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6" r:id="rId2"/>
    <p:sldId id="257" r:id="rId3"/>
    <p:sldId id="258" r:id="rId4"/>
    <p:sldId id="297" r:id="rId5"/>
    <p:sldId id="318" r:id="rId6"/>
    <p:sldId id="259" r:id="rId7"/>
    <p:sldId id="282" r:id="rId8"/>
    <p:sldId id="274" r:id="rId9"/>
    <p:sldId id="280" r:id="rId10"/>
    <p:sldId id="271" r:id="rId11"/>
    <p:sldId id="265" r:id="rId12"/>
    <p:sldId id="294" r:id="rId13"/>
    <p:sldId id="295" r:id="rId14"/>
    <p:sldId id="293" r:id="rId15"/>
    <p:sldId id="267" r:id="rId16"/>
    <p:sldId id="273" r:id="rId17"/>
    <p:sldId id="290" r:id="rId18"/>
    <p:sldId id="270" r:id="rId19"/>
    <p:sldId id="325" r:id="rId20"/>
    <p:sldId id="283" r:id="rId21"/>
    <p:sldId id="301" r:id="rId22"/>
    <p:sldId id="306" r:id="rId23"/>
    <p:sldId id="309" r:id="rId24"/>
    <p:sldId id="312" r:id="rId25"/>
    <p:sldId id="326" r:id="rId26"/>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23936"/>
    <a:srgbClr val="F2F2F2"/>
    <a:srgbClr val="F29B96"/>
    <a:srgbClr val="FEF5F5"/>
    <a:srgbClr val="EA7370"/>
    <a:srgbClr val="EB646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562" autoAdjust="0"/>
    <p:restoredTop sz="94660"/>
  </p:normalViewPr>
  <p:slideViewPr>
    <p:cSldViewPr snapToGrid="0">
      <p:cViewPr varScale="1">
        <p:scale>
          <a:sx n="108" d="100"/>
          <a:sy n="108" d="100"/>
        </p:scale>
        <p:origin x="62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Лист1!$B$1</c:f>
              <c:strCache>
                <c:ptCount val="1"/>
                <c:pt idx="0">
                  <c:v>Ряд 1</c:v>
                </c:pt>
              </c:strCache>
            </c:strRef>
          </c:tx>
          <c:spPr>
            <a:solidFill>
              <a:srgbClr val="E23936"/>
            </a:solidFill>
            <a:ln>
              <a:noFill/>
            </a:ln>
            <a:effectLst/>
          </c:spPr>
          <c:invertIfNegative val="0"/>
          <c:cat>
            <c:strRef>
              <c:f>Лист1!$A$2:$A$5</c:f>
              <c:strCache>
                <c:ptCount val="4"/>
                <c:pt idx="0">
                  <c:v>Oct 2014</c:v>
                </c:pt>
                <c:pt idx="1">
                  <c:v>Jan 2015</c:v>
                </c:pt>
                <c:pt idx="2">
                  <c:v>Jun 2016</c:v>
                </c:pt>
                <c:pt idx="3">
                  <c:v>Nov 2016</c:v>
                </c:pt>
              </c:strCache>
            </c:strRef>
          </c:cat>
          <c:val>
            <c:numRef>
              <c:f>Лист1!$B$2:$B$5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87CD-4BBC-AFC8-A6ABC5AEC5A1}"/>
            </c:ext>
          </c:extLst>
        </c:ser>
        <c:ser>
          <c:idx val="1"/>
          <c:order val="1"/>
          <c:tx>
            <c:strRef>
              <c:f>Лист1!$C$1</c:f>
              <c:strCache>
                <c:ptCount val="1"/>
                <c:pt idx="0">
                  <c:v>Ряд 2</c:v>
                </c:pt>
              </c:strCache>
            </c:strRef>
          </c:tx>
          <c:spPr>
            <a:solidFill>
              <a:schemeClr val="tx1">
                <a:lumMod val="75000"/>
                <a:lumOff val="25000"/>
              </a:schemeClr>
            </a:solidFill>
            <a:ln>
              <a:noFill/>
            </a:ln>
            <a:effectLst/>
          </c:spPr>
          <c:invertIfNegative val="0"/>
          <c:cat>
            <c:strRef>
              <c:f>Лист1!$A$2:$A$5</c:f>
              <c:strCache>
                <c:ptCount val="4"/>
                <c:pt idx="0">
                  <c:v>Oct 2014</c:v>
                </c:pt>
                <c:pt idx="1">
                  <c:v>Jan 2015</c:v>
                </c:pt>
                <c:pt idx="2">
                  <c:v>Jun 2016</c:v>
                </c:pt>
                <c:pt idx="3">
                  <c:v>Nov 2016</c:v>
                </c:pt>
              </c:strCache>
            </c:strRef>
          </c:cat>
          <c:val>
            <c:numRef>
              <c:f>Лист1!$C$2:$C$5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87CD-4BBC-AFC8-A6ABC5AEC5A1}"/>
            </c:ext>
          </c:extLst>
        </c:ser>
        <c:dLbls>
          <c:showLegendKey val="0"/>
          <c:showVal val="0"/>
          <c:showCatName val="0"/>
          <c:showSerName val="0"/>
          <c:showPercent val="0"/>
          <c:showBubbleSize val="0"/>
        </c:dLbls>
        <c:gapWidth val="185"/>
        <c:axId val="698770080"/>
        <c:axId val="698770408"/>
        <c:extLst>
          <c:ext xmlns:c15="http://schemas.microsoft.com/office/drawing/2012/chart" uri="{02D57815-91ED-43cb-92C2-25804820EDAC}">
            <c15:filteredBarSeries>
              <c15:ser>
                <c:idx val="2"/>
                <c:order val="2"/>
                <c:tx>
                  <c:strRef>
                    <c:extLst>
                      <c:ext uri="{02D57815-91ED-43cb-92C2-25804820EDAC}">
                        <c15:formulaRef>
                          <c15:sqref>Лист1!$D$1</c15:sqref>
                        </c15:formulaRef>
                      </c:ext>
                    </c:extLst>
                    <c:strCache>
                      <c:ptCount val="1"/>
                      <c:pt idx="0">
                        <c:v>Ряд 3</c:v>
                      </c:pt>
                    </c:strCache>
                  </c:strRef>
                </c:tx>
                <c:spPr>
                  <a:solidFill>
                    <a:schemeClr val="accent3"/>
                  </a:solidFill>
                  <a:ln>
                    <a:noFill/>
                  </a:ln>
                  <a:effectLst/>
                </c:spPr>
                <c:invertIfNegative val="0"/>
                <c:cat>
                  <c:strRef>
                    <c:extLst>
                      <c:ext uri="{02D57815-91ED-43cb-92C2-25804820EDAC}">
                        <c15:formulaRef>
                          <c15:sqref>Лист1!$A$2:$A$5</c15:sqref>
                        </c15:formulaRef>
                      </c:ext>
                    </c:extLst>
                    <c:strCache>
                      <c:ptCount val="4"/>
                      <c:pt idx="0">
                        <c:v>Oct 2014</c:v>
                      </c:pt>
                      <c:pt idx="1">
                        <c:v>Jan 2015</c:v>
                      </c:pt>
                      <c:pt idx="2">
                        <c:v>Jun 2016</c:v>
                      </c:pt>
                      <c:pt idx="3">
                        <c:v>Nov 2016</c:v>
                      </c:pt>
                    </c:strCache>
                  </c:strRef>
                </c:cat>
                <c:val>
                  <c:numRef>
                    <c:extLst>
                      <c:ext uri="{02D57815-91ED-43cb-92C2-25804820EDAC}">
                        <c15:formulaRef>
                          <c15:sqref>Лист1!$D$2:$D$5</c15:sqref>
                        </c15:formulaRef>
                      </c:ext>
                    </c:extLst>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87CD-4BBC-AFC8-A6ABC5AEC5A1}"/>
                  </c:ext>
                </c:extLst>
              </c15:ser>
            </c15:filteredBarSeries>
          </c:ext>
        </c:extLst>
      </c:barChart>
      <c:catAx>
        <c:axId val="698770080"/>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85000"/>
                    <a:lumOff val="15000"/>
                  </a:schemeClr>
                </a:solidFill>
                <a:latin typeface="+mn-lt"/>
                <a:ea typeface="+mn-ea"/>
                <a:cs typeface="+mn-cs"/>
              </a:defRPr>
            </a:pPr>
            <a:endParaRPr lang="en-US"/>
          </a:p>
        </c:txPr>
        <c:crossAx val="698770408"/>
        <c:crosses val="autoZero"/>
        <c:auto val="1"/>
        <c:lblAlgn val="ctr"/>
        <c:lblOffset val="100"/>
        <c:noMultiLvlLbl val="0"/>
      </c:catAx>
      <c:valAx>
        <c:axId val="698770408"/>
        <c:scaling>
          <c:orientation val="minMax"/>
        </c:scaling>
        <c:delete val="1"/>
        <c:axPos val="l"/>
        <c:majorGridlines>
          <c:spPr>
            <a:ln w="9525" cap="flat" cmpd="sng" algn="ctr">
              <a:solidFill>
                <a:schemeClr val="bg1">
                  <a:lumMod val="95000"/>
                  <a:alpha val="11000"/>
                </a:schemeClr>
              </a:solidFill>
              <a:round/>
            </a:ln>
            <a:effectLst/>
          </c:spPr>
        </c:majorGridlines>
        <c:numFmt formatCode="General" sourceLinked="1"/>
        <c:majorTickMark val="out"/>
        <c:minorTickMark val="none"/>
        <c:tickLblPos val="nextTo"/>
        <c:crossAx val="698770080"/>
        <c:crosses val="autoZero"/>
        <c:crossBetween val="between"/>
      </c:valAx>
      <c:spPr>
        <a:noFill/>
        <a:ln>
          <a:noFill/>
        </a:ln>
        <a:effectLst/>
      </c:spPr>
    </c:plotArea>
    <c:plotVisOnly val="1"/>
    <c:dispBlanksAs val="gap"/>
    <c:showDLblsOverMax val="0"/>
  </c:chart>
  <c:spPr>
    <a:noFill/>
    <a:ln>
      <a:noFill/>
    </a:ln>
    <a:effectLst/>
  </c:spPr>
  <c:txPr>
    <a:bodyPr/>
    <a:lstStyle/>
    <a:p>
      <a:pPr>
        <a:defRPr sz="1050">
          <a:solidFill>
            <a:schemeClr val="tx1">
              <a:lumMod val="85000"/>
              <a:lumOff val="15000"/>
            </a:schemeClr>
          </a:solidFill>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Лист1!$B$1</c:f>
              <c:strCache>
                <c:ptCount val="1"/>
                <c:pt idx="0">
                  <c:v>Продажи</c:v>
                </c:pt>
              </c:strCache>
            </c:strRef>
          </c:tx>
          <c:spPr>
            <a:ln>
              <a:noFill/>
            </a:ln>
          </c:spPr>
          <c:dPt>
            <c:idx val="0"/>
            <c:bubble3D val="0"/>
            <c:spPr>
              <a:solidFill>
                <a:srgbClr val="E23936"/>
              </a:solidFill>
              <a:ln w="19050">
                <a:noFill/>
              </a:ln>
              <a:effectLst/>
            </c:spPr>
            <c:extLst>
              <c:ext xmlns:c16="http://schemas.microsoft.com/office/drawing/2014/chart" uri="{C3380CC4-5D6E-409C-BE32-E72D297353CC}">
                <c16:uniqueId val="{00000002-29D5-46B2-8A7A-1A02F7AB43D6}"/>
              </c:ext>
            </c:extLst>
          </c:dPt>
          <c:dPt>
            <c:idx val="1"/>
            <c:bubble3D val="0"/>
            <c:spPr>
              <a:solidFill>
                <a:schemeClr val="bg1">
                  <a:alpha val="23000"/>
                </a:schemeClr>
              </a:solidFill>
              <a:ln w="19050">
                <a:noFill/>
              </a:ln>
              <a:effectLst/>
            </c:spPr>
            <c:extLst>
              <c:ext xmlns:c16="http://schemas.microsoft.com/office/drawing/2014/chart" uri="{C3380CC4-5D6E-409C-BE32-E72D297353CC}">
                <c16:uniqueId val="{00000001-29D5-46B2-8A7A-1A02F7AB43D6}"/>
              </c:ext>
            </c:extLst>
          </c:dPt>
          <c:cat>
            <c:strRef>
              <c:f>Лист1!$A$2:$A$3</c:f>
              <c:strCache>
                <c:ptCount val="2"/>
                <c:pt idx="0">
                  <c:v>Кв. 1</c:v>
                </c:pt>
                <c:pt idx="1">
                  <c:v>Кв. 2</c:v>
                </c:pt>
              </c:strCache>
            </c:strRef>
          </c:cat>
          <c:val>
            <c:numRef>
              <c:f>Лист1!$B$2:$B$3</c:f>
              <c:numCache>
                <c:formatCode>General</c:formatCode>
                <c:ptCount val="2"/>
                <c:pt idx="0">
                  <c:v>3.2</c:v>
                </c:pt>
                <c:pt idx="1">
                  <c:v>12</c:v>
                </c:pt>
              </c:numCache>
            </c:numRef>
          </c:val>
          <c:extLst>
            <c:ext xmlns:c16="http://schemas.microsoft.com/office/drawing/2014/chart" uri="{C3380CC4-5D6E-409C-BE32-E72D297353CC}">
              <c16:uniqueId val="{00000000-29D5-46B2-8A7A-1A02F7AB43D6}"/>
            </c:ext>
          </c:extLst>
        </c:ser>
        <c:dLbls>
          <c:showLegendKey val="0"/>
          <c:showVal val="0"/>
          <c:showCatName val="0"/>
          <c:showSerName val="0"/>
          <c:showPercent val="0"/>
          <c:showBubbleSize val="0"/>
          <c:showLeaderLines val="1"/>
        </c:dLbls>
        <c:firstSliceAng val="0"/>
        <c:holeSize val="8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Лист1!$B$1</c:f>
              <c:strCache>
                <c:ptCount val="1"/>
                <c:pt idx="0">
                  <c:v>Продажи</c:v>
                </c:pt>
              </c:strCache>
            </c:strRef>
          </c:tx>
          <c:spPr>
            <a:ln>
              <a:noFill/>
            </a:ln>
          </c:spPr>
          <c:dPt>
            <c:idx val="0"/>
            <c:bubble3D val="0"/>
            <c:spPr>
              <a:solidFill>
                <a:srgbClr val="E23936"/>
              </a:solidFill>
              <a:ln w="19050">
                <a:noFill/>
              </a:ln>
              <a:effectLst/>
            </c:spPr>
            <c:extLst>
              <c:ext xmlns:c16="http://schemas.microsoft.com/office/drawing/2014/chart" uri="{C3380CC4-5D6E-409C-BE32-E72D297353CC}">
                <c16:uniqueId val="{00000001-3986-4216-ADA3-2188A212DAE2}"/>
              </c:ext>
            </c:extLst>
          </c:dPt>
          <c:dPt>
            <c:idx val="1"/>
            <c:bubble3D val="0"/>
            <c:spPr>
              <a:solidFill>
                <a:schemeClr val="bg1">
                  <a:alpha val="23000"/>
                </a:schemeClr>
              </a:solidFill>
              <a:ln w="19050">
                <a:noFill/>
              </a:ln>
              <a:effectLst/>
            </c:spPr>
            <c:extLst>
              <c:ext xmlns:c16="http://schemas.microsoft.com/office/drawing/2014/chart" uri="{C3380CC4-5D6E-409C-BE32-E72D297353CC}">
                <c16:uniqueId val="{00000003-3986-4216-ADA3-2188A212DAE2}"/>
              </c:ext>
            </c:extLst>
          </c:dPt>
          <c:cat>
            <c:strRef>
              <c:f>Лист1!$A$2:$A$3</c:f>
              <c:strCache>
                <c:ptCount val="2"/>
                <c:pt idx="0">
                  <c:v>Кв. 1</c:v>
                </c:pt>
                <c:pt idx="1">
                  <c:v>Кв. 2</c:v>
                </c:pt>
              </c:strCache>
            </c:strRef>
          </c:cat>
          <c:val>
            <c:numRef>
              <c:f>Лист1!$B$2:$B$3</c:f>
              <c:numCache>
                <c:formatCode>General</c:formatCode>
                <c:ptCount val="2"/>
                <c:pt idx="0">
                  <c:v>6.2</c:v>
                </c:pt>
                <c:pt idx="1">
                  <c:v>12</c:v>
                </c:pt>
              </c:numCache>
            </c:numRef>
          </c:val>
          <c:extLst>
            <c:ext xmlns:c16="http://schemas.microsoft.com/office/drawing/2014/chart" uri="{C3380CC4-5D6E-409C-BE32-E72D297353CC}">
              <c16:uniqueId val="{00000004-3986-4216-ADA3-2188A212DAE2}"/>
            </c:ext>
          </c:extLst>
        </c:ser>
        <c:dLbls>
          <c:showLegendKey val="0"/>
          <c:showVal val="0"/>
          <c:showCatName val="0"/>
          <c:showSerName val="0"/>
          <c:showPercent val="0"/>
          <c:showBubbleSize val="0"/>
          <c:showLeaderLines val="1"/>
        </c:dLbls>
        <c:firstSliceAng val="0"/>
        <c:holeSize val="8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Лист1!$B$1</c:f>
              <c:strCache>
                <c:ptCount val="1"/>
                <c:pt idx="0">
                  <c:v>Продажи</c:v>
                </c:pt>
              </c:strCache>
            </c:strRef>
          </c:tx>
          <c:spPr>
            <a:ln>
              <a:noFill/>
            </a:ln>
          </c:spPr>
          <c:dPt>
            <c:idx val="0"/>
            <c:bubble3D val="0"/>
            <c:spPr>
              <a:solidFill>
                <a:srgbClr val="E23936"/>
              </a:solidFill>
              <a:ln w="19050">
                <a:noFill/>
              </a:ln>
              <a:effectLst/>
            </c:spPr>
            <c:extLst>
              <c:ext xmlns:c16="http://schemas.microsoft.com/office/drawing/2014/chart" uri="{C3380CC4-5D6E-409C-BE32-E72D297353CC}">
                <c16:uniqueId val="{00000001-57EF-477C-A689-F9B9F7B40530}"/>
              </c:ext>
            </c:extLst>
          </c:dPt>
          <c:dPt>
            <c:idx val="1"/>
            <c:bubble3D val="0"/>
            <c:spPr>
              <a:solidFill>
                <a:schemeClr val="bg1">
                  <a:alpha val="23000"/>
                </a:schemeClr>
              </a:solidFill>
              <a:ln w="19050">
                <a:noFill/>
              </a:ln>
              <a:effectLst/>
            </c:spPr>
            <c:extLst>
              <c:ext xmlns:c16="http://schemas.microsoft.com/office/drawing/2014/chart" uri="{C3380CC4-5D6E-409C-BE32-E72D297353CC}">
                <c16:uniqueId val="{00000003-57EF-477C-A689-F9B9F7B40530}"/>
              </c:ext>
            </c:extLst>
          </c:dPt>
          <c:cat>
            <c:strRef>
              <c:f>Лист1!$A$2:$A$3</c:f>
              <c:strCache>
                <c:ptCount val="2"/>
                <c:pt idx="0">
                  <c:v>Кв. 1</c:v>
                </c:pt>
                <c:pt idx="1">
                  <c:v>Кв. 2</c:v>
                </c:pt>
              </c:strCache>
            </c:strRef>
          </c:cat>
          <c:val>
            <c:numRef>
              <c:f>Лист1!$B$2:$B$3</c:f>
              <c:numCache>
                <c:formatCode>General</c:formatCode>
                <c:ptCount val="2"/>
                <c:pt idx="0">
                  <c:v>20</c:v>
                </c:pt>
                <c:pt idx="1">
                  <c:v>12</c:v>
                </c:pt>
              </c:numCache>
            </c:numRef>
          </c:val>
          <c:extLst>
            <c:ext xmlns:c16="http://schemas.microsoft.com/office/drawing/2014/chart" uri="{C3380CC4-5D6E-409C-BE32-E72D297353CC}">
              <c16:uniqueId val="{00000004-57EF-477C-A689-F9B9F7B40530}"/>
            </c:ext>
          </c:extLst>
        </c:ser>
        <c:dLbls>
          <c:showLegendKey val="0"/>
          <c:showVal val="0"/>
          <c:showCatName val="0"/>
          <c:showSerName val="0"/>
          <c:showPercent val="0"/>
          <c:showBubbleSize val="0"/>
          <c:showLeaderLines val="1"/>
        </c:dLbls>
        <c:firstSliceAng val="0"/>
        <c:holeSize val="8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Лист1!$B$1</c:f>
              <c:strCache>
                <c:ptCount val="1"/>
                <c:pt idx="0">
                  <c:v>Продажи</c:v>
                </c:pt>
              </c:strCache>
            </c:strRef>
          </c:tx>
          <c:spPr>
            <a:ln>
              <a:noFill/>
            </a:ln>
          </c:spPr>
          <c:dPt>
            <c:idx val="0"/>
            <c:bubble3D val="0"/>
            <c:spPr>
              <a:solidFill>
                <a:srgbClr val="E23936"/>
              </a:solidFill>
              <a:ln w="19050">
                <a:noFill/>
              </a:ln>
              <a:effectLst/>
            </c:spPr>
            <c:extLst>
              <c:ext xmlns:c16="http://schemas.microsoft.com/office/drawing/2014/chart" uri="{C3380CC4-5D6E-409C-BE32-E72D297353CC}">
                <c16:uniqueId val="{00000001-B7F6-4A50-A688-5A57A30F46AF}"/>
              </c:ext>
            </c:extLst>
          </c:dPt>
          <c:dPt>
            <c:idx val="1"/>
            <c:bubble3D val="0"/>
            <c:spPr>
              <a:solidFill>
                <a:schemeClr val="bg1">
                  <a:alpha val="23000"/>
                </a:schemeClr>
              </a:solidFill>
              <a:ln w="19050">
                <a:noFill/>
              </a:ln>
              <a:effectLst/>
            </c:spPr>
            <c:extLst>
              <c:ext xmlns:c16="http://schemas.microsoft.com/office/drawing/2014/chart" uri="{C3380CC4-5D6E-409C-BE32-E72D297353CC}">
                <c16:uniqueId val="{00000003-B7F6-4A50-A688-5A57A30F46AF}"/>
              </c:ext>
            </c:extLst>
          </c:dPt>
          <c:cat>
            <c:strRef>
              <c:f>Лист1!$A$2:$A$3</c:f>
              <c:strCache>
                <c:ptCount val="1"/>
                <c:pt idx="0">
                  <c:v>Кв. 1</c:v>
                </c:pt>
              </c:strCache>
            </c:strRef>
          </c:cat>
          <c:val>
            <c:numRef>
              <c:f>Лист1!$B$2:$B$3</c:f>
              <c:numCache>
                <c:formatCode>General</c:formatCode>
                <c:ptCount val="2"/>
                <c:pt idx="0">
                  <c:v>1.2</c:v>
                </c:pt>
              </c:numCache>
            </c:numRef>
          </c:val>
          <c:extLst>
            <c:ext xmlns:c16="http://schemas.microsoft.com/office/drawing/2014/chart" uri="{C3380CC4-5D6E-409C-BE32-E72D297353CC}">
              <c16:uniqueId val="{00000004-B7F6-4A50-A688-5A57A30F46AF}"/>
            </c:ext>
          </c:extLst>
        </c:ser>
        <c:dLbls>
          <c:showLegendKey val="0"/>
          <c:showVal val="0"/>
          <c:showCatName val="0"/>
          <c:showSerName val="0"/>
          <c:showPercent val="0"/>
          <c:showBubbleSize val="0"/>
          <c:showLeaderLines val="1"/>
        </c:dLbls>
        <c:firstSliceAng val="0"/>
        <c:holeSize val="8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Лист1!$B$1</c:f>
              <c:strCache>
                <c:ptCount val="1"/>
                <c:pt idx="0">
                  <c:v>Ser 1</c:v>
                </c:pt>
              </c:strCache>
            </c:strRef>
          </c:tx>
          <c:spPr>
            <a:solidFill>
              <a:schemeClr val="tx1"/>
            </a:solidFill>
            <a:ln>
              <a:noFill/>
            </a:ln>
            <a:effectLst/>
          </c:spPr>
          <c:invertIfNegative val="0"/>
          <c:cat>
            <c:strRef>
              <c:f>Лист1!$A$2:$A$10</c:f>
              <c:strCache>
                <c:ptCount val="9"/>
                <c:pt idx="0">
                  <c:v>Jan</c:v>
                </c:pt>
                <c:pt idx="1">
                  <c:v>Mar</c:v>
                </c:pt>
                <c:pt idx="2">
                  <c:v>May</c:v>
                </c:pt>
                <c:pt idx="3">
                  <c:v>Jun</c:v>
                </c:pt>
                <c:pt idx="4">
                  <c:v>Jul</c:v>
                </c:pt>
                <c:pt idx="5">
                  <c:v>Aug</c:v>
                </c:pt>
                <c:pt idx="6">
                  <c:v>Sep</c:v>
                </c:pt>
                <c:pt idx="7">
                  <c:v>Nov</c:v>
                </c:pt>
                <c:pt idx="8">
                  <c:v>Dec</c:v>
                </c:pt>
              </c:strCache>
            </c:strRef>
          </c:cat>
          <c:val>
            <c:numRef>
              <c:f>Лист1!$B$2:$B$10</c:f>
              <c:numCache>
                <c:formatCode>General</c:formatCode>
                <c:ptCount val="9"/>
                <c:pt idx="0">
                  <c:v>50</c:v>
                </c:pt>
                <c:pt idx="1">
                  <c:v>120</c:v>
                </c:pt>
                <c:pt idx="2">
                  <c:v>135</c:v>
                </c:pt>
                <c:pt idx="3">
                  <c:v>170</c:v>
                </c:pt>
                <c:pt idx="4">
                  <c:v>250</c:v>
                </c:pt>
                <c:pt idx="5">
                  <c:v>300</c:v>
                </c:pt>
                <c:pt idx="6">
                  <c:v>350</c:v>
                </c:pt>
                <c:pt idx="7">
                  <c:v>400</c:v>
                </c:pt>
                <c:pt idx="8">
                  <c:v>500</c:v>
                </c:pt>
              </c:numCache>
            </c:numRef>
          </c:val>
          <c:extLst>
            <c:ext xmlns:c16="http://schemas.microsoft.com/office/drawing/2014/chart" uri="{C3380CC4-5D6E-409C-BE32-E72D297353CC}">
              <c16:uniqueId val="{00000000-626B-402C-AFA7-98D85A89AA39}"/>
            </c:ext>
          </c:extLst>
        </c:ser>
        <c:dLbls>
          <c:showLegendKey val="0"/>
          <c:showVal val="0"/>
          <c:showCatName val="0"/>
          <c:showSerName val="0"/>
          <c:showPercent val="0"/>
          <c:showBubbleSize val="0"/>
        </c:dLbls>
        <c:gapWidth val="219"/>
        <c:axId val="298295296"/>
        <c:axId val="298294736"/>
      </c:barChart>
      <c:scatterChart>
        <c:scatterStyle val="smoothMarker"/>
        <c:varyColors val="0"/>
        <c:ser>
          <c:idx val="1"/>
          <c:order val="1"/>
          <c:tx>
            <c:strRef>
              <c:f>Лист1!$C$1</c:f>
              <c:strCache>
                <c:ptCount val="1"/>
                <c:pt idx="0">
                  <c:v>Ser 2</c:v>
                </c:pt>
              </c:strCache>
            </c:strRef>
          </c:tx>
          <c:spPr>
            <a:ln w="28575" cap="rnd">
              <a:solidFill>
                <a:srgbClr val="E23936"/>
              </a:solidFill>
              <a:round/>
            </a:ln>
            <a:effectLst/>
          </c:spPr>
          <c:marker>
            <c:symbol val="circle"/>
            <c:size val="5"/>
            <c:spPr>
              <a:solidFill>
                <a:schemeClr val="bg1"/>
              </a:solidFill>
              <a:ln w="9525">
                <a:solidFill>
                  <a:srgbClr val="E23936"/>
                </a:solidFill>
              </a:ln>
              <a:effectLst/>
            </c:spPr>
          </c:marker>
          <c:xVal>
            <c:strRef>
              <c:f>Лист1!$A$2:$A$10</c:f>
              <c:strCache>
                <c:ptCount val="9"/>
                <c:pt idx="0">
                  <c:v>Jan</c:v>
                </c:pt>
                <c:pt idx="1">
                  <c:v>Mar</c:v>
                </c:pt>
                <c:pt idx="2">
                  <c:v>May</c:v>
                </c:pt>
                <c:pt idx="3">
                  <c:v>Jun</c:v>
                </c:pt>
                <c:pt idx="4">
                  <c:v>Jul</c:v>
                </c:pt>
                <c:pt idx="5">
                  <c:v>Aug</c:v>
                </c:pt>
                <c:pt idx="6">
                  <c:v>Sep</c:v>
                </c:pt>
                <c:pt idx="7">
                  <c:v>Nov</c:v>
                </c:pt>
                <c:pt idx="8">
                  <c:v>Dec</c:v>
                </c:pt>
              </c:strCache>
            </c:strRef>
          </c:xVal>
          <c:yVal>
            <c:numRef>
              <c:f>Лист1!$C$2:$C$10</c:f>
              <c:numCache>
                <c:formatCode>General</c:formatCode>
                <c:ptCount val="9"/>
                <c:pt idx="0">
                  <c:v>20</c:v>
                </c:pt>
                <c:pt idx="1">
                  <c:v>80</c:v>
                </c:pt>
                <c:pt idx="2">
                  <c:v>60</c:v>
                </c:pt>
                <c:pt idx="3">
                  <c:v>180</c:v>
                </c:pt>
                <c:pt idx="4">
                  <c:v>155</c:v>
                </c:pt>
                <c:pt idx="5">
                  <c:v>290</c:v>
                </c:pt>
                <c:pt idx="6">
                  <c:v>270</c:v>
                </c:pt>
                <c:pt idx="7">
                  <c:v>450</c:v>
                </c:pt>
                <c:pt idx="8">
                  <c:v>410</c:v>
                </c:pt>
              </c:numCache>
            </c:numRef>
          </c:yVal>
          <c:smooth val="1"/>
          <c:extLst>
            <c:ext xmlns:c16="http://schemas.microsoft.com/office/drawing/2014/chart" uri="{C3380CC4-5D6E-409C-BE32-E72D297353CC}">
              <c16:uniqueId val="{00000001-626B-402C-AFA7-98D85A89AA39}"/>
            </c:ext>
          </c:extLst>
        </c:ser>
        <c:dLbls>
          <c:showLegendKey val="0"/>
          <c:showVal val="0"/>
          <c:showCatName val="0"/>
          <c:showSerName val="0"/>
          <c:showPercent val="0"/>
          <c:showBubbleSize val="0"/>
        </c:dLbls>
        <c:axId val="298295296"/>
        <c:axId val="298294736"/>
      </c:scatterChart>
      <c:valAx>
        <c:axId val="298294736"/>
        <c:scaling>
          <c:orientation val="minMax"/>
        </c:scaling>
        <c:delete val="0"/>
        <c:axPos val="r"/>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lumMod val="65000"/>
                  </a:schemeClr>
                </a:solidFill>
                <a:latin typeface="+mn-lt"/>
                <a:ea typeface="+mn-ea"/>
                <a:cs typeface="+mn-cs"/>
              </a:defRPr>
            </a:pPr>
            <a:endParaRPr lang="en-US"/>
          </a:p>
        </c:txPr>
        <c:crossAx val="298295296"/>
        <c:crosses val="max"/>
        <c:crossBetween val="between"/>
      </c:valAx>
      <c:catAx>
        <c:axId val="298295296"/>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bg1">
                    <a:lumMod val="65000"/>
                  </a:schemeClr>
                </a:solidFill>
                <a:latin typeface="+mn-lt"/>
                <a:ea typeface="+mn-ea"/>
                <a:cs typeface="+mn-cs"/>
              </a:defRPr>
            </a:pPr>
            <a:endParaRPr lang="en-US"/>
          </a:p>
        </c:txPr>
        <c:crossAx val="298294736"/>
        <c:crosses val="autoZero"/>
        <c:auto val="1"/>
        <c:lblAlgn val="ctr"/>
        <c:lblOffset val="100"/>
        <c:noMultiLvlLbl val="0"/>
      </c:cat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Sheet1!$B$1</c:f>
              <c:strCache>
                <c:ptCount val="1"/>
                <c:pt idx="0">
                  <c:v>Series 1</c:v>
                </c:pt>
              </c:strCache>
            </c:strRef>
          </c:tx>
          <c:spPr>
            <a:solidFill>
              <a:srgbClr val="E23936"/>
            </a:solidFill>
            <a:ln>
              <a:noFill/>
            </a:ln>
            <a:effectLst/>
          </c:spPr>
          <c:invertIfNegative val="0"/>
          <c:cat>
            <c:strRef>
              <c:f>Sheet1!$A$2:$A$11</c:f>
              <c:strCache>
                <c:ptCount val="10"/>
                <c:pt idx="0">
                  <c:v>Jan</c:v>
                </c:pt>
                <c:pt idx="1">
                  <c:v>Feb</c:v>
                </c:pt>
                <c:pt idx="2">
                  <c:v>Mar</c:v>
                </c:pt>
                <c:pt idx="3">
                  <c:v>Apr</c:v>
                </c:pt>
                <c:pt idx="4">
                  <c:v>May</c:v>
                </c:pt>
                <c:pt idx="5">
                  <c:v>Jun</c:v>
                </c:pt>
                <c:pt idx="6">
                  <c:v>Jul</c:v>
                </c:pt>
                <c:pt idx="7">
                  <c:v>Aug</c:v>
                </c:pt>
                <c:pt idx="8">
                  <c:v>Sep</c:v>
                </c:pt>
                <c:pt idx="9">
                  <c:v>Oct</c:v>
                </c:pt>
              </c:strCache>
            </c:strRef>
          </c:cat>
          <c:val>
            <c:numRef>
              <c:f>Sheet1!$B$2:$B$11</c:f>
              <c:numCache>
                <c:formatCode>General</c:formatCode>
                <c:ptCount val="10"/>
                <c:pt idx="0">
                  <c:v>0.5</c:v>
                </c:pt>
                <c:pt idx="1">
                  <c:v>0.7</c:v>
                </c:pt>
                <c:pt idx="2">
                  <c:v>1</c:v>
                </c:pt>
                <c:pt idx="3">
                  <c:v>4.5</c:v>
                </c:pt>
                <c:pt idx="4">
                  <c:v>2</c:v>
                </c:pt>
                <c:pt idx="5">
                  <c:v>5</c:v>
                </c:pt>
                <c:pt idx="6">
                  <c:v>2</c:v>
                </c:pt>
                <c:pt idx="7">
                  <c:v>3.5</c:v>
                </c:pt>
                <c:pt idx="8">
                  <c:v>3</c:v>
                </c:pt>
                <c:pt idx="9">
                  <c:v>2.5</c:v>
                </c:pt>
              </c:numCache>
            </c:numRef>
          </c:val>
          <c:extLst>
            <c:ext xmlns:c16="http://schemas.microsoft.com/office/drawing/2014/chart" uri="{C3380CC4-5D6E-409C-BE32-E72D297353CC}">
              <c16:uniqueId val="{00000000-5746-4EF1-BA5E-AD4809A6CB3B}"/>
            </c:ext>
          </c:extLst>
        </c:ser>
        <c:ser>
          <c:idx val="1"/>
          <c:order val="1"/>
          <c:tx>
            <c:strRef>
              <c:f>Sheet1!$C$1</c:f>
              <c:strCache>
                <c:ptCount val="1"/>
                <c:pt idx="0">
                  <c:v>Series 2</c:v>
                </c:pt>
              </c:strCache>
            </c:strRef>
          </c:tx>
          <c:spPr>
            <a:solidFill>
              <a:schemeClr val="bg2">
                <a:lumMod val="25000"/>
              </a:schemeClr>
            </a:solidFill>
            <a:ln>
              <a:noFill/>
            </a:ln>
            <a:effectLst/>
          </c:spPr>
          <c:invertIfNegative val="0"/>
          <c:cat>
            <c:strRef>
              <c:f>Sheet1!$A$2:$A$11</c:f>
              <c:strCache>
                <c:ptCount val="10"/>
                <c:pt idx="0">
                  <c:v>Jan</c:v>
                </c:pt>
                <c:pt idx="1">
                  <c:v>Feb</c:v>
                </c:pt>
                <c:pt idx="2">
                  <c:v>Mar</c:v>
                </c:pt>
                <c:pt idx="3">
                  <c:v>Apr</c:v>
                </c:pt>
                <c:pt idx="4">
                  <c:v>May</c:v>
                </c:pt>
                <c:pt idx="5">
                  <c:v>Jun</c:v>
                </c:pt>
                <c:pt idx="6">
                  <c:v>Jul</c:v>
                </c:pt>
                <c:pt idx="7">
                  <c:v>Aug</c:v>
                </c:pt>
                <c:pt idx="8">
                  <c:v>Sep</c:v>
                </c:pt>
                <c:pt idx="9">
                  <c:v>Oct</c:v>
                </c:pt>
              </c:strCache>
            </c:strRef>
          </c:cat>
          <c:val>
            <c:numRef>
              <c:f>Sheet1!$C$2:$C$11</c:f>
              <c:numCache>
                <c:formatCode>General</c:formatCode>
                <c:ptCount val="10"/>
                <c:pt idx="0">
                  <c:v>0.4</c:v>
                </c:pt>
                <c:pt idx="1">
                  <c:v>0.2</c:v>
                </c:pt>
                <c:pt idx="2">
                  <c:v>0.5</c:v>
                </c:pt>
                <c:pt idx="3">
                  <c:v>1</c:v>
                </c:pt>
                <c:pt idx="4">
                  <c:v>1.5</c:v>
                </c:pt>
                <c:pt idx="5">
                  <c:v>2.4</c:v>
                </c:pt>
                <c:pt idx="6">
                  <c:v>1</c:v>
                </c:pt>
                <c:pt idx="7">
                  <c:v>2</c:v>
                </c:pt>
                <c:pt idx="8">
                  <c:v>0.5</c:v>
                </c:pt>
                <c:pt idx="9">
                  <c:v>0.5</c:v>
                </c:pt>
              </c:numCache>
            </c:numRef>
          </c:val>
          <c:extLst>
            <c:ext xmlns:c16="http://schemas.microsoft.com/office/drawing/2014/chart" uri="{C3380CC4-5D6E-409C-BE32-E72D297353CC}">
              <c16:uniqueId val="{00000001-5746-4EF1-BA5E-AD4809A6CB3B}"/>
            </c:ext>
          </c:extLst>
        </c:ser>
        <c:dLbls>
          <c:showLegendKey val="0"/>
          <c:showVal val="0"/>
          <c:showCatName val="0"/>
          <c:showSerName val="0"/>
          <c:showPercent val="0"/>
          <c:showBubbleSize val="0"/>
        </c:dLbls>
        <c:gapWidth val="157"/>
        <c:overlap val="100"/>
        <c:axId val="298149504"/>
        <c:axId val="298150064"/>
      </c:barChart>
      <c:catAx>
        <c:axId val="298149504"/>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98150064"/>
        <c:crosses val="autoZero"/>
        <c:auto val="1"/>
        <c:lblAlgn val="ctr"/>
        <c:lblOffset val="100"/>
        <c:noMultiLvlLbl val="0"/>
      </c:catAx>
      <c:valAx>
        <c:axId val="298150064"/>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50000"/>
                    <a:lumOff val="50000"/>
                  </a:schemeClr>
                </a:solidFill>
                <a:latin typeface="+mj-lt"/>
                <a:ea typeface="Open Sans" panose="020B0606030504020204" pitchFamily="34" charset="0"/>
                <a:cs typeface="Open Sans" panose="020B0606030504020204" pitchFamily="34" charset="0"/>
              </a:defRPr>
            </a:pPr>
            <a:endParaRPr lang="en-US"/>
          </a:p>
        </c:txPr>
        <c:crossAx val="29814950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0AB79E0-3EA0-40AC-A2C3-CC94ED60D2CE}" type="doc">
      <dgm:prSet loTypeId="urn:microsoft.com/office/officeart/2005/8/layout/cycle2" loCatId="cycle" qsTypeId="urn:microsoft.com/office/officeart/2005/8/quickstyle/simple1" qsCatId="simple" csTypeId="urn:microsoft.com/office/officeart/2005/8/colors/accent0_3" csCatId="mainScheme" phldr="1"/>
      <dgm:spPr/>
      <dgm:t>
        <a:bodyPr/>
        <a:lstStyle/>
        <a:p>
          <a:endParaRPr lang="ru-RU"/>
        </a:p>
      </dgm:t>
    </dgm:pt>
    <dgm:pt modelId="{49E98F6F-56F6-4B08-80E2-9B3370E4F584}">
      <dgm:prSet phldrT="[Текст]" custT="1"/>
      <dgm:spPr>
        <a:solidFill>
          <a:schemeClr val="tx1">
            <a:lumMod val="75000"/>
            <a:lumOff val="25000"/>
          </a:schemeClr>
        </a:solidFill>
      </dgm:spPr>
      <dgm:t>
        <a:bodyPr/>
        <a:lstStyle/>
        <a:p>
          <a:r>
            <a:rPr lang="en-US" sz="800" dirty="0"/>
            <a:t>Marketing</a:t>
          </a:r>
        </a:p>
        <a:p>
          <a:r>
            <a:rPr lang="en-US" sz="800" dirty="0"/>
            <a:t>analysis</a:t>
          </a:r>
          <a:endParaRPr lang="ru-RU" sz="800" dirty="0"/>
        </a:p>
      </dgm:t>
    </dgm:pt>
    <dgm:pt modelId="{ED0824D7-A48F-4610-AF1E-75377BD616D1}" type="parTrans" cxnId="{F4C78D58-8D8D-4D3B-A968-8D940F9628D0}">
      <dgm:prSet/>
      <dgm:spPr/>
      <dgm:t>
        <a:bodyPr/>
        <a:lstStyle/>
        <a:p>
          <a:endParaRPr lang="ru-RU" sz="1600"/>
        </a:p>
      </dgm:t>
    </dgm:pt>
    <dgm:pt modelId="{E77BCD12-CB66-4F08-869D-095E2CAF22F4}" type="sibTrans" cxnId="{F4C78D58-8D8D-4D3B-A968-8D940F9628D0}">
      <dgm:prSet custT="1"/>
      <dgm:spPr>
        <a:solidFill>
          <a:schemeClr val="bg1">
            <a:lumMod val="85000"/>
          </a:schemeClr>
        </a:solidFill>
      </dgm:spPr>
      <dgm:t>
        <a:bodyPr/>
        <a:lstStyle/>
        <a:p>
          <a:endParaRPr lang="ru-RU" sz="1400"/>
        </a:p>
      </dgm:t>
    </dgm:pt>
    <dgm:pt modelId="{AA7CA2D3-85F0-4594-929B-0EA5E24B5030}">
      <dgm:prSet phldrT="[Текст]" custT="1"/>
      <dgm:spPr>
        <a:solidFill>
          <a:schemeClr val="tx1">
            <a:lumMod val="75000"/>
            <a:lumOff val="25000"/>
          </a:schemeClr>
        </a:solidFill>
      </dgm:spPr>
      <dgm:t>
        <a:bodyPr/>
        <a:lstStyle/>
        <a:p>
          <a:r>
            <a:rPr lang="en-US" sz="800" dirty="0"/>
            <a:t>Web</a:t>
          </a:r>
        </a:p>
        <a:p>
          <a:r>
            <a:rPr lang="en-US" sz="800" dirty="0"/>
            <a:t>Development</a:t>
          </a:r>
          <a:endParaRPr lang="ru-RU" sz="800" dirty="0"/>
        </a:p>
      </dgm:t>
    </dgm:pt>
    <dgm:pt modelId="{87161E73-6C63-4B03-9972-2C06A5E1C29B}" type="parTrans" cxnId="{4B07E930-ED8E-4381-A91B-E0FDAFE9BBFC}">
      <dgm:prSet/>
      <dgm:spPr/>
      <dgm:t>
        <a:bodyPr/>
        <a:lstStyle/>
        <a:p>
          <a:endParaRPr lang="ru-RU" sz="1600"/>
        </a:p>
      </dgm:t>
    </dgm:pt>
    <dgm:pt modelId="{BC6F25A0-3F4C-40A2-B518-F28D564AEE26}" type="sibTrans" cxnId="{4B07E930-ED8E-4381-A91B-E0FDAFE9BBFC}">
      <dgm:prSet custT="1"/>
      <dgm:spPr>
        <a:solidFill>
          <a:schemeClr val="bg1">
            <a:lumMod val="85000"/>
          </a:schemeClr>
        </a:solidFill>
      </dgm:spPr>
      <dgm:t>
        <a:bodyPr/>
        <a:lstStyle/>
        <a:p>
          <a:endParaRPr lang="ru-RU" sz="1400"/>
        </a:p>
      </dgm:t>
    </dgm:pt>
    <dgm:pt modelId="{483E8E53-C79D-4284-A570-149D76AF511B}">
      <dgm:prSet phldrT="[Текст]" custT="1"/>
      <dgm:spPr>
        <a:solidFill>
          <a:schemeClr val="tx1">
            <a:lumMod val="75000"/>
            <a:lumOff val="25000"/>
          </a:schemeClr>
        </a:solidFill>
      </dgm:spPr>
      <dgm:t>
        <a:bodyPr/>
        <a:lstStyle/>
        <a:p>
          <a:r>
            <a:rPr lang="en-US" sz="800" dirty="0"/>
            <a:t>Fixing bug</a:t>
          </a:r>
          <a:endParaRPr lang="ru-RU" sz="800" dirty="0"/>
        </a:p>
      </dgm:t>
    </dgm:pt>
    <dgm:pt modelId="{D8526E07-F035-47CF-8EE8-93BF9764551D}" type="parTrans" cxnId="{F3ACE911-ACE8-439B-8388-5531560B342F}">
      <dgm:prSet/>
      <dgm:spPr/>
      <dgm:t>
        <a:bodyPr/>
        <a:lstStyle/>
        <a:p>
          <a:endParaRPr lang="ru-RU" sz="1600"/>
        </a:p>
      </dgm:t>
    </dgm:pt>
    <dgm:pt modelId="{7A3118DB-D1AB-44BC-9F38-AF4230DAD178}" type="sibTrans" cxnId="{F3ACE911-ACE8-439B-8388-5531560B342F}">
      <dgm:prSet custT="1"/>
      <dgm:spPr>
        <a:solidFill>
          <a:schemeClr val="bg1">
            <a:lumMod val="85000"/>
          </a:schemeClr>
        </a:solidFill>
      </dgm:spPr>
      <dgm:t>
        <a:bodyPr/>
        <a:lstStyle/>
        <a:p>
          <a:endParaRPr lang="ru-RU" sz="1400"/>
        </a:p>
      </dgm:t>
    </dgm:pt>
    <dgm:pt modelId="{00DF961B-82BD-49C8-83B1-407330061E0F}">
      <dgm:prSet phldrT="[Текст]" custT="1"/>
      <dgm:spPr>
        <a:solidFill>
          <a:schemeClr val="tx1">
            <a:lumMod val="75000"/>
            <a:lumOff val="25000"/>
          </a:schemeClr>
        </a:solidFill>
      </dgm:spPr>
      <dgm:t>
        <a:bodyPr/>
        <a:lstStyle/>
        <a:p>
          <a:r>
            <a:rPr lang="en-US" sz="800" dirty="0"/>
            <a:t>Site Launch</a:t>
          </a:r>
          <a:endParaRPr lang="ru-RU" sz="800" dirty="0"/>
        </a:p>
      </dgm:t>
    </dgm:pt>
    <dgm:pt modelId="{51412EFE-A146-40AA-9C3F-C121C30FB020}" type="parTrans" cxnId="{157A0E95-825C-4543-9307-6C6A931A0097}">
      <dgm:prSet/>
      <dgm:spPr/>
      <dgm:t>
        <a:bodyPr/>
        <a:lstStyle/>
        <a:p>
          <a:endParaRPr lang="ru-RU" sz="1600"/>
        </a:p>
      </dgm:t>
    </dgm:pt>
    <dgm:pt modelId="{2BF1CB96-804D-400B-9B18-38AFAF62A0ED}" type="sibTrans" cxnId="{157A0E95-825C-4543-9307-6C6A931A0097}">
      <dgm:prSet custT="1"/>
      <dgm:spPr>
        <a:solidFill>
          <a:schemeClr val="bg1">
            <a:lumMod val="85000"/>
          </a:schemeClr>
        </a:solidFill>
      </dgm:spPr>
      <dgm:t>
        <a:bodyPr/>
        <a:lstStyle/>
        <a:p>
          <a:endParaRPr lang="ru-RU" sz="1400"/>
        </a:p>
      </dgm:t>
    </dgm:pt>
    <dgm:pt modelId="{4E801BA4-9864-4D68-AAE5-358854463A4E}">
      <dgm:prSet phldrT="[Текст]" custT="1"/>
      <dgm:spPr>
        <a:solidFill>
          <a:schemeClr val="tx1">
            <a:lumMod val="75000"/>
            <a:lumOff val="25000"/>
          </a:schemeClr>
        </a:solidFill>
      </dgm:spPr>
      <dgm:t>
        <a:bodyPr/>
        <a:lstStyle/>
        <a:p>
          <a:r>
            <a:rPr lang="en-US" sz="800" dirty="0"/>
            <a:t>Concept</a:t>
          </a:r>
          <a:endParaRPr lang="ru-RU" sz="800" dirty="0"/>
        </a:p>
      </dgm:t>
    </dgm:pt>
    <dgm:pt modelId="{CDD80680-B5F4-4F95-BE10-2DCA675F1DC0}" type="parTrans" cxnId="{19BADDA4-267D-4DE3-92ED-1FE78D131C6E}">
      <dgm:prSet/>
      <dgm:spPr/>
      <dgm:t>
        <a:bodyPr/>
        <a:lstStyle/>
        <a:p>
          <a:endParaRPr lang="ru-RU" sz="1600"/>
        </a:p>
      </dgm:t>
    </dgm:pt>
    <dgm:pt modelId="{9457C60C-31B1-4CF7-92DD-A1A18D8A30D9}" type="sibTrans" cxnId="{19BADDA4-267D-4DE3-92ED-1FE78D131C6E}">
      <dgm:prSet custT="1"/>
      <dgm:spPr>
        <a:solidFill>
          <a:schemeClr val="bg1">
            <a:lumMod val="85000"/>
          </a:schemeClr>
        </a:solidFill>
      </dgm:spPr>
      <dgm:t>
        <a:bodyPr/>
        <a:lstStyle/>
        <a:p>
          <a:endParaRPr lang="ru-RU" sz="1400"/>
        </a:p>
      </dgm:t>
    </dgm:pt>
    <dgm:pt modelId="{E57D766F-8602-40B8-B6E7-A4984D9EC8B7}">
      <dgm:prSet custT="1"/>
      <dgm:spPr>
        <a:solidFill>
          <a:schemeClr val="tx1">
            <a:lumMod val="75000"/>
            <a:lumOff val="25000"/>
          </a:schemeClr>
        </a:solidFill>
      </dgm:spPr>
      <dgm:t>
        <a:bodyPr/>
        <a:lstStyle/>
        <a:p>
          <a:r>
            <a:rPr lang="en-US" sz="800" dirty="0"/>
            <a:t>Promo &amp; SMM</a:t>
          </a:r>
          <a:endParaRPr lang="ru-RU" sz="800" dirty="0"/>
        </a:p>
      </dgm:t>
    </dgm:pt>
    <dgm:pt modelId="{487A8810-F090-4A99-8989-5DEC51C5521D}" type="parTrans" cxnId="{ECB7FD40-40E3-4FA4-B54A-341B88318541}">
      <dgm:prSet/>
      <dgm:spPr/>
      <dgm:t>
        <a:bodyPr/>
        <a:lstStyle/>
        <a:p>
          <a:endParaRPr lang="ru-RU" sz="1600"/>
        </a:p>
      </dgm:t>
    </dgm:pt>
    <dgm:pt modelId="{D77E064E-0CFC-43DF-A33D-4E72E247114E}" type="sibTrans" cxnId="{ECB7FD40-40E3-4FA4-B54A-341B88318541}">
      <dgm:prSet custT="1"/>
      <dgm:spPr/>
      <dgm:t>
        <a:bodyPr/>
        <a:lstStyle/>
        <a:p>
          <a:endParaRPr lang="ru-RU" sz="1400"/>
        </a:p>
      </dgm:t>
    </dgm:pt>
    <dgm:pt modelId="{2AFE5954-F8BA-474E-A866-9246B1918F6E}" type="pres">
      <dgm:prSet presAssocID="{C0AB79E0-3EA0-40AC-A2C3-CC94ED60D2CE}" presName="cycle" presStyleCnt="0">
        <dgm:presLayoutVars>
          <dgm:dir/>
          <dgm:resizeHandles val="exact"/>
        </dgm:presLayoutVars>
      </dgm:prSet>
      <dgm:spPr/>
    </dgm:pt>
    <dgm:pt modelId="{0F78E6A2-97B6-423C-9301-90A616D9A6B6}" type="pres">
      <dgm:prSet presAssocID="{49E98F6F-56F6-4B08-80E2-9B3370E4F584}" presName="node" presStyleLbl="node1" presStyleIdx="0" presStyleCnt="6">
        <dgm:presLayoutVars>
          <dgm:bulletEnabled val="1"/>
        </dgm:presLayoutVars>
      </dgm:prSet>
      <dgm:spPr/>
    </dgm:pt>
    <dgm:pt modelId="{279AA95A-595F-4DBD-9999-DBF27F7137FB}" type="pres">
      <dgm:prSet presAssocID="{E77BCD12-CB66-4F08-869D-095E2CAF22F4}" presName="sibTrans" presStyleLbl="sibTrans2D1" presStyleIdx="0" presStyleCnt="6"/>
      <dgm:spPr/>
    </dgm:pt>
    <dgm:pt modelId="{795EECBF-CE43-433D-9C3C-669543353D02}" type="pres">
      <dgm:prSet presAssocID="{E77BCD12-CB66-4F08-869D-095E2CAF22F4}" presName="connectorText" presStyleLbl="sibTrans2D1" presStyleIdx="0" presStyleCnt="6"/>
      <dgm:spPr/>
    </dgm:pt>
    <dgm:pt modelId="{D359A810-EA97-4CA8-B137-A73D3332B32F}" type="pres">
      <dgm:prSet presAssocID="{AA7CA2D3-85F0-4594-929B-0EA5E24B5030}" presName="node" presStyleLbl="node1" presStyleIdx="1" presStyleCnt="6">
        <dgm:presLayoutVars>
          <dgm:bulletEnabled val="1"/>
        </dgm:presLayoutVars>
      </dgm:prSet>
      <dgm:spPr/>
    </dgm:pt>
    <dgm:pt modelId="{43514896-C5A0-4837-A7B3-B49DCB6ED872}" type="pres">
      <dgm:prSet presAssocID="{BC6F25A0-3F4C-40A2-B518-F28D564AEE26}" presName="sibTrans" presStyleLbl="sibTrans2D1" presStyleIdx="1" presStyleCnt="6"/>
      <dgm:spPr/>
    </dgm:pt>
    <dgm:pt modelId="{03DD1B8B-31C1-4D7A-BD5F-CB10F0EC16AA}" type="pres">
      <dgm:prSet presAssocID="{BC6F25A0-3F4C-40A2-B518-F28D564AEE26}" presName="connectorText" presStyleLbl="sibTrans2D1" presStyleIdx="1" presStyleCnt="6"/>
      <dgm:spPr/>
    </dgm:pt>
    <dgm:pt modelId="{E083D029-B93E-4AA7-94D4-575202B1A5E7}" type="pres">
      <dgm:prSet presAssocID="{483E8E53-C79D-4284-A570-149D76AF511B}" presName="node" presStyleLbl="node1" presStyleIdx="2" presStyleCnt="6">
        <dgm:presLayoutVars>
          <dgm:bulletEnabled val="1"/>
        </dgm:presLayoutVars>
      </dgm:prSet>
      <dgm:spPr/>
    </dgm:pt>
    <dgm:pt modelId="{3F8865FD-31AE-4B6A-8788-A28D1DFEE8FE}" type="pres">
      <dgm:prSet presAssocID="{7A3118DB-D1AB-44BC-9F38-AF4230DAD178}" presName="sibTrans" presStyleLbl="sibTrans2D1" presStyleIdx="2" presStyleCnt="6"/>
      <dgm:spPr/>
    </dgm:pt>
    <dgm:pt modelId="{348DCD84-29DB-4284-A1B3-0F1E5E7BD93F}" type="pres">
      <dgm:prSet presAssocID="{7A3118DB-D1AB-44BC-9F38-AF4230DAD178}" presName="connectorText" presStyleLbl="sibTrans2D1" presStyleIdx="2" presStyleCnt="6"/>
      <dgm:spPr/>
    </dgm:pt>
    <dgm:pt modelId="{D49AEAD9-2D9B-4E75-ADAE-3222BD460085}" type="pres">
      <dgm:prSet presAssocID="{00DF961B-82BD-49C8-83B1-407330061E0F}" presName="node" presStyleLbl="node1" presStyleIdx="3" presStyleCnt="6">
        <dgm:presLayoutVars>
          <dgm:bulletEnabled val="1"/>
        </dgm:presLayoutVars>
      </dgm:prSet>
      <dgm:spPr/>
    </dgm:pt>
    <dgm:pt modelId="{020D38F8-DC08-4636-845D-A1EBB5C8CED3}" type="pres">
      <dgm:prSet presAssocID="{2BF1CB96-804D-400B-9B18-38AFAF62A0ED}" presName="sibTrans" presStyleLbl="sibTrans2D1" presStyleIdx="3" presStyleCnt="6"/>
      <dgm:spPr/>
    </dgm:pt>
    <dgm:pt modelId="{2F9C637B-CA39-4971-95A5-8273126B0542}" type="pres">
      <dgm:prSet presAssocID="{2BF1CB96-804D-400B-9B18-38AFAF62A0ED}" presName="connectorText" presStyleLbl="sibTrans2D1" presStyleIdx="3" presStyleCnt="6"/>
      <dgm:spPr/>
    </dgm:pt>
    <dgm:pt modelId="{B830D2AF-7DF7-4D58-BE45-7769F79C48E9}" type="pres">
      <dgm:prSet presAssocID="{4E801BA4-9864-4D68-AAE5-358854463A4E}" presName="node" presStyleLbl="node1" presStyleIdx="4" presStyleCnt="6">
        <dgm:presLayoutVars>
          <dgm:bulletEnabled val="1"/>
        </dgm:presLayoutVars>
      </dgm:prSet>
      <dgm:spPr/>
    </dgm:pt>
    <dgm:pt modelId="{CDE18060-DD92-4EF4-9DAA-EA887F3F6A80}" type="pres">
      <dgm:prSet presAssocID="{9457C60C-31B1-4CF7-92DD-A1A18D8A30D9}" presName="sibTrans" presStyleLbl="sibTrans2D1" presStyleIdx="4" presStyleCnt="6"/>
      <dgm:spPr/>
    </dgm:pt>
    <dgm:pt modelId="{0A2DC431-5625-4728-A86C-16CD3FEEA870}" type="pres">
      <dgm:prSet presAssocID="{9457C60C-31B1-4CF7-92DD-A1A18D8A30D9}" presName="connectorText" presStyleLbl="sibTrans2D1" presStyleIdx="4" presStyleCnt="6"/>
      <dgm:spPr/>
    </dgm:pt>
    <dgm:pt modelId="{67AB8619-8E53-4806-B05E-76B2B0C28F88}" type="pres">
      <dgm:prSet presAssocID="{E57D766F-8602-40B8-B6E7-A4984D9EC8B7}" presName="node" presStyleLbl="node1" presStyleIdx="5" presStyleCnt="6">
        <dgm:presLayoutVars>
          <dgm:bulletEnabled val="1"/>
        </dgm:presLayoutVars>
      </dgm:prSet>
      <dgm:spPr/>
    </dgm:pt>
    <dgm:pt modelId="{61293C86-57B3-4816-A3EE-CA0575DC2B4D}" type="pres">
      <dgm:prSet presAssocID="{D77E064E-0CFC-43DF-A33D-4E72E247114E}" presName="sibTrans" presStyleLbl="sibTrans2D1" presStyleIdx="5" presStyleCnt="6"/>
      <dgm:spPr/>
    </dgm:pt>
    <dgm:pt modelId="{C47B442E-A93A-47C5-8526-264EC20B3E77}" type="pres">
      <dgm:prSet presAssocID="{D77E064E-0CFC-43DF-A33D-4E72E247114E}" presName="connectorText" presStyleLbl="sibTrans2D1" presStyleIdx="5" presStyleCnt="6"/>
      <dgm:spPr/>
    </dgm:pt>
  </dgm:ptLst>
  <dgm:cxnLst>
    <dgm:cxn modelId="{F3ACE911-ACE8-439B-8388-5531560B342F}" srcId="{C0AB79E0-3EA0-40AC-A2C3-CC94ED60D2CE}" destId="{483E8E53-C79D-4284-A570-149D76AF511B}" srcOrd="2" destOrd="0" parTransId="{D8526E07-F035-47CF-8EE8-93BF9764551D}" sibTransId="{7A3118DB-D1AB-44BC-9F38-AF4230DAD178}"/>
    <dgm:cxn modelId="{ADD92C14-4898-46A7-A9A9-C69682639CEA}" type="presOf" srcId="{7A3118DB-D1AB-44BC-9F38-AF4230DAD178}" destId="{3F8865FD-31AE-4B6A-8788-A28D1DFEE8FE}" srcOrd="0" destOrd="0" presId="urn:microsoft.com/office/officeart/2005/8/layout/cycle2"/>
    <dgm:cxn modelId="{99A4F014-E7CF-47A6-BF25-41B22A47AA54}" type="presOf" srcId="{4E801BA4-9864-4D68-AAE5-358854463A4E}" destId="{B830D2AF-7DF7-4D58-BE45-7769F79C48E9}" srcOrd="0" destOrd="0" presId="urn:microsoft.com/office/officeart/2005/8/layout/cycle2"/>
    <dgm:cxn modelId="{8E1EB722-9F73-4FFE-ABB9-1421F5E296E5}" type="presOf" srcId="{483E8E53-C79D-4284-A570-149D76AF511B}" destId="{E083D029-B93E-4AA7-94D4-575202B1A5E7}" srcOrd="0" destOrd="0" presId="urn:microsoft.com/office/officeart/2005/8/layout/cycle2"/>
    <dgm:cxn modelId="{CCCE1A27-987D-4653-B417-0D6BEFDF2F2A}" type="presOf" srcId="{9457C60C-31B1-4CF7-92DD-A1A18D8A30D9}" destId="{0A2DC431-5625-4728-A86C-16CD3FEEA870}" srcOrd="1" destOrd="0" presId="urn:microsoft.com/office/officeart/2005/8/layout/cycle2"/>
    <dgm:cxn modelId="{73481A2A-A0A5-432C-889F-582230678C64}" type="presOf" srcId="{BC6F25A0-3F4C-40A2-B518-F28D564AEE26}" destId="{43514896-C5A0-4837-A7B3-B49DCB6ED872}" srcOrd="0" destOrd="0" presId="urn:microsoft.com/office/officeart/2005/8/layout/cycle2"/>
    <dgm:cxn modelId="{6EB9522E-8434-48D0-9238-A97438AD5E14}" type="presOf" srcId="{00DF961B-82BD-49C8-83B1-407330061E0F}" destId="{D49AEAD9-2D9B-4E75-ADAE-3222BD460085}" srcOrd="0" destOrd="0" presId="urn:microsoft.com/office/officeart/2005/8/layout/cycle2"/>
    <dgm:cxn modelId="{4B07E930-ED8E-4381-A91B-E0FDAFE9BBFC}" srcId="{C0AB79E0-3EA0-40AC-A2C3-CC94ED60D2CE}" destId="{AA7CA2D3-85F0-4594-929B-0EA5E24B5030}" srcOrd="1" destOrd="0" parTransId="{87161E73-6C63-4B03-9972-2C06A5E1C29B}" sibTransId="{BC6F25A0-3F4C-40A2-B518-F28D564AEE26}"/>
    <dgm:cxn modelId="{ECB7FD40-40E3-4FA4-B54A-341B88318541}" srcId="{C0AB79E0-3EA0-40AC-A2C3-CC94ED60D2CE}" destId="{E57D766F-8602-40B8-B6E7-A4984D9EC8B7}" srcOrd="5" destOrd="0" parTransId="{487A8810-F090-4A99-8989-5DEC51C5521D}" sibTransId="{D77E064E-0CFC-43DF-A33D-4E72E247114E}"/>
    <dgm:cxn modelId="{62C82970-D8EF-413A-94C7-BD26B52F82A3}" type="presOf" srcId="{C0AB79E0-3EA0-40AC-A2C3-CC94ED60D2CE}" destId="{2AFE5954-F8BA-474E-A866-9246B1918F6E}" srcOrd="0" destOrd="0" presId="urn:microsoft.com/office/officeart/2005/8/layout/cycle2"/>
    <dgm:cxn modelId="{F4C78D58-8D8D-4D3B-A968-8D940F9628D0}" srcId="{C0AB79E0-3EA0-40AC-A2C3-CC94ED60D2CE}" destId="{49E98F6F-56F6-4B08-80E2-9B3370E4F584}" srcOrd="0" destOrd="0" parTransId="{ED0824D7-A48F-4610-AF1E-75377BD616D1}" sibTransId="{E77BCD12-CB66-4F08-869D-095E2CAF22F4}"/>
    <dgm:cxn modelId="{C1DC6983-7804-427B-AC5C-EAA189A76546}" type="presOf" srcId="{2BF1CB96-804D-400B-9B18-38AFAF62A0ED}" destId="{2F9C637B-CA39-4971-95A5-8273126B0542}" srcOrd="1" destOrd="0" presId="urn:microsoft.com/office/officeart/2005/8/layout/cycle2"/>
    <dgm:cxn modelId="{ED29A68B-6D87-40B9-8DC6-5C61E8816268}" type="presOf" srcId="{AA7CA2D3-85F0-4594-929B-0EA5E24B5030}" destId="{D359A810-EA97-4CA8-B137-A73D3332B32F}" srcOrd="0" destOrd="0" presId="urn:microsoft.com/office/officeart/2005/8/layout/cycle2"/>
    <dgm:cxn modelId="{A0A40E93-716A-420E-93CE-285916C43C6A}" type="presOf" srcId="{7A3118DB-D1AB-44BC-9F38-AF4230DAD178}" destId="{348DCD84-29DB-4284-A1B3-0F1E5E7BD93F}" srcOrd="1" destOrd="0" presId="urn:microsoft.com/office/officeart/2005/8/layout/cycle2"/>
    <dgm:cxn modelId="{157A0E95-825C-4543-9307-6C6A931A0097}" srcId="{C0AB79E0-3EA0-40AC-A2C3-CC94ED60D2CE}" destId="{00DF961B-82BD-49C8-83B1-407330061E0F}" srcOrd="3" destOrd="0" parTransId="{51412EFE-A146-40AA-9C3F-C121C30FB020}" sibTransId="{2BF1CB96-804D-400B-9B18-38AFAF62A0ED}"/>
    <dgm:cxn modelId="{29F98499-39D7-484D-927A-4D15B9FB02BB}" type="presOf" srcId="{E77BCD12-CB66-4F08-869D-095E2CAF22F4}" destId="{279AA95A-595F-4DBD-9999-DBF27F7137FB}" srcOrd="0" destOrd="0" presId="urn:microsoft.com/office/officeart/2005/8/layout/cycle2"/>
    <dgm:cxn modelId="{19BADDA4-267D-4DE3-92ED-1FE78D131C6E}" srcId="{C0AB79E0-3EA0-40AC-A2C3-CC94ED60D2CE}" destId="{4E801BA4-9864-4D68-AAE5-358854463A4E}" srcOrd="4" destOrd="0" parTransId="{CDD80680-B5F4-4F95-BE10-2DCA675F1DC0}" sibTransId="{9457C60C-31B1-4CF7-92DD-A1A18D8A30D9}"/>
    <dgm:cxn modelId="{A9D0F3AD-C834-41F9-8502-4939D0EAAC95}" type="presOf" srcId="{D77E064E-0CFC-43DF-A33D-4E72E247114E}" destId="{61293C86-57B3-4816-A3EE-CA0575DC2B4D}" srcOrd="0" destOrd="0" presId="urn:microsoft.com/office/officeart/2005/8/layout/cycle2"/>
    <dgm:cxn modelId="{EFF1A3B0-BB5F-4FE9-934D-67C31EAA6FE3}" type="presOf" srcId="{E57D766F-8602-40B8-B6E7-A4984D9EC8B7}" destId="{67AB8619-8E53-4806-B05E-76B2B0C28F88}" srcOrd="0" destOrd="0" presId="urn:microsoft.com/office/officeart/2005/8/layout/cycle2"/>
    <dgm:cxn modelId="{1CC957B6-29D5-4A72-BE01-80789E587191}" type="presOf" srcId="{2BF1CB96-804D-400B-9B18-38AFAF62A0ED}" destId="{020D38F8-DC08-4636-845D-A1EBB5C8CED3}" srcOrd="0" destOrd="0" presId="urn:microsoft.com/office/officeart/2005/8/layout/cycle2"/>
    <dgm:cxn modelId="{6CC22DC1-CE33-4B59-A02B-E8335919AB20}" type="presOf" srcId="{9457C60C-31B1-4CF7-92DD-A1A18D8A30D9}" destId="{CDE18060-DD92-4EF4-9DAA-EA887F3F6A80}" srcOrd="0" destOrd="0" presId="urn:microsoft.com/office/officeart/2005/8/layout/cycle2"/>
    <dgm:cxn modelId="{09D4DCCC-93CD-4DDA-9E65-7AD28AAE810E}" type="presOf" srcId="{49E98F6F-56F6-4B08-80E2-9B3370E4F584}" destId="{0F78E6A2-97B6-423C-9301-90A616D9A6B6}" srcOrd="0" destOrd="0" presId="urn:microsoft.com/office/officeart/2005/8/layout/cycle2"/>
    <dgm:cxn modelId="{300985CD-6753-488B-873D-0E62A0471396}" type="presOf" srcId="{E77BCD12-CB66-4F08-869D-095E2CAF22F4}" destId="{795EECBF-CE43-433D-9C3C-669543353D02}" srcOrd="1" destOrd="0" presId="urn:microsoft.com/office/officeart/2005/8/layout/cycle2"/>
    <dgm:cxn modelId="{01DD2BE0-EF68-405D-AE7D-B20037500DF4}" type="presOf" srcId="{BC6F25A0-3F4C-40A2-B518-F28D564AEE26}" destId="{03DD1B8B-31C1-4D7A-BD5F-CB10F0EC16AA}" srcOrd="1" destOrd="0" presId="urn:microsoft.com/office/officeart/2005/8/layout/cycle2"/>
    <dgm:cxn modelId="{BC7763F7-5C1B-41CC-9FC4-F1A592801361}" type="presOf" srcId="{D77E064E-0CFC-43DF-A33D-4E72E247114E}" destId="{C47B442E-A93A-47C5-8526-264EC20B3E77}" srcOrd="1" destOrd="0" presId="urn:microsoft.com/office/officeart/2005/8/layout/cycle2"/>
    <dgm:cxn modelId="{000B0A22-6AF5-4C50-A155-6617C3878243}" type="presParOf" srcId="{2AFE5954-F8BA-474E-A866-9246B1918F6E}" destId="{0F78E6A2-97B6-423C-9301-90A616D9A6B6}" srcOrd="0" destOrd="0" presId="urn:microsoft.com/office/officeart/2005/8/layout/cycle2"/>
    <dgm:cxn modelId="{D6317E85-DC9E-485E-AB9B-DF0907FA4C91}" type="presParOf" srcId="{2AFE5954-F8BA-474E-A866-9246B1918F6E}" destId="{279AA95A-595F-4DBD-9999-DBF27F7137FB}" srcOrd="1" destOrd="0" presId="urn:microsoft.com/office/officeart/2005/8/layout/cycle2"/>
    <dgm:cxn modelId="{80577C1F-3C76-4540-88EE-CCCD0D8AEED5}" type="presParOf" srcId="{279AA95A-595F-4DBD-9999-DBF27F7137FB}" destId="{795EECBF-CE43-433D-9C3C-669543353D02}" srcOrd="0" destOrd="0" presId="urn:microsoft.com/office/officeart/2005/8/layout/cycle2"/>
    <dgm:cxn modelId="{03B47F96-70CD-4395-8A21-B34F67AD5948}" type="presParOf" srcId="{2AFE5954-F8BA-474E-A866-9246B1918F6E}" destId="{D359A810-EA97-4CA8-B137-A73D3332B32F}" srcOrd="2" destOrd="0" presId="urn:microsoft.com/office/officeart/2005/8/layout/cycle2"/>
    <dgm:cxn modelId="{85795F65-266D-4724-9FF2-5D10C55DCA81}" type="presParOf" srcId="{2AFE5954-F8BA-474E-A866-9246B1918F6E}" destId="{43514896-C5A0-4837-A7B3-B49DCB6ED872}" srcOrd="3" destOrd="0" presId="urn:microsoft.com/office/officeart/2005/8/layout/cycle2"/>
    <dgm:cxn modelId="{3AEBA2A9-F4CD-4A3F-B8DB-244CC13D1C5A}" type="presParOf" srcId="{43514896-C5A0-4837-A7B3-B49DCB6ED872}" destId="{03DD1B8B-31C1-4D7A-BD5F-CB10F0EC16AA}" srcOrd="0" destOrd="0" presId="urn:microsoft.com/office/officeart/2005/8/layout/cycle2"/>
    <dgm:cxn modelId="{AE1FB751-F40A-49D9-973A-E758503C659B}" type="presParOf" srcId="{2AFE5954-F8BA-474E-A866-9246B1918F6E}" destId="{E083D029-B93E-4AA7-94D4-575202B1A5E7}" srcOrd="4" destOrd="0" presId="urn:microsoft.com/office/officeart/2005/8/layout/cycle2"/>
    <dgm:cxn modelId="{8CE8A799-3F84-45CC-A392-D4FF77CB39A4}" type="presParOf" srcId="{2AFE5954-F8BA-474E-A866-9246B1918F6E}" destId="{3F8865FD-31AE-4B6A-8788-A28D1DFEE8FE}" srcOrd="5" destOrd="0" presId="urn:microsoft.com/office/officeart/2005/8/layout/cycle2"/>
    <dgm:cxn modelId="{51541E82-A1A8-4048-96C4-9EA4E1B4DF08}" type="presParOf" srcId="{3F8865FD-31AE-4B6A-8788-A28D1DFEE8FE}" destId="{348DCD84-29DB-4284-A1B3-0F1E5E7BD93F}" srcOrd="0" destOrd="0" presId="urn:microsoft.com/office/officeart/2005/8/layout/cycle2"/>
    <dgm:cxn modelId="{9BCA1017-AF25-4D1D-B7F2-29A971BB2BC5}" type="presParOf" srcId="{2AFE5954-F8BA-474E-A866-9246B1918F6E}" destId="{D49AEAD9-2D9B-4E75-ADAE-3222BD460085}" srcOrd="6" destOrd="0" presId="urn:microsoft.com/office/officeart/2005/8/layout/cycle2"/>
    <dgm:cxn modelId="{B1DA9705-954A-4A17-899B-DDF18700C1C1}" type="presParOf" srcId="{2AFE5954-F8BA-474E-A866-9246B1918F6E}" destId="{020D38F8-DC08-4636-845D-A1EBB5C8CED3}" srcOrd="7" destOrd="0" presId="urn:microsoft.com/office/officeart/2005/8/layout/cycle2"/>
    <dgm:cxn modelId="{85957177-0E69-4F5F-861F-28BCE14DC300}" type="presParOf" srcId="{020D38F8-DC08-4636-845D-A1EBB5C8CED3}" destId="{2F9C637B-CA39-4971-95A5-8273126B0542}" srcOrd="0" destOrd="0" presId="urn:microsoft.com/office/officeart/2005/8/layout/cycle2"/>
    <dgm:cxn modelId="{6D3A3423-DA17-4C1E-B5A2-810F79C08232}" type="presParOf" srcId="{2AFE5954-F8BA-474E-A866-9246B1918F6E}" destId="{B830D2AF-7DF7-4D58-BE45-7769F79C48E9}" srcOrd="8" destOrd="0" presId="urn:microsoft.com/office/officeart/2005/8/layout/cycle2"/>
    <dgm:cxn modelId="{03186D21-75CF-4DDD-ADD5-75EFE5CBDDD3}" type="presParOf" srcId="{2AFE5954-F8BA-474E-A866-9246B1918F6E}" destId="{CDE18060-DD92-4EF4-9DAA-EA887F3F6A80}" srcOrd="9" destOrd="0" presId="urn:microsoft.com/office/officeart/2005/8/layout/cycle2"/>
    <dgm:cxn modelId="{4342F9DB-4C75-4398-91A5-FBC324906C43}" type="presParOf" srcId="{CDE18060-DD92-4EF4-9DAA-EA887F3F6A80}" destId="{0A2DC431-5625-4728-A86C-16CD3FEEA870}" srcOrd="0" destOrd="0" presId="urn:microsoft.com/office/officeart/2005/8/layout/cycle2"/>
    <dgm:cxn modelId="{C33770D3-F383-49E4-9A9E-C67B9FF4FAA3}" type="presParOf" srcId="{2AFE5954-F8BA-474E-A866-9246B1918F6E}" destId="{67AB8619-8E53-4806-B05E-76B2B0C28F88}" srcOrd="10" destOrd="0" presId="urn:microsoft.com/office/officeart/2005/8/layout/cycle2"/>
    <dgm:cxn modelId="{C0E4553A-E9BF-47A9-A930-88EBFC2AA390}" type="presParOf" srcId="{2AFE5954-F8BA-474E-A866-9246B1918F6E}" destId="{61293C86-57B3-4816-A3EE-CA0575DC2B4D}" srcOrd="11" destOrd="0" presId="urn:microsoft.com/office/officeart/2005/8/layout/cycle2"/>
    <dgm:cxn modelId="{5ECD641E-9DA5-4814-91FD-E1E4819BB11A}" type="presParOf" srcId="{61293C86-57B3-4816-A3EE-CA0575DC2B4D}" destId="{C47B442E-A93A-47C5-8526-264EC20B3E77}" srcOrd="0" destOrd="0" presId="urn:microsoft.com/office/officeart/2005/8/layout/cycle2"/>
  </dgm:cxnLst>
  <dgm:bg>
    <a:noFill/>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78E6A2-97B6-423C-9301-90A616D9A6B6}">
      <dsp:nvSpPr>
        <dsp:cNvPr id="0" name=""/>
        <dsp:cNvSpPr/>
      </dsp:nvSpPr>
      <dsp:spPr>
        <a:xfrm>
          <a:off x="2731218" y="708"/>
          <a:ext cx="1091207" cy="1091207"/>
        </a:xfrm>
        <a:prstGeom prst="ellipse">
          <a:avLst/>
        </a:prstGeom>
        <a:solidFill>
          <a:schemeClr val="tx1">
            <a:lumMod val="75000"/>
            <a:lumOff val="2500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en-US" sz="800" kern="1200" dirty="0"/>
            <a:t>Marketing</a:t>
          </a:r>
        </a:p>
        <a:p>
          <a:pPr marL="0" lvl="0" indent="0" algn="ctr" defTabSz="355600">
            <a:lnSpc>
              <a:spcPct val="90000"/>
            </a:lnSpc>
            <a:spcBef>
              <a:spcPct val="0"/>
            </a:spcBef>
            <a:spcAft>
              <a:spcPct val="35000"/>
            </a:spcAft>
            <a:buNone/>
          </a:pPr>
          <a:r>
            <a:rPr lang="en-US" sz="800" kern="1200" dirty="0"/>
            <a:t>analysis</a:t>
          </a:r>
          <a:endParaRPr lang="ru-RU" sz="800" kern="1200" dirty="0"/>
        </a:p>
      </dsp:txBody>
      <dsp:txXfrm>
        <a:off x="2891022" y="160512"/>
        <a:ext cx="771599" cy="771599"/>
      </dsp:txXfrm>
    </dsp:sp>
    <dsp:sp modelId="{279AA95A-595F-4DBD-9999-DBF27F7137FB}">
      <dsp:nvSpPr>
        <dsp:cNvPr id="0" name=""/>
        <dsp:cNvSpPr/>
      </dsp:nvSpPr>
      <dsp:spPr>
        <a:xfrm rot="1800000">
          <a:off x="3834130" y="767627"/>
          <a:ext cx="289924" cy="368282"/>
        </a:xfrm>
        <a:prstGeom prst="rightArrow">
          <a:avLst>
            <a:gd name="adj1" fmla="val 60000"/>
            <a:gd name="adj2" fmla="val 50000"/>
          </a:avLst>
        </a:prstGeom>
        <a:solidFill>
          <a:schemeClr val="bg1">
            <a:lumMod val="85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ru-RU" sz="1400" kern="1200"/>
        </a:p>
      </dsp:txBody>
      <dsp:txXfrm>
        <a:off x="3839956" y="819539"/>
        <a:ext cx="202947" cy="220970"/>
      </dsp:txXfrm>
    </dsp:sp>
    <dsp:sp modelId="{D359A810-EA97-4CA8-B137-A73D3332B32F}">
      <dsp:nvSpPr>
        <dsp:cNvPr id="0" name=""/>
        <dsp:cNvSpPr/>
      </dsp:nvSpPr>
      <dsp:spPr>
        <a:xfrm>
          <a:off x="4149971" y="819826"/>
          <a:ext cx="1091207" cy="1091207"/>
        </a:xfrm>
        <a:prstGeom prst="ellipse">
          <a:avLst/>
        </a:prstGeom>
        <a:solidFill>
          <a:schemeClr val="tx1">
            <a:lumMod val="75000"/>
            <a:lumOff val="2500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en-US" sz="800" kern="1200" dirty="0"/>
            <a:t>Web</a:t>
          </a:r>
        </a:p>
        <a:p>
          <a:pPr marL="0" lvl="0" indent="0" algn="ctr" defTabSz="355600">
            <a:lnSpc>
              <a:spcPct val="90000"/>
            </a:lnSpc>
            <a:spcBef>
              <a:spcPct val="0"/>
            </a:spcBef>
            <a:spcAft>
              <a:spcPct val="35000"/>
            </a:spcAft>
            <a:buNone/>
          </a:pPr>
          <a:r>
            <a:rPr lang="en-US" sz="800" kern="1200" dirty="0"/>
            <a:t>Development</a:t>
          </a:r>
          <a:endParaRPr lang="ru-RU" sz="800" kern="1200" dirty="0"/>
        </a:p>
      </dsp:txBody>
      <dsp:txXfrm>
        <a:off x="4309775" y="979630"/>
        <a:ext cx="771599" cy="771599"/>
      </dsp:txXfrm>
    </dsp:sp>
    <dsp:sp modelId="{43514896-C5A0-4837-A7B3-B49DCB6ED872}">
      <dsp:nvSpPr>
        <dsp:cNvPr id="0" name=""/>
        <dsp:cNvSpPr/>
      </dsp:nvSpPr>
      <dsp:spPr>
        <a:xfrm rot="5400000">
          <a:off x="4550612" y="1992200"/>
          <a:ext cx="289924" cy="368282"/>
        </a:xfrm>
        <a:prstGeom prst="rightArrow">
          <a:avLst>
            <a:gd name="adj1" fmla="val 60000"/>
            <a:gd name="adj2" fmla="val 50000"/>
          </a:avLst>
        </a:prstGeom>
        <a:solidFill>
          <a:schemeClr val="bg1">
            <a:lumMod val="85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ru-RU" sz="1400" kern="1200"/>
        </a:p>
      </dsp:txBody>
      <dsp:txXfrm>
        <a:off x="4594101" y="2022368"/>
        <a:ext cx="202947" cy="220970"/>
      </dsp:txXfrm>
    </dsp:sp>
    <dsp:sp modelId="{E083D029-B93E-4AA7-94D4-575202B1A5E7}">
      <dsp:nvSpPr>
        <dsp:cNvPr id="0" name=""/>
        <dsp:cNvSpPr/>
      </dsp:nvSpPr>
      <dsp:spPr>
        <a:xfrm>
          <a:off x="4149971" y="2458060"/>
          <a:ext cx="1091207" cy="1091207"/>
        </a:xfrm>
        <a:prstGeom prst="ellipse">
          <a:avLst/>
        </a:prstGeom>
        <a:solidFill>
          <a:schemeClr val="tx1">
            <a:lumMod val="75000"/>
            <a:lumOff val="2500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en-US" sz="800" kern="1200" dirty="0"/>
            <a:t>Fixing bug</a:t>
          </a:r>
          <a:endParaRPr lang="ru-RU" sz="800" kern="1200" dirty="0"/>
        </a:p>
      </dsp:txBody>
      <dsp:txXfrm>
        <a:off x="4309775" y="2617864"/>
        <a:ext cx="771599" cy="771599"/>
      </dsp:txXfrm>
    </dsp:sp>
    <dsp:sp modelId="{3F8865FD-31AE-4B6A-8788-A28D1DFEE8FE}">
      <dsp:nvSpPr>
        <dsp:cNvPr id="0" name=""/>
        <dsp:cNvSpPr/>
      </dsp:nvSpPr>
      <dsp:spPr>
        <a:xfrm rot="9000000">
          <a:off x="3848342" y="3224979"/>
          <a:ext cx="289924" cy="368282"/>
        </a:xfrm>
        <a:prstGeom prst="rightArrow">
          <a:avLst>
            <a:gd name="adj1" fmla="val 60000"/>
            <a:gd name="adj2" fmla="val 50000"/>
          </a:avLst>
        </a:prstGeom>
        <a:solidFill>
          <a:schemeClr val="bg1">
            <a:lumMod val="85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ru-RU" sz="1400" kern="1200"/>
        </a:p>
      </dsp:txBody>
      <dsp:txXfrm rot="10800000">
        <a:off x="3929493" y="3276891"/>
        <a:ext cx="202947" cy="220970"/>
      </dsp:txXfrm>
    </dsp:sp>
    <dsp:sp modelId="{D49AEAD9-2D9B-4E75-ADAE-3222BD460085}">
      <dsp:nvSpPr>
        <dsp:cNvPr id="0" name=""/>
        <dsp:cNvSpPr/>
      </dsp:nvSpPr>
      <dsp:spPr>
        <a:xfrm>
          <a:off x="2731218" y="3277177"/>
          <a:ext cx="1091207" cy="1091207"/>
        </a:xfrm>
        <a:prstGeom prst="ellipse">
          <a:avLst/>
        </a:prstGeom>
        <a:solidFill>
          <a:schemeClr val="tx1">
            <a:lumMod val="75000"/>
            <a:lumOff val="2500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en-US" sz="800" kern="1200" dirty="0"/>
            <a:t>Site Launch</a:t>
          </a:r>
          <a:endParaRPr lang="ru-RU" sz="800" kern="1200" dirty="0"/>
        </a:p>
      </dsp:txBody>
      <dsp:txXfrm>
        <a:off x="2891022" y="3436981"/>
        <a:ext cx="771599" cy="771599"/>
      </dsp:txXfrm>
    </dsp:sp>
    <dsp:sp modelId="{020D38F8-DC08-4636-845D-A1EBB5C8CED3}">
      <dsp:nvSpPr>
        <dsp:cNvPr id="0" name=""/>
        <dsp:cNvSpPr/>
      </dsp:nvSpPr>
      <dsp:spPr>
        <a:xfrm rot="12600000">
          <a:off x="2429589" y="3233184"/>
          <a:ext cx="289924" cy="368282"/>
        </a:xfrm>
        <a:prstGeom prst="rightArrow">
          <a:avLst>
            <a:gd name="adj1" fmla="val 60000"/>
            <a:gd name="adj2" fmla="val 50000"/>
          </a:avLst>
        </a:prstGeom>
        <a:solidFill>
          <a:schemeClr val="bg1">
            <a:lumMod val="85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ru-RU" sz="1400" kern="1200"/>
        </a:p>
      </dsp:txBody>
      <dsp:txXfrm rot="10800000">
        <a:off x="2510740" y="3328584"/>
        <a:ext cx="202947" cy="220970"/>
      </dsp:txXfrm>
    </dsp:sp>
    <dsp:sp modelId="{B830D2AF-7DF7-4D58-BE45-7769F79C48E9}">
      <dsp:nvSpPr>
        <dsp:cNvPr id="0" name=""/>
        <dsp:cNvSpPr/>
      </dsp:nvSpPr>
      <dsp:spPr>
        <a:xfrm>
          <a:off x="1312465" y="2458060"/>
          <a:ext cx="1091207" cy="1091207"/>
        </a:xfrm>
        <a:prstGeom prst="ellipse">
          <a:avLst/>
        </a:prstGeom>
        <a:solidFill>
          <a:schemeClr val="tx1">
            <a:lumMod val="75000"/>
            <a:lumOff val="2500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en-US" sz="800" kern="1200" dirty="0"/>
            <a:t>Concept</a:t>
          </a:r>
          <a:endParaRPr lang="ru-RU" sz="800" kern="1200" dirty="0"/>
        </a:p>
      </dsp:txBody>
      <dsp:txXfrm>
        <a:off x="1472269" y="2617864"/>
        <a:ext cx="771599" cy="771599"/>
      </dsp:txXfrm>
    </dsp:sp>
    <dsp:sp modelId="{CDE18060-DD92-4EF4-9DAA-EA887F3F6A80}">
      <dsp:nvSpPr>
        <dsp:cNvPr id="0" name=""/>
        <dsp:cNvSpPr/>
      </dsp:nvSpPr>
      <dsp:spPr>
        <a:xfrm rot="16200000">
          <a:off x="1713106" y="2008611"/>
          <a:ext cx="289924" cy="368282"/>
        </a:xfrm>
        <a:prstGeom prst="rightArrow">
          <a:avLst>
            <a:gd name="adj1" fmla="val 60000"/>
            <a:gd name="adj2" fmla="val 50000"/>
          </a:avLst>
        </a:prstGeom>
        <a:solidFill>
          <a:schemeClr val="bg1">
            <a:lumMod val="85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ru-RU" sz="1400" kern="1200"/>
        </a:p>
      </dsp:txBody>
      <dsp:txXfrm>
        <a:off x="1756595" y="2125756"/>
        <a:ext cx="202947" cy="220970"/>
      </dsp:txXfrm>
    </dsp:sp>
    <dsp:sp modelId="{67AB8619-8E53-4806-B05E-76B2B0C28F88}">
      <dsp:nvSpPr>
        <dsp:cNvPr id="0" name=""/>
        <dsp:cNvSpPr/>
      </dsp:nvSpPr>
      <dsp:spPr>
        <a:xfrm>
          <a:off x="1312465" y="819826"/>
          <a:ext cx="1091207" cy="1091207"/>
        </a:xfrm>
        <a:prstGeom prst="ellipse">
          <a:avLst/>
        </a:prstGeom>
        <a:solidFill>
          <a:schemeClr val="tx1">
            <a:lumMod val="75000"/>
            <a:lumOff val="2500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en-US" sz="800" kern="1200" dirty="0"/>
            <a:t>Promo &amp; SMM</a:t>
          </a:r>
          <a:endParaRPr lang="ru-RU" sz="800" kern="1200" dirty="0"/>
        </a:p>
      </dsp:txBody>
      <dsp:txXfrm>
        <a:off x="1472269" y="979630"/>
        <a:ext cx="771599" cy="771599"/>
      </dsp:txXfrm>
    </dsp:sp>
    <dsp:sp modelId="{61293C86-57B3-4816-A3EE-CA0575DC2B4D}">
      <dsp:nvSpPr>
        <dsp:cNvPr id="0" name=""/>
        <dsp:cNvSpPr/>
      </dsp:nvSpPr>
      <dsp:spPr>
        <a:xfrm rot="19800000">
          <a:off x="2415377" y="775832"/>
          <a:ext cx="289924" cy="368282"/>
        </a:xfrm>
        <a:prstGeom prst="righ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ru-RU" sz="1400" kern="1200"/>
        </a:p>
      </dsp:txBody>
      <dsp:txXfrm>
        <a:off x="2421203" y="871232"/>
        <a:ext cx="202947" cy="220970"/>
      </dsp:txXfrm>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dirty="0"/>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CEE242-4DF5-490A-8AA5-BA7A61E63E1E}" type="datetimeFigureOut">
              <a:rPr lang="ru-RU" smtClean="0"/>
              <a:t>18.11.2019</a:t>
            </a:fld>
            <a:endParaRPr lang="ru-RU" dirty="0"/>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dirty="0"/>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dirty="0"/>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76F826E-6C15-468D-9DEC-F36480FF294F}" type="slidenum">
              <a:rPr lang="ru-RU" smtClean="0"/>
              <a:t>‹#›</a:t>
            </a:fld>
            <a:endParaRPr lang="ru-RU" dirty="0"/>
          </a:p>
        </p:txBody>
      </p:sp>
    </p:spTree>
    <p:extLst>
      <p:ext uri="{BB962C8B-B14F-4D97-AF65-F5344CB8AC3E}">
        <p14:creationId xmlns:p14="http://schemas.microsoft.com/office/powerpoint/2010/main" val="35750583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376F826E-6C15-468D-9DEC-F36480FF294F}" type="slidenum">
              <a:rPr lang="ru-RU" smtClean="0"/>
              <a:t>19</a:t>
            </a:fld>
            <a:endParaRPr lang="ru-RU" dirty="0"/>
          </a:p>
        </p:txBody>
      </p:sp>
    </p:spTree>
    <p:extLst>
      <p:ext uri="{BB962C8B-B14F-4D97-AF65-F5344CB8AC3E}">
        <p14:creationId xmlns:p14="http://schemas.microsoft.com/office/powerpoint/2010/main" val="4295627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Титульный слайд">
    <p:spTree>
      <p:nvGrpSpPr>
        <p:cNvPr id="1" name=""/>
        <p:cNvGrpSpPr/>
        <p:nvPr/>
      </p:nvGrpSpPr>
      <p:grpSpPr>
        <a:xfrm>
          <a:off x="0" y="0"/>
          <a:ext cx="0" cy="0"/>
          <a:chOff x="0" y="0"/>
          <a:chExt cx="0" cy="0"/>
        </a:xfrm>
      </p:grpSpPr>
      <p:sp>
        <p:nvSpPr>
          <p:cNvPr id="8" name="Рисунок 7"/>
          <p:cNvSpPr>
            <a:spLocks noGrp="1"/>
          </p:cNvSpPr>
          <p:nvPr>
            <p:ph type="pic" sz="quarter" idx="10"/>
          </p:nvPr>
        </p:nvSpPr>
        <p:spPr>
          <a:xfrm>
            <a:off x="0" y="0"/>
            <a:ext cx="12192000" cy="6858000"/>
          </a:xfrm>
          <a:prstGeom prst="rect">
            <a:avLst/>
          </a:prstGeom>
        </p:spPr>
        <p:txBody>
          <a:bodyPr/>
          <a:lstStyle/>
          <a:p>
            <a:endParaRPr lang="ru-RU" dirty="0"/>
          </a:p>
        </p:txBody>
      </p:sp>
    </p:spTree>
    <p:extLst>
      <p:ext uri="{BB962C8B-B14F-4D97-AF65-F5344CB8AC3E}">
        <p14:creationId xmlns:p14="http://schemas.microsoft.com/office/powerpoint/2010/main" val="28728424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2_Пользовательский макет">
    <p:spTree>
      <p:nvGrpSpPr>
        <p:cNvPr id="1" name=""/>
        <p:cNvGrpSpPr/>
        <p:nvPr/>
      </p:nvGrpSpPr>
      <p:grpSpPr>
        <a:xfrm>
          <a:off x="0" y="0"/>
          <a:ext cx="0" cy="0"/>
          <a:chOff x="0" y="0"/>
          <a:chExt cx="0" cy="0"/>
        </a:xfrm>
      </p:grpSpPr>
      <p:sp>
        <p:nvSpPr>
          <p:cNvPr id="6" name="Рисунок 7"/>
          <p:cNvSpPr>
            <a:spLocks noGrp="1"/>
          </p:cNvSpPr>
          <p:nvPr>
            <p:ph type="pic" sz="quarter" idx="11"/>
          </p:nvPr>
        </p:nvSpPr>
        <p:spPr>
          <a:xfrm>
            <a:off x="0" y="1970725"/>
            <a:ext cx="12192001" cy="2916550"/>
          </a:xfrm>
          <a:prstGeom prst="rect">
            <a:avLst/>
          </a:prstGeom>
        </p:spPr>
        <p:txBody>
          <a:bodyPr/>
          <a:lstStyle/>
          <a:p>
            <a:endParaRPr lang="ru-RU" dirty="0"/>
          </a:p>
        </p:txBody>
      </p:sp>
    </p:spTree>
    <p:extLst>
      <p:ext uri="{BB962C8B-B14F-4D97-AF65-F5344CB8AC3E}">
        <p14:creationId xmlns:p14="http://schemas.microsoft.com/office/powerpoint/2010/main" val="21345551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Пользовательский макет">
    <p:spTree>
      <p:nvGrpSpPr>
        <p:cNvPr id="1" name=""/>
        <p:cNvGrpSpPr/>
        <p:nvPr/>
      </p:nvGrpSpPr>
      <p:grpSpPr>
        <a:xfrm>
          <a:off x="0" y="0"/>
          <a:ext cx="0" cy="0"/>
          <a:chOff x="0" y="0"/>
          <a:chExt cx="0" cy="0"/>
        </a:xfrm>
      </p:grpSpPr>
      <p:sp>
        <p:nvSpPr>
          <p:cNvPr id="7" name="Рисунок 9"/>
          <p:cNvSpPr>
            <a:spLocks noGrp="1"/>
          </p:cNvSpPr>
          <p:nvPr>
            <p:ph type="pic" sz="quarter" idx="11"/>
          </p:nvPr>
        </p:nvSpPr>
        <p:spPr>
          <a:xfrm>
            <a:off x="1405106" y="2117558"/>
            <a:ext cx="1829416" cy="2252959"/>
          </a:xfrm>
          <a:prstGeom prst="rect">
            <a:avLst/>
          </a:prstGeom>
        </p:spPr>
        <p:txBody>
          <a:bodyPr/>
          <a:lstStyle/>
          <a:p>
            <a:endParaRPr lang="ru-RU" dirty="0"/>
          </a:p>
        </p:txBody>
      </p:sp>
      <p:sp>
        <p:nvSpPr>
          <p:cNvPr id="13" name="Рисунок 9"/>
          <p:cNvSpPr>
            <a:spLocks noGrp="1"/>
          </p:cNvSpPr>
          <p:nvPr>
            <p:ph type="pic" sz="quarter" idx="12"/>
          </p:nvPr>
        </p:nvSpPr>
        <p:spPr>
          <a:xfrm>
            <a:off x="3931545" y="2117558"/>
            <a:ext cx="1829416" cy="2252959"/>
          </a:xfrm>
          <a:prstGeom prst="rect">
            <a:avLst/>
          </a:prstGeom>
        </p:spPr>
        <p:txBody>
          <a:bodyPr/>
          <a:lstStyle/>
          <a:p>
            <a:endParaRPr lang="ru-RU" dirty="0"/>
          </a:p>
        </p:txBody>
      </p:sp>
      <p:sp>
        <p:nvSpPr>
          <p:cNvPr id="14" name="Рисунок 9"/>
          <p:cNvSpPr>
            <a:spLocks noGrp="1"/>
          </p:cNvSpPr>
          <p:nvPr>
            <p:ph type="pic" sz="quarter" idx="13"/>
          </p:nvPr>
        </p:nvSpPr>
        <p:spPr>
          <a:xfrm>
            <a:off x="6457984" y="2117558"/>
            <a:ext cx="1829416" cy="2252959"/>
          </a:xfrm>
          <a:prstGeom prst="rect">
            <a:avLst/>
          </a:prstGeom>
        </p:spPr>
        <p:txBody>
          <a:bodyPr/>
          <a:lstStyle/>
          <a:p>
            <a:endParaRPr lang="ru-RU" dirty="0"/>
          </a:p>
        </p:txBody>
      </p:sp>
      <p:sp>
        <p:nvSpPr>
          <p:cNvPr id="15" name="Рисунок 9"/>
          <p:cNvSpPr>
            <a:spLocks noGrp="1"/>
          </p:cNvSpPr>
          <p:nvPr>
            <p:ph type="pic" sz="quarter" idx="14"/>
          </p:nvPr>
        </p:nvSpPr>
        <p:spPr>
          <a:xfrm>
            <a:off x="8984422" y="2117558"/>
            <a:ext cx="1829416" cy="2252959"/>
          </a:xfrm>
          <a:prstGeom prst="rect">
            <a:avLst/>
          </a:prstGeom>
        </p:spPr>
        <p:txBody>
          <a:bodyPr/>
          <a:lstStyle/>
          <a:p>
            <a:endParaRPr lang="ru-RU" dirty="0"/>
          </a:p>
        </p:txBody>
      </p:sp>
    </p:spTree>
    <p:extLst>
      <p:ext uri="{BB962C8B-B14F-4D97-AF65-F5344CB8AC3E}">
        <p14:creationId xmlns:p14="http://schemas.microsoft.com/office/powerpoint/2010/main" val="332721992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Сравнение">
    <p:spTree>
      <p:nvGrpSpPr>
        <p:cNvPr id="1" name=""/>
        <p:cNvGrpSpPr/>
        <p:nvPr/>
      </p:nvGrpSpPr>
      <p:grpSpPr>
        <a:xfrm>
          <a:off x="0" y="0"/>
          <a:ext cx="0" cy="0"/>
          <a:chOff x="0" y="0"/>
          <a:chExt cx="0" cy="0"/>
        </a:xfrm>
      </p:grpSpPr>
      <p:sp>
        <p:nvSpPr>
          <p:cNvPr id="10" name="Рисунок 7"/>
          <p:cNvSpPr>
            <a:spLocks noGrp="1"/>
          </p:cNvSpPr>
          <p:nvPr>
            <p:ph type="pic" sz="quarter" idx="10"/>
          </p:nvPr>
        </p:nvSpPr>
        <p:spPr>
          <a:xfrm>
            <a:off x="1" y="0"/>
            <a:ext cx="12192000" cy="2171700"/>
          </a:xfrm>
          <a:prstGeom prst="rect">
            <a:avLst/>
          </a:prstGeom>
        </p:spPr>
        <p:txBody>
          <a:bodyPr/>
          <a:lstStyle/>
          <a:p>
            <a:endParaRPr lang="ru-RU" dirty="0"/>
          </a:p>
        </p:txBody>
      </p:sp>
      <p:sp>
        <p:nvSpPr>
          <p:cNvPr id="13" name="Рисунок 12"/>
          <p:cNvSpPr>
            <a:spLocks noGrp="1"/>
          </p:cNvSpPr>
          <p:nvPr>
            <p:ph type="pic" sz="quarter" idx="11"/>
          </p:nvPr>
        </p:nvSpPr>
        <p:spPr>
          <a:xfrm>
            <a:off x="754063" y="2647950"/>
            <a:ext cx="3084011" cy="3409950"/>
          </a:xfrm>
          <a:prstGeom prst="rect">
            <a:avLst/>
          </a:prstGeom>
        </p:spPr>
        <p:txBody>
          <a:bodyPr/>
          <a:lstStyle/>
          <a:p>
            <a:endParaRPr lang="ru-RU" dirty="0"/>
          </a:p>
        </p:txBody>
      </p:sp>
      <p:sp>
        <p:nvSpPr>
          <p:cNvPr id="14" name="Рисунок 12"/>
          <p:cNvSpPr>
            <a:spLocks noGrp="1"/>
          </p:cNvSpPr>
          <p:nvPr>
            <p:ph type="pic" sz="quarter" idx="12"/>
          </p:nvPr>
        </p:nvSpPr>
        <p:spPr>
          <a:xfrm>
            <a:off x="4087813" y="2647949"/>
            <a:ext cx="2865437" cy="1599197"/>
          </a:xfrm>
          <a:prstGeom prst="rect">
            <a:avLst/>
          </a:prstGeom>
        </p:spPr>
        <p:txBody>
          <a:bodyPr/>
          <a:lstStyle/>
          <a:p>
            <a:endParaRPr lang="ru-RU" dirty="0"/>
          </a:p>
        </p:txBody>
      </p:sp>
      <p:sp>
        <p:nvSpPr>
          <p:cNvPr id="15" name="Рисунок 12"/>
          <p:cNvSpPr>
            <a:spLocks noGrp="1"/>
          </p:cNvSpPr>
          <p:nvPr>
            <p:ph type="pic" sz="quarter" idx="13"/>
          </p:nvPr>
        </p:nvSpPr>
        <p:spPr>
          <a:xfrm>
            <a:off x="4087813" y="4463716"/>
            <a:ext cx="2865437" cy="1594184"/>
          </a:xfrm>
          <a:prstGeom prst="rect">
            <a:avLst/>
          </a:prstGeom>
        </p:spPr>
        <p:txBody>
          <a:bodyPr/>
          <a:lstStyle/>
          <a:p>
            <a:endParaRPr lang="ru-RU" dirty="0"/>
          </a:p>
        </p:txBody>
      </p:sp>
    </p:spTree>
    <p:extLst>
      <p:ext uri="{BB962C8B-B14F-4D97-AF65-F5344CB8AC3E}">
        <p14:creationId xmlns:p14="http://schemas.microsoft.com/office/powerpoint/2010/main" val="35809003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2_Пользовательский макет">
    <p:spTree>
      <p:nvGrpSpPr>
        <p:cNvPr id="1" name=""/>
        <p:cNvGrpSpPr/>
        <p:nvPr/>
      </p:nvGrpSpPr>
      <p:grpSpPr>
        <a:xfrm>
          <a:off x="0" y="0"/>
          <a:ext cx="0" cy="0"/>
          <a:chOff x="0" y="0"/>
          <a:chExt cx="0" cy="0"/>
        </a:xfrm>
      </p:grpSpPr>
      <p:sp>
        <p:nvSpPr>
          <p:cNvPr id="6" name="Рисунок 12"/>
          <p:cNvSpPr>
            <a:spLocks noGrp="1"/>
          </p:cNvSpPr>
          <p:nvPr>
            <p:ph type="pic" sz="quarter" idx="12"/>
          </p:nvPr>
        </p:nvSpPr>
        <p:spPr>
          <a:xfrm>
            <a:off x="4644274" y="825165"/>
            <a:ext cx="2107400" cy="3023821"/>
          </a:xfrm>
          <a:prstGeom prst="rect">
            <a:avLst/>
          </a:prstGeom>
        </p:spPr>
        <p:txBody>
          <a:bodyPr/>
          <a:lstStyle/>
          <a:p>
            <a:endParaRPr lang="ru-RU" dirty="0"/>
          </a:p>
        </p:txBody>
      </p:sp>
      <p:sp>
        <p:nvSpPr>
          <p:cNvPr id="7" name="Рисунок 12"/>
          <p:cNvSpPr>
            <a:spLocks noGrp="1"/>
          </p:cNvSpPr>
          <p:nvPr>
            <p:ph type="pic" sz="quarter" idx="14"/>
          </p:nvPr>
        </p:nvSpPr>
        <p:spPr>
          <a:xfrm>
            <a:off x="4644274" y="3923414"/>
            <a:ext cx="2107400" cy="2179605"/>
          </a:xfrm>
          <a:prstGeom prst="rect">
            <a:avLst/>
          </a:prstGeom>
        </p:spPr>
        <p:txBody>
          <a:bodyPr/>
          <a:lstStyle/>
          <a:p>
            <a:endParaRPr lang="ru-RU" dirty="0"/>
          </a:p>
        </p:txBody>
      </p:sp>
      <p:sp>
        <p:nvSpPr>
          <p:cNvPr id="8" name="Рисунок 12"/>
          <p:cNvSpPr>
            <a:spLocks noGrp="1"/>
          </p:cNvSpPr>
          <p:nvPr>
            <p:ph type="pic" sz="quarter" idx="15"/>
          </p:nvPr>
        </p:nvSpPr>
        <p:spPr>
          <a:xfrm>
            <a:off x="6842042" y="3168502"/>
            <a:ext cx="1864851" cy="2934517"/>
          </a:xfrm>
          <a:prstGeom prst="rect">
            <a:avLst/>
          </a:prstGeom>
        </p:spPr>
        <p:txBody>
          <a:bodyPr/>
          <a:lstStyle/>
          <a:p>
            <a:endParaRPr lang="ru-RU" dirty="0"/>
          </a:p>
        </p:txBody>
      </p:sp>
      <p:sp>
        <p:nvSpPr>
          <p:cNvPr id="9" name="Рисунок 12"/>
          <p:cNvSpPr>
            <a:spLocks noGrp="1"/>
          </p:cNvSpPr>
          <p:nvPr>
            <p:ph type="pic" sz="quarter" idx="16"/>
          </p:nvPr>
        </p:nvSpPr>
        <p:spPr>
          <a:xfrm>
            <a:off x="6842042" y="825164"/>
            <a:ext cx="4608054" cy="2261937"/>
          </a:xfrm>
          <a:prstGeom prst="rect">
            <a:avLst/>
          </a:prstGeom>
        </p:spPr>
        <p:txBody>
          <a:bodyPr/>
          <a:lstStyle/>
          <a:p>
            <a:endParaRPr lang="ru-RU" dirty="0"/>
          </a:p>
        </p:txBody>
      </p:sp>
      <p:sp>
        <p:nvSpPr>
          <p:cNvPr id="10" name="Рисунок 12"/>
          <p:cNvSpPr>
            <a:spLocks noGrp="1"/>
          </p:cNvSpPr>
          <p:nvPr>
            <p:ph type="pic" sz="quarter" idx="17"/>
          </p:nvPr>
        </p:nvSpPr>
        <p:spPr>
          <a:xfrm>
            <a:off x="8797262" y="3168502"/>
            <a:ext cx="2652834" cy="1426559"/>
          </a:xfrm>
          <a:prstGeom prst="rect">
            <a:avLst/>
          </a:prstGeom>
        </p:spPr>
        <p:txBody>
          <a:bodyPr/>
          <a:lstStyle/>
          <a:p>
            <a:endParaRPr lang="ru-RU" dirty="0"/>
          </a:p>
        </p:txBody>
      </p:sp>
      <p:sp>
        <p:nvSpPr>
          <p:cNvPr id="11" name="Рисунок 12"/>
          <p:cNvSpPr>
            <a:spLocks noGrp="1"/>
          </p:cNvSpPr>
          <p:nvPr>
            <p:ph type="pic" sz="quarter" idx="18"/>
          </p:nvPr>
        </p:nvSpPr>
        <p:spPr>
          <a:xfrm>
            <a:off x="8797262" y="4676462"/>
            <a:ext cx="2652834" cy="1426555"/>
          </a:xfrm>
          <a:prstGeom prst="rect">
            <a:avLst/>
          </a:prstGeom>
        </p:spPr>
        <p:txBody>
          <a:bodyPr/>
          <a:lstStyle/>
          <a:p>
            <a:endParaRPr lang="ru-RU" dirty="0"/>
          </a:p>
        </p:txBody>
      </p:sp>
    </p:spTree>
    <p:extLst>
      <p:ext uri="{BB962C8B-B14F-4D97-AF65-F5344CB8AC3E}">
        <p14:creationId xmlns:p14="http://schemas.microsoft.com/office/powerpoint/2010/main" val="28229956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0_Пользовательский макет">
    <p:spTree>
      <p:nvGrpSpPr>
        <p:cNvPr id="1" name=""/>
        <p:cNvGrpSpPr/>
        <p:nvPr/>
      </p:nvGrpSpPr>
      <p:grpSpPr>
        <a:xfrm>
          <a:off x="0" y="0"/>
          <a:ext cx="0" cy="0"/>
          <a:chOff x="0" y="0"/>
          <a:chExt cx="0" cy="0"/>
        </a:xfrm>
      </p:grpSpPr>
      <p:sp>
        <p:nvSpPr>
          <p:cNvPr id="8" name="Рисунок 6"/>
          <p:cNvSpPr>
            <a:spLocks noGrp="1"/>
          </p:cNvSpPr>
          <p:nvPr>
            <p:ph type="pic" sz="quarter" idx="11"/>
          </p:nvPr>
        </p:nvSpPr>
        <p:spPr>
          <a:xfrm>
            <a:off x="3354978" y="713581"/>
            <a:ext cx="2374900" cy="2015971"/>
          </a:xfrm>
          <a:prstGeom prst="rect">
            <a:avLst/>
          </a:prstGeom>
        </p:spPr>
        <p:txBody>
          <a:bodyPr/>
          <a:lstStyle/>
          <a:p>
            <a:endParaRPr lang="ru-RU" dirty="0"/>
          </a:p>
        </p:txBody>
      </p:sp>
      <p:sp>
        <p:nvSpPr>
          <p:cNvPr id="9" name="Рисунок 6"/>
          <p:cNvSpPr>
            <a:spLocks noGrp="1"/>
          </p:cNvSpPr>
          <p:nvPr>
            <p:ph type="pic" sz="quarter" idx="12"/>
          </p:nvPr>
        </p:nvSpPr>
        <p:spPr>
          <a:xfrm>
            <a:off x="3354978" y="2913145"/>
            <a:ext cx="2374900" cy="3231274"/>
          </a:xfrm>
          <a:prstGeom prst="rect">
            <a:avLst/>
          </a:prstGeom>
        </p:spPr>
        <p:txBody>
          <a:bodyPr/>
          <a:lstStyle/>
          <a:p>
            <a:endParaRPr lang="ru-RU" dirty="0"/>
          </a:p>
        </p:txBody>
      </p:sp>
      <p:sp>
        <p:nvSpPr>
          <p:cNvPr id="10" name="Рисунок 6"/>
          <p:cNvSpPr>
            <a:spLocks noGrp="1"/>
          </p:cNvSpPr>
          <p:nvPr>
            <p:ph type="pic" sz="quarter" idx="13"/>
          </p:nvPr>
        </p:nvSpPr>
        <p:spPr>
          <a:xfrm>
            <a:off x="5936676" y="4266548"/>
            <a:ext cx="5377317" cy="1877871"/>
          </a:xfrm>
          <a:prstGeom prst="rect">
            <a:avLst/>
          </a:prstGeom>
        </p:spPr>
        <p:txBody>
          <a:bodyPr/>
          <a:lstStyle/>
          <a:p>
            <a:endParaRPr lang="ru-RU" dirty="0"/>
          </a:p>
        </p:txBody>
      </p:sp>
      <p:sp>
        <p:nvSpPr>
          <p:cNvPr id="11" name="Рисунок 6"/>
          <p:cNvSpPr>
            <a:spLocks noGrp="1"/>
          </p:cNvSpPr>
          <p:nvPr>
            <p:ph type="pic" sz="quarter" idx="14"/>
          </p:nvPr>
        </p:nvSpPr>
        <p:spPr>
          <a:xfrm>
            <a:off x="5936676" y="713581"/>
            <a:ext cx="1760661" cy="2015971"/>
          </a:xfrm>
          <a:prstGeom prst="rect">
            <a:avLst/>
          </a:prstGeom>
        </p:spPr>
        <p:txBody>
          <a:bodyPr/>
          <a:lstStyle/>
          <a:p>
            <a:endParaRPr lang="ru-RU" dirty="0"/>
          </a:p>
        </p:txBody>
      </p:sp>
      <p:sp>
        <p:nvSpPr>
          <p:cNvPr id="12" name="Рисунок 6"/>
          <p:cNvSpPr>
            <a:spLocks noGrp="1"/>
          </p:cNvSpPr>
          <p:nvPr>
            <p:ph type="pic" sz="quarter" idx="15"/>
          </p:nvPr>
        </p:nvSpPr>
        <p:spPr>
          <a:xfrm>
            <a:off x="5936675" y="2913145"/>
            <a:ext cx="1760661" cy="1169810"/>
          </a:xfrm>
          <a:prstGeom prst="rect">
            <a:avLst/>
          </a:prstGeom>
        </p:spPr>
        <p:txBody>
          <a:bodyPr/>
          <a:lstStyle/>
          <a:p>
            <a:endParaRPr lang="ru-RU" dirty="0"/>
          </a:p>
        </p:txBody>
      </p:sp>
      <p:sp>
        <p:nvSpPr>
          <p:cNvPr id="13" name="Рисунок 6"/>
          <p:cNvSpPr>
            <a:spLocks noGrp="1"/>
          </p:cNvSpPr>
          <p:nvPr>
            <p:ph type="pic" sz="quarter" idx="16"/>
          </p:nvPr>
        </p:nvSpPr>
        <p:spPr>
          <a:xfrm>
            <a:off x="7876839" y="713581"/>
            <a:ext cx="3437154" cy="2015971"/>
          </a:xfrm>
          <a:prstGeom prst="rect">
            <a:avLst/>
          </a:prstGeom>
        </p:spPr>
        <p:txBody>
          <a:bodyPr/>
          <a:lstStyle/>
          <a:p>
            <a:endParaRPr lang="ru-RU" dirty="0"/>
          </a:p>
        </p:txBody>
      </p:sp>
      <p:sp>
        <p:nvSpPr>
          <p:cNvPr id="14" name="Рисунок 6"/>
          <p:cNvSpPr>
            <a:spLocks noGrp="1"/>
          </p:cNvSpPr>
          <p:nvPr>
            <p:ph type="pic" sz="quarter" idx="17"/>
          </p:nvPr>
        </p:nvSpPr>
        <p:spPr>
          <a:xfrm>
            <a:off x="7876837" y="2913145"/>
            <a:ext cx="3437156" cy="1169810"/>
          </a:xfrm>
          <a:prstGeom prst="rect">
            <a:avLst/>
          </a:prstGeom>
        </p:spPr>
        <p:txBody>
          <a:bodyPr/>
          <a:lstStyle/>
          <a:p>
            <a:endParaRPr lang="ru-RU" dirty="0"/>
          </a:p>
        </p:txBody>
      </p:sp>
    </p:spTree>
    <p:extLst>
      <p:ext uri="{BB962C8B-B14F-4D97-AF65-F5344CB8AC3E}">
        <p14:creationId xmlns:p14="http://schemas.microsoft.com/office/powerpoint/2010/main" val="24793340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Только заголовок">
    <p:spTree>
      <p:nvGrpSpPr>
        <p:cNvPr id="1" name=""/>
        <p:cNvGrpSpPr/>
        <p:nvPr/>
      </p:nvGrpSpPr>
      <p:grpSpPr>
        <a:xfrm>
          <a:off x="0" y="0"/>
          <a:ext cx="0" cy="0"/>
          <a:chOff x="0" y="0"/>
          <a:chExt cx="0" cy="0"/>
        </a:xfrm>
      </p:grpSpPr>
      <p:sp>
        <p:nvSpPr>
          <p:cNvPr id="6" name="Рисунок 7"/>
          <p:cNvSpPr>
            <a:spLocks noGrp="1"/>
          </p:cNvSpPr>
          <p:nvPr>
            <p:ph type="pic" sz="quarter" idx="10"/>
          </p:nvPr>
        </p:nvSpPr>
        <p:spPr>
          <a:xfrm>
            <a:off x="1" y="0"/>
            <a:ext cx="12192000" cy="2171700"/>
          </a:xfrm>
          <a:prstGeom prst="rect">
            <a:avLst/>
          </a:prstGeom>
        </p:spPr>
        <p:txBody>
          <a:bodyPr/>
          <a:lstStyle/>
          <a:p>
            <a:endParaRPr lang="ru-RU" dirty="0"/>
          </a:p>
        </p:txBody>
      </p:sp>
    </p:spTree>
    <p:extLst>
      <p:ext uri="{BB962C8B-B14F-4D97-AF65-F5344CB8AC3E}">
        <p14:creationId xmlns:p14="http://schemas.microsoft.com/office/powerpoint/2010/main" val="15907776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Пользовательский макет">
    <p:spTree>
      <p:nvGrpSpPr>
        <p:cNvPr id="1" name=""/>
        <p:cNvGrpSpPr/>
        <p:nvPr/>
      </p:nvGrpSpPr>
      <p:grpSpPr>
        <a:xfrm>
          <a:off x="0" y="0"/>
          <a:ext cx="0" cy="0"/>
          <a:chOff x="0" y="0"/>
          <a:chExt cx="0" cy="0"/>
        </a:xfrm>
      </p:grpSpPr>
      <p:sp>
        <p:nvSpPr>
          <p:cNvPr id="6" name="Рисунок 7"/>
          <p:cNvSpPr>
            <a:spLocks noGrp="1"/>
          </p:cNvSpPr>
          <p:nvPr>
            <p:ph type="pic" sz="quarter" idx="10"/>
          </p:nvPr>
        </p:nvSpPr>
        <p:spPr>
          <a:xfrm>
            <a:off x="1" y="-16071"/>
            <a:ext cx="12192000" cy="3129420"/>
          </a:xfrm>
          <a:custGeom>
            <a:avLst/>
            <a:gdLst>
              <a:gd name="connsiteX0" fmla="*/ 0 w 10000"/>
              <a:gd name="connsiteY0" fmla="*/ 200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2000 h 10000"/>
              <a:gd name="connsiteX0" fmla="*/ 0 w 10000"/>
              <a:gd name="connsiteY0" fmla="*/ 0 h 10074"/>
              <a:gd name="connsiteX1" fmla="*/ 10000 w 10000"/>
              <a:gd name="connsiteY1" fmla="*/ 74 h 10074"/>
              <a:gd name="connsiteX2" fmla="*/ 10000 w 10000"/>
              <a:gd name="connsiteY2" fmla="*/ 10074 h 10074"/>
              <a:gd name="connsiteX3" fmla="*/ 0 w 10000"/>
              <a:gd name="connsiteY3" fmla="*/ 10074 h 10074"/>
              <a:gd name="connsiteX4" fmla="*/ 0 w 10000"/>
              <a:gd name="connsiteY4" fmla="*/ 0 h 10074"/>
              <a:gd name="connsiteX0" fmla="*/ 0 w 10000"/>
              <a:gd name="connsiteY0" fmla="*/ 0 h 14410"/>
              <a:gd name="connsiteX1" fmla="*/ 10000 w 10000"/>
              <a:gd name="connsiteY1" fmla="*/ 74 h 14410"/>
              <a:gd name="connsiteX2" fmla="*/ 10000 w 10000"/>
              <a:gd name="connsiteY2" fmla="*/ 10074 h 14410"/>
              <a:gd name="connsiteX3" fmla="*/ 11 w 10000"/>
              <a:gd name="connsiteY3" fmla="*/ 14410 h 14410"/>
              <a:gd name="connsiteX4" fmla="*/ 0 w 10000"/>
              <a:gd name="connsiteY4" fmla="*/ 0 h 144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4410">
                <a:moveTo>
                  <a:pt x="0" y="0"/>
                </a:moveTo>
                <a:lnTo>
                  <a:pt x="10000" y="74"/>
                </a:lnTo>
                <a:lnTo>
                  <a:pt x="10000" y="10074"/>
                </a:lnTo>
                <a:lnTo>
                  <a:pt x="11" y="14410"/>
                </a:lnTo>
                <a:cubicBezTo>
                  <a:pt x="7" y="9607"/>
                  <a:pt x="4" y="4803"/>
                  <a:pt x="0" y="0"/>
                </a:cubicBezTo>
                <a:close/>
              </a:path>
            </a:pathLst>
          </a:custGeom>
        </p:spPr>
        <p:txBody>
          <a:bodyPr/>
          <a:lstStyle/>
          <a:p>
            <a:endParaRPr lang="ru-RU" dirty="0"/>
          </a:p>
        </p:txBody>
      </p:sp>
      <p:sp>
        <p:nvSpPr>
          <p:cNvPr id="8" name="Рисунок 7"/>
          <p:cNvSpPr>
            <a:spLocks noGrp="1"/>
          </p:cNvSpPr>
          <p:nvPr>
            <p:ph type="pic" sz="quarter" idx="11"/>
          </p:nvPr>
        </p:nvSpPr>
        <p:spPr>
          <a:xfrm>
            <a:off x="1446213" y="2033588"/>
            <a:ext cx="1787525" cy="1787525"/>
          </a:xfrm>
          <a:prstGeom prst="ellipse">
            <a:avLst/>
          </a:prstGeom>
        </p:spPr>
        <p:txBody>
          <a:bodyPr/>
          <a:lstStyle/>
          <a:p>
            <a:endParaRPr lang="ru-RU" dirty="0"/>
          </a:p>
        </p:txBody>
      </p:sp>
      <p:sp>
        <p:nvSpPr>
          <p:cNvPr id="9" name="Рисунок 7"/>
          <p:cNvSpPr>
            <a:spLocks noGrp="1"/>
          </p:cNvSpPr>
          <p:nvPr>
            <p:ph type="pic" sz="quarter" idx="12"/>
          </p:nvPr>
        </p:nvSpPr>
        <p:spPr>
          <a:xfrm>
            <a:off x="5202238" y="2033587"/>
            <a:ext cx="1787525" cy="1787525"/>
          </a:xfrm>
          <a:prstGeom prst="ellipse">
            <a:avLst/>
          </a:prstGeom>
        </p:spPr>
        <p:txBody>
          <a:bodyPr/>
          <a:lstStyle/>
          <a:p>
            <a:endParaRPr lang="ru-RU" dirty="0"/>
          </a:p>
        </p:txBody>
      </p:sp>
      <p:sp>
        <p:nvSpPr>
          <p:cNvPr id="10" name="Рисунок 7"/>
          <p:cNvSpPr>
            <a:spLocks noGrp="1"/>
          </p:cNvSpPr>
          <p:nvPr>
            <p:ph type="pic" sz="quarter" idx="13"/>
          </p:nvPr>
        </p:nvSpPr>
        <p:spPr>
          <a:xfrm>
            <a:off x="8958263" y="2033587"/>
            <a:ext cx="1787525" cy="1787525"/>
          </a:xfrm>
          <a:prstGeom prst="ellipse">
            <a:avLst/>
          </a:prstGeom>
        </p:spPr>
        <p:txBody>
          <a:bodyPr/>
          <a:lstStyle/>
          <a:p>
            <a:endParaRPr lang="ru-RU" dirty="0"/>
          </a:p>
        </p:txBody>
      </p:sp>
    </p:spTree>
    <p:extLst>
      <p:ext uri="{BB962C8B-B14F-4D97-AF65-F5344CB8AC3E}">
        <p14:creationId xmlns:p14="http://schemas.microsoft.com/office/powerpoint/2010/main" val="7219285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4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83BC3F-A1E7-447C-B2EF-F823416C193E}"/>
              </a:ext>
            </a:extLst>
          </p:cNvPr>
          <p:cNvSpPr>
            <a:spLocks noGrp="1"/>
          </p:cNvSpPr>
          <p:nvPr>
            <p:ph type="title" hasCustomPrompt="1"/>
          </p:nvPr>
        </p:nvSpPr>
        <p:spPr/>
        <p:txBody>
          <a:bodyPr/>
          <a:lstStyle/>
          <a:p>
            <a:r>
              <a:rPr lang="en-US" dirty="0"/>
              <a:t> </a:t>
            </a:r>
          </a:p>
        </p:txBody>
      </p:sp>
    </p:spTree>
    <p:extLst>
      <p:ext uri="{BB962C8B-B14F-4D97-AF65-F5344CB8AC3E}">
        <p14:creationId xmlns:p14="http://schemas.microsoft.com/office/powerpoint/2010/main" val="40115094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Заголовок и объект">
    <p:spTree>
      <p:nvGrpSpPr>
        <p:cNvPr id="1" name=""/>
        <p:cNvGrpSpPr/>
        <p:nvPr/>
      </p:nvGrpSpPr>
      <p:grpSpPr>
        <a:xfrm>
          <a:off x="0" y="0"/>
          <a:ext cx="0" cy="0"/>
          <a:chOff x="0" y="0"/>
          <a:chExt cx="0" cy="0"/>
        </a:xfrm>
      </p:grpSpPr>
      <p:sp>
        <p:nvSpPr>
          <p:cNvPr id="8" name="Рисунок 7"/>
          <p:cNvSpPr>
            <a:spLocks noGrp="1"/>
          </p:cNvSpPr>
          <p:nvPr>
            <p:ph type="pic" sz="quarter" idx="10"/>
          </p:nvPr>
        </p:nvSpPr>
        <p:spPr>
          <a:xfrm>
            <a:off x="8556625" y="0"/>
            <a:ext cx="3635375" cy="6858000"/>
          </a:xfrm>
          <a:prstGeom prst="rect">
            <a:avLst/>
          </a:prstGeom>
        </p:spPr>
        <p:txBody>
          <a:bodyPr/>
          <a:lstStyle/>
          <a:p>
            <a:endParaRPr lang="ru-RU" dirty="0"/>
          </a:p>
        </p:txBody>
      </p:sp>
    </p:spTree>
    <p:extLst>
      <p:ext uri="{BB962C8B-B14F-4D97-AF65-F5344CB8AC3E}">
        <p14:creationId xmlns:p14="http://schemas.microsoft.com/office/powerpoint/2010/main" val="3750054926"/>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1_Пользовательский макет">
    <p:spTree>
      <p:nvGrpSpPr>
        <p:cNvPr id="1" name=""/>
        <p:cNvGrpSpPr/>
        <p:nvPr/>
      </p:nvGrpSpPr>
      <p:grpSpPr>
        <a:xfrm>
          <a:off x="0" y="0"/>
          <a:ext cx="0" cy="0"/>
          <a:chOff x="0" y="0"/>
          <a:chExt cx="0" cy="0"/>
        </a:xfrm>
      </p:grpSpPr>
      <p:sp>
        <p:nvSpPr>
          <p:cNvPr id="6" name="Прямоугольник 5"/>
          <p:cNvSpPr/>
          <p:nvPr userDrawn="1"/>
        </p:nvSpPr>
        <p:spPr>
          <a:xfrm>
            <a:off x="8478417" y="0"/>
            <a:ext cx="3713583" cy="6858000"/>
          </a:xfrm>
          <a:prstGeom prst="rect">
            <a:avLst/>
          </a:prstGeom>
          <a:solidFill>
            <a:srgbClr val="E239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7" name="Рисунок 7"/>
          <p:cNvSpPr>
            <a:spLocks noGrp="1"/>
          </p:cNvSpPr>
          <p:nvPr>
            <p:ph type="pic" sz="quarter" idx="10"/>
          </p:nvPr>
        </p:nvSpPr>
        <p:spPr>
          <a:xfrm>
            <a:off x="6104228" y="0"/>
            <a:ext cx="2374189" cy="6858000"/>
          </a:xfrm>
          <a:prstGeom prst="rect">
            <a:avLst/>
          </a:prstGeom>
        </p:spPr>
        <p:txBody>
          <a:bodyPr/>
          <a:lstStyle/>
          <a:p>
            <a:endParaRPr lang="ru-RU" dirty="0"/>
          </a:p>
        </p:txBody>
      </p:sp>
    </p:spTree>
    <p:extLst>
      <p:ext uri="{BB962C8B-B14F-4D97-AF65-F5344CB8AC3E}">
        <p14:creationId xmlns:p14="http://schemas.microsoft.com/office/powerpoint/2010/main" val="2686805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3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Пользовательский макет">
    <p:spTree>
      <p:nvGrpSpPr>
        <p:cNvPr id="1" name=""/>
        <p:cNvGrpSpPr/>
        <p:nvPr/>
      </p:nvGrpSpPr>
      <p:grpSpPr>
        <a:xfrm>
          <a:off x="0" y="0"/>
          <a:ext cx="0" cy="0"/>
          <a:chOff x="0" y="0"/>
          <a:chExt cx="0" cy="0"/>
        </a:xfrm>
      </p:grpSpPr>
    </p:spTree>
    <p:extLst>
      <p:ext uri="{BB962C8B-B14F-4D97-AF65-F5344CB8AC3E}">
        <p14:creationId xmlns:p14="http://schemas.microsoft.com/office/powerpoint/2010/main" val="400122675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Пользовательский макет">
    <p:spTree>
      <p:nvGrpSpPr>
        <p:cNvPr id="1" name=""/>
        <p:cNvGrpSpPr/>
        <p:nvPr/>
      </p:nvGrpSpPr>
      <p:grpSpPr>
        <a:xfrm>
          <a:off x="0" y="0"/>
          <a:ext cx="0" cy="0"/>
          <a:chOff x="0" y="0"/>
          <a:chExt cx="0" cy="0"/>
        </a:xfrm>
      </p:grpSpPr>
      <p:sp>
        <p:nvSpPr>
          <p:cNvPr id="10" name="Прямоугольник 9"/>
          <p:cNvSpPr/>
          <p:nvPr userDrawn="1"/>
        </p:nvSpPr>
        <p:spPr>
          <a:xfrm>
            <a:off x="0" y="0"/>
            <a:ext cx="5447721"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9" name="Рисунок 7"/>
          <p:cNvSpPr>
            <a:spLocks noGrp="1"/>
          </p:cNvSpPr>
          <p:nvPr>
            <p:ph type="pic" sz="quarter" idx="10"/>
          </p:nvPr>
        </p:nvSpPr>
        <p:spPr>
          <a:xfrm>
            <a:off x="5447721" y="0"/>
            <a:ext cx="6744279" cy="6858000"/>
          </a:xfrm>
          <a:prstGeom prst="rect">
            <a:avLst/>
          </a:prstGeom>
        </p:spPr>
        <p:txBody>
          <a:bodyPr/>
          <a:lstStyle/>
          <a:p>
            <a:endParaRPr lang="ru-RU" dirty="0"/>
          </a:p>
        </p:txBody>
      </p:sp>
    </p:spTree>
    <p:extLst>
      <p:ext uri="{BB962C8B-B14F-4D97-AF65-F5344CB8AC3E}">
        <p14:creationId xmlns:p14="http://schemas.microsoft.com/office/powerpoint/2010/main" val="37965688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8_Пользовательский макет">
    <p:spTree>
      <p:nvGrpSpPr>
        <p:cNvPr id="1" name=""/>
        <p:cNvGrpSpPr/>
        <p:nvPr/>
      </p:nvGrpSpPr>
      <p:grpSpPr>
        <a:xfrm>
          <a:off x="0" y="0"/>
          <a:ext cx="0" cy="0"/>
          <a:chOff x="0" y="0"/>
          <a:chExt cx="0" cy="0"/>
        </a:xfrm>
      </p:grpSpPr>
      <p:sp>
        <p:nvSpPr>
          <p:cNvPr id="6" name="Прямоугольник 5"/>
          <p:cNvSpPr/>
          <p:nvPr userDrawn="1"/>
        </p:nvSpPr>
        <p:spPr>
          <a:xfrm>
            <a:off x="0" y="0"/>
            <a:ext cx="12192001"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Tree>
    <p:extLst>
      <p:ext uri="{BB962C8B-B14F-4D97-AF65-F5344CB8AC3E}">
        <p14:creationId xmlns:p14="http://schemas.microsoft.com/office/powerpoint/2010/main" val="35135084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0_Пользовательский макет">
    <p:spTree>
      <p:nvGrpSpPr>
        <p:cNvPr id="1" name=""/>
        <p:cNvGrpSpPr/>
        <p:nvPr/>
      </p:nvGrpSpPr>
      <p:grpSpPr>
        <a:xfrm>
          <a:off x="0" y="0"/>
          <a:ext cx="0" cy="0"/>
          <a:chOff x="0" y="0"/>
          <a:chExt cx="0" cy="0"/>
        </a:xfrm>
      </p:grpSpPr>
      <p:sp>
        <p:nvSpPr>
          <p:cNvPr id="6" name="Прямоугольник 5"/>
          <p:cNvSpPr/>
          <p:nvPr userDrawn="1"/>
        </p:nvSpPr>
        <p:spPr>
          <a:xfrm>
            <a:off x="0" y="0"/>
            <a:ext cx="12192001"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3" name="Рисунок 13"/>
          <p:cNvSpPr>
            <a:spLocks noGrp="1"/>
          </p:cNvSpPr>
          <p:nvPr>
            <p:ph type="pic" sz="quarter" idx="10"/>
          </p:nvPr>
        </p:nvSpPr>
        <p:spPr>
          <a:xfrm>
            <a:off x="5138591" y="2480806"/>
            <a:ext cx="1829974" cy="3275937"/>
          </a:xfrm>
          <a:prstGeom prst="rect">
            <a:avLst/>
          </a:prstGeom>
        </p:spPr>
        <p:txBody>
          <a:bodyPr/>
          <a:lstStyle/>
          <a:p>
            <a:endParaRPr lang="ru-RU" dirty="0"/>
          </a:p>
        </p:txBody>
      </p:sp>
    </p:spTree>
    <p:extLst>
      <p:ext uri="{BB962C8B-B14F-4D97-AF65-F5344CB8AC3E}">
        <p14:creationId xmlns:p14="http://schemas.microsoft.com/office/powerpoint/2010/main" val="32337735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Заголовок раздела">
    <p:spTree>
      <p:nvGrpSpPr>
        <p:cNvPr id="1" name=""/>
        <p:cNvGrpSpPr/>
        <p:nvPr/>
      </p:nvGrpSpPr>
      <p:grpSpPr>
        <a:xfrm>
          <a:off x="0" y="0"/>
          <a:ext cx="0" cy="0"/>
          <a:chOff x="0" y="0"/>
          <a:chExt cx="0" cy="0"/>
        </a:xfrm>
      </p:grpSpPr>
      <p:sp>
        <p:nvSpPr>
          <p:cNvPr id="7" name="Рисунок 7"/>
          <p:cNvSpPr>
            <a:spLocks noGrp="1"/>
          </p:cNvSpPr>
          <p:nvPr>
            <p:ph type="pic" sz="quarter" idx="10"/>
          </p:nvPr>
        </p:nvSpPr>
        <p:spPr>
          <a:xfrm>
            <a:off x="5848350" y="0"/>
            <a:ext cx="6343651" cy="6858000"/>
          </a:xfrm>
          <a:prstGeom prst="rect">
            <a:avLst/>
          </a:prstGeom>
        </p:spPr>
        <p:txBody>
          <a:bodyPr/>
          <a:lstStyle/>
          <a:p>
            <a:endParaRPr lang="ru-RU" dirty="0"/>
          </a:p>
        </p:txBody>
      </p:sp>
    </p:spTree>
    <p:extLst>
      <p:ext uri="{BB962C8B-B14F-4D97-AF65-F5344CB8AC3E}">
        <p14:creationId xmlns:p14="http://schemas.microsoft.com/office/powerpoint/2010/main" val="13313246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4_Пользовательский макет">
    <p:spTree>
      <p:nvGrpSpPr>
        <p:cNvPr id="1" name=""/>
        <p:cNvGrpSpPr/>
        <p:nvPr/>
      </p:nvGrpSpPr>
      <p:grpSpPr>
        <a:xfrm>
          <a:off x="0" y="0"/>
          <a:ext cx="0" cy="0"/>
          <a:chOff x="0" y="0"/>
          <a:chExt cx="0" cy="0"/>
        </a:xfrm>
      </p:grpSpPr>
      <p:sp>
        <p:nvSpPr>
          <p:cNvPr id="7" name="Рисунок 7"/>
          <p:cNvSpPr>
            <a:spLocks noGrp="1"/>
          </p:cNvSpPr>
          <p:nvPr>
            <p:ph type="pic" sz="quarter" idx="11"/>
          </p:nvPr>
        </p:nvSpPr>
        <p:spPr>
          <a:xfrm>
            <a:off x="0" y="1719618"/>
            <a:ext cx="12192001" cy="5138382"/>
          </a:xfrm>
          <a:prstGeom prst="rect">
            <a:avLst/>
          </a:prstGeom>
        </p:spPr>
        <p:txBody>
          <a:bodyPr/>
          <a:lstStyle/>
          <a:p>
            <a:endParaRPr lang="ru-RU" dirty="0"/>
          </a:p>
        </p:txBody>
      </p:sp>
    </p:spTree>
    <p:extLst>
      <p:ext uri="{BB962C8B-B14F-4D97-AF65-F5344CB8AC3E}">
        <p14:creationId xmlns:p14="http://schemas.microsoft.com/office/powerpoint/2010/main" val="35679059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582702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71" r:id="rId3"/>
    <p:sldLayoutId id="2147483664" r:id="rId4"/>
    <p:sldLayoutId id="2147483663" r:id="rId5"/>
    <p:sldLayoutId id="2147483668" r:id="rId6"/>
    <p:sldLayoutId id="2147483680" r:id="rId7"/>
    <p:sldLayoutId id="2147483651" r:id="rId8"/>
    <p:sldLayoutId id="2147483674" r:id="rId9"/>
    <p:sldLayoutId id="2147483684" r:id="rId10"/>
    <p:sldLayoutId id="2147483661" r:id="rId11"/>
    <p:sldLayoutId id="2147483653" r:id="rId12"/>
    <p:sldLayoutId id="2147483672" r:id="rId13"/>
    <p:sldLayoutId id="2147483670" r:id="rId14"/>
    <p:sldLayoutId id="2147483654" r:id="rId15"/>
    <p:sldLayoutId id="2147483660" r:id="rId16"/>
    <p:sldLayoutId id="2147483685"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11.xml"/><Relationship Id="rId5" Type="http://schemas.openxmlformats.org/officeDocument/2006/relationships/image" Target="../media/image15.jpeg"/><Relationship Id="rId4" Type="http://schemas.openxmlformats.org/officeDocument/2006/relationships/image" Target="../media/image14.jpeg"/></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12.xml"/><Relationship Id="rId5" Type="http://schemas.openxmlformats.org/officeDocument/2006/relationships/image" Target="../media/image19.jpeg"/><Relationship Id="rId4" Type="http://schemas.openxmlformats.org/officeDocument/2006/relationships/image" Target="../media/image18.jpeg"/></Relationships>
</file>

<file path=ppt/slides/_rels/slide1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image" Target="../media/image21.jpeg"/><Relationship Id="rId7" Type="http://schemas.openxmlformats.org/officeDocument/2006/relationships/image" Target="../media/image25.jpeg"/><Relationship Id="rId2" Type="http://schemas.openxmlformats.org/officeDocument/2006/relationships/chart" Target="../charts/chart1.xml"/><Relationship Id="rId1" Type="http://schemas.openxmlformats.org/officeDocument/2006/relationships/slideLayout" Target="../slideLayouts/slideLayout13.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s>
</file>

<file path=ppt/slides/_rels/slide14.xml.rels><?xml version="1.0" encoding="UTF-8" standalone="yes"?>
<Relationships xmlns="http://schemas.openxmlformats.org/package/2006/relationships"><Relationship Id="rId8" Type="http://schemas.openxmlformats.org/officeDocument/2006/relationships/image" Target="../media/image33.jpeg"/><Relationship Id="rId3" Type="http://schemas.openxmlformats.org/officeDocument/2006/relationships/image" Target="../media/image28.jpeg"/><Relationship Id="rId7" Type="http://schemas.openxmlformats.org/officeDocument/2006/relationships/image" Target="../media/image32.jpeg"/><Relationship Id="rId2" Type="http://schemas.openxmlformats.org/officeDocument/2006/relationships/image" Target="../media/image27.jpeg"/><Relationship Id="rId1" Type="http://schemas.openxmlformats.org/officeDocument/2006/relationships/slideLayout" Target="../slideLayouts/slideLayout14.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jpeg"/></Relationships>
</file>

<file path=ppt/slides/_rels/slide1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34.jpeg"/><Relationship Id="rId1" Type="http://schemas.openxmlformats.org/officeDocument/2006/relationships/slideLayout" Target="../slideLayouts/slideLayout15.xml"/><Relationship Id="rId6" Type="http://schemas.openxmlformats.org/officeDocument/2006/relationships/chart" Target="../charts/chart5.xml"/><Relationship Id="rId5" Type="http://schemas.openxmlformats.org/officeDocument/2006/relationships/chart" Target="../charts/chart4.xml"/><Relationship Id="rId4" Type="http://schemas.openxmlformats.org/officeDocument/2006/relationships/chart" Target="../charts/chart3.xml"/></Relationships>
</file>

<file path=ppt/slides/_rels/slide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g"/><Relationship Id="rId1" Type="http://schemas.openxmlformats.org/officeDocument/2006/relationships/slideLayout" Target="../slideLayouts/slideLayout1.xml"/><Relationship Id="rId4" Type="http://schemas.openxmlformats.org/officeDocument/2006/relationships/image" Target="../media/image37.svg"/></Relationships>
</file>

<file path=ppt/slides/_rels/slide1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image" Target="../media/image38.jpg"/><Relationship Id="rId1" Type="http://schemas.openxmlformats.org/officeDocument/2006/relationships/slideLayout" Target="../slideLayouts/slideLayout1.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19.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46.svg"/></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hyperlink" Target="https://fonts.google.com/specimen/Montserrat" TargetMode="Externa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16.xml"/><Relationship Id="rId5" Type="http://schemas.openxmlformats.org/officeDocument/2006/relationships/image" Target="../media/image11.jpeg"/><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1E0A9AD3-8A27-46C4-8357-597C2BE3FFF1}"/>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t="12500" b="12500"/>
          <a:stretch>
            <a:fillRect/>
          </a:stretch>
        </p:blipFill>
        <p:spPr/>
      </p:pic>
      <p:sp>
        <p:nvSpPr>
          <p:cNvPr id="6" name="Прямоугольник 5"/>
          <p:cNvSpPr/>
          <p:nvPr/>
        </p:nvSpPr>
        <p:spPr>
          <a:xfrm>
            <a:off x="0" y="0"/>
            <a:ext cx="12192000" cy="6858000"/>
          </a:xfrm>
          <a:prstGeom prst="rect">
            <a:avLst/>
          </a:prstGeom>
          <a:solidFill>
            <a:schemeClr val="tx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9" name="TextBox 8"/>
          <p:cNvSpPr txBox="1"/>
          <p:nvPr/>
        </p:nvSpPr>
        <p:spPr>
          <a:xfrm>
            <a:off x="1122115" y="1997839"/>
            <a:ext cx="8573428" cy="2800767"/>
          </a:xfrm>
          <a:prstGeom prst="rect">
            <a:avLst/>
          </a:prstGeom>
          <a:noFill/>
        </p:spPr>
        <p:txBody>
          <a:bodyPr wrap="square" rtlCol="0">
            <a:spAutoFit/>
          </a:bodyPr>
          <a:lstStyle/>
          <a:p>
            <a:r>
              <a:rPr lang="en-US" sz="4800" dirty="0">
                <a:solidFill>
                  <a:schemeClr val="bg1"/>
                </a:solidFill>
              </a:rPr>
              <a:t>HARD WORK BEATS TALENT </a:t>
            </a:r>
            <a:r>
              <a:rPr lang="en-US" sz="4800" b="1" dirty="0">
                <a:solidFill>
                  <a:srgbClr val="E23936"/>
                </a:solidFill>
              </a:rPr>
              <a:t>WHEN TALENT DOESN'T WORK HARD.</a:t>
            </a:r>
            <a:endParaRPr lang="en-US" sz="800" b="1" dirty="0">
              <a:solidFill>
                <a:srgbClr val="E23936"/>
              </a:solidFill>
            </a:endParaRPr>
          </a:p>
          <a:p>
            <a:endParaRPr lang="en-US" sz="1600" i="1" dirty="0">
              <a:solidFill>
                <a:schemeClr val="bg1"/>
              </a:solidFill>
            </a:endParaRPr>
          </a:p>
          <a:p>
            <a:r>
              <a:rPr lang="en-US" sz="1600" dirty="0">
                <a:solidFill>
                  <a:schemeClr val="bg1"/>
                </a:solidFill>
              </a:rPr>
              <a:t>Our main purpose is your success </a:t>
            </a:r>
            <a:endParaRPr lang="ru-RU" sz="1600" dirty="0">
              <a:solidFill>
                <a:schemeClr val="bg1"/>
              </a:solidFill>
            </a:endParaRPr>
          </a:p>
        </p:txBody>
      </p:sp>
      <p:cxnSp>
        <p:nvCxnSpPr>
          <p:cNvPr id="7" name="Прямая соединительная линия 9">
            <a:extLst>
              <a:ext uri="{FF2B5EF4-FFF2-40B4-BE49-F238E27FC236}">
                <a16:creationId xmlns:a16="http://schemas.microsoft.com/office/drawing/2014/main" id="{19822ECB-A2A6-4CDD-8556-DBC451CFACC7}"/>
              </a:ext>
            </a:extLst>
          </p:cNvPr>
          <p:cNvCxnSpPr>
            <a:cxnSpLocks/>
          </p:cNvCxnSpPr>
          <p:nvPr/>
        </p:nvCxnSpPr>
        <p:spPr>
          <a:xfrm>
            <a:off x="1230976" y="5175008"/>
            <a:ext cx="3360074" cy="0"/>
          </a:xfrm>
          <a:prstGeom prst="line">
            <a:avLst/>
          </a:prstGeom>
          <a:ln w="28575">
            <a:solidFill>
              <a:srgbClr val="E23936"/>
            </a:solidFill>
          </a:ln>
        </p:spPr>
        <p:style>
          <a:lnRef idx="1">
            <a:schemeClr val="accent1"/>
          </a:lnRef>
          <a:fillRef idx="0">
            <a:schemeClr val="accent1"/>
          </a:fillRef>
          <a:effectRef idx="0">
            <a:schemeClr val="accent1"/>
          </a:effectRef>
          <a:fontRef idx="minor">
            <a:schemeClr val="tx1"/>
          </a:fontRef>
        </p:style>
      </p:cxnSp>
      <p:cxnSp>
        <p:nvCxnSpPr>
          <p:cNvPr id="8" name="Прямая соединительная линия 10">
            <a:extLst>
              <a:ext uri="{FF2B5EF4-FFF2-40B4-BE49-F238E27FC236}">
                <a16:creationId xmlns:a16="http://schemas.microsoft.com/office/drawing/2014/main" id="{34EF2D04-B6AF-41DA-87D5-7B43DF627185}"/>
              </a:ext>
            </a:extLst>
          </p:cNvPr>
          <p:cNvCxnSpPr>
            <a:cxnSpLocks/>
          </p:cNvCxnSpPr>
          <p:nvPr/>
        </p:nvCxnSpPr>
        <p:spPr>
          <a:xfrm>
            <a:off x="3702050" y="5175008"/>
            <a:ext cx="927100" cy="0"/>
          </a:xfrm>
          <a:prstGeom prst="line">
            <a:avLst/>
          </a:prstGeom>
          <a:ln w="28575">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45201761"/>
      </p:ext>
    </p:extLst>
  </p:cSld>
  <p:clrMapOvr>
    <a:masterClrMapping/>
  </p:clrMapOvr>
  <p:transition spd="slow" advTm="0">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up)">
                                      <p:cBhvr>
                                        <p:cTn id="7" dur="400"/>
                                        <p:tgtEl>
                                          <p:spTgt spid="9"/>
                                        </p:tgtEl>
                                      </p:cBhvr>
                                    </p:animEffect>
                                  </p:childTnLst>
                                </p:cTn>
                              </p:par>
                            </p:childTnLst>
                          </p:cTn>
                        </p:par>
                        <p:par>
                          <p:cTn id="8" fill="hold">
                            <p:stCondLst>
                              <p:cond delay="400"/>
                            </p:stCondLst>
                            <p:childTnLst>
                              <p:par>
                                <p:cTn id="9" presetID="22" presetClass="entr" presetSubtype="8"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left)">
                                      <p:cBhvr>
                                        <p:cTn id="11" dur="350"/>
                                        <p:tgtEl>
                                          <p:spTgt spid="7"/>
                                        </p:tgtEl>
                                      </p:cBhvr>
                                    </p:animEffect>
                                  </p:childTnLst>
                                </p:cTn>
                              </p:par>
                            </p:childTnLst>
                          </p:cTn>
                        </p:par>
                        <p:par>
                          <p:cTn id="12" fill="hold">
                            <p:stCondLst>
                              <p:cond delay="750"/>
                            </p:stCondLst>
                            <p:childTnLst>
                              <p:par>
                                <p:cTn id="13" presetID="22" presetClass="entr" presetSubtype="8" fill="hold"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left)">
                                      <p:cBhvr>
                                        <p:cTn id="15" dur="35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3588866" y="538393"/>
            <a:ext cx="5049671" cy="954107"/>
          </a:xfrm>
          <a:prstGeom prst="rect">
            <a:avLst/>
          </a:prstGeom>
          <a:noFill/>
        </p:spPr>
        <p:txBody>
          <a:bodyPr wrap="square" rtlCol="0">
            <a:spAutoFit/>
          </a:bodyPr>
          <a:lstStyle/>
          <a:p>
            <a:pPr algn="ctr"/>
            <a:r>
              <a:rPr lang="en-US" sz="4000" dirty="0">
                <a:solidFill>
                  <a:srgbClr val="E23936"/>
                </a:solidFill>
              </a:rPr>
              <a:t>/ </a:t>
            </a:r>
            <a:r>
              <a:rPr lang="en-US" sz="4000" dirty="0"/>
              <a:t>JOIN OUR TEAM</a:t>
            </a:r>
            <a:endParaRPr lang="en-US" sz="1400" dirty="0"/>
          </a:p>
          <a:p>
            <a:pPr algn="ctr"/>
            <a:endParaRPr lang="en-US" sz="1400" dirty="0"/>
          </a:p>
        </p:txBody>
      </p:sp>
      <p:sp>
        <p:nvSpPr>
          <p:cNvPr id="14" name="Прямоугольник 13"/>
          <p:cNvSpPr/>
          <p:nvPr/>
        </p:nvSpPr>
        <p:spPr>
          <a:xfrm>
            <a:off x="1446476" y="1093504"/>
            <a:ext cx="9334450" cy="475387"/>
          </a:xfrm>
          <a:prstGeom prst="rect">
            <a:avLst/>
          </a:prstGeom>
        </p:spPr>
        <p:txBody>
          <a:bodyPr wrap="square">
            <a:spAutoFit/>
          </a:bodyPr>
          <a:lstStyle/>
          <a:p>
            <a:pPr algn="ctr">
              <a:lnSpc>
                <a:spcPts val="3600"/>
              </a:lnSpc>
            </a:pPr>
            <a:r>
              <a:rPr lang="en-US" sz="1200" kern="0" spc="50" dirty="0">
                <a:solidFill>
                  <a:schemeClr val="tx1">
                    <a:lumMod val="85000"/>
                    <a:lumOff val="15000"/>
                  </a:schemeClr>
                </a:solidFill>
                <a:ea typeface="Karla" pitchFamily="2" charset="0"/>
                <a:cs typeface="Poppins" panose="02000000000000000000" pitchFamily="2" charset="0"/>
              </a:rPr>
              <a:t>SOME WORDS AND DESCRIPTION ABOUT SERVICE’S THAT YOU OFFER</a:t>
            </a:r>
            <a:endParaRPr lang="en-US" sz="1200" spc="50" dirty="0">
              <a:solidFill>
                <a:schemeClr val="tx1">
                  <a:lumMod val="85000"/>
                  <a:lumOff val="15000"/>
                </a:schemeClr>
              </a:solidFill>
            </a:endParaRPr>
          </a:p>
        </p:txBody>
      </p:sp>
      <p:sp>
        <p:nvSpPr>
          <p:cNvPr id="20" name="Подзаголовок 2"/>
          <p:cNvSpPr txBox="1">
            <a:spLocks/>
          </p:cNvSpPr>
          <p:nvPr/>
        </p:nvSpPr>
        <p:spPr>
          <a:xfrm>
            <a:off x="1405106" y="4633353"/>
            <a:ext cx="1829416" cy="123098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700"/>
              </a:lnSpc>
              <a:spcBef>
                <a:spcPts val="1200"/>
              </a:spcBef>
              <a:buNone/>
            </a:pPr>
            <a:r>
              <a:rPr lang="en-US" sz="1400" dirty="0">
                <a:solidFill>
                  <a:schemeClr val="tx1">
                    <a:lumMod val="85000"/>
                    <a:lumOff val="15000"/>
                  </a:schemeClr>
                </a:solidFill>
              </a:rPr>
              <a:t>Michael Trevis</a:t>
            </a:r>
          </a:p>
          <a:p>
            <a:pPr marL="0" indent="0" algn="ctr">
              <a:lnSpc>
                <a:spcPts val="1700"/>
              </a:lnSpc>
              <a:spcBef>
                <a:spcPts val="0"/>
              </a:spcBef>
              <a:buNone/>
            </a:pPr>
            <a:r>
              <a:rPr lang="en-US" sz="900" spc="150" dirty="0">
                <a:solidFill>
                  <a:schemeClr val="tx1">
                    <a:lumMod val="85000"/>
                    <a:lumOff val="15000"/>
                  </a:schemeClr>
                </a:solidFill>
              </a:rPr>
              <a:t>ART DIRECTOR</a:t>
            </a:r>
          </a:p>
          <a:p>
            <a:pPr marL="0" indent="0" algn="ctr">
              <a:lnSpc>
                <a:spcPts val="1700"/>
              </a:lnSpc>
              <a:spcBef>
                <a:spcPts val="600"/>
              </a:spcBef>
              <a:buNone/>
            </a:pPr>
            <a:r>
              <a:rPr lang="en-US" sz="1000" kern="0" dirty="0">
                <a:solidFill>
                  <a:schemeClr val="tx1">
                    <a:lumMod val="85000"/>
                    <a:lumOff val="15000"/>
                  </a:schemeClr>
                </a:solidFill>
                <a:ea typeface="Karla" pitchFamily="2" charset="0"/>
                <a:cs typeface="Poppins" panose="02000000000000000000" pitchFamily="2" charset="0"/>
              </a:rPr>
              <a:t>Etiam vitae dui congue, semper quam vitae, luctus ligula. Sed poseur</a:t>
            </a:r>
          </a:p>
        </p:txBody>
      </p:sp>
      <p:sp>
        <p:nvSpPr>
          <p:cNvPr id="21" name="Подзаголовок 2"/>
          <p:cNvSpPr txBox="1">
            <a:spLocks/>
          </p:cNvSpPr>
          <p:nvPr/>
        </p:nvSpPr>
        <p:spPr>
          <a:xfrm>
            <a:off x="6457984" y="4627811"/>
            <a:ext cx="1829415" cy="129674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700"/>
              </a:lnSpc>
              <a:spcBef>
                <a:spcPts val="1200"/>
              </a:spcBef>
              <a:buNone/>
            </a:pPr>
            <a:r>
              <a:rPr lang="en-US" sz="1400" dirty="0">
                <a:solidFill>
                  <a:schemeClr val="tx1">
                    <a:lumMod val="85000"/>
                    <a:lumOff val="15000"/>
                  </a:schemeClr>
                </a:solidFill>
              </a:rPr>
              <a:t>John Strauss</a:t>
            </a:r>
          </a:p>
          <a:p>
            <a:pPr marL="0" indent="0" algn="ctr">
              <a:lnSpc>
                <a:spcPts val="1700"/>
              </a:lnSpc>
              <a:spcBef>
                <a:spcPts val="0"/>
              </a:spcBef>
              <a:buNone/>
            </a:pPr>
            <a:r>
              <a:rPr lang="en-US" sz="900" spc="150" dirty="0">
                <a:solidFill>
                  <a:schemeClr val="tx1">
                    <a:lumMod val="85000"/>
                    <a:lumOff val="15000"/>
                  </a:schemeClr>
                </a:solidFill>
              </a:rPr>
              <a:t>WEB DESIGNER</a:t>
            </a:r>
          </a:p>
          <a:p>
            <a:pPr marL="0" lvl="0" indent="0" algn="ctr">
              <a:lnSpc>
                <a:spcPts val="1700"/>
              </a:lnSpc>
              <a:spcBef>
                <a:spcPts val="600"/>
              </a:spcBef>
              <a:buNone/>
            </a:pPr>
            <a:r>
              <a:rPr lang="en-US" sz="1000" kern="0" dirty="0">
                <a:solidFill>
                  <a:schemeClr val="tx1">
                    <a:lumMod val="85000"/>
                    <a:lumOff val="15000"/>
                  </a:schemeClr>
                </a:solidFill>
                <a:ea typeface="Karla" pitchFamily="2" charset="0"/>
                <a:cs typeface="Poppins" panose="02000000000000000000" pitchFamily="2" charset="0"/>
              </a:rPr>
              <a:t>Etiam vitae dui congue, semper quam vitae, luctus ligula. Sed poseur</a:t>
            </a:r>
          </a:p>
        </p:txBody>
      </p:sp>
      <p:sp>
        <p:nvSpPr>
          <p:cNvPr id="22" name="Подзаголовок 2"/>
          <p:cNvSpPr txBox="1">
            <a:spLocks/>
          </p:cNvSpPr>
          <p:nvPr/>
        </p:nvSpPr>
        <p:spPr>
          <a:xfrm>
            <a:off x="3931545" y="4627812"/>
            <a:ext cx="1848071" cy="129674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700"/>
              </a:lnSpc>
              <a:spcBef>
                <a:spcPts val="1200"/>
              </a:spcBef>
              <a:buNone/>
            </a:pPr>
            <a:r>
              <a:rPr lang="en-US" sz="1400" dirty="0">
                <a:solidFill>
                  <a:schemeClr val="tx1">
                    <a:lumMod val="85000"/>
                    <a:lumOff val="15000"/>
                  </a:schemeClr>
                </a:solidFill>
              </a:rPr>
              <a:t>Christina Clain</a:t>
            </a:r>
          </a:p>
          <a:p>
            <a:pPr marL="0" indent="0" algn="ctr">
              <a:lnSpc>
                <a:spcPts val="1700"/>
              </a:lnSpc>
              <a:spcBef>
                <a:spcPts val="0"/>
              </a:spcBef>
              <a:buNone/>
            </a:pPr>
            <a:r>
              <a:rPr lang="en-US" sz="900" spc="150" dirty="0">
                <a:solidFill>
                  <a:schemeClr val="tx1">
                    <a:lumMod val="85000"/>
                    <a:lumOff val="15000"/>
                  </a:schemeClr>
                </a:solidFill>
              </a:rPr>
              <a:t>MARKETOLOG</a:t>
            </a:r>
          </a:p>
          <a:p>
            <a:pPr marL="0" lvl="0" indent="0" algn="ctr">
              <a:lnSpc>
                <a:spcPts val="1700"/>
              </a:lnSpc>
              <a:spcBef>
                <a:spcPts val="600"/>
              </a:spcBef>
              <a:buNone/>
            </a:pPr>
            <a:r>
              <a:rPr lang="en-US" sz="1000" kern="0" dirty="0">
                <a:solidFill>
                  <a:schemeClr val="tx1">
                    <a:lumMod val="85000"/>
                    <a:lumOff val="15000"/>
                  </a:schemeClr>
                </a:solidFill>
                <a:ea typeface="Karla" pitchFamily="2" charset="0"/>
                <a:cs typeface="Poppins" panose="02000000000000000000" pitchFamily="2" charset="0"/>
              </a:rPr>
              <a:t>Etiam vitae dui congue, semper quam vitae, luctus ligula. Sed poseur</a:t>
            </a:r>
          </a:p>
        </p:txBody>
      </p:sp>
      <p:sp>
        <p:nvSpPr>
          <p:cNvPr id="24" name="Подзаголовок 2"/>
          <p:cNvSpPr txBox="1">
            <a:spLocks/>
          </p:cNvSpPr>
          <p:nvPr/>
        </p:nvSpPr>
        <p:spPr>
          <a:xfrm>
            <a:off x="8965766" y="4627811"/>
            <a:ext cx="1848071" cy="129674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700"/>
              </a:lnSpc>
              <a:spcBef>
                <a:spcPts val="1200"/>
              </a:spcBef>
              <a:buNone/>
            </a:pPr>
            <a:r>
              <a:rPr lang="en-US" sz="1400" dirty="0">
                <a:solidFill>
                  <a:schemeClr val="tx1">
                    <a:lumMod val="85000"/>
                    <a:lumOff val="15000"/>
                  </a:schemeClr>
                </a:solidFill>
              </a:rPr>
              <a:t>Clara Carlton</a:t>
            </a:r>
          </a:p>
          <a:p>
            <a:pPr marL="0" indent="0" algn="ctr">
              <a:lnSpc>
                <a:spcPts val="1700"/>
              </a:lnSpc>
              <a:spcBef>
                <a:spcPts val="0"/>
              </a:spcBef>
              <a:buNone/>
            </a:pPr>
            <a:r>
              <a:rPr lang="en-US" sz="900" spc="150" dirty="0">
                <a:solidFill>
                  <a:schemeClr val="tx1">
                    <a:lumMod val="85000"/>
                    <a:lumOff val="15000"/>
                  </a:schemeClr>
                </a:solidFill>
              </a:rPr>
              <a:t>PHOTOGRAPHER</a:t>
            </a:r>
          </a:p>
          <a:p>
            <a:pPr marL="0" lvl="0" indent="0" algn="ctr">
              <a:lnSpc>
                <a:spcPts val="1700"/>
              </a:lnSpc>
              <a:spcBef>
                <a:spcPts val="600"/>
              </a:spcBef>
              <a:buNone/>
            </a:pPr>
            <a:r>
              <a:rPr lang="en-US" sz="1000" kern="0" dirty="0">
                <a:solidFill>
                  <a:schemeClr val="tx1">
                    <a:lumMod val="85000"/>
                    <a:lumOff val="15000"/>
                  </a:schemeClr>
                </a:solidFill>
                <a:ea typeface="Karla" pitchFamily="2" charset="0"/>
                <a:cs typeface="Poppins" panose="02000000000000000000" pitchFamily="2" charset="0"/>
              </a:rPr>
              <a:t>Etiam vitae dui congue, semper quam vitae, luctus ligula. Sed poseur</a:t>
            </a:r>
          </a:p>
        </p:txBody>
      </p:sp>
      <p:sp>
        <p:nvSpPr>
          <p:cNvPr id="26" name="Прямоугольник 25"/>
          <p:cNvSpPr/>
          <p:nvPr/>
        </p:nvSpPr>
        <p:spPr>
          <a:xfrm>
            <a:off x="1405106" y="2117559"/>
            <a:ext cx="1829415" cy="2247572"/>
          </a:xfrm>
          <a:prstGeom prst="rect">
            <a:avLst/>
          </a:prstGeom>
          <a:solidFill>
            <a:srgbClr val="C000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5" name="Прямоугольник 24"/>
          <p:cNvSpPr/>
          <p:nvPr/>
        </p:nvSpPr>
        <p:spPr>
          <a:xfrm>
            <a:off x="3931543" y="2117558"/>
            <a:ext cx="1829417" cy="2247572"/>
          </a:xfrm>
          <a:prstGeom prst="rect">
            <a:avLst/>
          </a:prstGeom>
          <a:solidFill>
            <a:srgbClr val="C000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7" name="Прямоугольник 26"/>
          <p:cNvSpPr/>
          <p:nvPr/>
        </p:nvSpPr>
        <p:spPr>
          <a:xfrm>
            <a:off x="6457982" y="2117558"/>
            <a:ext cx="1829418" cy="2247572"/>
          </a:xfrm>
          <a:prstGeom prst="rect">
            <a:avLst/>
          </a:prstGeom>
          <a:solidFill>
            <a:srgbClr val="C000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9" name="Прямоугольник 28"/>
          <p:cNvSpPr/>
          <p:nvPr/>
        </p:nvSpPr>
        <p:spPr>
          <a:xfrm>
            <a:off x="8984419" y="2117558"/>
            <a:ext cx="1829418" cy="2247572"/>
          </a:xfrm>
          <a:prstGeom prst="rect">
            <a:avLst/>
          </a:prstGeom>
          <a:solidFill>
            <a:srgbClr val="C000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pic>
        <p:nvPicPr>
          <p:cNvPr id="7" name="Picture Placeholder 6">
            <a:extLst>
              <a:ext uri="{FF2B5EF4-FFF2-40B4-BE49-F238E27FC236}">
                <a16:creationId xmlns:a16="http://schemas.microsoft.com/office/drawing/2014/main" id="{ED8B92B4-839F-44AB-833B-B06ECA0C53E5}"/>
              </a:ext>
            </a:extLst>
          </p:cNvPr>
          <p:cNvPicPr>
            <a:picLocks noGrp="1" noChangeAspect="1"/>
          </p:cNvPicPr>
          <p:nvPr>
            <p:ph type="pic" sz="quarter" idx="11"/>
          </p:nvPr>
        </p:nvPicPr>
        <p:blipFill>
          <a:blip r:embed="rId2" cstate="print">
            <a:extLst>
              <a:ext uri="{28A0092B-C50C-407E-A947-70E740481C1C}">
                <a14:useLocalDpi xmlns:a14="http://schemas.microsoft.com/office/drawing/2010/main" val="0"/>
              </a:ext>
            </a:extLst>
          </a:blip>
          <a:srcRect l="9354" r="9354"/>
          <a:stretch>
            <a:fillRect/>
          </a:stretch>
        </p:blipFill>
        <p:spPr/>
      </p:pic>
      <p:pic>
        <p:nvPicPr>
          <p:cNvPr id="11" name="Picture Placeholder 10">
            <a:extLst>
              <a:ext uri="{FF2B5EF4-FFF2-40B4-BE49-F238E27FC236}">
                <a16:creationId xmlns:a16="http://schemas.microsoft.com/office/drawing/2014/main" id="{BE38EE06-D6B5-49A4-B421-4959CBF7B6C6}"/>
              </a:ext>
            </a:extLst>
          </p:cNvPr>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l="9408" r="9408"/>
          <a:stretch>
            <a:fillRect/>
          </a:stretch>
        </p:blipFill>
        <p:spPr/>
      </p:pic>
      <p:pic>
        <p:nvPicPr>
          <p:cNvPr id="9" name="Picture Placeholder 8">
            <a:extLst>
              <a:ext uri="{FF2B5EF4-FFF2-40B4-BE49-F238E27FC236}">
                <a16:creationId xmlns:a16="http://schemas.microsoft.com/office/drawing/2014/main" id="{7352356A-A11C-4DA5-A989-467CCA39FE28}"/>
              </a:ext>
            </a:extLst>
          </p:cNvPr>
          <p:cNvPicPr>
            <a:picLocks noGrp="1" noChangeAspect="1"/>
          </p:cNvPicPr>
          <p:nvPr>
            <p:ph type="pic" sz="quarter" idx="12"/>
          </p:nvPr>
        </p:nvPicPr>
        <p:blipFill>
          <a:blip r:embed="rId4" cstate="print">
            <a:extLst>
              <a:ext uri="{28A0092B-C50C-407E-A947-70E740481C1C}">
                <a14:useLocalDpi xmlns:a14="http://schemas.microsoft.com/office/drawing/2010/main" val="0"/>
              </a:ext>
            </a:extLst>
          </a:blip>
          <a:srcRect l="9408" r="9408"/>
          <a:stretch>
            <a:fillRect/>
          </a:stretch>
        </p:blipFill>
        <p:spPr/>
      </p:pic>
      <p:pic>
        <p:nvPicPr>
          <p:cNvPr id="15" name="Picture Placeholder 14">
            <a:extLst>
              <a:ext uri="{FF2B5EF4-FFF2-40B4-BE49-F238E27FC236}">
                <a16:creationId xmlns:a16="http://schemas.microsoft.com/office/drawing/2014/main" id="{10DC860B-A8C7-4707-A957-6E391172D6D9}"/>
              </a:ext>
            </a:extLst>
          </p:cNvPr>
          <p:cNvPicPr>
            <a:picLocks noGrp="1" noChangeAspect="1"/>
          </p:cNvPicPr>
          <p:nvPr>
            <p:ph type="pic" sz="quarter" idx="14"/>
          </p:nvPr>
        </p:nvPicPr>
        <p:blipFill>
          <a:blip r:embed="rId5" cstate="print">
            <a:extLst>
              <a:ext uri="{28A0092B-C50C-407E-A947-70E740481C1C}">
                <a14:useLocalDpi xmlns:a14="http://schemas.microsoft.com/office/drawing/2010/main" val="0"/>
              </a:ext>
            </a:extLst>
          </a:blip>
          <a:srcRect l="9427" r="9427"/>
          <a:stretch>
            <a:fillRect/>
          </a:stretch>
        </p:blipFill>
        <p:spPr/>
      </p:pic>
    </p:spTree>
    <p:extLst>
      <p:ext uri="{BB962C8B-B14F-4D97-AF65-F5344CB8AC3E}">
        <p14:creationId xmlns:p14="http://schemas.microsoft.com/office/powerpoint/2010/main" val="89881124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13"/>
                                        </p:tgtEl>
                                        <p:attrNameLst>
                                          <p:attrName>style.visibility</p:attrName>
                                        </p:attrNameLst>
                                      </p:cBhvr>
                                      <p:to>
                                        <p:strVal val="visible"/>
                                      </p:to>
                                    </p:set>
                                    <p:anim calcmode="lin" valueType="num">
                                      <p:cBhvr>
                                        <p:cTn id="7" dur="250" fill="hold"/>
                                        <p:tgtEl>
                                          <p:spTgt spid="13"/>
                                        </p:tgtEl>
                                        <p:attrNameLst>
                                          <p:attrName>ppt_x</p:attrName>
                                        </p:attrNameLst>
                                      </p:cBhvr>
                                      <p:tavLst>
                                        <p:tav tm="0">
                                          <p:val>
                                            <p:strVal val="#ppt_x"/>
                                          </p:val>
                                        </p:tav>
                                        <p:tav tm="50000">
                                          <p:val>
                                            <p:strVal val="#ppt_x+.1"/>
                                          </p:val>
                                        </p:tav>
                                        <p:tav tm="100000">
                                          <p:val>
                                            <p:strVal val="#ppt_x"/>
                                          </p:val>
                                        </p:tav>
                                      </p:tavLst>
                                    </p:anim>
                                    <p:anim calcmode="lin" valueType="num">
                                      <p:cBhvr>
                                        <p:cTn id="8" dur="250" fill="hold"/>
                                        <p:tgtEl>
                                          <p:spTgt spid="13"/>
                                        </p:tgtEl>
                                        <p:attrNameLst>
                                          <p:attrName>ppt_y</p:attrName>
                                        </p:attrNameLst>
                                      </p:cBhvr>
                                      <p:tavLst>
                                        <p:tav tm="0">
                                          <p:val>
                                            <p:strVal val="#ppt_y"/>
                                          </p:val>
                                        </p:tav>
                                        <p:tav tm="100000">
                                          <p:val>
                                            <p:strVal val="#ppt_y"/>
                                          </p:val>
                                        </p:tav>
                                      </p:tavLst>
                                    </p:anim>
                                    <p:anim calcmode="lin" valueType="num">
                                      <p:cBhvr>
                                        <p:cTn id="9" dur="250" fill="hold"/>
                                        <p:tgtEl>
                                          <p:spTgt spid="13"/>
                                        </p:tgtEl>
                                        <p:attrNameLst>
                                          <p:attrName>ppt_h</p:attrName>
                                        </p:attrNameLst>
                                      </p:cBhvr>
                                      <p:tavLst>
                                        <p:tav tm="0">
                                          <p:val>
                                            <p:strVal val="#ppt_h/10"/>
                                          </p:val>
                                        </p:tav>
                                        <p:tav tm="50000">
                                          <p:val>
                                            <p:strVal val="#ppt_h+.01"/>
                                          </p:val>
                                        </p:tav>
                                        <p:tav tm="100000">
                                          <p:val>
                                            <p:strVal val="#ppt_h"/>
                                          </p:val>
                                        </p:tav>
                                      </p:tavLst>
                                    </p:anim>
                                    <p:anim calcmode="lin" valueType="num">
                                      <p:cBhvr>
                                        <p:cTn id="10" dur="250" fill="hold"/>
                                        <p:tgtEl>
                                          <p:spTgt spid="13"/>
                                        </p:tgtEl>
                                        <p:attrNameLst>
                                          <p:attrName>ppt_w</p:attrName>
                                        </p:attrNameLst>
                                      </p:cBhvr>
                                      <p:tavLst>
                                        <p:tav tm="0">
                                          <p:val>
                                            <p:strVal val="#ppt_w/10"/>
                                          </p:val>
                                        </p:tav>
                                        <p:tav tm="50000">
                                          <p:val>
                                            <p:strVal val="#ppt_w+.01"/>
                                          </p:val>
                                        </p:tav>
                                        <p:tav tm="100000">
                                          <p:val>
                                            <p:strVal val="#ppt_w"/>
                                          </p:val>
                                        </p:tav>
                                      </p:tavLst>
                                    </p:anim>
                                    <p:animEffect transition="in" filter="fade">
                                      <p:cBhvr>
                                        <p:cTn id="11" dur="250" tmFilter="0,0; .5, 1; 1, 1"/>
                                        <p:tgtEl>
                                          <p:spTgt spid="13"/>
                                        </p:tgtEl>
                                      </p:cBhvr>
                                    </p:animEffect>
                                  </p:childTnLst>
                                </p:cTn>
                              </p:par>
                            </p:childTnLst>
                          </p:cTn>
                        </p:par>
                        <p:par>
                          <p:cTn id="12" fill="hold">
                            <p:stCondLst>
                              <p:cond delay="525"/>
                            </p:stCondLst>
                            <p:childTnLst>
                              <p:par>
                                <p:cTn id="13" presetID="22" presetClass="entr" presetSubtype="1" fill="hold" grpId="0" nodeType="after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wipe(up)">
                                      <p:cBhvr>
                                        <p:cTn id="15" dur="400"/>
                                        <p:tgtEl>
                                          <p:spTgt spid="14"/>
                                        </p:tgtEl>
                                      </p:cBhvr>
                                    </p:animEffect>
                                  </p:childTnLst>
                                </p:cTn>
                              </p:par>
                            </p:childTnLst>
                          </p:cTn>
                        </p:par>
                        <p:par>
                          <p:cTn id="16" fill="hold">
                            <p:stCondLst>
                              <p:cond delay="925"/>
                            </p:stCondLst>
                            <p:childTnLst>
                              <p:par>
                                <p:cTn id="17" presetID="22" presetClass="entr" presetSubtype="1" fill="hold" grpId="0" nodeType="afterEffect">
                                  <p:stCondLst>
                                    <p:cond delay="0"/>
                                  </p:stCondLst>
                                  <p:childTnLst>
                                    <p:set>
                                      <p:cBhvr>
                                        <p:cTn id="18" dur="1" fill="hold">
                                          <p:stCondLst>
                                            <p:cond delay="0"/>
                                          </p:stCondLst>
                                        </p:cTn>
                                        <p:tgtEl>
                                          <p:spTgt spid="26"/>
                                        </p:tgtEl>
                                        <p:attrNameLst>
                                          <p:attrName>style.visibility</p:attrName>
                                        </p:attrNameLst>
                                      </p:cBhvr>
                                      <p:to>
                                        <p:strVal val="visible"/>
                                      </p:to>
                                    </p:set>
                                    <p:animEffect transition="in" filter="wipe(up)">
                                      <p:cBhvr>
                                        <p:cTn id="19" dur="400"/>
                                        <p:tgtEl>
                                          <p:spTgt spid="26"/>
                                        </p:tgtEl>
                                      </p:cBhvr>
                                    </p:animEffect>
                                  </p:childTnLst>
                                </p:cTn>
                              </p:par>
                            </p:childTnLst>
                          </p:cTn>
                        </p:par>
                        <p:par>
                          <p:cTn id="20" fill="hold">
                            <p:stCondLst>
                              <p:cond delay="1325"/>
                            </p:stCondLst>
                            <p:childTnLst>
                              <p:par>
                                <p:cTn id="21" presetID="22" presetClass="entr" presetSubtype="1" fill="hold" grpId="0" nodeType="after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wipe(up)">
                                      <p:cBhvr>
                                        <p:cTn id="23" dur="400"/>
                                        <p:tgtEl>
                                          <p:spTgt spid="20"/>
                                        </p:tgtEl>
                                      </p:cBhvr>
                                    </p:animEffect>
                                  </p:childTnLst>
                                </p:cTn>
                              </p:par>
                            </p:childTnLst>
                          </p:cTn>
                        </p:par>
                        <p:par>
                          <p:cTn id="24" fill="hold">
                            <p:stCondLst>
                              <p:cond delay="1725"/>
                            </p:stCondLst>
                            <p:childTnLst>
                              <p:par>
                                <p:cTn id="25" presetID="22" presetClass="entr" presetSubtype="1" fill="hold" grpId="0" nodeType="after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wipe(up)">
                                      <p:cBhvr>
                                        <p:cTn id="27" dur="400"/>
                                        <p:tgtEl>
                                          <p:spTgt spid="25"/>
                                        </p:tgtEl>
                                      </p:cBhvr>
                                    </p:animEffect>
                                  </p:childTnLst>
                                </p:cTn>
                              </p:par>
                            </p:childTnLst>
                          </p:cTn>
                        </p:par>
                        <p:par>
                          <p:cTn id="28" fill="hold">
                            <p:stCondLst>
                              <p:cond delay="2125"/>
                            </p:stCondLst>
                            <p:childTnLst>
                              <p:par>
                                <p:cTn id="29" presetID="22" presetClass="entr" presetSubtype="1" fill="hold" grpId="0" nodeType="after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wipe(up)">
                                      <p:cBhvr>
                                        <p:cTn id="31" dur="400"/>
                                        <p:tgtEl>
                                          <p:spTgt spid="22"/>
                                        </p:tgtEl>
                                      </p:cBhvr>
                                    </p:animEffect>
                                  </p:childTnLst>
                                </p:cTn>
                              </p:par>
                            </p:childTnLst>
                          </p:cTn>
                        </p:par>
                        <p:par>
                          <p:cTn id="32" fill="hold">
                            <p:stCondLst>
                              <p:cond delay="2525"/>
                            </p:stCondLst>
                            <p:childTnLst>
                              <p:par>
                                <p:cTn id="33" presetID="22" presetClass="entr" presetSubtype="1" fill="hold" grpId="0" nodeType="afterEffect">
                                  <p:stCondLst>
                                    <p:cond delay="0"/>
                                  </p:stCondLst>
                                  <p:childTnLst>
                                    <p:set>
                                      <p:cBhvr>
                                        <p:cTn id="34" dur="1" fill="hold">
                                          <p:stCondLst>
                                            <p:cond delay="0"/>
                                          </p:stCondLst>
                                        </p:cTn>
                                        <p:tgtEl>
                                          <p:spTgt spid="27"/>
                                        </p:tgtEl>
                                        <p:attrNameLst>
                                          <p:attrName>style.visibility</p:attrName>
                                        </p:attrNameLst>
                                      </p:cBhvr>
                                      <p:to>
                                        <p:strVal val="visible"/>
                                      </p:to>
                                    </p:set>
                                    <p:animEffect transition="in" filter="wipe(up)">
                                      <p:cBhvr>
                                        <p:cTn id="35" dur="400"/>
                                        <p:tgtEl>
                                          <p:spTgt spid="27"/>
                                        </p:tgtEl>
                                      </p:cBhvr>
                                    </p:animEffect>
                                  </p:childTnLst>
                                </p:cTn>
                              </p:par>
                            </p:childTnLst>
                          </p:cTn>
                        </p:par>
                        <p:par>
                          <p:cTn id="36" fill="hold">
                            <p:stCondLst>
                              <p:cond delay="2925"/>
                            </p:stCondLst>
                            <p:childTnLst>
                              <p:par>
                                <p:cTn id="37" presetID="22" presetClass="entr" presetSubtype="1" fill="hold" grpId="0" nodeType="afterEffect">
                                  <p:stCondLst>
                                    <p:cond delay="0"/>
                                  </p:stCondLst>
                                  <p:childTnLst>
                                    <p:set>
                                      <p:cBhvr>
                                        <p:cTn id="38" dur="1" fill="hold">
                                          <p:stCondLst>
                                            <p:cond delay="0"/>
                                          </p:stCondLst>
                                        </p:cTn>
                                        <p:tgtEl>
                                          <p:spTgt spid="21"/>
                                        </p:tgtEl>
                                        <p:attrNameLst>
                                          <p:attrName>style.visibility</p:attrName>
                                        </p:attrNameLst>
                                      </p:cBhvr>
                                      <p:to>
                                        <p:strVal val="visible"/>
                                      </p:to>
                                    </p:set>
                                    <p:animEffect transition="in" filter="wipe(up)">
                                      <p:cBhvr>
                                        <p:cTn id="39" dur="400"/>
                                        <p:tgtEl>
                                          <p:spTgt spid="21"/>
                                        </p:tgtEl>
                                      </p:cBhvr>
                                    </p:animEffect>
                                  </p:childTnLst>
                                </p:cTn>
                              </p:par>
                            </p:childTnLst>
                          </p:cTn>
                        </p:par>
                        <p:par>
                          <p:cTn id="40" fill="hold">
                            <p:stCondLst>
                              <p:cond delay="3325"/>
                            </p:stCondLst>
                            <p:childTnLst>
                              <p:par>
                                <p:cTn id="41" presetID="22" presetClass="entr" presetSubtype="1" fill="hold" grpId="0" nodeType="afterEffect">
                                  <p:stCondLst>
                                    <p:cond delay="0"/>
                                  </p:stCondLst>
                                  <p:childTnLst>
                                    <p:set>
                                      <p:cBhvr>
                                        <p:cTn id="42" dur="1" fill="hold">
                                          <p:stCondLst>
                                            <p:cond delay="0"/>
                                          </p:stCondLst>
                                        </p:cTn>
                                        <p:tgtEl>
                                          <p:spTgt spid="29"/>
                                        </p:tgtEl>
                                        <p:attrNameLst>
                                          <p:attrName>style.visibility</p:attrName>
                                        </p:attrNameLst>
                                      </p:cBhvr>
                                      <p:to>
                                        <p:strVal val="visible"/>
                                      </p:to>
                                    </p:set>
                                    <p:animEffect transition="in" filter="wipe(up)">
                                      <p:cBhvr>
                                        <p:cTn id="43" dur="400"/>
                                        <p:tgtEl>
                                          <p:spTgt spid="29"/>
                                        </p:tgtEl>
                                      </p:cBhvr>
                                    </p:animEffect>
                                  </p:childTnLst>
                                </p:cTn>
                              </p:par>
                            </p:childTnLst>
                          </p:cTn>
                        </p:par>
                        <p:par>
                          <p:cTn id="44" fill="hold">
                            <p:stCondLst>
                              <p:cond delay="3725"/>
                            </p:stCondLst>
                            <p:childTnLst>
                              <p:par>
                                <p:cTn id="45" presetID="22" presetClass="entr" presetSubtype="1" fill="hold" grpId="0" nodeType="afterEffect">
                                  <p:stCondLst>
                                    <p:cond delay="0"/>
                                  </p:stCondLst>
                                  <p:childTnLst>
                                    <p:set>
                                      <p:cBhvr>
                                        <p:cTn id="46" dur="1" fill="hold">
                                          <p:stCondLst>
                                            <p:cond delay="0"/>
                                          </p:stCondLst>
                                        </p:cTn>
                                        <p:tgtEl>
                                          <p:spTgt spid="24"/>
                                        </p:tgtEl>
                                        <p:attrNameLst>
                                          <p:attrName>style.visibility</p:attrName>
                                        </p:attrNameLst>
                                      </p:cBhvr>
                                      <p:to>
                                        <p:strVal val="visible"/>
                                      </p:to>
                                    </p:set>
                                    <p:animEffect transition="in" filter="wipe(up)">
                                      <p:cBhvr>
                                        <p:cTn id="47" dur="4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20" grpId="0"/>
      <p:bldP spid="21" grpId="0"/>
      <p:bldP spid="22" grpId="0"/>
      <p:bldP spid="24" grpId="0"/>
      <p:bldP spid="26" grpId="0" animBg="1"/>
      <p:bldP spid="25" grpId="0" animBg="1"/>
      <p:bldP spid="27" grpId="0" animBg="1"/>
      <p:bldP spid="2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946F8876-1A14-4F9C-A3EF-F8B0DFE03E77}"/>
              </a:ext>
            </a:extLst>
          </p:cNvPr>
          <p:cNvPicPr>
            <a:picLocks noGrp="1" noChangeAspect="1"/>
          </p:cNvPicPr>
          <p:nvPr>
            <p:ph type="pic" sz="quarter" idx="10"/>
          </p:nvPr>
        </p:nvPicPr>
        <p:blipFill rotWithShape="1">
          <a:blip r:embed="rId2" cstate="print">
            <a:extLst>
              <a:ext uri="{28A0092B-C50C-407E-A947-70E740481C1C}">
                <a14:useLocalDpi xmlns:a14="http://schemas.microsoft.com/office/drawing/2010/main" val="0"/>
              </a:ext>
            </a:extLst>
          </a:blip>
          <a:srcRect t="9181" b="64099"/>
          <a:stretch/>
        </p:blipFill>
        <p:spPr>
          <a:xfrm>
            <a:off x="1" y="0"/>
            <a:ext cx="12192000" cy="2171700"/>
          </a:xfrm>
        </p:spPr>
      </p:pic>
      <p:pic>
        <p:nvPicPr>
          <p:cNvPr id="11" name="Picture Placeholder 10">
            <a:extLst>
              <a:ext uri="{FF2B5EF4-FFF2-40B4-BE49-F238E27FC236}">
                <a16:creationId xmlns:a16="http://schemas.microsoft.com/office/drawing/2014/main" id="{18875545-7BCD-416B-BE9B-531FB9CF684E}"/>
              </a:ext>
            </a:extLst>
          </p:cNvPr>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l="19848" r="19848"/>
          <a:stretch>
            <a:fillRect/>
          </a:stretch>
        </p:blipFill>
        <p:spPr/>
      </p:pic>
      <p:sp>
        <p:nvSpPr>
          <p:cNvPr id="8" name="Прямоугольник 7"/>
          <p:cNvSpPr/>
          <p:nvPr/>
        </p:nvSpPr>
        <p:spPr>
          <a:xfrm>
            <a:off x="0" y="0"/>
            <a:ext cx="12192000" cy="2171700"/>
          </a:xfrm>
          <a:prstGeom prst="rect">
            <a:avLst/>
          </a:prstGeom>
          <a:solidFill>
            <a:srgbClr val="E23936">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9" name="TextBox 8"/>
          <p:cNvSpPr txBox="1"/>
          <p:nvPr/>
        </p:nvSpPr>
        <p:spPr>
          <a:xfrm>
            <a:off x="2099976" y="754481"/>
            <a:ext cx="7970784" cy="938270"/>
          </a:xfrm>
          <a:prstGeom prst="rect">
            <a:avLst/>
          </a:prstGeom>
          <a:noFill/>
        </p:spPr>
        <p:txBody>
          <a:bodyPr wrap="square" rtlCol="0">
            <a:spAutoFit/>
          </a:bodyPr>
          <a:lstStyle/>
          <a:p>
            <a:pPr algn="ctr">
              <a:lnSpc>
                <a:spcPts val="3600"/>
              </a:lnSpc>
            </a:pPr>
            <a:r>
              <a:rPr lang="en-US" sz="4000" dirty="0">
                <a:solidFill>
                  <a:schemeClr val="bg1"/>
                </a:solidFill>
              </a:rPr>
              <a:t>CASE STUDY # 1</a:t>
            </a:r>
          </a:p>
          <a:p>
            <a:pPr algn="ctr">
              <a:lnSpc>
                <a:spcPts val="3600"/>
              </a:lnSpc>
            </a:pPr>
            <a:r>
              <a:rPr lang="en-US" sz="1200" kern="0" spc="50" dirty="0">
                <a:solidFill>
                  <a:schemeClr val="bg1"/>
                </a:solidFill>
                <a:ea typeface="Karla" pitchFamily="2" charset="0"/>
                <a:cs typeface="Poppins" panose="02000000000000000000" pitchFamily="2" charset="0"/>
              </a:rPr>
              <a:t>SOME WORDS ABOUT CASE</a:t>
            </a:r>
            <a:endParaRPr lang="en-US" sz="1200" spc="50" dirty="0">
              <a:solidFill>
                <a:schemeClr val="bg1"/>
              </a:solidFill>
            </a:endParaRPr>
          </a:p>
        </p:txBody>
      </p:sp>
      <p:sp>
        <p:nvSpPr>
          <p:cNvPr id="17" name="Подзаголовок 2"/>
          <p:cNvSpPr txBox="1">
            <a:spLocks/>
          </p:cNvSpPr>
          <p:nvPr/>
        </p:nvSpPr>
        <p:spPr>
          <a:xfrm>
            <a:off x="7830611" y="2843199"/>
            <a:ext cx="3641406" cy="196653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000"/>
              </a:lnSpc>
              <a:spcBef>
                <a:spcPts val="1200"/>
              </a:spcBef>
              <a:buNone/>
            </a:pPr>
            <a:r>
              <a:rPr lang="en-US" sz="1400" b="1" dirty="0"/>
              <a:t>Client: Travel Company LTD</a:t>
            </a:r>
          </a:p>
          <a:p>
            <a:pPr marL="0" indent="0">
              <a:lnSpc>
                <a:spcPts val="2000"/>
              </a:lnSpc>
              <a:spcBef>
                <a:spcPts val="1200"/>
              </a:spcBef>
              <a:buNone/>
            </a:pPr>
            <a:r>
              <a:rPr lang="en-US" sz="1100" dirty="0"/>
              <a:t>Overview: </a:t>
            </a:r>
            <a:r>
              <a:rPr lang="en-US" sz="1200" dirty="0"/>
              <a:t>Service in tourism. Was founded in 2005. Summury of clients - 15 men in day. </a:t>
            </a:r>
            <a:br>
              <a:rPr lang="en-US" sz="1200" dirty="0"/>
            </a:br>
            <a:r>
              <a:rPr lang="en-US" sz="1200" dirty="0"/>
              <a:t>President - Taylor Knauff.</a:t>
            </a:r>
          </a:p>
          <a:p>
            <a:pPr marL="0" indent="0">
              <a:lnSpc>
                <a:spcPts val="2000"/>
              </a:lnSpc>
              <a:spcBef>
                <a:spcPts val="1200"/>
              </a:spcBef>
              <a:buNone/>
            </a:pPr>
            <a:endParaRPr lang="en-US" sz="1100" dirty="0">
              <a:cs typeface="Poppins" panose="02000000000000000000" pitchFamily="2" charset="0"/>
            </a:endParaRPr>
          </a:p>
        </p:txBody>
      </p:sp>
      <p:cxnSp>
        <p:nvCxnSpPr>
          <p:cNvPr id="19" name="Прямая соединительная линия 18"/>
          <p:cNvCxnSpPr/>
          <p:nvPr/>
        </p:nvCxnSpPr>
        <p:spPr>
          <a:xfrm>
            <a:off x="7910623" y="4344179"/>
            <a:ext cx="3264568" cy="0"/>
          </a:xfrm>
          <a:prstGeom prst="line">
            <a:avLst/>
          </a:prstGeom>
          <a:ln>
            <a:solidFill>
              <a:schemeClr val="bg1">
                <a:lumMod val="85000"/>
              </a:schemeClr>
            </a:solidFill>
          </a:ln>
        </p:spPr>
        <p:style>
          <a:lnRef idx="1">
            <a:schemeClr val="dk1"/>
          </a:lnRef>
          <a:fillRef idx="0">
            <a:schemeClr val="dk1"/>
          </a:fillRef>
          <a:effectRef idx="0">
            <a:schemeClr val="dk1"/>
          </a:effectRef>
          <a:fontRef idx="minor">
            <a:schemeClr val="tx1"/>
          </a:fontRef>
        </p:style>
      </p:cxnSp>
      <p:sp>
        <p:nvSpPr>
          <p:cNvPr id="20" name="Подзаголовок 2"/>
          <p:cNvSpPr txBox="1">
            <a:spLocks/>
          </p:cNvSpPr>
          <p:nvPr/>
        </p:nvSpPr>
        <p:spPr>
          <a:xfrm>
            <a:off x="7830611" y="4518723"/>
            <a:ext cx="3641406" cy="158761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spcBef>
                <a:spcPts val="1200"/>
              </a:spcBef>
              <a:buNone/>
            </a:pPr>
            <a:r>
              <a:rPr lang="en-US" sz="1800" dirty="0">
                <a:cs typeface="Poppins" panose="02000000000000000000" pitchFamily="2" charset="0"/>
              </a:rPr>
              <a:t>Budget:  10.000 $</a:t>
            </a:r>
          </a:p>
          <a:p>
            <a:pPr marL="0" indent="0">
              <a:lnSpc>
                <a:spcPct val="150000"/>
              </a:lnSpc>
              <a:spcBef>
                <a:spcPts val="1200"/>
              </a:spcBef>
              <a:buNone/>
            </a:pPr>
            <a:r>
              <a:rPr lang="en-US" sz="1800" dirty="0">
                <a:cs typeface="Poppins" panose="02000000000000000000" pitchFamily="2" charset="0"/>
              </a:rPr>
              <a:t>Timeline :  24 days</a:t>
            </a:r>
          </a:p>
          <a:p>
            <a:pPr marL="0" indent="0">
              <a:lnSpc>
                <a:spcPct val="150000"/>
              </a:lnSpc>
              <a:spcBef>
                <a:spcPts val="1200"/>
              </a:spcBef>
              <a:buNone/>
            </a:pPr>
            <a:r>
              <a:rPr lang="en-US" sz="1800" dirty="0">
                <a:cs typeface="Poppins" panose="02000000000000000000" pitchFamily="2" charset="0"/>
              </a:rPr>
              <a:t>Conversion: 10%</a:t>
            </a:r>
          </a:p>
        </p:txBody>
      </p:sp>
      <p:sp>
        <p:nvSpPr>
          <p:cNvPr id="24" name="Прямоугольник 23"/>
          <p:cNvSpPr/>
          <p:nvPr/>
        </p:nvSpPr>
        <p:spPr>
          <a:xfrm>
            <a:off x="754063" y="2647949"/>
            <a:ext cx="3084011" cy="3409951"/>
          </a:xfrm>
          <a:prstGeom prst="rect">
            <a:avLst/>
          </a:prstGeom>
          <a:solidFill>
            <a:srgbClr val="C00000">
              <a:alpha val="7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5" name="Подзаголовок 2"/>
          <p:cNvSpPr txBox="1">
            <a:spLocks/>
          </p:cNvSpPr>
          <p:nvPr/>
        </p:nvSpPr>
        <p:spPr>
          <a:xfrm>
            <a:off x="1207253" y="3777500"/>
            <a:ext cx="2177631" cy="115084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2000"/>
              </a:lnSpc>
              <a:spcBef>
                <a:spcPts val="0"/>
              </a:spcBef>
              <a:buNone/>
            </a:pPr>
            <a:r>
              <a:rPr lang="en-US" sz="1200" b="1" dirty="0">
                <a:solidFill>
                  <a:schemeClr val="bg1"/>
                </a:solidFill>
              </a:rPr>
              <a:t>BACK STORY</a:t>
            </a:r>
            <a:br>
              <a:rPr lang="en-US" sz="1200" b="1" dirty="0">
                <a:solidFill>
                  <a:schemeClr val="bg1"/>
                </a:solidFill>
              </a:rPr>
            </a:br>
            <a:r>
              <a:rPr lang="en-US" sz="900" b="1" kern="0" dirty="0">
                <a:solidFill>
                  <a:schemeClr val="bg1"/>
                </a:solidFill>
                <a:ea typeface="Karla" pitchFamily="2" charset="0"/>
                <a:cs typeface="Poppins" panose="02000000000000000000" pitchFamily="2" charset="0"/>
              </a:rPr>
              <a:t>Etiam vitae dui congue, semper quam vitae, luctus ligula. Sed posuere nunc in leocd</a:t>
            </a:r>
            <a:endParaRPr lang="en-US" sz="900" b="1" dirty="0">
              <a:solidFill>
                <a:schemeClr val="bg1"/>
              </a:solidFill>
              <a:cs typeface="Poppins" panose="02000000000000000000" pitchFamily="2" charset="0"/>
            </a:endParaRPr>
          </a:p>
        </p:txBody>
      </p:sp>
      <p:pic>
        <p:nvPicPr>
          <p:cNvPr id="13" name="Picture Placeholder 12">
            <a:extLst>
              <a:ext uri="{FF2B5EF4-FFF2-40B4-BE49-F238E27FC236}">
                <a16:creationId xmlns:a16="http://schemas.microsoft.com/office/drawing/2014/main" id="{4B111A92-0BAE-467E-B91A-2D5DB0553361}"/>
              </a:ext>
            </a:extLst>
          </p:cNvPr>
          <p:cNvPicPr>
            <a:picLocks noGrp="1" noChangeAspect="1"/>
          </p:cNvPicPr>
          <p:nvPr>
            <p:ph type="pic" sz="quarter" idx="12"/>
          </p:nvPr>
        </p:nvPicPr>
        <p:blipFill>
          <a:blip r:embed="rId4" cstate="print">
            <a:extLst>
              <a:ext uri="{28A0092B-C50C-407E-A947-70E740481C1C}">
                <a14:useLocalDpi xmlns:a14="http://schemas.microsoft.com/office/drawing/2010/main" val="0"/>
              </a:ext>
            </a:extLst>
          </a:blip>
          <a:srcRect t="8021" b="8021"/>
          <a:stretch>
            <a:fillRect/>
          </a:stretch>
        </p:blipFill>
        <p:spPr/>
      </p:pic>
      <p:pic>
        <p:nvPicPr>
          <p:cNvPr id="15" name="Picture Placeholder 14">
            <a:extLst>
              <a:ext uri="{FF2B5EF4-FFF2-40B4-BE49-F238E27FC236}">
                <a16:creationId xmlns:a16="http://schemas.microsoft.com/office/drawing/2014/main" id="{C0593D41-F973-477B-A401-34CCA4945FF6}"/>
              </a:ext>
            </a:extLst>
          </p:cNvPr>
          <p:cNvPicPr>
            <a:picLocks noGrp="1" noChangeAspect="1"/>
          </p:cNvPicPr>
          <p:nvPr>
            <p:ph type="pic" sz="quarter" idx="13"/>
          </p:nvPr>
        </p:nvPicPr>
        <p:blipFill>
          <a:blip r:embed="rId5" cstate="print">
            <a:extLst>
              <a:ext uri="{28A0092B-C50C-407E-A947-70E740481C1C}">
                <a14:useLocalDpi xmlns:a14="http://schemas.microsoft.com/office/drawing/2010/main" val="0"/>
              </a:ext>
            </a:extLst>
          </a:blip>
          <a:srcRect t="31463" b="31463"/>
          <a:stretch>
            <a:fillRect/>
          </a:stretch>
        </p:blipFill>
        <p:spPr/>
      </p:pic>
    </p:spTree>
    <p:extLst>
      <p:ext uri="{BB962C8B-B14F-4D97-AF65-F5344CB8AC3E}">
        <p14:creationId xmlns:p14="http://schemas.microsoft.com/office/powerpoint/2010/main" val="337544658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up)">
                                      <p:cBhvr>
                                        <p:cTn id="7" dur="400"/>
                                        <p:tgtEl>
                                          <p:spTgt spid="9"/>
                                        </p:tgtEl>
                                      </p:cBhvr>
                                    </p:animEffect>
                                  </p:childTnLst>
                                </p:cTn>
                              </p:par>
                            </p:childTnLst>
                          </p:cTn>
                        </p:par>
                        <p:par>
                          <p:cTn id="8" fill="hold">
                            <p:stCondLst>
                              <p:cond delay="400"/>
                            </p:stCondLst>
                            <p:childTnLst>
                              <p:par>
                                <p:cTn id="9" presetID="22" presetClass="entr" presetSubtype="1" fill="hold" grpId="0" nodeType="after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wipe(up)">
                                      <p:cBhvr>
                                        <p:cTn id="11" dur="400"/>
                                        <p:tgtEl>
                                          <p:spTgt spid="17"/>
                                        </p:tgtEl>
                                      </p:cBhvr>
                                    </p:animEffect>
                                  </p:childTnLst>
                                </p:cTn>
                              </p:par>
                            </p:childTnLst>
                          </p:cTn>
                        </p:par>
                        <p:par>
                          <p:cTn id="12" fill="hold">
                            <p:stCondLst>
                              <p:cond delay="800"/>
                            </p:stCondLst>
                            <p:childTnLst>
                              <p:par>
                                <p:cTn id="13" presetID="22" presetClass="entr" presetSubtype="8" fill="hold" nodeType="after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wipe(left)">
                                      <p:cBhvr>
                                        <p:cTn id="15" dur="350"/>
                                        <p:tgtEl>
                                          <p:spTgt spid="19"/>
                                        </p:tgtEl>
                                      </p:cBhvr>
                                    </p:animEffect>
                                  </p:childTnLst>
                                </p:cTn>
                              </p:par>
                            </p:childTnLst>
                          </p:cTn>
                        </p:par>
                        <p:par>
                          <p:cTn id="16" fill="hold">
                            <p:stCondLst>
                              <p:cond delay="1150"/>
                            </p:stCondLst>
                            <p:childTnLst>
                              <p:par>
                                <p:cTn id="17" presetID="22" presetClass="entr" presetSubtype="1" fill="hold" grpId="0" nodeType="after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wipe(up)">
                                      <p:cBhvr>
                                        <p:cTn id="19" dur="400"/>
                                        <p:tgtEl>
                                          <p:spTgt spid="20"/>
                                        </p:tgtEl>
                                      </p:cBhvr>
                                    </p:animEffect>
                                  </p:childTnLst>
                                </p:cTn>
                              </p:par>
                            </p:childTnLst>
                          </p:cTn>
                        </p:par>
                        <p:par>
                          <p:cTn id="20" fill="hold">
                            <p:stCondLst>
                              <p:cond delay="1550"/>
                            </p:stCondLst>
                            <p:childTnLst>
                              <p:par>
                                <p:cTn id="21" presetID="22" presetClass="entr" presetSubtype="1" fill="hold" grpId="0" nodeType="afterEffect">
                                  <p:stCondLst>
                                    <p:cond delay="0"/>
                                  </p:stCondLst>
                                  <p:childTnLst>
                                    <p:set>
                                      <p:cBhvr>
                                        <p:cTn id="22" dur="1" fill="hold">
                                          <p:stCondLst>
                                            <p:cond delay="0"/>
                                          </p:stCondLst>
                                        </p:cTn>
                                        <p:tgtEl>
                                          <p:spTgt spid="24"/>
                                        </p:tgtEl>
                                        <p:attrNameLst>
                                          <p:attrName>style.visibility</p:attrName>
                                        </p:attrNameLst>
                                      </p:cBhvr>
                                      <p:to>
                                        <p:strVal val="visible"/>
                                      </p:to>
                                    </p:set>
                                    <p:animEffect transition="in" filter="wipe(up)">
                                      <p:cBhvr>
                                        <p:cTn id="23" dur="400"/>
                                        <p:tgtEl>
                                          <p:spTgt spid="24"/>
                                        </p:tgtEl>
                                      </p:cBhvr>
                                    </p:animEffect>
                                  </p:childTnLst>
                                </p:cTn>
                              </p:par>
                            </p:childTnLst>
                          </p:cTn>
                        </p:par>
                        <p:par>
                          <p:cTn id="24" fill="hold">
                            <p:stCondLst>
                              <p:cond delay="1950"/>
                            </p:stCondLst>
                            <p:childTnLst>
                              <p:par>
                                <p:cTn id="25" presetID="22" presetClass="entr" presetSubtype="1" fill="hold" grpId="0" nodeType="after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wipe(up)">
                                      <p:cBhvr>
                                        <p:cTn id="27" dur="4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7" grpId="0"/>
      <p:bldP spid="20" grpId="0"/>
      <p:bldP spid="24" grpId="0" animBg="1"/>
      <p:bldP spid="25"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0BA5E51E-D3A2-40CC-A2B6-B42AB80A1290}"/>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l="24021" r="24021"/>
          <a:stretch>
            <a:fillRect/>
          </a:stretch>
        </p:blipFill>
        <p:spPr>
          <a:xfrm>
            <a:off x="6096916" y="0"/>
            <a:ext cx="2374189" cy="6858000"/>
          </a:xfrm>
        </p:spPr>
      </p:pic>
      <p:sp>
        <p:nvSpPr>
          <p:cNvPr id="8" name="TextBox 7"/>
          <p:cNvSpPr txBox="1"/>
          <p:nvPr/>
        </p:nvSpPr>
        <p:spPr>
          <a:xfrm>
            <a:off x="681248" y="797261"/>
            <a:ext cx="4526183" cy="1938992"/>
          </a:xfrm>
          <a:prstGeom prst="rect">
            <a:avLst/>
          </a:prstGeom>
          <a:noFill/>
        </p:spPr>
        <p:txBody>
          <a:bodyPr wrap="square" rtlCol="0">
            <a:spAutoFit/>
          </a:bodyPr>
          <a:lstStyle/>
          <a:p>
            <a:r>
              <a:rPr lang="en-US" sz="4000" dirty="0"/>
              <a:t>WINNING IS A HABIT, </a:t>
            </a:r>
            <a:r>
              <a:rPr lang="en-US" sz="4000" b="1" dirty="0">
                <a:solidFill>
                  <a:srgbClr val="E23936"/>
                </a:solidFill>
              </a:rPr>
              <a:t>SUCCESS IS A CHOICE.</a:t>
            </a:r>
            <a:endParaRPr lang="en-US" sz="1400" b="1" dirty="0">
              <a:solidFill>
                <a:srgbClr val="E23936"/>
              </a:solidFill>
            </a:endParaRPr>
          </a:p>
        </p:txBody>
      </p:sp>
      <p:sp>
        <p:nvSpPr>
          <p:cNvPr id="9" name="Подзаголовок 2"/>
          <p:cNvSpPr txBox="1">
            <a:spLocks/>
          </p:cNvSpPr>
          <p:nvPr/>
        </p:nvSpPr>
        <p:spPr>
          <a:xfrm>
            <a:off x="681248" y="3676650"/>
            <a:ext cx="4339265" cy="2569580"/>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000"/>
              </a:lnSpc>
              <a:spcBef>
                <a:spcPts val="1200"/>
              </a:spcBef>
              <a:buNone/>
            </a:pPr>
            <a:r>
              <a:rPr lang="en-US" sz="1100" kern="0" dirty="0">
                <a:solidFill>
                  <a:schemeClr val="tx1">
                    <a:lumMod val="85000"/>
                    <a:lumOff val="15000"/>
                  </a:schemeClr>
                </a:solidFill>
                <a:ea typeface="Karla" pitchFamily="2" charset="0"/>
                <a:cs typeface="Poppins" panose="02000000000000000000" pitchFamily="2" charset="0"/>
              </a:rPr>
              <a:t>Etiam vitae dui congue, semper quam vitae, luctus ligula. Sed posuere nunc in leo commod else cuprum less</a:t>
            </a:r>
            <a:r>
              <a:rPr lang="en-US" sz="1100" dirty="0">
                <a:solidFill>
                  <a:schemeClr val="tx1">
                    <a:lumMod val="85000"/>
                    <a:lumOff val="15000"/>
                  </a:schemeClr>
                </a:solidFill>
                <a:ea typeface="Karla" pitchFamily="2" charset="0"/>
                <a:cs typeface="Poppins" panose="02000000000000000000" pitchFamily="2" charset="0"/>
              </a:rPr>
              <a:t>. Etiam vitae dui congue, semper quam vitae, luctus</a:t>
            </a:r>
            <a:r>
              <a:rPr lang="en-US" sz="1100" dirty="0">
                <a:solidFill>
                  <a:schemeClr val="tx1">
                    <a:lumMod val="85000"/>
                    <a:lumOff val="15000"/>
                  </a:schemeClr>
                </a:solidFill>
                <a:cs typeface="Poppins" panose="02000000000000000000" pitchFamily="2" charset="0"/>
              </a:rPr>
              <a:t>. Pellentesque pharetra nulla in massa ultrices hendrerit.</a:t>
            </a:r>
          </a:p>
          <a:p>
            <a:pPr marL="0" indent="0">
              <a:lnSpc>
                <a:spcPts val="2000"/>
              </a:lnSpc>
              <a:spcBef>
                <a:spcPts val="1200"/>
              </a:spcBef>
              <a:buNone/>
            </a:pPr>
            <a:r>
              <a:rPr lang="en-US" sz="1100" dirty="0">
                <a:solidFill>
                  <a:schemeClr val="tx1">
                    <a:lumMod val="85000"/>
                    <a:lumOff val="15000"/>
                  </a:schemeClr>
                </a:solidFill>
                <a:cs typeface="Poppins" panose="02000000000000000000" pitchFamily="2" charset="0"/>
              </a:rPr>
              <a:t>Morbi sed blandit nulla. Integer maximus, nibh sit amet sollicitudin aliquet, nunc mauris semper tortor, at ullamcorper erat lectus nec metus. Proin euismod porttitor felis a tincidunt. Morbi nec pretium massa, vitae lobortis lorem. Quisque sodales scelerisque ex vel pretium. </a:t>
            </a:r>
          </a:p>
        </p:txBody>
      </p:sp>
      <p:sp>
        <p:nvSpPr>
          <p:cNvPr id="10" name="Прямоугольник 9"/>
          <p:cNvSpPr/>
          <p:nvPr/>
        </p:nvSpPr>
        <p:spPr>
          <a:xfrm>
            <a:off x="681248" y="2717786"/>
            <a:ext cx="3161503" cy="476605"/>
          </a:xfrm>
          <a:prstGeom prst="rect">
            <a:avLst/>
          </a:prstGeom>
        </p:spPr>
        <p:txBody>
          <a:bodyPr wrap="square">
            <a:spAutoFit/>
          </a:bodyPr>
          <a:lstStyle/>
          <a:p>
            <a:pPr>
              <a:lnSpc>
                <a:spcPts val="3600"/>
              </a:lnSpc>
            </a:pPr>
            <a:r>
              <a:rPr lang="en-US" sz="1200" kern="0" spc="50" dirty="0">
                <a:solidFill>
                  <a:schemeClr val="tx1">
                    <a:lumMod val="85000"/>
                    <a:lumOff val="15000"/>
                  </a:schemeClr>
                </a:solidFill>
                <a:ea typeface="Karla" pitchFamily="2" charset="0"/>
                <a:cs typeface="Poppins" panose="02000000000000000000" pitchFamily="2" charset="0"/>
              </a:rPr>
              <a:t>BRANDING AND APPLICATION</a:t>
            </a:r>
            <a:endParaRPr lang="en-US" sz="1200" spc="50" dirty="0">
              <a:solidFill>
                <a:schemeClr val="tx1">
                  <a:lumMod val="85000"/>
                  <a:lumOff val="15000"/>
                </a:schemeClr>
              </a:solidFill>
            </a:endParaRPr>
          </a:p>
        </p:txBody>
      </p:sp>
      <p:sp>
        <p:nvSpPr>
          <p:cNvPr id="20" name="Прямоугольник 19"/>
          <p:cNvSpPr/>
          <p:nvPr/>
        </p:nvSpPr>
        <p:spPr>
          <a:xfrm flipH="1">
            <a:off x="6089604" y="0"/>
            <a:ext cx="2388812" cy="6858000"/>
          </a:xfrm>
          <a:prstGeom prst="rect">
            <a:avLst/>
          </a:prstGeom>
          <a:solidFill>
            <a:schemeClr val="tx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3" name="Прямоугольник 22"/>
          <p:cNvSpPr/>
          <p:nvPr/>
        </p:nvSpPr>
        <p:spPr>
          <a:xfrm>
            <a:off x="6249114" y="1625017"/>
            <a:ext cx="2069792" cy="307777"/>
          </a:xfrm>
          <a:prstGeom prst="rect">
            <a:avLst/>
          </a:prstGeom>
        </p:spPr>
        <p:txBody>
          <a:bodyPr wrap="square">
            <a:spAutoFit/>
          </a:bodyPr>
          <a:lstStyle/>
          <a:p>
            <a:pPr algn="ctr"/>
            <a:r>
              <a:rPr lang="en-US" sz="1400" b="1" dirty="0">
                <a:solidFill>
                  <a:schemeClr val="bg1"/>
                </a:solidFill>
              </a:rPr>
              <a:t>PHOTOGRAPHY</a:t>
            </a:r>
          </a:p>
        </p:txBody>
      </p:sp>
      <p:sp>
        <p:nvSpPr>
          <p:cNvPr id="27" name="Прямоугольник 26"/>
          <p:cNvSpPr/>
          <p:nvPr/>
        </p:nvSpPr>
        <p:spPr>
          <a:xfrm>
            <a:off x="6460486" y="3412627"/>
            <a:ext cx="1647048" cy="307777"/>
          </a:xfrm>
          <a:prstGeom prst="rect">
            <a:avLst/>
          </a:prstGeom>
        </p:spPr>
        <p:txBody>
          <a:bodyPr wrap="square">
            <a:spAutoFit/>
          </a:bodyPr>
          <a:lstStyle/>
          <a:p>
            <a:pPr algn="ctr"/>
            <a:r>
              <a:rPr lang="en-US" sz="1400" b="1" dirty="0">
                <a:solidFill>
                  <a:schemeClr val="bg1"/>
                </a:solidFill>
              </a:rPr>
              <a:t>HTML CODING</a:t>
            </a:r>
          </a:p>
        </p:txBody>
      </p:sp>
      <p:sp>
        <p:nvSpPr>
          <p:cNvPr id="29" name="Прямоугольник 28"/>
          <p:cNvSpPr/>
          <p:nvPr/>
        </p:nvSpPr>
        <p:spPr>
          <a:xfrm>
            <a:off x="6321188" y="5373897"/>
            <a:ext cx="1925644" cy="307777"/>
          </a:xfrm>
          <a:prstGeom prst="rect">
            <a:avLst/>
          </a:prstGeom>
        </p:spPr>
        <p:txBody>
          <a:bodyPr wrap="square">
            <a:spAutoFit/>
          </a:bodyPr>
          <a:lstStyle/>
          <a:p>
            <a:pPr algn="ctr"/>
            <a:r>
              <a:rPr lang="en-US" sz="1400" b="1" dirty="0">
                <a:solidFill>
                  <a:schemeClr val="bg1"/>
                </a:solidFill>
              </a:rPr>
              <a:t>ILLUSTRATION</a:t>
            </a:r>
          </a:p>
        </p:txBody>
      </p:sp>
      <p:sp>
        <p:nvSpPr>
          <p:cNvPr id="34" name="TextBox 33"/>
          <p:cNvSpPr txBox="1"/>
          <p:nvPr/>
        </p:nvSpPr>
        <p:spPr>
          <a:xfrm>
            <a:off x="9329980" y="2214357"/>
            <a:ext cx="2300546" cy="4031873"/>
          </a:xfrm>
          <a:prstGeom prst="rect">
            <a:avLst/>
          </a:prstGeom>
          <a:noFill/>
        </p:spPr>
        <p:txBody>
          <a:bodyPr wrap="square" rtlCol="0" anchor="b">
            <a:spAutoFit/>
          </a:bodyPr>
          <a:lstStyle/>
          <a:p>
            <a:pPr algn="r"/>
            <a:r>
              <a:rPr lang="en-US" sz="3200" dirty="0">
                <a:solidFill>
                  <a:schemeClr val="bg1"/>
                </a:solidFill>
              </a:rPr>
              <a:t>OUT HUSTLE, OUT WORK, OUT THINK, OUTPLAY, OUTLAST!</a:t>
            </a:r>
          </a:p>
        </p:txBody>
      </p:sp>
      <p:sp>
        <p:nvSpPr>
          <p:cNvPr id="36" name="Овал 35"/>
          <p:cNvSpPr/>
          <p:nvPr/>
        </p:nvSpPr>
        <p:spPr>
          <a:xfrm>
            <a:off x="11187900" y="488202"/>
            <a:ext cx="354842" cy="354842"/>
          </a:xfrm>
          <a:prstGeom prst="ellipse">
            <a:avLst/>
          </a:prstGeom>
          <a:solidFill>
            <a:srgbClr val="E239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7" name="Подзаголовок 2"/>
          <p:cNvSpPr txBox="1">
            <a:spLocks/>
          </p:cNvSpPr>
          <p:nvPr/>
        </p:nvSpPr>
        <p:spPr>
          <a:xfrm>
            <a:off x="11162499" y="567468"/>
            <a:ext cx="346120" cy="58598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000"/>
              </a:lnSpc>
              <a:spcBef>
                <a:spcPts val="1200"/>
              </a:spcBef>
              <a:buNone/>
            </a:pPr>
            <a:r>
              <a:rPr lang="en-US" sz="3200" dirty="0">
                <a:solidFill>
                  <a:schemeClr val="bg1"/>
                </a:solidFill>
              </a:rPr>
              <a:t>+</a:t>
            </a:r>
            <a:endParaRPr lang="en-US" sz="1800" dirty="0">
              <a:solidFill>
                <a:schemeClr val="bg1"/>
              </a:solidFill>
              <a:cs typeface="Poppins" panose="02000000000000000000" pitchFamily="2" charset="0"/>
            </a:endParaRPr>
          </a:p>
        </p:txBody>
      </p:sp>
      <p:sp>
        <p:nvSpPr>
          <p:cNvPr id="38" name="Прямоугольник 37"/>
          <p:cNvSpPr/>
          <p:nvPr/>
        </p:nvSpPr>
        <p:spPr>
          <a:xfrm>
            <a:off x="9701165" y="349436"/>
            <a:ext cx="1414511" cy="475387"/>
          </a:xfrm>
          <a:prstGeom prst="rect">
            <a:avLst/>
          </a:prstGeom>
        </p:spPr>
        <p:txBody>
          <a:bodyPr wrap="square">
            <a:spAutoFit/>
          </a:bodyPr>
          <a:lstStyle/>
          <a:p>
            <a:pPr algn="r">
              <a:lnSpc>
                <a:spcPts val="3600"/>
              </a:lnSpc>
            </a:pPr>
            <a:r>
              <a:rPr lang="en-US" sz="1200" kern="0" spc="50" dirty="0">
                <a:solidFill>
                  <a:schemeClr val="bg1"/>
                </a:solidFill>
                <a:ea typeface="Karla" pitchFamily="2" charset="0"/>
                <a:cs typeface="Poppins" panose="02000000000000000000" pitchFamily="2" charset="0"/>
              </a:rPr>
              <a:t>PORTFOLIO</a:t>
            </a:r>
            <a:endParaRPr lang="en-US" sz="1200" spc="50" dirty="0">
              <a:solidFill>
                <a:schemeClr val="bg1"/>
              </a:solidFill>
            </a:endParaRPr>
          </a:p>
        </p:txBody>
      </p:sp>
    </p:spTree>
    <p:extLst>
      <p:ext uri="{BB962C8B-B14F-4D97-AF65-F5344CB8AC3E}">
        <p14:creationId xmlns:p14="http://schemas.microsoft.com/office/powerpoint/2010/main" val="420002805"/>
      </p:ext>
    </p:extLst>
  </p:cSld>
  <p:clrMapOvr>
    <a:masterClrMapping/>
  </p:clrMapOvr>
  <p:transition spd="slow">
    <p:push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wipe(up)">
                                      <p:cBhvr>
                                        <p:cTn id="7" dur="400"/>
                                        <p:tgtEl>
                                          <p:spTgt spid="38"/>
                                        </p:tgtEl>
                                      </p:cBhvr>
                                    </p:animEffect>
                                  </p:childTnLst>
                                </p:cTn>
                              </p:par>
                            </p:childTnLst>
                          </p:cTn>
                        </p:par>
                        <p:par>
                          <p:cTn id="8" fill="hold">
                            <p:stCondLst>
                              <p:cond delay="400"/>
                            </p:stCondLst>
                            <p:childTnLst>
                              <p:par>
                                <p:cTn id="9" presetID="41" presetClass="entr" presetSubtype="0" fill="hold" grpId="0" nodeType="afterEffect">
                                  <p:stCondLst>
                                    <p:cond delay="0"/>
                                  </p:stCondLst>
                                  <p:iterate type="lt">
                                    <p:tmPct val="10000"/>
                                  </p:iterate>
                                  <p:childTnLst>
                                    <p:set>
                                      <p:cBhvr>
                                        <p:cTn id="10" dur="1" fill="hold">
                                          <p:stCondLst>
                                            <p:cond delay="0"/>
                                          </p:stCondLst>
                                        </p:cTn>
                                        <p:tgtEl>
                                          <p:spTgt spid="34"/>
                                        </p:tgtEl>
                                        <p:attrNameLst>
                                          <p:attrName>style.visibility</p:attrName>
                                        </p:attrNameLst>
                                      </p:cBhvr>
                                      <p:to>
                                        <p:strVal val="visible"/>
                                      </p:to>
                                    </p:set>
                                    <p:anim calcmode="lin" valueType="num">
                                      <p:cBhvr>
                                        <p:cTn id="11" dur="250" fill="hold"/>
                                        <p:tgtEl>
                                          <p:spTgt spid="34"/>
                                        </p:tgtEl>
                                        <p:attrNameLst>
                                          <p:attrName>ppt_x</p:attrName>
                                        </p:attrNameLst>
                                      </p:cBhvr>
                                      <p:tavLst>
                                        <p:tav tm="0">
                                          <p:val>
                                            <p:strVal val="#ppt_x"/>
                                          </p:val>
                                        </p:tav>
                                        <p:tav tm="50000">
                                          <p:val>
                                            <p:strVal val="#ppt_x+.1"/>
                                          </p:val>
                                        </p:tav>
                                        <p:tav tm="100000">
                                          <p:val>
                                            <p:strVal val="#ppt_x"/>
                                          </p:val>
                                        </p:tav>
                                      </p:tavLst>
                                    </p:anim>
                                    <p:anim calcmode="lin" valueType="num">
                                      <p:cBhvr>
                                        <p:cTn id="12" dur="250" fill="hold"/>
                                        <p:tgtEl>
                                          <p:spTgt spid="34"/>
                                        </p:tgtEl>
                                        <p:attrNameLst>
                                          <p:attrName>ppt_y</p:attrName>
                                        </p:attrNameLst>
                                      </p:cBhvr>
                                      <p:tavLst>
                                        <p:tav tm="0">
                                          <p:val>
                                            <p:strVal val="#ppt_y"/>
                                          </p:val>
                                        </p:tav>
                                        <p:tav tm="100000">
                                          <p:val>
                                            <p:strVal val="#ppt_y"/>
                                          </p:val>
                                        </p:tav>
                                      </p:tavLst>
                                    </p:anim>
                                    <p:anim calcmode="lin" valueType="num">
                                      <p:cBhvr>
                                        <p:cTn id="13" dur="250" fill="hold"/>
                                        <p:tgtEl>
                                          <p:spTgt spid="34"/>
                                        </p:tgtEl>
                                        <p:attrNameLst>
                                          <p:attrName>ppt_h</p:attrName>
                                        </p:attrNameLst>
                                      </p:cBhvr>
                                      <p:tavLst>
                                        <p:tav tm="0">
                                          <p:val>
                                            <p:strVal val="#ppt_h/10"/>
                                          </p:val>
                                        </p:tav>
                                        <p:tav tm="50000">
                                          <p:val>
                                            <p:strVal val="#ppt_h+.01"/>
                                          </p:val>
                                        </p:tav>
                                        <p:tav tm="100000">
                                          <p:val>
                                            <p:strVal val="#ppt_h"/>
                                          </p:val>
                                        </p:tav>
                                      </p:tavLst>
                                    </p:anim>
                                    <p:anim calcmode="lin" valueType="num">
                                      <p:cBhvr>
                                        <p:cTn id="14" dur="250" fill="hold"/>
                                        <p:tgtEl>
                                          <p:spTgt spid="34"/>
                                        </p:tgtEl>
                                        <p:attrNameLst>
                                          <p:attrName>ppt_w</p:attrName>
                                        </p:attrNameLst>
                                      </p:cBhvr>
                                      <p:tavLst>
                                        <p:tav tm="0">
                                          <p:val>
                                            <p:strVal val="#ppt_w/10"/>
                                          </p:val>
                                        </p:tav>
                                        <p:tav tm="50000">
                                          <p:val>
                                            <p:strVal val="#ppt_w+.01"/>
                                          </p:val>
                                        </p:tav>
                                        <p:tav tm="100000">
                                          <p:val>
                                            <p:strVal val="#ppt_w"/>
                                          </p:val>
                                        </p:tav>
                                      </p:tavLst>
                                    </p:anim>
                                    <p:animEffect transition="in" filter="fade">
                                      <p:cBhvr>
                                        <p:cTn id="15" dur="250" tmFilter="0,0; .5, 1; 1, 1"/>
                                        <p:tgtEl>
                                          <p:spTgt spid="34"/>
                                        </p:tgtEl>
                                      </p:cBhvr>
                                    </p:animEffect>
                                  </p:childTnLst>
                                </p:cTn>
                              </p:par>
                            </p:childTnLst>
                          </p:cTn>
                        </p:par>
                        <p:par>
                          <p:cTn id="16" fill="hold">
                            <p:stCondLst>
                              <p:cond delay="1700"/>
                            </p:stCondLst>
                            <p:childTnLst>
                              <p:par>
                                <p:cTn id="17" presetID="41" presetClass="entr" presetSubtype="0" fill="hold" grpId="0" nodeType="afterEffect">
                                  <p:stCondLst>
                                    <p:cond delay="0"/>
                                  </p:stCondLst>
                                  <p:iterate type="lt">
                                    <p:tmPct val="10000"/>
                                  </p:iterate>
                                  <p:childTnLst>
                                    <p:set>
                                      <p:cBhvr>
                                        <p:cTn id="18" dur="1" fill="hold">
                                          <p:stCondLst>
                                            <p:cond delay="0"/>
                                          </p:stCondLst>
                                        </p:cTn>
                                        <p:tgtEl>
                                          <p:spTgt spid="8"/>
                                        </p:tgtEl>
                                        <p:attrNameLst>
                                          <p:attrName>style.visibility</p:attrName>
                                        </p:attrNameLst>
                                      </p:cBhvr>
                                      <p:to>
                                        <p:strVal val="visible"/>
                                      </p:to>
                                    </p:set>
                                    <p:anim calcmode="lin" valueType="num">
                                      <p:cBhvr>
                                        <p:cTn id="19" dur="250" fill="hold"/>
                                        <p:tgtEl>
                                          <p:spTgt spid="8"/>
                                        </p:tgtEl>
                                        <p:attrNameLst>
                                          <p:attrName>ppt_x</p:attrName>
                                        </p:attrNameLst>
                                      </p:cBhvr>
                                      <p:tavLst>
                                        <p:tav tm="0">
                                          <p:val>
                                            <p:strVal val="#ppt_x"/>
                                          </p:val>
                                        </p:tav>
                                        <p:tav tm="50000">
                                          <p:val>
                                            <p:strVal val="#ppt_x+.1"/>
                                          </p:val>
                                        </p:tav>
                                        <p:tav tm="100000">
                                          <p:val>
                                            <p:strVal val="#ppt_x"/>
                                          </p:val>
                                        </p:tav>
                                      </p:tavLst>
                                    </p:anim>
                                    <p:anim calcmode="lin" valueType="num">
                                      <p:cBhvr>
                                        <p:cTn id="20" dur="250" fill="hold"/>
                                        <p:tgtEl>
                                          <p:spTgt spid="8"/>
                                        </p:tgtEl>
                                        <p:attrNameLst>
                                          <p:attrName>ppt_y</p:attrName>
                                        </p:attrNameLst>
                                      </p:cBhvr>
                                      <p:tavLst>
                                        <p:tav tm="0">
                                          <p:val>
                                            <p:strVal val="#ppt_y"/>
                                          </p:val>
                                        </p:tav>
                                        <p:tav tm="100000">
                                          <p:val>
                                            <p:strVal val="#ppt_y"/>
                                          </p:val>
                                        </p:tav>
                                      </p:tavLst>
                                    </p:anim>
                                    <p:anim calcmode="lin" valueType="num">
                                      <p:cBhvr>
                                        <p:cTn id="21" dur="250" fill="hold"/>
                                        <p:tgtEl>
                                          <p:spTgt spid="8"/>
                                        </p:tgtEl>
                                        <p:attrNameLst>
                                          <p:attrName>ppt_h</p:attrName>
                                        </p:attrNameLst>
                                      </p:cBhvr>
                                      <p:tavLst>
                                        <p:tav tm="0">
                                          <p:val>
                                            <p:strVal val="#ppt_h/10"/>
                                          </p:val>
                                        </p:tav>
                                        <p:tav tm="50000">
                                          <p:val>
                                            <p:strVal val="#ppt_h+.01"/>
                                          </p:val>
                                        </p:tav>
                                        <p:tav tm="100000">
                                          <p:val>
                                            <p:strVal val="#ppt_h"/>
                                          </p:val>
                                        </p:tav>
                                      </p:tavLst>
                                    </p:anim>
                                    <p:anim calcmode="lin" valueType="num">
                                      <p:cBhvr>
                                        <p:cTn id="22" dur="250" fill="hold"/>
                                        <p:tgtEl>
                                          <p:spTgt spid="8"/>
                                        </p:tgtEl>
                                        <p:attrNameLst>
                                          <p:attrName>ppt_w</p:attrName>
                                        </p:attrNameLst>
                                      </p:cBhvr>
                                      <p:tavLst>
                                        <p:tav tm="0">
                                          <p:val>
                                            <p:strVal val="#ppt_w/10"/>
                                          </p:val>
                                        </p:tav>
                                        <p:tav tm="50000">
                                          <p:val>
                                            <p:strVal val="#ppt_w+.01"/>
                                          </p:val>
                                        </p:tav>
                                        <p:tav tm="100000">
                                          <p:val>
                                            <p:strVal val="#ppt_w"/>
                                          </p:val>
                                        </p:tav>
                                      </p:tavLst>
                                    </p:anim>
                                    <p:animEffect transition="in" filter="fade">
                                      <p:cBhvr>
                                        <p:cTn id="23" dur="250" tmFilter="0,0; .5, 1; 1, 1"/>
                                        <p:tgtEl>
                                          <p:spTgt spid="8"/>
                                        </p:tgtEl>
                                      </p:cBhvr>
                                    </p:animEffect>
                                  </p:childTnLst>
                                </p:cTn>
                              </p:par>
                            </p:childTnLst>
                          </p:cTn>
                        </p:par>
                        <p:par>
                          <p:cTn id="24" fill="hold">
                            <p:stCondLst>
                              <p:cond delay="2750"/>
                            </p:stCondLst>
                            <p:childTnLst>
                              <p:par>
                                <p:cTn id="25" presetID="22" presetClass="entr" presetSubtype="1" fill="hold" grpId="0" nodeType="after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ipe(up)">
                                      <p:cBhvr>
                                        <p:cTn id="27" dur="400"/>
                                        <p:tgtEl>
                                          <p:spTgt spid="10"/>
                                        </p:tgtEl>
                                      </p:cBhvr>
                                    </p:animEffect>
                                  </p:childTnLst>
                                </p:cTn>
                              </p:par>
                            </p:childTnLst>
                          </p:cTn>
                        </p:par>
                        <p:par>
                          <p:cTn id="28" fill="hold">
                            <p:stCondLst>
                              <p:cond delay="3150"/>
                            </p:stCondLst>
                            <p:childTnLst>
                              <p:par>
                                <p:cTn id="29" presetID="22" presetClass="entr" presetSubtype="1" fill="hold" grpId="0" nodeType="after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wipe(up)">
                                      <p:cBhvr>
                                        <p:cTn id="31" dur="400"/>
                                        <p:tgtEl>
                                          <p:spTgt spid="9"/>
                                        </p:tgtEl>
                                      </p:cBhvr>
                                    </p:animEffect>
                                  </p:childTnLst>
                                </p:cTn>
                              </p:par>
                            </p:childTnLst>
                          </p:cTn>
                        </p:par>
                        <p:par>
                          <p:cTn id="32" fill="hold">
                            <p:stCondLst>
                              <p:cond delay="3550"/>
                            </p:stCondLst>
                            <p:childTnLst>
                              <p:par>
                                <p:cTn id="33" presetID="22" presetClass="entr" presetSubtype="1" fill="hold" grpId="0" nodeType="afterEffect">
                                  <p:stCondLst>
                                    <p:cond delay="0"/>
                                  </p:stCondLst>
                                  <p:childTnLst>
                                    <p:set>
                                      <p:cBhvr>
                                        <p:cTn id="34" dur="1" fill="hold">
                                          <p:stCondLst>
                                            <p:cond delay="0"/>
                                          </p:stCondLst>
                                        </p:cTn>
                                        <p:tgtEl>
                                          <p:spTgt spid="20"/>
                                        </p:tgtEl>
                                        <p:attrNameLst>
                                          <p:attrName>style.visibility</p:attrName>
                                        </p:attrNameLst>
                                      </p:cBhvr>
                                      <p:to>
                                        <p:strVal val="visible"/>
                                      </p:to>
                                    </p:set>
                                    <p:animEffect transition="in" filter="wipe(up)">
                                      <p:cBhvr>
                                        <p:cTn id="35" dur="350"/>
                                        <p:tgtEl>
                                          <p:spTgt spid="20"/>
                                        </p:tgtEl>
                                      </p:cBhvr>
                                    </p:animEffect>
                                  </p:childTnLst>
                                </p:cTn>
                              </p:par>
                              <p:par>
                                <p:cTn id="36" presetID="22" presetClass="entr" presetSubtype="1" fill="hold" grpId="0" nodeType="withEffect">
                                  <p:stCondLst>
                                    <p:cond delay="0"/>
                                  </p:stCondLst>
                                  <p:childTnLst>
                                    <p:set>
                                      <p:cBhvr>
                                        <p:cTn id="37" dur="1" fill="hold">
                                          <p:stCondLst>
                                            <p:cond delay="0"/>
                                          </p:stCondLst>
                                        </p:cTn>
                                        <p:tgtEl>
                                          <p:spTgt spid="23"/>
                                        </p:tgtEl>
                                        <p:attrNameLst>
                                          <p:attrName>style.visibility</p:attrName>
                                        </p:attrNameLst>
                                      </p:cBhvr>
                                      <p:to>
                                        <p:strVal val="visible"/>
                                      </p:to>
                                    </p:set>
                                    <p:animEffect transition="in" filter="wipe(up)">
                                      <p:cBhvr>
                                        <p:cTn id="38" dur="400"/>
                                        <p:tgtEl>
                                          <p:spTgt spid="23"/>
                                        </p:tgtEl>
                                      </p:cBhvr>
                                    </p:animEffect>
                                  </p:childTnLst>
                                </p:cTn>
                              </p:par>
                              <p:par>
                                <p:cTn id="39" presetID="22" presetClass="entr" presetSubtype="1" fill="hold" grpId="0" nodeType="withEffect">
                                  <p:stCondLst>
                                    <p:cond delay="0"/>
                                  </p:stCondLst>
                                  <p:childTnLst>
                                    <p:set>
                                      <p:cBhvr>
                                        <p:cTn id="40" dur="1" fill="hold">
                                          <p:stCondLst>
                                            <p:cond delay="0"/>
                                          </p:stCondLst>
                                        </p:cTn>
                                        <p:tgtEl>
                                          <p:spTgt spid="27"/>
                                        </p:tgtEl>
                                        <p:attrNameLst>
                                          <p:attrName>style.visibility</p:attrName>
                                        </p:attrNameLst>
                                      </p:cBhvr>
                                      <p:to>
                                        <p:strVal val="visible"/>
                                      </p:to>
                                    </p:set>
                                    <p:animEffect transition="in" filter="wipe(up)">
                                      <p:cBhvr>
                                        <p:cTn id="41" dur="400"/>
                                        <p:tgtEl>
                                          <p:spTgt spid="27"/>
                                        </p:tgtEl>
                                      </p:cBhvr>
                                    </p:animEffect>
                                  </p:childTnLst>
                                </p:cTn>
                              </p:par>
                              <p:par>
                                <p:cTn id="42" presetID="22" presetClass="entr" presetSubtype="1" fill="hold" grpId="0" nodeType="withEffect">
                                  <p:stCondLst>
                                    <p:cond delay="0"/>
                                  </p:stCondLst>
                                  <p:childTnLst>
                                    <p:set>
                                      <p:cBhvr>
                                        <p:cTn id="43" dur="1" fill="hold">
                                          <p:stCondLst>
                                            <p:cond delay="0"/>
                                          </p:stCondLst>
                                        </p:cTn>
                                        <p:tgtEl>
                                          <p:spTgt spid="29"/>
                                        </p:tgtEl>
                                        <p:attrNameLst>
                                          <p:attrName>style.visibility</p:attrName>
                                        </p:attrNameLst>
                                      </p:cBhvr>
                                      <p:to>
                                        <p:strVal val="visible"/>
                                      </p:to>
                                    </p:set>
                                    <p:animEffect transition="in" filter="wipe(up)">
                                      <p:cBhvr>
                                        <p:cTn id="44" dur="4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20" grpId="0" animBg="1"/>
      <p:bldP spid="23" grpId="0"/>
      <p:bldP spid="27" grpId="0"/>
      <p:bldP spid="29" grpId="0"/>
      <p:bldP spid="34" grpId="0"/>
      <p:bldP spid="3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p:cNvSpPr txBox="1"/>
          <p:nvPr/>
        </p:nvSpPr>
        <p:spPr>
          <a:xfrm>
            <a:off x="1035091" y="848645"/>
            <a:ext cx="3174959" cy="1143903"/>
          </a:xfrm>
          <a:prstGeom prst="rect">
            <a:avLst/>
          </a:prstGeom>
          <a:noFill/>
        </p:spPr>
        <p:txBody>
          <a:bodyPr wrap="square" rtlCol="0">
            <a:spAutoFit/>
          </a:bodyPr>
          <a:lstStyle/>
          <a:p>
            <a:pPr>
              <a:lnSpc>
                <a:spcPts val="4100"/>
              </a:lnSpc>
            </a:pPr>
            <a:r>
              <a:rPr lang="en-US" sz="3600" dirty="0"/>
              <a:t>FEATURED</a:t>
            </a:r>
          </a:p>
          <a:p>
            <a:pPr>
              <a:lnSpc>
                <a:spcPts val="4100"/>
              </a:lnSpc>
            </a:pPr>
            <a:r>
              <a:rPr lang="en-US" sz="3600" b="1" dirty="0">
                <a:solidFill>
                  <a:srgbClr val="E23936"/>
                </a:solidFill>
              </a:rPr>
              <a:t>GAMES </a:t>
            </a:r>
          </a:p>
        </p:txBody>
      </p:sp>
      <p:sp>
        <p:nvSpPr>
          <p:cNvPr id="19" name="Подзаголовок 2"/>
          <p:cNvSpPr txBox="1">
            <a:spLocks/>
          </p:cNvSpPr>
          <p:nvPr/>
        </p:nvSpPr>
        <p:spPr>
          <a:xfrm>
            <a:off x="1035089" y="2218476"/>
            <a:ext cx="3087459" cy="116136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000"/>
              </a:lnSpc>
              <a:spcBef>
                <a:spcPts val="1200"/>
              </a:spcBef>
              <a:buNone/>
            </a:pPr>
            <a:r>
              <a:rPr lang="en-US" sz="1200" kern="0" dirty="0">
                <a:solidFill>
                  <a:schemeClr val="tx1">
                    <a:lumMod val="85000"/>
                    <a:lumOff val="15000"/>
                  </a:schemeClr>
                </a:solidFill>
                <a:ea typeface="Karla" pitchFamily="2" charset="0"/>
                <a:cs typeface="Poppins" panose="02000000000000000000" pitchFamily="2" charset="0"/>
              </a:rPr>
              <a:t>Etiam vitae dui congue, semper quam vitae, luctus ligula. Sed posuere nunc in leo commod else cuprum less</a:t>
            </a:r>
            <a:r>
              <a:rPr lang="en-US" sz="1200" dirty="0">
                <a:solidFill>
                  <a:schemeClr val="tx1">
                    <a:lumMod val="85000"/>
                    <a:lumOff val="15000"/>
                  </a:schemeClr>
                </a:solidFill>
                <a:ea typeface="Karla" pitchFamily="2" charset="0"/>
                <a:cs typeface="Poppins" panose="02000000000000000000" pitchFamily="2" charset="0"/>
              </a:rPr>
              <a:t>. Etiam vitae else cuprum.</a:t>
            </a:r>
            <a:endParaRPr lang="en-US" sz="1200" dirty="0">
              <a:solidFill>
                <a:schemeClr val="tx1">
                  <a:lumMod val="85000"/>
                  <a:lumOff val="15000"/>
                </a:schemeClr>
              </a:solidFill>
              <a:cs typeface="Poppins" panose="02000000000000000000" pitchFamily="2" charset="0"/>
            </a:endParaRPr>
          </a:p>
        </p:txBody>
      </p:sp>
      <p:graphicFrame>
        <p:nvGraphicFramePr>
          <p:cNvPr id="26" name="Диаграмма 25"/>
          <p:cNvGraphicFramePr/>
          <p:nvPr>
            <p:extLst>
              <p:ext uri="{D42A27DB-BD31-4B8C-83A1-F6EECF244321}">
                <p14:modId xmlns:p14="http://schemas.microsoft.com/office/powerpoint/2010/main" val="3070512665"/>
              </p:ext>
            </p:extLst>
          </p:nvPr>
        </p:nvGraphicFramePr>
        <p:xfrm>
          <a:off x="841918" y="3802206"/>
          <a:ext cx="3004642" cy="2003095"/>
        </p:xfrm>
        <a:graphic>
          <a:graphicData uri="http://schemas.openxmlformats.org/drawingml/2006/chart">
            <c:chart xmlns:c="http://schemas.openxmlformats.org/drawingml/2006/chart" xmlns:r="http://schemas.openxmlformats.org/officeDocument/2006/relationships" r:id="rId2"/>
          </a:graphicData>
        </a:graphic>
      </p:graphicFrame>
      <p:pic>
        <p:nvPicPr>
          <p:cNvPr id="9" name="Picture Placeholder 8">
            <a:extLst>
              <a:ext uri="{FF2B5EF4-FFF2-40B4-BE49-F238E27FC236}">
                <a16:creationId xmlns:a16="http://schemas.microsoft.com/office/drawing/2014/main" id="{7B868BAD-EBAF-4DF5-811E-992D8D29CBC1}"/>
              </a:ext>
            </a:extLst>
          </p:cNvPr>
          <p:cNvPicPr>
            <a:picLocks noGrp="1" noChangeAspect="1"/>
          </p:cNvPicPr>
          <p:nvPr>
            <p:ph type="pic" sz="quarter" idx="12"/>
          </p:nvPr>
        </p:nvPicPr>
        <p:blipFill>
          <a:blip r:embed="rId3" cstate="print">
            <a:extLst>
              <a:ext uri="{28A0092B-C50C-407E-A947-70E740481C1C}">
                <a14:useLocalDpi xmlns:a14="http://schemas.microsoft.com/office/drawing/2010/main" val="0"/>
              </a:ext>
            </a:extLst>
          </a:blip>
          <a:srcRect l="26817" r="26817"/>
          <a:stretch>
            <a:fillRect/>
          </a:stretch>
        </p:blipFill>
        <p:spPr/>
      </p:pic>
      <p:pic>
        <p:nvPicPr>
          <p:cNvPr id="15" name="Picture Placeholder 14">
            <a:extLst>
              <a:ext uri="{FF2B5EF4-FFF2-40B4-BE49-F238E27FC236}">
                <a16:creationId xmlns:a16="http://schemas.microsoft.com/office/drawing/2014/main" id="{2EDCB73F-70ED-4C87-8C28-B4D62A74186D}"/>
              </a:ext>
            </a:extLst>
          </p:cNvPr>
          <p:cNvPicPr>
            <a:picLocks noGrp="1" noChangeAspect="1"/>
          </p:cNvPicPr>
          <p:nvPr>
            <p:ph type="pic" sz="quarter" idx="16"/>
          </p:nvPr>
        </p:nvPicPr>
        <p:blipFill>
          <a:blip r:embed="rId4" cstate="print">
            <a:extLst>
              <a:ext uri="{28A0092B-C50C-407E-A947-70E740481C1C}">
                <a14:useLocalDpi xmlns:a14="http://schemas.microsoft.com/office/drawing/2010/main" val="0"/>
              </a:ext>
            </a:extLst>
          </a:blip>
          <a:srcRect t="17252" b="17252"/>
          <a:stretch>
            <a:fillRect/>
          </a:stretch>
        </p:blipFill>
        <p:spPr/>
      </p:pic>
      <p:pic>
        <p:nvPicPr>
          <p:cNvPr id="13" name="Picture Placeholder 12">
            <a:extLst>
              <a:ext uri="{FF2B5EF4-FFF2-40B4-BE49-F238E27FC236}">
                <a16:creationId xmlns:a16="http://schemas.microsoft.com/office/drawing/2014/main" id="{2A78D689-38B9-48B6-A61B-E29970A64618}"/>
              </a:ext>
            </a:extLst>
          </p:cNvPr>
          <p:cNvPicPr>
            <a:picLocks noGrp="1" noChangeAspect="1"/>
          </p:cNvPicPr>
          <p:nvPr>
            <p:ph type="pic" sz="quarter" idx="15"/>
          </p:nvPr>
        </p:nvPicPr>
        <p:blipFill>
          <a:blip r:embed="rId5" cstate="print">
            <a:extLst>
              <a:ext uri="{28A0092B-C50C-407E-A947-70E740481C1C}">
                <a14:useLocalDpi xmlns:a14="http://schemas.microsoft.com/office/drawing/2010/main" val="0"/>
              </a:ext>
            </a:extLst>
          </a:blip>
          <a:srcRect l="2302" r="2302"/>
          <a:stretch>
            <a:fillRect/>
          </a:stretch>
        </p:blipFill>
        <p:spPr/>
      </p:pic>
      <p:pic>
        <p:nvPicPr>
          <p:cNvPr id="17" name="Picture Placeholder 16">
            <a:extLst>
              <a:ext uri="{FF2B5EF4-FFF2-40B4-BE49-F238E27FC236}">
                <a16:creationId xmlns:a16="http://schemas.microsoft.com/office/drawing/2014/main" id="{D36A56B9-7976-4FC5-AC26-ABD67F43336F}"/>
              </a:ext>
            </a:extLst>
          </p:cNvPr>
          <p:cNvPicPr>
            <a:picLocks noGrp="1" noChangeAspect="1"/>
          </p:cNvPicPr>
          <p:nvPr>
            <p:ph type="pic" sz="quarter" idx="17"/>
          </p:nvPr>
        </p:nvPicPr>
        <p:blipFill>
          <a:blip r:embed="rId6" cstate="print">
            <a:extLst>
              <a:ext uri="{28A0092B-C50C-407E-A947-70E740481C1C}">
                <a14:useLocalDpi xmlns:a14="http://schemas.microsoft.com/office/drawing/2010/main" val="0"/>
              </a:ext>
            </a:extLst>
          </a:blip>
          <a:srcRect t="14133" b="14133"/>
          <a:stretch>
            <a:fillRect/>
          </a:stretch>
        </p:blipFill>
        <p:spPr/>
      </p:pic>
      <p:pic>
        <p:nvPicPr>
          <p:cNvPr id="21" name="Picture Placeholder 20">
            <a:extLst>
              <a:ext uri="{FF2B5EF4-FFF2-40B4-BE49-F238E27FC236}">
                <a16:creationId xmlns:a16="http://schemas.microsoft.com/office/drawing/2014/main" id="{089154B9-750E-4BCE-81BA-5D6004F2DC3D}"/>
              </a:ext>
            </a:extLst>
          </p:cNvPr>
          <p:cNvPicPr>
            <a:picLocks noGrp="1" noChangeAspect="1"/>
          </p:cNvPicPr>
          <p:nvPr>
            <p:ph type="pic" sz="quarter" idx="18"/>
          </p:nvPr>
        </p:nvPicPr>
        <p:blipFill>
          <a:blip r:embed="rId7" cstate="print">
            <a:extLst>
              <a:ext uri="{28A0092B-C50C-407E-A947-70E740481C1C}">
                <a14:useLocalDpi xmlns:a14="http://schemas.microsoft.com/office/drawing/2010/main" val="0"/>
              </a:ext>
            </a:extLst>
          </a:blip>
          <a:srcRect t="9695" b="9695"/>
          <a:stretch>
            <a:fillRect/>
          </a:stretch>
        </p:blipFill>
        <p:spPr/>
      </p:pic>
      <p:pic>
        <p:nvPicPr>
          <p:cNvPr id="11" name="Picture Placeholder 10">
            <a:extLst>
              <a:ext uri="{FF2B5EF4-FFF2-40B4-BE49-F238E27FC236}">
                <a16:creationId xmlns:a16="http://schemas.microsoft.com/office/drawing/2014/main" id="{7A0E3806-4315-4931-A26B-F6A45475D1BD}"/>
              </a:ext>
            </a:extLst>
          </p:cNvPr>
          <p:cNvPicPr>
            <a:picLocks noGrp="1" noChangeAspect="1"/>
          </p:cNvPicPr>
          <p:nvPr>
            <p:ph type="pic" sz="quarter" idx="14"/>
          </p:nvPr>
        </p:nvPicPr>
        <p:blipFill>
          <a:blip r:embed="rId8" cstate="print">
            <a:extLst>
              <a:ext uri="{28A0092B-C50C-407E-A947-70E740481C1C}">
                <a14:useLocalDpi xmlns:a14="http://schemas.microsoft.com/office/drawing/2010/main" val="0"/>
              </a:ext>
            </a:extLst>
          </a:blip>
          <a:srcRect l="17888" r="17888"/>
          <a:stretch>
            <a:fillRect/>
          </a:stretch>
        </p:blipFill>
        <p:spPr/>
      </p:pic>
    </p:spTree>
    <p:extLst>
      <p:ext uri="{BB962C8B-B14F-4D97-AF65-F5344CB8AC3E}">
        <p14:creationId xmlns:p14="http://schemas.microsoft.com/office/powerpoint/2010/main" val="360110915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18"/>
                                        </p:tgtEl>
                                        <p:attrNameLst>
                                          <p:attrName>style.visibility</p:attrName>
                                        </p:attrNameLst>
                                      </p:cBhvr>
                                      <p:to>
                                        <p:strVal val="visible"/>
                                      </p:to>
                                    </p:set>
                                    <p:anim calcmode="lin" valueType="num">
                                      <p:cBhvr>
                                        <p:cTn id="7" dur="250" fill="hold"/>
                                        <p:tgtEl>
                                          <p:spTgt spid="18"/>
                                        </p:tgtEl>
                                        <p:attrNameLst>
                                          <p:attrName>ppt_x</p:attrName>
                                        </p:attrNameLst>
                                      </p:cBhvr>
                                      <p:tavLst>
                                        <p:tav tm="0">
                                          <p:val>
                                            <p:strVal val="#ppt_x"/>
                                          </p:val>
                                        </p:tav>
                                        <p:tav tm="50000">
                                          <p:val>
                                            <p:strVal val="#ppt_x+.1"/>
                                          </p:val>
                                        </p:tav>
                                        <p:tav tm="100000">
                                          <p:val>
                                            <p:strVal val="#ppt_x"/>
                                          </p:val>
                                        </p:tav>
                                      </p:tavLst>
                                    </p:anim>
                                    <p:anim calcmode="lin" valueType="num">
                                      <p:cBhvr>
                                        <p:cTn id="8" dur="250" fill="hold"/>
                                        <p:tgtEl>
                                          <p:spTgt spid="18"/>
                                        </p:tgtEl>
                                        <p:attrNameLst>
                                          <p:attrName>ppt_y</p:attrName>
                                        </p:attrNameLst>
                                      </p:cBhvr>
                                      <p:tavLst>
                                        <p:tav tm="0">
                                          <p:val>
                                            <p:strVal val="#ppt_y"/>
                                          </p:val>
                                        </p:tav>
                                        <p:tav tm="100000">
                                          <p:val>
                                            <p:strVal val="#ppt_y"/>
                                          </p:val>
                                        </p:tav>
                                      </p:tavLst>
                                    </p:anim>
                                    <p:anim calcmode="lin" valueType="num">
                                      <p:cBhvr>
                                        <p:cTn id="9" dur="250" fill="hold"/>
                                        <p:tgtEl>
                                          <p:spTgt spid="18"/>
                                        </p:tgtEl>
                                        <p:attrNameLst>
                                          <p:attrName>ppt_h</p:attrName>
                                        </p:attrNameLst>
                                      </p:cBhvr>
                                      <p:tavLst>
                                        <p:tav tm="0">
                                          <p:val>
                                            <p:strVal val="#ppt_h/10"/>
                                          </p:val>
                                        </p:tav>
                                        <p:tav tm="50000">
                                          <p:val>
                                            <p:strVal val="#ppt_h+.01"/>
                                          </p:val>
                                        </p:tav>
                                        <p:tav tm="100000">
                                          <p:val>
                                            <p:strVal val="#ppt_h"/>
                                          </p:val>
                                        </p:tav>
                                      </p:tavLst>
                                    </p:anim>
                                    <p:anim calcmode="lin" valueType="num">
                                      <p:cBhvr>
                                        <p:cTn id="10" dur="250" fill="hold"/>
                                        <p:tgtEl>
                                          <p:spTgt spid="18"/>
                                        </p:tgtEl>
                                        <p:attrNameLst>
                                          <p:attrName>ppt_w</p:attrName>
                                        </p:attrNameLst>
                                      </p:cBhvr>
                                      <p:tavLst>
                                        <p:tav tm="0">
                                          <p:val>
                                            <p:strVal val="#ppt_w/10"/>
                                          </p:val>
                                        </p:tav>
                                        <p:tav tm="50000">
                                          <p:val>
                                            <p:strVal val="#ppt_w+.01"/>
                                          </p:val>
                                        </p:tav>
                                        <p:tav tm="100000">
                                          <p:val>
                                            <p:strVal val="#ppt_w"/>
                                          </p:val>
                                        </p:tav>
                                      </p:tavLst>
                                    </p:anim>
                                    <p:animEffect transition="in" filter="fade">
                                      <p:cBhvr>
                                        <p:cTn id="11" dur="250" tmFilter="0,0; .5, 1; 1, 1"/>
                                        <p:tgtEl>
                                          <p:spTgt spid="18"/>
                                        </p:tgtEl>
                                      </p:cBhvr>
                                    </p:animEffect>
                                  </p:childTnLst>
                                </p:cTn>
                              </p:par>
                            </p:childTnLst>
                          </p:cTn>
                        </p:par>
                        <p:par>
                          <p:cTn id="12" fill="hold">
                            <p:stCondLst>
                              <p:cond delay="550"/>
                            </p:stCondLst>
                            <p:childTnLst>
                              <p:par>
                                <p:cTn id="13" presetID="22" presetClass="entr" presetSubtype="1" fill="hold" grpId="0" nodeType="after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wipe(up)">
                                      <p:cBhvr>
                                        <p:cTn id="15" dur="400"/>
                                        <p:tgtEl>
                                          <p:spTgt spid="19"/>
                                        </p:tgtEl>
                                      </p:cBhvr>
                                    </p:animEffect>
                                  </p:childTnLst>
                                </p:cTn>
                              </p:par>
                            </p:childTnLst>
                          </p:cTn>
                        </p:par>
                        <p:par>
                          <p:cTn id="16" fill="hold">
                            <p:stCondLst>
                              <p:cond delay="950"/>
                            </p:stCondLst>
                            <p:childTnLst>
                              <p:par>
                                <p:cTn id="17" presetID="22" presetClass="entr" presetSubtype="4" fill="hold" grpId="0" nodeType="afterEffect">
                                  <p:stCondLst>
                                    <p:cond delay="0"/>
                                  </p:stCondLst>
                                  <p:childTnLst>
                                    <p:set>
                                      <p:cBhvr>
                                        <p:cTn id="18" dur="1" fill="hold">
                                          <p:stCondLst>
                                            <p:cond delay="0"/>
                                          </p:stCondLst>
                                        </p:cTn>
                                        <p:tgtEl>
                                          <p:spTgt spid="26">
                                            <p:graphicEl>
                                              <a:chart seriesIdx="-3" categoryIdx="-3" bldStep="gridLegend"/>
                                            </p:graphicEl>
                                          </p:spTgt>
                                        </p:tgtEl>
                                        <p:attrNameLst>
                                          <p:attrName>style.visibility</p:attrName>
                                        </p:attrNameLst>
                                      </p:cBhvr>
                                      <p:to>
                                        <p:strVal val="visible"/>
                                      </p:to>
                                    </p:set>
                                    <p:animEffect transition="in" filter="wipe(down)">
                                      <p:cBhvr>
                                        <p:cTn id="19" dur="500"/>
                                        <p:tgtEl>
                                          <p:spTgt spid="26">
                                            <p:graphicEl>
                                              <a:chart seriesIdx="-3" categoryIdx="-3" bldStep="gridLegend"/>
                                            </p:graphicEl>
                                          </p:spTgt>
                                        </p:tgtEl>
                                      </p:cBhvr>
                                    </p:animEffect>
                                  </p:childTnLst>
                                </p:cTn>
                              </p:par>
                            </p:childTnLst>
                          </p:cTn>
                        </p:par>
                        <p:par>
                          <p:cTn id="20" fill="hold">
                            <p:stCondLst>
                              <p:cond delay="1450"/>
                            </p:stCondLst>
                            <p:childTnLst>
                              <p:par>
                                <p:cTn id="21" presetID="22" presetClass="entr" presetSubtype="4" fill="hold" grpId="0" nodeType="afterEffect">
                                  <p:stCondLst>
                                    <p:cond delay="0"/>
                                  </p:stCondLst>
                                  <p:childTnLst>
                                    <p:set>
                                      <p:cBhvr>
                                        <p:cTn id="22" dur="1" fill="hold">
                                          <p:stCondLst>
                                            <p:cond delay="0"/>
                                          </p:stCondLst>
                                        </p:cTn>
                                        <p:tgtEl>
                                          <p:spTgt spid="26">
                                            <p:graphicEl>
                                              <a:chart seriesIdx="0" categoryIdx="-4" bldStep="series"/>
                                            </p:graphicEl>
                                          </p:spTgt>
                                        </p:tgtEl>
                                        <p:attrNameLst>
                                          <p:attrName>style.visibility</p:attrName>
                                        </p:attrNameLst>
                                      </p:cBhvr>
                                      <p:to>
                                        <p:strVal val="visible"/>
                                      </p:to>
                                    </p:set>
                                    <p:animEffect transition="in" filter="wipe(down)">
                                      <p:cBhvr>
                                        <p:cTn id="23" dur="500"/>
                                        <p:tgtEl>
                                          <p:spTgt spid="26">
                                            <p:graphicEl>
                                              <a:chart seriesIdx="0" categoryIdx="-4" bldStep="series"/>
                                            </p:graphicEl>
                                          </p:spTgt>
                                        </p:tgtEl>
                                      </p:cBhvr>
                                    </p:animEffect>
                                  </p:childTnLst>
                                </p:cTn>
                              </p:par>
                            </p:childTnLst>
                          </p:cTn>
                        </p:par>
                        <p:par>
                          <p:cTn id="24" fill="hold">
                            <p:stCondLst>
                              <p:cond delay="1950"/>
                            </p:stCondLst>
                            <p:childTnLst>
                              <p:par>
                                <p:cTn id="25" presetID="22" presetClass="entr" presetSubtype="4" fill="hold" grpId="0" nodeType="afterEffect">
                                  <p:stCondLst>
                                    <p:cond delay="0"/>
                                  </p:stCondLst>
                                  <p:childTnLst>
                                    <p:set>
                                      <p:cBhvr>
                                        <p:cTn id="26" dur="1" fill="hold">
                                          <p:stCondLst>
                                            <p:cond delay="0"/>
                                          </p:stCondLst>
                                        </p:cTn>
                                        <p:tgtEl>
                                          <p:spTgt spid="26">
                                            <p:graphicEl>
                                              <a:chart seriesIdx="1" categoryIdx="-4" bldStep="series"/>
                                            </p:graphicEl>
                                          </p:spTgt>
                                        </p:tgtEl>
                                        <p:attrNameLst>
                                          <p:attrName>style.visibility</p:attrName>
                                        </p:attrNameLst>
                                      </p:cBhvr>
                                      <p:to>
                                        <p:strVal val="visible"/>
                                      </p:to>
                                    </p:set>
                                    <p:animEffect transition="in" filter="wipe(down)">
                                      <p:cBhvr>
                                        <p:cTn id="27" dur="500"/>
                                        <p:tgtEl>
                                          <p:spTgt spid="26">
                                            <p:graphicEl>
                                              <a:chart seriesIdx="1" categoryIdx="-4" bldStep="series"/>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Graphic spid="26" grpId="0">
        <p:bldSub>
          <a:bldChart bld="series"/>
        </p:bldSub>
      </p:bldGraphic>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Прямоугольник 15"/>
          <p:cNvSpPr/>
          <p:nvPr/>
        </p:nvSpPr>
        <p:spPr>
          <a:xfrm>
            <a:off x="818866" y="713581"/>
            <a:ext cx="2329314" cy="5430837"/>
          </a:xfrm>
          <a:prstGeom prst="rect">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7" name="TextBox 16"/>
          <p:cNvSpPr txBox="1"/>
          <p:nvPr/>
        </p:nvSpPr>
        <p:spPr>
          <a:xfrm>
            <a:off x="1044285" y="3897767"/>
            <a:ext cx="1962151" cy="1938992"/>
          </a:xfrm>
          <a:prstGeom prst="rect">
            <a:avLst/>
          </a:prstGeom>
          <a:noFill/>
        </p:spPr>
        <p:txBody>
          <a:bodyPr wrap="square" rtlCol="0">
            <a:spAutoFit/>
          </a:bodyPr>
          <a:lstStyle/>
          <a:p>
            <a:r>
              <a:rPr lang="en-US" sz="2400" b="1" dirty="0">
                <a:solidFill>
                  <a:schemeClr val="bg1"/>
                </a:solidFill>
              </a:rPr>
              <a:t>Dedication </a:t>
            </a:r>
          </a:p>
          <a:p>
            <a:r>
              <a:rPr lang="en-US" sz="2400" b="1" dirty="0">
                <a:solidFill>
                  <a:schemeClr val="bg1"/>
                </a:solidFill>
              </a:rPr>
              <a:t>+ </a:t>
            </a:r>
          </a:p>
          <a:p>
            <a:r>
              <a:rPr lang="en-US" sz="2400" b="1" dirty="0">
                <a:solidFill>
                  <a:schemeClr val="bg1"/>
                </a:solidFill>
              </a:rPr>
              <a:t>Motivation </a:t>
            </a:r>
          </a:p>
          <a:p>
            <a:r>
              <a:rPr lang="en-US" sz="2400" b="1" dirty="0">
                <a:solidFill>
                  <a:schemeClr val="bg1"/>
                </a:solidFill>
              </a:rPr>
              <a:t>= </a:t>
            </a:r>
          </a:p>
          <a:p>
            <a:r>
              <a:rPr lang="en-US" sz="2400" b="1" dirty="0">
                <a:solidFill>
                  <a:schemeClr val="bg1"/>
                </a:solidFill>
              </a:rPr>
              <a:t>Success.</a:t>
            </a:r>
          </a:p>
        </p:txBody>
      </p:sp>
      <p:sp>
        <p:nvSpPr>
          <p:cNvPr id="27" name="Овал 26"/>
          <p:cNvSpPr/>
          <p:nvPr/>
        </p:nvSpPr>
        <p:spPr>
          <a:xfrm>
            <a:off x="1139825" y="3355013"/>
            <a:ext cx="354842" cy="354842"/>
          </a:xfrm>
          <a:prstGeom prst="ellipse">
            <a:avLst/>
          </a:prstGeom>
          <a:solidFill>
            <a:srgbClr val="E239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t>+</a:t>
            </a:r>
            <a:endParaRPr lang="ru-RU" sz="2800" dirty="0"/>
          </a:p>
        </p:txBody>
      </p:sp>
      <p:pic>
        <p:nvPicPr>
          <p:cNvPr id="10" name="Picture Placeholder 9">
            <a:extLst>
              <a:ext uri="{FF2B5EF4-FFF2-40B4-BE49-F238E27FC236}">
                <a16:creationId xmlns:a16="http://schemas.microsoft.com/office/drawing/2014/main" id="{D553B4EB-466A-464D-968C-8AC8F92E78DF}"/>
              </a:ext>
            </a:extLst>
          </p:cNvPr>
          <p:cNvPicPr>
            <a:picLocks noGrp="1" noChangeAspect="1"/>
          </p:cNvPicPr>
          <p:nvPr>
            <p:ph type="pic" sz="quarter" idx="11"/>
          </p:nvPr>
        </p:nvPicPr>
        <p:blipFill>
          <a:blip r:embed="rId2" cstate="print">
            <a:extLst>
              <a:ext uri="{28A0092B-C50C-407E-A947-70E740481C1C}">
                <a14:useLocalDpi xmlns:a14="http://schemas.microsoft.com/office/drawing/2010/main" val="0"/>
              </a:ext>
            </a:extLst>
          </a:blip>
          <a:srcRect l="5827" r="5827"/>
          <a:stretch>
            <a:fillRect/>
          </a:stretch>
        </p:blipFill>
        <p:spPr/>
      </p:pic>
      <p:pic>
        <p:nvPicPr>
          <p:cNvPr id="12" name="Picture Placeholder 11">
            <a:extLst>
              <a:ext uri="{FF2B5EF4-FFF2-40B4-BE49-F238E27FC236}">
                <a16:creationId xmlns:a16="http://schemas.microsoft.com/office/drawing/2014/main" id="{CB98646B-7828-45EE-B29B-D4B98BE8C3A7}"/>
              </a:ext>
            </a:extLst>
          </p:cNvPr>
          <p:cNvPicPr>
            <a:picLocks noGrp="1" noChangeAspect="1"/>
          </p:cNvPicPr>
          <p:nvPr>
            <p:ph type="pic" sz="quarter" idx="12"/>
          </p:nvPr>
        </p:nvPicPr>
        <p:blipFill>
          <a:blip r:embed="rId3" cstate="print">
            <a:extLst>
              <a:ext uri="{28A0092B-C50C-407E-A947-70E740481C1C}">
                <a14:useLocalDpi xmlns:a14="http://schemas.microsoft.com/office/drawing/2010/main" val="0"/>
              </a:ext>
            </a:extLst>
          </a:blip>
          <a:srcRect l="25473" r="25473"/>
          <a:stretch>
            <a:fillRect/>
          </a:stretch>
        </p:blipFill>
        <p:spPr/>
      </p:pic>
      <p:pic>
        <p:nvPicPr>
          <p:cNvPr id="18" name="Picture Placeholder 17">
            <a:extLst>
              <a:ext uri="{FF2B5EF4-FFF2-40B4-BE49-F238E27FC236}">
                <a16:creationId xmlns:a16="http://schemas.microsoft.com/office/drawing/2014/main" id="{CCB111A5-B463-4F9A-9182-7C6D18F177A9}"/>
              </a:ext>
            </a:extLst>
          </p:cNvPr>
          <p:cNvPicPr>
            <a:picLocks noGrp="1" noChangeAspect="1"/>
          </p:cNvPicPr>
          <p:nvPr>
            <p:ph type="pic" sz="quarter" idx="14"/>
          </p:nvPr>
        </p:nvPicPr>
        <p:blipFill>
          <a:blip r:embed="rId4" cstate="print">
            <a:extLst>
              <a:ext uri="{28A0092B-C50C-407E-A947-70E740481C1C}">
                <a14:useLocalDpi xmlns:a14="http://schemas.microsoft.com/office/drawing/2010/main" val="0"/>
              </a:ext>
            </a:extLst>
          </a:blip>
          <a:srcRect l="17254" r="17254"/>
          <a:stretch>
            <a:fillRect/>
          </a:stretch>
        </p:blipFill>
        <p:spPr/>
      </p:pic>
      <p:pic>
        <p:nvPicPr>
          <p:cNvPr id="22" name="Picture Placeholder 21">
            <a:extLst>
              <a:ext uri="{FF2B5EF4-FFF2-40B4-BE49-F238E27FC236}">
                <a16:creationId xmlns:a16="http://schemas.microsoft.com/office/drawing/2014/main" id="{A7218BC9-0808-47EB-9065-88FAA611D3EF}"/>
              </a:ext>
            </a:extLst>
          </p:cNvPr>
          <p:cNvPicPr>
            <a:picLocks noGrp="1" noChangeAspect="1"/>
          </p:cNvPicPr>
          <p:nvPr>
            <p:ph type="pic" sz="quarter" idx="16"/>
          </p:nvPr>
        </p:nvPicPr>
        <p:blipFill>
          <a:blip r:embed="rId5" cstate="print">
            <a:extLst>
              <a:ext uri="{28A0092B-C50C-407E-A947-70E740481C1C}">
                <a14:useLocalDpi xmlns:a14="http://schemas.microsoft.com/office/drawing/2010/main" val="0"/>
              </a:ext>
            </a:extLst>
          </a:blip>
          <a:srcRect t="30451" b="30451"/>
          <a:stretch>
            <a:fillRect/>
          </a:stretch>
        </p:blipFill>
        <p:spPr/>
      </p:pic>
      <p:pic>
        <p:nvPicPr>
          <p:cNvPr id="24" name="Picture Placeholder 23">
            <a:extLst>
              <a:ext uri="{FF2B5EF4-FFF2-40B4-BE49-F238E27FC236}">
                <a16:creationId xmlns:a16="http://schemas.microsoft.com/office/drawing/2014/main" id="{5FB1123F-A1EC-4176-84F3-E3A86787FA7C}"/>
              </a:ext>
            </a:extLst>
          </p:cNvPr>
          <p:cNvPicPr>
            <a:picLocks noGrp="1" noChangeAspect="1"/>
          </p:cNvPicPr>
          <p:nvPr>
            <p:ph type="pic" sz="quarter" idx="17"/>
          </p:nvPr>
        </p:nvPicPr>
        <p:blipFill>
          <a:blip r:embed="rId6" cstate="print">
            <a:extLst>
              <a:ext uri="{28A0092B-C50C-407E-A947-70E740481C1C}">
                <a14:useLocalDpi xmlns:a14="http://schemas.microsoft.com/office/drawing/2010/main" val="0"/>
              </a:ext>
            </a:extLst>
          </a:blip>
          <a:srcRect t="24429" b="24429"/>
          <a:stretch>
            <a:fillRect/>
          </a:stretch>
        </p:blipFill>
        <p:spPr/>
      </p:pic>
      <p:pic>
        <p:nvPicPr>
          <p:cNvPr id="20" name="Picture Placeholder 19">
            <a:extLst>
              <a:ext uri="{FF2B5EF4-FFF2-40B4-BE49-F238E27FC236}">
                <a16:creationId xmlns:a16="http://schemas.microsoft.com/office/drawing/2014/main" id="{2381E3F4-1DD2-457E-9175-63BB74A3223B}"/>
              </a:ext>
            </a:extLst>
          </p:cNvPr>
          <p:cNvPicPr>
            <a:picLocks noGrp="1" noChangeAspect="1"/>
          </p:cNvPicPr>
          <p:nvPr>
            <p:ph type="pic" sz="quarter" idx="15"/>
          </p:nvPr>
        </p:nvPicPr>
        <p:blipFill>
          <a:blip r:embed="rId7" cstate="print">
            <a:extLst>
              <a:ext uri="{28A0092B-C50C-407E-A947-70E740481C1C}">
                <a14:useLocalDpi xmlns:a14="http://schemas.microsoft.com/office/drawing/2010/main" val="0"/>
              </a:ext>
            </a:extLst>
          </a:blip>
          <a:srcRect t="155" b="155"/>
          <a:stretch>
            <a:fillRect/>
          </a:stretch>
        </p:blipFill>
        <p:spPr/>
      </p:pic>
      <p:pic>
        <p:nvPicPr>
          <p:cNvPr id="14" name="Picture Placeholder 13">
            <a:extLst>
              <a:ext uri="{FF2B5EF4-FFF2-40B4-BE49-F238E27FC236}">
                <a16:creationId xmlns:a16="http://schemas.microsoft.com/office/drawing/2014/main" id="{E5F6D0FF-C09C-4E35-B656-652217E38A12}"/>
              </a:ext>
            </a:extLst>
          </p:cNvPr>
          <p:cNvPicPr>
            <a:picLocks noGrp="1" noChangeAspect="1"/>
          </p:cNvPicPr>
          <p:nvPr>
            <p:ph type="pic" sz="quarter" idx="13"/>
          </p:nvPr>
        </p:nvPicPr>
        <p:blipFill>
          <a:blip r:embed="rId8" cstate="print">
            <a:extLst>
              <a:ext uri="{28A0092B-C50C-407E-A947-70E740481C1C}">
                <a14:useLocalDpi xmlns:a14="http://schemas.microsoft.com/office/drawing/2010/main" val="0"/>
              </a:ext>
            </a:extLst>
          </a:blip>
          <a:srcRect t="23802" b="23802"/>
          <a:stretch>
            <a:fillRect/>
          </a:stretch>
        </p:blipFill>
        <p:spPr/>
      </p:pic>
    </p:spTree>
    <p:extLst>
      <p:ext uri="{BB962C8B-B14F-4D97-AF65-F5344CB8AC3E}">
        <p14:creationId xmlns:p14="http://schemas.microsoft.com/office/powerpoint/2010/main" val="42652366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up)">
                                      <p:cBhvr>
                                        <p:cTn id="7" dur="400"/>
                                        <p:tgtEl>
                                          <p:spTgt spid="16"/>
                                        </p:tgtEl>
                                      </p:cBhvr>
                                    </p:animEffect>
                                  </p:childTnLst>
                                </p:cTn>
                              </p:par>
                            </p:childTnLst>
                          </p:cTn>
                        </p:par>
                        <p:par>
                          <p:cTn id="8" fill="hold">
                            <p:stCondLst>
                              <p:cond delay="400"/>
                            </p:stCondLst>
                            <p:childTnLst>
                              <p:par>
                                <p:cTn id="9" presetID="41" presetClass="entr" presetSubtype="0" fill="hold" grpId="0" nodeType="afterEffect">
                                  <p:stCondLst>
                                    <p:cond delay="0"/>
                                  </p:stCondLst>
                                  <p:iterate type="lt">
                                    <p:tmPct val="10000"/>
                                  </p:iterate>
                                  <p:childTnLst>
                                    <p:set>
                                      <p:cBhvr>
                                        <p:cTn id="10" dur="1" fill="hold">
                                          <p:stCondLst>
                                            <p:cond delay="0"/>
                                          </p:stCondLst>
                                        </p:cTn>
                                        <p:tgtEl>
                                          <p:spTgt spid="17"/>
                                        </p:tgtEl>
                                        <p:attrNameLst>
                                          <p:attrName>style.visibility</p:attrName>
                                        </p:attrNameLst>
                                      </p:cBhvr>
                                      <p:to>
                                        <p:strVal val="visible"/>
                                      </p:to>
                                    </p:set>
                                    <p:anim calcmode="lin" valueType="num">
                                      <p:cBhvr>
                                        <p:cTn id="11" dur="250" fill="hold"/>
                                        <p:tgtEl>
                                          <p:spTgt spid="17"/>
                                        </p:tgtEl>
                                        <p:attrNameLst>
                                          <p:attrName>ppt_x</p:attrName>
                                        </p:attrNameLst>
                                      </p:cBhvr>
                                      <p:tavLst>
                                        <p:tav tm="0">
                                          <p:val>
                                            <p:strVal val="#ppt_x"/>
                                          </p:val>
                                        </p:tav>
                                        <p:tav tm="50000">
                                          <p:val>
                                            <p:strVal val="#ppt_x+.1"/>
                                          </p:val>
                                        </p:tav>
                                        <p:tav tm="100000">
                                          <p:val>
                                            <p:strVal val="#ppt_x"/>
                                          </p:val>
                                        </p:tav>
                                      </p:tavLst>
                                    </p:anim>
                                    <p:anim calcmode="lin" valueType="num">
                                      <p:cBhvr>
                                        <p:cTn id="12" dur="250" fill="hold"/>
                                        <p:tgtEl>
                                          <p:spTgt spid="17"/>
                                        </p:tgtEl>
                                        <p:attrNameLst>
                                          <p:attrName>ppt_y</p:attrName>
                                        </p:attrNameLst>
                                      </p:cBhvr>
                                      <p:tavLst>
                                        <p:tav tm="0">
                                          <p:val>
                                            <p:strVal val="#ppt_y"/>
                                          </p:val>
                                        </p:tav>
                                        <p:tav tm="100000">
                                          <p:val>
                                            <p:strVal val="#ppt_y"/>
                                          </p:val>
                                        </p:tav>
                                      </p:tavLst>
                                    </p:anim>
                                    <p:anim calcmode="lin" valueType="num">
                                      <p:cBhvr>
                                        <p:cTn id="13" dur="250" fill="hold"/>
                                        <p:tgtEl>
                                          <p:spTgt spid="17"/>
                                        </p:tgtEl>
                                        <p:attrNameLst>
                                          <p:attrName>ppt_h</p:attrName>
                                        </p:attrNameLst>
                                      </p:cBhvr>
                                      <p:tavLst>
                                        <p:tav tm="0">
                                          <p:val>
                                            <p:strVal val="#ppt_h/10"/>
                                          </p:val>
                                        </p:tav>
                                        <p:tav tm="50000">
                                          <p:val>
                                            <p:strVal val="#ppt_h+.01"/>
                                          </p:val>
                                        </p:tav>
                                        <p:tav tm="100000">
                                          <p:val>
                                            <p:strVal val="#ppt_h"/>
                                          </p:val>
                                        </p:tav>
                                      </p:tavLst>
                                    </p:anim>
                                    <p:anim calcmode="lin" valueType="num">
                                      <p:cBhvr>
                                        <p:cTn id="14" dur="250" fill="hold"/>
                                        <p:tgtEl>
                                          <p:spTgt spid="17"/>
                                        </p:tgtEl>
                                        <p:attrNameLst>
                                          <p:attrName>ppt_w</p:attrName>
                                        </p:attrNameLst>
                                      </p:cBhvr>
                                      <p:tavLst>
                                        <p:tav tm="0">
                                          <p:val>
                                            <p:strVal val="#ppt_w/10"/>
                                          </p:val>
                                        </p:tav>
                                        <p:tav tm="50000">
                                          <p:val>
                                            <p:strVal val="#ppt_w+.01"/>
                                          </p:val>
                                        </p:tav>
                                        <p:tav tm="100000">
                                          <p:val>
                                            <p:strVal val="#ppt_w"/>
                                          </p:val>
                                        </p:tav>
                                      </p:tavLst>
                                    </p:anim>
                                    <p:animEffect transition="in" filter="fade">
                                      <p:cBhvr>
                                        <p:cTn id="15" dur="250" tmFilter="0,0; .5, 1; 1, 1"/>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90B02755-AB44-40B9-8070-2DD10AFE608F}"/>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t="44068" b="44068"/>
          <a:stretch>
            <a:fillRect/>
          </a:stretch>
        </p:blipFill>
        <p:spPr/>
      </p:pic>
      <p:sp>
        <p:nvSpPr>
          <p:cNvPr id="8" name="Прямоугольник 7"/>
          <p:cNvSpPr/>
          <p:nvPr/>
        </p:nvSpPr>
        <p:spPr>
          <a:xfrm>
            <a:off x="0" y="0"/>
            <a:ext cx="12192000" cy="2171700"/>
          </a:xfrm>
          <a:prstGeom prst="rect">
            <a:avLst/>
          </a:prstGeom>
          <a:solidFill>
            <a:srgbClr val="E23936">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9" name="TextBox 8"/>
          <p:cNvSpPr txBox="1"/>
          <p:nvPr/>
        </p:nvSpPr>
        <p:spPr>
          <a:xfrm>
            <a:off x="2099976" y="754481"/>
            <a:ext cx="7970784" cy="1501373"/>
          </a:xfrm>
          <a:prstGeom prst="rect">
            <a:avLst/>
          </a:prstGeom>
          <a:noFill/>
        </p:spPr>
        <p:txBody>
          <a:bodyPr wrap="square" rtlCol="0">
            <a:spAutoFit/>
          </a:bodyPr>
          <a:lstStyle/>
          <a:p>
            <a:pPr algn="ctr">
              <a:lnSpc>
                <a:spcPts val="3600"/>
              </a:lnSpc>
            </a:pPr>
            <a:r>
              <a:rPr lang="en-US" sz="4400" dirty="0">
                <a:solidFill>
                  <a:schemeClr val="bg1"/>
                </a:solidFill>
              </a:rPr>
              <a:t>WORK TIMELINE</a:t>
            </a:r>
          </a:p>
          <a:p>
            <a:pPr algn="ctr">
              <a:lnSpc>
                <a:spcPts val="3600"/>
              </a:lnSpc>
            </a:pPr>
            <a:r>
              <a:rPr lang="en-US" sz="1200" kern="0" spc="50" dirty="0">
                <a:solidFill>
                  <a:schemeClr val="bg1"/>
                </a:solidFill>
                <a:ea typeface="Karla" pitchFamily="2" charset="0"/>
                <a:cs typeface="Poppins" panose="02000000000000000000" pitchFamily="2" charset="0"/>
              </a:rPr>
              <a:t>SOME WORDS ABOUT CASE</a:t>
            </a:r>
            <a:endParaRPr lang="en-US" sz="1200" spc="50" dirty="0">
              <a:solidFill>
                <a:schemeClr val="bg1"/>
              </a:solidFill>
            </a:endParaRPr>
          </a:p>
          <a:p>
            <a:pPr algn="ctr">
              <a:lnSpc>
                <a:spcPts val="3600"/>
              </a:lnSpc>
            </a:pPr>
            <a:endParaRPr lang="en-US" sz="4400" dirty="0">
              <a:solidFill>
                <a:schemeClr val="bg1"/>
              </a:solidFill>
            </a:endParaRPr>
          </a:p>
        </p:txBody>
      </p:sp>
      <p:sp>
        <p:nvSpPr>
          <p:cNvPr id="14" name="Прямоугольник 13"/>
          <p:cNvSpPr/>
          <p:nvPr/>
        </p:nvSpPr>
        <p:spPr>
          <a:xfrm>
            <a:off x="0" y="2171700"/>
            <a:ext cx="12192000" cy="2333625"/>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9" name="Подзаголовок 2"/>
          <p:cNvSpPr txBox="1">
            <a:spLocks/>
          </p:cNvSpPr>
          <p:nvPr/>
        </p:nvSpPr>
        <p:spPr>
          <a:xfrm>
            <a:off x="946146" y="5066849"/>
            <a:ext cx="1702404" cy="160074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2000"/>
              </a:lnSpc>
              <a:spcBef>
                <a:spcPts val="0"/>
              </a:spcBef>
              <a:buNone/>
            </a:pPr>
            <a:r>
              <a:rPr lang="en-US" sz="1200" spc="150" dirty="0">
                <a:solidFill>
                  <a:srgbClr val="E23936"/>
                </a:solidFill>
              </a:rPr>
              <a:t></a:t>
            </a:r>
            <a:r>
              <a:rPr lang="en-US" sz="1200" spc="150" dirty="0"/>
              <a:t> STAGE ONE</a:t>
            </a:r>
          </a:p>
          <a:p>
            <a:pPr marL="0" indent="0" algn="ctr">
              <a:lnSpc>
                <a:spcPts val="2000"/>
              </a:lnSpc>
              <a:spcBef>
                <a:spcPts val="0"/>
              </a:spcBef>
              <a:buNone/>
            </a:pPr>
            <a:r>
              <a:rPr lang="en-US" sz="1100" kern="0" dirty="0">
                <a:solidFill>
                  <a:schemeClr val="bg1">
                    <a:lumMod val="65000"/>
                  </a:schemeClr>
                </a:solidFill>
                <a:ea typeface="Karla" pitchFamily="2" charset="0"/>
                <a:cs typeface="Poppins" panose="02000000000000000000" pitchFamily="2" charset="0"/>
              </a:rPr>
              <a:t>Etiam vitae dui congue, semper quam vitae, luctus ligula. </a:t>
            </a:r>
            <a:endParaRPr lang="en-US" sz="1100" dirty="0">
              <a:solidFill>
                <a:schemeClr val="bg1">
                  <a:lumMod val="65000"/>
                </a:schemeClr>
              </a:solidFill>
              <a:cs typeface="Poppins" panose="02000000000000000000" pitchFamily="2" charset="0"/>
            </a:endParaRPr>
          </a:p>
        </p:txBody>
      </p:sp>
      <p:sp>
        <p:nvSpPr>
          <p:cNvPr id="23" name="Подзаголовок 2"/>
          <p:cNvSpPr txBox="1">
            <a:spLocks/>
          </p:cNvSpPr>
          <p:nvPr/>
        </p:nvSpPr>
        <p:spPr>
          <a:xfrm>
            <a:off x="3811914" y="5059852"/>
            <a:ext cx="1702404" cy="160074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2000"/>
              </a:lnSpc>
              <a:spcBef>
                <a:spcPts val="0"/>
              </a:spcBef>
              <a:buNone/>
            </a:pPr>
            <a:r>
              <a:rPr lang="en-US" sz="1200" spc="150" dirty="0">
                <a:solidFill>
                  <a:srgbClr val="E23936"/>
                </a:solidFill>
              </a:rPr>
              <a:t></a:t>
            </a:r>
            <a:r>
              <a:rPr lang="en-US" sz="1200" spc="150" dirty="0"/>
              <a:t> STAGE TWO</a:t>
            </a:r>
          </a:p>
          <a:p>
            <a:pPr marL="0" indent="0" algn="ctr">
              <a:lnSpc>
                <a:spcPts val="2000"/>
              </a:lnSpc>
              <a:spcBef>
                <a:spcPts val="0"/>
              </a:spcBef>
              <a:buNone/>
            </a:pPr>
            <a:r>
              <a:rPr lang="en-US" sz="1100" kern="0" dirty="0">
                <a:solidFill>
                  <a:schemeClr val="bg1">
                    <a:lumMod val="65000"/>
                  </a:schemeClr>
                </a:solidFill>
                <a:ea typeface="Karla" pitchFamily="2" charset="0"/>
                <a:cs typeface="Poppins" panose="02000000000000000000" pitchFamily="2" charset="0"/>
              </a:rPr>
              <a:t>Etiam vitae dui congue, semper quam vitae, luctus ligula. </a:t>
            </a:r>
            <a:endParaRPr lang="en-US" sz="1100" dirty="0">
              <a:solidFill>
                <a:schemeClr val="bg1">
                  <a:lumMod val="65000"/>
                </a:schemeClr>
              </a:solidFill>
              <a:cs typeface="Poppins" panose="02000000000000000000" pitchFamily="2" charset="0"/>
            </a:endParaRPr>
          </a:p>
        </p:txBody>
      </p:sp>
      <p:sp>
        <p:nvSpPr>
          <p:cNvPr id="27" name="Подзаголовок 2"/>
          <p:cNvSpPr txBox="1">
            <a:spLocks/>
          </p:cNvSpPr>
          <p:nvPr/>
        </p:nvSpPr>
        <p:spPr>
          <a:xfrm>
            <a:off x="6677682" y="5066849"/>
            <a:ext cx="1702404" cy="160074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2000"/>
              </a:lnSpc>
              <a:spcBef>
                <a:spcPts val="0"/>
              </a:spcBef>
              <a:buNone/>
            </a:pPr>
            <a:r>
              <a:rPr lang="en-US" sz="1200" spc="150" dirty="0">
                <a:solidFill>
                  <a:srgbClr val="E23936"/>
                </a:solidFill>
              </a:rPr>
              <a:t></a:t>
            </a:r>
            <a:r>
              <a:rPr lang="en-US" sz="1200" spc="150" dirty="0"/>
              <a:t> STAGE THREE</a:t>
            </a:r>
          </a:p>
          <a:p>
            <a:pPr marL="0" indent="0" algn="ctr">
              <a:lnSpc>
                <a:spcPts val="2000"/>
              </a:lnSpc>
              <a:spcBef>
                <a:spcPts val="0"/>
              </a:spcBef>
              <a:buNone/>
            </a:pPr>
            <a:r>
              <a:rPr lang="en-US" sz="1100" kern="0" dirty="0">
                <a:solidFill>
                  <a:schemeClr val="bg1">
                    <a:lumMod val="65000"/>
                  </a:schemeClr>
                </a:solidFill>
                <a:ea typeface="Karla" pitchFamily="2" charset="0"/>
                <a:cs typeface="Poppins" panose="02000000000000000000" pitchFamily="2" charset="0"/>
              </a:rPr>
              <a:t>Etiam vitae dui congue, semper quam vitae, luctus ligula. </a:t>
            </a:r>
            <a:endParaRPr lang="en-US" sz="1100" dirty="0">
              <a:solidFill>
                <a:schemeClr val="bg1">
                  <a:lumMod val="65000"/>
                </a:schemeClr>
              </a:solidFill>
              <a:cs typeface="Poppins" panose="02000000000000000000" pitchFamily="2" charset="0"/>
            </a:endParaRPr>
          </a:p>
        </p:txBody>
      </p:sp>
      <p:graphicFrame>
        <p:nvGraphicFramePr>
          <p:cNvPr id="4" name="Диаграмма 3"/>
          <p:cNvGraphicFramePr/>
          <p:nvPr>
            <p:extLst>
              <p:ext uri="{D42A27DB-BD31-4B8C-83A1-F6EECF244321}">
                <p14:modId xmlns:p14="http://schemas.microsoft.com/office/powerpoint/2010/main" val="106888246"/>
              </p:ext>
            </p:extLst>
          </p:nvPr>
        </p:nvGraphicFramePr>
        <p:xfrm>
          <a:off x="946146" y="2470439"/>
          <a:ext cx="1702404" cy="1112886"/>
        </p:xfrm>
        <a:graphic>
          <a:graphicData uri="http://schemas.openxmlformats.org/drawingml/2006/chart">
            <c:chart xmlns:c="http://schemas.openxmlformats.org/drawingml/2006/chart" xmlns:r="http://schemas.openxmlformats.org/officeDocument/2006/relationships" r:id="rId3"/>
          </a:graphicData>
        </a:graphic>
      </p:graphicFrame>
      <p:sp>
        <p:nvSpPr>
          <p:cNvPr id="18" name="Подзаголовок 2"/>
          <p:cNvSpPr txBox="1">
            <a:spLocks/>
          </p:cNvSpPr>
          <p:nvPr/>
        </p:nvSpPr>
        <p:spPr>
          <a:xfrm>
            <a:off x="787285" y="3579499"/>
            <a:ext cx="2020125" cy="115344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2000"/>
              </a:lnSpc>
              <a:spcBef>
                <a:spcPts val="0"/>
              </a:spcBef>
              <a:buNone/>
            </a:pPr>
            <a:r>
              <a:rPr lang="en-US" sz="1050" i="1" dirty="0">
                <a:solidFill>
                  <a:schemeClr val="bg1"/>
                </a:solidFill>
              </a:rPr>
              <a:t>Week one</a:t>
            </a:r>
          </a:p>
          <a:p>
            <a:pPr marL="0" indent="0" algn="ctr">
              <a:lnSpc>
                <a:spcPts val="2000"/>
              </a:lnSpc>
              <a:spcBef>
                <a:spcPts val="0"/>
              </a:spcBef>
              <a:buNone/>
            </a:pPr>
            <a:r>
              <a:rPr lang="en-US" sz="1100" dirty="0">
                <a:solidFill>
                  <a:schemeClr val="bg1"/>
                </a:solidFill>
              </a:rPr>
              <a:t>CONCEPT &amp; RESEARCH</a:t>
            </a:r>
            <a:endParaRPr lang="en-US" sz="800" dirty="0">
              <a:solidFill>
                <a:schemeClr val="bg1"/>
              </a:solidFill>
              <a:cs typeface="Poppins" panose="02000000000000000000" pitchFamily="2" charset="0"/>
            </a:endParaRPr>
          </a:p>
        </p:txBody>
      </p:sp>
      <p:sp>
        <p:nvSpPr>
          <p:cNvPr id="5" name="Прямоугольник 4"/>
          <p:cNvSpPr/>
          <p:nvPr/>
        </p:nvSpPr>
        <p:spPr>
          <a:xfrm>
            <a:off x="1644901" y="2777892"/>
            <a:ext cx="295274" cy="461665"/>
          </a:xfrm>
          <a:prstGeom prst="rect">
            <a:avLst/>
          </a:prstGeom>
        </p:spPr>
        <p:txBody>
          <a:bodyPr wrap="none">
            <a:spAutoFit/>
          </a:bodyPr>
          <a:lstStyle/>
          <a:p>
            <a:r>
              <a:rPr lang="en-US" sz="2400" dirty="0">
                <a:solidFill>
                  <a:schemeClr val="bg1"/>
                </a:solidFill>
              </a:rPr>
              <a:t>1</a:t>
            </a:r>
            <a:endParaRPr lang="ru-RU" sz="2400" dirty="0"/>
          </a:p>
        </p:txBody>
      </p:sp>
      <p:graphicFrame>
        <p:nvGraphicFramePr>
          <p:cNvPr id="20" name="Диаграмма 19"/>
          <p:cNvGraphicFramePr/>
          <p:nvPr>
            <p:extLst>
              <p:ext uri="{D42A27DB-BD31-4B8C-83A1-F6EECF244321}">
                <p14:modId xmlns:p14="http://schemas.microsoft.com/office/powerpoint/2010/main" val="3738401909"/>
              </p:ext>
            </p:extLst>
          </p:nvPr>
        </p:nvGraphicFramePr>
        <p:xfrm>
          <a:off x="3811914" y="2470439"/>
          <a:ext cx="1702404" cy="1112886"/>
        </p:xfrm>
        <a:graphic>
          <a:graphicData uri="http://schemas.openxmlformats.org/drawingml/2006/chart">
            <c:chart xmlns:c="http://schemas.openxmlformats.org/drawingml/2006/chart" xmlns:r="http://schemas.openxmlformats.org/officeDocument/2006/relationships" r:id="rId4"/>
          </a:graphicData>
        </a:graphic>
      </p:graphicFrame>
      <p:sp>
        <p:nvSpPr>
          <p:cNvPr id="21" name="Подзаголовок 2"/>
          <p:cNvSpPr txBox="1">
            <a:spLocks/>
          </p:cNvSpPr>
          <p:nvPr/>
        </p:nvSpPr>
        <p:spPr>
          <a:xfrm>
            <a:off x="3653053" y="3579499"/>
            <a:ext cx="2020125" cy="115344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2000"/>
              </a:lnSpc>
              <a:spcBef>
                <a:spcPts val="0"/>
              </a:spcBef>
              <a:buNone/>
            </a:pPr>
            <a:r>
              <a:rPr lang="en-US" sz="1050" i="1" dirty="0">
                <a:solidFill>
                  <a:schemeClr val="bg1"/>
                </a:solidFill>
              </a:rPr>
              <a:t>Week two</a:t>
            </a:r>
          </a:p>
          <a:p>
            <a:pPr marL="0" indent="0" algn="ctr">
              <a:lnSpc>
                <a:spcPts val="2000"/>
              </a:lnSpc>
              <a:spcBef>
                <a:spcPts val="0"/>
              </a:spcBef>
              <a:buNone/>
            </a:pPr>
            <a:r>
              <a:rPr lang="en-US" sz="1100" dirty="0">
                <a:solidFill>
                  <a:schemeClr val="bg1"/>
                </a:solidFill>
              </a:rPr>
              <a:t>PROJECT EXPLORATION</a:t>
            </a:r>
            <a:endParaRPr lang="en-US" sz="800" dirty="0">
              <a:solidFill>
                <a:schemeClr val="bg1"/>
              </a:solidFill>
              <a:cs typeface="Poppins" panose="02000000000000000000" pitchFamily="2" charset="0"/>
            </a:endParaRPr>
          </a:p>
        </p:txBody>
      </p:sp>
      <p:sp>
        <p:nvSpPr>
          <p:cNvPr id="22" name="Прямоугольник 21"/>
          <p:cNvSpPr/>
          <p:nvPr/>
        </p:nvSpPr>
        <p:spPr>
          <a:xfrm>
            <a:off x="4497021" y="2791540"/>
            <a:ext cx="359394" cy="461665"/>
          </a:xfrm>
          <a:prstGeom prst="rect">
            <a:avLst/>
          </a:prstGeom>
        </p:spPr>
        <p:txBody>
          <a:bodyPr wrap="none">
            <a:spAutoFit/>
          </a:bodyPr>
          <a:lstStyle/>
          <a:p>
            <a:r>
              <a:rPr lang="en-US" sz="2400" dirty="0">
                <a:solidFill>
                  <a:schemeClr val="bg1"/>
                </a:solidFill>
              </a:rPr>
              <a:t>2</a:t>
            </a:r>
            <a:endParaRPr lang="ru-RU" sz="2400" dirty="0"/>
          </a:p>
        </p:txBody>
      </p:sp>
      <p:graphicFrame>
        <p:nvGraphicFramePr>
          <p:cNvPr id="24" name="Диаграмма 23"/>
          <p:cNvGraphicFramePr/>
          <p:nvPr>
            <p:extLst>
              <p:ext uri="{D42A27DB-BD31-4B8C-83A1-F6EECF244321}">
                <p14:modId xmlns:p14="http://schemas.microsoft.com/office/powerpoint/2010/main" val="3798033445"/>
              </p:ext>
            </p:extLst>
          </p:nvPr>
        </p:nvGraphicFramePr>
        <p:xfrm>
          <a:off x="6677682" y="2470439"/>
          <a:ext cx="1702404" cy="1112886"/>
        </p:xfrm>
        <a:graphic>
          <a:graphicData uri="http://schemas.openxmlformats.org/drawingml/2006/chart">
            <c:chart xmlns:c="http://schemas.openxmlformats.org/drawingml/2006/chart" xmlns:r="http://schemas.openxmlformats.org/officeDocument/2006/relationships" r:id="rId5"/>
          </a:graphicData>
        </a:graphic>
      </p:graphicFrame>
      <p:sp>
        <p:nvSpPr>
          <p:cNvPr id="25" name="Подзаголовок 2"/>
          <p:cNvSpPr txBox="1">
            <a:spLocks/>
          </p:cNvSpPr>
          <p:nvPr/>
        </p:nvSpPr>
        <p:spPr>
          <a:xfrm>
            <a:off x="6518821" y="3579499"/>
            <a:ext cx="2020125" cy="115344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2000"/>
              </a:lnSpc>
              <a:spcBef>
                <a:spcPts val="0"/>
              </a:spcBef>
              <a:buNone/>
            </a:pPr>
            <a:r>
              <a:rPr lang="en-US" sz="1050" i="1" dirty="0">
                <a:solidFill>
                  <a:schemeClr val="bg1"/>
                </a:solidFill>
              </a:rPr>
              <a:t>Week three</a:t>
            </a:r>
          </a:p>
          <a:p>
            <a:pPr marL="0" indent="0" algn="ctr">
              <a:lnSpc>
                <a:spcPts val="2000"/>
              </a:lnSpc>
              <a:spcBef>
                <a:spcPts val="0"/>
              </a:spcBef>
              <a:buNone/>
            </a:pPr>
            <a:r>
              <a:rPr lang="en-US" sz="1100" dirty="0">
                <a:solidFill>
                  <a:schemeClr val="bg1"/>
                </a:solidFill>
              </a:rPr>
              <a:t>CODING</a:t>
            </a:r>
            <a:endParaRPr lang="en-US" sz="800" dirty="0">
              <a:solidFill>
                <a:schemeClr val="bg1"/>
              </a:solidFill>
              <a:cs typeface="Poppins" panose="02000000000000000000" pitchFamily="2" charset="0"/>
            </a:endParaRPr>
          </a:p>
        </p:txBody>
      </p:sp>
      <p:sp>
        <p:nvSpPr>
          <p:cNvPr id="26" name="Прямоугольник 25"/>
          <p:cNvSpPr/>
          <p:nvPr/>
        </p:nvSpPr>
        <p:spPr>
          <a:xfrm>
            <a:off x="7362789" y="2764244"/>
            <a:ext cx="357790" cy="461665"/>
          </a:xfrm>
          <a:prstGeom prst="rect">
            <a:avLst/>
          </a:prstGeom>
        </p:spPr>
        <p:txBody>
          <a:bodyPr wrap="none">
            <a:spAutoFit/>
          </a:bodyPr>
          <a:lstStyle/>
          <a:p>
            <a:r>
              <a:rPr lang="en-US" sz="2400" dirty="0">
                <a:solidFill>
                  <a:schemeClr val="bg1"/>
                </a:solidFill>
              </a:rPr>
              <a:t>3</a:t>
            </a:r>
            <a:endParaRPr lang="ru-RU" sz="2400" dirty="0"/>
          </a:p>
        </p:txBody>
      </p:sp>
      <p:graphicFrame>
        <p:nvGraphicFramePr>
          <p:cNvPr id="28" name="Диаграмма 27"/>
          <p:cNvGraphicFramePr/>
          <p:nvPr>
            <p:extLst>
              <p:ext uri="{D42A27DB-BD31-4B8C-83A1-F6EECF244321}">
                <p14:modId xmlns:p14="http://schemas.microsoft.com/office/powerpoint/2010/main" val="661628931"/>
              </p:ext>
            </p:extLst>
          </p:nvPr>
        </p:nvGraphicFramePr>
        <p:xfrm>
          <a:off x="9543451" y="2470439"/>
          <a:ext cx="1702404" cy="1112886"/>
        </p:xfrm>
        <a:graphic>
          <a:graphicData uri="http://schemas.openxmlformats.org/drawingml/2006/chart">
            <c:chart xmlns:c="http://schemas.openxmlformats.org/drawingml/2006/chart" xmlns:r="http://schemas.openxmlformats.org/officeDocument/2006/relationships" r:id="rId6"/>
          </a:graphicData>
        </a:graphic>
      </p:graphicFrame>
      <p:sp>
        <p:nvSpPr>
          <p:cNvPr id="29" name="Подзаголовок 2"/>
          <p:cNvSpPr txBox="1">
            <a:spLocks/>
          </p:cNvSpPr>
          <p:nvPr/>
        </p:nvSpPr>
        <p:spPr>
          <a:xfrm>
            <a:off x="9384590" y="3579499"/>
            <a:ext cx="2020125" cy="115344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2000"/>
              </a:lnSpc>
              <a:spcBef>
                <a:spcPts val="0"/>
              </a:spcBef>
              <a:buNone/>
            </a:pPr>
            <a:r>
              <a:rPr lang="en-US" sz="1050" i="1" dirty="0">
                <a:solidFill>
                  <a:schemeClr val="bg1"/>
                </a:solidFill>
              </a:rPr>
              <a:t>Week four</a:t>
            </a:r>
          </a:p>
          <a:p>
            <a:pPr marL="0" indent="0" algn="ctr">
              <a:lnSpc>
                <a:spcPts val="2000"/>
              </a:lnSpc>
              <a:spcBef>
                <a:spcPts val="0"/>
              </a:spcBef>
              <a:buNone/>
            </a:pPr>
            <a:r>
              <a:rPr lang="en-US" sz="1100" dirty="0">
                <a:solidFill>
                  <a:schemeClr val="bg1"/>
                </a:solidFill>
              </a:rPr>
              <a:t>ANALYTIC SUPPORT</a:t>
            </a:r>
            <a:endParaRPr lang="en-US" sz="800" dirty="0">
              <a:solidFill>
                <a:schemeClr val="bg1"/>
              </a:solidFill>
              <a:cs typeface="Poppins" panose="02000000000000000000" pitchFamily="2" charset="0"/>
            </a:endParaRPr>
          </a:p>
        </p:txBody>
      </p:sp>
      <p:sp>
        <p:nvSpPr>
          <p:cNvPr id="30" name="Прямоугольник 29"/>
          <p:cNvSpPr/>
          <p:nvPr/>
        </p:nvSpPr>
        <p:spPr>
          <a:xfrm>
            <a:off x="10214910" y="2764244"/>
            <a:ext cx="388248" cy="461665"/>
          </a:xfrm>
          <a:prstGeom prst="rect">
            <a:avLst/>
          </a:prstGeom>
        </p:spPr>
        <p:txBody>
          <a:bodyPr wrap="none">
            <a:spAutoFit/>
          </a:bodyPr>
          <a:lstStyle/>
          <a:p>
            <a:r>
              <a:rPr lang="en-US" sz="2400" dirty="0">
                <a:solidFill>
                  <a:schemeClr val="bg1"/>
                </a:solidFill>
              </a:rPr>
              <a:t>4</a:t>
            </a:r>
            <a:endParaRPr lang="ru-RU" sz="2400" dirty="0"/>
          </a:p>
        </p:txBody>
      </p:sp>
      <p:sp>
        <p:nvSpPr>
          <p:cNvPr id="31" name="Подзаголовок 2"/>
          <p:cNvSpPr txBox="1">
            <a:spLocks/>
          </p:cNvSpPr>
          <p:nvPr/>
        </p:nvSpPr>
        <p:spPr>
          <a:xfrm>
            <a:off x="9547116" y="5059852"/>
            <a:ext cx="1702404" cy="160074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2000"/>
              </a:lnSpc>
              <a:spcBef>
                <a:spcPts val="0"/>
              </a:spcBef>
              <a:buNone/>
            </a:pPr>
            <a:r>
              <a:rPr lang="en-US" sz="1200" spc="150" dirty="0">
                <a:solidFill>
                  <a:srgbClr val="E23936"/>
                </a:solidFill>
              </a:rPr>
              <a:t></a:t>
            </a:r>
            <a:r>
              <a:rPr lang="en-US" sz="1200" spc="150" dirty="0"/>
              <a:t> STAGE FOUR</a:t>
            </a:r>
          </a:p>
          <a:p>
            <a:pPr marL="0" indent="0" algn="ctr">
              <a:lnSpc>
                <a:spcPts val="2000"/>
              </a:lnSpc>
              <a:spcBef>
                <a:spcPts val="0"/>
              </a:spcBef>
              <a:buNone/>
            </a:pPr>
            <a:r>
              <a:rPr lang="en-US" sz="1100" kern="0" dirty="0">
                <a:solidFill>
                  <a:schemeClr val="bg1">
                    <a:lumMod val="65000"/>
                  </a:schemeClr>
                </a:solidFill>
                <a:ea typeface="Karla" pitchFamily="2" charset="0"/>
                <a:cs typeface="Poppins" panose="02000000000000000000" pitchFamily="2" charset="0"/>
              </a:rPr>
              <a:t>Etiam vitae dui congue, semper quam vitae, luctus ligula. </a:t>
            </a:r>
            <a:endParaRPr lang="en-US" sz="1100" dirty="0">
              <a:solidFill>
                <a:schemeClr val="bg1">
                  <a:lumMod val="65000"/>
                </a:schemeClr>
              </a:solidFill>
              <a:cs typeface="Poppins" panose="02000000000000000000" pitchFamily="2" charset="0"/>
            </a:endParaRPr>
          </a:p>
        </p:txBody>
      </p:sp>
    </p:spTree>
    <p:extLst>
      <p:ext uri="{BB962C8B-B14F-4D97-AF65-F5344CB8AC3E}">
        <p14:creationId xmlns:p14="http://schemas.microsoft.com/office/powerpoint/2010/main" val="377337867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up)">
                                      <p:cBhvr>
                                        <p:cTn id="7" dur="400"/>
                                        <p:tgtEl>
                                          <p:spTgt spid="9"/>
                                        </p:tgtEl>
                                      </p:cBhvr>
                                    </p:animEffect>
                                  </p:childTnLst>
                                </p:cTn>
                              </p:par>
                            </p:childTnLst>
                          </p:cTn>
                        </p:par>
                        <p:par>
                          <p:cTn id="8" fill="hold">
                            <p:stCondLst>
                              <p:cond delay="400"/>
                            </p:stCondLst>
                            <p:childTnLst>
                              <p:par>
                                <p:cTn id="9" presetID="22" presetClass="entr" presetSubtype="1" fill="hold" grpId="0"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wipe(up)">
                                      <p:cBhvr>
                                        <p:cTn id="11" dur="400"/>
                                        <p:tgtEl>
                                          <p:spTgt spid="14"/>
                                        </p:tgtEl>
                                      </p:cBhvr>
                                    </p:animEffect>
                                  </p:childTnLst>
                                </p:cTn>
                              </p:par>
                            </p:childTnLst>
                          </p:cTn>
                        </p:par>
                        <p:par>
                          <p:cTn id="12" fill="hold">
                            <p:stCondLst>
                              <p:cond delay="800"/>
                            </p:stCondLst>
                            <p:childTnLst>
                              <p:par>
                                <p:cTn id="13" presetID="22" presetClass="entr" presetSubtype="8" fill="hold" grpId="0" nodeType="afterEffect">
                                  <p:stCondLst>
                                    <p:cond delay="0"/>
                                  </p:stCondLst>
                                  <p:childTnLst>
                                    <p:set>
                                      <p:cBhvr>
                                        <p:cTn id="14" dur="1" fill="hold">
                                          <p:stCondLst>
                                            <p:cond delay="0"/>
                                          </p:stCondLst>
                                        </p:cTn>
                                        <p:tgtEl>
                                          <p:spTgt spid="4">
                                            <p:graphicEl>
                                              <a:chart seriesIdx="-3" categoryIdx="-3" bldStep="gridLegend"/>
                                            </p:graphicEl>
                                          </p:spTgt>
                                        </p:tgtEl>
                                        <p:attrNameLst>
                                          <p:attrName>style.visibility</p:attrName>
                                        </p:attrNameLst>
                                      </p:cBhvr>
                                      <p:to>
                                        <p:strVal val="visible"/>
                                      </p:to>
                                    </p:set>
                                    <p:animEffect transition="in" filter="wipe(left)">
                                      <p:cBhvr>
                                        <p:cTn id="15" dur="400"/>
                                        <p:tgtEl>
                                          <p:spTgt spid="4">
                                            <p:graphicEl>
                                              <a:chart seriesIdx="-3" categoryIdx="-3" bldStep="gridLegend"/>
                                            </p:graphicEl>
                                          </p:spTgt>
                                        </p:tgtEl>
                                      </p:cBhvr>
                                    </p:animEffect>
                                  </p:childTnLst>
                                </p:cTn>
                              </p:par>
                            </p:childTnLst>
                          </p:cTn>
                        </p:par>
                        <p:par>
                          <p:cTn id="16" fill="hold">
                            <p:stCondLst>
                              <p:cond delay="1200"/>
                            </p:stCondLst>
                            <p:childTnLst>
                              <p:par>
                                <p:cTn id="17" presetID="22" presetClass="entr" presetSubtype="8" fill="hold" grpId="0" nodeType="afterEffect">
                                  <p:stCondLst>
                                    <p:cond delay="0"/>
                                  </p:stCondLst>
                                  <p:childTnLst>
                                    <p:set>
                                      <p:cBhvr>
                                        <p:cTn id="18" dur="1" fill="hold">
                                          <p:stCondLst>
                                            <p:cond delay="0"/>
                                          </p:stCondLst>
                                        </p:cTn>
                                        <p:tgtEl>
                                          <p:spTgt spid="4">
                                            <p:graphicEl>
                                              <a:chart seriesIdx="0" categoryIdx="0" bldStep="ptInSeries"/>
                                            </p:graphicEl>
                                          </p:spTgt>
                                        </p:tgtEl>
                                        <p:attrNameLst>
                                          <p:attrName>style.visibility</p:attrName>
                                        </p:attrNameLst>
                                      </p:cBhvr>
                                      <p:to>
                                        <p:strVal val="visible"/>
                                      </p:to>
                                    </p:set>
                                    <p:animEffect transition="in" filter="wipe(left)">
                                      <p:cBhvr>
                                        <p:cTn id="19" dur="400"/>
                                        <p:tgtEl>
                                          <p:spTgt spid="4">
                                            <p:graphicEl>
                                              <a:chart seriesIdx="0" categoryIdx="0" bldStep="ptInSeries"/>
                                            </p:graphicEl>
                                          </p:spTgt>
                                        </p:tgtEl>
                                      </p:cBhvr>
                                    </p:animEffect>
                                  </p:childTnLst>
                                </p:cTn>
                              </p:par>
                            </p:childTnLst>
                          </p:cTn>
                        </p:par>
                        <p:par>
                          <p:cTn id="20" fill="hold">
                            <p:stCondLst>
                              <p:cond delay="1600"/>
                            </p:stCondLst>
                            <p:childTnLst>
                              <p:par>
                                <p:cTn id="21" presetID="22" presetClass="entr" presetSubtype="8" fill="hold" grpId="0" nodeType="afterEffect">
                                  <p:stCondLst>
                                    <p:cond delay="0"/>
                                  </p:stCondLst>
                                  <p:childTnLst>
                                    <p:set>
                                      <p:cBhvr>
                                        <p:cTn id="22" dur="1" fill="hold">
                                          <p:stCondLst>
                                            <p:cond delay="0"/>
                                          </p:stCondLst>
                                        </p:cTn>
                                        <p:tgtEl>
                                          <p:spTgt spid="4">
                                            <p:graphicEl>
                                              <a:chart seriesIdx="0" categoryIdx="1" bldStep="ptInSeries"/>
                                            </p:graphicEl>
                                          </p:spTgt>
                                        </p:tgtEl>
                                        <p:attrNameLst>
                                          <p:attrName>style.visibility</p:attrName>
                                        </p:attrNameLst>
                                      </p:cBhvr>
                                      <p:to>
                                        <p:strVal val="visible"/>
                                      </p:to>
                                    </p:set>
                                    <p:animEffect transition="in" filter="wipe(left)">
                                      <p:cBhvr>
                                        <p:cTn id="23" dur="400"/>
                                        <p:tgtEl>
                                          <p:spTgt spid="4">
                                            <p:graphicEl>
                                              <a:chart seriesIdx="0" categoryIdx="1" bldStep="ptInSeries"/>
                                            </p:graphicEl>
                                          </p:spTgt>
                                        </p:tgtEl>
                                      </p:cBhvr>
                                    </p:animEffect>
                                  </p:childTnLst>
                                </p:cTn>
                              </p:par>
                            </p:childTnLst>
                          </p:cTn>
                        </p:par>
                        <p:par>
                          <p:cTn id="24" fill="hold">
                            <p:stCondLst>
                              <p:cond delay="2000"/>
                            </p:stCondLst>
                            <p:childTnLst>
                              <p:par>
                                <p:cTn id="25" presetID="22" presetClass="entr" presetSubtype="1" fill="hold" grpId="0" nodeType="after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wipe(up)">
                                      <p:cBhvr>
                                        <p:cTn id="27" dur="400"/>
                                        <p:tgtEl>
                                          <p:spTgt spid="5"/>
                                        </p:tgtEl>
                                      </p:cBhvr>
                                    </p:animEffect>
                                  </p:childTnLst>
                                </p:cTn>
                              </p:par>
                            </p:childTnLst>
                          </p:cTn>
                        </p:par>
                        <p:par>
                          <p:cTn id="28" fill="hold">
                            <p:stCondLst>
                              <p:cond delay="2400"/>
                            </p:stCondLst>
                            <p:childTnLst>
                              <p:par>
                                <p:cTn id="29" presetID="22" presetClass="entr" presetSubtype="1" fill="hold" grpId="0" nodeType="after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wipe(up)">
                                      <p:cBhvr>
                                        <p:cTn id="31" dur="400"/>
                                        <p:tgtEl>
                                          <p:spTgt spid="18"/>
                                        </p:tgtEl>
                                      </p:cBhvr>
                                    </p:animEffect>
                                  </p:childTnLst>
                                </p:cTn>
                              </p:par>
                            </p:childTnLst>
                          </p:cTn>
                        </p:par>
                        <p:par>
                          <p:cTn id="32" fill="hold">
                            <p:stCondLst>
                              <p:cond delay="2800"/>
                            </p:stCondLst>
                            <p:childTnLst>
                              <p:par>
                                <p:cTn id="33" presetID="22" presetClass="entr" presetSubtype="1" fill="hold" grpId="0" nodeType="afterEffect">
                                  <p:stCondLst>
                                    <p:cond delay="0"/>
                                  </p:stCondLst>
                                  <p:childTnLst>
                                    <p:set>
                                      <p:cBhvr>
                                        <p:cTn id="34" dur="1" fill="hold">
                                          <p:stCondLst>
                                            <p:cond delay="0"/>
                                          </p:stCondLst>
                                        </p:cTn>
                                        <p:tgtEl>
                                          <p:spTgt spid="19"/>
                                        </p:tgtEl>
                                        <p:attrNameLst>
                                          <p:attrName>style.visibility</p:attrName>
                                        </p:attrNameLst>
                                      </p:cBhvr>
                                      <p:to>
                                        <p:strVal val="visible"/>
                                      </p:to>
                                    </p:set>
                                    <p:animEffect transition="in" filter="wipe(up)">
                                      <p:cBhvr>
                                        <p:cTn id="35" dur="400"/>
                                        <p:tgtEl>
                                          <p:spTgt spid="19"/>
                                        </p:tgtEl>
                                      </p:cBhvr>
                                    </p:animEffect>
                                  </p:childTnLst>
                                </p:cTn>
                              </p:par>
                            </p:childTnLst>
                          </p:cTn>
                        </p:par>
                        <p:par>
                          <p:cTn id="36" fill="hold">
                            <p:stCondLst>
                              <p:cond delay="3200"/>
                            </p:stCondLst>
                            <p:childTnLst>
                              <p:par>
                                <p:cTn id="37" presetID="22" presetClass="entr" presetSubtype="8" fill="hold" grpId="0" nodeType="afterEffect">
                                  <p:stCondLst>
                                    <p:cond delay="0"/>
                                  </p:stCondLst>
                                  <p:childTnLst>
                                    <p:set>
                                      <p:cBhvr>
                                        <p:cTn id="38" dur="1" fill="hold">
                                          <p:stCondLst>
                                            <p:cond delay="0"/>
                                          </p:stCondLst>
                                        </p:cTn>
                                        <p:tgtEl>
                                          <p:spTgt spid="20">
                                            <p:graphicEl>
                                              <a:chart seriesIdx="-3" categoryIdx="-3" bldStep="gridLegend"/>
                                            </p:graphicEl>
                                          </p:spTgt>
                                        </p:tgtEl>
                                        <p:attrNameLst>
                                          <p:attrName>style.visibility</p:attrName>
                                        </p:attrNameLst>
                                      </p:cBhvr>
                                      <p:to>
                                        <p:strVal val="visible"/>
                                      </p:to>
                                    </p:set>
                                    <p:animEffect transition="in" filter="wipe(left)">
                                      <p:cBhvr>
                                        <p:cTn id="39" dur="400"/>
                                        <p:tgtEl>
                                          <p:spTgt spid="20">
                                            <p:graphicEl>
                                              <a:chart seriesIdx="-3" categoryIdx="-3" bldStep="gridLegend"/>
                                            </p:graphicEl>
                                          </p:spTgt>
                                        </p:tgtEl>
                                      </p:cBhvr>
                                    </p:animEffect>
                                  </p:childTnLst>
                                </p:cTn>
                              </p:par>
                            </p:childTnLst>
                          </p:cTn>
                        </p:par>
                        <p:par>
                          <p:cTn id="40" fill="hold">
                            <p:stCondLst>
                              <p:cond delay="3600"/>
                            </p:stCondLst>
                            <p:childTnLst>
                              <p:par>
                                <p:cTn id="41" presetID="22" presetClass="entr" presetSubtype="8" fill="hold" grpId="0" nodeType="afterEffect">
                                  <p:stCondLst>
                                    <p:cond delay="0"/>
                                  </p:stCondLst>
                                  <p:childTnLst>
                                    <p:set>
                                      <p:cBhvr>
                                        <p:cTn id="42" dur="1" fill="hold">
                                          <p:stCondLst>
                                            <p:cond delay="0"/>
                                          </p:stCondLst>
                                        </p:cTn>
                                        <p:tgtEl>
                                          <p:spTgt spid="20">
                                            <p:graphicEl>
                                              <a:chart seriesIdx="0" categoryIdx="0" bldStep="ptInSeries"/>
                                            </p:graphicEl>
                                          </p:spTgt>
                                        </p:tgtEl>
                                        <p:attrNameLst>
                                          <p:attrName>style.visibility</p:attrName>
                                        </p:attrNameLst>
                                      </p:cBhvr>
                                      <p:to>
                                        <p:strVal val="visible"/>
                                      </p:to>
                                    </p:set>
                                    <p:animEffect transition="in" filter="wipe(left)">
                                      <p:cBhvr>
                                        <p:cTn id="43" dur="400"/>
                                        <p:tgtEl>
                                          <p:spTgt spid="20">
                                            <p:graphicEl>
                                              <a:chart seriesIdx="0" categoryIdx="0" bldStep="ptInSeries"/>
                                            </p:graphicEl>
                                          </p:spTgt>
                                        </p:tgtEl>
                                      </p:cBhvr>
                                    </p:animEffect>
                                  </p:childTnLst>
                                </p:cTn>
                              </p:par>
                            </p:childTnLst>
                          </p:cTn>
                        </p:par>
                        <p:par>
                          <p:cTn id="44" fill="hold">
                            <p:stCondLst>
                              <p:cond delay="4000"/>
                            </p:stCondLst>
                            <p:childTnLst>
                              <p:par>
                                <p:cTn id="45" presetID="22" presetClass="entr" presetSubtype="8" fill="hold" grpId="0" nodeType="afterEffect">
                                  <p:stCondLst>
                                    <p:cond delay="0"/>
                                  </p:stCondLst>
                                  <p:childTnLst>
                                    <p:set>
                                      <p:cBhvr>
                                        <p:cTn id="46" dur="1" fill="hold">
                                          <p:stCondLst>
                                            <p:cond delay="0"/>
                                          </p:stCondLst>
                                        </p:cTn>
                                        <p:tgtEl>
                                          <p:spTgt spid="20">
                                            <p:graphicEl>
                                              <a:chart seriesIdx="0" categoryIdx="1" bldStep="ptInSeries"/>
                                            </p:graphicEl>
                                          </p:spTgt>
                                        </p:tgtEl>
                                        <p:attrNameLst>
                                          <p:attrName>style.visibility</p:attrName>
                                        </p:attrNameLst>
                                      </p:cBhvr>
                                      <p:to>
                                        <p:strVal val="visible"/>
                                      </p:to>
                                    </p:set>
                                    <p:animEffect transition="in" filter="wipe(left)">
                                      <p:cBhvr>
                                        <p:cTn id="47" dur="400"/>
                                        <p:tgtEl>
                                          <p:spTgt spid="20">
                                            <p:graphicEl>
                                              <a:chart seriesIdx="0" categoryIdx="1" bldStep="ptInSeries"/>
                                            </p:graphicEl>
                                          </p:spTgt>
                                        </p:tgtEl>
                                      </p:cBhvr>
                                    </p:animEffect>
                                  </p:childTnLst>
                                </p:cTn>
                              </p:par>
                            </p:childTnLst>
                          </p:cTn>
                        </p:par>
                        <p:par>
                          <p:cTn id="48" fill="hold">
                            <p:stCondLst>
                              <p:cond delay="4400"/>
                            </p:stCondLst>
                            <p:childTnLst>
                              <p:par>
                                <p:cTn id="49" presetID="22" presetClass="entr" presetSubtype="1" fill="hold" grpId="0" nodeType="afterEffect">
                                  <p:stCondLst>
                                    <p:cond delay="0"/>
                                  </p:stCondLst>
                                  <p:childTnLst>
                                    <p:set>
                                      <p:cBhvr>
                                        <p:cTn id="50" dur="1" fill="hold">
                                          <p:stCondLst>
                                            <p:cond delay="0"/>
                                          </p:stCondLst>
                                        </p:cTn>
                                        <p:tgtEl>
                                          <p:spTgt spid="22"/>
                                        </p:tgtEl>
                                        <p:attrNameLst>
                                          <p:attrName>style.visibility</p:attrName>
                                        </p:attrNameLst>
                                      </p:cBhvr>
                                      <p:to>
                                        <p:strVal val="visible"/>
                                      </p:to>
                                    </p:set>
                                    <p:animEffect transition="in" filter="wipe(up)">
                                      <p:cBhvr>
                                        <p:cTn id="51" dur="400"/>
                                        <p:tgtEl>
                                          <p:spTgt spid="22"/>
                                        </p:tgtEl>
                                      </p:cBhvr>
                                    </p:animEffect>
                                  </p:childTnLst>
                                </p:cTn>
                              </p:par>
                            </p:childTnLst>
                          </p:cTn>
                        </p:par>
                        <p:par>
                          <p:cTn id="52" fill="hold">
                            <p:stCondLst>
                              <p:cond delay="4800"/>
                            </p:stCondLst>
                            <p:childTnLst>
                              <p:par>
                                <p:cTn id="53" presetID="22" presetClass="entr" presetSubtype="1" fill="hold" grpId="0" nodeType="afterEffect">
                                  <p:stCondLst>
                                    <p:cond delay="0"/>
                                  </p:stCondLst>
                                  <p:childTnLst>
                                    <p:set>
                                      <p:cBhvr>
                                        <p:cTn id="54" dur="1" fill="hold">
                                          <p:stCondLst>
                                            <p:cond delay="0"/>
                                          </p:stCondLst>
                                        </p:cTn>
                                        <p:tgtEl>
                                          <p:spTgt spid="21"/>
                                        </p:tgtEl>
                                        <p:attrNameLst>
                                          <p:attrName>style.visibility</p:attrName>
                                        </p:attrNameLst>
                                      </p:cBhvr>
                                      <p:to>
                                        <p:strVal val="visible"/>
                                      </p:to>
                                    </p:set>
                                    <p:animEffect transition="in" filter="wipe(up)">
                                      <p:cBhvr>
                                        <p:cTn id="55" dur="400"/>
                                        <p:tgtEl>
                                          <p:spTgt spid="21"/>
                                        </p:tgtEl>
                                      </p:cBhvr>
                                    </p:animEffect>
                                  </p:childTnLst>
                                </p:cTn>
                              </p:par>
                            </p:childTnLst>
                          </p:cTn>
                        </p:par>
                        <p:par>
                          <p:cTn id="56" fill="hold">
                            <p:stCondLst>
                              <p:cond delay="5200"/>
                            </p:stCondLst>
                            <p:childTnLst>
                              <p:par>
                                <p:cTn id="57" presetID="22" presetClass="entr" presetSubtype="1" fill="hold" grpId="0" nodeType="afterEffect">
                                  <p:stCondLst>
                                    <p:cond delay="0"/>
                                  </p:stCondLst>
                                  <p:childTnLst>
                                    <p:set>
                                      <p:cBhvr>
                                        <p:cTn id="58" dur="1" fill="hold">
                                          <p:stCondLst>
                                            <p:cond delay="0"/>
                                          </p:stCondLst>
                                        </p:cTn>
                                        <p:tgtEl>
                                          <p:spTgt spid="23"/>
                                        </p:tgtEl>
                                        <p:attrNameLst>
                                          <p:attrName>style.visibility</p:attrName>
                                        </p:attrNameLst>
                                      </p:cBhvr>
                                      <p:to>
                                        <p:strVal val="visible"/>
                                      </p:to>
                                    </p:set>
                                    <p:animEffect transition="in" filter="wipe(up)">
                                      <p:cBhvr>
                                        <p:cTn id="59" dur="400"/>
                                        <p:tgtEl>
                                          <p:spTgt spid="23"/>
                                        </p:tgtEl>
                                      </p:cBhvr>
                                    </p:animEffect>
                                  </p:childTnLst>
                                </p:cTn>
                              </p:par>
                            </p:childTnLst>
                          </p:cTn>
                        </p:par>
                        <p:par>
                          <p:cTn id="60" fill="hold">
                            <p:stCondLst>
                              <p:cond delay="5600"/>
                            </p:stCondLst>
                            <p:childTnLst>
                              <p:par>
                                <p:cTn id="61" presetID="22" presetClass="entr" presetSubtype="8" fill="hold" grpId="0" nodeType="afterEffect">
                                  <p:stCondLst>
                                    <p:cond delay="0"/>
                                  </p:stCondLst>
                                  <p:childTnLst>
                                    <p:set>
                                      <p:cBhvr>
                                        <p:cTn id="62" dur="1" fill="hold">
                                          <p:stCondLst>
                                            <p:cond delay="0"/>
                                          </p:stCondLst>
                                        </p:cTn>
                                        <p:tgtEl>
                                          <p:spTgt spid="24">
                                            <p:graphicEl>
                                              <a:chart seriesIdx="-3" categoryIdx="-3" bldStep="gridLegend"/>
                                            </p:graphicEl>
                                          </p:spTgt>
                                        </p:tgtEl>
                                        <p:attrNameLst>
                                          <p:attrName>style.visibility</p:attrName>
                                        </p:attrNameLst>
                                      </p:cBhvr>
                                      <p:to>
                                        <p:strVal val="visible"/>
                                      </p:to>
                                    </p:set>
                                    <p:animEffect transition="in" filter="wipe(left)">
                                      <p:cBhvr>
                                        <p:cTn id="63" dur="400"/>
                                        <p:tgtEl>
                                          <p:spTgt spid="24">
                                            <p:graphicEl>
                                              <a:chart seriesIdx="-3" categoryIdx="-3" bldStep="gridLegend"/>
                                            </p:graphicEl>
                                          </p:spTgt>
                                        </p:tgtEl>
                                      </p:cBhvr>
                                    </p:animEffect>
                                  </p:childTnLst>
                                </p:cTn>
                              </p:par>
                            </p:childTnLst>
                          </p:cTn>
                        </p:par>
                        <p:par>
                          <p:cTn id="64" fill="hold">
                            <p:stCondLst>
                              <p:cond delay="6000"/>
                            </p:stCondLst>
                            <p:childTnLst>
                              <p:par>
                                <p:cTn id="65" presetID="22" presetClass="entr" presetSubtype="8" fill="hold" grpId="0" nodeType="afterEffect">
                                  <p:stCondLst>
                                    <p:cond delay="0"/>
                                  </p:stCondLst>
                                  <p:childTnLst>
                                    <p:set>
                                      <p:cBhvr>
                                        <p:cTn id="66" dur="1" fill="hold">
                                          <p:stCondLst>
                                            <p:cond delay="0"/>
                                          </p:stCondLst>
                                        </p:cTn>
                                        <p:tgtEl>
                                          <p:spTgt spid="24">
                                            <p:graphicEl>
                                              <a:chart seriesIdx="0" categoryIdx="0" bldStep="ptInSeries"/>
                                            </p:graphicEl>
                                          </p:spTgt>
                                        </p:tgtEl>
                                        <p:attrNameLst>
                                          <p:attrName>style.visibility</p:attrName>
                                        </p:attrNameLst>
                                      </p:cBhvr>
                                      <p:to>
                                        <p:strVal val="visible"/>
                                      </p:to>
                                    </p:set>
                                    <p:animEffect transition="in" filter="wipe(left)">
                                      <p:cBhvr>
                                        <p:cTn id="67" dur="400"/>
                                        <p:tgtEl>
                                          <p:spTgt spid="24">
                                            <p:graphicEl>
                                              <a:chart seriesIdx="0" categoryIdx="0" bldStep="ptInSeries"/>
                                            </p:graphicEl>
                                          </p:spTgt>
                                        </p:tgtEl>
                                      </p:cBhvr>
                                    </p:animEffect>
                                  </p:childTnLst>
                                </p:cTn>
                              </p:par>
                            </p:childTnLst>
                          </p:cTn>
                        </p:par>
                        <p:par>
                          <p:cTn id="68" fill="hold">
                            <p:stCondLst>
                              <p:cond delay="6400"/>
                            </p:stCondLst>
                            <p:childTnLst>
                              <p:par>
                                <p:cTn id="69" presetID="22" presetClass="entr" presetSubtype="8" fill="hold" grpId="0" nodeType="afterEffect">
                                  <p:stCondLst>
                                    <p:cond delay="0"/>
                                  </p:stCondLst>
                                  <p:childTnLst>
                                    <p:set>
                                      <p:cBhvr>
                                        <p:cTn id="70" dur="1" fill="hold">
                                          <p:stCondLst>
                                            <p:cond delay="0"/>
                                          </p:stCondLst>
                                        </p:cTn>
                                        <p:tgtEl>
                                          <p:spTgt spid="24">
                                            <p:graphicEl>
                                              <a:chart seriesIdx="0" categoryIdx="1" bldStep="ptInSeries"/>
                                            </p:graphicEl>
                                          </p:spTgt>
                                        </p:tgtEl>
                                        <p:attrNameLst>
                                          <p:attrName>style.visibility</p:attrName>
                                        </p:attrNameLst>
                                      </p:cBhvr>
                                      <p:to>
                                        <p:strVal val="visible"/>
                                      </p:to>
                                    </p:set>
                                    <p:animEffect transition="in" filter="wipe(left)">
                                      <p:cBhvr>
                                        <p:cTn id="71" dur="400"/>
                                        <p:tgtEl>
                                          <p:spTgt spid="24">
                                            <p:graphicEl>
                                              <a:chart seriesIdx="0" categoryIdx="1" bldStep="ptInSeries"/>
                                            </p:graphicEl>
                                          </p:spTgt>
                                        </p:tgtEl>
                                      </p:cBhvr>
                                    </p:animEffect>
                                  </p:childTnLst>
                                </p:cTn>
                              </p:par>
                            </p:childTnLst>
                          </p:cTn>
                        </p:par>
                        <p:par>
                          <p:cTn id="72" fill="hold">
                            <p:stCondLst>
                              <p:cond delay="6800"/>
                            </p:stCondLst>
                            <p:childTnLst>
                              <p:par>
                                <p:cTn id="73" presetID="22" presetClass="entr" presetSubtype="1" fill="hold" grpId="0" nodeType="afterEffect">
                                  <p:stCondLst>
                                    <p:cond delay="0"/>
                                  </p:stCondLst>
                                  <p:childTnLst>
                                    <p:set>
                                      <p:cBhvr>
                                        <p:cTn id="74" dur="1" fill="hold">
                                          <p:stCondLst>
                                            <p:cond delay="0"/>
                                          </p:stCondLst>
                                        </p:cTn>
                                        <p:tgtEl>
                                          <p:spTgt spid="26"/>
                                        </p:tgtEl>
                                        <p:attrNameLst>
                                          <p:attrName>style.visibility</p:attrName>
                                        </p:attrNameLst>
                                      </p:cBhvr>
                                      <p:to>
                                        <p:strVal val="visible"/>
                                      </p:to>
                                    </p:set>
                                    <p:animEffect transition="in" filter="wipe(up)">
                                      <p:cBhvr>
                                        <p:cTn id="75" dur="400"/>
                                        <p:tgtEl>
                                          <p:spTgt spid="26"/>
                                        </p:tgtEl>
                                      </p:cBhvr>
                                    </p:animEffect>
                                  </p:childTnLst>
                                </p:cTn>
                              </p:par>
                            </p:childTnLst>
                          </p:cTn>
                        </p:par>
                        <p:par>
                          <p:cTn id="76" fill="hold">
                            <p:stCondLst>
                              <p:cond delay="7200"/>
                            </p:stCondLst>
                            <p:childTnLst>
                              <p:par>
                                <p:cTn id="77" presetID="22" presetClass="entr" presetSubtype="1" fill="hold" grpId="0" nodeType="afterEffect">
                                  <p:stCondLst>
                                    <p:cond delay="0"/>
                                  </p:stCondLst>
                                  <p:childTnLst>
                                    <p:set>
                                      <p:cBhvr>
                                        <p:cTn id="78" dur="1" fill="hold">
                                          <p:stCondLst>
                                            <p:cond delay="0"/>
                                          </p:stCondLst>
                                        </p:cTn>
                                        <p:tgtEl>
                                          <p:spTgt spid="25"/>
                                        </p:tgtEl>
                                        <p:attrNameLst>
                                          <p:attrName>style.visibility</p:attrName>
                                        </p:attrNameLst>
                                      </p:cBhvr>
                                      <p:to>
                                        <p:strVal val="visible"/>
                                      </p:to>
                                    </p:set>
                                    <p:animEffect transition="in" filter="wipe(up)">
                                      <p:cBhvr>
                                        <p:cTn id="79" dur="400"/>
                                        <p:tgtEl>
                                          <p:spTgt spid="25"/>
                                        </p:tgtEl>
                                      </p:cBhvr>
                                    </p:animEffect>
                                  </p:childTnLst>
                                </p:cTn>
                              </p:par>
                            </p:childTnLst>
                          </p:cTn>
                        </p:par>
                        <p:par>
                          <p:cTn id="80" fill="hold">
                            <p:stCondLst>
                              <p:cond delay="7600"/>
                            </p:stCondLst>
                            <p:childTnLst>
                              <p:par>
                                <p:cTn id="81" presetID="22" presetClass="entr" presetSubtype="1" fill="hold" grpId="0" nodeType="afterEffect">
                                  <p:stCondLst>
                                    <p:cond delay="0"/>
                                  </p:stCondLst>
                                  <p:childTnLst>
                                    <p:set>
                                      <p:cBhvr>
                                        <p:cTn id="82" dur="1" fill="hold">
                                          <p:stCondLst>
                                            <p:cond delay="0"/>
                                          </p:stCondLst>
                                        </p:cTn>
                                        <p:tgtEl>
                                          <p:spTgt spid="27"/>
                                        </p:tgtEl>
                                        <p:attrNameLst>
                                          <p:attrName>style.visibility</p:attrName>
                                        </p:attrNameLst>
                                      </p:cBhvr>
                                      <p:to>
                                        <p:strVal val="visible"/>
                                      </p:to>
                                    </p:set>
                                    <p:animEffect transition="in" filter="wipe(up)">
                                      <p:cBhvr>
                                        <p:cTn id="83" dur="400"/>
                                        <p:tgtEl>
                                          <p:spTgt spid="27"/>
                                        </p:tgtEl>
                                      </p:cBhvr>
                                    </p:animEffect>
                                  </p:childTnLst>
                                </p:cTn>
                              </p:par>
                            </p:childTnLst>
                          </p:cTn>
                        </p:par>
                        <p:par>
                          <p:cTn id="84" fill="hold">
                            <p:stCondLst>
                              <p:cond delay="8000"/>
                            </p:stCondLst>
                            <p:childTnLst>
                              <p:par>
                                <p:cTn id="85" presetID="22" presetClass="entr" presetSubtype="8" fill="hold" grpId="0" nodeType="afterEffect">
                                  <p:stCondLst>
                                    <p:cond delay="0"/>
                                  </p:stCondLst>
                                  <p:childTnLst>
                                    <p:set>
                                      <p:cBhvr>
                                        <p:cTn id="86" dur="1" fill="hold">
                                          <p:stCondLst>
                                            <p:cond delay="0"/>
                                          </p:stCondLst>
                                        </p:cTn>
                                        <p:tgtEl>
                                          <p:spTgt spid="28">
                                            <p:graphicEl>
                                              <a:chart seriesIdx="-3" categoryIdx="-3" bldStep="gridLegend"/>
                                            </p:graphicEl>
                                          </p:spTgt>
                                        </p:tgtEl>
                                        <p:attrNameLst>
                                          <p:attrName>style.visibility</p:attrName>
                                        </p:attrNameLst>
                                      </p:cBhvr>
                                      <p:to>
                                        <p:strVal val="visible"/>
                                      </p:to>
                                    </p:set>
                                    <p:animEffect transition="in" filter="wipe(left)">
                                      <p:cBhvr>
                                        <p:cTn id="87" dur="400"/>
                                        <p:tgtEl>
                                          <p:spTgt spid="28">
                                            <p:graphicEl>
                                              <a:chart seriesIdx="-3" categoryIdx="-3" bldStep="gridLegend"/>
                                            </p:graphicEl>
                                          </p:spTgt>
                                        </p:tgtEl>
                                      </p:cBhvr>
                                    </p:animEffect>
                                  </p:childTnLst>
                                </p:cTn>
                              </p:par>
                            </p:childTnLst>
                          </p:cTn>
                        </p:par>
                        <p:par>
                          <p:cTn id="88" fill="hold">
                            <p:stCondLst>
                              <p:cond delay="8400"/>
                            </p:stCondLst>
                            <p:childTnLst>
                              <p:par>
                                <p:cTn id="89" presetID="22" presetClass="entr" presetSubtype="8" fill="hold" grpId="0" nodeType="afterEffect">
                                  <p:stCondLst>
                                    <p:cond delay="0"/>
                                  </p:stCondLst>
                                  <p:childTnLst>
                                    <p:set>
                                      <p:cBhvr>
                                        <p:cTn id="90" dur="1" fill="hold">
                                          <p:stCondLst>
                                            <p:cond delay="0"/>
                                          </p:stCondLst>
                                        </p:cTn>
                                        <p:tgtEl>
                                          <p:spTgt spid="28">
                                            <p:graphicEl>
                                              <a:chart seriesIdx="0" categoryIdx="0" bldStep="ptInSeries"/>
                                            </p:graphicEl>
                                          </p:spTgt>
                                        </p:tgtEl>
                                        <p:attrNameLst>
                                          <p:attrName>style.visibility</p:attrName>
                                        </p:attrNameLst>
                                      </p:cBhvr>
                                      <p:to>
                                        <p:strVal val="visible"/>
                                      </p:to>
                                    </p:set>
                                    <p:animEffect transition="in" filter="wipe(left)">
                                      <p:cBhvr>
                                        <p:cTn id="91" dur="400"/>
                                        <p:tgtEl>
                                          <p:spTgt spid="28">
                                            <p:graphicEl>
                                              <a:chart seriesIdx="0" categoryIdx="0" bldStep="ptInSeries"/>
                                            </p:graphicEl>
                                          </p:spTgt>
                                        </p:tgtEl>
                                      </p:cBhvr>
                                    </p:animEffect>
                                  </p:childTnLst>
                                </p:cTn>
                              </p:par>
                            </p:childTnLst>
                          </p:cTn>
                        </p:par>
                        <p:par>
                          <p:cTn id="92" fill="hold">
                            <p:stCondLst>
                              <p:cond delay="8800"/>
                            </p:stCondLst>
                            <p:childTnLst>
                              <p:par>
                                <p:cTn id="93" presetID="22" presetClass="entr" presetSubtype="8" fill="hold" grpId="0" nodeType="afterEffect">
                                  <p:stCondLst>
                                    <p:cond delay="0"/>
                                  </p:stCondLst>
                                  <p:childTnLst>
                                    <p:set>
                                      <p:cBhvr>
                                        <p:cTn id="94" dur="1" fill="hold">
                                          <p:stCondLst>
                                            <p:cond delay="0"/>
                                          </p:stCondLst>
                                        </p:cTn>
                                        <p:tgtEl>
                                          <p:spTgt spid="28">
                                            <p:graphicEl>
                                              <a:chart seriesIdx="0" categoryIdx="1" bldStep="ptInSeries"/>
                                            </p:graphicEl>
                                          </p:spTgt>
                                        </p:tgtEl>
                                        <p:attrNameLst>
                                          <p:attrName>style.visibility</p:attrName>
                                        </p:attrNameLst>
                                      </p:cBhvr>
                                      <p:to>
                                        <p:strVal val="visible"/>
                                      </p:to>
                                    </p:set>
                                    <p:animEffect transition="in" filter="wipe(left)">
                                      <p:cBhvr>
                                        <p:cTn id="95" dur="400"/>
                                        <p:tgtEl>
                                          <p:spTgt spid="28">
                                            <p:graphicEl>
                                              <a:chart seriesIdx="0" categoryIdx="1" bldStep="ptInSeries"/>
                                            </p:graphicEl>
                                          </p:spTgt>
                                        </p:tgtEl>
                                      </p:cBhvr>
                                    </p:animEffect>
                                  </p:childTnLst>
                                </p:cTn>
                              </p:par>
                            </p:childTnLst>
                          </p:cTn>
                        </p:par>
                        <p:par>
                          <p:cTn id="96" fill="hold">
                            <p:stCondLst>
                              <p:cond delay="9200"/>
                            </p:stCondLst>
                            <p:childTnLst>
                              <p:par>
                                <p:cTn id="97" presetID="22" presetClass="entr" presetSubtype="1" fill="hold" grpId="0" nodeType="afterEffect">
                                  <p:stCondLst>
                                    <p:cond delay="0"/>
                                  </p:stCondLst>
                                  <p:childTnLst>
                                    <p:set>
                                      <p:cBhvr>
                                        <p:cTn id="98" dur="1" fill="hold">
                                          <p:stCondLst>
                                            <p:cond delay="0"/>
                                          </p:stCondLst>
                                        </p:cTn>
                                        <p:tgtEl>
                                          <p:spTgt spid="30"/>
                                        </p:tgtEl>
                                        <p:attrNameLst>
                                          <p:attrName>style.visibility</p:attrName>
                                        </p:attrNameLst>
                                      </p:cBhvr>
                                      <p:to>
                                        <p:strVal val="visible"/>
                                      </p:to>
                                    </p:set>
                                    <p:animEffect transition="in" filter="wipe(up)">
                                      <p:cBhvr>
                                        <p:cTn id="99" dur="400"/>
                                        <p:tgtEl>
                                          <p:spTgt spid="30"/>
                                        </p:tgtEl>
                                      </p:cBhvr>
                                    </p:animEffect>
                                  </p:childTnLst>
                                </p:cTn>
                              </p:par>
                            </p:childTnLst>
                          </p:cTn>
                        </p:par>
                        <p:par>
                          <p:cTn id="100" fill="hold">
                            <p:stCondLst>
                              <p:cond delay="9600"/>
                            </p:stCondLst>
                            <p:childTnLst>
                              <p:par>
                                <p:cTn id="101" presetID="22" presetClass="entr" presetSubtype="1" fill="hold" grpId="0" nodeType="afterEffect">
                                  <p:stCondLst>
                                    <p:cond delay="0"/>
                                  </p:stCondLst>
                                  <p:childTnLst>
                                    <p:set>
                                      <p:cBhvr>
                                        <p:cTn id="102" dur="1" fill="hold">
                                          <p:stCondLst>
                                            <p:cond delay="0"/>
                                          </p:stCondLst>
                                        </p:cTn>
                                        <p:tgtEl>
                                          <p:spTgt spid="29"/>
                                        </p:tgtEl>
                                        <p:attrNameLst>
                                          <p:attrName>style.visibility</p:attrName>
                                        </p:attrNameLst>
                                      </p:cBhvr>
                                      <p:to>
                                        <p:strVal val="visible"/>
                                      </p:to>
                                    </p:set>
                                    <p:animEffect transition="in" filter="wipe(up)">
                                      <p:cBhvr>
                                        <p:cTn id="103" dur="400"/>
                                        <p:tgtEl>
                                          <p:spTgt spid="29"/>
                                        </p:tgtEl>
                                      </p:cBhvr>
                                    </p:animEffect>
                                  </p:childTnLst>
                                </p:cTn>
                              </p:par>
                            </p:childTnLst>
                          </p:cTn>
                        </p:par>
                        <p:par>
                          <p:cTn id="104" fill="hold">
                            <p:stCondLst>
                              <p:cond delay="10000"/>
                            </p:stCondLst>
                            <p:childTnLst>
                              <p:par>
                                <p:cTn id="105" presetID="22" presetClass="entr" presetSubtype="1" fill="hold" grpId="0" nodeType="afterEffect">
                                  <p:stCondLst>
                                    <p:cond delay="0"/>
                                  </p:stCondLst>
                                  <p:childTnLst>
                                    <p:set>
                                      <p:cBhvr>
                                        <p:cTn id="106" dur="1" fill="hold">
                                          <p:stCondLst>
                                            <p:cond delay="0"/>
                                          </p:stCondLst>
                                        </p:cTn>
                                        <p:tgtEl>
                                          <p:spTgt spid="31"/>
                                        </p:tgtEl>
                                        <p:attrNameLst>
                                          <p:attrName>style.visibility</p:attrName>
                                        </p:attrNameLst>
                                      </p:cBhvr>
                                      <p:to>
                                        <p:strVal val="visible"/>
                                      </p:to>
                                    </p:set>
                                    <p:animEffect transition="in" filter="wipe(up)">
                                      <p:cBhvr>
                                        <p:cTn id="107" dur="4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4" grpId="0" animBg="1"/>
      <p:bldP spid="19" grpId="0"/>
      <p:bldP spid="23" grpId="0"/>
      <p:bldP spid="27" grpId="0"/>
      <p:bldGraphic spid="4" grpId="0">
        <p:bldSub>
          <a:bldChart bld="seriesEl"/>
        </p:bldSub>
      </p:bldGraphic>
      <p:bldP spid="18" grpId="0"/>
      <p:bldP spid="5" grpId="0"/>
      <p:bldGraphic spid="20" grpId="0">
        <p:bldSub>
          <a:bldChart bld="seriesEl"/>
        </p:bldSub>
      </p:bldGraphic>
      <p:bldP spid="21" grpId="0"/>
      <p:bldP spid="22" grpId="0"/>
      <p:bldGraphic spid="24" grpId="0">
        <p:bldSub>
          <a:bldChart bld="seriesEl"/>
        </p:bldSub>
      </p:bldGraphic>
      <p:bldP spid="25" grpId="0"/>
      <p:bldP spid="26" grpId="0"/>
      <p:bldGraphic spid="28" grpId="0">
        <p:bldSub>
          <a:bldChart bld="seriesEl"/>
        </p:bldSub>
      </p:bldGraphic>
      <p:bldP spid="29" grpId="0"/>
      <p:bldP spid="30" grpId="0"/>
      <p:bldP spid="3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D4C7136B-9C8C-4757-A307-A3FBB6874008}"/>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7813" b="7813"/>
          <a:stretch>
            <a:fillRect/>
          </a:stretch>
        </p:blipFill>
        <p:spPr/>
      </p:pic>
      <p:sp>
        <p:nvSpPr>
          <p:cNvPr id="8" name="Прямоугольник 7"/>
          <p:cNvSpPr/>
          <p:nvPr/>
        </p:nvSpPr>
        <p:spPr>
          <a:xfrm>
            <a:off x="0" y="0"/>
            <a:ext cx="12192000" cy="6858000"/>
          </a:xfrm>
          <a:prstGeom prst="rect">
            <a:avLst/>
          </a:prstGeom>
          <a:solidFill>
            <a:schemeClr val="bg2">
              <a:lumMod val="10000"/>
              <a:alpha val="8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9" name="Прямоугольник 8"/>
          <p:cNvSpPr/>
          <p:nvPr/>
        </p:nvSpPr>
        <p:spPr>
          <a:xfrm>
            <a:off x="1085027" y="3592041"/>
            <a:ext cx="10021947" cy="1282210"/>
          </a:xfrm>
          <a:prstGeom prst="rect">
            <a:avLst/>
          </a:prstGeom>
        </p:spPr>
        <p:txBody>
          <a:bodyPr wrap="square">
            <a:spAutoFit/>
          </a:bodyPr>
          <a:lstStyle/>
          <a:p>
            <a:pPr algn="ctr">
              <a:lnSpc>
                <a:spcPts val="3200"/>
              </a:lnSpc>
            </a:pPr>
            <a:r>
              <a:rPr lang="en-US" sz="2000" dirty="0">
                <a:solidFill>
                  <a:schemeClr val="bg1"/>
                </a:solidFill>
              </a:rPr>
              <a:t>No matter how difficult your situation is, you can get through it if you don't look too far into the future, and focus on the present moment. You can get through anything one day at a time.</a:t>
            </a:r>
            <a:endParaRPr lang="ru-RU" sz="2000" dirty="0">
              <a:solidFill>
                <a:srgbClr val="00B0F0"/>
              </a:solidFill>
            </a:endParaRPr>
          </a:p>
        </p:txBody>
      </p:sp>
      <p:sp>
        <p:nvSpPr>
          <p:cNvPr id="10" name="TextBox 9"/>
          <p:cNvSpPr txBox="1"/>
          <p:nvPr/>
        </p:nvSpPr>
        <p:spPr>
          <a:xfrm>
            <a:off x="2002465" y="688133"/>
            <a:ext cx="8187070" cy="707886"/>
          </a:xfrm>
          <a:prstGeom prst="rect">
            <a:avLst/>
          </a:prstGeom>
          <a:noFill/>
        </p:spPr>
        <p:txBody>
          <a:bodyPr wrap="square" rtlCol="0">
            <a:spAutoFit/>
          </a:bodyPr>
          <a:lstStyle/>
          <a:p>
            <a:pPr algn="ctr"/>
            <a:r>
              <a:rPr lang="en-US" sz="4000" dirty="0">
                <a:solidFill>
                  <a:schemeClr val="bg1"/>
                </a:solidFill>
                <a:cs typeface="Rubik Medium" panose="02000604000000020004" pitchFamily="2" charset="-79"/>
              </a:rPr>
              <a:t>TESTIMONIALS</a:t>
            </a:r>
            <a:endParaRPr lang="ru-RU" sz="4000" dirty="0">
              <a:solidFill>
                <a:schemeClr val="bg1"/>
              </a:solidFill>
              <a:cs typeface="Rubik Medium" panose="02000604000000020004" pitchFamily="2" charset="-79"/>
            </a:endParaRPr>
          </a:p>
        </p:txBody>
      </p:sp>
      <p:sp>
        <p:nvSpPr>
          <p:cNvPr id="11" name="TextBox 10"/>
          <p:cNvSpPr txBox="1"/>
          <p:nvPr/>
        </p:nvSpPr>
        <p:spPr>
          <a:xfrm>
            <a:off x="2575621" y="1408736"/>
            <a:ext cx="7040759" cy="276999"/>
          </a:xfrm>
          <a:prstGeom prst="rect">
            <a:avLst/>
          </a:prstGeom>
          <a:noFill/>
        </p:spPr>
        <p:txBody>
          <a:bodyPr wrap="square" rtlCol="0">
            <a:spAutoFit/>
          </a:bodyPr>
          <a:lstStyle/>
          <a:p>
            <a:pPr algn="ctr"/>
            <a:r>
              <a:rPr lang="en-US" sz="1200" dirty="0">
                <a:solidFill>
                  <a:schemeClr val="bg1">
                    <a:lumMod val="95000"/>
                  </a:schemeClr>
                </a:solidFill>
                <a:ea typeface="Cardo" panose="02020600000000000000" pitchFamily="18" charset="-79"/>
                <a:cs typeface="Cardo" panose="02020600000000000000" pitchFamily="18" charset="-79"/>
              </a:rPr>
              <a:t>WHAT OUR CLIENT  SAY ABOUT SERVICES RENDERED, WORK WITH US AND RESULT</a:t>
            </a:r>
            <a:endParaRPr lang="ru-RU" sz="1200" dirty="0">
              <a:solidFill>
                <a:schemeClr val="bg1">
                  <a:lumMod val="95000"/>
                </a:schemeClr>
              </a:solidFill>
              <a:ea typeface="Cardo" panose="02020600000000000000" pitchFamily="18" charset="-79"/>
              <a:cs typeface="Cardo" panose="02020600000000000000" pitchFamily="18" charset="-79"/>
            </a:endParaRPr>
          </a:p>
        </p:txBody>
      </p:sp>
      <p:sp>
        <p:nvSpPr>
          <p:cNvPr id="12" name="Прямоугольник 11"/>
          <p:cNvSpPr/>
          <p:nvPr/>
        </p:nvSpPr>
        <p:spPr>
          <a:xfrm>
            <a:off x="3048000" y="5240852"/>
            <a:ext cx="6096000" cy="292644"/>
          </a:xfrm>
          <a:prstGeom prst="rect">
            <a:avLst/>
          </a:prstGeom>
        </p:spPr>
        <p:txBody>
          <a:bodyPr>
            <a:spAutoFit/>
          </a:bodyPr>
          <a:lstStyle/>
          <a:p>
            <a:pPr algn="ctr">
              <a:lnSpc>
                <a:spcPts val="1700"/>
              </a:lnSpc>
              <a:spcBef>
                <a:spcPts val="1200"/>
              </a:spcBef>
            </a:pPr>
            <a:r>
              <a:rPr lang="en-US" sz="1200" kern="0" dirty="0">
                <a:solidFill>
                  <a:schemeClr val="bg1">
                    <a:lumMod val="95000"/>
                  </a:schemeClr>
                </a:solidFill>
              </a:rPr>
              <a:t>Susan Stone   </a:t>
            </a:r>
            <a:r>
              <a:rPr lang="en-US" sz="1200" kern="0" spc="150" dirty="0">
                <a:solidFill>
                  <a:srgbClr val="E23936"/>
                </a:solidFill>
              </a:rPr>
              <a:t>“GRANIDA COMPANY”</a:t>
            </a:r>
          </a:p>
        </p:txBody>
      </p:sp>
      <p:sp>
        <p:nvSpPr>
          <p:cNvPr id="13" name="Овал 12"/>
          <p:cNvSpPr/>
          <p:nvPr/>
        </p:nvSpPr>
        <p:spPr>
          <a:xfrm>
            <a:off x="5695142" y="2318806"/>
            <a:ext cx="801717" cy="801717"/>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pic>
        <p:nvPicPr>
          <p:cNvPr id="21" name="Graphic 20">
            <a:extLst>
              <a:ext uri="{FF2B5EF4-FFF2-40B4-BE49-F238E27FC236}">
                <a16:creationId xmlns:a16="http://schemas.microsoft.com/office/drawing/2014/main" id="{40CC18C5-4BC7-4368-B913-6A08F1C4BF70}"/>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897165" y="2520829"/>
            <a:ext cx="397670" cy="397670"/>
          </a:xfrm>
          <a:prstGeom prst="rect">
            <a:avLst/>
          </a:prstGeom>
        </p:spPr>
      </p:pic>
    </p:spTree>
    <p:extLst>
      <p:ext uri="{BB962C8B-B14F-4D97-AF65-F5344CB8AC3E}">
        <p14:creationId xmlns:p14="http://schemas.microsoft.com/office/powerpoint/2010/main" val="3425647936"/>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400"/>
                                        <p:tgtEl>
                                          <p:spTgt spid="10"/>
                                        </p:tgtEl>
                                      </p:cBhvr>
                                    </p:animEffect>
                                  </p:childTnLst>
                                </p:cTn>
                              </p:par>
                            </p:childTnLst>
                          </p:cTn>
                        </p:par>
                        <p:par>
                          <p:cTn id="8" fill="hold">
                            <p:stCondLst>
                              <p:cond delay="400"/>
                            </p:stCondLst>
                            <p:childTnLst>
                              <p:par>
                                <p:cTn id="9" presetID="22" presetClass="entr" presetSubtype="8"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wipe(left)">
                                      <p:cBhvr>
                                        <p:cTn id="11" dur="400"/>
                                        <p:tgtEl>
                                          <p:spTgt spid="11"/>
                                        </p:tgtEl>
                                      </p:cBhvr>
                                    </p:animEffect>
                                  </p:childTnLst>
                                </p:cTn>
                              </p:par>
                            </p:childTnLst>
                          </p:cTn>
                        </p:par>
                        <p:par>
                          <p:cTn id="12" fill="hold">
                            <p:stCondLst>
                              <p:cond delay="800"/>
                            </p:stCondLst>
                            <p:childTnLst>
                              <p:par>
                                <p:cTn id="13" presetID="22" presetClass="entr" presetSubtype="1" fill="hold" grpId="0"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up)">
                                      <p:cBhvr>
                                        <p:cTn id="15" dur="400"/>
                                        <p:tgtEl>
                                          <p:spTgt spid="9"/>
                                        </p:tgtEl>
                                      </p:cBhvr>
                                    </p:animEffect>
                                  </p:childTnLst>
                                </p:cTn>
                              </p:par>
                            </p:childTnLst>
                          </p:cTn>
                        </p:par>
                        <p:par>
                          <p:cTn id="16" fill="hold">
                            <p:stCondLst>
                              <p:cond delay="1200"/>
                            </p:stCondLst>
                            <p:childTnLst>
                              <p:par>
                                <p:cTn id="17" presetID="22" presetClass="entr" presetSubtype="1" fill="hold" grpId="0" nodeType="after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wipe(up)">
                                      <p:cBhvr>
                                        <p:cTn id="19"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869281" y="992738"/>
            <a:ext cx="4157704" cy="1080873"/>
          </a:xfrm>
          <a:prstGeom prst="rect">
            <a:avLst/>
          </a:prstGeom>
          <a:noFill/>
        </p:spPr>
        <p:txBody>
          <a:bodyPr wrap="square" rtlCol="0">
            <a:spAutoFit/>
          </a:bodyPr>
          <a:lstStyle/>
          <a:p>
            <a:pPr>
              <a:lnSpc>
                <a:spcPct val="80000"/>
              </a:lnSpc>
            </a:pPr>
            <a:r>
              <a:rPr lang="en-US" sz="4000" dirty="0">
                <a:solidFill>
                  <a:schemeClr val="tx1">
                    <a:lumMod val="85000"/>
                    <a:lumOff val="15000"/>
                  </a:schemeClr>
                </a:solidFill>
                <a:cs typeface="Rubik Medium" panose="02000604000000020004" pitchFamily="2" charset="-79"/>
              </a:rPr>
              <a:t>CLIENT</a:t>
            </a:r>
            <a:br>
              <a:rPr lang="en-US" sz="4000" b="1" dirty="0">
                <a:solidFill>
                  <a:srgbClr val="E23936"/>
                </a:solidFill>
                <a:cs typeface="Rubik Medium" panose="02000604000000020004" pitchFamily="2" charset="-79"/>
              </a:rPr>
            </a:br>
            <a:r>
              <a:rPr lang="en-US" sz="4000" b="1" dirty="0">
                <a:solidFill>
                  <a:srgbClr val="E23936"/>
                </a:solidFill>
                <a:cs typeface="Rubik Medium" panose="02000604000000020004" pitchFamily="2" charset="-79"/>
              </a:rPr>
              <a:t>TESTIMONIALS</a:t>
            </a:r>
            <a:endParaRPr lang="ru-RU" sz="4000" b="1" dirty="0">
              <a:solidFill>
                <a:srgbClr val="E23936"/>
              </a:solidFill>
              <a:cs typeface="Rubik Medium" panose="02000604000000020004" pitchFamily="2" charset="-79"/>
            </a:endParaRPr>
          </a:p>
        </p:txBody>
      </p:sp>
      <p:sp>
        <p:nvSpPr>
          <p:cNvPr id="11" name="Прямоугольник 10"/>
          <p:cNvSpPr/>
          <p:nvPr/>
        </p:nvSpPr>
        <p:spPr>
          <a:xfrm>
            <a:off x="869281" y="3541620"/>
            <a:ext cx="3950369" cy="1169103"/>
          </a:xfrm>
          <a:prstGeom prst="rect">
            <a:avLst/>
          </a:prstGeom>
        </p:spPr>
        <p:txBody>
          <a:bodyPr wrap="square">
            <a:spAutoFit/>
          </a:bodyPr>
          <a:lstStyle/>
          <a:p>
            <a:pPr>
              <a:lnSpc>
                <a:spcPct val="150000"/>
              </a:lnSpc>
            </a:pPr>
            <a:r>
              <a:rPr lang="en-US" sz="1200" dirty="0">
                <a:solidFill>
                  <a:schemeClr val="tx1">
                    <a:lumMod val="85000"/>
                    <a:lumOff val="15000"/>
                  </a:schemeClr>
                </a:solidFill>
              </a:rPr>
              <a:t>No matter how difficult your situation is, you can get through it if you don't look too far into the future, and focus on the present moment. You can get through anything one day at a time.</a:t>
            </a:r>
            <a:endParaRPr lang="ru-RU" sz="1200" dirty="0">
              <a:solidFill>
                <a:schemeClr val="tx1">
                  <a:lumMod val="85000"/>
                  <a:lumOff val="15000"/>
                </a:schemeClr>
              </a:solidFill>
            </a:endParaRPr>
          </a:p>
        </p:txBody>
      </p:sp>
      <p:sp>
        <p:nvSpPr>
          <p:cNvPr id="12" name="TextBox 11"/>
          <p:cNvSpPr txBox="1"/>
          <p:nvPr/>
        </p:nvSpPr>
        <p:spPr>
          <a:xfrm>
            <a:off x="869281" y="2333101"/>
            <a:ext cx="4112294" cy="276999"/>
          </a:xfrm>
          <a:prstGeom prst="rect">
            <a:avLst/>
          </a:prstGeom>
          <a:noFill/>
        </p:spPr>
        <p:txBody>
          <a:bodyPr wrap="square" rtlCol="0">
            <a:spAutoFit/>
          </a:bodyPr>
          <a:lstStyle/>
          <a:p>
            <a:r>
              <a:rPr lang="en-US" sz="1200" dirty="0">
                <a:solidFill>
                  <a:schemeClr val="tx1">
                    <a:lumMod val="85000"/>
                    <a:lumOff val="15000"/>
                  </a:schemeClr>
                </a:solidFill>
                <a:ea typeface="Cardo" panose="02020600000000000000" pitchFamily="18" charset="-79"/>
                <a:cs typeface="Cardo" panose="02020600000000000000" pitchFamily="18" charset="-79"/>
              </a:rPr>
              <a:t>WHAT OUR CLIENT  SAY ABOUT US</a:t>
            </a:r>
            <a:endParaRPr lang="ru-RU" sz="1200" dirty="0">
              <a:solidFill>
                <a:schemeClr val="tx1">
                  <a:lumMod val="85000"/>
                  <a:lumOff val="15000"/>
                </a:schemeClr>
              </a:solidFill>
              <a:ea typeface="Cardo" panose="02020600000000000000" pitchFamily="18" charset="-79"/>
              <a:cs typeface="Cardo" panose="02020600000000000000" pitchFamily="18" charset="-79"/>
            </a:endParaRPr>
          </a:p>
        </p:txBody>
      </p:sp>
      <p:sp>
        <p:nvSpPr>
          <p:cNvPr id="14" name="Прямоугольник 13"/>
          <p:cNvSpPr/>
          <p:nvPr/>
        </p:nvSpPr>
        <p:spPr>
          <a:xfrm>
            <a:off x="869281" y="5208005"/>
            <a:ext cx="3604298" cy="292324"/>
          </a:xfrm>
          <a:prstGeom prst="rect">
            <a:avLst/>
          </a:prstGeom>
        </p:spPr>
        <p:txBody>
          <a:bodyPr wrap="square">
            <a:spAutoFit/>
          </a:bodyPr>
          <a:lstStyle/>
          <a:p>
            <a:pPr>
              <a:lnSpc>
                <a:spcPts val="1700"/>
              </a:lnSpc>
              <a:spcBef>
                <a:spcPts val="1200"/>
              </a:spcBef>
            </a:pPr>
            <a:r>
              <a:rPr lang="en-US" sz="1100" kern="0" dirty="0"/>
              <a:t>Susan Stone   </a:t>
            </a:r>
            <a:r>
              <a:rPr lang="en-US" sz="1100" kern="0" spc="150" dirty="0">
                <a:solidFill>
                  <a:srgbClr val="E23936"/>
                </a:solidFill>
              </a:rPr>
              <a:t>“GRANIDA COMPANY”</a:t>
            </a:r>
          </a:p>
        </p:txBody>
      </p:sp>
      <p:pic>
        <p:nvPicPr>
          <p:cNvPr id="4" name="Picture Placeholder 3">
            <a:extLst>
              <a:ext uri="{FF2B5EF4-FFF2-40B4-BE49-F238E27FC236}">
                <a16:creationId xmlns:a16="http://schemas.microsoft.com/office/drawing/2014/main" id="{BF83CD7F-6ADF-404F-BAF9-6A71150273BC}"/>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9215" r="19215"/>
          <a:stretch>
            <a:fillRect/>
          </a:stretch>
        </p:blipFill>
        <p:spPr/>
      </p:pic>
      <p:cxnSp>
        <p:nvCxnSpPr>
          <p:cNvPr id="15" name="Прямая соединительная линия 9">
            <a:extLst>
              <a:ext uri="{FF2B5EF4-FFF2-40B4-BE49-F238E27FC236}">
                <a16:creationId xmlns:a16="http://schemas.microsoft.com/office/drawing/2014/main" id="{291D1DB6-2875-4953-A7B9-34963B7B513C}"/>
              </a:ext>
            </a:extLst>
          </p:cNvPr>
          <p:cNvCxnSpPr>
            <a:cxnSpLocks/>
          </p:cNvCxnSpPr>
          <p:nvPr/>
        </p:nvCxnSpPr>
        <p:spPr>
          <a:xfrm>
            <a:off x="969719" y="3041408"/>
            <a:ext cx="742967" cy="0"/>
          </a:xfrm>
          <a:prstGeom prst="line">
            <a:avLst/>
          </a:prstGeom>
          <a:ln w="28575">
            <a:solidFill>
              <a:srgbClr val="E2393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4380811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400"/>
                                        <p:tgtEl>
                                          <p:spTgt spid="10"/>
                                        </p:tgtEl>
                                      </p:cBhvr>
                                    </p:animEffect>
                                  </p:childTnLst>
                                </p:cTn>
                              </p:par>
                            </p:childTnLst>
                          </p:cTn>
                        </p:par>
                        <p:par>
                          <p:cTn id="8" fill="hold">
                            <p:stCondLst>
                              <p:cond delay="400"/>
                            </p:stCondLst>
                            <p:childTnLst>
                              <p:par>
                                <p:cTn id="9" presetID="22" presetClass="entr" presetSubtype="8"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left)">
                                      <p:cBhvr>
                                        <p:cTn id="11" dur="400"/>
                                        <p:tgtEl>
                                          <p:spTgt spid="12"/>
                                        </p:tgtEl>
                                      </p:cBhvr>
                                    </p:animEffect>
                                  </p:childTnLst>
                                </p:cTn>
                              </p:par>
                            </p:childTnLst>
                          </p:cTn>
                        </p:par>
                        <p:par>
                          <p:cTn id="12" fill="hold">
                            <p:stCondLst>
                              <p:cond delay="800"/>
                            </p:stCondLst>
                            <p:childTnLst>
                              <p:par>
                                <p:cTn id="13" presetID="22" presetClass="entr" presetSubtype="1" fill="hold" grpId="0" nodeType="after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up)">
                                      <p:cBhvr>
                                        <p:cTn id="15" dur="400"/>
                                        <p:tgtEl>
                                          <p:spTgt spid="11"/>
                                        </p:tgtEl>
                                      </p:cBhvr>
                                    </p:animEffect>
                                  </p:childTnLst>
                                </p:cTn>
                              </p:par>
                            </p:childTnLst>
                          </p:cTn>
                        </p:par>
                        <p:par>
                          <p:cTn id="16" fill="hold">
                            <p:stCondLst>
                              <p:cond delay="1200"/>
                            </p:stCondLst>
                            <p:childTnLst>
                              <p:par>
                                <p:cTn id="17" presetID="22" presetClass="entr" presetSubtype="1" fill="hold" grpId="0" nodeType="after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wipe(up)">
                                      <p:cBhvr>
                                        <p:cTn id="19" dur="400"/>
                                        <p:tgtEl>
                                          <p:spTgt spid="14"/>
                                        </p:tgtEl>
                                      </p:cBhvr>
                                    </p:animEffect>
                                  </p:childTnLst>
                                </p:cTn>
                              </p:par>
                            </p:childTnLst>
                          </p:cTn>
                        </p:par>
                        <p:par>
                          <p:cTn id="20" fill="hold">
                            <p:stCondLst>
                              <p:cond delay="1600"/>
                            </p:stCondLst>
                            <p:childTnLst>
                              <p:par>
                                <p:cTn id="21" presetID="22" presetClass="entr" presetSubtype="8" fill="hold" nodeType="after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wipe(left)">
                                      <p:cBhvr>
                                        <p:cTn id="23" dur="35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1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7796" b="7796"/>
          <a:stretch>
            <a:fillRect/>
          </a:stretch>
        </p:blipFill>
        <p:spPr/>
      </p:pic>
      <p:sp>
        <p:nvSpPr>
          <p:cNvPr id="6" name="Прямоугольник 5"/>
          <p:cNvSpPr/>
          <p:nvPr/>
        </p:nvSpPr>
        <p:spPr>
          <a:xfrm>
            <a:off x="0" y="0"/>
            <a:ext cx="12192000" cy="6858000"/>
          </a:xfrm>
          <a:prstGeom prst="rect">
            <a:avLst/>
          </a:prstGeom>
          <a:solidFill>
            <a:srgbClr val="E23936">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5" name="Прямоугольник 4"/>
          <p:cNvSpPr/>
          <p:nvPr/>
        </p:nvSpPr>
        <p:spPr>
          <a:xfrm>
            <a:off x="537411" y="469232"/>
            <a:ext cx="11117179" cy="5919536"/>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7" name="TextBox 6"/>
          <p:cNvSpPr txBox="1"/>
          <p:nvPr/>
        </p:nvSpPr>
        <p:spPr>
          <a:xfrm>
            <a:off x="2110608" y="1315953"/>
            <a:ext cx="7970784" cy="1501373"/>
          </a:xfrm>
          <a:prstGeom prst="rect">
            <a:avLst/>
          </a:prstGeom>
          <a:noFill/>
        </p:spPr>
        <p:txBody>
          <a:bodyPr wrap="square" rtlCol="0">
            <a:spAutoFit/>
          </a:bodyPr>
          <a:lstStyle/>
          <a:p>
            <a:pPr algn="ctr">
              <a:lnSpc>
                <a:spcPts val="3600"/>
              </a:lnSpc>
            </a:pPr>
            <a:r>
              <a:rPr lang="en-US" sz="4400" dirty="0">
                <a:solidFill>
                  <a:schemeClr val="bg1"/>
                </a:solidFill>
              </a:rPr>
              <a:t>THE TEAMS</a:t>
            </a:r>
          </a:p>
          <a:p>
            <a:pPr algn="ctr">
              <a:lnSpc>
                <a:spcPts val="3600"/>
              </a:lnSpc>
            </a:pPr>
            <a:r>
              <a:rPr lang="en-US" sz="1200" kern="0" spc="50" dirty="0">
                <a:solidFill>
                  <a:schemeClr val="bg1"/>
                </a:solidFill>
                <a:ea typeface="Karla" pitchFamily="2" charset="0"/>
                <a:cs typeface="Poppins" panose="02000000000000000000" pitchFamily="2" charset="0"/>
              </a:rPr>
              <a:t>SOME OUR CLIENTS</a:t>
            </a:r>
            <a:endParaRPr lang="en-US" sz="1200" spc="50" dirty="0">
              <a:solidFill>
                <a:schemeClr val="bg1"/>
              </a:solidFill>
            </a:endParaRPr>
          </a:p>
          <a:p>
            <a:pPr algn="ctr">
              <a:lnSpc>
                <a:spcPts val="3600"/>
              </a:lnSpc>
            </a:pPr>
            <a:endParaRPr lang="en-US" sz="4400" dirty="0">
              <a:solidFill>
                <a:schemeClr val="bg1"/>
              </a:solidFill>
            </a:endParaRPr>
          </a:p>
        </p:txBody>
      </p:sp>
      <p:pic>
        <p:nvPicPr>
          <p:cNvPr id="8" name="Рисунок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27623" y="3045946"/>
            <a:ext cx="2106172" cy="841250"/>
          </a:xfrm>
          <a:prstGeom prst="rect">
            <a:avLst/>
          </a:prstGeom>
        </p:spPr>
      </p:pic>
      <p:pic>
        <p:nvPicPr>
          <p:cNvPr id="9" name="Рисунок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682638" y="2976252"/>
            <a:ext cx="1771934" cy="698945"/>
          </a:xfrm>
          <a:prstGeom prst="rect">
            <a:avLst/>
          </a:prstGeom>
        </p:spPr>
      </p:pic>
      <p:pic>
        <p:nvPicPr>
          <p:cNvPr id="10" name="Рисунок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046926" y="3062071"/>
            <a:ext cx="2322581" cy="527305"/>
          </a:xfrm>
          <a:prstGeom prst="rect">
            <a:avLst/>
          </a:prstGeom>
        </p:spPr>
      </p:pic>
      <p:pic>
        <p:nvPicPr>
          <p:cNvPr id="11" name="Рисунок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906515" y="4507974"/>
            <a:ext cx="1548387" cy="954026"/>
          </a:xfrm>
          <a:prstGeom prst="rect">
            <a:avLst/>
          </a:prstGeom>
        </p:spPr>
      </p:pic>
      <p:pic>
        <p:nvPicPr>
          <p:cNvPr id="12" name="Рисунок 1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365442" y="4444281"/>
            <a:ext cx="1685547" cy="969266"/>
          </a:xfrm>
          <a:prstGeom prst="rect">
            <a:avLst/>
          </a:prstGeom>
        </p:spPr>
      </p:pic>
      <p:pic>
        <p:nvPicPr>
          <p:cNvPr id="13" name="Рисунок 1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682638" y="4569748"/>
            <a:ext cx="1850140" cy="640081"/>
          </a:xfrm>
          <a:prstGeom prst="rect">
            <a:avLst/>
          </a:prstGeom>
        </p:spPr>
      </p:pic>
    </p:spTree>
    <p:extLst>
      <p:ext uri="{BB962C8B-B14F-4D97-AF65-F5344CB8AC3E}">
        <p14:creationId xmlns:p14="http://schemas.microsoft.com/office/powerpoint/2010/main" val="328771362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400"/>
                                        <p:tgtEl>
                                          <p:spTgt spid="5"/>
                                        </p:tgtEl>
                                      </p:cBhvr>
                                    </p:animEffect>
                                  </p:childTnLst>
                                </p:cTn>
                              </p:par>
                            </p:childTnLst>
                          </p:cTn>
                        </p:par>
                        <p:par>
                          <p:cTn id="8" fill="hold">
                            <p:stCondLst>
                              <p:cond delay="400"/>
                            </p:stCondLst>
                            <p:childTnLst>
                              <p:par>
                                <p:cTn id="9" presetID="22" presetClass="entr" presetSubtype="1"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up)">
                                      <p:cBhvr>
                                        <p:cTn id="11" dur="4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002465" y="528642"/>
            <a:ext cx="8187070" cy="707886"/>
          </a:xfrm>
          <a:prstGeom prst="rect">
            <a:avLst/>
          </a:prstGeom>
          <a:noFill/>
        </p:spPr>
        <p:txBody>
          <a:bodyPr wrap="square" rtlCol="0">
            <a:spAutoFit/>
          </a:bodyPr>
          <a:lstStyle/>
          <a:p>
            <a:pPr algn="ctr"/>
            <a:r>
              <a:rPr lang="en-US" sz="4000" dirty="0"/>
              <a:t>SMART-ART</a:t>
            </a:r>
            <a:r>
              <a:rPr lang="en-US" sz="4000" dirty="0">
                <a:solidFill>
                  <a:srgbClr val="C00000"/>
                </a:solidFill>
              </a:rPr>
              <a:t> </a:t>
            </a:r>
            <a:r>
              <a:rPr lang="en-US" sz="4000" b="1" dirty="0">
                <a:solidFill>
                  <a:srgbClr val="E23936"/>
                </a:solidFill>
              </a:rPr>
              <a:t>PROCESS </a:t>
            </a:r>
            <a:endParaRPr lang="ru-RU" sz="4000" b="1" dirty="0">
              <a:solidFill>
                <a:srgbClr val="E23936"/>
              </a:solidFill>
              <a:cs typeface="Rubik Medium" panose="02000604000000020004" pitchFamily="2" charset="-79"/>
            </a:endParaRPr>
          </a:p>
        </p:txBody>
      </p:sp>
      <p:sp>
        <p:nvSpPr>
          <p:cNvPr id="3" name="TextBox 2"/>
          <p:cNvSpPr txBox="1"/>
          <p:nvPr/>
        </p:nvSpPr>
        <p:spPr>
          <a:xfrm>
            <a:off x="2922391" y="1220596"/>
            <a:ext cx="6379302" cy="261610"/>
          </a:xfrm>
          <a:prstGeom prst="rect">
            <a:avLst/>
          </a:prstGeom>
          <a:noFill/>
        </p:spPr>
        <p:txBody>
          <a:bodyPr wrap="square" rtlCol="0">
            <a:spAutoFit/>
          </a:bodyPr>
          <a:lstStyle/>
          <a:p>
            <a:pPr algn="ctr"/>
            <a:r>
              <a:rPr lang="en-US" sz="1100" dirty="0">
                <a:solidFill>
                  <a:schemeClr val="tx1">
                    <a:lumMod val="85000"/>
                    <a:lumOff val="15000"/>
                  </a:schemeClr>
                </a:solidFill>
                <a:ea typeface="Cardo" panose="02020600000000000000" pitchFamily="18" charset="-79"/>
                <a:cs typeface="Cardo" panose="02020600000000000000" pitchFamily="18" charset="-79"/>
              </a:rPr>
              <a:t>BEST RESULT IS OUR PURPOSE</a:t>
            </a:r>
            <a:endParaRPr lang="ru-RU" sz="1100" dirty="0">
              <a:solidFill>
                <a:schemeClr val="tx1">
                  <a:lumMod val="85000"/>
                  <a:lumOff val="15000"/>
                </a:schemeClr>
              </a:solidFill>
              <a:ea typeface="Cardo" panose="02020600000000000000" pitchFamily="18" charset="-79"/>
              <a:cs typeface="Cardo" panose="02020600000000000000" pitchFamily="18" charset="-79"/>
            </a:endParaRPr>
          </a:p>
        </p:txBody>
      </p:sp>
      <p:graphicFrame>
        <p:nvGraphicFramePr>
          <p:cNvPr id="21" name="Схема 20"/>
          <p:cNvGraphicFramePr/>
          <p:nvPr>
            <p:extLst>
              <p:ext uri="{D42A27DB-BD31-4B8C-83A1-F6EECF244321}">
                <p14:modId xmlns:p14="http://schemas.microsoft.com/office/powerpoint/2010/main" val="3154774913"/>
              </p:ext>
            </p:extLst>
          </p:nvPr>
        </p:nvGraphicFramePr>
        <p:xfrm>
          <a:off x="2819178" y="1860688"/>
          <a:ext cx="6553644" cy="436909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2" name="Подзаголовок 2"/>
          <p:cNvSpPr txBox="1">
            <a:spLocks/>
          </p:cNvSpPr>
          <p:nvPr/>
        </p:nvSpPr>
        <p:spPr>
          <a:xfrm>
            <a:off x="363475" y="2133222"/>
            <a:ext cx="3277980" cy="111454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ts val="2000"/>
              </a:lnSpc>
              <a:spcBef>
                <a:spcPts val="0"/>
              </a:spcBef>
              <a:buNone/>
            </a:pPr>
            <a:r>
              <a:rPr lang="en-US" sz="1050" kern="0" dirty="0">
                <a:solidFill>
                  <a:schemeClr val="tx1">
                    <a:lumMod val="85000"/>
                    <a:lumOff val="15000"/>
                  </a:schemeClr>
                </a:solidFill>
                <a:ea typeface="Karla" pitchFamily="2" charset="0"/>
                <a:cs typeface="Poppins" panose="02000000000000000000" pitchFamily="2" charset="0"/>
              </a:rPr>
              <a:t>01/ TITLE HERE</a:t>
            </a:r>
          </a:p>
          <a:p>
            <a:pPr marL="0" indent="0" algn="r">
              <a:lnSpc>
                <a:spcPts val="2000"/>
              </a:lnSpc>
              <a:spcBef>
                <a:spcPts val="0"/>
              </a:spcBef>
              <a:buNone/>
            </a:pPr>
            <a:r>
              <a:rPr lang="en-US" sz="1050" kern="0" dirty="0">
                <a:solidFill>
                  <a:schemeClr val="tx1">
                    <a:lumMod val="85000"/>
                    <a:lumOff val="15000"/>
                  </a:schemeClr>
                </a:solidFill>
                <a:ea typeface="Karla" pitchFamily="2" charset="0"/>
                <a:cs typeface="Poppins" panose="02000000000000000000" pitchFamily="2" charset="0"/>
              </a:rPr>
              <a:t>Etiam vitae dui congue, semper quam vitae, luctus ligula. Sed posuere nunc in leo. </a:t>
            </a:r>
            <a:endParaRPr lang="en-US" sz="1050" dirty="0">
              <a:solidFill>
                <a:schemeClr val="tx1">
                  <a:lumMod val="85000"/>
                  <a:lumOff val="15000"/>
                </a:schemeClr>
              </a:solidFill>
              <a:cs typeface="Poppins" panose="02000000000000000000" pitchFamily="2" charset="0"/>
            </a:endParaRPr>
          </a:p>
        </p:txBody>
      </p:sp>
      <p:sp>
        <p:nvSpPr>
          <p:cNvPr id="23" name="Подзаголовок 2"/>
          <p:cNvSpPr txBox="1">
            <a:spLocks/>
          </p:cNvSpPr>
          <p:nvPr/>
        </p:nvSpPr>
        <p:spPr>
          <a:xfrm>
            <a:off x="363475" y="3597064"/>
            <a:ext cx="3277980" cy="111454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ts val="2000"/>
              </a:lnSpc>
              <a:spcBef>
                <a:spcPts val="0"/>
              </a:spcBef>
              <a:buNone/>
            </a:pPr>
            <a:r>
              <a:rPr lang="en-US" sz="1050" kern="0" dirty="0">
                <a:solidFill>
                  <a:schemeClr val="tx1">
                    <a:lumMod val="85000"/>
                    <a:lumOff val="15000"/>
                  </a:schemeClr>
                </a:solidFill>
                <a:ea typeface="Karla" pitchFamily="2" charset="0"/>
                <a:cs typeface="Poppins" panose="02000000000000000000" pitchFamily="2" charset="0"/>
              </a:rPr>
              <a:t>02/ TITLE HERE</a:t>
            </a:r>
          </a:p>
          <a:p>
            <a:pPr marL="0" indent="0" algn="r">
              <a:lnSpc>
                <a:spcPts val="2000"/>
              </a:lnSpc>
              <a:spcBef>
                <a:spcPts val="0"/>
              </a:spcBef>
              <a:buNone/>
            </a:pPr>
            <a:r>
              <a:rPr lang="en-US" sz="1050" kern="0" dirty="0">
                <a:solidFill>
                  <a:schemeClr val="tx1">
                    <a:lumMod val="85000"/>
                    <a:lumOff val="15000"/>
                  </a:schemeClr>
                </a:solidFill>
                <a:ea typeface="Karla" pitchFamily="2" charset="0"/>
                <a:cs typeface="Poppins" panose="02000000000000000000" pitchFamily="2" charset="0"/>
              </a:rPr>
              <a:t>Etiam vitae dui congue, semper quam vitae, luctus ligula. Sed posuere nunc in leo. </a:t>
            </a:r>
            <a:endParaRPr lang="en-US" sz="1050" dirty="0">
              <a:solidFill>
                <a:schemeClr val="tx1">
                  <a:lumMod val="85000"/>
                  <a:lumOff val="15000"/>
                </a:schemeClr>
              </a:solidFill>
              <a:cs typeface="Poppins" panose="02000000000000000000" pitchFamily="2" charset="0"/>
            </a:endParaRPr>
          </a:p>
        </p:txBody>
      </p:sp>
      <p:sp>
        <p:nvSpPr>
          <p:cNvPr id="24" name="Подзаголовок 2"/>
          <p:cNvSpPr txBox="1">
            <a:spLocks/>
          </p:cNvSpPr>
          <p:nvPr/>
        </p:nvSpPr>
        <p:spPr>
          <a:xfrm>
            <a:off x="347330" y="5060906"/>
            <a:ext cx="3277980" cy="111454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ts val="2000"/>
              </a:lnSpc>
              <a:spcBef>
                <a:spcPts val="0"/>
              </a:spcBef>
              <a:buNone/>
            </a:pPr>
            <a:r>
              <a:rPr lang="en-US" sz="1050" kern="0" dirty="0">
                <a:solidFill>
                  <a:schemeClr val="tx1">
                    <a:lumMod val="85000"/>
                    <a:lumOff val="15000"/>
                  </a:schemeClr>
                </a:solidFill>
                <a:ea typeface="Karla" pitchFamily="2" charset="0"/>
                <a:cs typeface="Poppins" panose="02000000000000000000" pitchFamily="2" charset="0"/>
              </a:rPr>
              <a:t>03/ TITLE HERE</a:t>
            </a:r>
          </a:p>
          <a:p>
            <a:pPr marL="0" indent="0" algn="r">
              <a:lnSpc>
                <a:spcPts val="2000"/>
              </a:lnSpc>
              <a:spcBef>
                <a:spcPts val="0"/>
              </a:spcBef>
              <a:buNone/>
            </a:pPr>
            <a:r>
              <a:rPr lang="en-US" sz="1050" kern="0" dirty="0">
                <a:solidFill>
                  <a:schemeClr val="tx1">
                    <a:lumMod val="85000"/>
                    <a:lumOff val="15000"/>
                  </a:schemeClr>
                </a:solidFill>
                <a:ea typeface="Karla" pitchFamily="2" charset="0"/>
                <a:cs typeface="Poppins" panose="02000000000000000000" pitchFamily="2" charset="0"/>
              </a:rPr>
              <a:t>Etiam vitae dui congue, semper quam vitae, luctus ligula. Sed posuere nunc in leo. </a:t>
            </a:r>
            <a:endParaRPr lang="en-US" sz="1050" dirty="0">
              <a:solidFill>
                <a:schemeClr val="tx1">
                  <a:lumMod val="85000"/>
                  <a:lumOff val="15000"/>
                </a:schemeClr>
              </a:solidFill>
              <a:cs typeface="Poppins" panose="02000000000000000000" pitchFamily="2" charset="0"/>
            </a:endParaRPr>
          </a:p>
        </p:txBody>
      </p:sp>
      <p:sp>
        <p:nvSpPr>
          <p:cNvPr id="25" name="Подзаголовок 2"/>
          <p:cNvSpPr txBox="1">
            <a:spLocks/>
          </p:cNvSpPr>
          <p:nvPr/>
        </p:nvSpPr>
        <p:spPr>
          <a:xfrm>
            <a:off x="8529755" y="2133222"/>
            <a:ext cx="3277980" cy="111454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000"/>
              </a:lnSpc>
              <a:spcBef>
                <a:spcPts val="0"/>
              </a:spcBef>
              <a:buNone/>
            </a:pPr>
            <a:r>
              <a:rPr lang="en-US" sz="1050" kern="0" dirty="0">
                <a:solidFill>
                  <a:schemeClr val="tx1">
                    <a:lumMod val="85000"/>
                    <a:lumOff val="15000"/>
                  </a:schemeClr>
                </a:solidFill>
                <a:ea typeface="Karla" pitchFamily="2" charset="0"/>
                <a:cs typeface="Poppins" panose="02000000000000000000" pitchFamily="2" charset="0"/>
              </a:rPr>
              <a:t>04/ TITLE HERE</a:t>
            </a:r>
          </a:p>
          <a:p>
            <a:pPr marL="0" indent="0">
              <a:lnSpc>
                <a:spcPts val="2000"/>
              </a:lnSpc>
              <a:spcBef>
                <a:spcPts val="0"/>
              </a:spcBef>
              <a:buNone/>
            </a:pPr>
            <a:r>
              <a:rPr lang="en-US" sz="1050" kern="0" dirty="0">
                <a:solidFill>
                  <a:schemeClr val="tx1">
                    <a:lumMod val="85000"/>
                    <a:lumOff val="15000"/>
                  </a:schemeClr>
                </a:solidFill>
                <a:ea typeface="Karla" pitchFamily="2" charset="0"/>
                <a:cs typeface="Poppins" panose="02000000000000000000" pitchFamily="2" charset="0"/>
              </a:rPr>
              <a:t>Etiam vitae dui congue, semper quam vitae, luctus ligula. Sed posuere nunc in leo. </a:t>
            </a:r>
            <a:endParaRPr lang="en-US" sz="1050" dirty="0">
              <a:solidFill>
                <a:schemeClr val="tx1">
                  <a:lumMod val="85000"/>
                  <a:lumOff val="15000"/>
                </a:schemeClr>
              </a:solidFill>
              <a:cs typeface="Poppins" panose="02000000000000000000" pitchFamily="2" charset="0"/>
            </a:endParaRPr>
          </a:p>
        </p:txBody>
      </p:sp>
      <p:sp>
        <p:nvSpPr>
          <p:cNvPr id="26" name="Подзаголовок 2"/>
          <p:cNvSpPr txBox="1">
            <a:spLocks/>
          </p:cNvSpPr>
          <p:nvPr/>
        </p:nvSpPr>
        <p:spPr>
          <a:xfrm>
            <a:off x="8529755" y="3597064"/>
            <a:ext cx="3277980" cy="111454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000"/>
              </a:lnSpc>
              <a:spcBef>
                <a:spcPts val="0"/>
              </a:spcBef>
              <a:buNone/>
            </a:pPr>
            <a:r>
              <a:rPr lang="en-US" sz="1050" kern="0" dirty="0">
                <a:solidFill>
                  <a:schemeClr val="tx1">
                    <a:lumMod val="85000"/>
                    <a:lumOff val="15000"/>
                  </a:schemeClr>
                </a:solidFill>
                <a:ea typeface="Karla" pitchFamily="2" charset="0"/>
                <a:cs typeface="Poppins" panose="02000000000000000000" pitchFamily="2" charset="0"/>
              </a:rPr>
              <a:t>05/ TITLE HERE</a:t>
            </a:r>
          </a:p>
          <a:p>
            <a:pPr marL="0" indent="0">
              <a:lnSpc>
                <a:spcPts val="2000"/>
              </a:lnSpc>
              <a:spcBef>
                <a:spcPts val="0"/>
              </a:spcBef>
              <a:buNone/>
            </a:pPr>
            <a:r>
              <a:rPr lang="en-US" sz="1050" kern="0" dirty="0">
                <a:solidFill>
                  <a:schemeClr val="tx1">
                    <a:lumMod val="85000"/>
                    <a:lumOff val="15000"/>
                  </a:schemeClr>
                </a:solidFill>
                <a:ea typeface="Karla" pitchFamily="2" charset="0"/>
                <a:cs typeface="Poppins" panose="02000000000000000000" pitchFamily="2" charset="0"/>
              </a:rPr>
              <a:t>Etiam vitae dui congue, semper quam vitae, luctus ligula. Sed posuere nunc in leo. </a:t>
            </a:r>
            <a:endParaRPr lang="en-US" sz="1050" dirty="0">
              <a:solidFill>
                <a:schemeClr val="tx1">
                  <a:lumMod val="85000"/>
                  <a:lumOff val="15000"/>
                </a:schemeClr>
              </a:solidFill>
              <a:cs typeface="Poppins" panose="02000000000000000000" pitchFamily="2" charset="0"/>
            </a:endParaRPr>
          </a:p>
        </p:txBody>
      </p:sp>
      <p:sp>
        <p:nvSpPr>
          <p:cNvPr id="27" name="Подзаголовок 2"/>
          <p:cNvSpPr txBox="1">
            <a:spLocks/>
          </p:cNvSpPr>
          <p:nvPr/>
        </p:nvSpPr>
        <p:spPr>
          <a:xfrm>
            <a:off x="8513610" y="5060906"/>
            <a:ext cx="3277980" cy="111454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000"/>
              </a:lnSpc>
              <a:spcBef>
                <a:spcPts val="0"/>
              </a:spcBef>
              <a:buNone/>
            </a:pPr>
            <a:r>
              <a:rPr lang="en-US" sz="1050" kern="0" dirty="0">
                <a:solidFill>
                  <a:schemeClr val="tx1">
                    <a:lumMod val="85000"/>
                    <a:lumOff val="15000"/>
                  </a:schemeClr>
                </a:solidFill>
                <a:ea typeface="Karla" pitchFamily="2" charset="0"/>
                <a:cs typeface="Poppins" panose="02000000000000000000" pitchFamily="2" charset="0"/>
              </a:rPr>
              <a:t>06/ TITLE HERE</a:t>
            </a:r>
          </a:p>
          <a:p>
            <a:pPr marL="0" indent="0">
              <a:lnSpc>
                <a:spcPts val="2000"/>
              </a:lnSpc>
              <a:spcBef>
                <a:spcPts val="0"/>
              </a:spcBef>
              <a:buNone/>
            </a:pPr>
            <a:r>
              <a:rPr lang="en-US" sz="1050" kern="0" dirty="0">
                <a:solidFill>
                  <a:schemeClr val="tx1">
                    <a:lumMod val="85000"/>
                    <a:lumOff val="15000"/>
                  </a:schemeClr>
                </a:solidFill>
                <a:ea typeface="Karla" pitchFamily="2" charset="0"/>
                <a:cs typeface="Poppins" panose="02000000000000000000" pitchFamily="2" charset="0"/>
              </a:rPr>
              <a:t>Etiam vitae dui congue, semper quam vitae, luctus ligula. Sed posuere nunc in leo. </a:t>
            </a:r>
            <a:endParaRPr lang="en-US" sz="1050" dirty="0">
              <a:solidFill>
                <a:schemeClr val="tx1">
                  <a:lumMod val="85000"/>
                  <a:lumOff val="15000"/>
                </a:schemeClr>
              </a:solidFill>
              <a:cs typeface="Poppins" panose="02000000000000000000" pitchFamily="2" charset="0"/>
            </a:endParaRPr>
          </a:p>
        </p:txBody>
      </p:sp>
      <p:sp>
        <p:nvSpPr>
          <p:cNvPr id="28" name="Овал 27"/>
          <p:cNvSpPr/>
          <p:nvPr/>
        </p:nvSpPr>
        <p:spPr>
          <a:xfrm>
            <a:off x="5465849" y="3419409"/>
            <a:ext cx="1260302" cy="1260304"/>
          </a:xfrm>
          <a:prstGeom prst="ellipse">
            <a:avLst/>
          </a:prstGeom>
          <a:solidFill>
            <a:srgbClr val="E239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7" name="Graphic 6">
            <a:extLst>
              <a:ext uri="{FF2B5EF4-FFF2-40B4-BE49-F238E27FC236}">
                <a16:creationId xmlns:a16="http://schemas.microsoft.com/office/drawing/2014/main" id="{868EF4BE-7913-4374-8DCE-50A3E6D21A3C}"/>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799535" y="3753096"/>
            <a:ext cx="592931" cy="592931"/>
          </a:xfrm>
          <a:prstGeom prst="rect">
            <a:avLst/>
          </a:prstGeom>
        </p:spPr>
      </p:pic>
    </p:spTree>
    <p:extLst>
      <p:ext uri="{BB962C8B-B14F-4D97-AF65-F5344CB8AC3E}">
        <p14:creationId xmlns:p14="http://schemas.microsoft.com/office/powerpoint/2010/main" val="268895197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400"/>
                                        <p:tgtEl>
                                          <p:spTgt spid="2"/>
                                        </p:tgtEl>
                                      </p:cBhvr>
                                    </p:animEffect>
                                  </p:childTnLst>
                                </p:cTn>
                              </p:par>
                            </p:childTnLst>
                          </p:cTn>
                        </p:par>
                        <p:par>
                          <p:cTn id="8" fill="hold">
                            <p:stCondLst>
                              <p:cond delay="400"/>
                            </p:stCondLst>
                            <p:childTnLst>
                              <p:par>
                                <p:cTn id="9" presetID="22" presetClass="entr" presetSubtype="8"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left)">
                                      <p:cBhvr>
                                        <p:cTn id="11" dur="400"/>
                                        <p:tgtEl>
                                          <p:spTgt spid="3"/>
                                        </p:tgtEl>
                                      </p:cBhvr>
                                    </p:animEffect>
                                  </p:childTnLst>
                                </p:cTn>
                              </p:par>
                            </p:childTnLst>
                          </p:cTn>
                        </p:par>
                        <p:par>
                          <p:cTn id="12" fill="hold">
                            <p:stCondLst>
                              <p:cond delay="800"/>
                            </p:stCondLst>
                            <p:childTnLst>
                              <p:par>
                                <p:cTn id="13" presetID="22" presetClass="entr" presetSubtype="1" fill="hold" grpId="0" nodeType="afterEffect">
                                  <p:stCondLst>
                                    <p:cond delay="0"/>
                                  </p:stCondLst>
                                  <p:childTnLst>
                                    <p:set>
                                      <p:cBhvr>
                                        <p:cTn id="14" dur="1" fill="hold">
                                          <p:stCondLst>
                                            <p:cond delay="0"/>
                                          </p:stCondLst>
                                        </p:cTn>
                                        <p:tgtEl>
                                          <p:spTgt spid="28"/>
                                        </p:tgtEl>
                                        <p:attrNameLst>
                                          <p:attrName>style.visibility</p:attrName>
                                        </p:attrNameLst>
                                      </p:cBhvr>
                                      <p:to>
                                        <p:strVal val="visible"/>
                                      </p:to>
                                    </p:set>
                                    <p:animEffect transition="in" filter="wipe(up)">
                                      <p:cBhvr>
                                        <p:cTn id="15" dur="400"/>
                                        <p:tgtEl>
                                          <p:spTgt spid="28"/>
                                        </p:tgtEl>
                                      </p:cBhvr>
                                    </p:animEffect>
                                  </p:childTnLst>
                                </p:cTn>
                              </p:par>
                            </p:childTnLst>
                          </p:cTn>
                        </p:par>
                        <p:par>
                          <p:cTn id="16" fill="hold">
                            <p:stCondLst>
                              <p:cond delay="1200"/>
                            </p:stCondLst>
                            <p:childTnLst>
                              <p:par>
                                <p:cTn id="17" presetID="22" presetClass="entr" presetSubtype="4" fill="hold" grpId="0" nodeType="afterEffect">
                                  <p:stCondLst>
                                    <p:cond delay="0"/>
                                  </p:stCondLst>
                                  <p:childTnLst>
                                    <p:set>
                                      <p:cBhvr>
                                        <p:cTn id="18" dur="1" fill="hold">
                                          <p:stCondLst>
                                            <p:cond delay="0"/>
                                          </p:stCondLst>
                                        </p:cTn>
                                        <p:tgtEl>
                                          <p:spTgt spid="21">
                                            <p:graphicEl>
                                              <a:dgm id="{0F78E6A2-97B6-423C-9301-90A616D9A6B6}"/>
                                            </p:graphicEl>
                                          </p:spTgt>
                                        </p:tgtEl>
                                        <p:attrNameLst>
                                          <p:attrName>style.visibility</p:attrName>
                                        </p:attrNameLst>
                                      </p:cBhvr>
                                      <p:to>
                                        <p:strVal val="visible"/>
                                      </p:to>
                                    </p:set>
                                    <p:animEffect transition="in" filter="wipe(down)">
                                      <p:cBhvr>
                                        <p:cTn id="19" dur="500"/>
                                        <p:tgtEl>
                                          <p:spTgt spid="21">
                                            <p:graphicEl>
                                              <a:dgm id="{0F78E6A2-97B6-423C-9301-90A616D9A6B6}"/>
                                            </p:graphicEl>
                                          </p:spTgt>
                                        </p:tgtEl>
                                      </p:cBhvr>
                                    </p:animEffect>
                                  </p:childTnLst>
                                </p:cTn>
                              </p:par>
                            </p:childTnLst>
                          </p:cTn>
                        </p:par>
                        <p:par>
                          <p:cTn id="20" fill="hold">
                            <p:stCondLst>
                              <p:cond delay="1700"/>
                            </p:stCondLst>
                            <p:childTnLst>
                              <p:par>
                                <p:cTn id="21" presetID="22" presetClass="entr" presetSubtype="4" fill="hold" grpId="0" nodeType="afterEffect">
                                  <p:stCondLst>
                                    <p:cond delay="0"/>
                                  </p:stCondLst>
                                  <p:childTnLst>
                                    <p:set>
                                      <p:cBhvr>
                                        <p:cTn id="22" dur="1" fill="hold">
                                          <p:stCondLst>
                                            <p:cond delay="0"/>
                                          </p:stCondLst>
                                        </p:cTn>
                                        <p:tgtEl>
                                          <p:spTgt spid="21">
                                            <p:graphicEl>
                                              <a:dgm id="{279AA95A-595F-4DBD-9999-DBF27F7137FB}"/>
                                            </p:graphicEl>
                                          </p:spTgt>
                                        </p:tgtEl>
                                        <p:attrNameLst>
                                          <p:attrName>style.visibility</p:attrName>
                                        </p:attrNameLst>
                                      </p:cBhvr>
                                      <p:to>
                                        <p:strVal val="visible"/>
                                      </p:to>
                                    </p:set>
                                    <p:animEffect transition="in" filter="wipe(down)">
                                      <p:cBhvr>
                                        <p:cTn id="23" dur="500"/>
                                        <p:tgtEl>
                                          <p:spTgt spid="21">
                                            <p:graphicEl>
                                              <a:dgm id="{279AA95A-595F-4DBD-9999-DBF27F7137FB}"/>
                                            </p:graphicEl>
                                          </p:spTgt>
                                        </p:tgtEl>
                                      </p:cBhvr>
                                    </p:animEffect>
                                  </p:childTnLst>
                                </p:cTn>
                              </p:par>
                            </p:childTnLst>
                          </p:cTn>
                        </p:par>
                        <p:par>
                          <p:cTn id="24" fill="hold">
                            <p:stCondLst>
                              <p:cond delay="2200"/>
                            </p:stCondLst>
                            <p:childTnLst>
                              <p:par>
                                <p:cTn id="25" presetID="22" presetClass="entr" presetSubtype="4" fill="hold" grpId="0" nodeType="afterEffect">
                                  <p:stCondLst>
                                    <p:cond delay="0"/>
                                  </p:stCondLst>
                                  <p:childTnLst>
                                    <p:set>
                                      <p:cBhvr>
                                        <p:cTn id="26" dur="1" fill="hold">
                                          <p:stCondLst>
                                            <p:cond delay="0"/>
                                          </p:stCondLst>
                                        </p:cTn>
                                        <p:tgtEl>
                                          <p:spTgt spid="21">
                                            <p:graphicEl>
                                              <a:dgm id="{D359A810-EA97-4CA8-B137-A73D3332B32F}"/>
                                            </p:graphicEl>
                                          </p:spTgt>
                                        </p:tgtEl>
                                        <p:attrNameLst>
                                          <p:attrName>style.visibility</p:attrName>
                                        </p:attrNameLst>
                                      </p:cBhvr>
                                      <p:to>
                                        <p:strVal val="visible"/>
                                      </p:to>
                                    </p:set>
                                    <p:animEffect transition="in" filter="wipe(down)">
                                      <p:cBhvr>
                                        <p:cTn id="27" dur="500"/>
                                        <p:tgtEl>
                                          <p:spTgt spid="21">
                                            <p:graphicEl>
                                              <a:dgm id="{D359A810-EA97-4CA8-B137-A73D3332B32F}"/>
                                            </p:graphicEl>
                                          </p:spTgt>
                                        </p:tgtEl>
                                      </p:cBhvr>
                                    </p:animEffect>
                                  </p:childTnLst>
                                </p:cTn>
                              </p:par>
                            </p:childTnLst>
                          </p:cTn>
                        </p:par>
                        <p:par>
                          <p:cTn id="28" fill="hold">
                            <p:stCondLst>
                              <p:cond delay="2700"/>
                            </p:stCondLst>
                            <p:childTnLst>
                              <p:par>
                                <p:cTn id="29" presetID="22" presetClass="entr" presetSubtype="4" fill="hold" grpId="0" nodeType="afterEffect">
                                  <p:stCondLst>
                                    <p:cond delay="0"/>
                                  </p:stCondLst>
                                  <p:childTnLst>
                                    <p:set>
                                      <p:cBhvr>
                                        <p:cTn id="30" dur="1" fill="hold">
                                          <p:stCondLst>
                                            <p:cond delay="0"/>
                                          </p:stCondLst>
                                        </p:cTn>
                                        <p:tgtEl>
                                          <p:spTgt spid="21">
                                            <p:graphicEl>
                                              <a:dgm id="{43514896-C5A0-4837-A7B3-B49DCB6ED872}"/>
                                            </p:graphicEl>
                                          </p:spTgt>
                                        </p:tgtEl>
                                        <p:attrNameLst>
                                          <p:attrName>style.visibility</p:attrName>
                                        </p:attrNameLst>
                                      </p:cBhvr>
                                      <p:to>
                                        <p:strVal val="visible"/>
                                      </p:to>
                                    </p:set>
                                    <p:animEffect transition="in" filter="wipe(down)">
                                      <p:cBhvr>
                                        <p:cTn id="31" dur="500"/>
                                        <p:tgtEl>
                                          <p:spTgt spid="21">
                                            <p:graphicEl>
                                              <a:dgm id="{43514896-C5A0-4837-A7B3-B49DCB6ED872}"/>
                                            </p:graphicEl>
                                          </p:spTgt>
                                        </p:tgtEl>
                                      </p:cBhvr>
                                    </p:animEffect>
                                  </p:childTnLst>
                                </p:cTn>
                              </p:par>
                            </p:childTnLst>
                          </p:cTn>
                        </p:par>
                        <p:par>
                          <p:cTn id="32" fill="hold">
                            <p:stCondLst>
                              <p:cond delay="3200"/>
                            </p:stCondLst>
                            <p:childTnLst>
                              <p:par>
                                <p:cTn id="33" presetID="22" presetClass="entr" presetSubtype="4" fill="hold" grpId="0" nodeType="afterEffect">
                                  <p:stCondLst>
                                    <p:cond delay="0"/>
                                  </p:stCondLst>
                                  <p:childTnLst>
                                    <p:set>
                                      <p:cBhvr>
                                        <p:cTn id="34" dur="1" fill="hold">
                                          <p:stCondLst>
                                            <p:cond delay="0"/>
                                          </p:stCondLst>
                                        </p:cTn>
                                        <p:tgtEl>
                                          <p:spTgt spid="21">
                                            <p:graphicEl>
                                              <a:dgm id="{E083D029-B93E-4AA7-94D4-575202B1A5E7}"/>
                                            </p:graphicEl>
                                          </p:spTgt>
                                        </p:tgtEl>
                                        <p:attrNameLst>
                                          <p:attrName>style.visibility</p:attrName>
                                        </p:attrNameLst>
                                      </p:cBhvr>
                                      <p:to>
                                        <p:strVal val="visible"/>
                                      </p:to>
                                    </p:set>
                                    <p:animEffect transition="in" filter="wipe(down)">
                                      <p:cBhvr>
                                        <p:cTn id="35" dur="500"/>
                                        <p:tgtEl>
                                          <p:spTgt spid="21">
                                            <p:graphicEl>
                                              <a:dgm id="{E083D029-B93E-4AA7-94D4-575202B1A5E7}"/>
                                            </p:graphicEl>
                                          </p:spTgt>
                                        </p:tgtEl>
                                      </p:cBhvr>
                                    </p:animEffect>
                                  </p:childTnLst>
                                </p:cTn>
                              </p:par>
                            </p:childTnLst>
                          </p:cTn>
                        </p:par>
                        <p:par>
                          <p:cTn id="36" fill="hold">
                            <p:stCondLst>
                              <p:cond delay="3700"/>
                            </p:stCondLst>
                            <p:childTnLst>
                              <p:par>
                                <p:cTn id="37" presetID="22" presetClass="entr" presetSubtype="4" fill="hold" grpId="0" nodeType="afterEffect">
                                  <p:stCondLst>
                                    <p:cond delay="0"/>
                                  </p:stCondLst>
                                  <p:childTnLst>
                                    <p:set>
                                      <p:cBhvr>
                                        <p:cTn id="38" dur="1" fill="hold">
                                          <p:stCondLst>
                                            <p:cond delay="0"/>
                                          </p:stCondLst>
                                        </p:cTn>
                                        <p:tgtEl>
                                          <p:spTgt spid="21">
                                            <p:graphicEl>
                                              <a:dgm id="{3F8865FD-31AE-4B6A-8788-A28D1DFEE8FE}"/>
                                            </p:graphicEl>
                                          </p:spTgt>
                                        </p:tgtEl>
                                        <p:attrNameLst>
                                          <p:attrName>style.visibility</p:attrName>
                                        </p:attrNameLst>
                                      </p:cBhvr>
                                      <p:to>
                                        <p:strVal val="visible"/>
                                      </p:to>
                                    </p:set>
                                    <p:animEffect transition="in" filter="wipe(down)">
                                      <p:cBhvr>
                                        <p:cTn id="39" dur="500"/>
                                        <p:tgtEl>
                                          <p:spTgt spid="21">
                                            <p:graphicEl>
                                              <a:dgm id="{3F8865FD-31AE-4B6A-8788-A28D1DFEE8FE}"/>
                                            </p:graphicEl>
                                          </p:spTgt>
                                        </p:tgtEl>
                                      </p:cBhvr>
                                    </p:animEffect>
                                  </p:childTnLst>
                                </p:cTn>
                              </p:par>
                            </p:childTnLst>
                          </p:cTn>
                        </p:par>
                        <p:par>
                          <p:cTn id="40" fill="hold">
                            <p:stCondLst>
                              <p:cond delay="4200"/>
                            </p:stCondLst>
                            <p:childTnLst>
                              <p:par>
                                <p:cTn id="41" presetID="22" presetClass="entr" presetSubtype="4" fill="hold" grpId="0" nodeType="afterEffect">
                                  <p:stCondLst>
                                    <p:cond delay="0"/>
                                  </p:stCondLst>
                                  <p:childTnLst>
                                    <p:set>
                                      <p:cBhvr>
                                        <p:cTn id="42" dur="1" fill="hold">
                                          <p:stCondLst>
                                            <p:cond delay="0"/>
                                          </p:stCondLst>
                                        </p:cTn>
                                        <p:tgtEl>
                                          <p:spTgt spid="21">
                                            <p:graphicEl>
                                              <a:dgm id="{D49AEAD9-2D9B-4E75-ADAE-3222BD460085}"/>
                                            </p:graphicEl>
                                          </p:spTgt>
                                        </p:tgtEl>
                                        <p:attrNameLst>
                                          <p:attrName>style.visibility</p:attrName>
                                        </p:attrNameLst>
                                      </p:cBhvr>
                                      <p:to>
                                        <p:strVal val="visible"/>
                                      </p:to>
                                    </p:set>
                                    <p:animEffect transition="in" filter="wipe(down)">
                                      <p:cBhvr>
                                        <p:cTn id="43" dur="500"/>
                                        <p:tgtEl>
                                          <p:spTgt spid="21">
                                            <p:graphicEl>
                                              <a:dgm id="{D49AEAD9-2D9B-4E75-ADAE-3222BD460085}"/>
                                            </p:graphicEl>
                                          </p:spTgt>
                                        </p:tgtEl>
                                      </p:cBhvr>
                                    </p:animEffect>
                                  </p:childTnLst>
                                </p:cTn>
                              </p:par>
                            </p:childTnLst>
                          </p:cTn>
                        </p:par>
                        <p:par>
                          <p:cTn id="44" fill="hold">
                            <p:stCondLst>
                              <p:cond delay="4700"/>
                            </p:stCondLst>
                            <p:childTnLst>
                              <p:par>
                                <p:cTn id="45" presetID="22" presetClass="entr" presetSubtype="4" fill="hold" grpId="0" nodeType="afterEffect">
                                  <p:stCondLst>
                                    <p:cond delay="0"/>
                                  </p:stCondLst>
                                  <p:childTnLst>
                                    <p:set>
                                      <p:cBhvr>
                                        <p:cTn id="46" dur="1" fill="hold">
                                          <p:stCondLst>
                                            <p:cond delay="0"/>
                                          </p:stCondLst>
                                        </p:cTn>
                                        <p:tgtEl>
                                          <p:spTgt spid="21">
                                            <p:graphicEl>
                                              <a:dgm id="{020D38F8-DC08-4636-845D-A1EBB5C8CED3}"/>
                                            </p:graphicEl>
                                          </p:spTgt>
                                        </p:tgtEl>
                                        <p:attrNameLst>
                                          <p:attrName>style.visibility</p:attrName>
                                        </p:attrNameLst>
                                      </p:cBhvr>
                                      <p:to>
                                        <p:strVal val="visible"/>
                                      </p:to>
                                    </p:set>
                                    <p:animEffect transition="in" filter="wipe(down)">
                                      <p:cBhvr>
                                        <p:cTn id="47" dur="500"/>
                                        <p:tgtEl>
                                          <p:spTgt spid="21">
                                            <p:graphicEl>
                                              <a:dgm id="{020D38F8-DC08-4636-845D-A1EBB5C8CED3}"/>
                                            </p:graphicEl>
                                          </p:spTgt>
                                        </p:tgtEl>
                                      </p:cBhvr>
                                    </p:animEffect>
                                  </p:childTnLst>
                                </p:cTn>
                              </p:par>
                            </p:childTnLst>
                          </p:cTn>
                        </p:par>
                        <p:par>
                          <p:cTn id="48" fill="hold">
                            <p:stCondLst>
                              <p:cond delay="5200"/>
                            </p:stCondLst>
                            <p:childTnLst>
                              <p:par>
                                <p:cTn id="49" presetID="22" presetClass="entr" presetSubtype="4" fill="hold" grpId="0" nodeType="afterEffect">
                                  <p:stCondLst>
                                    <p:cond delay="0"/>
                                  </p:stCondLst>
                                  <p:childTnLst>
                                    <p:set>
                                      <p:cBhvr>
                                        <p:cTn id="50" dur="1" fill="hold">
                                          <p:stCondLst>
                                            <p:cond delay="0"/>
                                          </p:stCondLst>
                                        </p:cTn>
                                        <p:tgtEl>
                                          <p:spTgt spid="21">
                                            <p:graphicEl>
                                              <a:dgm id="{B830D2AF-7DF7-4D58-BE45-7769F79C48E9}"/>
                                            </p:graphicEl>
                                          </p:spTgt>
                                        </p:tgtEl>
                                        <p:attrNameLst>
                                          <p:attrName>style.visibility</p:attrName>
                                        </p:attrNameLst>
                                      </p:cBhvr>
                                      <p:to>
                                        <p:strVal val="visible"/>
                                      </p:to>
                                    </p:set>
                                    <p:animEffect transition="in" filter="wipe(down)">
                                      <p:cBhvr>
                                        <p:cTn id="51" dur="500"/>
                                        <p:tgtEl>
                                          <p:spTgt spid="21">
                                            <p:graphicEl>
                                              <a:dgm id="{B830D2AF-7DF7-4D58-BE45-7769F79C48E9}"/>
                                            </p:graphicEl>
                                          </p:spTgt>
                                        </p:tgtEl>
                                      </p:cBhvr>
                                    </p:animEffect>
                                  </p:childTnLst>
                                </p:cTn>
                              </p:par>
                            </p:childTnLst>
                          </p:cTn>
                        </p:par>
                        <p:par>
                          <p:cTn id="52" fill="hold">
                            <p:stCondLst>
                              <p:cond delay="5700"/>
                            </p:stCondLst>
                            <p:childTnLst>
                              <p:par>
                                <p:cTn id="53" presetID="22" presetClass="entr" presetSubtype="4" fill="hold" grpId="0" nodeType="afterEffect">
                                  <p:stCondLst>
                                    <p:cond delay="0"/>
                                  </p:stCondLst>
                                  <p:childTnLst>
                                    <p:set>
                                      <p:cBhvr>
                                        <p:cTn id="54" dur="1" fill="hold">
                                          <p:stCondLst>
                                            <p:cond delay="0"/>
                                          </p:stCondLst>
                                        </p:cTn>
                                        <p:tgtEl>
                                          <p:spTgt spid="21">
                                            <p:graphicEl>
                                              <a:dgm id="{CDE18060-DD92-4EF4-9DAA-EA887F3F6A80}"/>
                                            </p:graphicEl>
                                          </p:spTgt>
                                        </p:tgtEl>
                                        <p:attrNameLst>
                                          <p:attrName>style.visibility</p:attrName>
                                        </p:attrNameLst>
                                      </p:cBhvr>
                                      <p:to>
                                        <p:strVal val="visible"/>
                                      </p:to>
                                    </p:set>
                                    <p:animEffect transition="in" filter="wipe(down)">
                                      <p:cBhvr>
                                        <p:cTn id="55" dur="500"/>
                                        <p:tgtEl>
                                          <p:spTgt spid="21">
                                            <p:graphicEl>
                                              <a:dgm id="{CDE18060-DD92-4EF4-9DAA-EA887F3F6A80}"/>
                                            </p:graphicEl>
                                          </p:spTgt>
                                        </p:tgtEl>
                                      </p:cBhvr>
                                    </p:animEffect>
                                  </p:childTnLst>
                                </p:cTn>
                              </p:par>
                            </p:childTnLst>
                          </p:cTn>
                        </p:par>
                        <p:par>
                          <p:cTn id="56" fill="hold">
                            <p:stCondLst>
                              <p:cond delay="6200"/>
                            </p:stCondLst>
                            <p:childTnLst>
                              <p:par>
                                <p:cTn id="57" presetID="22" presetClass="entr" presetSubtype="4" fill="hold" grpId="0" nodeType="afterEffect">
                                  <p:stCondLst>
                                    <p:cond delay="0"/>
                                  </p:stCondLst>
                                  <p:childTnLst>
                                    <p:set>
                                      <p:cBhvr>
                                        <p:cTn id="58" dur="1" fill="hold">
                                          <p:stCondLst>
                                            <p:cond delay="0"/>
                                          </p:stCondLst>
                                        </p:cTn>
                                        <p:tgtEl>
                                          <p:spTgt spid="21">
                                            <p:graphicEl>
                                              <a:dgm id="{67AB8619-8E53-4806-B05E-76B2B0C28F88}"/>
                                            </p:graphicEl>
                                          </p:spTgt>
                                        </p:tgtEl>
                                        <p:attrNameLst>
                                          <p:attrName>style.visibility</p:attrName>
                                        </p:attrNameLst>
                                      </p:cBhvr>
                                      <p:to>
                                        <p:strVal val="visible"/>
                                      </p:to>
                                    </p:set>
                                    <p:animEffect transition="in" filter="wipe(down)">
                                      <p:cBhvr>
                                        <p:cTn id="59" dur="500"/>
                                        <p:tgtEl>
                                          <p:spTgt spid="21">
                                            <p:graphicEl>
                                              <a:dgm id="{67AB8619-8E53-4806-B05E-76B2B0C28F88}"/>
                                            </p:graphicEl>
                                          </p:spTgt>
                                        </p:tgtEl>
                                      </p:cBhvr>
                                    </p:animEffect>
                                  </p:childTnLst>
                                </p:cTn>
                              </p:par>
                            </p:childTnLst>
                          </p:cTn>
                        </p:par>
                        <p:par>
                          <p:cTn id="60" fill="hold">
                            <p:stCondLst>
                              <p:cond delay="6700"/>
                            </p:stCondLst>
                            <p:childTnLst>
                              <p:par>
                                <p:cTn id="61" presetID="22" presetClass="entr" presetSubtype="4" fill="hold" grpId="0" nodeType="afterEffect">
                                  <p:stCondLst>
                                    <p:cond delay="0"/>
                                  </p:stCondLst>
                                  <p:childTnLst>
                                    <p:set>
                                      <p:cBhvr>
                                        <p:cTn id="62" dur="1" fill="hold">
                                          <p:stCondLst>
                                            <p:cond delay="0"/>
                                          </p:stCondLst>
                                        </p:cTn>
                                        <p:tgtEl>
                                          <p:spTgt spid="21">
                                            <p:graphicEl>
                                              <a:dgm id="{61293C86-57B3-4816-A3EE-CA0575DC2B4D}"/>
                                            </p:graphicEl>
                                          </p:spTgt>
                                        </p:tgtEl>
                                        <p:attrNameLst>
                                          <p:attrName>style.visibility</p:attrName>
                                        </p:attrNameLst>
                                      </p:cBhvr>
                                      <p:to>
                                        <p:strVal val="visible"/>
                                      </p:to>
                                    </p:set>
                                    <p:animEffect transition="in" filter="wipe(down)">
                                      <p:cBhvr>
                                        <p:cTn id="63" dur="500"/>
                                        <p:tgtEl>
                                          <p:spTgt spid="21">
                                            <p:graphicEl>
                                              <a:dgm id="{61293C86-57B3-4816-A3EE-CA0575DC2B4D}"/>
                                            </p:graphicEl>
                                          </p:spTgt>
                                        </p:tgtEl>
                                      </p:cBhvr>
                                    </p:animEffect>
                                  </p:childTnLst>
                                </p:cTn>
                              </p:par>
                            </p:childTnLst>
                          </p:cTn>
                        </p:par>
                        <p:par>
                          <p:cTn id="64" fill="hold">
                            <p:stCondLst>
                              <p:cond delay="7200"/>
                            </p:stCondLst>
                            <p:childTnLst>
                              <p:par>
                                <p:cTn id="65" presetID="22" presetClass="entr" presetSubtype="1" fill="hold" grpId="0" nodeType="afterEffect">
                                  <p:stCondLst>
                                    <p:cond delay="0"/>
                                  </p:stCondLst>
                                  <p:childTnLst>
                                    <p:set>
                                      <p:cBhvr>
                                        <p:cTn id="66" dur="1" fill="hold">
                                          <p:stCondLst>
                                            <p:cond delay="0"/>
                                          </p:stCondLst>
                                        </p:cTn>
                                        <p:tgtEl>
                                          <p:spTgt spid="22"/>
                                        </p:tgtEl>
                                        <p:attrNameLst>
                                          <p:attrName>style.visibility</p:attrName>
                                        </p:attrNameLst>
                                      </p:cBhvr>
                                      <p:to>
                                        <p:strVal val="visible"/>
                                      </p:to>
                                    </p:set>
                                    <p:animEffect transition="in" filter="wipe(up)">
                                      <p:cBhvr>
                                        <p:cTn id="67" dur="400"/>
                                        <p:tgtEl>
                                          <p:spTgt spid="22"/>
                                        </p:tgtEl>
                                      </p:cBhvr>
                                    </p:animEffect>
                                  </p:childTnLst>
                                </p:cTn>
                              </p:par>
                            </p:childTnLst>
                          </p:cTn>
                        </p:par>
                        <p:par>
                          <p:cTn id="68" fill="hold">
                            <p:stCondLst>
                              <p:cond delay="7600"/>
                            </p:stCondLst>
                            <p:childTnLst>
                              <p:par>
                                <p:cTn id="69" presetID="22" presetClass="entr" presetSubtype="1" fill="hold" grpId="0" nodeType="afterEffect">
                                  <p:stCondLst>
                                    <p:cond delay="0"/>
                                  </p:stCondLst>
                                  <p:childTnLst>
                                    <p:set>
                                      <p:cBhvr>
                                        <p:cTn id="70" dur="1" fill="hold">
                                          <p:stCondLst>
                                            <p:cond delay="0"/>
                                          </p:stCondLst>
                                        </p:cTn>
                                        <p:tgtEl>
                                          <p:spTgt spid="23"/>
                                        </p:tgtEl>
                                        <p:attrNameLst>
                                          <p:attrName>style.visibility</p:attrName>
                                        </p:attrNameLst>
                                      </p:cBhvr>
                                      <p:to>
                                        <p:strVal val="visible"/>
                                      </p:to>
                                    </p:set>
                                    <p:animEffect transition="in" filter="wipe(up)">
                                      <p:cBhvr>
                                        <p:cTn id="71" dur="400"/>
                                        <p:tgtEl>
                                          <p:spTgt spid="23"/>
                                        </p:tgtEl>
                                      </p:cBhvr>
                                    </p:animEffect>
                                  </p:childTnLst>
                                </p:cTn>
                              </p:par>
                            </p:childTnLst>
                          </p:cTn>
                        </p:par>
                        <p:par>
                          <p:cTn id="72" fill="hold">
                            <p:stCondLst>
                              <p:cond delay="8000"/>
                            </p:stCondLst>
                            <p:childTnLst>
                              <p:par>
                                <p:cTn id="73" presetID="22" presetClass="entr" presetSubtype="1" fill="hold" grpId="0" nodeType="afterEffect">
                                  <p:stCondLst>
                                    <p:cond delay="0"/>
                                  </p:stCondLst>
                                  <p:childTnLst>
                                    <p:set>
                                      <p:cBhvr>
                                        <p:cTn id="74" dur="1" fill="hold">
                                          <p:stCondLst>
                                            <p:cond delay="0"/>
                                          </p:stCondLst>
                                        </p:cTn>
                                        <p:tgtEl>
                                          <p:spTgt spid="24"/>
                                        </p:tgtEl>
                                        <p:attrNameLst>
                                          <p:attrName>style.visibility</p:attrName>
                                        </p:attrNameLst>
                                      </p:cBhvr>
                                      <p:to>
                                        <p:strVal val="visible"/>
                                      </p:to>
                                    </p:set>
                                    <p:animEffect transition="in" filter="wipe(up)">
                                      <p:cBhvr>
                                        <p:cTn id="75" dur="400"/>
                                        <p:tgtEl>
                                          <p:spTgt spid="24"/>
                                        </p:tgtEl>
                                      </p:cBhvr>
                                    </p:animEffect>
                                  </p:childTnLst>
                                </p:cTn>
                              </p:par>
                            </p:childTnLst>
                          </p:cTn>
                        </p:par>
                        <p:par>
                          <p:cTn id="76" fill="hold">
                            <p:stCondLst>
                              <p:cond delay="8400"/>
                            </p:stCondLst>
                            <p:childTnLst>
                              <p:par>
                                <p:cTn id="77" presetID="22" presetClass="entr" presetSubtype="1" fill="hold" grpId="0" nodeType="afterEffect">
                                  <p:stCondLst>
                                    <p:cond delay="0"/>
                                  </p:stCondLst>
                                  <p:childTnLst>
                                    <p:set>
                                      <p:cBhvr>
                                        <p:cTn id="78" dur="1" fill="hold">
                                          <p:stCondLst>
                                            <p:cond delay="0"/>
                                          </p:stCondLst>
                                        </p:cTn>
                                        <p:tgtEl>
                                          <p:spTgt spid="25"/>
                                        </p:tgtEl>
                                        <p:attrNameLst>
                                          <p:attrName>style.visibility</p:attrName>
                                        </p:attrNameLst>
                                      </p:cBhvr>
                                      <p:to>
                                        <p:strVal val="visible"/>
                                      </p:to>
                                    </p:set>
                                    <p:animEffect transition="in" filter="wipe(up)">
                                      <p:cBhvr>
                                        <p:cTn id="79" dur="400"/>
                                        <p:tgtEl>
                                          <p:spTgt spid="25"/>
                                        </p:tgtEl>
                                      </p:cBhvr>
                                    </p:animEffect>
                                  </p:childTnLst>
                                </p:cTn>
                              </p:par>
                            </p:childTnLst>
                          </p:cTn>
                        </p:par>
                        <p:par>
                          <p:cTn id="80" fill="hold">
                            <p:stCondLst>
                              <p:cond delay="8800"/>
                            </p:stCondLst>
                            <p:childTnLst>
                              <p:par>
                                <p:cTn id="81" presetID="22" presetClass="entr" presetSubtype="1" fill="hold" grpId="0" nodeType="afterEffect">
                                  <p:stCondLst>
                                    <p:cond delay="0"/>
                                  </p:stCondLst>
                                  <p:childTnLst>
                                    <p:set>
                                      <p:cBhvr>
                                        <p:cTn id="82" dur="1" fill="hold">
                                          <p:stCondLst>
                                            <p:cond delay="0"/>
                                          </p:stCondLst>
                                        </p:cTn>
                                        <p:tgtEl>
                                          <p:spTgt spid="26"/>
                                        </p:tgtEl>
                                        <p:attrNameLst>
                                          <p:attrName>style.visibility</p:attrName>
                                        </p:attrNameLst>
                                      </p:cBhvr>
                                      <p:to>
                                        <p:strVal val="visible"/>
                                      </p:to>
                                    </p:set>
                                    <p:animEffect transition="in" filter="wipe(up)">
                                      <p:cBhvr>
                                        <p:cTn id="83" dur="400"/>
                                        <p:tgtEl>
                                          <p:spTgt spid="26"/>
                                        </p:tgtEl>
                                      </p:cBhvr>
                                    </p:animEffect>
                                  </p:childTnLst>
                                </p:cTn>
                              </p:par>
                            </p:childTnLst>
                          </p:cTn>
                        </p:par>
                        <p:par>
                          <p:cTn id="84" fill="hold">
                            <p:stCondLst>
                              <p:cond delay="9200"/>
                            </p:stCondLst>
                            <p:childTnLst>
                              <p:par>
                                <p:cTn id="85" presetID="22" presetClass="entr" presetSubtype="1" fill="hold" grpId="0" nodeType="afterEffect">
                                  <p:stCondLst>
                                    <p:cond delay="0"/>
                                  </p:stCondLst>
                                  <p:childTnLst>
                                    <p:set>
                                      <p:cBhvr>
                                        <p:cTn id="86" dur="1" fill="hold">
                                          <p:stCondLst>
                                            <p:cond delay="0"/>
                                          </p:stCondLst>
                                        </p:cTn>
                                        <p:tgtEl>
                                          <p:spTgt spid="27"/>
                                        </p:tgtEl>
                                        <p:attrNameLst>
                                          <p:attrName>style.visibility</p:attrName>
                                        </p:attrNameLst>
                                      </p:cBhvr>
                                      <p:to>
                                        <p:strVal val="visible"/>
                                      </p:to>
                                    </p:set>
                                    <p:animEffect transition="in" filter="wipe(up)">
                                      <p:cBhvr>
                                        <p:cTn id="87" dur="4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Graphic spid="21" grpId="0">
        <p:bldSub>
          <a:bldDgm bld="one"/>
        </p:bldSub>
      </p:bldGraphic>
      <p:bldP spid="22" grpId="0"/>
      <p:bldP spid="23" grpId="0"/>
      <p:bldP spid="24" grpId="0"/>
      <p:bldP spid="25" grpId="0"/>
      <p:bldP spid="26" grpId="0"/>
      <p:bldP spid="27" grpId="0"/>
      <p:bldP spid="2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6182435" y="0"/>
            <a:ext cx="2374189" cy="6858000"/>
          </a:xfrm>
          <a:prstGeom prst="rect">
            <a:avLst/>
          </a:prstGeom>
          <a:solidFill>
            <a:srgbClr val="E239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8" name="TextBox 7"/>
          <p:cNvSpPr txBox="1"/>
          <p:nvPr/>
        </p:nvSpPr>
        <p:spPr>
          <a:xfrm>
            <a:off x="636901" y="817136"/>
            <a:ext cx="4584028" cy="1938992"/>
          </a:xfrm>
          <a:prstGeom prst="rect">
            <a:avLst/>
          </a:prstGeom>
          <a:noFill/>
        </p:spPr>
        <p:txBody>
          <a:bodyPr wrap="square" rtlCol="0">
            <a:spAutoFit/>
          </a:bodyPr>
          <a:lstStyle/>
          <a:p>
            <a:r>
              <a:rPr lang="en-US" sz="4000" dirty="0">
                <a:solidFill>
                  <a:schemeClr val="tx1">
                    <a:lumMod val="85000"/>
                    <a:lumOff val="15000"/>
                  </a:schemeClr>
                </a:solidFill>
              </a:rPr>
              <a:t>NEVER LET GOOD ENOUGH </a:t>
            </a:r>
            <a:r>
              <a:rPr lang="en-US" sz="4000" b="1" dirty="0">
                <a:solidFill>
                  <a:srgbClr val="E23936"/>
                </a:solidFill>
              </a:rPr>
              <a:t>BE ENOUGH!</a:t>
            </a:r>
            <a:endParaRPr lang="en-US" sz="1400" b="1" dirty="0"/>
          </a:p>
        </p:txBody>
      </p:sp>
      <p:sp>
        <p:nvSpPr>
          <p:cNvPr id="10" name="Овал 9"/>
          <p:cNvSpPr/>
          <p:nvPr/>
        </p:nvSpPr>
        <p:spPr>
          <a:xfrm>
            <a:off x="6845319" y="1162466"/>
            <a:ext cx="1048420" cy="104842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2800" dirty="0"/>
          </a:p>
        </p:txBody>
      </p:sp>
      <p:sp>
        <p:nvSpPr>
          <p:cNvPr id="3" name="Прямоугольник 2"/>
          <p:cNvSpPr/>
          <p:nvPr/>
        </p:nvSpPr>
        <p:spPr>
          <a:xfrm>
            <a:off x="6880453" y="1559718"/>
            <a:ext cx="978153" cy="253916"/>
          </a:xfrm>
          <a:prstGeom prst="rect">
            <a:avLst/>
          </a:prstGeom>
        </p:spPr>
        <p:txBody>
          <a:bodyPr wrap="none">
            <a:spAutoFit/>
          </a:bodyPr>
          <a:lstStyle/>
          <a:p>
            <a:pPr algn="ctr"/>
            <a:r>
              <a:rPr lang="en-US" sz="1050" dirty="0">
                <a:solidFill>
                  <a:srgbClr val="E23936"/>
                </a:solidFill>
              </a:rPr>
              <a:t>CREATIVITY</a:t>
            </a:r>
          </a:p>
        </p:txBody>
      </p:sp>
      <p:sp>
        <p:nvSpPr>
          <p:cNvPr id="13" name="Овал 12"/>
          <p:cNvSpPr/>
          <p:nvPr/>
        </p:nvSpPr>
        <p:spPr>
          <a:xfrm>
            <a:off x="6845319" y="2985000"/>
            <a:ext cx="1048420" cy="1048420"/>
          </a:xfrm>
          <a:prstGeom prst="ellipse">
            <a:avLst/>
          </a:prstGeom>
          <a:solidFill>
            <a:srgbClr val="E2393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3200" dirty="0"/>
          </a:p>
        </p:txBody>
      </p:sp>
      <p:sp>
        <p:nvSpPr>
          <p:cNvPr id="14" name="Овал 13"/>
          <p:cNvSpPr/>
          <p:nvPr/>
        </p:nvSpPr>
        <p:spPr>
          <a:xfrm>
            <a:off x="6845319" y="4807534"/>
            <a:ext cx="1048420" cy="1048420"/>
          </a:xfrm>
          <a:prstGeom prst="ellipse">
            <a:avLst/>
          </a:prstGeom>
          <a:solidFill>
            <a:srgbClr val="E2393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3200" dirty="0"/>
          </a:p>
        </p:txBody>
      </p:sp>
      <p:sp>
        <p:nvSpPr>
          <p:cNvPr id="18" name="Прямоугольник 17"/>
          <p:cNvSpPr/>
          <p:nvPr/>
        </p:nvSpPr>
        <p:spPr>
          <a:xfrm>
            <a:off x="6830697" y="3301461"/>
            <a:ext cx="1077664" cy="415498"/>
          </a:xfrm>
          <a:prstGeom prst="rect">
            <a:avLst/>
          </a:prstGeom>
        </p:spPr>
        <p:txBody>
          <a:bodyPr wrap="square">
            <a:spAutoFit/>
          </a:bodyPr>
          <a:lstStyle/>
          <a:p>
            <a:pPr algn="ctr"/>
            <a:r>
              <a:rPr lang="en-US" sz="1050" dirty="0">
                <a:solidFill>
                  <a:schemeClr val="bg1"/>
                </a:solidFill>
              </a:rPr>
              <a:t>HIGH QUALITY</a:t>
            </a:r>
          </a:p>
        </p:txBody>
      </p:sp>
      <p:sp>
        <p:nvSpPr>
          <p:cNvPr id="22" name="Прямоугольник 21"/>
          <p:cNvSpPr/>
          <p:nvPr/>
        </p:nvSpPr>
        <p:spPr>
          <a:xfrm>
            <a:off x="6908505" y="5204786"/>
            <a:ext cx="922048" cy="253916"/>
          </a:xfrm>
          <a:prstGeom prst="rect">
            <a:avLst/>
          </a:prstGeom>
        </p:spPr>
        <p:txBody>
          <a:bodyPr wrap="none">
            <a:spAutoFit/>
          </a:bodyPr>
          <a:lstStyle/>
          <a:p>
            <a:pPr algn="ctr"/>
            <a:r>
              <a:rPr lang="en-US" sz="1050" dirty="0">
                <a:solidFill>
                  <a:schemeClr val="bg1"/>
                </a:solidFill>
              </a:rPr>
              <a:t>TRENDING</a:t>
            </a:r>
          </a:p>
        </p:txBody>
      </p:sp>
      <p:sp>
        <p:nvSpPr>
          <p:cNvPr id="28" name="Подзаголовок 2"/>
          <p:cNvSpPr txBox="1">
            <a:spLocks/>
          </p:cNvSpPr>
          <p:nvPr/>
        </p:nvSpPr>
        <p:spPr>
          <a:xfrm>
            <a:off x="655721" y="3500888"/>
            <a:ext cx="2747879" cy="266768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000"/>
              </a:lnSpc>
              <a:spcBef>
                <a:spcPts val="1200"/>
              </a:spcBef>
              <a:buNone/>
            </a:pPr>
            <a:r>
              <a:rPr lang="en-US" sz="1100" kern="0" dirty="0" err="1">
                <a:solidFill>
                  <a:schemeClr val="tx1">
                    <a:lumMod val="85000"/>
                    <a:lumOff val="15000"/>
                  </a:schemeClr>
                </a:solidFill>
                <a:ea typeface="Karla" pitchFamily="2" charset="0"/>
                <a:cs typeface="Poppins" panose="02000000000000000000" pitchFamily="2" charset="0"/>
              </a:rPr>
              <a:t>Etiam</a:t>
            </a:r>
            <a:r>
              <a:rPr lang="en-US" sz="1100" kern="0" dirty="0">
                <a:solidFill>
                  <a:schemeClr val="tx1">
                    <a:lumMod val="85000"/>
                    <a:lumOff val="15000"/>
                  </a:schemeClr>
                </a:solidFill>
                <a:ea typeface="Karla" pitchFamily="2" charset="0"/>
                <a:cs typeface="Poppins" panose="02000000000000000000" pitchFamily="2" charset="0"/>
              </a:rPr>
              <a:t> vitae dui </a:t>
            </a:r>
            <a:r>
              <a:rPr lang="en-US" sz="1100" kern="0" dirty="0" err="1">
                <a:solidFill>
                  <a:schemeClr val="tx1">
                    <a:lumMod val="85000"/>
                    <a:lumOff val="15000"/>
                  </a:schemeClr>
                </a:solidFill>
                <a:ea typeface="Karla" pitchFamily="2" charset="0"/>
                <a:cs typeface="Poppins" panose="02000000000000000000" pitchFamily="2" charset="0"/>
              </a:rPr>
              <a:t>congue</a:t>
            </a:r>
            <a:r>
              <a:rPr lang="en-US" sz="1100" kern="0" dirty="0">
                <a:solidFill>
                  <a:schemeClr val="tx1">
                    <a:lumMod val="85000"/>
                    <a:lumOff val="15000"/>
                  </a:schemeClr>
                </a:solidFill>
                <a:ea typeface="Karla" pitchFamily="2" charset="0"/>
                <a:cs typeface="Poppins" panose="02000000000000000000" pitchFamily="2" charset="0"/>
              </a:rPr>
              <a:t>, semper </a:t>
            </a:r>
            <a:r>
              <a:rPr lang="en-US" sz="1100" kern="0" dirty="0" err="1">
                <a:solidFill>
                  <a:schemeClr val="tx1">
                    <a:lumMod val="85000"/>
                    <a:lumOff val="15000"/>
                  </a:schemeClr>
                </a:solidFill>
                <a:ea typeface="Karla" pitchFamily="2" charset="0"/>
                <a:cs typeface="Poppins" panose="02000000000000000000" pitchFamily="2" charset="0"/>
              </a:rPr>
              <a:t>quam</a:t>
            </a:r>
            <a:r>
              <a:rPr lang="en-US" sz="1100" kern="0" dirty="0">
                <a:solidFill>
                  <a:schemeClr val="tx1">
                    <a:lumMod val="85000"/>
                    <a:lumOff val="15000"/>
                  </a:schemeClr>
                </a:solidFill>
                <a:ea typeface="Karla" pitchFamily="2" charset="0"/>
                <a:cs typeface="Poppins" panose="02000000000000000000" pitchFamily="2" charset="0"/>
              </a:rPr>
              <a:t> vitae, </a:t>
            </a:r>
            <a:r>
              <a:rPr lang="en-US" sz="1100" kern="0" dirty="0" err="1">
                <a:solidFill>
                  <a:schemeClr val="tx1">
                    <a:lumMod val="85000"/>
                    <a:lumOff val="15000"/>
                  </a:schemeClr>
                </a:solidFill>
                <a:ea typeface="Karla" pitchFamily="2" charset="0"/>
                <a:cs typeface="Poppins" panose="02000000000000000000" pitchFamily="2" charset="0"/>
              </a:rPr>
              <a:t>luctus</a:t>
            </a:r>
            <a:r>
              <a:rPr lang="en-US" sz="1100" kern="0" dirty="0">
                <a:solidFill>
                  <a:schemeClr val="tx1">
                    <a:lumMod val="85000"/>
                    <a:lumOff val="15000"/>
                  </a:schemeClr>
                </a:solidFill>
                <a:ea typeface="Karla" pitchFamily="2" charset="0"/>
                <a:cs typeface="Poppins" panose="02000000000000000000" pitchFamily="2" charset="0"/>
              </a:rPr>
              <a:t> ligula. Sed </a:t>
            </a:r>
            <a:r>
              <a:rPr lang="en-US" sz="1100" kern="0" dirty="0" err="1">
                <a:solidFill>
                  <a:schemeClr val="tx1">
                    <a:lumMod val="85000"/>
                    <a:lumOff val="15000"/>
                  </a:schemeClr>
                </a:solidFill>
                <a:ea typeface="Karla" pitchFamily="2" charset="0"/>
                <a:cs typeface="Poppins" panose="02000000000000000000" pitchFamily="2" charset="0"/>
              </a:rPr>
              <a:t>posuere</a:t>
            </a:r>
            <a:r>
              <a:rPr lang="en-US" sz="1100" kern="0" dirty="0">
                <a:solidFill>
                  <a:schemeClr val="tx1">
                    <a:lumMod val="85000"/>
                    <a:lumOff val="15000"/>
                  </a:schemeClr>
                </a:solidFill>
                <a:ea typeface="Karla" pitchFamily="2" charset="0"/>
                <a:cs typeface="Poppins" panose="02000000000000000000" pitchFamily="2" charset="0"/>
              </a:rPr>
              <a:t> </a:t>
            </a:r>
            <a:r>
              <a:rPr lang="en-US" sz="1100" kern="0" dirty="0" err="1">
                <a:solidFill>
                  <a:schemeClr val="tx1">
                    <a:lumMod val="85000"/>
                    <a:lumOff val="15000"/>
                  </a:schemeClr>
                </a:solidFill>
                <a:ea typeface="Karla" pitchFamily="2" charset="0"/>
                <a:cs typeface="Poppins" panose="02000000000000000000" pitchFamily="2" charset="0"/>
              </a:rPr>
              <a:t>nunc</a:t>
            </a:r>
            <a:r>
              <a:rPr lang="en-US" sz="1100" kern="0" dirty="0">
                <a:solidFill>
                  <a:schemeClr val="tx1">
                    <a:lumMod val="85000"/>
                    <a:lumOff val="15000"/>
                  </a:schemeClr>
                </a:solidFill>
                <a:ea typeface="Karla" pitchFamily="2" charset="0"/>
                <a:cs typeface="Poppins" panose="02000000000000000000" pitchFamily="2" charset="0"/>
              </a:rPr>
              <a:t> in </a:t>
            </a:r>
            <a:r>
              <a:rPr lang="en-US" sz="1100" kern="0" dirty="0" err="1">
                <a:solidFill>
                  <a:schemeClr val="tx1">
                    <a:lumMod val="85000"/>
                    <a:lumOff val="15000"/>
                  </a:schemeClr>
                </a:solidFill>
                <a:ea typeface="Karla" pitchFamily="2" charset="0"/>
                <a:cs typeface="Poppins" panose="02000000000000000000" pitchFamily="2" charset="0"/>
              </a:rPr>
              <a:t>leo</a:t>
            </a:r>
            <a:r>
              <a:rPr lang="en-US" sz="1100" kern="0" dirty="0">
                <a:solidFill>
                  <a:schemeClr val="tx1">
                    <a:lumMod val="85000"/>
                    <a:lumOff val="15000"/>
                  </a:schemeClr>
                </a:solidFill>
                <a:ea typeface="Karla" pitchFamily="2" charset="0"/>
                <a:cs typeface="Poppins" panose="02000000000000000000" pitchFamily="2" charset="0"/>
              </a:rPr>
              <a:t> </a:t>
            </a:r>
            <a:r>
              <a:rPr lang="en-US" sz="1100" kern="0" dirty="0" err="1">
                <a:solidFill>
                  <a:schemeClr val="tx1">
                    <a:lumMod val="85000"/>
                    <a:lumOff val="15000"/>
                  </a:schemeClr>
                </a:solidFill>
                <a:ea typeface="Karla" pitchFamily="2" charset="0"/>
                <a:cs typeface="Poppins" panose="02000000000000000000" pitchFamily="2" charset="0"/>
              </a:rPr>
              <a:t>commod</a:t>
            </a:r>
            <a:r>
              <a:rPr lang="en-US" sz="1100" kern="0" dirty="0">
                <a:solidFill>
                  <a:schemeClr val="tx1">
                    <a:lumMod val="85000"/>
                    <a:lumOff val="15000"/>
                  </a:schemeClr>
                </a:solidFill>
                <a:ea typeface="Karla" pitchFamily="2" charset="0"/>
                <a:cs typeface="Poppins" panose="02000000000000000000" pitchFamily="2" charset="0"/>
              </a:rPr>
              <a:t> else cuprum less</a:t>
            </a:r>
            <a:r>
              <a:rPr lang="en-US" sz="1100" dirty="0">
                <a:solidFill>
                  <a:schemeClr val="tx1">
                    <a:lumMod val="85000"/>
                    <a:lumOff val="15000"/>
                  </a:schemeClr>
                </a:solidFill>
                <a:ea typeface="Karla" pitchFamily="2" charset="0"/>
                <a:cs typeface="Poppins" panose="02000000000000000000" pitchFamily="2" charset="0"/>
              </a:rPr>
              <a:t>. </a:t>
            </a:r>
            <a:r>
              <a:rPr lang="en-US" sz="1100" dirty="0" err="1">
                <a:solidFill>
                  <a:schemeClr val="tx1">
                    <a:lumMod val="85000"/>
                    <a:lumOff val="15000"/>
                  </a:schemeClr>
                </a:solidFill>
                <a:ea typeface="Karla" pitchFamily="2" charset="0"/>
                <a:cs typeface="Poppins" panose="02000000000000000000" pitchFamily="2" charset="0"/>
              </a:rPr>
              <a:t>Etiam</a:t>
            </a:r>
            <a:r>
              <a:rPr lang="en-US" sz="1100" dirty="0">
                <a:solidFill>
                  <a:schemeClr val="tx1">
                    <a:lumMod val="85000"/>
                    <a:lumOff val="15000"/>
                  </a:schemeClr>
                </a:solidFill>
                <a:ea typeface="Karla" pitchFamily="2" charset="0"/>
                <a:cs typeface="Poppins" panose="02000000000000000000" pitchFamily="2" charset="0"/>
              </a:rPr>
              <a:t> vitae dui </a:t>
            </a:r>
            <a:r>
              <a:rPr lang="en-US" sz="1100" dirty="0" err="1">
                <a:solidFill>
                  <a:schemeClr val="tx1">
                    <a:lumMod val="85000"/>
                    <a:lumOff val="15000"/>
                  </a:schemeClr>
                </a:solidFill>
                <a:ea typeface="Karla" pitchFamily="2" charset="0"/>
                <a:cs typeface="Poppins" panose="02000000000000000000" pitchFamily="2" charset="0"/>
              </a:rPr>
              <a:t>congue</a:t>
            </a:r>
            <a:r>
              <a:rPr lang="en-US" sz="1100" dirty="0">
                <a:solidFill>
                  <a:schemeClr val="tx1">
                    <a:lumMod val="85000"/>
                    <a:lumOff val="15000"/>
                  </a:schemeClr>
                </a:solidFill>
                <a:ea typeface="Karla" pitchFamily="2" charset="0"/>
                <a:cs typeface="Poppins" panose="02000000000000000000" pitchFamily="2" charset="0"/>
              </a:rPr>
              <a:t>, semper </a:t>
            </a:r>
            <a:r>
              <a:rPr lang="en-US" sz="1100" dirty="0" err="1">
                <a:solidFill>
                  <a:schemeClr val="tx1">
                    <a:lumMod val="85000"/>
                    <a:lumOff val="15000"/>
                  </a:schemeClr>
                </a:solidFill>
                <a:ea typeface="Karla" pitchFamily="2" charset="0"/>
                <a:cs typeface="Poppins" panose="02000000000000000000" pitchFamily="2" charset="0"/>
              </a:rPr>
              <a:t>quam</a:t>
            </a:r>
            <a:r>
              <a:rPr lang="en-US" sz="1100" dirty="0">
                <a:solidFill>
                  <a:schemeClr val="tx1">
                    <a:lumMod val="85000"/>
                    <a:lumOff val="15000"/>
                  </a:schemeClr>
                </a:solidFill>
                <a:ea typeface="Karla" pitchFamily="2" charset="0"/>
                <a:cs typeface="Poppins" panose="02000000000000000000" pitchFamily="2" charset="0"/>
              </a:rPr>
              <a:t> vitae, </a:t>
            </a:r>
            <a:r>
              <a:rPr lang="en-US" sz="1100" dirty="0" err="1">
                <a:solidFill>
                  <a:schemeClr val="tx1">
                    <a:lumMod val="85000"/>
                    <a:lumOff val="15000"/>
                  </a:schemeClr>
                </a:solidFill>
                <a:ea typeface="Karla" pitchFamily="2" charset="0"/>
                <a:cs typeface="Poppins" panose="02000000000000000000" pitchFamily="2" charset="0"/>
              </a:rPr>
              <a:t>luctus</a:t>
            </a:r>
            <a:r>
              <a:rPr lang="en-US" sz="1100" dirty="0">
                <a:solidFill>
                  <a:schemeClr val="tx1">
                    <a:lumMod val="85000"/>
                    <a:lumOff val="15000"/>
                  </a:schemeClr>
                </a:solidFill>
                <a:cs typeface="Poppins" panose="02000000000000000000" pitchFamily="2" charset="0"/>
              </a:rPr>
              <a:t>.</a:t>
            </a:r>
            <a:r>
              <a:rPr lang="en-US" sz="1100" kern="0" dirty="0">
                <a:solidFill>
                  <a:schemeClr val="tx1">
                    <a:lumMod val="85000"/>
                    <a:lumOff val="15000"/>
                  </a:schemeClr>
                </a:solidFill>
                <a:ea typeface="Karla" pitchFamily="2" charset="0"/>
                <a:cs typeface="Poppins" panose="02000000000000000000" pitchFamily="2" charset="0"/>
              </a:rPr>
              <a:t> </a:t>
            </a:r>
            <a:r>
              <a:rPr lang="en-US" sz="1100" kern="0" dirty="0" err="1">
                <a:solidFill>
                  <a:schemeClr val="tx1">
                    <a:lumMod val="85000"/>
                    <a:lumOff val="15000"/>
                  </a:schemeClr>
                </a:solidFill>
                <a:ea typeface="Karla" pitchFamily="2" charset="0"/>
                <a:cs typeface="Poppins" panose="02000000000000000000" pitchFamily="2" charset="0"/>
              </a:rPr>
              <a:t>Etiam</a:t>
            </a:r>
            <a:r>
              <a:rPr lang="en-US" sz="1100" kern="0" dirty="0">
                <a:solidFill>
                  <a:schemeClr val="tx1">
                    <a:lumMod val="85000"/>
                    <a:lumOff val="15000"/>
                  </a:schemeClr>
                </a:solidFill>
                <a:ea typeface="Karla" pitchFamily="2" charset="0"/>
                <a:cs typeface="Poppins" panose="02000000000000000000" pitchFamily="2" charset="0"/>
              </a:rPr>
              <a:t> vitae dui </a:t>
            </a:r>
            <a:r>
              <a:rPr lang="en-US" sz="1100" kern="0" dirty="0" err="1">
                <a:solidFill>
                  <a:schemeClr val="tx1">
                    <a:lumMod val="85000"/>
                    <a:lumOff val="15000"/>
                  </a:schemeClr>
                </a:solidFill>
                <a:ea typeface="Karla" pitchFamily="2" charset="0"/>
                <a:cs typeface="Poppins" panose="02000000000000000000" pitchFamily="2" charset="0"/>
              </a:rPr>
              <a:t>congue</a:t>
            </a:r>
            <a:r>
              <a:rPr lang="en-US" sz="1100" kern="0" dirty="0">
                <a:solidFill>
                  <a:schemeClr val="tx1">
                    <a:lumMod val="85000"/>
                    <a:lumOff val="15000"/>
                  </a:schemeClr>
                </a:solidFill>
                <a:ea typeface="Karla" pitchFamily="2" charset="0"/>
                <a:cs typeface="Poppins" panose="02000000000000000000" pitchFamily="2" charset="0"/>
              </a:rPr>
              <a:t>, semper </a:t>
            </a:r>
            <a:r>
              <a:rPr lang="en-US" sz="1100" kern="0" dirty="0" err="1">
                <a:solidFill>
                  <a:schemeClr val="tx1">
                    <a:lumMod val="85000"/>
                    <a:lumOff val="15000"/>
                  </a:schemeClr>
                </a:solidFill>
                <a:ea typeface="Karla" pitchFamily="2" charset="0"/>
                <a:cs typeface="Poppins" panose="02000000000000000000" pitchFamily="2" charset="0"/>
              </a:rPr>
              <a:t>quam</a:t>
            </a:r>
            <a:r>
              <a:rPr lang="en-US" sz="1100" kern="0" dirty="0">
                <a:solidFill>
                  <a:schemeClr val="tx1">
                    <a:lumMod val="85000"/>
                    <a:lumOff val="15000"/>
                  </a:schemeClr>
                </a:solidFill>
                <a:ea typeface="Karla" pitchFamily="2" charset="0"/>
                <a:cs typeface="Poppins" panose="02000000000000000000" pitchFamily="2" charset="0"/>
              </a:rPr>
              <a:t> vitae, </a:t>
            </a:r>
            <a:r>
              <a:rPr lang="en-US" sz="1100" kern="0" dirty="0" err="1">
                <a:solidFill>
                  <a:schemeClr val="tx1">
                    <a:lumMod val="85000"/>
                    <a:lumOff val="15000"/>
                  </a:schemeClr>
                </a:solidFill>
                <a:ea typeface="Karla" pitchFamily="2" charset="0"/>
                <a:cs typeface="Poppins" panose="02000000000000000000" pitchFamily="2" charset="0"/>
              </a:rPr>
              <a:t>luctus</a:t>
            </a:r>
            <a:r>
              <a:rPr lang="en-US" sz="1100" kern="0" dirty="0">
                <a:solidFill>
                  <a:schemeClr val="tx1">
                    <a:lumMod val="85000"/>
                    <a:lumOff val="15000"/>
                  </a:schemeClr>
                </a:solidFill>
                <a:ea typeface="Karla" pitchFamily="2" charset="0"/>
                <a:cs typeface="Poppins" panose="02000000000000000000" pitchFamily="2" charset="0"/>
              </a:rPr>
              <a:t> ligula. Sed </a:t>
            </a:r>
            <a:r>
              <a:rPr lang="en-US" sz="1100" kern="0" dirty="0" err="1">
                <a:solidFill>
                  <a:schemeClr val="tx1">
                    <a:lumMod val="85000"/>
                    <a:lumOff val="15000"/>
                  </a:schemeClr>
                </a:solidFill>
                <a:ea typeface="Karla" pitchFamily="2" charset="0"/>
                <a:cs typeface="Poppins" panose="02000000000000000000" pitchFamily="2" charset="0"/>
              </a:rPr>
              <a:t>posuere</a:t>
            </a:r>
            <a:r>
              <a:rPr lang="en-US" sz="1100" kern="0" dirty="0">
                <a:solidFill>
                  <a:schemeClr val="tx1">
                    <a:lumMod val="85000"/>
                    <a:lumOff val="15000"/>
                  </a:schemeClr>
                </a:solidFill>
                <a:ea typeface="Karla" pitchFamily="2" charset="0"/>
                <a:cs typeface="Poppins" panose="02000000000000000000" pitchFamily="2" charset="0"/>
              </a:rPr>
              <a:t> </a:t>
            </a:r>
            <a:r>
              <a:rPr lang="en-US" sz="1100" kern="0" dirty="0" err="1">
                <a:solidFill>
                  <a:schemeClr val="tx1">
                    <a:lumMod val="85000"/>
                    <a:lumOff val="15000"/>
                  </a:schemeClr>
                </a:solidFill>
                <a:ea typeface="Karla" pitchFamily="2" charset="0"/>
                <a:cs typeface="Poppins" panose="02000000000000000000" pitchFamily="2" charset="0"/>
              </a:rPr>
              <a:t>nunc</a:t>
            </a:r>
            <a:r>
              <a:rPr lang="en-US" sz="1100" kern="0" dirty="0">
                <a:solidFill>
                  <a:schemeClr val="tx1">
                    <a:lumMod val="85000"/>
                    <a:lumOff val="15000"/>
                  </a:schemeClr>
                </a:solidFill>
                <a:ea typeface="Karla" pitchFamily="2" charset="0"/>
                <a:cs typeface="Poppins" panose="02000000000000000000" pitchFamily="2" charset="0"/>
              </a:rPr>
              <a:t> in </a:t>
            </a:r>
            <a:r>
              <a:rPr lang="en-US" sz="1100" kern="0" dirty="0" err="1">
                <a:solidFill>
                  <a:schemeClr val="tx1">
                    <a:lumMod val="85000"/>
                    <a:lumOff val="15000"/>
                  </a:schemeClr>
                </a:solidFill>
                <a:ea typeface="Karla" pitchFamily="2" charset="0"/>
                <a:cs typeface="Poppins" panose="02000000000000000000" pitchFamily="2" charset="0"/>
              </a:rPr>
              <a:t>leo</a:t>
            </a:r>
            <a:r>
              <a:rPr lang="en-US" sz="1100" kern="0" dirty="0">
                <a:solidFill>
                  <a:schemeClr val="tx1">
                    <a:lumMod val="85000"/>
                    <a:lumOff val="15000"/>
                  </a:schemeClr>
                </a:solidFill>
                <a:ea typeface="Karla" pitchFamily="2" charset="0"/>
                <a:cs typeface="Poppins" panose="02000000000000000000" pitchFamily="2" charset="0"/>
              </a:rPr>
              <a:t> </a:t>
            </a:r>
            <a:r>
              <a:rPr lang="en-US" sz="1100" kern="0" dirty="0" err="1">
                <a:solidFill>
                  <a:schemeClr val="tx1">
                    <a:lumMod val="85000"/>
                    <a:lumOff val="15000"/>
                  </a:schemeClr>
                </a:solidFill>
                <a:ea typeface="Karla" pitchFamily="2" charset="0"/>
                <a:cs typeface="Poppins" panose="02000000000000000000" pitchFamily="2" charset="0"/>
              </a:rPr>
              <a:t>commod</a:t>
            </a:r>
            <a:r>
              <a:rPr lang="en-US" sz="1100" kern="0" dirty="0">
                <a:solidFill>
                  <a:schemeClr val="tx1">
                    <a:lumMod val="85000"/>
                    <a:lumOff val="15000"/>
                  </a:schemeClr>
                </a:solidFill>
                <a:ea typeface="Karla" pitchFamily="2" charset="0"/>
                <a:cs typeface="Poppins" panose="02000000000000000000" pitchFamily="2" charset="0"/>
              </a:rPr>
              <a:t> else cuprum less</a:t>
            </a:r>
            <a:r>
              <a:rPr lang="en-US" sz="1100" dirty="0">
                <a:solidFill>
                  <a:schemeClr val="tx1">
                    <a:lumMod val="85000"/>
                    <a:lumOff val="15000"/>
                  </a:schemeClr>
                </a:solidFill>
                <a:ea typeface="Karla" pitchFamily="2" charset="0"/>
                <a:cs typeface="Poppins" panose="02000000000000000000" pitchFamily="2" charset="0"/>
              </a:rPr>
              <a:t>. </a:t>
            </a:r>
            <a:r>
              <a:rPr lang="en-US" sz="1100" dirty="0" err="1">
                <a:solidFill>
                  <a:schemeClr val="tx1">
                    <a:lumMod val="85000"/>
                    <a:lumOff val="15000"/>
                  </a:schemeClr>
                </a:solidFill>
                <a:ea typeface="Karla" pitchFamily="2" charset="0"/>
                <a:cs typeface="Poppins" panose="02000000000000000000" pitchFamily="2" charset="0"/>
              </a:rPr>
              <a:t>Etiam</a:t>
            </a:r>
            <a:r>
              <a:rPr lang="en-US" sz="1100" dirty="0">
                <a:solidFill>
                  <a:schemeClr val="tx1">
                    <a:lumMod val="85000"/>
                    <a:lumOff val="15000"/>
                  </a:schemeClr>
                </a:solidFill>
                <a:ea typeface="Karla" pitchFamily="2" charset="0"/>
                <a:cs typeface="Poppins" panose="02000000000000000000" pitchFamily="2" charset="0"/>
              </a:rPr>
              <a:t> vitae dui </a:t>
            </a:r>
            <a:r>
              <a:rPr lang="en-US" sz="1100" dirty="0" err="1">
                <a:solidFill>
                  <a:schemeClr val="tx1">
                    <a:lumMod val="85000"/>
                    <a:lumOff val="15000"/>
                  </a:schemeClr>
                </a:solidFill>
                <a:ea typeface="Karla" pitchFamily="2" charset="0"/>
                <a:cs typeface="Poppins" panose="02000000000000000000" pitchFamily="2" charset="0"/>
              </a:rPr>
              <a:t>congue</a:t>
            </a:r>
            <a:r>
              <a:rPr lang="en-US" sz="1100" dirty="0">
                <a:solidFill>
                  <a:schemeClr val="tx1">
                    <a:lumMod val="85000"/>
                    <a:lumOff val="15000"/>
                  </a:schemeClr>
                </a:solidFill>
                <a:ea typeface="Karla" pitchFamily="2" charset="0"/>
                <a:cs typeface="Poppins" panose="02000000000000000000" pitchFamily="2" charset="0"/>
              </a:rPr>
              <a:t>, semper </a:t>
            </a:r>
            <a:r>
              <a:rPr lang="en-US" sz="1100" dirty="0" err="1">
                <a:solidFill>
                  <a:schemeClr val="tx1">
                    <a:lumMod val="85000"/>
                    <a:lumOff val="15000"/>
                  </a:schemeClr>
                </a:solidFill>
                <a:ea typeface="Karla" pitchFamily="2" charset="0"/>
                <a:cs typeface="Poppins" panose="02000000000000000000" pitchFamily="2" charset="0"/>
              </a:rPr>
              <a:t>quam</a:t>
            </a:r>
            <a:r>
              <a:rPr lang="en-US" sz="1100" dirty="0">
                <a:solidFill>
                  <a:schemeClr val="tx1">
                    <a:lumMod val="85000"/>
                    <a:lumOff val="15000"/>
                  </a:schemeClr>
                </a:solidFill>
                <a:ea typeface="Karla" pitchFamily="2" charset="0"/>
                <a:cs typeface="Poppins" panose="02000000000000000000" pitchFamily="2" charset="0"/>
              </a:rPr>
              <a:t> vitae, </a:t>
            </a:r>
            <a:r>
              <a:rPr lang="en-US" sz="1100" dirty="0" err="1">
                <a:solidFill>
                  <a:schemeClr val="tx1">
                    <a:lumMod val="85000"/>
                    <a:lumOff val="15000"/>
                  </a:schemeClr>
                </a:solidFill>
                <a:ea typeface="Karla" pitchFamily="2" charset="0"/>
                <a:cs typeface="Poppins" panose="02000000000000000000" pitchFamily="2" charset="0"/>
              </a:rPr>
              <a:t>luctus</a:t>
            </a:r>
            <a:r>
              <a:rPr lang="en-US" sz="1100" dirty="0">
                <a:solidFill>
                  <a:schemeClr val="tx1">
                    <a:lumMod val="85000"/>
                    <a:lumOff val="15000"/>
                  </a:schemeClr>
                </a:solidFill>
                <a:cs typeface="Poppins" panose="02000000000000000000" pitchFamily="2" charset="0"/>
              </a:rPr>
              <a:t>.</a:t>
            </a:r>
          </a:p>
          <a:p>
            <a:pPr marL="0" indent="0">
              <a:lnSpc>
                <a:spcPts val="2000"/>
              </a:lnSpc>
              <a:spcBef>
                <a:spcPts val="1200"/>
              </a:spcBef>
              <a:buNone/>
            </a:pPr>
            <a:endParaRPr lang="en-US" sz="1100" dirty="0">
              <a:solidFill>
                <a:schemeClr val="tx1">
                  <a:lumMod val="85000"/>
                  <a:lumOff val="15000"/>
                </a:schemeClr>
              </a:solidFill>
              <a:cs typeface="Poppins" panose="02000000000000000000" pitchFamily="2" charset="0"/>
            </a:endParaRPr>
          </a:p>
        </p:txBody>
      </p:sp>
      <p:pic>
        <p:nvPicPr>
          <p:cNvPr id="6" name="Picture Placeholder 5">
            <a:extLst>
              <a:ext uri="{FF2B5EF4-FFF2-40B4-BE49-F238E27FC236}">
                <a16:creationId xmlns:a16="http://schemas.microsoft.com/office/drawing/2014/main" id="{8D2B3AF8-96EA-49E2-805B-490DBBE3FB99}"/>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l="32388" r="32388"/>
          <a:stretch>
            <a:fillRect/>
          </a:stretch>
        </p:blipFill>
        <p:spPr/>
      </p:pic>
      <p:cxnSp>
        <p:nvCxnSpPr>
          <p:cNvPr id="19" name="Прямая соединительная линия 10">
            <a:extLst>
              <a:ext uri="{FF2B5EF4-FFF2-40B4-BE49-F238E27FC236}">
                <a16:creationId xmlns:a16="http://schemas.microsoft.com/office/drawing/2014/main" id="{057CC789-FA76-4367-A567-D053C9B745D9}"/>
              </a:ext>
            </a:extLst>
          </p:cNvPr>
          <p:cNvCxnSpPr>
            <a:cxnSpLocks/>
          </p:cNvCxnSpPr>
          <p:nvPr/>
        </p:nvCxnSpPr>
        <p:spPr>
          <a:xfrm>
            <a:off x="755650" y="3099465"/>
            <a:ext cx="927100" cy="0"/>
          </a:xfrm>
          <a:prstGeom prst="line">
            <a:avLst/>
          </a:prstGeom>
          <a:ln w="28575">
            <a:solidFill>
              <a:srgbClr val="E2393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3907133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8"/>
                                        </p:tgtEl>
                                        <p:attrNameLst>
                                          <p:attrName>style.visibility</p:attrName>
                                        </p:attrNameLst>
                                      </p:cBhvr>
                                      <p:to>
                                        <p:strVal val="visible"/>
                                      </p:to>
                                    </p:set>
                                    <p:anim calcmode="lin" valueType="num">
                                      <p:cBhvr>
                                        <p:cTn id="7" dur="250" fill="hold"/>
                                        <p:tgtEl>
                                          <p:spTgt spid="8"/>
                                        </p:tgtEl>
                                        <p:attrNameLst>
                                          <p:attrName>ppt_x</p:attrName>
                                        </p:attrNameLst>
                                      </p:cBhvr>
                                      <p:tavLst>
                                        <p:tav tm="0">
                                          <p:val>
                                            <p:strVal val="#ppt_x"/>
                                          </p:val>
                                        </p:tav>
                                        <p:tav tm="50000">
                                          <p:val>
                                            <p:strVal val="#ppt_x+.1"/>
                                          </p:val>
                                        </p:tav>
                                        <p:tav tm="100000">
                                          <p:val>
                                            <p:strVal val="#ppt_x"/>
                                          </p:val>
                                        </p:tav>
                                      </p:tavLst>
                                    </p:anim>
                                    <p:anim calcmode="lin" valueType="num">
                                      <p:cBhvr>
                                        <p:cTn id="8" dur="250" fill="hold"/>
                                        <p:tgtEl>
                                          <p:spTgt spid="8"/>
                                        </p:tgtEl>
                                        <p:attrNameLst>
                                          <p:attrName>ppt_y</p:attrName>
                                        </p:attrNameLst>
                                      </p:cBhvr>
                                      <p:tavLst>
                                        <p:tav tm="0">
                                          <p:val>
                                            <p:strVal val="#ppt_y"/>
                                          </p:val>
                                        </p:tav>
                                        <p:tav tm="100000">
                                          <p:val>
                                            <p:strVal val="#ppt_y"/>
                                          </p:val>
                                        </p:tav>
                                      </p:tavLst>
                                    </p:anim>
                                    <p:anim calcmode="lin" valueType="num">
                                      <p:cBhvr>
                                        <p:cTn id="9" dur="250" fill="hold"/>
                                        <p:tgtEl>
                                          <p:spTgt spid="8"/>
                                        </p:tgtEl>
                                        <p:attrNameLst>
                                          <p:attrName>ppt_h</p:attrName>
                                        </p:attrNameLst>
                                      </p:cBhvr>
                                      <p:tavLst>
                                        <p:tav tm="0">
                                          <p:val>
                                            <p:strVal val="#ppt_h/10"/>
                                          </p:val>
                                        </p:tav>
                                        <p:tav tm="50000">
                                          <p:val>
                                            <p:strVal val="#ppt_h+.01"/>
                                          </p:val>
                                        </p:tav>
                                        <p:tav tm="100000">
                                          <p:val>
                                            <p:strVal val="#ppt_h"/>
                                          </p:val>
                                        </p:tav>
                                      </p:tavLst>
                                    </p:anim>
                                    <p:anim calcmode="lin" valueType="num">
                                      <p:cBhvr>
                                        <p:cTn id="10" dur="250" fill="hold"/>
                                        <p:tgtEl>
                                          <p:spTgt spid="8"/>
                                        </p:tgtEl>
                                        <p:attrNameLst>
                                          <p:attrName>ppt_w</p:attrName>
                                        </p:attrNameLst>
                                      </p:cBhvr>
                                      <p:tavLst>
                                        <p:tav tm="0">
                                          <p:val>
                                            <p:strVal val="#ppt_w/10"/>
                                          </p:val>
                                        </p:tav>
                                        <p:tav tm="50000">
                                          <p:val>
                                            <p:strVal val="#ppt_w+.01"/>
                                          </p:val>
                                        </p:tav>
                                        <p:tav tm="100000">
                                          <p:val>
                                            <p:strVal val="#ppt_w"/>
                                          </p:val>
                                        </p:tav>
                                      </p:tavLst>
                                    </p:anim>
                                    <p:animEffect transition="in" filter="fade">
                                      <p:cBhvr>
                                        <p:cTn id="11" dur="250" tmFilter="0,0; .5, 1; 1, 1"/>
                                        <p:tgtEl>
                                          <p:spTgt spid="8"/>
                                        </p:tgtEl>
                                      </p:cBhvr>
                                    </p:animEffect>
                                  </p:childTnLst>
                                </p:cTn>
                              </p:par>
                            </p:childTnLst>
                          </p:cTn>
                        </p:par>
                        <p:par>
                          <p:cTn id="12" fill="hold">
                            <p:stCondLst>
                              <p:cond delay="900"/>
                            </p:stCondLst>
                            <p:childTnLst>
                              <p:par>
                                <p:cTn id="13" presetID="22" presetClass="entr" presetSubtype="1" fill="hold" grpId="0" nodeType="afterEffect">
                                  <p:stCondLst>
                                    <p:cond delay="0"/>
                                  </p:stCondLst>
                                  <p:childTnLst>
                                    <p:set>
                                      <p:cBhvr>
                                        <p:cTn id="14" dur="1" fill="hold">
                                          <p:stCondLst>
                                            <p:cond delay="0"/>
                                          </p:stCondLst>
                                        </p:cTn>
                                        <p:tgtEl>
                                          <p:spTgt spid="28"/>
                                        </p:tgtEl>
                                        <p:attrNameLst>
                                          <p:attrName>style.visibility</p:attrName>
                                        </p:attrNameLst>
                                      </p:cBhvr>
                                      <p:to>
                                        <p:strVal val="visible"/>
                                      </p:to>
                                    </p:set>
                                    <p:animEffect transition="in" filter="wipe(up)">
                                      <p:cBhvr>
                                        <p:cTn id="15" dur="400"/>
                                        <p:tgtEl>
                                          <p:spTgt spid="28"/>
                                        </p:tgtEl>
                                      </p:cBhvr>
                                    </p:animEffect>
                                  </p:childTnLst>
                                </p:cTn>
                              </p:par>
                            </p:childTnLst>
                          </p:cTn>
                        </p:par>
                        <p:par>
                          <p:cTn id="16" fill="hold">
                            <p:stCondLst>
                              <p:cond delay="1300"/>
                            </p:stCondLst>
                            <p:childTnLst>
                              <p:par>
                                <p:cTn id="17" presetID="22" presetClass="entr" presetSubtype="1" fill="hold" grpId="0"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up)">
                                      <p:cBhvr>
                                        <p:cTn id="19" dur="350"/>
                                        <p:tgtEl>
                                          <p:spTgt spid="7"/>
                                        </p:tgtEl>
                                      </p:cBhvr>
                                    </p:animEffect>
                                  </p:childTnLst>
                                </p:cTn>
                              </p:par>
                            </p:childTnLst>
                          </p:cTn>
                        </p:par>
                        <p:par>
                          <p:cTn id="20" fill="hold">
                            <p:stCondLst>
                              <p:cond delay="1650"/>
                            </p:stCondLst>
                            <p:childTnLst>
                              <p:par>
                                <p:cTn id="21" presetID="22" presetClass="entr" presetSubtype="1" fill="hold" grpId="0" nodeType="after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wipe(up)">
                                      <p:cBhvr>
                                        <p:cTn id="23" dur="400"/>
                                        <p:tgtEl>
                                          <p:spTgt spid="10"/>
                                        </p:tgtEl>
                                      </p:cBhvr>
                                    </p:animEffect>
                                  </p:childTnLst>
                                </p:cTn>
                              </p:par>
                              <p:par>
                                <p:cTn id="24" presetID="22" presetClass="entr" presetSubtype="1" fill="hold" grpId="0" nodeType="with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wipe(up)">
                                      <p:cBhvr>
                                        <p:cTn id="26" dur="400"/>
                                        <p:tgtEl>
                                          <p:spTgt spid="3"/>
                                        </p:tgtEl>
                                      </p:cBhvr>
                                    </p:animEffect>
                                  </p:childTnLst>
                                </p:cTn>
                              </p:par>
                            </p:childTnLst>
                          </p:cTn>
                        </p:par>
                        <p:par>
                          <p:cTn id="27" fill="hold">
                            <p:stCondLst>
                              <p:cond delay="2050"/>
                            </p:stCondLst>
                            <p:childTnLst>
                              <p:par>
                                <p:cTn id="28" presetID="22" presetClass="entr" presetSubtype="1" fill="hold" grpId="0" nodeType="after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wipe(up)">
                                      <p:cBhvr>
                                        <p:cTn id="30" dur="400"/>
                                        <p:tgtEl>
                                          <p:spTgt spid="13"/>
                                        </p:tgtEl>
                                      </p:cBhvr>
                                    </p:animEffect>
                                  </p:childTnLst>
                                </p:cTn>
                              </p:par>
                              <p:par>
                                <p:cTn id="31" presetID="22" presetClass="entr" presetSubtype="1" fill="hold" grpId="0" nodeType="withEffect">
                                  <p:stCondLst>
                                    <p:cond delay="0"/>
                                  </p:stCondLst>
                                  <p:childTnLst>
                                    <p:set>
                                      <p:cBhvr>
                                        <p:cTn id="32" dur="1" fill="hold">
                                          <p:stCondLst>
                                            <p:cond delay="0"/>
                                          </p:stCondLst>
                                        </p:cTn>
                                        <p:tgtEl>
                                          <p:spTgt spid="18"/>
                                        </p:tgtEl>
                                        <p:attrNameLst>
                                          <p:attrName>style.visibility</p:attrName>
                                        </p:attrNameLst>
                                      </p:cBhvr>
                                      <p:to>
                                        <p:strVal val="visible"/>
                                      </p:to>
                                    </p:set>
                                    <p:animEffect transition="in" filter="wipe(up)">
                                      <p:cBhvr>
                                        <p:cTn id="33" dur="400"/>
                                        <p:tgtEl>
                                          <p:spTgt spid="18"/>
                                        </p:tgtEl>
                                      </p:cBhvr>
                                    </p:animEffect>
                                  </p:childTnLst>
                                </p:cTn>
                              </p:par>
                            </p:childTnLst>
                          </p:cTn>
                        </p:par>
                        <p:par>
                          <p:cTn id="34" fill="hold">
                            <p:stCondLst>
                              <p:cond delay="2450"/>
                            </p:stCondLst>
                            <p:childTnLst>
                              <p:par>
                                <p:cTn id="35" presetID="22" presetClass="entr" presetSubtype="1" fill="hold" grpId="0" nodeType="after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wipe(up)">
                                      <p:cBhvr>
                                        <p:cTn id="37" dur="400"/>
                                        <p:tgtEl>
                                          <p:spTgt spid="14"/>
                                        </p:tgtEl>
                                      </p:cBhvr>
                                    </p:animEffect>
                                  </p:childTnLst>
                                </p:cTn>
                              </p:par>
                              <p:par>
                                <p:cTn id="38" presetID="22" presetClass="entr" presetSubtype="1" fill="hold" grpId="0" nodeType="withEffect">
                                  <p:stCondLst>
                                    <p:cond delay="0"/>
                                  </p:stCondLst>
                                  <p:childTnLst>
                                    <p:set>
                                      <p:cBhvr>
                                        <p:cTn id="39" dur="1" fill="hold">
                                          <p:stCondLst>
                                            <p:cond delay="0"/>
                                          </p:stCondLst>
                                        </p:cTn>
                                        <p:tgtEl>
                                          <p:spTgt spid="22"/>
                                        </p:tgtEl>
                                        <p:attrNameLst>
                                          <p:attrName>style.visibility</p:attrName>
                                        </p:attrNameLst>
                                      </p:cBhvr>
                                      <p:to>
                                        <p:strVal val="visible"/>
                                      </p:to>
                                    </p:set>
                                    <p:animEffect transition="in" filter="wipe(up)">
                                      <p:cBhvr>
                                        <p:cTn id="40" dur="400"/>
                                        <p:tgtEl>
                                          <p:spTgt spid="22"/>
                                        </p:tgtEl>
                                      </p:cBhvr>
                                    </p:animEffect>
                                  </p:childTnLst>
                                </p:cTn>
                              </p:par>
                            </p:childTnLst>
                          </p:cTn>
                        </p:par>
                        <p:par>
                          <p:cTn id="41" fill="hold">
                            <p:stCondLst>
                              <p:cond delay="2850"/>
                            </p:stCondLst>
                            <p:childTnLst>
                              <p:par>
                                <p:cTn id="42" presetID="22" presetClass="entr" presetSubtype="8" fill="hold" nodeType="after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wipe(left)">
                                      <p:cBhvr>
                                        <p:cTn id="44" dur="35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10" grpId="0" animBg="1"/>
      <p:bldP spid="3" grpId="0"/>
      <p:bldP spid="13" grpId="0" animBg="1"/>
      <p:bldP spid="14" grpId="0" animBg="1"/>
      <p:bldP spid="18" grpId="0"/>
      <p:bldP spid="22" grpId="0"/>
      <p:bldP spid="2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490955" y="678428"/>
            <a:ext cx="5049671" cy="707886"/>
          </a:xfrm>
          <a:prstGeom prst="rect">
            <a:avLst/>
          </a:prstGeom>
          <a:noFill/>
        </p:spPr>
        <p:txBody>
          <a:bodyPr wrap="square" rtlCol="0">
            <a:spAutoFit/>
          </a:bodyPr>
          <a:lstStyle/>
          <a:p>
            <a:pPr algn="ctr"/>
            <a:r>
              <a:rPr lang="en-US" sz="4000" dirty="0"/>
              <a:t>WORLD </a:t>
            </a:r>
            <a:r>
              <a:rPr lang="en-US" sz="4000" b="1" dirty="0">
                <a:solidFill>
                  <a:srgbClr val="E23936"/>
                </a:solidFill>
              </a:rPr>
              <a:t>MAP</a:t>
            </a:r>
          </a:p>
        </p:txBody>
      </p:sp>
      <p:grpSp>
        <p:nvGrpSpPr>
          <p:cNvPr id="4" name="Группа 3"/>
          <p:cNvGrpSpPr/>
          <p:nvPr/>
        </p:nvGrpSpPr>
        <p:grpSpPr>
          <a:xfrm>
            <a:off x="2075805" y="1668378"/>
            <a:ext cx="8040390" cy="4299284"/>
            <a:chOff x="4783663" y="1350852"/>
            <a:chExt cx="6673718" cy="3568510"/>
          </a:xfrm>
          <a:solidFill>
            <a:schemeClr val="tx1">
              <a:lumMod val="65000"/>
              <a:lumOff val="35000"/>
            </a:schemeClr>
          </a:solidFill>
        </p:grpSpPr>
        <p:sp>
          <p:nvSpPr>
            <p:cNvPr id="5" name="Freeform 321"/>
            <p:cNvSpPr>
              <a:spLocks/>
            </p:cNvSpPr>
            <p:nvPr/>
          </p:nvSpPr>
          <p:spPr bwMode="auto">
            <a:xfrm rot="730076">
              <a:off x="7836856" y="2748015"/>
              <a:ext cx="274593" cy="215320"/>
            </a:xfrm>
            <a:custGeom>
              <a:avLst/>
              <a:gdLst>
                <a:gd name="T0" fmla="*/ 2147483646 w 10000"/>
                <a:gd name="T1" fmla="*/ 2147483646 h 10009"/>
                <a:gd name="T2" fmla="*/ 2147483646 w 10000"/>
                <a:gd name="T3" fmla="*/ 2147483646 h 10009"/>
                <a:gd name="T4" fmla="*/ 2147483646 w 10000"/>
                <a:gd name="T5" fmla="*/ 2147483646 h 10009"/>
                <a:gd name="T6" fmla="*/ 2147483646 w 10000"/>
                <a:gd name="T7" fmla="*/ 2147483646 h 10009"/>
                <a:gd name="T8" fmla="*/ 2147483646 w 10000"/>
                <a:gd name="T9" fmla="*/ 2147483646 h 10009"/>
                <a:gd name="T10" fmla="*/ 2147483646 w 10000"/>
                <a:gd name="T11" fmla="*/ 2147483646 h 10009"/>
                <a:gd name="T12" fmla="*/ 2147483646 w 10000"/>
                <a:gd name="T13" fmla="*/ 2147483646 h 10009"/>
                <a:gd name="T14" fmla="*/ 2147483646 w 10000"/>
                <a:gd name="T15" fmla="*/ 2147483646 h 10009"/>
                <a:gd name="T16" fmla="*/ 2147483646 w 10000"/>
                <a:gd name="T17" fmla="*/ 2147483646 h 10009"/>
                <a:gd name="T18" fmla="*/ 2147483646 w 10000"/>
                <a:gd name="T19" fmla="*/ 2147483646 h 10009"/>
                <a:gd name="T20" fmla="*/ 0 w 10000"/>
                <a:gd name="T21" fmla="*/ 2147483646 h 10009"/>
                <a:gd name="T22" fmla="*/ 2147483646 w 10000"/>
                <a:gd name="T23" fmla="*/ 2147483646 h 10009"/>
                <a:gd name="T24" fmla="*/ 2147483646 w 10000"/>
                <a:gd name="T25" fmla="*/ 2147483646 h 10009"/>
                <a:gd name="T26" fmla="*/ 2147483646 w 10000"/>
                <a:gd name="T27" fmla="*/ 2147483646 h 10009"/>
                <a:gd name="T28" fmla="*/ 2147483646 w 10000"/>
                <a:gd name="T29" fmla="*/ 2147483646 h 10009"/>
                <a:gd name="T30" fmla="*/ 2147483646 w 10000"/>
                <a:gd name="T31" fmla="*/ 2147483646 h 10009"/>
                <a:gd name="T32" fmla="*/ 2147483646 w 10000"/>
                <a:gd name="T33" fmla="*/ 2147483646 h 10009"/>
                <a:gd name="T34" fmla="*/ 2147483646 w 10000"/>
                <a:gd name="T35" fmla="*/ 2147483646 h 10009"/>
                <a:gd name="T36" fmla="*/ 2147483646 w 10000"/>
                <a:gd name="T37" fmla="*/ 2147483646 h 10009"/>
                <a:gd name="T38" fmla="*/ 2147483646 w 10000"/>
                <a:gd name="T39" fmla="*/ 2147483646 h 10009"/>
                <a:gd name="T40" fmla="*/ 2147483646 w 10000"/>
                <a:gd name="T41" fmla="*/ 2147483646 h 10009"/>
                <a:gd name="T42" fmla="*/ 2147483646 w 10000"/>
                <a:gd name="T43" fmla="*/ 2147483646 h 10009"/>
                <a:gd name="T44" fmla="*/ 2147483646 w 10000"/>
                <a:gd name="T45" fmla="*/ 2147483646 h 10009"/>
                <a:gd name="T46" fmla="*/ 2147483646 w 10000"/>
                <a:gd name="T47" fmla="*/ 2147483646 h 10009"/>
                <a:gd name="T48" fmla="*/ 2147483646 w 10000"/>
                <a:gd name="T49" fmla="*/ 2147483646 h 10009"/>
                <a:gd name="T50" fmla="*/ 2147483646 w 10000"/>
                <a:gd name="T51" fmla="*/ 2147483646 h 10009"/>
                <a:gd name="T52" fmla="*/ 2147483646 w 10000"/>
                <a:gd name="T53" fmla="*/ 2147483646 h 10009"/>
                <a:gd name="T54" fmla="*/ 2147483646 w 10000"/>
                <a:gd name="T55" fmla="*/ 2147483646 h 10009"/>
                <a:gd name="T56" fmla="*/ 2147483646 w 10000"/>
                <a:gd name="T57" fmla="*/ 2147483646 h 10009"/>
                <a:gd name="T58" fmla="*/ 2147483646 w 10000"/>
                <a:gd name="T59" fmla="*/ 2147483646 h 10009"/>
                <a:gd name="T60" fmla="*/ 2147483646 w 10000"/>
                <a:gd name="T61" fmla="*/ 2147483646 h 10009"/>
                <a:gd name="T62" fmla="*/ 2147483646 w 10000"/>
                <a:gd name="T63" fmla="*/ 2147483646 h 10009"/>
                <a:gd name="T64" fmla="*/ 2147483646 w 10000"/>
                <a:gd name="T65" fmla="*/ 2147483646 h 10009"/>
                <a:gd name="T66" fmla="*/ 2147483646 w 10000"/>
                <a:gd name="T67" fmla="*/ 2147483646 h 10009"/>
                <a:gd name="T68" fmla="*/ 2147483646 w 10000"/>
                <a:gd name="T69" fmla="*/ 2147483646 h 10009"/>
                <a:gd name="T70" fmla="*/ 2147483646 w 10000"/>
                <a:gd name="T71" fmla="*/ 2147483646 h 10009"/>
                <a:gd name="T72" fmla="*/ 2147483646 w 10000"/>
                <a:gd name="T73" fmla="*/ 2147483646 h 10009"/>
                <a:gd name="T74" fmla="*/ 2147483646 w 10000"/>
                <a:gd name="T75" fmla="*/ 2147483646 h 10009"/>
                <a:gd name="T76" fmla="*/ 2147483646 w 10000"/>
                <a:gd name="T77" fmla="*/ 2147483646 h 10009"/>
                <a:gd name="T78" fmla="*/ 2147483646 w 10000"/>
                <a:gd name="T79" fmla="*/ 2147483646 h 10009"/>
                <a:gd name="T80" fmla="*/ 2147483646 w 10000"/>
                <a:gd name="T81" fmla="*/ 2147483646 h 1000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0000" h="10009">
                  <a:moveTo>
                    <a:pt x="9121" y="1479"/>
                  </a:moveTo>
                  <a:cubicBezTo>
                    <a:pt x="8949" y="1545"/>
                    <a:pt x="8960" y="1470"/>
                    <a:pt x="8734" y="1437"/>
                  </a:cubicBezTo>
                  <a:cubicBezTo>
                    <a:pt x="8508" y="1404"/>
                    <a:pt x="8010" y="1295"/>
                    <a:pt x="7765" y="1279"/>
                  </a:cubicBezTo>
                  <a:cubicBezTo>
                    <a:pt x="7520" y="1263"/>
                    <a:pt x="7390" y="1332"/>
                    <a:pt x="7261" y="1342"/>
                  </a:cubicBezTo>
                  <a:cubicBezTo>
                    <a:pt x="7132" y="1353"/>
                    <a:pt x="7098" y="1443"/>
                    <a:pt x="6991" y="1342"/>
                  </a:cubicBezTo>
                  <a:cubicBezTo>
                    <a:pt x="6884" y="1241"/>
                    <a:pt x="6742" y="937"/>
                    <a:pt x="6618" y="734"/>
                  </a:cubicBezTo>
                  <a:cubicBezTo>
                    <a:pt x="5577" y="492"/>
                    <a:pt x="4284" y="74"/>
                    <a:pt x="3495" y="9"/>
                  </a:cubicBezTo>
                  <a:cubicBezTo>
                    <a:pt x="2706" y="-56"/>
                    <a:pt x="2420" y="231"/>
                    <a:pt x="1882" y="342"/>
                  </a:cubicBezTo>
                  <a:lnTo>
                    <a:pt x="1345" y="9"/>
                  </a:lnTo>
                  <a:lnTo>
                    <a:pt x="806" y="342"/>
                  </a:lnTo>
                  <a:cubicBezTo>
                    <a:pt x="806" y="342"/>
                    <a:pt x="268" y="1009"/>
                    <a:pt x="0" y="1009"/>
                  </a:cubicBezTo>
                  <a:lnTo>
                    <a:pt x="538" y="2676"/>
                  </a:lnTo>
                  <a:lnTo>
                    <a:pt x="1076" y="2009"/>
                  </a:lnTo>
                  <a:lnTo>
                    <a:pt x="2151" y="2342"/>
                  </a:lnTo>
                  <a:lnTo>
                    <a:pt x="2421" y="2676"/>
                  </a:lnTo>
                  <a:lnTo>
                    <a:pt x="2688" y="3009"/>
                  </a:lnTo>
                  <a:cubicBezTo>
                    <a:pt x="2600" y="3342"/>
                    <a:pt x="2510" y="3676"/>
                    <a:pt x="2421" y="4009"/>
                  </a:cubicBezTo>
                  <a:cubicBezTo>
                    <a:pt x="2330" y="4565"/>
                    <a:pt x="2241" y="5120"/>
                    <a:pt x="2151" y="5676"/>
                  </a:cubicBezTo>
                  <a:cubicBezTo>
                    <a:pt x="2062" y="6009"/>
                    <a:pt x="1971" y="6343"/>
                    <a:pt x="1882" y="6676"/>
                  </a:cubicBezTo>
                  <a:lnTo>
                    <a:pt x="1882" y="7342"/>
                  </a:lnTo>
                  <a:cubicBezTo>
                    <a:pt x="1882" y="7482"/>
                    <a:pt x="1889" y="7241"/>
                    <a:pt x="1884" y="7517"/>
                  </a:cubicBezTo>
                  <a:cubicBezTo>
                    <a:pt x="1879" y="7793"/>
                    <a:pt x="1882" y="7594"/>
                    <a:pt x="1882" y="7676"/>
                  </a:cubicBezTo>
                  <a:lnTo>
                    <a:pt x="1882" y="8009"/>
                  </a:lnTo>
                  <a:cubicBezTo>
                    <a:pt x="1792" y="8342"/>
                    <a:pt x="1703" y="8676"/>
                    <a:pt x="1613" y="9009"/>
                  </a:cubicBezTo>
                  <a:lnTo>
                    <a:pt x="2151" y="9009"/>
                  </a:lnTo>
                  <a:lnTo>
                    <a:pt x="3227" y="10009"/>
                  </a:lnTo>
                  <a:lnTo>
                    <a:pt x="4840" y="9342"/>
                  </a:lnTo>
                  <a:lnTo>
                    <a:pt x="6453" y="9009"/>
                  </a:lnTo>
                  <a:lnTo>
                    <a:pt x="7261" y="7676"/>
                  </a:lnTo>
                  <a:lnTo>
                    <a:pt x="8067" y="6342"/>
                  </a:lnTo>
                  <a:cubicBezTo>
                    <a:pt x="8067" y="6120"/>
                    <a:pt x="7941" y="6082"/>
                    <a:pt x="8067" y="5676"/>
                  </a:cubicBezTo>
                  <a:cubicBezTo>
                    <a:pt x="8193" y="5270"/>
                    <a:pt x="8503" y="4112"/>
                    <a:pt x="8822" y="3908"/>
                  </a:cubicBezTo>
                  <a:cubicBezTo>
                    <a:pt x="9185" y="3676"/>
                    <a:pt x="9126" y="3756"/>
                    <a:pt x="9189" y="3701"/>
                  </a:cubicBezTo>
                  <a:cubicBezTo>
                    <a:pt x="9252" y="3646"/>
                    <a:pt x="9284" y="3569"/>
                    <a:pt x="9318" y="3593"/>
                  </a:cubicBezTo>
                  <a:cubicBezTo>
                    <a:pt x="9388" y="3534"/>
                    <a:pt x="9296" y="3577"/>
                    <a:pt x="9415" y="3493"/>
                  </a:cubicBezTo>
                  <a:cubicBezTo>
                    <a:pt x="9534" y="3409"/>
                    <a:pt x="9908" y="3137"/>
                    <a:pt x="9969" y="2847"/>
                  </a:cubicBezTo>
                  <a:cubicBezTo>
                    <a:pt x="10030" y="2557"/>
                    <a:pt x="10018" y="1949"/>
                    <a:pt x="9783" y="1752"/>
                  </a:cubicBezTo>
                  <a:cubicBezTo>
                    <a:pt x="9774" y="1701"/>
                    <a:pt x="9763" y="1649"/>
                    <a:pt x="9754" y="1598"/>
                  </a:cubicBezTo>
                  <a:cubicBezTo>
                    <a:pt x="9738" y="1593"/>
                    <a:pt x="9576" y="1599"/>
                    <a:pt x="9561" y="1594"/>
                  </a:cubicBezTo>
                  <a:lnTo>
                    <a:pt x="9121" y="1479"/>
                  </a:lnTo>
                  <a:close/>
                </a:path>
              </a:pathLst>
            </a:custGeom>
            <a:grpFill/>
            <a:ln w="9525">
              <a:solidFill>
                <a:schemeClr val="bg1"/>
              </a:solidFill>
              <a:round/>
              <a:headEnd/>
              <a:tailEnd/>
            </a:ln>
          </p:spPr>
          <p:txBody>
            <a:bodyPr/>
            <a:lstStyle/>
            <a:p>
              <a:endParaRPr lang="en-GB" dirty="0"/>
            </a:p>
          </p:txBody>
        </p:sp>
        <p:sp>
          <p:nvSpPr>
            <p:cNvPr id="6" name="Freeform 322"/>
            <p:cNvSpPr>
              <a:spLocks/>
            </p:cNvSpPr>
            <p:nvPr/>
          </p:nvSpPr>
          <p:spPr bwMode="auto">
            <a:xfrm rot="926903">
              <a:off x="7844114" y="2762531"/>
              <a:ext cx="68950" cy="151208"/>
            </a:xfrm>
            <a:custGeom>
              <a:avLst/>
              <a:gdLst>
                <a:gd name="T0" fmla="*/ 2147483646 w 10000"/>
                <a:gd name="T1" fmla="*/ 2147483646 h 10437"/>
                <a:gd name="T2" fmla="*/ 2147483646 w 10000"/>
                <a:gd name="T3" fmla="*/ 2147483646 h 10437"/>
                <a:gd name="T4" fmla="*/ 2147483646 w 10000"/>
                <a:gd name="T5" fmla="*/ 2147483646 h 10437"/>
                <a:gd name="T6" fmla="*/ 2147483646 w 10000"/>
                <a:gd name="T7" fmla="*/ 2147483646 h 10437"/>
                <a:gd name="T8" fmla="*/ 2147483646 w 10000"/>
                <a:gd name="T9" fmla="*/ 2147483646 h 10437"/>
                <a:gd name="T10" fmla="*/ 2147483646 w 10000"/>
                <a:gd name="T11" fmla="*/ 2147483646 h 10437"/>
                <a:gd name="T12" fmla="*/ 2147483646 w 10000"/>
                <a:gd name="T13" fmla="*/ 2147483646 h 10437"/>
                <a:gd name="T14" fmla="*/ 2147483646 w 10000"/>
                <a:gd name="T15" fmla="*/ 2147483646 h 10437"/>
                <a:gd name="T16" fmla="*/ 2147483646 w 10000"/>
                <a:gd name="T17" fmla="*/ 2147483646 h 10437"/>
                <a:gd name="T18" fmla="*/ 2147483646 w 10000"/>
                <a:gd name="T19" fmla="*/ 2147483646 h 10437"/>
                <a:gd name="T20" fmla="*/ 2147483646 w 10000"/>
                <a:gd name="T21" fmla="*/ 2147483646 h 10437"/>
                <a:gd name="T22" fmla="*/ 2147483646 w 10000"/>
                <a:gd name="T23" fmla="*/ 0 h 10437"/>
                <a:gd name="T24" fmla="*/ 1652181647 w 10000"/>
                <a:gd name="T25" fmla="*/ 2147483646 h 10437"/>
                <a:gd name="T26" fmla="*/ 1101414143 w 10000"/>
                <a:gd name="T27" fmla="*/ 2147483646 h 10437"/>
                <a:gd name="T28" fmla="*/ 680164610 w 10000"/>
                <a:gd name="T29" fmla="*/ 2147483646 h 10437"/>
                <a:gd name="T30" fmla="*/ 1101414143 w 10000"/>
                <a:gd name="T31" fmla="*/ 2147483646 h 10437"/>
                <a:gd name="T32" fmla="*/ 1101414143 w 10000"/>
                <a:gd name="T33" fmla="*/ 2147483646 h 10437"/>
                <a:gd name="T34" fmla="*/ 126118672 w 10000"/>
                <a:gd name="T35" fmla="*/ 2147483646 h 10437"/>
                <a:gd name="T36" fmla="*/ 0 w 10000"/>
                <a:gd name="T37" fmla="*/ 2147483646 h 10437"/>
                <a:gd name="T38" fmla="*/ 357975358 w 10000"/>
                <a:gd name="T39" fmla="*/ 2147483646 h 10437"/>
                <a:gd name="T40" fmla="*/ 1101414143 w 10000"/>
                <a:gd name="T41" fmla="*/ 2147483646 h 10437"/>
                <a:gd name="T42" fmla="*/ 623990471 w 10000"/>
                <a:gd name="T43" fmla="*/ 2147483646 h 10437"/>
                <a:gd name="T44" fmla="*/ 2147483646 w 10000"/>
                <a:gd name="T45" fmla="*/ 2147483646 h 10437"/>
                <a:gd name="T46" fmla="*/ 2147483646 w 10000"/>
                <a:gd name="T47" fmla="*/ 2147483646 h 10437"/>
                <a:gd name="T48" fmla="*/ 2147483646 w 10000"/>
                <a:gd name="T49" fmla="*/ 2147483646 h 10437"/>
                <a:gd name="T50" fmla="*/ 2147483646 w 10000"/>
                <a:gd name="T51" fmla="*/ 2147483646 h 10437"/>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0000" h="10437">
                  <a:moveTo>
                    <a:pt x="7000" y="8110"/>
                  </a:moveTo>
                  <a:lnTo>
                    <a:pt x="7000" y="7638"/>
                  </a:lnTo>
                  <a:cubicBezTo>
                    <a:pt x="7083" y="7334"/>
                    <a:pt x="7165" y="7030"/>
                    <a:pt x="7248" y="6726"/>
                  </a:cubicBezTo>
                  <a:lnTo>
                    <a:pt x="8000" y="5748"/>
                  </a:lnTo>
                  <a:lnTo>
                    <a:pt x="8000" y="5276"/>
                  </a:lnTo>
                  <a:cubicBezTo>
                    <a:pt x="8101" y="4899"/>
                    <a:pt x="8203" y="4522"/>
                    <a:pt x="8304" y="4145"/>
                  </a:cubicBezTo>
                  <a:lnTo>
                    <a:pt x="9000" y="3386"/>
                  </a:lnTo>
                  <a:cubicBezTo>
                    <a:pt x="9050" y="3079"/>
                    <a:pt x="9101" y="2772"/>
                    <a:pt x="9151" y="2465"/>
                  </a:cubicBezTo>
                  <a:lnTo>
                    <a:pt x="10000" y="1496"/>
                  </a:lnTo>
                  <a:lnTo>
                    <a:pt x="9000" y="1024"/>
                  </a:lnTo>
                  <a:lnTo>
                    <a:pt x="8000" y="472"/>
                  </a:lnTo>
                  <a:lnTo>
                    <a:pt x="5000" y="0"/>
                  </a:lnTo>
                  <a:lnTo>
                    <a:pt x="3000" y="472"/>
                  </a:lnTo>
                  <a:lnTo>
                    <a:pt x="2000" y="1024"/>
                  </a:lnTo>
                  <a:lnTo>
                    <a:pt x="1235" y="1429"/>
                  </a:lnTo>
                  <a:lnTo>
                    <a:pt x="2000" y="2913"/>
                  </a:lnTo>
                  <a:lnTo>
                    <a:pt x="2000" y="4803"/>
                  </a:lnTo>
                  <a:lnTo>
                    <a:pt x="229" y="6206"/>
                  </a:lnTo>
                  <a:cubicBezTo>
                    <a:pt x="153" y="6526"/>
                    <a:pt x="76" y="6845"/>
                    <a:pt x="0" y="7165"/>
                  </a:cubicBezTo>
                  <a:lnTo>
                    <a:pt x="650" y="7719"/>
                  </a:lnTo>
                  <a:lnTo>
                    <a:pt x="2000" y="7638"/>
                  </a:lnTo>
                  <a:lnTo>
                    <a:pt x="1133" y="10397"/>
                  </a:lnTo>
                  <a:lnTo>
                    <a:pt x="6483" y="10437"/>
                  </a:lnTo>
                  <a:cubicBezTo>
                    <a:pt x="6656" y="10000"/>
                    <a:pt x="7005" y="9867"/>
                    <a:pt x="7178" y="9430"/>
                  </a:cubicBezTo>
                  <a:cubicBezTo>
                    <a:pt x="7119" y="9305"/>
                    <a:pt x="7059" y="9180"/>
                    <a:pt x="7000" y="9055"/>
                  </a:cubicBezTo>
                  <a:lnTo>
                    <a:pt x="7000" y="8110"/>
                  </a:lnTo>
                  <a:close/>
                </a:path>
              </a:pathLst>
            </a:custGeom>
            <a:grpFill/>
            <a:ln w="9525">
              <a:solidFill>
                <a:schemeClr val="bg1"/>
              </a:solidFill>
              <a:round/>
              <a:headEnd/>
              <a:tailEnd/>
            </a:ln>
          </p:spPr>
          <p:txBody>
            <a:bodyPr/>
            <a:lstStyle/>
            <a:p>
              <a:endParaRPr lang="en-GB" dirty="0"/>
            </a:p>
          </p:txBody>
        </p:sp>
        <p:sp>
          <p:nvSpPr>
            <p:cNvPr id="7" name="Freeform 341"/>
            <p:cNvSpPr>
              <a:spLocks/>
            </p:cNvSpPr>
            <p:nvPr/>
          </p:nvSpPr>
          <p:spPr bwMode="auto">
            <a:xfrm>
              <a:off x="8248142" y="2666967"/>
              <a:ext cx="145160" cy="64113"/>
            </a:xfrm>
            <a:custGeom>
              <a:avLst/>
              <a:gdLst>
                <a:gd name="T0" fmla="*/ 2147483646 w 10000"/>
                <a:gd name="T1" fmla="*/ 1938151997 h 10000"/>
                <a:gd name="T2" fmla="*/ 2147483646 w 10000"/>
                <a:gd name="T3" fmla="*/ 1291877393 h 10000"/>
                <a:gd name="T4" fmla="*/ 2147483646 w 10000"/>
                <a:gd name="T5" fmla="*/ 1291877393 h 10000"/>
                <a:gd name="T6" fmla="*/ 2147483646 w 10000"/>
                <a:gd name="T7" fmla="*/ 645938692 h 10000"/>
                <a:gd name="T8" fmla="*/ 2147483646 w 10000"/>
                <a:gd name="T9" fmla="*/ 322947012 h 10000"/>
                <a:gd name="T10" fmla="*/ 2147483646 w 10000"/>
                <a:gd name="T11" fmla="*/ 322947012 h 10000"/>
                <a:gd name="T12" fmla="*/ 2147483646 w 10000"/>
                <a:gd name="T13" fmla="*/ 0 h 10000"/>
                <a:gd name="T14" fmla="*/ 2147483646 w 10000"/>
                <a:gd name="T15" fmla="*/ 322947012 h 10000"/>
                <a:gd name="T16" fmla="*/ 2147483646 w 10000"/>
                <a:gd name="T17" fmla="*/ 322947012 h 10000"/>
                <a:gd name="T18" fmla="*/ 2147483646 w 10000"/>
                <a:gd name="T19" fmla="*/ 645938692 h 10000"/>
                <a:gd name="T20" fmla="*/ 2147483646 w 10000"/>
                <a:gd name="T21" fmla="*/ 968885712 h 10000"/>
                <a:gd name="T22" fmla="*/ 2147483646 w 10000"/>
                <a:gd name="T23" fmla="*/ 1614824337 h 10000"/>
                <a:gd name="T24" fmla="*/ 2147483646 w 10000"/>
                <a:gd name="T25" fmla="*/ 1938151997 h 10000"/>
                <a:gd name="T26" fmla="*/ 2147483646 w 10000"/>
                <a:gd name="T27" fmla="*/ 1938151997 h 10000"/>
                <a:gd name="T28" fmla="*/ 2147483646 w 10000"/>
                <a:gd name="T29" fmla="*/ 2147483646 h 10000"/>
                <a:gd name="T30" fmla="*/ 2147483646 w 10000"/>
                <a:gd name="T31" fmla="*/ 2147483646 h 10000"/>
                <a:gd name="T32" fmla="*/ 2147483646 w 10000"/>
                <a:gd name="T33" fmla="*/ 2147483646 h 10000"/>
                <a:gd name="T34" fmla="*/ 0 w 10000"/>
                <a:gd name="T35" fmla="*/ 2147483646 h 10000"/>
                <a:gd name="T36" fmla="*/ 2147483646 w 10000"/>
                <a:gd name="T37" fmla="*/ 2147483646 h 10000"/>
                <a:gd name="T38" fmla="*/ 2147483646 w 10000"/>
                <a:gd name="T39" fmla="*/ 2147483646 h 10000"/>
                <a:gd name="T40" fmla="*/ 2147483646 w 10000"/>
                <a:gd name="T41" fmla="*/ 2147483646 h 10000"/>
                <a:gd name="T42" fmla="*/ 2147483646 w 10000"/>
                <a:gd name="T43" fmla="*/ 2147483646 h 10000"/>
                <a:gd name="T44" fmla="*/ 2147483646 w 10000"/>
                <a:gd name="T45" fmla="*/ 2147483646 h 10000"/>
                <a:gd name="T46" fmla="*/ 2147483646 w 10000"/>
                <a:gd name="T47" fmla="*/ 2147483646 h 10000"/>
                <a:gd name="T48" fmla="*/ 2147483646 w 10000"/>
                <a:gd name="T49" fmla="*/ 2147483646 h 10000"/>
                <a:gd name="T50" fmla="*/ 2147483646 w 10000"/>
                <a:gd name="T51" fmla="*/ 2147483646 h 10000"/>
                <a:gd name="T52" fmla="*/ 2147483646 w 10000"/>
                <a:gd name="T53" fmla="*/ 2147483646 h 10000"/>
                <a:gd name="T54" fmla="*/ 2147483646 w 10000"/>
                <a:gd name="T55" fmla="*/ 2147483646 h 10000"/>
                <a:gd name="T56" fmla="*/ 2147483646 w 10000"/>
                <a:gd name="T57" fmla="*/ 1938151997 h 10000"/>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0000" h="10000">
                  <a:moveTo>
                    <a:pt x="9583" y="5455"/>
                  </a:moveTo>
                  <a:lnTo>
                    <a:pt x="10000" y="3636"/>
                  </a:lnTo>
                  <a:lnTo>
                    <a:pt x="9583" y="1818"/>
                  </a:lnTo>
                  <a:lnTo>
                    <a:pt x="9583" y="909"/>
                  </a:lnTo>
                  <a:lnTo>
                    <a:pt x="9167" y="909"/>
                  </a:lnTo>
                  <a:lnTo>
                    <a:pt x="7500" y="0"/>
                  </a:lnTo>
                  <a:lnTo>
                    <a:pt x="7083" y="909"/>
                  </a:lnTo>
                  <a:lnTo>
                    <a:pt x="5833" y="909"/>
                  </a:lnTo>
                  <a:lnTo>
                    <a:pt x="5417" y="1818"/>
                  </a:lnTo>
                  <a:lnTo>
                    <a:pt x="4583" y="2727"/>
                  </a:lnTo>
                  <a:lnTo>
                    <a:pt x="5000" y="4545"/>
                  </a:lnTo>
                  <a:cubicBezTo>
                    <a:pt x="5000" y="4545"/>
                    <a:pt x="5000" y="5455"/>
                    <a:pt x="4583" y="5455"/>
                  </a:cubicBezTo>
                  <a:lnTo>
                    <a:pt x="4167" y="5455"/>
                  </a:lnTo>
                  <a:lnTo>
                    <a:pt x="2500" y="6364"/>
                  </a:lnTo>
                  <a:lnTo>
                    <a:pt x="1667" y="6364"/>
                  </a:lnTo>
                  <a:lnTo>
                    <a:pt x="417" y="6364"/>
                  </a:lnTo>
                  <a:lnTo>
                    <a:pt x="0" y="6364"/>
                  </a:lnTo>
                  <a:lnTo>
                    <a:pt x="417" y="7273"/>
                  </a:lnTo>
                  <a:lnTo>
                    <a:pt x="1250" y="9091"/>
                  </a:lnTo>
                  <a:lnTo>
                    <a:pt x="1667" y="10000"/>
                  </a:lnTo>
                  <a:lnTo>
                    <a:pt x="2083" y="9091"/>
                  </a:lnTo>
                  <a:lnTo>
                    <a:pt x="3750" y="9091"/>
                  </a:lnTo>
                  <a:lnTo>
                    <a:pt x="5417" y="10000"/>
                  </a:lnTo>
                  <a:lnTo>
                    <a:pt x="5833" y="10000"/>
                  </a:lnTo>
                  <a:lnTo>
                    <a:pt x="7500" y="10000"/>
                  </a:lnTo>
                  <a:lnTo>
                    <a:pt x="8750" y="8182"/>
                  </a:lnTo>
                  <a:lnTo>
                    <a:pt x="9167" y="8182"/>
                  </a:lnTo>
                  <a:cubicBezTo>
                    <a:pt x="9306" y="7273"/>
                    <a:pt x="9444" y="6364"/>
                    <a:pt x="9583" y="5455"/>
                  </a:cubicBezTo>
                  <a:close/>
                </a:path>
              </a:pathLst>
            </a:custGeom>
            <a:grpFill/>
            <a:ln w="9525">
              <a:solidFill>
                <a:schemeClr val="bg1"/>
              </a:solidFill>
              <a:round/>
              <a:headEnd/>
              <a:tailEnd/>
            </a:ln>
          </p:spPr>
          <p:txBody>
            <a:bodyPr/>
            <a:lstStyle/>
            <a:p>
              <a:endParaRPr lang="en-GB" dirty="0"/>
            </a:p>
          </p:txBody>
        </p:sp>
        <p:sp>
          <p:nvSpPr>
            <p:cNvPr id="8" name="Freeform 342"/>
            <p:cNvSpPr>
              <a:spLocks/>
            </p:cNvSpPr>
            <p:nvPr/>
          </p:nvSpPr>
          <p:spPr bwMode="auto">
            <a:xfrm rot="471028">
              <a:off x="7998951" y="2587129"/>
              <a:ext cx="232256" cy="223788"/>
            </a:xfrm>
            <a:custGeom>
              <a:avLst/>
              <a:gdLst>
                <a:gd name="T0" fmla="*/ 2147483646 w 10043"/>
                <a:gd name="T1" fmla="*/ 2147483646 h 10000"/>
                <a:gd name="T2" fmla="*/ 2147483646 w 10043"/>
                <a:gd name="T3" fmla="*/ 2147483646 h 10000"/>
                <a:gd name="T4" fmla="*/ 2147483646 w 10043"/>
                <a:gd name="T5" fmla="*/ 2147483646 h 10000"/>
                <a:gd name="T6" fmla="*/ 2147483646 w 10043"/>
                <a:gd name="T7" fmla="*/ 2147483646 h 10000"/>
                <a:gd name="T8" fmla="*/ 2147483646 w 10043"/>
                <a:gd name="T9" fmla="*/ 2147483646 h 10000"/>
                <a:gd name="T10" fmla="*/ 2147483646 w 10043"/>
                <a:gd name="T11" fmla="*/ 2147483646 h 10000"/>
                <a:gd name="T12" fmla="*/ 2147483646 w 10043"/>
                <a:gd name="T13" fmla="*/ 2147483646 h 10000"/>
                <a:gd name="T14" fmla="*/ 2147483646 w 10043"/>
                <a:gd name="T15" fmla="*/ 2147483646 h 10000"/>
                <a:gd name="T16" fmla="*/ 2147483646 w 10043"/>
                <a:gd name="T17" fmla="*/ 2147483646 h 10000"/>
                <a:gd name="T18" fmla="*/ 2147483646 w 10043"/>
                <a:gd name="T19" fmla="*/ 2147483646 h 10000"/>
                <a:gd name="T20" fmla="*/ 2147483646 w 10043"/>
                <a:gd name="T21" fmla="*/ 2147483646 h 10000"/>
                <a:gd name="T22" fmla="*/ 2147483646 w 10043"/>
                <a:gd name="T23" fmla="*/ 2147483646 h 10000"/>
                <a:gd name="T24" fmla="*/ 2147483646 w 10043"/>
                <a:gd name="T25" fmla="*/ 2147483646 h 10000"/>
                <a:gd name="T26" fmla="*/ 2147483646 w 10043"/>
                <a:gd name="T27" fmla="*/ 2147483646 h 10000"/>
                <a:gd name="T28" fmla="*/ 2147483646 w 10043"/>
                <a:gd name="T29" fmla="*/ 2147483646 h 10000"/>
                <a:gd name="T30" fmla="*/ 2147483646 w 10043"/>
                <a:gd name="T31" fmla="*/ 2147483646 h 10000"/>
                <a:gd name="T32" fmla="*/ 2147483646 w 10043"/>
                <a:gd name="T33" fmla="*/ 2147483646 h 10000"/>
                <a:gd name="T34" fmla="*/ 2147483646 w 10043"/>
                <a:gd name="T35" fmla="*/ 2147483646 h 10000"/>
                <a:gd name="T36" fmla="*/ 2147483646 w 10043"/>
                <a:gd name="T37" fmla="*/ 2147483646 h 10000"/>
                <a:gd name="T38" fmla="*/ 2147483646 w 10043"/>
                <a:gd name="T39" fmla="*/ 2147483646 h 10000"/>
                <a:gd name="T40" fmla="*/ 2147483646 w 10043"/>
                <a:gd name="T41" fmla="*/ 0 h 10000"/>
                <a:gd name="T42" fmla="*/ 2147483646 w 10043"/>
                <a:gd name="T43" fmla="*/ 2147483646 h 10000"/>
                <a:gd name="T44" fmla="*/ 2147483646 w 10043"/>
                <a:gd name="T45" fmla="*/ 2147483646 h 10000"/>
                <a:gd name="T46" fmla="*/ 2147483646 w 10043"/>
                <a:gd name="T47" fmla="*/ 2147483646 h 10000"/>
                <a:gd name="T48" fmla="*/ 2147483646 w 10043"/>
                <a:gd name="T49" fmla="*/ 2147483646 h 10000"/>
                <a:gd name="T50" fmla="*/ 2147483646 w 10043"/>
                <a:gd name="T51" fmla="*/ 2147483646 h 10000"/>
                <a:gd name="T52" fmla="*/ 2147483646 w 10043"/>
                <a:gd name="T53" fmla="*/ 2147483646 h 10000"/>
                <a:gd name="T54" fmla="*/ 2147483646 w 10043"/>
                <a:gd name="T55" fmla="*/ 2147483646 h 10000"/>
                <a:gd name="T56" fmla="*/ 2147483646 w 10043"/>
                <a:gd name="T57" fmla="*/ 2147483646 h 10000"/>
                <a:gd name="T58" fmla="*/ 2147483646 w 10043"/>
                <a:gd name="T59" fmla="*/ 2147483646 h 10000"/>
                <a:gd name="T60" fmla="*/ 2147483646 w 10043"/>
                <a:gd name="T61" fmla="*/ 2147483646 h 10000"/>
                <a:gd name="T62" fmla="*/ 2147483646 w 10043"/>
                <a:gd name="T63" fmla="*/ 2147483646 h 10000"/>
                <a:gd name="T64" fmla="*/ 2147483646 w 10043"/>
                <a:gd name="T65" fmla="*/ 2147483646 h 10000"/>
                <a:gd name="T66" fmla="*/ 2147483646 w 10043"/>
                <a:gd name="T67" fmla="*/ 2147483646 h 10000"/>
                <a:gd name="T68" fmla="*/ 2147483646 w 10043"/>
                <a:gd name="T69" fmla="*/ 2147483646 h 10000"/>
                <a:gd name="T70" fmla="*/ 2147483646 w 10043"/>
                <a:gd name="T71" fmla="*/ 2147483646 h 10000"/>
                <a:gd name="T72" fmla="*/ 2147483646 w 10043"/>
                <a:gd name="T73" fmla="*/ 2147483646 h 10000"/>
                <a:gd name="T74" fmla="*/ 2147483646 w 10043"/>
                <a:gd name="T75" fmla="*/ 2147483646 h 10000"/>
                <a:gd name="T76" fmla="*/ 2147483646 w 10043"/>
                <a:gd name="T77" fmla="*/ 2147483646 h 10000"/>
                <a:gd name="T78" fmla="*/ 2147483646 w 10043"/>
                <a:gd name="T79" fmla="*/ 2147483646 h 10000"/>
                <a:gd name="T80" fmla="*/ 2147483646 w 10043"/>
                <a:gd name="T81" fmla="*/ 2147483646 h 10000"/>
                <a:gd name="T82" fmla="*/ 2147483646 w 10043"/>
                <a:gd name="T83" fmla="*/ 2147483646 h 10000"/>
                <a:gd name="T84" fmla="*/ 2147483646 w 10043"/>
                <a:gd name="T85" fmla="*/ 2147483646 h 10000"/>
                <a:gd name="T86" fmla="*/ 2147483646 w 10043"/>
                <a:gd name="T87" fmla="*/ 2147483646 h 10000"/>
                <a:gd name="T88" fmla="*/ 2147483646 w 10043"/>
                <a:gd name="T89" fmla="*/ 2147483646 h 10000"/>
                <a:gd name="T90" fmla="*/ 2147483646 w 10043"/>
                <a:gd name="T91" fmla="*/ 2147483646 h 10000"/>
                <a:gd name="T92" fmla="*/ 2147483646 w 10043"/>
                <a:gd name="T93" fmla="*/ 2147483646 h 10000"/>
                <a:gd name="T94" fmla="*/ 2147483646 w 10043"/>
                <a:gd name="T95" fmla="*/ 2147483646 h 10000"/>
                <a:gd name="T96" fmla="*/ 2147483646 w 10043"/>
                <a:gd name="T97" fmla="*/ 2147483646 h 10000"/>
                <a:gd name="T98" fmla="*/ 2147483646 w 10043"/>
                <a:gd name="T99" fmla="*/ 2147483646 h 10000"/>
                <a:gd name="T100" fmla="*/ 2147483646 w 10043"/>
                <a:gd name="T101" fmla="*/ 2147483646 h 10000"/>
                <a:gd name="T102" fmla="*/ 2147483646 w 10043"/>
                <a:gd name="T103" fmla="*/ 2147483646 h 10000"/>
                <a:gd name="T104" fmla="*/ 2147483646 w 10043"/>
                <a:gd name="T105" fmla="*/ 2147483646 h 10000"/>
                <a:gd name="T106" fmla="*/ 2147483646 w 10043"/>
                <a:gd name="T107" fmla="*/ 2147483646 h 10000"/>
                <a:gd name="T108" fmla="*/ 2147483646 w 10043"/>
                <a:gd name="T109" fmla="*/ 2147483646 h 10000"/>
                <a:gd name="T110" fmla="*/ 2147483646 w 10043"/>
                <a:gd name="T111" fmla="*/ 2147483646 h 10000"/>
                <a:gd name="T112" fmla="*/ 2147483646 w 10043"/>
                <a:gd name="T113" fmla="*/ 2147483646 h 10000"/>
                <a:gd name="T114" fmla="*/ 2147483646 w 10043"/>
                <a:gd name="T115" fmla="*/ 2147483646 h 10000"/>
                <a:gd name="T116" fmla="*/ 2147483646 w 10043"/>
                <a:gd name="T117" fmla="*/ 2147483646 h 10000"/>
                <a:gd name="T118" fmla="*/ 2147483646 w 10043"/>
                <a:gd name="T119" fmla="*/ 2147483646 h 10000"/>
                <a:gd name="T120" fmla="*/ 2147483646 w 10043"/>
                <a:gd name="T121" fmla="*/ 2147483646 h 1000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10043" h="10000">
                  <a:moveTo>
                    <a:pt x="9119" y="7195"/>
                  </a:moveTo>
                  <a:cubicBezTo>
                    <a:pt x="9204" y="7033"/>
                    <a:pt x="9249" y="6746"/>
                    <a:pt x="9276" y="6559"/>
                  </a:cubicBezTo>
                  <a:cubicBezTo>
                    <a:pt x="9302" y="6372"/>
                    <a:pt x="9276" y="6235"/>
                    <a:pt x="9276" y="6074"/>
                  </a:cubicBezTo>
                  <a:cubicBezTo>
                    <a:pt x="9191" y="5911"/>
                    <a:pt x="9105" y="5750"/>
                    <a:pt x="9020" y="5588"/>
                  </a:cubicBezTo>
                  <a:cubicBezTo>
                    <a:pt x="8849" y="5588"/>
                    <a:pt x="8579" y="5641"/>
                    <a:pt x="8508" y="5588"/>
                  </a:cubicBezTo>
                  <a:cubicBezTo>
                    <a:pt x="8437" y="5534"/>
                    <a:pt x="8566" y="5375"/>
                    <a:pt x="8596" y="5268"/>
                  </a:cubicBezTo>
                  <a:cubicBezTo>
                    <a:pt x="8822" y="4969"/>
                    <a:pt x="9120" y="4562"/>
                    <a:pt x="9276" y="4373"/>
                  </a:cubicBezTo>
                  <a:cubicBezTo>
                    <a:pt x="9431" y="4183"/>
                    <a:pt x="9446" y="4210"/>
                    <a:pt x="9531" y="4129"/>
                  </a:cubicBezTo>
                  <a:lnTo>
                    <a:pt x="9531" y="3158"/>
                  </a:lnTo>
                  <a:lnTo>
                    <a:pt x="10043" y="2672"/>
                  </a:lnTo>
                  <a:lnTo>
                    <a:pt x="9276" y="2429"/>
                  </a:lnTo>
                  <a:lnTo>
                    <a:pt x="8764" y="2186"/>
                  </a:lnTo>
                  <a:lnTo>
                    <a:pt x="7996" y="1943"/>
                  </a:lnTo>
                  <a:lnTo>
                    <a:pt x="7741" y="1700"/>
                  </a:lnTo>
                  <a:lnTo>
                    <a:pt x="7229" y="1457"/>
                  </a:lnTo>
                  <a:lnTo>
                    <a:pt x="6717" y="1215"/>
                  </a:lnTo>
                  <a:lnTo>
                    <a:pt x="6461" y="729"/>
                  </a:lnTo>
                  <a:lnTo>
                    <a:pt x="5950" y="486"/>
                  </a:lnTo>
                  <a:lnTo>
                    <a:pt x="5694" y="0"/>
                  </a:lnTo>
                  <a:lnTo>
                    <a:pt x="5182" y="243"/>
                  </a:lnTo>
                  <a:lnTo>
                    <a:pt x="4671" y="1215"/>
                  </a:lnTo>
                  <a:cubicBezTo>
                    <a:pt x="4586" y="1296"/>
                    <a:pt x="4545" y="1311"/>
                    <a:pt x="4415" y="1457"/>
                  </a:cubicBezTo>
                  <a:cubicBezTo>
                    <a:pt x="4285" y="1603"/>
                    <a:pt x="4129" y="1996"/>
                    <a:pt x="3890" y="2092"/>
                  </a:cubicBezTo>
                  <a:cubicBezTo>
                    <a:pt x="3651" y="2188"/>
                    <a:pt x="3168" y="2108"/>
                    <a:pt x="2979" y="2034"/>
                  </a:cubicBezTo>
                  <a:cubicBezTo>
                    <a:pt x="2790" y="1960"/>
                    <a:pt x="2862" y="1718"/>
                    <a:pt x="2757" y="1649"/>
                  </a:cubicBezTo>
                  <a:cubicBezTo>
                    <a:pt x="2652" y="1580"/>
                    <a:pt x="2418" y="1522"/>
                    <a:pt x="2348" y="1621"/>
                  </a:cubicBezTo>
                  <a:cubicBezTo>
                    <a:pt x="2279" y="1720"/>
                    <a:pt x="2337" y="2029"/>
                    <a:pt x="2340" y="2245"/>
                  </a:cubicBezTo>
                  <a:cubicBezTo>
                    <a:pt x="2343" y="2461"/>
                    <a:pt x="2491" y="2803"/>
                    <a:pt x="2368" y="2915"/>
                  </a:cubicBezTo>
                  <a:cubicBezTo>
                    <a:pt x="2245" y="3027"/>
                    <a:pt x="1781" y="2985"/>
                    <a:pt x="1601" y="2915"/>
                  </a:cubicBezTo>
                  <a:cubicBezTo>
                    <a:pt x="1421" y="2845"/>
                    <a:pt x="1442" y="2545"/>
                    <a:pt x="1289" y="2497"/>
                  </a:cubicBezTo>
                  <a:cubicBezTo>
                    <a:pt x="1136" y="2449"/>
                    <a:pt x="893" y="2584"/>
                    <a:pt x="684" y="2625"/>
                  </a:cubicBezTo>
                  <a:cubicBezTo>
                    <a:pt x="475" y="2666"/>
                    <a:pt x="131" y="2638"/>
                    <a:pt x="33" y="2742"/>
                  </a:cubicBezTo>
                  <a:cubicBezTo>
                    <a:pt x="-65" y="2846"/>
                    <a:pt x="82" y="3088"/>
                    <a:pt x="94" y="3251"/>
                  </a:cubicBezTo>
                  <a:cubicBezTo>
                    <a:pt x="106" y="3414"/>
                    <a:pt x="-17" y="3533"/>
                    <a:pt x="105" y="3720"/>
                  </a:cubicBezTo>
                  <a:cubicBezTo>
                    <a:pt x="228" y="3907"/>
                    <a:pt x="584" y="4264"/>
                    <a:pt x="833" y="4373"/>
                  </a:cubicBezTo>
                  <a:cubicBezTo>
                    <a:pt x="1082" y="4481"/>
                    <a:pt x="1345" y="4373"/>
                    <a:pt x="1601" y="4373"/>
                  </a:cubicBezTo>
                  <a:lnTo>
                    <a:pt x="1856" y="4616"/>
                  </a:lnTo>
                  <a:lnTo>
                    <a:pt x="1856" y="4859"/>
                  </a:lnTo>
                  <a:lnTo>
                    <a:pt x="2112" y="5345"/>
                  </a:lnTo>
                  <a:cubicBezTo>
                    <a:pt x="2197" y="5588"/>
                    <a:pt x="2283" y="5831"/>
                    <a:pt x="2368" y="6074"/>
                  </a:cubicBezTo>
                  <a:lnTo>
                    <a:pt x="2624" y="6316"/>
                  </a:lnTo>
                  <a:cubicBezTo>
                    <a:pt x="2624" y="6559"/>
                    <a:pt x="2696" y="6675"/>
                    <a:pt x="2624" y="7045"/>
                  </a:cubicBezTo>
                  <a:cubicBezTo>
                    <a:pt x="2551" y="7414"/>
                    <a:pt x="2272" y="8240"/>
                    <a:pt x="2188" y="8533"/>
                  </a:cubicBezTo>
                  <a:cubicBezTo>
                    <a:pt x="2104" y="8826"/>
                    <a:pt x="2064" y="8649"/>
                    <a:pt x="2118" y="8804"/>
                  </a:cubicBezTo>
                  <a:cubicBezTo>
                    <a:pt x="2173" y="8958"/>
                    <a:pt x="2390" y="9351"/>
                    <a:pt x="2516" y="9462"/>
                  </a:cubicBezTo>
                  <a:cubicBezTo>
                    <a:pt x="2643" y="9574"/>
                    <a:pt x="2734" y="9472"/>
                    <a:pt x="2880" y="9474"/>
                  </a:cubicBezTo>
                  <a:cubicBezTo>
                    <a:pt x="3025" y="9476"/>
                    <a:pt x="3220" y="9474"/>
                    <a:pt x="3391" y="9474"/>
                  </a:cubicBezTo>
                  <a:lnTo>
                    <a:pt x="4159" y="9717"/>
                  </a:lnTo>
                  <a:lnTo>
                    <a:pt x="4671" y="9717"/>
                  </a:lnTo>
                  <a:lnTo>
                    <a:pt x="5438" y="9960"/>
                  </a:lnTo>
                  <a:cubicBezTo>
                    <a:pt x="5609" y="9960"/>
                    <a:pt x="5793" y="10051"/>
                    <a:pt x="5950" y="9960"/>
                  </a:cubicBezTo>
                  <a:cubicBezTo>
                    <a:pt x="6106" y="9870"/>
                    <a:pt x="6222" y="9506"/>
                    <a:pt x="6375" y="9413"/>
                  </a:cubicBezTo>
                  <a:cubicBezTo>
                    <a:pt x="6529" y="9321"/>
                    <a:pt x="6594" y="9367"/>
                    <a:pt x="6869" y="9401"/>
                  </a:cubicBezTo>
                  <a:cubicBezTo>
                    <a:pt x="7143" y="9436"/>
                    <a:pt x="7722" y="9569"/>
                    <a:pt x="8022" y="9625"/>
                  </a:cubicBezTo>
                  <a:cubicBezTo>
                    <a:pt x="8322" y="9682"/>
                    <a:pt x="8393" y="9858"/>
                    <a:pt x="8668" y="9743"/>
                  </a:cubicBezTo>
                  <a:cubicBezTo>
                    <a:pt x="8942" y="9628"/>
                    <a:pt x="9580" y="8937"/>
                    <a:pt x="9665" y="8937"/>
                  </a:cubicBezTo>
                  <a:lnTo>
                    <a:pt x="9079" y="8091"/>
                  </a:lnTo>
                  <a:cubicBezTo>
                    <a:pt x="9008" y="7886"/>
                    <a:pt x="8985" y="7957"/>
                    <a:pt x="8942" y="7836"/>
                  </a:cubicBezTo>
                  <a:cubicBezTo>
                    <a:pt x="8899" y="7714"/>
                    <a:pt x="9114" y="7387"/>
                    <a:pt x="9119" y="7195"/>
                  </a:cubicBezTo>
                  <a:close/>
                </a:path>
              </a:pathLst>
            </a:custGeom>
            <a:grpFill/>
            <a:ln w="9525">
              <a:solidFill>
                <a:schemeClr val="bg1"/>
              </a:solidFill>
              <a:round/>
              <a:headEnd/>
              <a:tailEnd/>
            </a:ln>
          </p:spPr>
          <p:txBody>
            <a:bodyPr/>
            <a:lstStyle/>
            <a:p>
              <a:endParaRPr lang="en-GB" dirty="0"/>
            </a:p>
          </p:txBody>
        </p:sp>
        <p:sp>
          <p:nvSpPr>
            <p:cNvPr id="9" name="Freeform 343"/>
            <p:cNvSpPr>
              <a:spLocks/>
            </p:cNvSpPr>
            <p:nvPr/>
          </p:nvSpPr>
          <p:spPr bwMode="auto">
            <a:xfrm>
              <a:off x="8196126" y="2721402"/>
              <a:ext cx="237094" cy="240723"/>
            </a:xfrm>
            <a:custGeom>
              <a:avLst/>
              <a:gdLst>
                <a:gd name="T0" fmla="*/ 2147483646 w 154"/>
                <a:gd name="T1" fmla="*/ 2147483646 h 154"/>
                <a:gd name="T2" fmla="*/ 2147483646 w 154"/>
                <a:gd name="T3" fmla="*/ 0 h 154"/>
                <a:gd name="T4" fmla="*/ 2147483646 w 154"/>
                <a:gd name="T5" fmla="*/ 0 h 154"/>
                <a:gd name="T6" fmla="*/ 2147483646 w 154"/>
                <a:gd name="T7" fmla="*/ 2147483646 h 154"/>
                <a:gd name="T8" fmla="*/ 2147483646 w 154"/>
                <a:gd name="T9" fmla="*/ 2147483646 h 154"/>
                <a:gd name="T10" fmla="*/ 2147483646 w 154"/>
                <a:gd name="T11" fmla="*/ 2147483646 h 154"/>
                <a:gd name="T12" fmla="*/ 2147483646 w 154"/>
                <a:gd name="T13" fmla="*/ 2147483646 h 154"/>
                <a:gd name="T14" fmla="*/ 2147483646 w 154"/>
                <a:gd name="T15" fmla="*/ 2147483646 h 154"/>
                <a:gd name="T16" fmla="*/ 2147483646 w 154"/>
                <a:gd name="T17" fmla="*/ 2147483646 h 154"/>
                <a:gd name="T18" fmla="*/ 2147483646 w 154"/>
                <a:gd name="T19" fmla="*/ 2147483646 h 154"/>
                <a:gd name="T20" fmla="*/ 2147483646 w 154"/>
                <a:gd name="T21" fmla="*/ 2147483646 h 154"/>
                <a:gd name="T22" fmla="*/ 0 w 154"/>
                <a:gd name="T23" fmla="*/ 2147483646 h 154"/>
                <a:gd name="T24" fmla="*/ 2147483646 w 154"/>
                <a:gd name="T25" fmla="*/ 2147483646 h 154"/>
                <a:gd name="T26" fmla="*/ 2147483646 w 154"/>
                <a:gd name="T27" fmla="*/ 2147483646 h 154"/>
                <a:gd name="T28" fmla="*/ 2147483646 w 154"/>
                <a:gd name="T29" fmla="*/ 2147483646 h 154"/>
                <a:gd name="T30" fmla="*/ 2147483646 w 154"/>
                <a:gd name="T31" fmla="*/ 2147483646 h 154"/>
                <a:gd name="T32" fmla="*/ 2147483646 w 154"/>
                <a:gd name="T33" fmla="*/ 2147483646 h 154"/>
                <a:gd name="T34" fmla="*/ 2147483646 w 154"/>
                <a:gd name="T35" fmla="*/ 2147483646 h 154"/>
                <a:gd name="T36" fmla="*/ 2147483646 w 154"/>
                <a:gd name="T37" fmla="*/ 2147483646 h 154"/>
                <a:gd name="T38" fmla="*/ 2147483646 w 154"/>
                <a:gd name="T39" fmla="*/ 2147483646 h 154"/>
                <a:gd name="T40" fmla="*/ 2147483646 w 154"/>
                <a:gd name="T41" fmla="*/ 2147483646 h 154"/>
                <a:gd name="T42" fmla="*/ 2147483646 w 154"/>
                <a:gd name="T43" fmla="*/ 2147483646 h 154"/>
                <a:gd name="T44" fmla="*/ 2147483646 w 154"/>
                <a:gd name="T45" fmla="*/ 2147483646 h 154"/>
                <a:gd name="T46" fmla="*/ 2147483646 w 154"/>
                <a:gd name="T47" fmla="*/ 2147483646 h 154"/>
                <a:gd name="T48" fmla="*/ 2147483646 w 154"/>
                <a:gd name="T49" fmla="*/ 2147483646 h 154"/>
                <a:gd name="T50" fmla="*/ 2147483646 w 154"/>
                <a:gd name="T51" fmla="*/ 2147483646 h 154"/>
                <a:gd name="T52" fmla="*/ 2147483646 w 154"/>
                <a:gd name="T53" fmla="*/ 2147483646 h 154"/>
                <a:gd name="T54" fmla="*/ 2147483646 w 154"/>
                <a:gd name="T55" fmla="*/ 2147483646 h 154"/>
                <a:gd name="T56" fmla="*/ 2147483646 w 154"/>
                <a:gd name="T57" fmla="*/ 2147483646 h 154"/>
                <a:gd name="T58" fmla="*/ 2147483646 w 154"/>
                <a:gd name="T59" fmla="*/ 2147483646 h 154"/>
                <a:gd name="T60" fmla="*/ 2147483646 w 154"/>
                <a:gd name="T61" fmla="*/ 2147483646 h 154"/>
                <a:gd name="T62" fmla="*/ 2147483646 w 154"/>
                <a:gd name="T63" fmla="*/ 2147483646 h 154"/>
                <a:gd name="T64" fmla="*/ 2147483646 w 154"/>
                <a:gd name="T65" fmla="*/ 2147483646 h 154"/>
                <a:gd name="T66" fmla="*/ 2147483646 w 154"/>
                <a:gd name="T67" fmla="*/ 2147483646 h 15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54" h="154">
                  <a:moveTo>
                    <a:pt x="87" y="4"/>
                  </a:moveTo>
                  <a:lnTo>
                    <a:pt x="71" y="0"/>
                  </a:lnTo>
                  <a:lnTo>
                    <a:pt x="54" y="0"/>
                  </a:lnTo>
                  <a:lnTo>
                    <a:pt x="50" y="4"/>
                  </a:lnTo>
                  <a:lnTo>
                    <a:pt x="46" y="4"/>
                  </a:lnTo>
                  <a:lnTo>
                    <a:pt x="37" y="8"/>
                  </a:lnTo>
                  <a:lnTo>
                    <a:pt x="25" y="12"/>
                  </a:lnTo>
                  <a:lnTo>
                    <a:pt x="21" y="8"/>
                  </a:lnTo>
                  <a:lnTo>
                    <a:pt x="8" y="16"/>
                  </a:lnTo>
                  <a:lnTo>
                    <a:pt x="4" y="16"/>
                  </a:lnTo>
                  <a:lnTo>
                    <a:pt x="4" y="25"/>
                  </a:lnTo>
                  <a:lnTo>
                    <a:pt x="0" y="33"/>
                  </a:lnTo>
                  <a:lnTo>
                    <a:pt x="4" y="45"/>
                  </a:lnTo>
                  <a:lnTo>
                    <a:pt x="12" y="54"/>
                  </a:lnTo>
                  <a:lnTo>
                    <a:pt x="21" y="45"/>
                  </a:lnTo>
                  <a:lnTo>
                    <a:pt x="42" y="54"/>
                  </a:lnTo>
                  <a:lnTo>
                    <a:pt x="54" y="78"/>
                  </a:lnTo>
                  <a:lnTo>
                    <a:pt x="67" y="95"/>
                  </a:lnTo>
                  <a:lnTo>
                    <a:pt x="96" y="112"/>
                  </a:lnTo>
                  <a:lnTo>
                    <a:pt x="114" y="126"/>
                  </a:lnTo>
                  <a:lnTo>
                    <a:pt x="106" y="154"/>
                  </a:lnTo>
                  <a:lnTo>
                    <a:pt x="133" y="133"/>
                  </a:lnTo>
                  <a:lnTo>
                    <a:pt x="133" y="120"/>
                  </a:lnTo>
                  <a:lnTo>
                    <a:pt x="146" y="124"/>
                  </a:lnTo>
                  <a:lnTo>
                    <a:pt x="154" y="124"/>
                  </a:lnTo>
                  <a:lnTo>
                    <a:pt x="133" y="104"/>
                  </a:lnTo>
                  <a:lnTo>
                    <a:pt x="117" y="91"/>
                  </a:lnTo>
                  <a:lnTo>
                    <a:pt x="104" y="87"/>
                  </a:lnTo>
                  <a:lnTo>
                    <a:pt x="87" y="58"/>
                  </a:lnTo>
                  <a:lnTo>
                    <a:pt x="79" y="41"/>
                  </a:lnTo>
                  <a:lnTo>
                    <a:pt x="83" y="25"/>
                  </a:lnTo>
                  <a:lnTo>
                    <a:pt x="87" y="25"/>
                  </a:lnTo>
                  <a:lnTo>
                    <a:pt x="87" y="16"/>
                  </a:lnTo>
                  <a:lnTo>
                    <a:pt x="87" y="4"/>
                  </a:lnTo>
                  <a:close/>
                </a:path>
              </a:pathLst>
            </a:custGeom>
            <a:grpFill/>
            <a:ln w="9525">
              <a:solidFill>
                <a:schemeClr val="bg1"/>
              </a:solidFill>
              <a:round/>
              <a:headEnd/>
              <a:tailEnd/>
            </a:ln>
          </p:spPr>
          <p:txBody>
            <a:bodyPr/>
            <a:lstStyle/>
            <a:p>
              <a:endParaRPr lang="en-GB" dirty="0"/>
            </a:p>
          </p:txBody>
        </p:sp>
        <p:sp>
          <p:nvSpPr>
            <p:cNvPr id="10" name="Freeform 344"/>
            <p:cNvSpPr>
              <a:spLocks/>
            </p:cNvSpPr>
            <p:nvPr/>
          </p:nvSpPr>
          <p:spPr bwMode="auto">
            <a:xfrm>
              <a:off x="8190078" y="2486727"/>
              <a:ext cx="152418" cy="222578"/>
            </a:xfrm>
            <a:custGeom>
              <a:avLst/>
              <a:gdLst>
                <a:gd name="T0" fmla="*/ 2147483646 w 10045"/>
                <a:gd name="T1" fmla="*/ 2147483646 h 10019"/>
                <a:gd name="T2" fmla="*/ 2147483646 w 10045"/>
                <a:gd name="T3" fmla="*/ 2147483646 h 10019"/>
                <a:gd name="T4" fmla="*/ 2147483646 w 10045"/>
                <a:gd name="T5" fmla="*/ 2147483646 h 10019"/>
                <a:gd name="T6" fmla="*/ 2147483646 w 10045"/>
                <a:gd name="T7" fmla="*/ 2147483646 h 10019"/>
                <a:gd name="T8" fmla="*/ 2147483646 w 10045"/>
                <a:gd name="T9" fmla="*/ 2147483646 h 10019"/>
                <a:gd name="T10" fmla="*/ 2147483646 w 10045"/>
                <a:gd name="T11" fmla="*/ 2147483646 h 10019"/>
                <a:gd name="T12" fmla="*/ 2147483646 w 10045"/>
                <a:gd name="T13" fmla="*/ 2147483646 h 10019"/>
                <a:gd name="T14" fmla="*/ 2147483646 w 10045"/>
                <a:gd name="T15" fmla="*/ 2147483646 h 10019"/>
                <a:gd name="T16" fmla="*/ 2147483646 w 10045"/>
                <a:gd name="T17" fmla="*/ 2147483646 h 10019"/>
                <a:gd name="T18" fmla="*/ 0 w 10045"/>
                <a:gd name="T19" fmla="*/ 2147483646 h 10019"/>
                <a:gd name="T20" fmla="*/ 2147483646 w 10045"/>
                <a:gd name="T21" fmla="*/ 2147483646 h 10019"/>
                <a:gd name="T22" fmla="*/ 2147483646 w 10045"/>
                <a:gd name="T23" fmla="*/ 2147483646 h 10019"/>
                <a:gd name="T24" fmla="*/ 2147483646 w 10045"/>
                <a:gd name="T25" fmla="*/ 2147483646 h 10019"/>
                <a:gd name="T26" fmla="*/ 2147483646 w 10045"/>
                <a:gd name="T27" fmla="*/ 2147483646 h 10019"/>
                <a:gd name="T28" fmla="*/ 2147483646 w 10045"/>
                <a:gd name="T29" fmla="*/ 2147483646 h 10019"/>
                <a:gd name="T30" fmla="*/ 2147483646 w 10045"/>
                <a:gd name="T31" fmla="*/ 2147483646 h 10019"/>
                <a:gd name="T32" fmla="*/ 2147483646 w 10045"/>
                <a:gd name="T33" fmla="*/ 2147483646 h 10019"/>
                <a:gd name="T34" fmla="*/ 2147483646 w 10045"/>
                <a:gd name="T35" fmla="*/ 2147483646 h 10019"/>
                <a:gd name="T36" fmla="*/ 2147483646 w 10045"/>
                <a:gd name="T37" fmla="*/ 2147483646 h 10019"/>
                <a:gd name="T38" fmla="*/ 2147483646 w 10045"/>
                <a:gd name="T39" fmla="*/ 2147483646 h 10019"/>
                <a:gd name="T40" fmla="*/ 2147483646 w 10045"/>
                <a:gd name="T41" fmla="*/ 2147483646 h 10019"/>
                <a:gd name="T42" fmla="*/ 2147483646 w 10045"/>
                <a:gd name="T43" fmla="*/ 2147483646 h 10019"/>
                <a:gd name="T44" fmla="*/ 2147483646 w 10045"/>
                <a:gd name="T45" fmla="*/ 2147483646 h 10019"/>
                <a:gd name="T46" fmla="*/ 2147483646 w 10045"/>
                <a:gd name="T47" fmla="*/ 2147483646 h 10019"/>
                <a:gd name="T48" fmla="*/ 2147483646 w 10045"/>
                <a:gd name="T49" fmla="*/ 2147483646 h 10019"/>
                <a:gd name="T50" fmla="*/ 2147483646 w 10045"/>
                <a:gd name="T51" fmla="*/ 2147483646 h 10019"/>
                <a:gd name="T52" fmla="*/ 2147483646 w 10045"/>
                <a:gd name="T53" fmla="*/ 2147483646 h 10019"/>
                <a:gd name="T54" fmla="*/ 2147483646 w 10045"/>
                <a:gd name="T55" fmla="*/ 2147483646 h 10019"/>
                <a:gd name="T56" fmla="*/ 2147483646 w 10045"/>
                <a:gd name="T57" fmla="*/ 2147483646 h 10019"/>
                <a:gd name="T58" fmla="*/ 2147483646 w 10045"/>
                <a:gd name="T59" fmla="*/ 2147483646 h 10019"/>
                <a:gd name="T60" fmla="*/ 2147483646 w 10045"/>
                <a:gd name="T61" fmla="*/ 2147483646 h 10019"/>
                <a:gd name="T62" fmla="*/ 2147483646 w 10045"/>
                <a:gd name="T63" fmla="*/ 2147483646 h 10019"/>
                <a:gd name="T64" fmla="*/ 2147483646 w 10045"/>
                <a:gd name="T65" fmla="*/ 2147483646 h 10019"/>
                <a:gd name="T66" fmla="*/ 2147483646 w 10045"/>
                <a:gd name="T67" fmla="*/ 2147483646 h 10019"/>
                <a:gd name="T68" fmla="*/ 2147483646 w 10045"/>
                <a:gd name="T69" fmla="*/ 2147483646 h 10019"/>
                <a:gd name="T70" fmla="*/ 2147483646 w 10045"/>
                <a:gd name="T71" fmla="*/ 2147483646 h 10019"/>
                <a:gd name="T72" fmla="*/ 2147483646 w 10045"/>
                <a:gd name="T73" fmla="*/ 2147483646 h 10019"/>
                <a:gd name="T74" fmla="*/ 2147483646 w 10045"/>
                <a:gd name="T75" fmla="*/ 2147483646 h 10019"/>
                <a:gd name="T76" fmla="*/ 2147483646 w 10045"/>
                <a:gd name="T77" fmla="*/ 2147483646 h 10019"/>
                <a:gd name="T78" fmla="*/ 2147483646 w 10045"/>
                <a:gd name="T79" fmla="*/ 2147483646 h 10019"/>
                <a:gd name="T80" fmla="*/ 2147483646 w 10045"/>
                <a:gd name="T81" fmla="*/ 2147483646 h 10019"/>
                <a:gd name="T82" fmla="*/ 2147483646 w 10045"/>
                <a:gd name="T83" fmla="*/ 2147483646 h 10019"/>
                <a:gd name="T84" fmla="*/ 2147483646 w 10045"/>
                <a:gd name="T85" fmla="*/ 2147483646 h 10019"/>
                <a:gd name="T86" fmla="*/ 2147483646 w 10045"/>
                <a:gd name="T87" fmla="*/ 2147483646 h 10019"/>
                <a:gd name="T88" fmla="*/ 2147483646 w 10045"/>
                <a:gd name="T89" fmla="*/ 2147483646 h 10019"/>
                <a:gd name="T90" fmla="*/ 2147483646 w 10045"/>
                <a:gd name="T91" fmla="*/ 2147483646 h 10019"/>
                <a:gd name="T92" fmla="*/ 2147483646 w 10045"/>
                <a:gd name="T93" fmla="*/ 2147483646 h 10019"/>
                <a:gd name="T94" fmla="*/ 2147483646 w 10045"/>
                <a:gd name="T95" fmla="*/ 2147483646 h 10019"/>
                <a:gd name="T96" fmla="*/ 2147483646 w 10045"/>
                <a:gd name="T97" fmla="*/ 2147483646 h 10019"/>
                <a:gd name="T98" fmla="*/ 2147483646 w 10045"/>
                <a:gd name="T99" fmla="*/ 2147483646 h 10019"/>
                <a:gd name="T100" fmla="*/ 2147483646 w 10045"/>
                <a:gd name="T101" fmla="*/ 2147483646 h 10019"/>
                <a:gd name="T102" fmla="*/ 2147483646 w 10045"/>
                <a:gd name="T103" fmla="*/ 0 h 10019"/>
                <a:gd name="T104" fmla="*/ 2147483646 w 10045"/>
                <a:gd name="T105" fmla="*/ 2147483646 h 10019"/>
                <a:gd name="T106" fmla="*/ 2147483646 w 10045"/>
                <a:gd name="T107" fmla="*/ 2147483646 h 10019"/>
                <a:gd name="T108" fmla="*/ 2147483646 w 10045"/>
                <a:gd name="T109" fmla="*/ 2147483646 h 10019"/>
                <a:gd name="T110" fmla="*/ 2147483646 w 10045"/>
                <a:gd name="T111" fmla="*/ 2147483646 h 10019"/>
                <a:gd name="T112" fmla="*/ 2147483646 w 10045"/>
                <a:gd name="T113" fmla="*/ 2147483646 h 10019"/>
                <a:gd name="T114" fmla="*/ 2147483646 w 10045"/>
                <a:gd name="T115" fmla="*/ 2147483646 h 10019"/>
                <a:gd name="T116" fmla="*/ 2147483646 w 10045"/>
                <a:gd name="T117" fmla="*/ 2147483646 h 10019"/>
                <a:gd name="T118" fmla="*/ 2147483646 w 10045"/>
                <a:gd name="T119" fmla="*/ 2147483646 h 10019"/>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0045" h="10019">
                  <a:moveTo>
                    <a:pt x="1724" y="2609"/>
                  </a:moveTo>
                  <a:lnTo>
                    <a:pt x="1379" y="3132"/>
                  </a:lnTo>
                  <a:lnTo>
                    <a:pt x="1379" y="3915"/>
                  </a:lnTo>
                  <a:lnTo>
                    <a:pt x="690" y="4436"/>
                  </a:lnTo>
                  <a:lnTo>
                    <a:pt x="690" y="5219"/>
                  </a:lnTo>
                  <a:lnTo>
                    <a:pt x="345" y="5741"/>
                  </a:lnTo>
                  <a:lnTo>
                    <a:pt x="690" y="6263"/>
                  </a:lnTo>
                  <a:lnTo>
                    <a:pt x="345" y="6786"/>
                  </a:lnTo>
                  <a:lnTo>
                    <a:pt x="0" y="7306"/>
                  </a:lnTo>
                  <a:lnTo>
                    <a:pt x="1034" y="7568"/>
                  </a:lnTo>
                  <a:lnTo>
                    <a:pt x="1724" y="7829"/>
                  </a:lnTo>
                  <a:cubicBezTo>
                    <a:pt x="2069" y="7916"/>
                    <a:pt x="2675" y="8005"/>
                    <a:pt x="2759" y="8090"/>
                  </a:cubicBezTo>
                  <a:cubicBezTo>
                    <a:pt x="2843" y="8175"/>
                    <a:pt x="2382" y="8117"/>
                    <a:pt x="2230" y="8339"/>
                  </a:cubicBezTo>
                  <a:cubicBezTo>
                    <a:pt x="2078" y="8560"/>
                    <a:pt x="1874" y="9189"/>
                    <a:pt x="1848" y="9422"/>
                  </a:cubicBezTo>
                  <a:cubicBezTo>
                    <a:pt x="1822" y="9656"/>
                    <a:pt x="1806" y="9700"/>
                    <a:pt x="2073" y="9738"/>
                  </a:cubicBezTo>
                  <a:cubicBezTo>
                    <a:pt x="2340" y="9777"/>
                    <a:pt x="3104" y="9626"/>
                    <a:pt x="3448" y="9656"/>
                  </a:cubicBezTo>
                  <a:cubicBezTo>
                    <a:pt x="3792" y="9686"/>
                    <a:pt x="3969" y="9858"/>
                    <a:pt x="4138" y="9917"/>
                  </a:cubicBezTo>
                  <a:cubicBezTo>
                    <a:pt x="4307" y="9976"/>
                    <a:pt x="4368" y="9999"/>
                    <a:pt x="4463" y="10013"/>
                  </a:cubicBezTo>
                  <a:cubicBezTo>
                    <a:pt x="4558" y="10027"/>
                    <a:pt x="4532" y="10015"/>
                    <a:pt x="4708" y="9999"/>
                  </a:cubicBezTo>
                  <a:cubicBezTo>
                    <a:pt x="4884" y="9983"/>
                    <a:pt x="5267" y="9931"/>
                    <a:pt x="5517" y="9917"/>
                  </a:cubicBezTo>
                  <a:cubicBezTo>
                    <a:pt x="5767" y="9903"/>
                    <a:pt x="5977" y="9917"/>
                    <a:pt x="6207" y="9917"/>
                  </a:cubicBezTo>
                  <a:cubicBezTo>
                    <a:pt x="6667" y="9830"/>
                    <a:pt x="7228" y="9704"/>
                    <a:pt x="7586" y="9656"/>
                  </a:cubicBezTo>
                  <a:cubicBezTo>
                    <a:pt x="7944" y="9608"/>
                    <a:pt x="8185" y="9677"/>
                    <a:pt x="8353" y="9629"/>
                  </a:cubicBezTo>
                  <a:cubicBezTo>
                    <a:pt x="8521" y="9581"/>
                    <a:pt x="8604" y="9494"/>
                    <a:pt x="8597" y="9368"/>
                  </a:cubicBezTo>
                  <a:cubicBezTo>
                    <a:pt x="8590" y="9242"/>
                    <a:pt x="8278" y="8989"/>
                    <a:pt x="8312" y="8872"/>
                  </a:cubicBezTo>
                  <a:cubicBezTo>
                    <a:pt x="8346" y="8755"/>
                    <a:pt x="8653" y="8734"/>
                    <a:pt x="8802" y="8668"/>
                  </a:cubicBezTo>
                  <a:cubicBezTo>
                    <a:pt x="8951" y="8602"/>
                    <a:pt x="9106" y="8518"/>
                    <a:pt x="9207" y="8474"/>
                  </a:cubicBezTo>
                  <a:cubicBezTo>
                    <a:pt x="9308" y="8430"/>
                    <a:pt x="9462" y="8479"/>
                    <a:pt x="9408" y="8406"/>
                  </a:cubicBezTo>
                  <a:cubicBezTo>
                    <a:pt x="9354" y="8333"/>
                    <a:pt x="9101" y="8223"/>
                    <a:pt x="8882" y="8035"/>
                  </a:cubicBezTo>
                  <a:cubicBezTo>
                    <a:pt x="8663" y="7847"/>
                    <a:pt x="8352" y="7492"/>
                    <a:pt x="8092" y="7279"/>
                  </a:cubicBezTo>
                  <a:cubicBezTo>
                    <a:pt x="7832" y="7066"/>
                    <a:pt x="7487" y="6889"/>
                    <a:pt x="7321" y="6759"/>
                  </a:cubicBezTo>
                  <a:cubicBezTo>
                    <a:pt x="7155" y="6629"/>
                    <a:pt x="7054" y="6580"/>
                    <a:pt x="7098" y="6497"/>
                  </a:cubicBezTo>
                  <a:cubicBezTo>
                    <a:pt x="7142" y="6414"/>
                    <a:pt x="7390" y="6345"/>
                    <a:pt x="7586" y="6263"/>
                  </a:cubicBezTo>
                  <a:cubicBezTo>
                    <a:pt x="7782" y="6181"/>
                    <a:pt x="8026" y="6082"/>
                    <a:pt x="8276" y="6002"/>
                  </a:cubicBezTo>
                  <a:cubicBezTo>
                    <a:pt x="8526" y="5922"/>
                    <a:pt x="8900" y="5853"/>
                    <a:pt x="9086" y="5782"/>
                  </a:cubicBezTo>
                  <a:cubicBezTo>
                    <a:pt x="9272" y="5711"/>
                    <a:pt x="9238" y="5584"/>
                    <a:pt x="9390" y="5577"/>
                  </a:cubicBezTo>
                  <a:cubicBezTo>
                    <a:pt x="9542" y="5570"/>
                    <a:pt x="9898" y="5757"/>
                    <a:pt x="10000" y="5741"/>
                  </a:cubicBezTo>
                  <a:cubicBezTo>
                    <a:pt x="10102" y="5725"/>
                    <a:pt x="10000" y="5568"/>
                    <a:pt x="10000" y="5481"/>
                  </a:cubicBezTo>
                  <a:lnTo>
                    <a:pt x="10000" y="4697"/>
                  </a:lnTo>
                  <a:cubicBezTo>
                    <a:pt x="9655" y="4697"/>
                    <a:pt x="9655" y="3654"/>
                    <a:pt x="9655" y="3654"/>
                  </a:cubicBezTo>
                  <a:lnTo>
                    <a:pt x="9655" y="2871"/>
                  </a:lnTo>
                  <a:lnTo>
                    <a:pt x="9655" y="2609"/>
                  </a:lnTo>
                  <a:lnTo>
                    <a:pt x="9310" y="1827"/>
                  </a:lnTo>
                  <a:lnTo>
                    <a:pt x="9310" y="1305"/>
                  </a:lnTo>
                  <a:lnTo>
                    <a:pt x="7931" y="783"/>
                  </a:lnTo>
                  <a:lnTo>
                    <a:pt x="6552" y="1305"/>
                  </a:lnTo>
                  <a:cubicBezTo>
                    <a:pt x="6552" y="1305"/>
                    <a:pt x="6207" y="1305"/>
                    <a:pt x="5862" y="1044"/>
                  </a:cubicBezTo>
                  <a:lnTo>
                    <a:pt x="5862" y="522"/>
                  </a:lnTo>
                  <a:lnTo>
                    <a:pt x="4828" y="261"/>
                  </a:lnTo>
                  <a:lnTo>
                    <a:pt x="4138" y="0"/>
                  </a:lnTo>
                  <a:lnTo>
                    <a:pt x="3793" y="261"/>
                  </a:lnTo>
                  <a:lnTo>
                    <a:pt x="3448" y="1305"/>
                  </a:lnTo>
                  <a:lnTo>
                    <a:pt x="3103" y="1827"/>
                  </a:lnTo>
                  <a:lnTo>
                    <a:pt x="2414" y="1827"/>
                  </a:lnTo>
                  <a:lnTo>
                    <a:pt x="1724" y="1827"/>
                  </a:lnTo>
                  <a:lnTo>
                    <a:pt x="1724" y="2088"/>
                  </a:lnTo>
                  <a:lnTo>
                    <a:pt x="1724" y="2609"/>
                  </a:lnTo>
                  <a:close/>
                </a:path>
              </a:pathLst>
            </a:custGeom>
            <a:grpFill/>
            <a:ln w="9525">
              <a:solidFill>
                <a:schemeClr val="bg1"/>
              </a:solidFill>
              <a:round/>
              <a:headEnd/>
              <a:tailEnd/>
            </a:ln>
          </p:spPr>
          <p:txBody>
            <a:bodyPr/>
            <a:lstStyle/>
            <a:p>
              <a:endParaRPr lang="en-GB" dirty="0"/>
            </a:p>
          </p:txBody>
        </p:sp>
        <p:sp>
          <p:nvSpPr>
            <p:cNvPr id="11" name="Freeform 345"/>
            <p:cNvSpPr>
              <a:spLocks/>
            </p:cNvSpPr>
            <p:nvPr/>
          </p:nvSpPr>
          <p:spPr bwMode="auto">
            <a:xfrm>
              <a:off x="8170723" y="2532695"/>
              <a:ext cx="58064" cy="77419"/>
            </a:xfrm>
            <a:custGeom>
              <a:avLst/>
              <a:gdLst>
                <a:gd name="T0" fmla="*/ 2147483646 w 66"/>
                <a:gd name="T1" fmla="*/ 2147483646 h 90"/>
                <a:gd name="T2" fmla="*/ 2147483646 w 66"/>
                <a:gd name="T3" fmla="*/ 2147483646 h 90"/>
                <a:gd name="T4" fmla="*/ 2147483646 w 66"/>
                <a:gd name="T5" fmla="*/ 2147483646 h 90"/>
                <a:gd name="T6" fmla="*/ 2147483646 w 66"/>
                <a:gd name="T7" fmla="*/ 2147483646 h 90"/>
                <a:gd name="T8" fmla="*/ 2147483646 w 66"/>
                <a:gd name="T9" fmla="*/ 2147483646 h 90"/>
                <a:gd name="T10" fmla="*/ 2147483646 w 66"/>
                <a:gd name="T11" fmla="*/ 2147483646 h 90"/>
                <a:gd name="T12" fmla="*/ 2147483646 w 66"/>
                <a:gd name="T13" fmla="*/ 2147483646 h 90"/>
                <a:gd name="T14" fmla="*/ 2147483646 w 66"/>
                <a:gd name="T15" fmla="*/ 2147483646 h 90"/>
                <a:gd name="T16" fmla="*/ 2147483646 w 66"/>
                <a:gd name="T17" fmla="*/ 2147483646 h 90"/>
                <a:gd name="T18" fmla="*/ 2147483646 w 66"/>
                <a:gd name="T19" fmla="*/ 2147483646 h 90"/>
                <a:gd name="T20" fmla="*/ 2147483646 w 66"/>
                <a:gd name="T21" fmla="*/ 0 h 90"/>
                <a:gd name="T22" fmla="*/ 2147483646 w 66"/>
                <a:gd name="T23" fmla="*/ 2147483646 h 90"/>
                <a:gd name="T24" fmla="*/ 2147483646 w 66"/>
                <a:gd name="T25" fmla="*/ 2147483646 h 90"/>
                <a:gd name="T26" fmla="*/ 2147483646 w 66"/>
                <a:gd name="T27" fmla="*/ 2147483646 h 90"/>
                <a:gd name="T28" fmla="*/ 2147483646 w 66"/>
                <a:gd name="T29" fmla="*/ 2147483646 h 90"/>
                <a:gd name="T30" fmla="*/ 2147483646 w 66"/>
                <a:gd name="T31" fmla="*/ 2147483646 h 90"/>
                <a:gd name="T32" fmla="*/ 0 w 66"/>
                <a:gd name="T33" fmla="*/ 2147483646 h 90"/>
                <a:gd name="T34" fmla="*/ 2147483646 w 66"/>
                <a:gd name="T35" fmla="*/ 2147483646 h 90"/>
                <a:gd name="T36" fmla="*/ 2147483646 w 66"/>
                <a:gd name="T37" fmla="*/ 2147483646 h 9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66" h="90">
                  <a:moveTo>
                    <a:pt x="18" y="72"/>
                  </a:moveTo>
                  <a:lnTo>
                    <a:pt x="30" y="78"/>
                  </a:lnTo>
                  <a:lnTo>
                    <a:pt x="36" y="84"/>
                  </a:lnTo>
                  <a:lnTo>
                    <a:pt x="42" y="90"/>
                  </a:lnTo>
                  <a:lnTo>
                    <a:pt x="48" y="78"/>
                  </a:lnTo>
                  <a:lnTo>
                    <a:pt x="48" y="60"/>
                  </a:lnTo>
                  <a:lnTo>
                    <a:pt x="60" y="48"/>
                  </a:lnTo>
                  <a:lnTo>
                    <a:pt x="60" y="30"/>
                  </a:lnTo>
                  <a:lnTo>
                    <a:pt x="66" y="18"/>
                  </a:lnTo>
                  <a:lnTo>
                    <a:pt x="66" y="6"/>
                  </a:lnTo>
                  <a:lnTo>
                    <a:pt x="66" y="0"/>
                  </a:lnTo>
                  <a:lnTo>
                    <a:pt x="54" y="6"/>
                  </a:lnTo>
                  <a:lnTo>
                    <a:pt x="36" y="12"/>
                  </a:lnTo>
                  <a:lnTo>
                    <a:pt x="36" y="30"/>
                  </a:lnTo>
                  <a:lnTo>
                    <a:pt x="24" y="18"/>
                  </a:lnTo>
                  <a:lnTo>
                    <a:pt x="12" y="54"/>
                  </a:lnTo>
                  <a:lnTo>
                    <a:pt x="0" y="66"/>
                  </a:lnTo>
                  <a:lnTo>
                    <a:pt x="6" y="72"/>
                  </a:lnTo>
                  <a:lnTo>
                    <a:pt x="18" y="72"/>
                  </a:lnTo>
                  <a:close/>
                </a:path>
              </a:pathLst>
            </a:custGeom>
            <a:grpFill/>
            <a:ln w="9525">
              <a:solidFill>
                <a:schemeClr val="bg1"/>
              </a:solidFill>
              <a:round/>
              <a:headEnd/>
              <a:tailEnd/>
            </a:ln>
          </p:spPr>
          <p:txBody>
            <a:bodyPr/>
            <a:lstStyle/>
            <a:p>
              <a:endParaRPr lang="en-GB" dirty="0"/>
            </a:p>
          </p:txBody>
        </p:sp>
        <p:sp>
          <p:nvSpPr>
            <p:cNvPr id="12" name="Freeform 346"/>
            <p:cNvSpPr>
              <a:spLocks/>
            </p:cNvSpPr>
            <p:nvPr/>
          </p:nvSpPr>
          <p:spPr bwMode="auto">
            <a:xfrm rot="20966185">
              <a:off x="8461043" y="2862933"/>
              <a:ext cx="120966" cy="124596"/>
            </a:xfrm>
            <a:custGeom>
              <a:avLst/>
              <a:gdLst>
                <a:gd name="T0" fmla="*/ 2147483646 w 9874"/>
                <a:gd name="T1" fmla="*/ 2147483646 h 10000"/>
                <a:gd name="T2" fmla="*/ 2147483646 w 9874"/>
                <a:gd name="T3" fmla="*/ 2147483646 h 10000"/>
                <a:gd name="T4" fmla="*/ 2147483646 w 9874"/>
                <a:gd name="T5" fmla="*/ 2147483646 h 10000"/>
                <a:gd name="T6" fmla="*/ 2147483646 w 9874"/>
                <a:gd name="T7" fmla="*/ 0 h 10000"/>
                <a:gd name="T8" fmla="*/ 2147483646 w 9874"/>
                <a:gd name="T9" fmla="*/ 2147483646 h 10000"/>
                <a:gd name="T10" fmla="*/ 2147483646 w 9874"/>
                <a:gd name="T11" fmla="*/ 2147483646 h 10000"/>
                <a:gd name="T12" fmla="*/ 2147483646 w 9874"/>
                <a:gd name="T13" fmla="*/ 2147483646 h 10000"/>
                <a:gd name="T14" fmla="*/ 2147483646 w 9874"/>
                <a:gd name="T15" fmla="*/ 2147483646 h 10000"/>
                <a:gd name="T16" fmla="*/ 2147483646 w 9874"/>
                <a:gd name="T17" fmla="*/ 2147483646 h 10000"/>
                <a:gd name="T18" fmla="*/ 0 w 9874"/>
                <a:gd name="T19" fmla="*/ 2147483646 h 10000"/>
                <a:gd name="T20" fmla="*/ 2147483646 w 9874"/>
                <a:gd name="T21" fmla="*/ 2147483646 h 10000"/>
                <a:gd name="T22" fmla="*/ 2147483646 w 9874"/>
                <a:gd name="T23" fmla="*/ 2147483646 h 10000"/>
                <a:gd name="T24" fmla="*/ 2147483646 w 9874"/>
                <a:gd name="T25" fmla="*/ 2147483646 h 10000"/>
                <a:gd name="T26" fmla="*/ 2147483646 w 9874"/>
                <a:gd name="T27" fmla="*/ 2147483646 h 10000"/>
                <a:gd name="T28" fmla="*/ 2147483646 w 9874"/>
                <a:gd name="T29" fmla="*/ 2147483646 h 10000"/>
                <a:gd name="T30" fmla="*/ 2147483646 w 9874"/>
                <a:gd name="T31" fmla="*/ 2147483646 h 10000"/>
                <a:gd name="T32" fmla="*/ 2147483646 w 9874"/>
                <a:gd name="T33" fmla="*/ 2147483646 h 10000"/>
                <a:gd name="T34" fmla="*/ 2147483646 w 9874"/>
                <a:gd name="T35" fmla="*/ 2147483646 h 10000"/>
                <a:gd name="T36" fmla="*/ 2147483646 w 9874"/>
                <a:gd name="T37" fmla="*/ 2147483646 h 10000"/>
                <a:gd name="T38" fmla="*/ 2147483646 w 9874"/>
                <a:gd name="T39" fmla="*/ 2147483646 h 10000"/>
                <a:gd name="T40" fmla="*/ 2147483646 w 9874"/>
                <a:gd name="T41" fmla="*/ 2147483646 h 10000"/>
                <a:gd name="T42" fmla="*/ 2147483646 w 9874"/>
                <a:gd name="T43" fmla="*/ 2147483646 h 10000"/>
                <a:gd name="T44" fmla="*/ 2147483646 w 9874"/>
                <a:gd name="T45" fmla="*/ 2147483646 h 10000"/>
                <a:gd name="T46" fmla="*/ 2147483646 w 9874"/>
                <a:gd name="T47" fmla="*/ 2147483646 h 10000"/>
                <a:gd name="T48" fmla="*/ 2147483646 w 9874"/>
                <a:gd name="T49" fmla="*/ 2147483646 h 10000"/>
                <a:gd name="T50" fmla="*/ 2147483646 w 9874"/>
                <a:gd name="T51" fmla="*/ 2147483646 h 1000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9874" h="10000">
                  <a:moveTo>
                    <a:pt x="9677" y="735"/>
                  </a:moveTo>
                  <a:lnTo>
                    <a:pt x="9874" y="489"/>
                  </a:lnTo>
                  <a:lnTo>
                    <a:pt x="9223" y="488"/>
                  </a:lnTo>
                  <a:lnTo>
                    <a:pt x="8813" y="0"/>
                  </a:lnTo>
                  <a:lnTo>
                    <a:pt x="5802" y="299"/>
                  </a:lnTo>
                  <a:lnTo>
                    <a:pt x="3889" y="1094"/>
                  </a:lnTo>
                  <a:lnTo>
                    <a:pt x="1667" y="1588"/>
                  </a:lnTo>
                  <a:lnTo>
                    <a:pt x="1667" y="2083"/>
                  </a:lnTo>
                  <a:lnTo>
                    <a:pt x="1111" y="3073"/>
                  </a:lnTo>
                  <a:lnTo>
                    <a:pt x="0" y="4062"/>
                  </a:lnTo>
                  <a:lnTo>
                    <a:pt x="1111" y="5547"/>
                  </a:lnTo>
                  <a:lnTo>
                    <a:pt x="3333" y="6042"/>
                  </a:lnTo>
                  <a:lnTo>
                    <a:pt x="2222" y="7031"/>
                  </a:lnTo>
                  <a:lnTo>
                    <a:pt x="2222" y="9010"/>
                  </a:lnTo>
                  <a:lnTo>
                    <a:pt x="4445" y="10000"/>
                  </a:lnTo>
                  <a:lnTo>
                    <a:pt x="5555" y="9010"/>
                  </a:lnTo>
                  <a:lnTo>
                    <a:pt x="5555" y="8021"/>
                  </a:lnTo>
                  <a:lnTo>
                    <a:pt x="7777" y="7031"/>
                  </a:lnTo>
                  <a:lnTo>
                    <a:pt x="5555" y="5052"/>
                  </a:lnTo>
                  <a:lnTo>
                    <a:pt x="5555" y="4062"/>
                  </a:lnTo>
                  <a:lnTo>
                    <a:pt x="4445" y="2578"/>
                  </a:lnTo>
                  <a:lnTo>
                    <a:pt x="7777" y="2083"/>
                  </a:lnTo>
                  <a:lnTo>
                    <a:pt x="9152" y="1778"/>
                  </a:lnTo>
                  <a:lnTo>
                    <a:pt x="9179" y="1136"/>
                  </a:lnTo>
                  <a:lnTo>
                    <a:pt x="9413" y="901"/>
                  </a:lnTo>
                  <a:lnTo>
                    <a:pt x="9677" y="735"/>
                  </a:lnTo>
                  <a:close/>
                </a:path>
              </a:pathLst>
            </a:custGeom>
            <a:grpFill/>
            <a:ln w="9525">
              <a:solidFill>
                <a:schemeClr val="bg1"/>
              </a:solidFill>
              <a:round/>
              <a:headEnd/>
              <a:tailEnd/>
            </a:ln>
          </p:spPr>
          <p:txBody>
            <a:bodyPr/>
            <a:lstStyle/>
            <a:p>
              <a:endParaRPr lang="en-GB" dirty="0"/>
            </a:p>
          </p:txBody>
        </p:sp>
        <p:sp>
          <p:nvSpPr>
            <p:cNvPr id="13" name="Freeform 351"/>
            <p:cNvSpPr>
              <a:spLocks/>
            </p:cNvSpPr>
            <p:nvPr/>
          </p:nvSpPr>
          <p:spPr bwMode="auto">
            <a:xfrm>
              <a:off x="8453785" y="2669386"/>
              <a:ext cx="156046" cy="128224"/>
            </a:xfrm>
            <a:custGeom>
              <a:avLst/>
              <a:gdLst>
                <a:gd name="T0" fmla="*/ 2147483646 w 10000"/>
                <a:gd name="T1" fmla="*/ 2147483646 h 10000"/>
                <a:gd name="T2" fmla="*/ 2147483646 w 10000"/>
                <a:gd name="T3" fmla="*/ 2147483646 h 10000"/>
                <a:gd name="T4" fmla="*/ 2147483646 w 10000"/>
                <a:gd name="T5" fmla="*/ 2147483646 h 10000"/>
                <a:gd name="T6" fmla="*/ 2147483646 w 10000"/>
                <a:gd name="T7" fmla="*/ 0 h 10000"/>
                <a:gd name="T8" fmla="*/ 2147483646 w 10000"/>
                <a:gd name="T9" fmla="*/ 2147483646 h 10000"/>
                <a:gd name="T10" fmla="*/ 2147483646 w 10000"/>
                <a:gd name="T11" fmla="*/ 2147483646 h 10000"/>
                <a:gd name="T12" fmla="*/ 2147483646 w 10000"/>
                <a:gd name="T13" fmla="*/ 2147483646 h 10000"/>
                <a:gd name="T14" fmla="*/ 2147483646 w 10000"/>
                <a:gd name="T15" fmla="*/ 2147483646 h 10000"/>
                <a:gd name="T16" fmla="*/ 2147483646 w 10000"/>
                <a:gd name="T17" fmla="*/ 2147483646 h 10000"/>
                <a:gd name="T18" fmla="*/ 2147483646 w 10000"/>
                <a:gd name="T19" fmla="*/ 2147483646 h 10000"/>
                <a:gd name="T20" fmla="*/ 2147483646 w 10000"/>
                <a:gd name="T21" fmla="*/ 2147483646 h 10000"/>
                <a:gd name="T22" fmla="*/ 147736086 w 10000"/>
                <a:gd name="T23" fmla="*/ 2147483646 h 10000"/>
                <a:gd name="T24" fmla="*/ 2147483646 w 10000"/>
                <a:gd name="T25" fmla="*/ 2147483646 h 10000"/>
                <a:gd name="T26" fmla="*/ 2147483646 w 10000"/>
                <a:gd name="T27" fmla="*/ 2147483646 h 10000"/>
                <a:gd name="T28" fmla="*/ 2147483646 w 10000"/>
                <a:gd name="T29" fmla="*/ 2147483646 h 10000"/>
                <a:gd name="T30" fmla="*/ 2147483646 w 10000"/>
                <a:gd name="T31" fmla="*/ 2147483646 h 10000"/>
                <a:gd name="T32" fmla="*/ 2147483646 w 10000"/>
                <a:gd name="T33" fmla="*/ 2147483646 h 10000"/>
                <a:gd name="T34" fmla="*/ 2147483646 w 10000"/>
                <a:gd name="T35" fmla="*/ 2147483646 h 10000"/>
                <a:gd name="T36" fmla="*/ 2147483646 w 10000"/>
                <a:gd name="T37" fmla="*/ 2147483646 h 10000"/>
                <a:gd name="T38" fmla="*/ 2147483646 w 10000"/>
                <a:gd name="T39" fmla="*/ 2147483646 h 10000"/>
                <a:gd name="T40" fmla="*/ 2147483646 w 10000"/>
                <a:gd name="T41" fmla="*/ 2147483646 h 1000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0000" h="10000">
                  <a:moveTo>
                    <a:pt x="8952" y="4746"/>
                  </a:moveTo>
                  <a:cubicBezTo>
                    <a:pt x="8952" y="4746"/>
                    <a:pt x="9789" y="4438"/>
                    <a:pt x="9789" y="4036"/>
                  </a:cubicBezTo>
                  <a:cubicBezTo>
                    <a:pt x="10125" y="3229"/>
                    <a:pt x="10054" y="3000"/>
                    <a:pt x="9628" y="2328"/>
                  </a:cubicBezTo>
                  <a:cubicBezTo>
                    <a:pt x="9201" y="1655"/>
                    <a:pt x="8028" y="776"/>
                    <a:pt x="7229" y="0"/>
                  </a:cubicBezTo>
                  <a:cubicBezTo>
                    <a:pt x="6677" y="239"/>
                    <a:pt x="6358" y="529"/>
                    <a:pt x="5576" y="715"/>
                  </a:cubicBezTo>
                  <a:cubicBezTo>
                    <a:pt x="4794" y="901"/>
                    <a:pt x="3551" y="983"/>
                    <a:pt x="2539" y="1118"/>
                  </a:cubicBezTo>
                  <a:lnTo>
                    <a:pt x="2201" y="715"/>
                  </a:lnTo>
                  <a:lnTo>
                    <a:pt x="1188" y="2730"/>
                  </a:lnTo>
                  <a:cubicBezTo>
                    <a:pt x="963" y="3268"/>
                    <a:pt x="631" y="4031"/>
                    <a:pt x="513" y="4343"/>
                  </a:cubicBezTo>
                  <a:cubicBezTo>
                    <a:pt x="396" y="4654"/>
                    <a:pt x="496" y="4524"/>
                    <a:pt x="482" y="4603"/>
                  </a:cubicBezTo>
                  <a:cubicBezTo>
                    <a:pt x="467" y="4681"/>
                    <a:pt x="503" y="4723"/>
                    <a:pt x="422" y="4817"/>
                  </a:cubicBezTo>
                  <a:cubicBezTo>
                    <a:pt x="342" y="4911"/>
                    <a:pt x="-28" y="5153"/>
                    <a:pt x="2" y="5165"/>
                  </a:cubicBezTo>
                  <a:cubicBezTo>
                    <a:pt x="871" y="6361"/>
                    <a:pt x="1309" y="7628"/>
                    <a:pt x="1789" y="8230"/>
                  </a:cubicBezTo>
                  <a:cubicBezTo>
                    <a:pt x="2266" y="8832"/>
                    <a:pt x="2645" y="8558"/>
                    <a:pt x="2875" y="8776"/>
                  </a:cubicBezTo>
                  <a:cubicBezTo>
                    <a:pt x="3105" y="8994"/>
                    <a:pt x="2722" y="9336"/>
                    <a:pt x="3174" y="9539"/>
                  </a:cubicBezTo>
                  <a:cubicBezTo>
                    <a:pt x="3626" y="9742"/>
                    <a:pt x="4682" y="10053"/>
                    <a:pt x="5588" y="9993"/>
                  </a:cubicBezTo>
                  <a:cubicBezTo>
                    <a:pt x="6494" y="9933"/>
                    <a:pt x="8055" y="9717"/>
                    <a:pt x="8615" y="9179"/>
                  </a:cubicBezTo>
                  <a:cubicBezTo>
                    <a:pt x="9175" y="8641"/>
                    <a:pt x="8840" y="7567"/>
                    <a:pt x="8952" y="6761"/>
                  </a:cubicBezTo>
                  <a:lnTo>
                    <a:pt x="9628" y="6358"/>
                  </a:lnTo>
                  <a:cubicBezTo>
                    <a:pt x="9591" y="6168"/>
                    <a:pt x="9555" y="5977"/>
                    <a:pt x="9518" y="5787"/>
                  </a:cubicBezTo>
                  <a:cubicBezTo>
                    <a:pt x="9629" y="5384"/>
                    <a:pt x="8840" y="5149"/>
                    <a:pt x="8952" y="4746"/>
                  </a:cubicBezTo>
                  <a:close/>
                </a:path>
              </a:pathLst>
            </a:custGeom>
            <a:grpFill/>
            <a:ln w="9525">
              <a:solidFill>
                <a:schemeClr val="bg1"/>
              </a:solidFill>
              <a:round/>
              <a:headEnd/>
              <a:tailEnd/>
            </a:ln>
          </p:spPr>
          <p:txBody>
            <a:bodyPr/>
            <a:lstStyle/>
            <a:p>
              <a:endParaRPr lang="en-GB" dirty="0"/>
            </a:p>
          </p:txBody>
        </p:sp>
        <p:sp>
          <p:nvSpPr>
            <p:cNvPr id="14" name="Freeform 353"/>
            <p:cNvSpPr>
              <a:spLocks/>
            </p:cNvSpPr>
            <p:nvPr/>
          </p:nvSpPr>
          <p:spPr bwMode="auto">
            <a:xfrm>
              <a:off x="8296528" y="2610113"/>
              <a:ext cx="120966" cy="62903"/>
            </a:xfrm>
            <a:custGeom>
              <a:avLst/>
              <a:gdLst>
                <a:gd name="T0" fmla="*/ 2147483646 w 10569"/>
                <a:gd name="T1" fmla="*/ 1784266055 h 10092"/>
                <a:gd name="T2" fmla="*/ 2147483646 w 10569"/>
                <a:gd name="T3" fmla="*/ 1003710399 h 10092"/>
                <a:gd name="T4" fmla="*/ 2147483646 w 10569"/>
                <a:gd name="T5" fmla="*/ 502000758 h 10092"/>
                <a:gd name="T6" fmla="*/ 2147483646 w 10569"/>
                <a:gd name="T7" fmla="*/ 0 h 10092"/>
                <a:gd name="T8" fmla="*/ 2147483646 w 10569"/>
                <a:gd name="T9" fmla="*/ 250834547 h 10092"/>
                <a:gd name="T10" fmla="*/ 2147483646 w 10569"/>
                <a:gd name="T11" fmla="*/ 0 h 10092"/>
                <a:gd name="T12" fmla="*/ 2147483646 w 10569"/>
                <a:gd name="T13" fmla="*/ 250834547 h 10092"/>
                <a:gd name="T14" fmla="*/ 2147483646 w 10569"/>
                <a:gd name="T15" fmla="*/ 502000758 h 10092"/>
                <a:gd name="T16" fmla="*/ 2147483646 w 10569"/>
                <a:gd name="T17" fmla="*/ 752875852 h 10092"/>
                <a:gd name="T18" fmla="*/ 126895188 w 10569"/>
                <a:gd name="T19" fmla="*/ 1003710399 h 10092"/>
                <a:gd name="T20" fmla="*/ 2147483646 w 10569"/>
                <a:gd name="T21" fmla="*/ 1342794782 h 10092"/>
                <a:gd name="T22" fmla="*/ 2147483646 w 10569"/>
                <a:gd name="T23" fmla="*/ 1800525632 h 10092"/>
                <a:gd name="T24" fmla="*/ 2147483646 w 10569"/>
                <a:gd name="T25" fmla="*/ 2147483646 h 10092"/>
                <a:gd name="T26" fmla="*/ 2147483646 w 10569"/>
                <a:gd name="T27" fmla="*/ 2147483646 h 10092"/>
                <a:gd name="T28" fmla="*/ 2147483646 w 10569"/>
                <a:gd name="T29" fmla="*/ 2147483646 h 10092"/>
                <a:gd name="T30" fmla="*/ 2147483646 w 10569"/>
                <a:gd name="T31" fmla="*/ 2147483646 h 10092"/>
                <a:gd name="T32" fmla="*/ 2147483646 w 10569"/>
                <a:gd name="T33" fmla="*/ 2147483646 h 10092"/>
                <a:gd name="T34" fmla="*/ 2147483646 w 10569"/>
                <a:gd name="T35" fmla="*/ 2147483646 h 10092"/>
                <a:gd name="T36" fmla="*/ 2147483646 w 10569"/>
                <a:gd name="T37" fmla="*/ 2147483646 h 10092"/>
                <a:gd name="T38" fmla="*/ 2147483646 w 10569"/>
                <a:gd name="T39" fmla="*/ 2147483646 h 10092"/>
                <a:gd name="T40" fmla="*/ 2147483646 w 10569"/>
                <a:gd name="T41" fmla="*/ 2147483646 h 10092"/>
                <a:gd name="T42" fmla="*/ 2147483646 w 10569"/>
                <a:gd name="T43" fmla="*/ 2147483646 h 10092"/>
                <a:gd name="T44" fmla="*/ 2147483646 w 10569"/>
                <a:gd name="T45" fmla="*/ 2147483646 h 1009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0569" h="10092">
                  <a:moveTo>
                    <a:pt x="10569" y="5925"/>
                  </a:moveTo>
                  <a:cubicBezTo>
                    <a:pt x="10249" y="5077"/>
                    <a:pt x="8682" y="4197"/>
                    <a:pt x="7738" y="3333"/>
                  </a:cubicBezTo>
                  <a:lnTo>
                    <a:pt x="5920" y="1667"/>
                  </a:lnTo>
                  <a:lnTo>
                    <a:pt x="4102" y="0"/>
                  </a:lnTo>
                  <a:lnTo>
                    <a:pt x="4102" y="833"/>
                  </a:lnTo>
                  <a:lnTo>
                    <a:pt x="3193" y="0"/>
                  </a:lnTo>
                  <a:lnTo>
                    <a:pt x="2738" y="833"/>
                  </a:lnTo>
                  <a:lnTo>
                    <a:pt x="1829" y="1667"/>
                  </a:lnTo>
                  <a:lnTo>
                    <a:pt x="920" y="2500"/>
                  </a:lnTo>
                  <a:cubicBezTo>
                    <a:pt x="617" y="2778"/>
                    <a:pt x="87" y="3007"/>
                    <a:pt x="11" y="3333"/>
                  </a:cubicBezTo>
                  <a:cubicBezTo>
                    <a:pt x="-65" y="3659"/>
                    <a:pt x="248" y="4018"/>
                    <a:pt x="466" y="4459"/>
                  </a:cubicBezTo>
                  <a:cubicBezTo>
                    <a:pt x="684" y="4900"/>
                    <a:pt x="1019" y="5333"/>
                    <a:pt x="1322" y="5979"/>
                  </a:cubicBezTo>
                  <a:cubicBezTo>
                    <a:pt x="1625" y="6625"/>
                    <a:pt x="2048" y="7802"/>
                    <a:pt x="2284" y="8333"/>
                  </a:cubicBezTo>
                  <a:cubicBezTo>
                    <a:pt x="2520" y="8864"/>
                    <a:pt x="2583" y="8874"/>
                    <a:pt x="2738" y="9167"/>
                  </a:cubicBezTo>
                  <a:cubicBezTo>
                    <a:pt x="2893" y="9460"/>
                    <a:pt x="3217" y="10092"/>
                    <a:pt x="3217" y="10092"/>
                  </a:cubicBezTo>
                  <a:cubicBezTo>
                    <a:pt x="4581" y="10092"/>
                    <a:pt x="4900" y="9994"/>
                    <a:pt x="4900" y="9994"/>
                  </a:cubicBezTo>
                  <a:cubicBezTo>
                    <a:pt x="4785" y="9440"/>
                    <a:pt x="5654" y="9714"/>
                    <a:pt x="5539" y="9160"/>
                  </a:cubicBezTo>
                  <a:cubicBezTo>
                    <a:pt x="5853" y="9260"/>
                    <a:pt x="6250" y="9364"/>
                    <a:pt x="6402" y="9410"/>
                  </a:cubicBezTo>
                  <a:cubicBezTo>
                    <a:pt x="6554" y="9456"/>
                    <a:pt x="6377" y="9434"/>
                    <a:pt x="6453" y="9434"/>
                  </a:cubicBezTo>
                  <a:cubicBezTo>
                    <a:pt x="6529" y="9434"/>
                    <a:pt x="6505" y="9504"/>
                    <a:pt x="6723" y="9605"/>
                  </a:cubicBezTo>
                  <a:cubicBezTo>
                    <a:pt x="6941" y="9707"/>
                    <a:pt x="7421" y="10085"/>
                    <a:pt x="7759" y="10043"/>
                  </a:cubicBezTo>
                  <a:cubicBezTo>
                    <a:pt x="8097" y="10001"/>
                    <a:pt x="8436" y="9626"/>
                    <a:pt x="8753" y="9355"/>
                  </a:cubicBezTo>
                  <a:cubicBezTo>
                    <a:pt x="9070" y="9084"/>
                    <a:pt x="8347" y="9964"/>
                    <a:pt x="10391" y="9757"/>
                  </a:cubicBezTo>
                </a:path>
              </a:pathLst>
            </a:custGeom>
            <a:grpFill/>
            <a:ln w="9525">
              <a:solidFill>
                <a:schemeClr val="bg1"/>
              </a:solidFill>
              <a:round/>
              <a:headEnd/>
              <a:tailEnd/>
            </a:ln>
          </p:spPr>
          <p:txBody>
            <a:bodyPr/>
            <a:lstStyle/>
            <a:p>
              <a:endParaRPr lang="en-GB" dirty="0"/>
            </a:p>
          </p:txBody>
        </p:sp>
        <p:sp>
          <p:nvSpPr>
            <p:cNvPr id="15" name="Freeform 354"/>
            <p:cNvSpPr>
              <a:spLocks/>
            </p:cNvSpPr>
            <p:nvPr/>
          </p:nvSpPr>
          <p:spPr bwMode="auto">
            <a:xfrm>
              <a:off x="8382414" y="2675435"/>
              <a:ext cx="105241" cy="72580"/>
            </a:xfrm>
            <a:custGeom>
              <a:avLst/>
              <a:gdLst>
                <a:gd name="T0" fmla="*/ 2147483646 w 9980"/>
                <a:gd name="T1" fmla="*/ 0 h 10000"/>
                <a:gd name="T2" fmla="*/ 2147483646 w 9980"/>
                <a:gd name="T3" fmla="*/ 1146309471 h 10000"/>
                <a:gd name="T4" fmla="*/ 2147483646 w 9980"/>
                <a:gd name="T5" fmla="*/ 1665489132 h 10000"/>
                <a:gd name="T6" fmla="*/ 2147483646 w 9980"/>
                <a:gd name="T7" fmla="*/ 2147483646 h 10000"/>
                <a:gd name="T8" fmla="*/ 2147483646 w 9980"/>
                <a:gd name="T9" fmla="*/ 1996026625 h 10000"/>
                <a:gd name="T10" fmla="*/ 2147483646 w 9980"/>
                <a:gd name="T11" fmla="*/ 1665489132 h 10000"/>
                <a:gd name="T12" fmla="*/ 2147483646 w 9980"/>
                <a:gd name="T13" fmla="*/ 2147483646 h 10000"/>
                <a:gd name="T14" fmla="*/ 579158307 w 9980"/>
                <a:gd name="T15" fmla="*/ 2147483646 h 10000"/>
                <a:gd name="T16" fmla="*/ 155334902 w 9980"/>
                <a:gd name="T17" fmla="*/ 2147483646 h 10000"/>
                <a:gd name="T18" fmla="*/ 2147483646 w 9980"/>
                <a:gd name="T19" fmla="*/ 2147483646 h 10000"/>
                <a:gd name="T20" fmla="*/ 2147483646 w 9980"/>
                <a:gd name="T21" fmla="*/ 2147483646 h 10000"/>
                <a:gd name="T22" fmla="*/ 2147483646 w 9980"/>
                <a:gd name="T23" fmla="*/ 2147483646 h 10000"/>
                <a:gd name="T24" fmla="*/ 2147483646 w 9980"/>
                <a:gd name="T25" fmla="*/ 2147483646 h 10000"/>
                <a:gd name="T26" fmla="*/ 2147483646 w 9980"/>
                <a:gd name="T27" fmla="*/ 2147483646 h 10000"/>
                <a:gd name="T28" fmla="*/ 2147483646 w 9980"/>
                <a:gd name="T29" fmla="*/ 2147483646 h 10000"/>
                <a:gd name="T30" fmla="*/ 2147483646 w 9980"/>
                <a:gd name="T31" fmla="*/ 2147483646 h 10000"/>
                <a:gd name="T32" fmla="*/ 2147483646 w 9980"/>
                <a:gd name="T33" fmla="*/ 2147483646 h 10000"/>
                <a:gd name="T34" fmla="*/ 2147483646 w 9980"/>
                <a:gd name="T35" fmla="*/ 1146309471 h 10000"/>
                <a:gd name="T36" fmla="*/ 2147483646 w 9980"/>
                <a:gd name="T37" fmla="*/ 94320627 h 10000"/>
                <a:gd name="T38" fmla="*/ 2147483646 w 9980"/>
                <a:gd name="T39" fmla="*/ 250572289 h 10000"/>
                <a:gd name="T40" fmla="*/ 2147483646 w 9980"/>
                <a:gd name="T41" fmla="*/ 0 h 1000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9980" h="10000">
                  <a:moveTo>
                    <a:pt x="7338" y="0"/>
                  </a:moveTo>
                  <a:cubicBezTo>
                    <a:pt x="6885" y="506"/>
                    <a:pt x="6535" y="1151"/>
                    <a:pt x="5980" y="1519"/>
                  </a:cubicBezTo>
                  <a:cubicBezTo>
                    <a:pt x="5426" y="1887"/>
                    <a:pt x="4670" y="1978"/>
                    <a:pt x="4015" y="2207"/>
                  </a:cubicBezTo>
                  <a:cubicBezTo>
                    <a:pt x="2540" y="2895"/>
                    <a:pt x="2950" y="2822"/>
                    <a:pt x="2540" y="2895"/>
                  </a:cubicBezTo>
                  <a:cubicBezTo>
                    <a:pt x="2130" y="2968"/>
                    <a:pt x="1557" y="2645"/>
                    <a:pt x="1557" y="2645"/>
                  </a:cubicBezTo>
                  <a:cubicBezTo>
                    <a:pt x="1066" y="1958"/>
                    <a:pt x="1230" y="2051"/>
                    <a:pt x="1066" y="2207"/>
                  </a:cubicBezTo>
                  <a:cubicBezTo>
                    <a:pt x="902" y="2363"/>
                    <a:pt x="574" y="3582"/>
                    <a:pt x="574" y="3582"/>
                  </a:cubicBezTo>
                  <a:cubicBezTo>
                    <a:pt x="409" y="4270"/>
                    <a:pt x="174" y="5254"/>
                    <a:pt x="82" y="5646"/>
                  </a:cubicBezTo>
                  <a:cubicBezTo>
                    <a:pt x="-10" y="6038"/>
                    <a:pt x="-16" y="5749"/>
                    <a:pt x="22" y="5937"/>
                  </a:cubicBezTo>
                  <a:cubicBezTo>
                    <a:pt x="60" y="6125"/>
                    <a:pt x="42" y="6197"/>
                    <a:pt x="312" y="6773"/>
                  </a:cubicBezTo>
                  <a:cubicBezTo>
                    <a:pt x="583" y="7349"/>
                    <a:pt x="1094" y="8858"/>
                    <a:pt x="1644" y="9396"/>
                  </a:cubicBezTo>
                  <a:cubicBezTo>
                    <a:pt x="2194" y="9934"/>
                    <a:pt x="3153" y="9997"/>
                    <a:pt x="3610" y="10000"/>
                  </a:cubicBezTo>
                  <a:cubicBezTo>
                    <a:pt x="4068" y="10003"/>
                    <a:pt x="3989" y="9657"/>
                    <a:pt x="4389" y="9418"/>
                  </a:cubicBezTo>
                  <a:cubicBezTo>
                    <a:pt x="4788" y="9179"/>
                    <a:pt x="5720" y="8707"/>
                    <a:pt x="6009" y="8564"/>
                  </a:cubicBezTo>
                  <a:cubicBezTo>
                    <a:pt x="6298" y="8421"/>
                    <a:pt x="5883" y="8706"/>
                    <a:pt x="6124" y="8564"/>
                  </a:cubicBezTo>
                  <a:cubicBezTo>
                    <a:pt x="6364" y="8422"/>
                    <a:pt x="7069" y="8310"/>
                    <a:pt x="7455" y="7709"/>
                  </a:cubicBezTo>
                  <a:cubicBezTo>
                    <a:pt x="7841" y="7109"/>
                    <a:pt x="8111" y="5875"/>
                    <a:pt x="8438" y="4958"/>
                  </a:cubicBezTo>
                  <a:cubicBezTo>
                    <a:pt x="8929" y="3812"/>
                    <a:pt x="9701" y="2324"/>
                    <a:pt x="9913" y="1519"/>
                  </a:cubicBezTo>
                  <a:cubicBezTo>
                    <a:pt x="10125" y="713"/>
                    <a:pt x="9778" y="589"/>
                    <a:pt x="9710" y="125"/>
                  </a:cubicBezTo>
                  <a:lnTo>
                    <a:pt x="9128" y="332"/>
                  </a:lnTo>
                  <a:lnTo>
                    <a:pt x="7338" y="0"/>
                  </a:lnTo>
                  <a:close/>
                </a:path>
              </a:pathLst>
            </a:custGeom>
            <a:grpFill/>
            <a:ln w="9525">
              <a:solidFill>
                <a:schemeClr val="bg1"/>
              </a:solidFill>
              <a:round/>
              <a:headEnd/>
              <a:tailEnd/>
            </a:ln>
          </p:spPr>
          <p:txBody>
            <a:bodyPr/>
            <a:lstStyle/>
            <a:p>
              <a:endParaRPr lang="en-GB" dirty="0"/>
            </a:p>
          </p:txBody>
        </p:sp>
        <p:sp>
          <p:nvSpPr>
            <p:cNvPr id="16" name="Freeform 355"/>
            <p:cNvSpPr>
              <a:spLocks/>
            </p:cNvSpPr>
            <p:nvPr/>
          </p:nvSpPr>
          <p:spPr bwMode="auto">
            <a:xfrm>
              <a:off x="8386044" y="2645193"/>
              <a:ext cx="101612" cy="53225"/>
            </a:xfrm>
            <a:custGeom>
              <a:avLst/>
              <a:gdLst>
                <a:gd name="T0" fmla="*/ 2147483646 w 10000"/>
                <a:gd name="T1" fmla="*/ 85299240 h 9595"/>
                <a:gd name="T2" fmla="*/ 2147483646 w 10000"/>
                <a:gd name="T3" fmla="*/ 13576773 h 9595"/>
                <a:gd name="T4" fmla="*/ 2147483646 w 10000"/>
                <a:gd name="T5" fmla="*/ 14455609 h 9595"/>
                <a:gd name="T6" fmla="*/ 2147483646 w 10000"/>
                <a:gd name="T7" fmla="*/ 85299240 h 9595"/>
                <a:gd name="T8" fmla="*/ 2147483646 w 10000"/>
                <a:gd name="T9" fmla="*/ 409818380 h 9595"/>
                <a:gd name="T10" fmla="*/ 0 w 10000"/>
                <a:gd name="T11" fmla="*/ 734500748 h 9595"/>
                <a:gd name="T12" fmla="*/ 2147483646 w 10000"/>
                <a:gd name="T13" fmla="*/ 1059017558 h 9595"/>
                <a:gd name="T14" fmla="*/ 2147483646 w 10000"/>
                <a:gd name="T15" fmla="*/ 1253991381 h 9595"/>
                <a:gd name="T16" fmla="*/ 2147483646 w 10000"/>
                <a:gd name="T17" fmla="*/ 1401365760 h 9595"/>
                <a:gd name="T18" fmla="*/ 2147483646 w 10000"/>
                <a:gd name="T19" fmla="*/ 1206535080 h 9595"/>
                <a:gd name="T20" fmla="*/ 2147483646 w 10000"/>
                <a:gd name="T21" fmla="*/ 1117738892 h 9595"/>
                <a:gd name="T22" fmla="*/ 2147483646 w 10000"/>
                <a:gd name="T23" fmla="*/ 800069697 h 9595"/>
                <a:gd name="T24" fmla="*/ 2147483646 w 10000"/>
                <a:gd name="T25" fmla="*/ 865641717 h 9595"/>
                <a:gd name="T26" fmla="*/ 2147483646 w 10000"/>
                <a:gd name="T27" fmla="*/ 726322096 h 9595"/>
                <a:gd name="T28" fmla="*/ 2147483646 w 10000"/>
                <a:gd name="T29" fmla="*/ 572221676 h 9595"/>
                <a:gd name="T30" fmla="*/ 2147483646 w 10000"/>
                <a:gd name="T31" fmla="*/ 314602478 h 9595"/>
                <a:gd name="T32" fmla="*/ 2147483646 w 10000"/>
                <a:gd name="T33" fmla="*/ 177307990 h 9595"/>
                <a:gd name="T34" fmla="*/ 2147483646 w 10000"/>
                <a:gd name="T35" fmla="*/ 85299240 h 9595"/>
                <a:gd name="T36" fmla="*/ 2147483646 w 10000"/>
                <a:gd name="T37" fmla="*/ 85299240 h 959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0000" h="9595">
                  <a:moveTo>
                    <a:pt x="6210" y="584"/>
                  </a:moveTo>
                  <a:cubicBezTo>
                    <a:pt x="5554" y="325"/>
                    <a:pt x="5389" y="258"/>
                    <a:pt x="5013" y="93"/>
                  </a:cubicBezTo>
                  <a:cubicBezTo>
                    <a:pt x="4637" y="-72"/>
                    <a:pt x="4318" y="17"/>
                    <a:pt x="3953" y="99"/>
                  </a:cubicBezTo>
                  <a:lnTo>
                    <a:pt x="2823" y="584"/>
                  </a:lnTo>
                  <a:lnTo>
                    <a:pt x="2259" y="2806"/>
                  </a:lnTo>
                  <a:lnTo>
                    <a:pt x="0" y="5029"/>
                  </a:lnTo>
                  <a:lnTo>
                    <a:pt x="565" y="7251"/>
                  </a:lnTo>
                  <a:lnTo>
                    <a:pt x="979" y="8586"/>
                  </a:lnTo>
                  <a:lnTo>
                    <a:pt x="2018" y="9595"/>
                  </a:lnTo>
                  <a:lnTo>
                    <a:pt x="4432" y="8261"/>
                  </a:lnTo>
                  <a:lnTo>
                    <a:pt x="6240" y="7653"/>
                  </a:lnTo>
                  <a:lnTo>
                    <a:pt x="7130" y="5478"/>
                  </a:lnTo>
                  <a:lnTo>
                    <a:pt x="9214" y="5927"/>
                  </a:lnTo>
                  <a:lnTo>
                    <a:pt x="9803" y="4973"/>
                  </a:lnTo>
                  <a:cubicBezTo>
                    <a:pt x="9735" y="4622"/>
                    <a:pt x="9905" y="4270"/>
                    <a:pt x="9837" y="3918"/>
                  </a:cubicBezTo>
                  <a:cubicBezTo>
                    <a:pt x="9758" y="2807"/>
                    <a:pt x="10067" y="3265"/>
                    <a:pt x="9987" y="2154"/>
                  </a:cubicBezTo>
                  <a:cubicBezTo>
                    <a:pt x="9527" y="1653"/>
                    <a:pt x="9037" y="1714"/>
                    <a:pt x="8578" y="1214"/>
                  </a:cubicBezTo>
                  <a:cubicBezTo>
                    <a:pt x="8542" y="1004"/>
                    <a:pt x="8505" y="794"/>
                    <a:pt x="8469" y="584"/>
                  </a:cubicBezTo>
                  <a:lnTo>
                    <a:pt x="6210" y="584"/>
                  </a:lnTo>
                  <a:close/>
                </a:path>
              </a:pathLst>
            </a:custGeom>
            <a:grpFill/>
            <a:ln w="9525">
              <a:solidFill>
                <a:schemeClr val="bg1"/>
              </a:solidFill>
              <a:round/>
              <a:headEnd/>
              <a:tailEnd/>
            </a:ln>
          </p:spPr>
          <p:txBody>
            <a:bodyPr/>
            <a:lstStyle/>
            <a:p>
              <a:endParaRPr lang="en-GB" dirty="0"/>
            </a:p>
          </p:txBody>
        </p:sp>
        <p:sp>
          <p:nvSpPr>
            <p:cNvPr id="17" name="Freeform 356"/>
            <p:cNvSpPr>
              <a:spLocks/>
            </p:cNvSpPr>
            <p:nvPr/>
          </p:nvSpPr>
          <p:spPr bwMode="auto">
            <a:xfrm>
              <a:off x="8499752" y="2783095"/>
              <a:ext cx="139111" cy="107661"/>
            </a:xfrm>
            <a:custGeom>
              <a:avLst/>
              <a:gdLst>
                <a:gd name="T0" fmla="*/ 2147483646 w 10000"/>
                <a:gd name="T1" fmla="*/ 2147483646 h 10000"/>
                <a:gd name="T2" fmla="*/ 2147483646 w 10000"/>
                <a:gd name="T3" fmla="*/ 2147483646 h 10000"/>
                <a:gd name="T4" fmla="*/ 0 w 10000"/>
                <a:gd name="T5" fmla="*/ 0 h 10000"/>
                <a:gd name="T6" fmla="*/ 0 w 10000"/>
                <a:gd name="T7" fmla="*/ 2147483646 h 10000"/>
                <a:gd name="T8" fmla="*/ 2147483646 w 10000"/>
                <a:gd name="T9" fmla="*/ 2147483646 h 10000"/>
                <a:gd name="T10" fmla="*/ 2147483646 w 10000"/>
                <a:gd name="T11" fmla="*/ 2147483646 h 10000"/>
                <a:gd name="T12" fmla="*/ 2147483646 w 10000"/>
                <a:gd name="T13" fmla="*/ 2147483646 h 10000"/>
                <a:gd name="T14" fmla="*/ 2147483646 w 10000"/>
                <a:gd name="T15" fmla="*/ 2147483646 h 10000"/>
                <a:gd name="T16" fmla="*/ 2147483646 w 10000"/>
                <a:gd name="T17" fmla="*/ 2147483646 h 10000"/>
                <a:gd name="T18" fmla="*/ 2147483646 w 10000"/>
                <a:gd name="T19" fmla="*/ 2147483646 h 10000"/>
                <a:gd name="T20" fmla="*/ 2147483646 w 10000"/>
                <a:gd name="T21" fmla="*/ 2147483646 h 10000"/>
                <a:gd name="T22" fmla="*/ 2147483646 w 10000"/>
                <a:gd name="T23" fmla="*/ 2147483646 h 10000"/>
                <a:gd name="T24" fmla="*/ 2147483646 w 10000"/>
                <a:gd name="T25" fmla="*/ 2147483646 h 10000"/>
                <a:gd name="T26" fmla="*/ 2147483646 w 10000"/>
                <a:gd name="T27" fmla="*/ 2147483646 h 10000"/>
                <a:gd name="T28" fmla="*/ 2147483646 w 10000"/>
                <a:gd name="T29" fmla="*/ 2147483646 h 10000"/>
                <a:gd name="T30" fmla="*/ 2147483646 w 10000"/>
                <a:gd name="T31" fmla="*/ 2147483646 h 10000"/>
                <a:gd name="T32" fmla="*/ 2147483646 w 10000"/>
                <a:gd name="T33" fmla="*/ 2147483646 h 10000"/>
                <a:gd name="T34" fmla="*/ 2147483646 w 10000"/>
                <a:gd name="T35" fmla="*/ 2147483646 h 10000"/>
                <a:gd name="T36" fmla="*/ 2147483646 w 10000"/>
                <a:gd name="T37" fmla="*/ 2147483646 h 10000"/>
                <a:gd name="T38" fmla="*/ 2147483646 w 10000"/>
                <a:gd name="T39" fmla="*/ 2147483646 h 10000"/>
                <a:gd name="T40" fmla="*/ 2147483646 w 10000"/>
                <a:gd name="T41" fmla="*/ 2147483646 h 10000"/>
                <a:gd name="T42" fmla="*/ 2147483646 w 10000"/>
                <a:gd name="T43" fmla="*/ 2147483646 h 10000"/>
                <a:gd name="T44" fmla="*/ 2147483646 w 10000"/>
                <a:gd name="T45" fmla="*/ 0 h 10000"/>
                <a:gd name="T46" fmla="*/ 2147483646 w 10000"/>
                <a:gd name="T47" fmla="*/ 2147483646 h 1000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0000" h="10000">
                  <a:moveTo>
                    <a:pt x="3636" y="522"/>
                  </a:moveTo>
                  <a:lnTo>
                    <a:pt x="909" y="522"/>
                  </a:lnTo>
                  <a:lnTo>
                    <a:pt x="0" y="0"/>
                  </a:lnTo>
                  <a:lnTo>
                    <a:pt x="0" y="1043"/>
                  </a:lnTo>
                  <a:lnTo>
                    <a:pt x="455" y="2609"/>
                  </a:lnTo>
                  <a:cubicBezTo>
                    <a:pt x="530" y="3171"/>
                    <a:pt x="604" y="3733"/>
                    <a:pt x="679" y="4295"/>
                  </a:cubicBezTo>
                  <a:cubicBezTo>
                    <a:pt x="604" y="4631"/>
                    <a:pt x="530" y="4968"/>
                    <a:pt x="455" y="5304"/>
                  </a:cubicBezTo>
                  <a:lnTo>
                    <a:pt x="909" y="6348"/>
                  </a:lnTo>
                  <a:lnTo>
                    <a:pt x="1598" y="7682"/>
                  </a:lnTo>
                  <a:cubicBezTo>
                    <a:pt x="2779" y="7328"/>
                    <a:pt x="2976" y="7157"/>
                    <a:pt x="4110" y="6712"/>
                  </a:cubicBezTo>
                  <a:lnTo>
                    <a:pt x="4448" y="7069"/>
                  </a:lnTo>
                  <a:lnTo>
                    <a:pt x="5010" y="7076"/>
                  </a:lnTo>
                  <a:cubicBezTo>
                    <a:pt x="5007" y="7181"/>
                    <a:pt x="5003" y="7286"/>
                    <a:pt x="5000" y="7391"/>
                  </a:cubicBezTo>
                  <a:lnTo>
                    <a:pt x="4545" y="7913"/>
                  </a:lnTo>
                  <a:lnTo>
                    <a:pt x="5000" y="10000"/>
                  </a:lnTo>
                  <a:lnTo>
                    <a:pt x="6818" y="8435"/>
                  </a:lnTo>
                  <a:lnTo>
                    <a:pt x="8636" y="8435"/>
                  </a:lnTo>
                  <a:lnTo>
                    <a:pt x="9545" y="6870"/>
                  </a:lnTo>
                  <a:lnTo>
                    <a:pt x="10000" y="6870"/>
                  </a:lnTo>
                  <a:lnTo>
                    <a:pt x="7273" y="5826"/>
                  </a:lnTo>
                  <a:cubicBezTo>
                    <a:pt x="7121" y="4927"/>
                    <a:pt x="6970" y="4029"/>
                    <a:pt x="6818" y="3130"/>
                  </a:cubicBezTo>
                  <a:lnTo>
                    <a:pt x="8636" y="1043"/>
                  </a:lnTo>
                  <a:lnTo>
                    <a:pt x="5909" y="0"/>
                  </a:lnTo>
                  <a:lnTo>
                    <a:pt x="3636" y="522"/>
                  </a:lnTo>
                  <a:close/>
                </a:path>
              </a:pathLst>
            </a:custGeom>
            <a:grpFill/>
            <a:ln w="9525">
              <a:solidFill>
                <a:schemeClr val="bg1"/>
              </a:solidFill>
              <a:round/>
              <a:headEnd/>
              <a:tailEnd/>
            </a:ln>
          </p:spPr>
          <p:txBody>
            <a:bodyPr/>
            <a:lstStyle/>
            <a:p>
              <a:endParaRPr lang="en-GB" dirty="0"/>
            </a:p>
          </p:txBody>
        </p:sp>
        <p:sp>
          <p:nvSpPr>
            <p:cNvPr id="18" name="Freeform 361"/>
            <p:cNvSpPr>
              <a:spLocks/>
            </p:cNvSpPr>
            <p:nvPr/>
          </p:nvSpPr>
          <p:spPr bwMode="auto">
            <a:xfrm>
              <a:off x="8190078" y="2695999"/>
              <a:ext cx="87096" cy="49597"/>
            </a:xfrm>
            <a:custGeom>
              <a:avLst/>
              <a:gdLst>
                <a:gd name="T0" fmla="*/ 2147483646 w 10000"/>
                <a:gd name="T1" fmla="*/ 117523815 h 11466"/>
                <a:gd name="T2" fmla="*/ 2147483646 w 10000"/>
                <a:gd name="T3" fmla="*/ 75272047 h 11466"/>
                <a:gd name="T4" fmla="*/ 2147483646 w 10000"/>
                <a:gd name="T5" fmla="*/ 33020432 h 11466"/>
                <a:gd name="T6" fmla="*/ 2147483646 w 10000"/>
                <a:gd name="T7" fmla="*/ 65841468 h 11466"/>
                <a:gd name="T8" fmla="*/ 2147483646 w 10000"/>
                <a:gd name="T9" fmla="*/ 0 h 11466"/>
                <a:gd name="T10" fmla="*/ 2147483646 w 10000"/>
                <a:gd name="T11" fmla="*/ 63477200 h 11466"/>
                <a:gd name="T12" fmla="*/ 0 w 10000"/>
                <a:gd name="T13" fmla="*/ 202027038 h 11466"/>
                <a:gd name="T14" fmla="*/ 0 w 10000"/>
                <a:gd name="T15" fmla="*/ 286524040 h 11466"/>
                <a:gd name="T16" fmla="*/ 2147483646 w 10000"/>
                <a:gd name="T17" fmla="*/ 286524040 h 11466"/>
                <a:gd name="T18" fmla="*/ 2147483646 w 10000"/>
                <a:gd name="T19" fmla="*/ 387555188 h 11466"/>
                <a:gd name="T20" fmla="*/ 2147483646 w 10000"/>
                <a:gd name="T21" fmla="*/ 371027429 h 11466"/>
                <a:gd name="T22" fmla="*/ 2147483646 w 10000"/>
                <a:gd name="T23" fmla="*/ 305386266 h 11466"/>
                <a:gd name="T24" fmla="*/ 2147483646 w 10000"/>
                <a:gd name="T25" fmla="*/ 342940248 h 11466"/>
                <a:gd name="T26" fmla="*/ 2147483646 w 10000"/>
                <a:gd name="T27" fmla="*/ 286524040 h 11466"/>
                <a:gd name="T28" fmla="*/ 2147483646 w 10000"/>
                <a:gd name="T29" fmla="*/ 244272431 h 11466"/>
                <a:gd name="T30" fmla="*/ 2147483646 w 10000"/>
                <a:gd name="T31" fmla="*/ 244272431 h 11466"/>
                <a:gd name="T32" fmla="*/ 2147483646 w 10000"/>
                <a:gd name="T33" fmla="*/ 202027038 h 11466"/>
                <a:gd name="T34" fmla="*/ 2147483646 w 10000"/>
                <a:gd name="T35" fmla="*/ 117523815 h 1146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0000" h="11466">
                  <a:moveTo>
                    <a:pt x="7857" y="3477"/>
                  </a:moveTo>
                  <a:lnTo>
                    <a:pt x="7143" y="2227"/>
                  </a:lnTo>
                  <a:lnTo>
                    <a:pt x="5714" y="977"/>
                  </a:lnTo>
                  <a:lnTo>
                    <a:pt x="3641" y="1948"/>
                  </a:lnTo>
                  <a:cubicBezTo>
                    <a:pt x="3532" y="1206"/>
                    <a:pt x="3354" y="742"/>
                    <a:pt x="3245" y="0"/>
                  </a:cubicBezTo>
                  <a:lnTo>
                    <a:pt x="2143" y="1878"/>
                  </a:lnTo>
                  <a:lnTo>
                    <a:pt x="0" y="5977"/>
                  </a:lnTo>
                  <a:lnTo>
                    <a:pt x="0" y="8477"/>
                  </a:lnTo>
                  <a:lnTo>
                    <a:pt x="1429" y="8477"/>
                  </a:lnTo>
                  <a:lnTo>
                    <a:pt x="2108" y="11466"/>
                  </a:lnTo>
                  <a:lnTo>
                    <a:pt x="2857" y="10977"/>
                  </a:lnTo>
                  <a:lnTo>
                    <a:pt x="4436" y="9035"/>
                  </a:lnTo>
                  <a:lnTo>
                    <a:pt x="5256" y="10146"/>
                  </a:lnTo>
                  <a:lnTo>
                    <a:pt x="7857" y="8477"/>
                  </a:lnTo>
                  <a:lnTo>
                    <a:pt x="9286" y="7227"/>
                  </a:lnTo>
                  <a:lnTo>
                    <a:pt x="10000" y="7227"/>
                  </a:lnTo>
                  <a:lnTo>
                    <a:pt x="9286" y="5977"/>
                  </a:lnTo>
                  <a:lnTo>
                    <a:pt x="7857" y="3477"/>
                  </a:lnTo>
                  <a:close/>
                </a:path>
              </a:pathLst>
            </a:custGeom>
            <a:grpFill/>
            <a:ln w="9525">
              <a:solidFill>
                <a:schemeClr val="bg1"/>
              </a:solidFill>
              <a:round/>
              <a:headEnd/>
              <a:tailEnd/>
            </a:ln>
          </p:spPr>
          <p:txBody>
            <a:bodyPr/>
            <a:lstStyle/>
            <a:p>
              <a:endParaRPr lang="en-GB" dirty="0"/>
            </a:p>
          </p:txBody>
        </p:sp>
        <p:sp>
          <p:nvSpPr>
            <p:cNvPr id="19" name="Freeform 363"/>
            <p:cNvSpPr>
              <a:spLocks/>
            </p:cNvSpPr>
            <p:nvPr/>
          </p:nvSpPr>
          <p:spPr bwMode="auto">
            <a:xfrm>
              <a:off x="8146530" y="2584710"/>
              <a:ext cx="54435" cy="56855"/>
            </a:xfrm>
            <a:custGeom>
              <a:avLst/>
              <a:gdLst>
                <a:gd name="T0" fmla="*/ 306118187 w 10056"/>
                <a:gd name="T1" fmla="*/ 789654352 h 10000"/>
                <a:gd name="T2" fmla="*/ 429904577 w 10056"/>
                <a:gd name="T3" fmla="*/ 1105629969 h 10000"/>
                <a:gd name="T4" fmla="*/ 677586608 w 10056"/>
                <a:gd name="T5" fmla="*/ 1263521769 h 10000"/>
                <a:gd name="T6" fmla="*/ 903376652 w 10056"/>
                <a:gd name="T7" fmla="*/ 1467713300 h 10000"/>
                <a:gd name="T8" fmla="*/ 1135951392 w 10056"/>
                <a:gd name="T9" fmla="*/ 1727539702 h 10000"/>
                <a:gd name="T10" fmla="*/ 1281375230 w 10056"/>
                <a:gd name="T11" fmla="*/ 1300499113 h 10000"/>
                <a:gd name="T12" fmla="*/ 1195148611 w 10056"/>
                <a:gd name="T13" fmla="*/ 984526451 h 10000"/>
                <a:gd name="T14" fmla="*/ 1288557149 w 10056"/>
                <a:gd name="T15" fmla="*/ 566991022 h 10000"/>
                <a:gd name="T16" fmla="*/ 1106984257 w 10056"/>
                <a:gd name="T17" fmla="*/ 409071324 h 10000"/>
                <a:gd name="T18" fmla="*/ 925159339 w 10056"/>
                <a:gd name="T19" fmla="*/ 315789890 h 10000"/>
                <a:gd name="T20" fmla="*/ 677586608 w 10056"/>
                <a:gd name="T21" fmla="*/ 157894755 h 10000"/>
                <a:gd name="T22" fmla="*/ 429904577 w 10056"/>
                <a:gd name="T23" fmla="*/ 157894755 h 10000"/>
                <a:gd name="T24" fmla="*/ 306118187 w 10056"/>
                <a:gd name="T25" fmla="*/ 0 h 10000"/>
                <a:gd name="T26" fmla="*/ 58563422 w 10056"/>
                <a:gd name="T27" fmla="*/ 157894755 h 10000"/>
                <a:gd name="T28" fmla="*/ 0 w 10056"/>
                <a:gd name="T29" fmla="*/ 167744178 h 10000"/>
                <a:gd name="T30" fmla="*/ 116604471 w 10056"/>
                <a:gd name="T31" fmla="*/ 594785155 h 10000"/>
                <a:gd name="T32" fmla="*/ 306118187 w 10056"/>
                <a:gd name="T33" fmla="*/ 789654352 h 1000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0056" h="10000">
                  <a:moveTo>
                    <a:pt x="2389" y="4571"/>
                  </a:moveTo>
                  <a:lnTo>
                    <a:pt x="3355" y="6400"/>
                  </a:lnTo>
                  <a:lnTo>
                    <a:pt x="5288" y="7314"/>
                  </a:lnTo>
                  <a:lnTo>
                    <a:pt x="7050" y="8496"/>
                  </a:lnTo>
                  <a:lnTo>
                    <a:pt x="8865" y="10000"/>
                  </a:lnTo>
                  <a:cubicBezTo>
                    <a:pt x="8961" y="9105"/>
                    <a:pt x="9904" y="8423"/>
                    <a:pt x="10000" y="7528"/>
                  </a:cubicBezTo>
                  <a:lnTo>
                    <a:pt x="9327" y="5699"/>
                  </a:lnTo>
                  <a:cubicBezTo>
                    <a:pt x="9382" y="4965"/>
                    <a:pt x="10001" y="4016"/>
                    <a:pt x="10056" y="3282"/>
                  </a:cubicBezTo>
                  <a:lnTo>
                    <a:pt x="8639" y="2368"/>
                  </a:lnTo>
                  <a:lnTo>
                    <a:pt x="7220" y="1828"/>
                  </a:lnTo>
                  <a:lnTo>
                    <a:pt x="5288" y="914"/>
                  </a:lnTo>
                  <a:lnTo>
                    <a:pt x="3355" y="914"/>
                  </a:lnTo>
                  <a:lnTo>
                    <a:pt x="2389" y="0"/>
                  </a:lnTo>
                  <a:lnTo>
                    <a:pt x="457" y="914"/>
                  </a:lnTo>
                  <a:lnTo>
                    <a:pt x="0" y="971"/>
                  </a:lnTo>
                  <a:cubicBezTo>
                    <a:pt x="152" y="1866"/>
                    <a:pt x="757" y="2548"/>
                    <a:pt x="910" y="3443"/>
                  </a:cubicBezTo>
                  <a:lnTo>
                    <a:pt x="2389" y="4571"/>
                  </a:lnTo>
                  <a:close/>
                </a:path>
              </a:pathLst>
            </a:custGeom>
            <a:grpFill/>
            <a:ln w="9525">
              <a:solidFill>
                <a:schemeClr val="bg1"/>
              </a:solidFill>
              <a:round/>
              <a:headEnd/>
              <a:tailEnd/>
            </a:ln>
          </p:spPr>
          <p:txBody>
            <a:bodyPr/>
            <a:lstStyle/>
            <a:p>
              <a:endParaRPr lang="en-GB" dirty="0"/>
            </a:p>
          </p:txBody>
        </p:sp>
        <p:sp>
          <p:nvSpPr>
            <p:cNvPr id="20" name="Freeform 252"/>
            <p:cNvSpPr>
              <a:spLocks/>
            </p:cNvSpPr>
            <p:nvPr/>
          </p:nvSpPr>
          <p:spPr bwMode="auto">
            <a:xfrm rot="21133526">
              <a:off x="8323141" y="2718983"/>
              <a:ext cx="67741" cy="36290"/>
            </a:xfrm>
            <a:custGeom>
              <a:avLst/>
              <a:gdLst>
                <a:gd name="T0" fmla="*/ 0 w 1912593"/>
                <a:gd name="T1" fmla="*/ 0 h 1229193"/>
                <a:gd name="T2" fmla="*/ 0 w 1912593"/>
                <a:gd name="T3" fmla="*/ 0 h 1229193"/>
                <a:gd name="T4" fmla="*/ 0 w 1912593"/>
                <a:gd name="T5" fmla="*/ 0 h 1229193"/>
                <a:gd name="T6" fmla="*/ 0 w 1912593"/>
                <a:gd name="T7" fmla="*/ 0 h 1229193"/>
                <a:gd name="T8" fmla="*/ 0 w 1912593"/>
                <a:gd name="T9" fmla="*/ 0 h 1229193"/>
                <a:gd name="T10" fmla="*/ 0 w 1912593"/>
                <a:gd name="T11" fmla="*/ 0 h 1229193"/>
                <a:gd name="T12" fmla="*/ 0 w 1912593"/>
                <a:gd name="T13" fmla="*/ 0 h 1229193"/>
                <a:gd name="T14" fmla="*/ 0 w 1912593"/>
                <a:gd name="T15" fmla="*/ 0 h 1229193"/>
                <a:gd name="T16" fmla="*/ 0 w 1912593"/>
                <a:gd name="T17" fmla="*/ 0 h 122919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912593" h="1229193">
                  <a:moveTo>
                    <a:pt x="0" y="233280"/>
                  </a:moveTo>
                  <a:lnTo>
                    <a:pt x="83793" y="1154242"/>
                  </a:lnTo>
                  <a:lnTo>
                    <a:pt x="1103124" y="1229193"/>
                  </a:lnTo>
                  <a:lnTo>
                    <a:pt x="1912593" y="314793"/>
                  </a:lnTo>
                  <a:lnTo>
                    <a:pt x="1792672" y="0"/>
                  </a:lnTo>
                  <a:lnTo>
                    <a:pt x="1124055" y="252554"/>
                  </a:lnTo>
                  <a:cubicBezTo>
                    <a:pt x="892871" y="224853"/>
                    <a:pt x="379360" y="273001"/>
                    <a:pt x="148176" y="245300"/>
                  </a:cubicBezTo>
                  <a:lnTo>
                    <a:pt x="128763" y="242675"/>
                  </a:lnTo>
                  <a:lnTo>
                    <a:pt x="0" y="233280"/>
                  </a:lnTo>
                  <a:close/>
                </a:path>
              </a:pathLst>
            </a:custGeom>
            <a:grpFill/>
            <a:ln w="9525">
              <a:solidFill>
                <a:schemeClr val="bg1"/>
              </a:solidFill>
              <a:round/>
              <a:headEnd/>
              <a:tailEnd/>
            </a:ln>
          </p:spPr>
          <p:txBody>
            <a:bodyPr/>
            <a:lstStyle/>
            <a:p>
              <a:endParaRPr lang="en-GB" dirty="0"/>
            </a:p>
          </p:txBody>
        </p:sp>
        <p:sp>
          <p:nvSpPr>
            <p:cNvPr id="21" name="Freeform 253"/>
            <p:cNvSpPr>
              <a:spLocks/>
            </p:cNvSpPr>
            <p:nvPr/>
          </p:nvSpPr>
          <p:spPr bwMode="auto">
            <a:xfrm>
              <a:off x="8326770" y="2726241"/>
              <a:ext cx="108870" cy="113708"/>
            </a:xfrm>
            <a:custGeom>
              <a:avLst/>
              <a:gdLst>
                <a:gd name="T0" fmla="*/ 0 w 3644175"/>
                <a:gd name="T1" fmla="*/ 0 h 3780713"/>
                <a:gd name="T2" fmla="*/ 0 w 3644175"/>
                <a:gd name="T3" fmla="*/ 0 h 3780713"/>
                <a:gd name="T4" fmla="*/ 0 w 3644175"/>
                <a:gd name="T5" fmla="*/ 0 h 3780713"/>
                <a:gd name="T6" fmla="*/ 0 w 3644175"/>
                <a:gd name="T7" fmla="*/ 0 h 3780713"/>
                <a:gd name="T8" fmla="*/ 0 w 3644175"/>
                <a:gd name="T9" fmla="*/ 0 h 3780713"/>
                <a:gd name="T10" fmla="*/ 0 w 3644175"/>
                <a:gd name="T11" fmla="*/ 0 h 3780713"/>
                <a:gd name="T12" fmla="*/ 0 w 3644175"/>
                <a:gd name="T13" fmla="*/ 0 h 3780713"/>
                <a:gd name="T14" fmla="*/ 0 w 3644175"/>
                <a:gd name="T15" fmla="*/ 0 h 3780713"/>
                <a:gd name="T16" fmla="*/ 0 w 3644175"/>
                <a:gd name="T17" fmla="*/ 0 h 3780713"/>
                <a:gd name="T18" fmla="*/ 0 w 3644175"/>
                <a:gd name="T19" fmla="*/ 0 h 3780713"/>
                <a:gd name="T20" fmla="*/ 0 w 3644175"/>
                <a:gd name="T21" fmla="*/ 0 h 3780713"/>
                <a:gd name="T22" fmla="*/ 0 w 3644175"/>
                <a:gd name="T23" fmla="*/ 0 h 3780713"/>
                <a:gd name="T24" fmla="*/ 0 w 3644175"/>
                <a:gd name="T25" fmla="*/ 0 h 3780713"/>
                <a:gd name="T26" fmla="*/ 0 w 3644175"/>
                <a:gd name="T27" fmla="*/ 0 h 3780713"/>
                <a:gd name="T28" fmla="*/ 0 w 3644175"/>
                <a:gd name="T29" fmla="*/ 0 h 3780713"/>
                <a:gd name="T30" fmla="*/ 0 w 3644175"/>
                <a:gd name="T31" fmla="*/ 0 h 3780713"/>
                <a:gd name="T32" fmla="*/ 0 w 3644175"/>
                <a:gd name="T33" fmla="*/ 0 h 3780713"/>
                <a:gd name="T34" fmla="*/ 0 w 3644175"/>
                <a:gd name="T35" fmla="*/ 0 h 3780713"/>
                <a:gd name="T36" fmla="*/ 0 w 3644175"/>
                <a:gd name="T37" fmla="*/ 0 h 3780713"/>
                <a:gd name="T38" fmla="*/ 0 w 3644175"/>
                <a:gd name="T39" fmla="*/ 0 h 378071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644175" h="3780713">
                  <a:moveTo>
                    <a:pt x="2018109" y="0"/>
                  </a:moveTo>
                  <a:lnTo>
                    <a:pt x="1131347" y="970851"/>
                  </a:lnTo>
                  <a:lnTo>
                    <a:pt x="106496" y="992543"/>
                  </a:lnTo>
                  <a:lnTo>
                    <a:pt x="0" y="1285960"/>
                  </a:lnTo>
                  <a:lnTo>
                    <a:pt x="250657" y="1838746"/>
                  </a:lnTo>
                  <a:lnTo>
                    <a:pt x="476240" y="1522355"/>
                  </a:lnTo>
                  <a:lnTo>
                    <a:pt x="637449" y="1360281"/>
                  </a:lnTo>
                  <a:lnTo>
                    <a:pt x="900975" y="1622129"/>
                  </a:lnTo>
                  <a:lnTo>
                    <a:pt x="1125827" y="2401618"/>
                  </a:lnTo>
                  <a:lnTo>
                    <a:pt x="1614428" y="2951232"/>
                  </a:lnTo>
                  <a:cubicBezTo>
                    <a:pt x="2156362" y="3074631"/>
                    <a:pt x="2677783" y="3504219"/>
                    <a:pt x="3209460" y="3780713"/>
                  </a:cubicBezTo>
                  <a:lnTo>
                    <a:pt x="1455611" y="1667100"/>
                  </a:lnTo>
                  <a:lnTo>
                    <a:pt x="1543203" y="1366330"/>
                  </a:lnTo>
                  <a:lnTo>
                    <a:pt x="1755414" y="1517198"/>
                  </a:lnTo>
                  <a:lnTo>
                    <a:pt x="3644175" y="1622129"/>
                  </a:lnTo>
                  <a:lnTo>
                    <a:pt x="3394079" y="610450"/>
                  </a:lnTo>
                  <a:lnTo>
                    <a:pt x="3170007" y="750786"/>
                  </a:lnTo>
                  <a:lnTo>
                    <a:pt x="2480463" y="641709"/>
                  </a:lnTo>
                  <a:lnTo>
                    <a:pt x="2078068" y="137463"/>
                  </a:lnTo>
                  <a:lnTo>
                    <a:pt x="2018109" y="0"/>
                  </a:lnTo>
                  <a:close/>
                </a:path>
              </a:pathLst>
            </a:custGeom>
            <a:grpFill/>
            <a:ln w="9525">
              <a:solidFill>
                <a:schemeClr val="bg1"/>
              </a:solidFill>
              <a:round/>
              <a:headEnd/>
              <a:tailEnd/>
            </a:ln>
          </p:spPr>
          <p:txBody>
            <a:bodyPr/>
            <a:lstStyle/>
            <a:p>
              <a:endParaRPr lang="en-GB" dirty="0"/>
            </a:p>
          </p:txBody>
        </p:sp>
        <p:sp>
          <p:nvSpPr>
            <p:cNvPr id="22" name="Freeform 254"/>
            <p:cNvSpPr>
              <a:spLocks/>
            </p:cNvSpPr>
            <p:nvPr/>
          </p:nvSpPr>
          <p:spPr bwMode="auto">
            <a:xfrm>
              <a:off x="8371528" y="2766159"/>
              <a:ext cx="74999" cy="74999"/>
            </a:xfrm>
            <a:custGeom>
              <a:avLst/>
              <a:gdLst>
                <a:gd name="T0" fmla="*/ 0 w 2398426"/>
                <a:gd name="T1" fmla="*/ 0 h 2488994"/>
                <a:gd name="T2" fmla="*/ 0 w 2398426"/>
                <a:gd name="T3" fmla="*/ 0 h 2488994"/>
                <a:gd name="T4" fmla="*/ 0 w 2398426"/>
                <a:gd name="T5" fmla="*/ 0 h 2488994"/>
                <a:gd name="T6" fmla="*/ 0 w 2398426"/>
                <a:gd name="T7" fmla="*/ 0 h 2488994"/>
                <a:gd name="T8" fmla="*/ 0 w 2398426"/>
                <a:gd name="T9" fmla="*/ 0 h 2488994"/>
                <a:gd name="T10" fmla="*/ 0 w 2398426"/>
                <a:gd name="T11" fmla="*/ 0 h 2488994"/>
                <a:gd name="T12" fmla="*/ 0 w 2398426"/>
                <a:gd name="T13" fmla="*/ 0 h 2488994"/>
                <a:gd name="T14" fmla="*/ 0 w 2398426"/>
                <a:gd name="T15" fmla="*/ 0 h 248899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398426" h="2488994">
                  <a:moveTo>
                    <a:pt x="2113613" y="269822"/>
                  </a:moveTo>
                  <a:lnTo>
                    <a:pt x="254833" y="149901"/>
                  </a:lnTo>
                  <a:lnTo>
                    <a:pt x="74951" y="0"/>
                  </a:lnTo>
                  <a:lnTo>
                    <a:pt x="0" y="329783"/>
                  </a:lnTo>
                  <a:lnTo>
                    <a:pt x="1691048" y="2488994"/>
                  </a:lnTo>
                  <a:lnTo>
                    <a:pt x="2177788" y="1556144"/>
                  </a:lnTo>
                  <a:lnTo>
                    <a:pt x="2398426" y="1439055"/>
                  </a:lnTo>
                  <a:lnTo>
                    <a:pt x="2113613" y="269822"/>
                  </a:lnTo>
                  <a:close/>
                </a:path>
              </a:pathLst>
            </a:custGeom>
            <a:grpFill/>
            <a:ln w="9525">
              <a:solidFill>
                <a:schemeClr val="bg1"/>
              </a:solidFill>
              <a:round/>
              <a:headEnd/>
              <a:tailEnd/>
            </a:ln>
          </p:spPr>
          <p:txBody>
            <a:bodyPr/>
            <a:lstStyle/>
            <a:p>
              <a:endParaRPr lang="en-GB" dirty="0"/>
            </a:p>
          </p:txBody>
        </p:sp>
        <p:sp>
          <p:nvSpPr>
            <p:cNvPr id="23" name="Freeform 255"/>
            <p:cNvSpPr>
              <a:spLocks/>
            </p:cNvSpPr>
            <p:nvPr/>
          </p:nvSpPr>
          <p:spPr bwMode="auto">
            <a:xfrm rot="286500">
              <a:off x="8425962" y="2812127"/>
              <a:ext cx="33871" cy="44758"/>
            </a:xfrm>
            <a:custGeom>
              <a:avLst/>
              <a:gdLst>
                <a:gd name="T0" fmla="*/ 0 w 1259245"/>
                <a:gd name="T1" fmla="*/ 0 h 1506961"/>
                <a:gd name="T2" fmla="*/ 0 w 1259245"/>
                <a:gd name="T3" fmla="*/ 0 h 1506961"/>
                <a:gd name="T4" fmla="*/ 0 w 1259245"/>
                <a:gd name="T5" fmla="*/ 0 h 1506961"/>
                <a:gd name="T6" fmla="*/ 0 w 1259245"/>
                <a:gd name="T7" fmla="*/ 0 h 1506961"/>
                <a:gd name="T8" fmla="*/ 0 w 1259245"/>
                <a:gd name="T9" fmla="*/ 0 h 150696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59245" h="1506961">
                  <a:moveTo>
                    <a:pt x="459998" y="0"/>
                  </a:moveTo>
                  <a:lnTo>
                    <a:pt x="0" y="967315"/>
                  </a:lnTo>
                  <a:lnTo>
                    <a:pt x="599606" y="1506961"/>
                  </a:lnTo>
                  <a:lnTo>
                    <a:pt x="1259243" y="571259"/>
                  </a:lnTo>
                  <a:lnTo>
                    <a:pt x="459998" y="0"/>
                  </a:lnTo>
                  <a:close/>
                </a:path>
              </a:pathLst>
            </a:custGeom>
            <a:grpFill/>
            <a:ln w="9525">
              <a:solidFill>
                <a:schemeClr val="bg1"/>
              </a:solidFill>
              <a:round/>
              <a:headEnd/>
              <a:tailEnd/>
            </a:ln>
          </p:spPr>
          <p:txBody>
            <a:bodyPr/>
            <a:lstStyle/>
            <a:p>
              <a:endParaRPr lang="en-GB" dirty="0"/>
            </a:p>
          </p:txBody>
        </p:sp>
        <p:sp>
          <p:nvSpPr>
            <p:cNvPr id="24" name="Freeform 256"/>
            <p:cNvSpPr>
              <a:spLocks/>
            </p:cNvSpPr>
            <p:nvPr/>
          </p:nvSpPr>
          <p:spPr bwMode="auto">
            <a:xfrm>
              <a:off x="8427172" y="2734708"/>
              <a:ext cx="54435" cy="43548"/>
            </a:xfrm>
            <a:custGeom>
              <a:avLst/>
              <a:gdLst>
                <a:gd name="T0" fmla="*/ 0 w 1678899"/>
                <a:gd name="T1" fmla="*/ 0 h 1259174"/>
                <a:gd name="T2" fmla="*/ 0 w 1678899"/>
                <a:gd name="T3" fmla="*/ 0 h 1259174"/>
                <a:gd name="T4" fmla="*/ 0 w 1678899"/>
                <a:gd name="T5" fmla="*/ 0 h 1259174"/>
                <a:gd name="T6" fmla="*/ 0 w 1678899"/>
                <a:gd name="T7" fmla="*/ 0 h 1259174"/>
                <a:gd name="T8" fmla="*/ 0 w 1678899"/>
                <a:gd name="T9" fmla="*/ 0 h 1259174"/>
                <a:gd name="T10" fmla="*/ 0 w 1678899"/>
                <a:gd name="T11" fmla="*/ 0 h 125917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78899" h="1259174">
                  <a:moveTo>
                    <a:pt x="209862" y="1154242"/>
                  </a:moveTo>
                  <a:lnTo>
                    <a:pt x="1678899" y="1259174"/>
                  </a:lnTo>
                  <a:lnTo>
                    <a:pt x="1663908" y="899410"/>
                  </a:lnTo>
                  <a:lnTo>
                    <a:pt x="854439" y="0"/>
                  </a:lnTo>
                  <a:lnTo>
                    <a:pt x="0" y="269823"/>
                  </a:lnTo>
                  <a:lnTo>
                    <a:pt x="209862" y="1154242"/>
                  </a:lnTo>
                  <a:close/>
                </a:path>
              </a:pathLst>
            </a:custGeom>
            <a:grpFill/>
            <a:ln w="9525">
              <a:solidFill>
                <a:schemeClr val="bg1"/>
              </a:solidFill>
              <a:round/>
              <a:headEnd/>
              <a:tailEnd/>
            </a:ln>
          </p:spPr>
          <p:txBody>
            <a:bodyPr/>
            <a:lstStyle/>
            <a:p>
              <a:endParaRPr lang="en-GB" dirty="0"/>
            </a:p>
          </p:txBody>
        </p:sp>
        <p:sp>
          <p:nvSpPr>
            <p:cNvPr id="25" name="Freeform 257"/>
            <p:cNvSpPr>
              <a:spLocks/>
            </p:cNvSpPr>
            <p:nvPr/>
          </p:nvSpPr>
          <p:spPr bwMode="auto">
            <a:xfrm>
              <a:off x="8436849" y="2774627"/>
              <a:ext cx="76208" cy="73789"/>
            </a:xfrm>
            <a:custGeom>
              <a:avLst/>
              <a:gdLst>
                <a:gd name="T0" fmla="*/ 0 w 2578308"/>
                <a:gd name="T1" fmla="*/ 0 h 2368446"/>
                <a:gd name="T2" fmla="*/ 0 w 2578308"/>
                <a:gd name="T3" fmla="*/ 0 h 2368446"/>
                <a:gd name="T4" fmla="*/ 0 w 2578308"/>
                <a:gd name="T5" fmla="*/ 0 h 2368446"/>
                <a:gd name="T6" fmla="*/ 0 w 2578308"/>
                <a:gd name="T7" fmla="*/ 0 h 2368446"/>
                <a:gd name="T8" fmla="*/ 0 w 2578308"/>
                <a:gd name="T9" fmla="*/ 0 h 2368446"/>
                <a:gd name="T10" fmla="*/ 0 w 2578308"/>
                <a:gd name="T11" fmla="*/ 0 h 2368446"/>
                <a:gd name="T12" fmla="*/ 0 w 2578308"/>
                <a:gd name="T13" fmla="*/ 0 h 2368446"/>
                <a:gd name="T14" fmla="*/ 0 w 2578308"/>
                <a:gd name="T15" fmla="*/ 0 h 2368446"/>
                <a:gd name="T16" fmla="*/ 0 w 2578308"/>
                <a:gd name="T17" fmla="*/ 0 h 2368446"/>
                <a:gd name="T18" fmla="*/ 0 w 2578308"/>
                <a:gd name="T19" fmla="*/ 0 h 2368446"/>
                <a:gd name="T20" fmla="*/ 0 w 2578308"/>
                <a:gd name="T21" fmla="*/ 0 h 2368446"/>
                <a:gd name="T22" fmla="*/ 0 w 2578308"/>
                <a:gd name="T23" fmla="*/ 0 h 236844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578308" h="2368446">
                  <a:moveTo>
                    <a:pt x="0" y="0"/>
                  </a:moveTo>
                  <a:lnTo>
                    <a:pt x="254833" y="1154242"/>
                  </a:lnTo>
                  <a:lnTo>
                    <a:pt x="104931" y="1259173"/>
                  </a:lnTo>
                  <a:lnTo>
                    <a:pt x="855821" y="1873287"/>
                  </a:lnTo>
                  <a:lnTo>
                    <a:pt x="1111621" y="1524299"/>
                  </a:lnTo>
                  <a:lnTo>
                    <a:pt x="1734645" y="2033965"/>
                  </a:lnTo>
                  <a:lnTo>
                    <a:pt x="1633928" y="2368446"/>
                  </a:lnTo>
                  <a:lnTo>
                    <a:pt x="2338465" y="2263514"/>
                  </a:lnTo>
                  <a:lnTo>
                    <a:pt x="2578308" y="1514006"/>
                  </a:lnTo>
                  <a:lnTo>
                    <a:pt x="2113613" y="224852"/>
                  </a:lnTo>
                  <a:lnTo>
                    <a:pt x="1439056" y="14990"/>
                  </a:lnTo>
                  <a:lnTo>
                    <a:pt x="0" y="0"/>
                  </a:lnTo>
                  <a:close/>
                </a:path>
              </a:pathLst>
            </a:custGeom>
            <a:grpFill/>
            <a:ln w="9525">
              <a:solidFill>
                <a:schemeClr val="bg1"/>
              </a:solidFill>
              <a:round/>
              <a:headEnd/>
              <a:tailEnd/>
            </a:ln>
          </p:spPr>
          <p:txBody>
            <a:bodyPr/>
            <a:lstStyle/>
            <a:p>
              <a:endParaRPr lang="en-GB" dirty="0"/>
            </a:p>
          </p:txBody>
        </p:sp>
        <p:sp>
          <p:nvSpPr>
            <p:cNvPr id="26" name="Freeform 258"/>
            <p:cNvSpPr>
              <a:spLocks/>
            </p:cNvSpPr>
            <p:nvPr/>
          </p:nvSpPr>
          <p:spPr bwMode="auto">
            <a:xfrm>
              <a:off x="8457413" y="2820595"/>
              <a:ext cx="30242" cy="37499"/>
            </a:xfrm>
            <a:custGeom>
              <a:avLst/>
              <a:gdLst>
                <a:gd name="T0" fmla="*/ 0 w 1097536"/>
                <a:gd name="T1" fmla="*/ 0 h 1184223"/>
                <a:gd name="T2" fmla="*/ 0 w 1097536"/>
                <a:gd name="T3" fmla="*/ 0 h 1184223"/>
                <a:gd name="T4" fmla="*/ 0 w 1097536"/>
                <a:gd name="T5" fmla="*/ 0 h 1184223"/>
                <a:gd name="T6" fmla="*/ 0 w 1097536"/>
                <a:gd name="T7" fmla="*/ 0 h 1184223"/>
                <a:gd name="T8" fmla="*/ 0 w 1097536"/>
                <a:gd name="T9" fmla="*/ 0 h 1184223"/>
                <a:gd name="T10" fmla="*/ 0 w 1097536"/>
                <a:gd name="T11" fmla="*/ 0 h 118422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97536" h="1184223">
                  <a:moveTo>
                    <a:pt x="482939" y="0"/>
                  </a:moveTo>
                  <a:lnTo>
                    <a:pt x="0" y="416160"/>
                  </a:lnTo>
                  <a:lnTo>
                    <a:pt x="452959" y="1184223"/>
                  </a:lnTo>
                  <a:lnTo>
                    <a:pt x="1067555" y="824459"/>
                  </a:lnTo>
                  <a:lnTo>
                    <a:pt x="1097536" y="509666"/>
                  </a:lnTo>
                  <a:lnTo>
                    <a:pt x="482939" y="0"/>
                  </a:lnTo>
                  <a:close/>
                </a:path>
              </a:pathLst>
            </a:custGeom>
            <a:grpFill/>
            <a:ln w="9525">
              <a:solidFill>
                <a:schemeClr val="bg1"/>
              </a:solidFill>
              <a:round/>
              <a:headEnd/>
              <a:tailEnd/>
            </a:ln>
          </p:spPr>
          <p:txBody>
            <a:bodyPr/>
            <a:lstStyle/>
            <a:p>
              <a:endParaRPr lang="en-GB" dirty="0"/>
            </a:p>
          </p:txBody>
        </p:sp>
        <p:sp>
          <p:nvSpPr>
            <p:cNvPr id="27" name="Freeform 259"/>
            <p:cNvSpPr>
              <a:spLocks/>
            </p:cNvSpPr>
            <p:nvPr/>
          </p:nvSpPr>
          <p:spPr bwMode="auto">
            <a:xfrm>
              <a:off x="8470720" y="2841159"/>
              <a:ext cx="49596" cy="45967"/>
            </a:xfrm>
            <a:custGeom>
              <a:avLst/>
              <a:gdLst>
                <a:gd name="T0" fmla="*/ 0 w 1852882"/>
                <a:gd name="T1" fmla="*/ 0 h 1521018"/>
                <a:gd name="T2" fmla="*/ 0 w 1852882"/>
                <a:gd name="T3" fmla="*/ 0 h 1521018"/>
                <a:gd name="T4" fmla="*/ 0 w 1852882"/>
                <a:gd name="T5" fmla="*/ 0 h 1521018"/>
                <a:gd name="T6" fmla="*/ 0 w 1852882"/>
                <a:gd name="T7" fmla="*/ 0 h 1521018"/>
                <a:gd name="T8" fmla="*/ 0 w 1852882"/>
                <a:gd name="T9" fmla="*/ 0 h 1521018"/>
                <a:gd name="T10" fmla="*/ 0 w 1852882"/>
                <a:gd name="T11" fmla="*/ 0 h 1521018"/>
                <a:gd name="T12" fmla="*/ 0 w 1852882"/>
                <a:gd name="T13" fmla="*/ 0 h 1521018"/>
                <a:gd name="T14" fmla="*/ 0 w 1852882"/>
                <a:gd name="T15" fmla="*/ 0 h 1521018"/>
                <a:gd name="T16" fmla="*/ 0 w 1852882"/>
                <a:gd name="T17" fmla="*/ 0 h 1521018"/>
                <a:gd name="T18" fmla="*/ 0 w 1852882"/>
                <a:gd name="T19" fmla="*/ 0 h 1521018"/>
                <a:gd name="T20" fmla="*/ 0 w 1852882"/>
                <a:gd name="T21" fmla="*/ 0 h 152101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852882" h="1521018">
                  <a:moveTo>
                    <a:pt x="0" y="507061"/>
                  </a:moveTo>
                  <a:lnTo>
                    <a:pt x="0" y="1211599"/>
                  </a:lnTo>
                  <a:lnTo>
                    <a:pt x="435424" y="1521018"/>
                  </a:lnTo>
                  <a:lnTo>
                    <a:pt x="839449" y="1391481"/>
                  </a:lnTo>
                  <a:lnTo>
                    <a:pt x="1763339" y="952692"/>
                  </a:lnTo>
                  <a:lnTo>
                    <a:pt x="1852882" y="743963"/>
                  </a:lnTo>
                  <a:lnTo>
                    <a:pt x="1756379" y="372784"/>
                  </a:lnTo>
                  <a:lnTo>
                    <a:pt x="1563372" y="307281"/>
                  </a:lnTo>
                  <a:lnTo>
                    <a:pt x="1370668" y="0"/>
                  </a:lnTo>
                  <a:lnTo>
                    <a:pt x="644577" y="177278"/>
                  </a:lnTo>
                  <a:lnTo>
                    <a:pt x="0" y="507061"/>
                  </a:lnTo>
                  <a:close/>
                </a:path>
              </a:pathLst>
            </a:custGeom>
            <a:grpFill/>
            <a:ln w="9525">
              <a:solidFill>
                <a:schemeClr val="bg1"/>
              </a:solidFill>
              <a:round/>
              <a:headEnd/>
              <a:tailEnd/>
            </a:ln>
          </p:spPr>
          <p:txBody>
            <a:bodyPr/>
            <a:lstStyle/>
            <a:p>
              <a:endParaRPr lang="en-GB" dirty="0"/>
            </a:p>
          </p:txBody>
        </p:sp>
        <p:sp>
          <p:nvSpPr>
            <p:cNvPr id="28" name="Freeform 260"/>
            <p:cNvSpPr>
              <a:spLocks/>
            </p:cNvSpPr>
            <p:nvPr/>
          </p:nvSpPr>
          <p:spPr bwMode="auto">
            <a:xfrm>
              <a:off x="8440478" y="2833901"/>
              <a:ext cx="41129" cy="83467"/>
            </a:xfrm>
            <a:custGeom>
              <a:avLst/>
              <a:gdLst>
                <a:gd name="T0" fmla="*/ 0 w 444747"/>
                <a:gd name="T1" fmla="*/ 1 h 900169"/>
                <a:gd name="T2" fmla="*/ 0 w 444747"/>
                <a:gd name="T3" fmla="*/ 1 h 900169"/>
                <a:gd name="T4" fmla="*/ 0 w 444747"/>
                <a:gd name="T5" fmla="*/ 2 h 900169"/>
                <a:gd name="T6" fmla="*/ 1 w 444747"/>
                <a:gd name="T7" fmla="*/ 3 h 900169"/>
                <a:gd name="T8" fmla="*/ 1 w 444747"/>
                <a:gd name="T9" fmla="*/ 3 h 900169"/>
                <a:gd name="T10" fmla="*/ 1 w 444747"/>
                <a:gd name="T11" fmla="*/ 2 h 900169"/>
                <a:gd name="T12" fmla="*/ 1 w 444747"/>
                <a:gd name="T13" fmla="*/ 2 h 900169"/>
                <a:gd name="T14" fmla="*/ 1 w 444747"/>
                <a:gd name="T15" fmla="*/ 2 h 900169"/>
                <a:gd name="T16" fmla="*/ 1 w 444747"/>
                <a:gd name="T17" fmla="*/ 2 h 900169"/>
                <a:gd name="T18" fmla="*/ 1 w 444747"/>
                <a:gd name="T19" fmla="*/ 1 h 900169"/>
                <a:gd name="T20" fmla="*/ 1 w 444747"/>
                <a:gd name="T21" fmla="*/ 0 h 900169"/>
                <a:gd name="T22" fmla="*/ 0 w 444747"/>
                <a:gd name="T23" fmla="*/ 1 h 90016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44747" h="900169">
                  <a:moveTo>
                    <a:pt x="0" y="238385"/>
                  </a:moveTo>
                  <a:lnTo>
                    <a:pt x="99623" y="298870"/>
                  </a:lnTo>
                  <a:lnTo>
                    <a:pt x="99623" y="715154"/>
                  </a:lnTo>
                  <a:lnTo>
                    <a:pt x="263290" y="900169"/>
                  </a:lnTo>
                  <a:lnTo>
                    <a:pt x="327333" y="836125"/>
                  </a:lnTo>
                  <a:lnTo>
                    <a:pt x="384261" y="683132"/>
                  </a:lnTo>
                  <a:lnTo>
                    <a:pt x="362913" y="608414"/>
                  </a:lnTo>
                  <a:lnTo>
                    <a:pt x="444747" y="576393"/>
                  </a:lnTo>
                  <a:lnTo>
                    <a:pt x="327333" y="476769"/>
                  </a:lnTo>
                  <a:lnTo>
                    <a:pt x="327333" y="266849"/>
                  </a:lnTo>
                  <a:lnTo>
                    <a:pt x="185014" y="0"/>
                  </a:lnTo>
                  <a:lnTo>
                    <a:pt x="0" y="238385"/>
                  </a:lnTo>
                  <a:close/>
                </a:path>
              </a:pathLst>
            </a:custGeom>
            <a:grpFill/>
            <a:ln w="9525">
              <a:solidFill>
                <a:schemeClr val="bg1"/>
              </a:solidFill>
              <a:round/>
              <a:headEnd/>
              <a:tailEnd/>
            </a:ln>
          </p:spPr>
          <p:txBody>
            <a:bodyPr/>
            <a:lstStyle/>
            <a:p>
              <a:endParaRPr lang="en-GB" dirty="0"/>
            </a:p>
          </p:txBody>
        </p:sp>
        <p:sp>
          <p:nvSpPr>
            <p:cNvPr id="29" name="Freeform 257"/>
            <p:cNvSpPr>
              <a:spLocks/>
            </p:cNvSpPr>
            <p:nvPr/>
          </p:nvSpPr>
          <p:spPr bwMode="auto">
            <a:xfrm>
              <a:off x="7856211" y="2463743"/>
              <a:ext cx="83466" cy="124596"/>
            </a:xfrm>
            <a:custGeom>
              <a:avLst/>
              <a:gdLst>
                <a:gd name="T0" fmla="*/ 2147483646 w 84"/>
                <a:gd name="T1" fmla="*/ 2147483646 h 126"/>
                <a:gd name="T2" fmla="*/ 0 w 84"/>
                <a:gd name="T3" fmla="*/ 2147483646 h 126"/>
                <a:gd name="T4" fmla="*/ 0 w 84"/>
                <a:gd name="T5" fmla="*/ 2147483646 h 126"/>
                <a:gd name="T6" fmla="*/ 2147483646 w 84"/>
                <a:gd name="T7" fmla="*/ 2147483646 h 126"/>
                <a:gd name="T8" fmla="*/ 2147483646 w 84"/>
                <a:gd name="T9" fmla="*/ 2147483646 h 126"/>
                <a:gd name="T10" fmla="*/ 2147483646 w 84"/>
                <a:gd name="T11" fmla="*/ 2147483646 h 126"/>
                <a:gd name="T12" fmla="*/ 2147483646 w 84"/>
                <a:gd name="T13" fmla="*/ 2147483646 h 126"/>
                <a:gd name="T14" fmla="*/ 2147483646 w 84"/>
                <a:gd name="T15" fmla="*/ 2147483646 h 126"/>
                <a:gd name="T16" fmla="*/ 2147483646 w 84"/>
                <a:gd name="T17" fmla="*/ 2147483646 h 126"/>
                <a:gd name="T18" fmla="*/ 2147483646 w 84"/>
                <a:gd name="T19" fmla="*/ 2147483646 h 126"/>
                <a:gd name="T20" fmla="*/ 2147483646 w 84"/>
                <a:gd name="T21" fmla="*/ 2147483646 h 126"/>
                <a:gd name="T22" fmla="*/ 2147483646 w 84"/>
                <a:gd name="T23" fmla="*/ 0 h 126"/>
                <a:gd name="T24" fmla="*/ 2147483646 w 84"/>
                <a:gd name="T25" fmla="*/ 2147483646 h 126"/>
                <a:gd name="T26" fmla="*/ 2147483646 w 84"/>
                <a:gd name="T27" fmla="*/ 2147483646 h 126"/>
                <a:gd name="T28" fmla="*/ 2147483646 w 84"/>
                <a:gd name="T29" fmla="*/ 2147483646 h 126"/>
                <a:gd name="T30" fmla="*/ 2147483646 w 84"/>
                <a:gd name="T31" fmla="*/ 2147483646 h 126"/>
                <a:gd name="T32" fmla="*/ 2147483646 w 84"/>
                <a:gd name="T33" fmla="*/ 2147483646 h 126"/>
                <a:gd name="T34" fmla="*/ 2147483646 w 84"/>
                <a:gd name="T35" fmla="*/ 2147483646 h 126"/>
                <a:gd name="T36" fmla="*/ 2147483646 w 84"/>
                <a:gd name="T37" fmla="*/ 2147483646 h 126"/>
                <a:gd name="T38" fmla="*/ 2147483646 w 84"/>
                <a:gd name="T39" fmla="*/ 2147483646 h 126"/>
                <a:gd name="T40" fmla="*/ 2147483646 w 84"/>
                <a:gd name="T41" fmla="*/ 2147483646 h 12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84" h="126">
                  <a:moveTo>
                    <a:pt x="18" y="126"/>
                  </a:moveTo>
                  <a:lnTo>
                    <a:pt x="0" y="114"/>
                  </a:lnTo>
                  <a:lnTo>
                    <a:pt x="0" y="102"/>
                  </a:lnTo>
                  <a:lnTo>
                    <a:pt x="6" y="96"/>
                  </a:lnTo>
                  <a:lnTo>
                    <a:pt x="12" y="84"/>
                  </a:lnTo>
                  <a:lnTo>
                    <a:pt x="12" y="66"/>
                  </a:lnTo>
                  <a:lnTo>
                    <a:pt x="6" y="60"/>
                  </a:lnTo>
                  <a:lnTo>
                    <a:pt x="12" y="54"/>
                  </a:lnTo>
                  <a:lnTo>
                    <a:pt x="6" y="36"/>
                  </a:lnTo>
                  <a:lnTo>
                    <a:pt x="30" y="30"/>
                  </a:lnTo>
                  <a:lnTo>
                    <a:pt x="30" y="18"/>
                  </a:lnTo>
                  <a:lnTo>
                    <a:pt x="54" y="0"/>
                  </a:lnTo>
                  <a:lnTo>
                    <a:pt x="60" y="6"/>
                  </a:lnTo>
                  <a:lnTo>
                    <a:pt x="72" y="6"/>
                  </a:lnTo>
                  <a:lnTo>
                    <a:pt x="78" y="18"/>
                  </a:lnTo>
                  <a:lnTo>
                    <a:pt x="84" y="30"/>
                  </a:lnTo>
                  <a:lnTo>
                    <a:pt x="72" y="42"/>
                  </a:lnTo>
                  <a:lnTo>
                    <a:pt x="78" y="66"/>
                  </a:lnTo>
                  <a:lnTo>
                    <a:pt x="72" y="96"/>
                  </a:lnTo>
                  <a:lnTo>
                    <a:pt x="54" y="102"/>
                  </a:lnTo>
                  <a:lnTo>
                    <a:pt x="18" y="126"/>
                  </a:lnTo>
                  <a:close/>
                </a:path>
              </a:pathLst>
            </a:custGeom>
            <a:grpFill/>
            <a:ln w="9525">
              <a:solidFill>
                <a:schemeClr val="bg1"/>
              </a:solidFill>
              <a:round/>
              <a:headEnd/>
              <a:tailEnd/>
            </a:ln>
          </p:spPr>
          <p:txBody>
            <a:bodyPr/>
            <a:lstStyle/>
            <a:p>
              <a:endParaRPr lang="en-GB" dirty="0"/>
            </a:p>
          </p:txBody>
        </p:sp>
        <p:sp>
          <p:nvSpPr>
            <p:cNvPr id="30" name="Freeform 258"/>
            <p:cNvSpPr>
              <a:spLocks/>
            </p:cNvSpPr>
            <p:nvPr/>
          </p:nvSpPr>
          <p:spPr bwMode="auto">
            <a:xfrm>
              <a:off x="9058617" y="1446416"/>
              <a:ext cx="332657" cy="424592"/>
            </a:xfrm>
            <a:custGeom>
              <a:avLst/>
              <a:gdLst>
                <a:gd name="T0" fmla="*/ 2147483646 w 336"/>
                <a:gd name="T1" fmla="*/ 2147483646 h 427"/>
                <a:gd name="T2" fmla="*/ 2147483646 w 336"/>
                <a:gd name="T3" fmla="*/ 2147483646 h 427"/>
                <a:gd name="T4" fmla="*/ 2147483646 w 336"/>
                <a:gd name="T5" fmla="*/ 2147483646 h 427"/>
                <a:gd name="T6" fmla="*/ 2147483646 w 336"/>
                <a:gd name="T7" fmla="*/ 2147483646 h 427"/>
                <a:gd name="T8" fmla="*/ 2147483646 w 336"/>
                <a:gd name="T9" fmla="*/ 2147483646 h 427"/>
                <a:gd name="T10" fmla="*/ 2147483646 w 336"/>
                <a:gd name="T11" fmla="*/ 2147483646 h 427"/>
                <a:gd name="T12" fmla="*/ 2147483646 w 336"/>
                <a:gd name="T13" fmla="*/ 2147483646 h 427"/>
                <a:gd name="T14" fmla="*/ 2147483646 w 336"/>
                <a:gd name="T15" fmla="*/ 2147483646 h 427"/>
                <a:gd name="T16" fmla="*/ 2147483646 w 336"/>
                <a:gd name="T17" fmla="*/ 2147483646 h 427"/>
                <a:gd name="T18" fmla="*/ 2147483646 w 336"/>
                <a:gd name="T19" fmla="*/ 2147483646 h 427"/>
                <a:gd name="T20" fmla="*/ 2147483646 w 336"/>
                <a:gd name="T21" fmla="*/ 2147483646 h 427"/>
                <a:gd name="T22" fmla="*/ 2147483646 w 336"/>
                <a:gd name="T23" fmla="*/ 0 h 427"/>
                <a:gd name="T24" fmla="*/ 2147483646 w 336"/>
                <a:gd name="T25" fmla="*/ 2147483646 h 427"/>
                <a:gd name="T26" fmla="*/ 2147483646 w 336"/>
                <a:gd name="T27" fmla="*/ 2147483646 h 427"/>
                <a:gd name="T28" fmla="*/ 2147483646 w 336"/>
                <a:gd name="T29" fmla="*/ 2147483646 h 427"/>
                <a:gd name="T30" fmla="*/ 2147483646 w 336"/>
                <a:gd name="T31" fmla="*/ 2147483646 h 427"/>
                <a:gd name="T32" fmla="*/ 2147483646 w 336"/>
                <a:gd name="T33" fmla="*/ 2147483646 h 427"/>
                <a:gd name="T34" fmla="*/ 2147483646 w 336"/>
                <a:gd name="T35" fmla="*/ 2147483646 h 427"/>
                <a:gd name="T36" fmla="*/ 2147483646 w 336"/>
                <a:gd name="T37" fmla="*/ 2147483646 h 427"/>
                <a:gd name="T38" fmla="*/ 2147483646 w 336"/>
                <a:gd name="T39" fmla="*/ 2147483646 h 427"/>
                <a:gd name="T40" fmla="*/ 2147483646 w 336"/>
                <a:gd name="T41" fmla="*/ 2147483646 h 427"/>
                <a:gd name="T42" fmla="*/ 2147483646 w 336"/>
                <a:gd name="T43" fmla="*/ 2147483646 h 427"/>
                <a:gd name="T44" fmla="*/ 2147483646 w 336"/>
                <a:gd name="T45" fmla="*/ 2147483646 h 427"/>
                <a:gd name="T46" fmla="*/ 2147483646 w 336"/>
                <a:gd name="T47" fmla="*/ 2147483646 h 427"/>
                <a:gd name="T48" fmla="*/ 2147483646 w 336"/>
                <a:gd name="T49" fmla="*/ 2147483646 h 427"/>
                <a:gd name="T50" fmla="*/ 2147483646 w 336"/>
                <a:gd name="T51" fmla="*/ 2147483646 h 427"/>
                <a:gd name="T52" fmla="*/ 2147483646 w 336"/>
                <a:gd name="T53" fmla="*/ 2147483646 h 427"/>
                <a:gd name="T54" fmla="*/ 0 w 336"/>
                <a:gd name="T55" fmla="*/ 2147483646 h 427"/>
                <a:gd name="T56" fmla="*/ 2147483646 w 336"/>
                <a:gd name="T57" fmla="*/ 2147483646 h 427"/>
                <a:gd name="T58" fmla="*/ 2147483646 w 336"/>
                <a:gd name="T59" fmla="*/ 2147483646 h 427"/>
                <a:gd name="T60" fmla="*/ 2147483646 w 336"/>
                <a:gd name="T61" fmla="*/ 2147483646 h 427"/>
                <a:gd name="T62" fmla="*/ 2147483646 w 336"/>
                <a:gd name="T63" fmla="*/ 2147483646 h 427"/>
                <a:gd name="T64" fmla="*/ 2147483646 w 336"/>
                <a:gd name="T65" fmla="*/ 2147483646 h 42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336" h="427">
                  <a:moveTo>
                    <a:pt x="120" y="427"/>
                  </a:moveTo>
                  <a:lnTo>
                    <a:pt x="96" y="397"/>
                  </a:lnTo>
                  <a:lnTo>
                    <a:pt x="78" y="325"/>
                  </a:lnTo>
                  <a:lnTo>
                    <a:pt x="96" y="282"/>
                  </a:lnTo>
                  <a:lnTo>
                    <a:pt x="144" y="180"/>
                  </a:lnTo>
                  <a:lnTo>
                    <a:pt x="192" y="150"/>
                  </a:lnTo>
                  <a:lnTo>
                    <a:pt x="222" y="114"/>
                  </a:lnTo>
                  <a:lnTo>
                    <a:pt x="252" y="96"/>
                  </a:lnTo>
                  <a:lnTo>
                    <a:pt x="294" y="72"/>
                  </a:lnTo>
                  <a:lnTo>
                    <a:pt x="336" y="30"/>
                  </a:lnTo>
                  <a:lnTo>
                    <a:pt x="330" y="6"/>
                  </a:lnTo>
                  <a:lnTo>
                    <a:pt x="294" y="0"/>
                  </a:lnTo>
                  <a:lnTo>
                    <a:pt x="270" y="24"/>
                  </a:lnTo>
                  <a:lnTo>
                    <a:pt x="252" y="42"/>
                  </a:lnTo>
                  <a:lnTo>
                    <a:pt x="222" y="48"/>
                  </a:lnTo>
                  <a:lnTo>
                    <a:pt x="186" y="48"/>
                  </a:lnTo>
                  <a:lnTo>
                    <a:pt x="174" y="60"/>
                  </a:lnTo>
                  <a:lnTo>
                    <a:pt x="162" y="78"/>
                  </a:lnTo>
                  <a:lnTo>
                    <a:pt x="114" y="126"/>
                  </a:lnTo>
                  <a:lnTo>
                    <a:pt x="90" y="138"/>
                  </a:lnTo>
                  <a:lnTo>
                    <a:pt x="84" y="168"/>
                  </a:lnTo>
                  <a:lnTo>
                    <a:pt x="66" y="186"/>
                  </a:lnTo>
                  <a:lnTo>
                    <a:pt x="42" y="216"/>
                  </a:lnTo>
                  <a:lnTo>
                    <a:pt x="42" y="240"/>
                  </a:lnTo>
                  <a:lnTo>
                    <a:pt x="30" y="270"/>
                  </a:lnTo>
                  <a:lnTo>
                    <a:pt x="12" y="295"/>
                  </a:lnTo>
                  <a:lnTo>
                    <a:pt x="18" y="325"/>
                  </a:lnTo>
                  <a:lnTo>
                    <a:pt x="0" y="349"/>
                  </a:lnTo>
                  <a:lnTo>
                    <a:pt x="18" y="391"/>
                  </a:lnTo>
                  <a:lnTo>
                    <a:pt x="48" y="403"/>
                  </a:lnTo>
                  <a:lnTo>
                    <a:pt x="54" y="415"/>
                  </a:lnTo>
                  <a:lnTo>
                    <a:pt x="72" y="421"/>
                  </a:lnTo>
                  <a:lnTo>
                    <a:pt x="120" y="427"/>
                  </a:lnTo>
                  <a:close/>
                </a:path>
              </a:pathLst>
            </a:custGeom>
            <a:grpFill/>
            <a:ln w="9525">
              <a:solidFill>
                <a:schemeClr val="bg1"/>
              </a:solidFill>
              <a:round/>
              <a:headEnd/>
              <a:tailEnd/>
            </a:ln>
          </p:spPr>
          <p:txBody>
            <a:bodyPr/>
            <a:lstStyle/>
            <a:p>
              <a:endParaRPr lang="en-GB" dirty="0"/>
            </a:p>
          </p:txBody>
        </p:sp>
        <p:sp>
          <p:nvSpPr>
            <p:cNvPr id="31" name="Freeform 259"/>
            <p:cNvSpPr>
              <a:spLocks/>
            </p:cNvSpPr>
            <p:nvPr/>
          </p:nvSpPr>
          <p:spPr bwMode="auto">
            <a:xfrm>
              <a:off x="8861441" y="3944372"/>
              <a:ext cx="127015" cy="263707"/>
            </a:xfrm>
            <a:custGeom>
              <a:avLst/>
              <a:gdLst>
                <a:gd name="T0" fmla="*/ 2147483646 w 126"/>
                <a:gd name="T1" fmla="*/ 2147483646 h 265"/>
                <a:gd name="T2" fmla="*/ 0 w 126"/>
                <a:gd name="T3" fmla="*/ 2147483646 h 265"/>
                <a:gd name="T4" fmla="*/ 2147483646 w 126"/>
                <a:gd name="T5" fmla="*/ 2147483646 h 265"/>
                <a:gd name="T6" fmla="*/ 2147483646 w 126"/>
                <a:gd name="T7" fmla="*/ 2147483646 h 265"/>
                <a:gd name="T8" fmla="*/ 2147483646 w 126"/>
                <a:gd name="T9" fmla="*/ 2147483646 h 265"/>
                <a:gd name="T10" fmla="*/ 2147483646 w 126"/>
                <a:gd name="T11" fmla="*/ 2147483646 h 265"/>
                <a:gd name="T12" fmla="*/ 2147483646 w 126"/>
                <a:gd name="T13" fmla="*/ 2147483646 h 265"/>
                <a:gd name="T14" fmla="*/ 2147483646 w 126"/>
                <a:gd name="T15" fmla="*/ 2147483646 h 265"/>
                <a:gd name="T16" fmla="*/ 2147483646 w 126"/>
                <a:gd name="T17" fmla="*/ 0 h 265"/>
                <a:gd name="T18" fmla="*/ 2147483646 w 126"/>
                <a:gd name="T19" fmla="*/ 2147483646 h 265"/>
                <a:gd name="T20" fmla="*/ 2147483646 w 126"/>
                <a:gd name="T21" fmla="*/ 2147483646 h 265"/>
                <a:gd name="T22" fmla="*/ 2147483646 w 126"/>
                <a:gd name="T23" fmla="*/ 2147483646 h 265"/>
                <a:gd name="T24" fmla="*/ 2147483646 w 126"/>
                <a:gd name="T25" fmla="*/ 2147483646 h 265"/>
                <a:gd name="T26" fmla="*/ 2147483646 w 126"/>
                <a:gd name="T27" fmla="*/ 2147483646 h 265"/>
                <a:gd name="T28" fmla="*/ 2147483646 w 126"/>
                <a:gd name="T29" fmla="*/ 2147483646 h 265"/>
                <a:gd name="T30" fmla="*/ 2147483646 w 126"/>
                <a:gd name="T31" fmla="*/ 2147483646 h 265"/>
                <a:gd name="T32" fmla="*/ 2147483646 w 126"/>
                <a:gd name="T33" fmla="*/ 2147483646 h 26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26" h="265">
                  <a:moveTo>
                    <a:pt x="6" y="217"/>
                  </a:moveTo>
                  <a:lnTo>
                    <a:pt x="0" y="193"/>
                  </a:lnTo>
                  <a:lnTo>
                    <a:pt x="12" y="169"/>
                  </a:lnTo>
                  <a:lnTo>
                    <a:pt x="24" y="139"/>
                  </a:lnTo>
                  <a:lnTo>
                    <a:pt x="12" y="91"/>
                  </a:lnTo>
                  <a:lnTo>
                    <a:pt x="30" y="78"/>
                  </a:lnTo>
                  <a:lnTo>
                    <a:pt x="54" y="60"/>
                  </a:lnTo>
                  <a:lnTo>
                    <a:pt x="78" y="24"/>
                  </a:lnTo>
                  <a:lnTo>
                    <a:pt x="108" y="0"/>
                  </a:lnTo>
                  <a:lnTo>
                    <a:pt x="126" y="24"/>
                  </a:lnTo>
                  <a:lnTo>
                    <a:pt x="126" y="66"/>
                  </a:lnTo>
                  <a:lnTo>
                    <a:pt x="126" y="91"/>
                  </a:lnTo>
                  <a:lnTo>
                    <a:pt x="78" y="253"/>
                  </a:lnTo>
                  <a:lnTo>
                    <a:pt x="54" y="259"/>
                  </a:lnTo>
                  <a:lnTo>
                    <a:pt x="30" y="265"/>
                  </a:lnTo>
                  <a:lnTo>
                    <a:pt x="6" y="247"/>
                  </a:lnTo>
                  <a:lnTo>
                    <a:pt x="6" y="217"/>
                  </a:lnTo>
                  <a:close/>
                </a:path>
              </a:pathLst>
            </a:custGeom>
            <a:grpFill/>
            <a:ln w="9525">
              <a:solidFill>
                <a:schemeClr val="bg1"/>
              </a:solidFill>
              <a:round/>
              <a:headEnd/>
              <a:tailEnd/>
            </a:ln>
          </p:spPr>
          <p:txBody>
            <a:bodyPr/>
            <a:lstStyle/>
            <a:p>
              <a:endParaRPr lang="en-GB" dirty="0"/>
            </a:p>
          </p:txBody>
        </p:sp>
        <p:sp>
          <p:nvSpPr>
            <p:cNvPr id="32" name="Freeform 266"/>
            <p:cNvSpPr>
              <a:spLocks/>
            </p:cNvSpPr>
            <p:nvPr/>
          </p:nvSpPr>
          <p:spPr bwMode="auto">
            <a:xfrm>
              <a:off x="11206981" y="4551624"/>
              <a:ext cx="136692" cy="156047"/>
            </a:xfrm>
            <a:custGeom>
              <a:avLst/>
              <a:gdLst>
                <a:gd name="T0" fmla="*/ 0 w 138"/>
                <a:gd name="T1" fmla="*/ 2147483646 h 157"/>
                <a:gd name="T2" fmla="*/ 2147483646 w 138"/>
                <a:gd name="T3" fmla="*/ 2147483646 h 157"/>
                <a:gd name="T4" fmla="*/ 2147483646 w 138"/>
                <a:gd name="T5" fmla="*/ 2147483646 h 157"/>
                <a:gd name="T6" fmla="*/ 2147483646 w 138"/>
                <a:gd name="T7" fmla="*/ 2147483646 h 157"/>
                <a:gd name="T8" fmla="*/ 2147483646 w 138"/>
                <a:gd name="T9" fmla="*/ 2147483646 h 157"/>
                <a:gd name="T10" fmla="*/ 2147483646 w 138"/>
                <a:gd name="T11" fmla="*/ 2147483646 h 157"/>
                <a:gd name="T12" fmla="*/ 2147483646 w 138"/>
                <a:gd name="T13" fmla="*/ 0 h 157"/>
                <a:gd name="T14" fmla="*/ 2147483646 w 138"/>
                <a:gd name="T15" fmla="*/ 2147483646 h 157"/>
                <a:gd name="T16" fmla="*/ 2147483646 w 138"/>
                <a:gd name="T17" fmla="*/ 2147483646 h 157"/>
                <a:gd name="T18" fmla="*/ 2147483646 w 138"/>
                <a:gd name="T19" fmla="*/ 2147483646 h 157"/>
                <a:gd name="T20" fmla="*/ 2147483646 w 138"/>
                <a:gd name="T21" fmla="*/ 2147483646 h 157"/>
                <a:gd name="T22" fmla="*/ 2147483646 w 138"/>
                <a:gd name="T23" fmla="*/ 2147483646 h 157"/>
                <a:gd name="T24" fmla="*/ 2147483646 w 138"/>
                <a:gd name="T25" fmla="*/ 2147483646 h 157"/>
                <a:gd name="T26" fmla="*/ 2147483646 w 138"/>
                <a:gd name="T27" fmla="*/ 2147483646 h 157"/>
                <a:gd name="T28" fmla="*/ 2147483646 w 138"/>
                <a:gd name="T29" fmla="*/ 2147483646 h 157"/>
                <a:gd name="T30" fmla="*/ 2147483646 w 138"/>
                <a:gd name="T31" fmla="*/ 2147483646 h 157"/>
                <a:gd name="T32" fmla="*/ 2147483646 w 138"/>
                <a:gd name="T33" fmla="*/ 2147483646 h 157"/>
                <a:gd name="T34" fmla="*/ 0 w 138"/>
                <a:gd name="T35" fmla="*/ 2147483646 h 15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38" h="157">
                  <a:moveTo>
                    <a:pt x="0" y="133"/>
                  </a:moveTo>
                  <a:lnTo>
                    <a:pt x="18" y="97"/>
                  </a:lnTo>
                  <a:lnTo>
                    <a:pt x="30" y="79"/>
                  </a:lnTo>
                  <a:lnTo>
                    <a:pt x="66" y="60"/>
                  </a:lnTo>
                  <a:lnTo>
                    <a:pt x="78" y="54"/>
                  </a:lnTo>
                  <a:lnTo>
                    <a:pt x="90" y="30"/>
                  </a:lnTo>
                  <a:lnTo>
                    <a:pt x="102" y="0"/>
                  </a:lnTo>
                  <a:lnTo>
                    <a:pt x="114" y="12"/>
                  </a:lnTo>
                  <a:lnTo>
                    <a:pt x="138" y="18"/>
                  </a:lnTo>
                  <a:lnTo>
                    <a:pt x="138" y="36"/>
                  </a:lnTo>
                  <a:lnTo>
                    <a:pt x="114" y="54"/>
                  </a:lnTo>
                  <a:lnTo>
                    <a:pt x="102" y="67"/>
                  </a:lnTo>
                  <a:lnTo>
                    <a:pt x="78" y="91"/>
                  </a:lnTo>
                  <a:lnTo>
                    <a:pt x="72" y="115"/>
                  </a:lnTo>
                  <a:lnTo>
                    <a:pt x="66" y="151"/>
                  </a:lnTo>
                  <a:lnTo>
                    <a:pt x="36" y="157"/>
                  </a:lnTo>
                  <a:lnTo>
                    <a:pt x="18" y="151"/>
                  </a:lnTo>
                  <a:lnTo>
                    <a:pt x="0" y="133"/>
                  </a:lnTo>
                  <a:close/>
                </a:path>
              </a:pathLst>
            </a:custGeom>
            <a:grpFill/>
            <a:ln w="9525">
              <a:solidFill>
                <a:schemeClr val="bg1"/>
              </a:solidFill>
              <a:round/>
              <a:headEnd/>
              <a:tailEnd/>
            </a:ln>
          </p:spPr>
          <p:txBody>
            <a:bodyPr/>
            <a:lstStyle/>
            <a:p>
              <a:endParaRPr lang="en-GB" dirty="0"/>
            </a:p>
          </p:txBody>
        </p:sp>
        <p:sp>
          <p:nvSpPr>
            <p:cNvPr id="33" name="Freeform 267"/>
            <p:cNvSpPr>
              <a:spLocks/>
            </p:cNvSpPr>
            <p:nvPr/>
          </p:nvSpPr>
          <p:spPr bwMode="auto">
            <a:xfrm>
              <a:off x="11325528" y="4411303"/>
              <a:ext cx="95563" cy="153628"/>
            </a:xfrm>
            <a:custGeom>
              <a:avLst/>
              <a:gdLst>
                <a:gd name="T0" fmla="*/ 2147483646 w 96"/>
                <a:gd name="T1" fmla="*/ 2147483646 h 156"/>
                <a:gd name="T2" fmla="*/ 2147483646 w 96"/>
                <a:gd name="T3" fmla="*/ 2147483646 h 156"/>
                <a:gd name="T4" fmla="*/ 2147483646 w 96"/>
                <a:gd name="T5" fmla="*/ 2147483646 h 156"/>
                <a:gd name="T6" fmla="*/ 0 w 96"/>
                <a:gd name="T7" fmla="*/ 0 h 156"/>
                <a:gd name="T8" fmla="*/ 2147483646 w 96"/>
                <a:gd name="T9" fmla="*/ 2147483646 h 156"/>
                <a:gd name="T10" fmla="*/ 2147483646 w 96"/>
                <a:gd name="T11" fmla="*/ 2147483646 h 156"/>
                <a:gd name="T12" fmla="*/ 2147483646 w 96"/>
                <a:gd name="T13" fmla="*/ 2147483646 h 156"/>
                <a:gd name="T14" fmla="*/ 2147483646 w 96"/>
                <a:gd name="T15" fmla="*/ 2147483646 h 156"/>
                <a:gd name="T16" fmla="*/ 2147483646 w 96"/>
                <a:gd name="T17" fmla="*/ 2147483646 h 156"/>
                <a:gd name="T18" fmla="*/ 2147483646 w 96"/>
                <a:gd name="T19" fmla="*/ 2147483646 h 156"/>
                <a:gd name="T20" fmla="*/ 2147483646 w 96"/>
                <a:gd name="T21" fmla="*/ 2147483646 h 156"/>
                <a:gd name="T22" fmla="*/ 2147483646 w 96"/>
                <a:gd name="T23" fmla="*/ 2147483646 h 156"/>
                <a:gd name="T24" fmla="*/ 2147483646 w 96"/>
                <a:gd name="T25" fmla="*/ 2147483646 h 156"/>
                <a:gd name="T26" fmla="*/ 2147483646 w 96"/>
                <a:gd name="T27" fmla="*/ 2147483646 h 156"/>
                <a:gd name="T28" fmla="*/ 2147483646 w 96"/>
                <a:gd name="T29" fmla="*/ 2147483646 h 156"/>
                <a:gd name="T30" fmla="*/ 2147483646 w 96"/>
                <a:gd name="T31" fmla="*/ 2147483646 h 156"/>
                <a:gd name="T32" fmla="*/ 2147483646 w 96"/>
                <a:gd name="T33" fmla="*/ 2147483646 h 156"/>
                <a:gd name="T34" fmla="*/ 2147483646 w 96"/>
                <a:gd name="T35" fmla="*/ 2147483646 h 15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96" h="156">
                  <a:moveTo>
                    <a:pt x="6" y="108"/>
                  </a:moveTo>
                  <a:lnTo>
                    <a:pt x="24" y="78"/>
                  </a:lnTo>
                  <a:lnTo>
                    <a:pt x="24" y="54"/>
                  </a:lnTo>
                  <a:lnTo>
                    <a:pt x="0" y="0"/>
                  </a:lnTo>
                  <a:lnTo>
                    <a:pt x="30" y="12"/>
                  </a:lnTo>
                  <a:lnTo>
                    <a:pt x="30" y="42"/>
                  </a:lnTo>
                  <a:lnTo>
                    <a:pt x="42" y="60"/>
                  </a:lnTo>
                  <a:lnTo>
                    <a:pt x="60" y="78"/>
                  </a:lnTo>
                  <a:lnTo>
                    <a:pt x="84" y="66"/>
                  </a:lnTo>
                  <a:lnTo>
                    <a:pt x="96" y="78"/>
                  </a:lnTo>
                  <a:lnTo>
                    <a:pt x="90" y="90"/>
                  </a:lnTo>
                  <a:lnTo>
                    <a:pt x="78" y="102"/>
                  </a:lnTo>
                  <a:lnTo>
                    <a:pt x="66" y="114"/>
                  </a:lnTo>
                  <a:lnTo>
                    <a:pt x="60" y="132"/>
                  </a:lnTo>
                  <a:lnTo>
                    <a:pt x="42" y="156"/>
                  </a:lnTo>
                  <a:lnTo>
                    <a:pt x="24" y="144"/>
                  </a:lnTo>
                  <a:lnTo>
                    <a:pt x="30" y="126"/>
                  </a:lnTo>
                  <a:lnTo>
                    <a:pt x="6" y="108"/>
                  </a:lnTo>
                  <a:close/>
                </a:path>
              </a:pathLst>
            </a:custGeom>
            <a:grpFill/>
            <a:ln w="9525">
              <a:solidFill>
                <a:schemeClr val="bg1"/>
              </a:solidFill>
              <a:round/>
              <a:headEnd/>
              <a:tailEnd/>
            </a:ln>
          </p:spPr>
          <p:txBody>
            <a:bodyPr/>
            <a:lstStyle/>
            <a:p>
              <a:endParaRPr lang="en-GB" dirty="0"/>
            </a:p>
          </p:txBody>
        </p:sp>
        <p:sp>
          <p:nvSpPr>
            <p:cNvPr id="34" name="Freeform 268"/>
            <p:cNvSpPr>
              <a:spLocks/>
            </p:cNvSpPr>
            <p:nvPr/>
          </p:nvSpPr>
          <p:spPr bwMode="auto">
            <a:xfrm>
              <a:off x="10195701" y="3933486"/>
              <a:ext cx="753621" cy="572171"/>
            </a:xfrm>
            <a:custGeom>
              <a:avLst/>
              <a:gdLst>
                <a:gd name="T0" fmla="*/ 2147483646 w 757"/>
                <a:gd name="T1" fmla="*/ 2147483646 h 577"/>
                <a:gd name="T2" fmla="*/ 2147483646 w 757"/>
                <a:gd name="T3" fmla="*/ 2147483646 h 577"/>
                <a:gd name="T4" fmla="*/ 0 w 757"/>
                <a:gd name="T5" fmla="*/ 2147483646 h 577"/>
                <a:gd name="T6" fmla="*/ 2147483646 w 757"/>
                <a:gd name="T7" fmla="*/ 2147483646 h 577"/>
                <a:gd name="T8" fmla="*/ 2147483646 w 757"/>
                <a:gd name="T9" fmla="*/ 2147483646 h 577"/>
                <a:gd name="T10" fmla="*/ 2147483646 w 757"/>
                <a:gd name="T11" fmla="*/ 2147483646 h 577"/>
                <a:gd name="T12" fmla="*/ 2147483646 w 757"/>
                <a:gd name="T13" fmla="*/ 2147483646 h 577"/>
                <a:gd name="T14" fmla="*/ 2147483646 w 757"/>
                <a:gd name="T15" fmla="*/ 2147483646 h 577"/>
                <a:gd name="T16" fmla="*/ 2147483646 w 757"/>
                <a:gd name="T17" fmla="*/ 2147483646 h 577"/>
                <a:gd name="T18" fmla="*/ 2147483646 w 757"/>
                <a:gd name="T19" fmla="*/ 2147483646 h 577"/>
                <a:gd name="T20" fmla="*/ 2147483646 w 757"/>
                <a:gd name="T21" fmla="*/ 0 h 577"/>
                <a:gd name="T22" fmla="*/ 2147483646 w 757"/>
                <a:gd name="T23" fmla="*/ 2147483646 h 577"/>
                <a:gd name="T24" fmla="*/ 2147483646 w 757"/>
                <a:gd name="T25" fmla="*/ 2147483646 h 577"/>
                <a:gd name="T26" fmla="*/ 2147483646 w 757"/>
                <a:gd name="T27" fmla="*/ 2147483646 h 577"/>
                <a:gd name="T28" fmla="*/ 2147483646 w 757"/>
                <a:gd name="T29" fmla="*/ 2147483646 h 577"/>
                <a:gd name="T30" fmla="*/ 2147483646 w 757"/>
                <a:gd name="T31" fmla="*/ 2147483646 h 577"/>
                <a:gd name="T32" fmla="*/ 2147483646 w 757"/>
                <a:gd name="T33" fmla="*/ 2147483646 h 577"/>
                <a:gd name="T34" fmla="*/ 2147483646 w 757"/>
                <a:gd name="T35" fmla="*/ 2147483646 h 577"/>
                <a:gd name="T36" fmla="*/ 2147483646 w 757"/>
                <a:gd name="T37" fmla="*/ 2147483646 h 577"/>
                <a:gd name="T38" fmla="*/ 2147483646 w 757"/>
                <a:gd name="T39" fmla="*/ 2147483646 h 577"/>
                <a:gd name="T40" fmla="*/ 2147483646 w 757"/>
                <a:gd name="T41" fmla="*/ 2147483646 h 577"/>
                <a:gd name="T42" fmla="*/ 2147483646 w 757"/>
                <a:gd name="T43" fmla="*/ 2147483646 h 577"/>
                <a:gd name="T44" fmla="*/ 2147483646 w 757"/>
                <a:gd name="T45" fmla="*/ 2147483646 h 577"/>
                <a:gd name="T46" fmla="*/ 2147483646 w 757"/>
                <a:gd name="T47" fmla="*/ 2147483646 h 577"/>
                <a:gd name="T48" fmla="*/ 2147483646 w 757"/>
                <a:gd name="T49" fmla="*/ 2147483646 h 577"/>
                <a:gd name="T50" fmla="*/ 2147483646 w 757"/>
                <a:gd name="T51" fmla="*/ 2147483646 h 577"/>
                <a:gd name="T52" fmla="*/ 2147483646 w 757"/>
                <a:gd name="T53" fmla="*/ 2147483646 h 577"/>
                <a:gd name="T54" fmla="*/ 2147483646 w 757"/>
                <a:gd name="T55" fmla="*/ 2147483646 h 577"/>
                <a:gd name="T56" fmla="*/ 2147483646 w 757"/>
                <a:gd name="T57" fmla="*/ 2147483646 h 577"/>
                <a:gd name="T58" fmla="*/ 2147483646 w 757"/>
                <a:gd name="T59" fmla="*/ 2147483646 h 577"/>
                <a:gd name="T60" fmla="*/ 2147483646 w 757"/>
                <a:gd name="T61" fmla="*/ 2147483646 h 577"/>
                <a:gd name="T62" fmla="*/ 2147483646 w 757"/>
                <a:gd name="T63" fmla="*/ 2147483646 h 577"/>
                <a:gd name="T64" fmla="*/ 2147483646 w 757"/>
                <a:gd name="T65" fmla="*/ 2147483646 h 577"/>
                <a:gd name="T66" fmla="*/ 2147483646 w 757"/>
                <a:gd name="T67" fmla="*/ 2147483646 h 577"/>
                <a:gd name="T68" fmla="*/ 2147483646 w 757"/>
                <a:gd name="T69" fmla="*/ 2147483646 h 577"/>
                <a:gd name="T70" fmla="*/ 2147483646 w 757"/>
                <a:gd name="T71" fmla="*/ 2147483646 h 57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757" h="577">
                  <a:moveTo>
                    <a:pt x="30" y="463"/>
                  </a:moveTo>
                  <a:lnTo>
                    <a:pt x="36" y="415"/>
                  </a:lnTo>
                  <a:lnTo>
                    <a:pt x="30" y="385"/>
                  </a:lnTo>
                  <a:lnTo>
                    <a:pt x="6" y="307"/>
                  </a:lnTo>
                  <a:lnTo>
                    <a:pt x="6" y="283"/>
                  </a:lnTo>
                  <a:lnTo>
                    <a:pt x="0" y="247"/>
                  </a:lnTo>
                  <a:lnTo>
                    <a:pt x="6" y="217"/>
                  </a:lnTo>
                  <a:lnTo>
                    <a:pt x="30" y="193"/>
                  </a:lnTo>
                  <a:lnTo>
                    <a:pt x="78" y="175"/>
                  </a:lnTo>
                  <a:lnTo>
                    <a:pt x="114" y="151"/>
                  </a:lnTo>
                  <a:lnTo>
                    <a:pt x="144" y="145"/>
                  </a:lnTo>
                  <a:lnTo>
                    <a:pt x="156" y="109"/>
                  </a:lnTo>
                  <a:lnTo>
                    <a:pt x="180" y="97"/>
                  </a:lnTo>
                  <a:lnTo>
                    <a:pt x="204" y="90"/>
                  </a:lnTo>
                  <a:lnTo>
                    <a:pt x="240" y="60"/>
                  </a:lnTo>
                  <a:lnTo>
                    <a:pt x="264" y="48"/>
                  </a:lnTo>
                  <a:lnTo>
                    <a:pt x="282" y="60"/>
                  </a:lnTo>
                  <a:lnTo>
                    <a:pt x="300" y="66"/>
                  </a:lnTo>
                  <a:lnTo>
                    <a:pt x="312" y="42"/>
                  </a:lnTo>
                  <a:lnTo>
                    <a:pt x="330" y="24"/>
                  </a:lnTo>
                  <a:lnTo>
                    <a:pt x="360" y="18"/>
                  </a:lnTo>
                  <a:lnTo>
                    <a:pt x="372" y="0"/>
                  </a:lnTo>
                  <a:lnTo>
                    <a:pt x="396" y="6"/>
                  </a:lnTo>
                  <a:lnTo>
                    <a:pt x="438" y="12"/>
                  </a:lnTo>
                  <a:lnTo>
                    <a:pt x="432" y="36"/>
                  </a:lnTo>
                  <a:lnTo>
                    <a:pt x="420" y="66"/>
                  </a:lnTo>
                  <a:lnTo>
                    <a:pt x="438" y="78"/>
                  </a:lnTo>
                  <a:lnTo>
                    <a:pt x="468" y="78"/>
                  </a:lnTo>
                  <a:lnTo>
                    <a:pt x="492" y="115"/>
                  </a:lnTo>
                  <a:lnTo>
                    <a:pt x="510" y="109"/>
                  </a:lnTo>
                  <a:lnTo>
                    <a:pt x="540" y="90"/>
                  </a:lnTo>
                  <a:lnTo>
                    <a:pt x="540" y="30"/>
                  </a:lnTo>
                  <a:lnTo>
                    <a:pt x="564" y="0"/>
                  </a:lnTo>
                  <a:lnTo>
                    <a:pt x="576" y="42"/>
                  </a:lnTo>
                  <a:lnTo>
                    <a:pt x="582" y="54"/>
                  </a:lnTo>
                  <a:lnTo>
                    <a:pt x="594" y="60"/>
                  </a:lnTo>
                  <a:lnTo>
                    <a:pt x="612" y="121"/>
                  </a:lnTo>
                  <a:lnTo>
                    <a:pt x="642" y="151"/>
                  </a:lnTo>
                  <a:lnTo>
                    <a:pt x="678" y="163"/>
                  </a:lnTo>
                  <a:lnTo>
                    <a:pt x="690" y="199"/>
                  </a:lnTo>
                  <a:lnTo>
                    <a:pt x="708" y="211"/>
                  </a:lnTo>
                  <a:lnTo>
                    <a:pt x="714" y="241"/>
                  </a:lnTo>
                  <a:lnTo>
                    <a:pt x="751" y="265"/>
                  </a:lnTo>
                  <a:lnTo>
                    <a:pt x="751" y="289"/>
                  </a:lnTo>
                  <a:lnTo>
                    <a:pt x="757" y="325"/>
                  </a:lnTo>
                  <a:lnTo>
                    <a:pt x="757" y="379"/>
                  </a:lnTo>
                  <a:lnTo>
                    <a:pt x="714" y="469"/>
                  </a:lnTo>
                  <a:lnTo>
                    <a:pt x="696" y="523"/>
                  </a:lnTo>
                  <a:lnTo>
                    <a:pt x="696" y="547"/>
                  </a:lnTo>
                  <a:lnTo>
                    <a:pt x="684" y="547"/>
                  </a:lnTo>
                  <a:lnTo>
                    <a:pt x="660" y="559"/>
                  </a:lnTo>
                  <a:lnTo>
                    <a:pt x="636" y="577"/>
                  </a:lnTo>
                  <a:lnTo>
                    <a:pt x="618" y="577"/>
                  </a:lnTo>
                  <a:lnTo>
                    <a:pt x="594" y="559"/>
                  </a:lnTo>
                  <a:lnTo>
                    <a:pt x="576" y="571"/>
                  </a:lnTo>
                  <a:lnTo>
                    <a:pt x="534" y="553"/>
                  </a:lnTo>
                  <a:lnTo>
                    <a:pt x="498" y="535"/>
                  </a:lnTo>
                  <a:lnTo>
                    <a:pt x="480" y="505"/>
                  </a:lnTo>
                  <a:lnTo>
                    <a:pt x="468" y="481"/>
                  </a:lnTo>
                  <a:lnTo>
                    <a:pt x="444" y="487"/>
                  </a:lnTo>
                  <a:lnTo>
                    <a:pt x="420" y="463"/>
                  </a:lnTo>
                  <a:lnTo>
                    <a:pt x="378" y="421"/>
                  </a:lnTo>
                  <a:lnTo>
                    <a:pt x="312" y="409"/>
                  </a:lnTo>
                  <a:lnTo>
                    <a:pt x="264" y="415"/>
                  </a:lnTo>
                  <a:lnTo>
                    <a:pt x="204" y="433"/>
                  </a:lnTo>
                  <a:lnTo>
                    <a:pt x="198" y="451"/>
                  </a:lnTo>
                  <a:lnTo>
                    <a:pt x="162" y="457"/>
                  </a:lnTo>
                  <a:lnTo>
                    <a:pt x="138" y="457"/>
                  </a:lnTo>
                  <a:lnTo>
                    <a:pt x="120" y="475"/>
                  </a:lnTo>
                  <a:lnTo>
                    <a:pt x="84" y="487"/>
                  </a:lnTo>
                  <a:lnTo>
                    <a:pt x="60" y="487"/>
                  </a:lnTo>
                  <a:lnTo>
                    <a:pt x="30" y="463"/>
                  </a:lnTo>
                  <a:close/>
                </a:path>
              </a:pathLst>
            </a:custGeom>
            <a:grpFill/>
            <a:ln w="9525" cap="flat" cmpd="sng">
              <a:solidFill>
                <a:schemeClr val="bg1"/>
              </a:solidFill>
              <a:prstDash val="solid"/>
              <a:round/>
              <a:headEnd type="none" w="med" len="med"/>
              <a:tailEnd type="none" w="med" len="med"/>
            </a:ln>
            <a:effectLst/>
          </p:spPr>
          <p:txBody>
            <a:bodyPr/>
            <a:lstStyle/>
            <a:p>
              <a:endParaRPr lang="en-GB" dirty="0"/>
            </a:p>
          </p:txBody>
        </p:sp>
        <p:sp>
          <p:nvSpPr>
            <p:cNvPr id="35" name="Freeform 269"/>
            <p:cNvSpPr>
              <a:spLocks/>
            </p:cNvSpPr>
            <p:nvPr/>
          </p:nvSpPr>
          <p:spPr bwMode="auto">
            <a:xfrm>
              <a:off x="10787227" y="4539527"/>
              <a:ext cx="66532" cy="90725"/>
            </a:xfrm>
            <a:custGeom>
              <a:avLst/>
              <a:gdLst>
                <a:gd name="T0" fmla="*/ 0 w 66"/>
                <a:gd name="T1" fmla="*/ 2147483646 h 91"/>
                <a:gd name="T2" fmla="*/ 2147483646 w 66"/>
                <a:gd name="T3" fmla="*/ 2147483646 h 91"/>
                <a:gd name="T4" fmla="*/ 2147483646 w 66"/>
                <a:gd name="T5" fmla="*/ 2147483646 h 91"/>
                <a:gd name="T6" fmla="*/ 2147483646 w 66"/>
                <a:gd name="T7" fmla="*/ 2147483646 h 91"/>
                <a:gd name="T8" fmla="*/ 2147483646 w 66"/>
                <a:gd name="T9" fmla="*/ 2147483646 h 91"/>
                <a:gd name="T10" fmla="*/ 2147483646 w 66"/>
                <a:gd name="T11" fmla="*/ 2147483646 h 91"/>
                <a:gd name="T12" fmla="*/ 2147483646 w 66"/>
                <a:gd name="T13" fmla="*/ 0 h 91"/>
                <a:gd name="T14" fmla="*/ 2147483646 w 66"/>
                <a:gd name="T15" fmla="*/ 2147483646 h 91"/>
                <a:gd name="T16" fmla="*/ 0 w 66"/>
                <a:gd name="T17" fmla="*/ 2147483646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6" h="91">
                  <a:moveTo>
                    <a:pt x="0" y="18"/>
                  </a:moveTo>
                  <a:lnTo>
                    <a:pt x="12" y="48"/>
                  </a:lnTo>
                  <a:lnTo>
                    <a:pt x="18" y="72"/>
                  </a:lnTo>
                  <a:lnTo>
                    <a:pt x="36" y="91"/>
                  </a:lnTo>
                  <a:lnTo>
                    <a:pt x="48" y="66"/>
                  </a:lnTo>
                  <a:lnTo>
                    <a:pt x="66" y="30"/>
                  </a:lnTo>
                  <a:lnTo>
                    <a:pt x="66" y="0"/>
                  </a:lnTo>
                  <a:lnTo>
                    <a:pt x="42" y="12"/>
                  </a:lnTo>
                  <a:lnTo>
                    <a:pt x="0" y="18"/>
                  </a:lnTo>
                  <a:close/>
                </a:path>
              </a:pathLst>
            </a:custGeom>
            <a:grpFill/>
            <a:ln w="9525">
              <a:solidFill>
                <a:schemeClr val="bg1"/>
              </a:solidFill>
              <a:round/>
              <a:headEnd/>
              <a:tailEnd/>
            </a:ln>
          </p:spPr>
          <p:txBody>
            <a:bodyPr/>
            <a:lstStyle/>
            <a:p>
              <a:endParaRPr lang="en-GB" dirty="0"/>
            </a:p>
          </p:txBody>
        </p:sp>
        <p:sp>
          <p:nvSpPr>
            <p:cNvPr id="36" name="Freeform 271"/>
            <p:cNvSpPr>
              <a:spLocks/>
            </p:cNvSpPr>
            <p:nvPr/>
          </p:nvSpPr>
          <p:spPr bwMode="auto">
            <a:xfrm>
              <a:off x="10147315" y="3588731"/>
              <a:ext cx="172982" cy="202014"/>
            </a:xfrm>
            <a:custGeom>
              <a:avLst/>
              <a:gdLst>
                <a:gd name="T0" fmla="*/ 2147483646 w 174"/>
                <a:gd name="T1" fmla="*/ 2147483646 h 204"/>
                <a:gd name="T2" fmla="*/ 0 w 174"/>
                <a:gd name="T3" fmla="*/ 2147483646 h 204"/>
                <a:gd name="T4" fmla="*/ 0 w 174"/>
                <a:gd name="T5" fmla="*/ 2147483646 h 204"/>
                <a:gd name="T6" fmla="*/ 2147483646 w 174"/>
                <a:gd name="T7" fmla="*/ 2147483646 h 204"/>
                <a:gd name="T8" fmla="*/ 2147483646 w 174"/>
                <a:gd name="T9" fmla="*/ 2147483646 h 204"/>
                <a:gd name="T10" fmla="*/ 2147483646 w 174"/>
                <a:gd name="T11" fmla="*/ 2147483646 h 204"/>
                <a:gd name="T12" fmla="*/ 2147483646 w 174"/>
                <a:gd name="T13" fmla="*/ 2147483646 h 204"/>
                <a:gd name="T14" fmla="*/ 2147483646 w 174"/>
                <a:gd name="T15" fmla="*/ 0 h 204"/>
                <a:gd name="T16" fmla="*/ 2147483646 w 174"/>
                <a:gd name="T17" fmla="*/ 2147483646 h 204"/>
                <a:gd name="T18" fmla="*/ 2147483646 w 174"/>
                <a:gd name="T19" fmla="*/ 2147483646 h 204"/>
                <a:gd name="T20" fmla="*/ 2147483646 w 174"/>
                <a:gd name="T21" fmla="*/ 2147483646 h 204"/>
                <a:gd name="T22" fmla="*/ 2147483646 w 174"/>
                <a:gd name="T23" fmla="*/ 2147483646 h 204"/>
                <a:gd name="T24" fmla="*/ 2147483646 w 174"/>
                <a:gd name="T25" fmla="*/ 2147483646 h 204"/>
                <a:gd name="T26" fmla="*/ 2147483646 w 174"/>
                <a:gd name="T27" fmla="*/ 2147483646 h 204"/>
                <a:gd name="T28" fmla="*/ 2147483646 w 174"/>
                <a:gd name="T29" fmla="*/ 2147483646 h 204"/>
                <a:gd name="T30" fmla="*/ 2147483646 w 174"/>
                <a:gd name="T31" fmla="*/ 2147483646 h 204"/>
                <a:gd name="T32" fmla="*/ 2147483646 w 174"/>
                <a:gd name="T33" fmla="*/ 2147483646 h 204"/>
                <a:gd name="T34" fmla="*/ 2147483646 w 174"/>
                <a:gd name="T35" fmla="*/ 2147483646 h 204"/>
                <a:gd name="T36" fmla="*/ 2147483646 w 174"/>
                <a:gd name="T37" fmla="*/ 2147483646 h 204"/>
                <a:gd name="T38" fmla="*/ 2147483646 w 174"/>
                <a:gd name="T39" fmla="*/ 2147483646 h 204"/>
                <a:gd name="T40" fmla="*/ 2147483646 w 174"/>
                <a:gd name="T41" fmla="*/ 2147483646 h 204"/>
                <a:gd name="T42" fmla="*/ 2147483646 w 174"/>
                <a:gd name="T43" fmla="*/ 2147483646 h 204"/>
                <a:gd name="T44" fmla="*/ 2147483646 w 174"/>
                <a:gd name="T45" fmla="*/ 2147483646 h 204"/>
                <a:gd name="T46" fmla="*/ 2147483646 w 174"/>
                <a:gd name="T47" fmla="*/ 2147483646 h 20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74" h="204">
                  <a:moveTo>
                    <a:pt x="12" y="168"/>
                  </a:moveTo>
                  <a:lnTo>
                    <a:pt x="0" y="144"/>
                  </a:lnTo>
                  <a:lnTo>
                    <a:pt x="0" y="108"/>
                  </a:lnTo>
                  <a:lnTo>
                    <a:pt x="12" y="90"/>
                  </a:lnTo>
                  <a:lnTo>
                    <a:pt x="36" y="84"/>
                  </a:lnTo>
                  <a:lnTo>
                    <a:pt x="60" y="66"/>
                  </a:lnTo>
                  <a:lnTo>
                    <a:pt x="96" y="24"/>
                  </a:lnTo>
                  <a:lnTo>
                    <a:pt x="138" y="0"/>
                  </a:lnTo>
                  <a:lnTo>
                    <a:pt x="162" y="12"/>
                  </a:lnTo>
                  <a:lnTo>
                    <a:pt x="174" y="30"/>
                  </a:lnTo>
                  <a:lnTo>
                    <a:pt x="156" y="48"/>
                  </a:lnTo>
                  <a:lnTo>
                    <a:pt x="150" y="66"/>
                  </a:lnTo>
                  <a:lnTo>
                    <a:pt x="156" y="90"/>
                  </a:lnTo>
                  <a:lnTo>
                    <a:pt x="174" y="108"/>
                  </a:lnTo>
                  <a:lnTo>
                    <a:pt x="156" y="120"/>
                  </a:lnTo>
                  <a:lnTo>
                    <a:pt x="150" y="132"/>
                  </a:lnTo>
                  <a:lnTo>
                    <a:pt x="138" y="150"/>
                  </a:lnTo>
                  <a:lnTo>
                    <a:pt x="126" y="168"/>
                  </a:lnTo>
                  <a:lnTo>
                    <a:pt x="114" y="198"/>
                  </a:lnTo>
                  <a:lnTo>
                    <a:pt x="90" y="204"/>
                  </a:lnTo>
                  <a:lnTo>
                    <a:pt x="72" y="192"/>
                  </a:lnTo>
                  <a:lnTo>
                    <a:pt x="42" y="192"/>
                  </a:lnTo>
                  <a:lnTo>
                    <a:pt x="24" y="192"/>
                  </a:lnTo>
                  <a:lnTo>
                    <a:pt x="12" y="168"/>
                  </a:lnTo>
                  <a:close/>
                </a:path>
              </a:pathLst>
            </a:custGeom>
            <a:grpFill/>
            <a:ln w="9525">
              <a:solidFill>
                <a:schemeClr val="bg1"/>
              </a:solidFill>
              <a:round/>
              <a:headEnd/>
              <a:tailEnd/>
            </a:ln>
          </p:spPr>
          <p:txBody>
            <a:bodyPr/>
            <a:lstStyle/>
            <a:p>
              <a:endParaRPr lang="en-GB" dirty="0"/>
            </a:p>
          </p:txBody>
        </p:sp>
        <p:sp>
          <p:nvSpPr>
            <p:cNvPr id="37" name="Freeform 274"/>
            <p:cNvSpPr>
              <a:spLocks/>
            </p:cNvSpPr>
            <p:nvPr/>
          </p:nvSpPr>
          <p:spPr bwMode="auto">
            <a:xfrm>
              <a:off x="10297313" y="3689134"/>
              <a:ext cx="107660" cy="131853"/>
            </a:xfrm>
            <a:custGeom>
              <a:avLst/>
              <a:gdLst>
                <a:gd name="T0" fmla="*/ 2147483646 w 108"/>
                <a:gd name="T1" fmla="*/ 2147483646 h 132"/>
                <a:gd name="T2" fmla="*/ 2147483646 w 108"/>
                <a:gd name="T3" fmla="*/ 2147483646 h 132"/>
                <a:gd name="T4" fmla="*/ 0 w 108"/>
                <a:gd name="T5" fmla="*/ 2147483646 h 132"/>
                <a:gd name="T6" fmla="*/ 2147483646 w 108"/>
                <a:gd name="T7" fmla="*/ 2147483646 h 132"/>
                <a:gd name="T8" fmla="*/ 2147483646 w 108"/>
                <a:gd name="T9" fmla="*/ 2147483646 h 132"/>
                <a:gd name="T10" fmla="*/ 2147483646 w 108"/>
                <a:gd name="T11" fmla="*/ 2147483646 h 132"/>
                <a:gd name="T12" fmla="*/ 2147483646 w 108"/>
                <a:gd name="T13" fmla="*/ 2147483646 h 132"/>
                <a:gd name="T14" fmla="*/ 2147483646 w 108"/>
                <a:gd name="T15" fmla="*/ 0 h 132"/>
                <a:gd name="T16" fmla="*/ 2147483646 w 108"/>
                <a:gd name="T17" fmla="*/ 2147483646 h 132"/>
                <a:gd name="T18" fmla="*/ 2147483646 w 108"/>
                <a:gd name="T19" fmla="*/ 2147483646 h 132"/>
                <a:gd name="T20" fmla="*/ 2147483646 w 108"/>
                <a:gd name="T21" fmla="*/ 2147483646 h 132"/>
                <a:gd name="T22" fmla="*/ 2147483646 w 108"/>
                <a:gd name="T23" fmla="*/ 2147483646 h 132"/>
                <a:gd name="T24" fmla="*/ 2147483646 w 108"/>
                <a:gd name="T25" fmla="*/ 2147483646 h 132"/>
                <a:gd name="T26" fmla="*/ 2147483646 w 108"/>
                <a:gd name="T27" fmla="*/ 2147483646 h 132"/>
                <a:gd name="T28" fmla="*/ 2147483646 w 108"/>
                <a:gd name="T29" fmla="*/ 2147483646 h 132"/>
                <a:gd name="T30" fmla="*/ 2147483646 w 108"/>
                <a:gd name="T31" fmla="*/ 2147483646 h 132"/>
                <a:gd name="T32" fmla="*/ 2147483646 w 108"/>
                <a:gd name="T33" fmla="*/ 2147483646 h 132"/>
                <a:gd name="T34" fmla="*/ 2147483646 w 108"/>
                <a:gd name="T35" fmla="*/ 2147483646 h 132"/>
                <a:gd name="T36" fmla="*/ 2147483646 w 108"/>
                <a:gd name="T37" fmla="*/ 2147483646 h 132"/>
                <a:gd name="T38" fmla="*/ 2147483646 w 108"/>
                <a:gd name="T39" fmla="*/ 2147483646 h 132"/>
                <a:gd name="T40" fmla="*/ 2147483646 w 108"/>
                <a:gd name="T41" fmla="*/ 2147483646 h 132"/>
                <a:gd name="T42" fmla="*/ 2147483646 w 108"/>
                <a:gd name="T43" fmla="*/ 2147483646 h 132"/>
                <a:gd name="T44" fmla="*/ 2147483646 w 108"/>
                <a:gd name="T45" fmla="*/ 2147483646 h 132"/>
                <a:gd name="T46" fmla="*/ 2147483646 w 108"/>
                <a:gd name="T47" fmla="*/ 2147483646 h 132"/>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08" h="132">
                  <a:moveTo>
                    <a:pt x="12" y="126"/>
                  </a:moveTo>
                  <a:lnTo>
                    <a:pt x="12" y="108"/>
                  </a:lnTo>
                  <a:lnTo>
                    <a:pt x="0" y="84"/>
                  </a:lnTo>
                  <a:lnTo>
                    <a:pt x="6" y="66"/>
                  </a:lnTo>
                  <a:lnTo>
                    <a:pt x="24" y="24"/>
                  </a:lnTo>
                  <a:lnTo>
                    <a:pt x="36" y="12"/>
                  </a:lnTo>
                  <a:lnTo>
                    <a:pt x="66" y="6"/>
                  </a:lnTo>
                  <a:lnTo>
                    <a:pt x="108" y="0"/>
                  </a:lnTo>
                  <a:lnTo>
                    <a:pt x="108" y="12"/>
                  </a:lnTo>
                  <a:lnTo>
                    <a:pt x="90" y="12"/>
                  </a:lnTo>
                  <a:lnTo>
                    <a:pt x="54" y="24"/>
                  </a:lnTo>
                  <a:lnTo>
                    <a:pt x="42" y="42"/>
                  </a:lnTo>
                  <a:lnTo>
                    <a:pt x="84" y="42"/>
                  </a:lnTo>
                  <a:lnTo>
                    <a:pt x="90" y="60"/>
                  </a:lnTo>
                  <a:lnTo>
                    <a:pt x="78" y="66"/>
                  </a:lnTo>
                  <a:lnTo>
                    <a:pt x="66" y="78"/>
                  </a:lnTo>
                  <a:lnTo>
                    <a:pt x="90" y="102"/>
                  </a:lnTo>
                  <a:lnTo>
                    <a:pt x="96" y="126"/>
                  </a:lnTo>
                  <a:lnTo>
                    <a:pt x="72" y="126"/>
                  </a:lnTo>
                  <a:lnTo>
                    <a:pt x="54" y="108"/>
                  </a:lnTo>
                  <a:lnTo>
                    <a:pt x="36" y="84"/>
                  </a:lnTo>
                  <a:lnTo>
                    <a:pt x="36" y="114"/>
                  </a:lnTo>
                  <a:lnTo>
                    <a:pt x="36" y="132"/>
                  </a:lnTo>
                  <a:lnTo>
                    <a:pt x="12" y="126"/>
                  </a:lnTo>
                  <a:close/>
                </a:path>
              </a:pathLst>
            </a:custGeom>
            <a:grpFill/>
            <a:ln w="9525">
              <a:solidFill>
                <a:schemeClr val="bg1"/>
              </a:solidFill>
              <a:round/>
              <a:headEnd/>
              <a:tailEnd/>
            </a:ln>
          </p:spPr>
          <p:txBody>
            <a:bodyPr/>
            <a:lstStyle/>
            <a:p>
              <a:endParaRPr lang="en-GB" dirty="0"/>
            </a:p>
          </p:txBody>
        </p:sp>
        <p:sp>
          <p:nvSpPr>
            <p:cNvPr id="38" name="Freeform 275"/>
            <p:cNvSpPr>
              <a:spLocks/>
            </p:cNvSpPr>
            <p:nvPr/>
          </p:nvSpPr>
          <p:spPr bwMode="auto">
            <a:xfrm>
              <a:off x="10052961" y="3839132"/>
              <a:ext cx="202014" cy="45967"/>
            </a:xfrm>
            <a:custGeom>
              <a:avLst/>
              <a:gdLst>
                <a:gd name="T0" fmla="*/ 0 w 34"/>
                <a:gd name="T1" fmla="*/ 2147483646 h 8"/>
                <a:gd name="T2" fmla="*/ 2147483646 w 34"/>
                <a:gd name="T3" fmla="*/ 0 h 8"/>
                <a:gd name="T4" fmla="*/ 2147483646 w 34"/>
                <a:gd name="T5" fmla="*/ 0 h 8"/>
                <a:gd name="T6" fmla="*/ 2147483646 w 34"/>
                <a:gd name="T7" fmla="*/ 2147483646 h 8"/>
                <a:gd name="T8" fmla="*/ 2147483646 w 34"/>
                <a:gd name="T9" fmla="*/ 2147483646 h 8"/>
                <a:gd name="T10" fmla="*/ 2147483646 w 34"/>
                <a:gd name="T11" fmla="*/ 2147483646 h 8"/>
                <a:gd name="T12" fmla="*/ 2147483646 w 34"/>
                <a:gd name="T13" fmla="*/ 2147483646 h 8"/>
                <a:gd name="T14" fmla="*/ 2147483646 w 34"/>
                <a:gd name="T15" fmla="*/ 2147483646 h 8"/>
                <a:gd name="T16" fmla="*/ 2147483646 w 34"/>
                <a:gd name="T17" fmla="*/ 2147483646 h 8"/>
                <a:gd name="T18" fmla="*/ 2147483646 w 34"/>
                <a:gd name="T19" fmla="*/ 2147483646 h 8"/>
                <a:gd name="T20" fmla="*/ 0 w 34"/>
                <a:gd name="T21" fmla="*/ 2147483646 h 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4" h="8">
                  <a:moveTo>
                    <a:pt x="0" y="1"/>
                  </a:moveTo>
                  <a:cubicBezTo>
                    <a:pt x="9" y="0"/>
                    <a:pt x="9" y="0"/>
                    <a:pt x="9" y="0"/>
                  </a:cubicBezTo>
                  <a:cubicBezTo>
                    <a:pt x="16" y="0"/>
                    <a:pt x="16" y="0"/>
                    <a:pt x="16" y="0"/>
                  </a:cubicBezTo>
                  <a:cubicBezTo>
                    <a:pt x="20" y="1"/>
                    <a:pt x="20" y="1"/>
                    <a:pt x="20" y="1"/>
                  </a:cubicBezTo>
                  <a:cubicBezTo>
                    <a:pt x="23" y="3"/>
                    <a:pt x="23" y="3"/>
                    <a:pt x="23" y="3"/>
                  </a:cubicBezTo>
                  <a:cubicBezTo>
                    <a:pt x="31" y="5"/>
                    <a:pt x="31" y="5"/>
                    <a:pt x="31" y="5"/>
                  </a:cubicBezTo>
                  <a:cubicBezTo>
                    <a:pt x="34" y="8"/>
                    <a:pt x="34" y="8"/>
                    <a:pt x="34" y="8"/>
                  </a:cubicBezTo>
                  <a:cubicBezTo>
                    <a:pt x="26" y="7"/>
                    <a:pt x="26" y="7"/>
                    <a:pt x="26" y="7"/>
                  </a:cubicBezTo>
                  <a:cubicBezTo>
                    <a:pt x="19" y="6"/>
                    <a:pt x="19" y="6"/>
                    <a:pt x="19" y="6"/>
                  </a:cubicBezTo>
                  <a:cubicBezTo>
                    <a:pt x="19" y="6"/>
                    <a:pt x="10" y="4"/>
                    <a:pt x="8" y="4"/>
                  </a:cubicBezTo>
                  <a:cubicBezTo>
                    <a:pt x="7" y="3"/>
                    <a:pt x="0" y="1"/>
                    <a:pt x="0" y="1"/>
                  </a:cubicBezTo>
                  <a:close/>
                </a:path>
              </a:pathLst>
            </a:custGeom>
            <a:grpFill/>
            <a:ln w="9525">
              <a:solidFill>
                <a:schemeClr val="bg1"/>
              </a:solidFill>
              <a:round/>
              <a:headEnd/>
              <a:tailEnd/>
            </a:ln>
          </p:spPr>
          <p:txBody>
            <a:bodyPr/>
            <a:lstStyle/>
            <a:p>
              <a:endParaRPr lang="en-GB" dirty="0"/>
            </a:p>
          </p:txBody>
        </p:sp>
        <p:sp>
          <p:nvSpPr>
            <p:cNvPr id="39" name="Freeform 276"/>
            <p:cNvSpPr>
              <a:spLocks/>
            </p:cNvSpPr>
            <p:nvPr/>
          </p:nvSpPr>
          <p:spPr bwMode="auto">
            <a:xfrm>
              <a:off x="6847350" y="2591968"/>
              <a:ext cx="120966" cy="136692"/>
            </a:xfrm>
            <a:custGeom>
              <a:avLst/>
              <a:gdLst>
                <a:gd name="T0" fmla="*/ 0 w 120"/>
                <a:gd name="T1" fmla="*/ 2147483646 h 138"/>
                <a:gd name="T2" fmla="*/ 0 w 120"/>
                <a:gd name="T3" fmla="*/ 2147483646 h 138"/>
                <a:gd name="T4" fmla="*/ 2147483646 w 120"/>
                <a:gd name="T5" fmla="*/ 2147483646 h 138"/>
                <a:gd name="T6" fmla="*/ 2147483646 w 120"/>
                <a:gd name="T7" fmla="*/ 2147483646 h 138"/>
                <a:gd name="T8" fmla="*/ 2147483646 w 120"/>
                <a:gd name="T9" fmla="*/ 0 h 138"/>
                <a:gd name="T10" fmla="*/ 2147483646 w 120"/>
                <a:gd name="T11" fmla="*/ 2147483646 h 138"/>
                <a:gd name="T12" fmla="*/ 2147483646 w 120"/>
                <a:gd name="T13" fmla="*/ 2147483646 h 138"/>
                <a:gd name="T14" fmla="*/ 2147483646 w 120"/>
                <a:gd name="T15" fmla="*/ 2147483646 h 138"/>
                <a:gd name="T16" fmla="*/ 2147483646 w 120"/>
                <a:gd name="T17" fmla="*/ 2147483646 h 138"/>
                <a:gd name="T18" fmla="*/ 2147483646 w 120"/>
                <a:gd name="T19" fmla="*/ 2147483646 h 138"/>
                <a:gd name="T20" fmla="*/ 2147483646 w 120"/>
                <a:gd name="T21" fmla="*/ 2147483646 h 138"/>
                <a:gd name="T22" fmla="*/ 2147483646 w 120"/>
                <a:gd name="T23" fmla="*/ 2147483646 h 138"/>
                <a:gd name="T24" fmla="*/ 2147483646 w 120"/>
                <a:gd name="T25" fmla="*/ 2147483646 h 138"/>
                <a:gd name="T26" fmla="*/ 2147483646 w 120"/>
                <a:gd name="T27" fmla="*/ 2147483646 h 138"/>
                <a:gd name="T28" fmla="*/ 2147483646 w 120"/>
                <a:gd name="T29" fmla="*/ 2147483646 h 138"/>
                <a:gd name="T30" fmla="*/ 2147483646 w 120"/>
                <a:gd name="T31" fmla="*/ 2147483646 h 138"/>
                <a:gd name="T32" fmla="*/ 0 w 120"/>
                <a:gd name="T33" fmla="*/ 2147483646 h 13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20" h="138">
                  <a:moveTo>
                    <a:pt x="0" y="114"/>
                  </a:moveTo>
                  <a:lnTo>
                    <a:pt x="0" y="90"/>
                  </a:lnTo>
                  <a:lnTo>
                    <a:pt x="6" y="72"/>
                  </a:lnTo>
                  <a:lnTo>
                    <a:pt x="36" y="24"/>
                  </a:lnTo>
                  <a:lnTo>
                    <a:pt x="66" y="0"/>
                  </a:lnTo>
                  <a:lnTo>
                    <a:pt x="66" y="18"/>
                  </a:lnTo>
                  <a:lnTo>
                    <a:pt x="54" y="42"/>
                  </a:lnTo>
                  <a:lnTo>
                    <a:pt x="60" y="54"/>
                  </a:lnTo>
                  <a:lnTo>
                    <a:pt x="108" y="78"/>
                  </a:lnTo>
                  <a:lnTo>
                    <a:pt x="120" y="108"/>
                  </a:lnTo>
                  <a:lnTo>
                    <a:pt x="120" y="132"/>
                  </a:lnTo>
                  <a:lnTo>
                    <a:pt x="96" y="138"/>
                  </a:lnTo>
                  <a:lnTo>
                    <a:pt x="84" y="120"/>
                  </a:lnTo>
                  <a:lnTo>
                    <a:pt x="66" y="126"/>
                  </a:lnTo>
                  <a:lnTo>
                    <a:pt x="48" y="114"/>
                  </a:lnTo>
                  <a:lnTo>
                    <a:pt x="18" y="108"/>
                  </a:lnTo>
                  <a:lnTo>
                    <a:pt x="0" y="114"/>
                  </a:lnTo>
                  <a:close/>
                </a:path>
              </a:pathLst>
            </a:custGeom>
            <a:grpFill/>
            <a:ln w="9525">
              <a:solidFill>
                <a:schemeClr val="bg1"/>
              </a:solidFill>
              <a:round/>
              <a:headEnd/>
              <a:tailEnd/>
            </a:ln>
          </p:spPr>
          <p:txBody>
            <a:bodyPr/>
            <a:lstStyle/>
            <a:p>
              <a:endParaRPr lang="en-GB" dirty="0"/>
            </a:p>
          </p:txBody>
        </p:sp>
        <p:sp>
          <p:nvSpPr>
            <p:cNvPr id="40" name="Freeform 277"/>
            <p:cNvSpPr>
              <a:spLocks/>
            </p:cNvSpPr>
            <p:nvPr/>
          </p:nvSpPr>
          <p:spPr bwMode="auto">
            <a:xfrm>
              <a:off x="6350178" y="3282686"/>
              <a:ext cx="210482" cy="59273"/>
            </a:xfrm>
            <a:custGeom>
              <a:avLst/>
              <a:gdLst>
                <a:gd name="T0" fmla="*/ 2147483646 w 35"/>
                <a:gd name="T1" fmla="*/ 2147483646 h 10"/>
                <a:gd name="T2" fmla="*/ 2147483646 w 35"/>
                <a:gd name="T3" fmla="*/ 0 h 10"/>
                <a:gd name="T4" fmla="*/ 2147483646 w 35"/>
                <a:gd name="T5" fmla="*/ 0 h 10"/>
                <a:gd name="T6" fmla="*/ 2147483646 w 35"/>
                <a:gd name="T7" fmla="*/ 2147483646 h 10"/>
                <a:gd name="T8" fmla="*/ 2147483646 w 35"/>
                <a:gd name="T9" fmla="*/ 2147483646 h 10"/>
                <a:gd name="T10" fmla="*/ 2147483646 w 35"/>
                <a:gd name="T11" fmla="*/ 2147483646 h 10"/>
                <a:gd name="T12" fmla="*/ 2147483646 w 35"/>
                <a:gd name="T13" fmla="*/ 2147483646 h 10"/>
                <a:gd name="T14" fmla="*/ 2147483646 w 35"/>
                <a:gd name="T15" fmla="*/ 2147483646 h 10"/>
                <a:gd name="T16" fmla="*/ 2147483646 w 35"/>
                <a:gd name="T17" fmla="*/ 2147483646 h 10"/>
                <a:gd name="T18" fmla="*/ 2147483646 w 35"/>
                <a:gd name="T19" fmla="*/ 2147483646 h 10"/>
                <a:gd name="T20" fmla="*/ 2147483646 w 35"/>
                <a:gd name="T21" fmla="*/ 2147483646 h 10"/>
                <a:gd name="T22" fmla="*/ 2147483646 w 35"/>
                <a:gd name="T23" fmla="*/ 2147483646 h 10"/>
                <a:gd name="T24" fmla="*/ 2147483646 w 35"/>
                <a:gd name="T25" fmla="*/ 2147483646 h 10"/>
                <a:gd name="T26" fmla="*/ 2147483646 w 35"/>
                <a:gd name="T27" fmla="*/ 2147483646 h 10"/>
                <a:gd name="T28" fmla="*/ 0 w 35"/>
                <a:gd name="T29" fmla="*/ 2147483646 h 10"/>
                <a:gd name="T30" fmla="*/ 2147483646 w 35"/>
                <a:gd name="T31" fmla="*/ 2147483646 h 1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35" h="10">
                  <a:moveTo>
                    <a:pt x="2" y="1"/>
                  </a:moveTo>
                  <a:cubicBezTo>
                    <a:pt x="8" y="0"/>
                    <a:pt x="8" y="0"/>
                    <a:pt x="8" y="0"/>
                  </a:cubicBezTo>
                  <a:cubicBezTo>
                    <a:pt x="19" y="0"/>
                    <a:pt x="19" y="0"/>
                    <a:pt x="19" y="0"/>
                  </a:cubicBezTo>
                  <a:cubicBezTo>
                    <a:pt x="26" y="3"/>
                    <a:pt x="26" y="3"/>
                    <a:pt x="26" y="3"/>
                  </a:cubicBezTo>
                  <a:cubicBezTo>
                    <a:pt x="26" y="3"/>
                    <a:pt x="27" y="5"/>
                    <a:pt x="28" y="6"/>
                  </a:cubicBezTo>
                  <a:cubicBezTo>
                    <a:pt x="30" y="7"/>
                    <a:pt x="33" y="7"/>
                    <a:pt x="33" y="7"/>
                  </a:cubicBezTo>
                  <a:cubicBezTo>
                    <a:pt x="35" y="9"/>
                    <a:pt x="35" y="9"/>
                    <a:pt x="35" y="9"/>
                  </a:cubicBezTo>
                  <a:cubicBezTo>
                    <a:pt x="35" y="9"/>
                    <a:pt x="35" y="10"/>
                    <a:pt x="33" y="10"/>
                  </a:cubicBezTo>
                  <a:cubicBezTo>
                    <a:pt x="31" y="10"/>
                    <a:pt x="25" y="10"/>
                    <a:pt x="25" y="10"/>
                  </a:cubicBezTo>
                  <a:cubicBezTo>
                    <a:pt x="23" y="8"/>
                    <a:pt x="23" y="8"/>
                    <a:pt x="23" y="8"/>
                  </a:cubicBezTo>
                  <a:cubicBezTo>
                    <a:pt x="21" y="5"/>
                    <a:pt x="21" y="5"/>
                    <a:pt x="21" y="5"/>
                  </a:cubicBezTo>
                  <a:cubicBezTo>
                    <a:pt x="15" y="4"/>
                    <a:pt x="15" y="4"/>
                    <a:pt x="15" y="4"/>
                  </a:cubicBezTo>
                  <a:cubicBezTo>
                    <a:pt x="9" y="4"/>
                    <a:pt x="9" y="4"/>
                    <a:pt x="9" y="4"/>
                  </a:cubicBezTo>
                  <a:cubicBezTo>
                    <a:pt x="5" y="4"/>
                    <a:pt x="5" y="4"/>
                    <a:pt x="5" y="4"/>
                  </a:cubicBezTo>
                  <a:cubicBezTo>
                    <a:pt x="0" y="3"/>
                    <a:pt x="0" y="3"/>
                    <a:pt x="0" y="3"/>
                  </a:cubicBezTo>
                  <a:lnTo>
                    <a:pt x="2" y="1"/>
                  </a:lnTo>
                  <a:close/>
                </a:path>
              </a:pathLst>
            </a:custGeom>
            <a:grpFill/>
            <a:ln w="9525">
              <a:solidFill>
                <a:schemeClr val="bg1"/>
              </a:solidFill>
              <a:round/>
              <a:headEnd/>
              <a:tailEnd/>
            </a:ln>
          </p:spPr>
          <p:txBody>
            <a:bodyPr/>
            <a:lstStyle/>
            <a:p>
              <a:endParaRPr lang="en-GB" dirty="0"/>
            </a:p>
          </p:txBody>
        </p:sp>
        <p:sp>
          <p:nvSpPr>
            <p:cNvPr id="41" name="Freeform 278"/>
            <p:cNvSpPr>
              <a:spLocks/>
            </p:cNvSpPr>
            <p:nvPr/>
          </p:nvSpPr>
          <p:spPr bwMode="auto">
            <a:xfrm>
              <a:off x="6560660" y="3348008"/>
              <a:ext cx="130644" cy="36290"/>
            </a:xfrm>
            <a:custGeom>
              <a:avLst/>
              <a:gdLst>
                <a:gd name="T0" fmla="*/ 2147483646 w 132"/>
                <a:gd name="T1" fmla="*/ 0 h 36"/>
                <a:gd name="T2" fmla="*/ 2147483646 w 132"/>
                <a:gd name="T3" fmla="*/ 2147483646 h 36"/>
                <a:gd name="T4" fmla="*/ 0 w 132"/>
                <a:gd name="T5" fmla="*/ 2147483646 h 36"/>
                <a:gd name="T6" fmla="*/ 2147483646 w 132"/>
                <a:gd name="T7" fmla="*/ 2147483646 h 36"/>
                <a:gd name="T8" fmla="*/ 2147483646 w 132"/>
                <a:gd name="T9" fmla="*/ 2147483646 h 36"/>
                <a:gd name="T10" fmla="*/ 2147483646 w 132"/>
                <a:gd name="T11" fmla="*/ 2147483646 h 36"/>
                <a:gd name="T12" fmla="*/ 2147483646 w 132"/>
                <a:gd name="T13" fmla="*/ 2147483646 h 36"/>
                <a:gd name="T14" fmla="*/ 2147483646 w 132"/>
                <a:gd name="T15" fmla="*/ 2147483646 h 36"/>
                <a:gd name="T16" fmla="*/ 2147483646 w 132"/>
                <a:gd name="T17" fmla="*/ 2147483646 h 36"/>
                <a:gd name="T18" fmla="*/ 2147483646 w 132"/>
                <a:gd name="T19" fmla="*/ 0 h 36"/>
                <a:gd name="T20" fmla="*/ 2147483646 w 132"/>
                <a:gd name="T21" fmla="*/ 0 h 3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32" h="36">
                  <a:moveTo>
                    <a:pt x="24" y="0"/>
                  </a:moveTo>
                  <a:lnTo>
                    <a:pt x="24" y="12"/>
                  </a:lnTo>
                  <a:lnTo>
                    <a:pt x="0" y="18"/>
                  </a:lnTo>
                  <a:lnTo>
                    <a:pt x="30" y="30"/>
                  </a:lnTo>
                  <a:lnTo>
                    <a:pt x="42" y="36"/>
                  </a:lnTo>
                  <a:lnTo>
                    <a:pt x="66" y="36"/>
                  </a:lnTo>
                  <a:lnTo>
                    <a:pt x="84" y="24"/>
                  </a:lnTo>
                  <a:lnTo>
                    <a:pt x="132" y="30"/>
                  </a:lnTo>
                  <a:lnTo>
                    <a:pt x="108" y="18"/>
                  </a:lnTo>
                  <a:lnTo>
                    <a:pt x="72" y="0"/>
                  </a:lnTo>
                  <a:lnTo>
                    <a:pt x="24" y="0"/>
                  </a:lnTo>
                  <a:close/>
                </a:path>
              </a:pathLst>
            </a:custGeom>
            <a:grpFill/>
            <a:ln w="9525">
              <a:solidFill>
                <a:schemeClr val="bg1"/>
              </a:solidFill>
              <a:round/>
              <a:headEnd/>
              <a:tailEnd/>
            </a:ln>
          </p:spPr>
          <p:txBody>
            <a:bodyPr/>
            <a:lstStyle/>
            <a:p>
              <a:endParaRPr lang="en-GB" dirty="0"/>
            </a:p>
          </p:txBody>
        </p:sp>
        <p:sp>
          <p:nvSpPr>
            <p:cNvPr id="42" name="Freeform 279"/>
            <p:cNvSpPr>
              <a:spLocks/>
            </p:cNvSpPr>
            <p:nvPr/>
          </p:nvSpPr>
          <p:spPr bwMode="auto">
            <a:xfrm>
              <a:off x="8284432" y="2946400"/>
              <a:ext cx="59273" cy="35080"/>
            </a:xfrm>
            <a:custGeom>
              <a:avLst/>
              <a:gdLst>
                <a:gd name="T0" fmla="*/ 0 w 60"/>
                <a:gd name="T1" fmla="*/ 2147483646 h 36"/>
                <a:gd name="T2" fmla="*/ 2147483646 w 60"/>
                <a:gd name="T3" fmla="*/ 0 h 36"/>
                <a:gd name="T4" fmla="*/ 2147483646 w 60"/>
                <a:gd name="T5" fmla="*/ 2147483646 h 36"/>
                <a:gd name="T6" fmla="*/ 2147483646 w 60"/>
                <a:gd name="T7" fmla="*/ 2147483646 h 36"/>
                <a:gd name="T8" fmla="*/ 2147483646 w 60"/>
                <a:gd name="T9" fmla="*/ 2147483646 h 36"/>
                <a:gd name="T10" fmla="*/ 2147483646 w 60"/>
                <a:gd name="T11" fmla="*/ 2147483646 h 36"/>
                <a:gd name="T12" fmla="*/ 0 w 60"/>
                <a:gd name="T13" fmla="*/ 2147483646 h 3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0" h="36">
                  <a:moveTo>
                    <a:pt x="0" y="12"/>
                  </a:moveTo>
                  <a:lnTo>
                    <a:pt x="36" y="0"/>
                  </a:lnTo>
                  <a:lnTo>
                    <a:pt x="60" y="6"/>
                  </a:lnTo>
                  <a:lnTo>
                    <a:pt x="60" y="18"/>
                  </a:lnTo>
                  <a:lnTo>
                    <a:pt x="54" y="36"/>
                  </a:lnTo>
                  <a:lnTo>
                    <a:pt x="30" y="24"/>
                  </a:lnTo>
                  <a:lnTo>
                    <a:pt x="0" y="12"/>
                  </a:lnTo>
                  <a:close/>
                </a:path>
              </a:pathLst>
            </a:custGeom>
            <a:grpFill/>
            <a:ln w="9525">
              <a:solidFill>
                <a:schemeClr val="bg1"/>
              </a:solidFill>
              <a:round/>
              <a:headEnd/>
              <a:tailEnd/>
            </a:ln>
          </p:spPr>
          <p:txBody>
            <a:bodyPr/>
            <a:lstStyle/>
            <a:p>
              <a:endParaRPr lang="en-GB" dirty="0"/>
            </a:p>
          </p:txBody>
        </p:sp>
        <p:sp>
          <p:nvSpPr>
            <p:cNvPr id="43" name="Freeform 280"/>
            <p:cNvSpPr>
              <a:spLocks/>
            </p:cNvSpPr>
            <p:nvPr/>
          </p:nvSpPr>
          <p:spPr bwMode="auto">
            <a:xfrm>
              <a:off x="8217900" y="2878659"/>
              <a:ext cx="24193" cy="47177"/>
            </a:xfrm>
            <a:custGeom>
              <a:avLst/>
              <a:gdLst>
                <a:gd name="T0" fmla="*/ 0 w 24"/>
                <a:gd name="T1" fmla="*/ 2147483646 h 48"/>
                <a:gd name="T2" fmla="*/ 2147483646 w 24"/>
                <a:gd name="T3" fmla="*/ 2147483646 h 48"/>
                <a:gd name="T4" fmla="*/ 2147483646 w 24"/>
                <a:gd name="T5" fmla="*/ 0 h 48"/>
                <a:gd name="T6" fmla="*/ 2147483646 w 24"/>
                <a:gd name="T7" fmla="*/ 2147483646 h 48"/>
                <a:gd name="T8" fmla="*/ 2147483646 w 24"/>
                <a:gd name="T9" fmla="*/ 2147483646 h 48"/>
                <a:gd name="T10" fmla="*/ 0 w 24"/>
                <a:gd name="T11" fmla="*/ 2147483646 h 4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 h="48">
                  <a:moveTo>
                    <a:pt x="0" y="48"/>
                  </a:moveTo>
                  <a:lnTo>
                    <a:pt x="6" y="6"/>
                  </a:lnTo>
                  <a:lnTo>
                    <a:pt x="18" y="0"/>
                  </a:lnTo>
                  <a:lnTo>
                    <a:pt x="24" y="24"/>
                  </a:lnTo>
                  <a:lnTo>
                    <a:pt x="24" y="48"/>
                  </a:lnTo>
                  <a:lnTo>
                    <a:pt x="0" y="48"/>
                  </a:lnTo>
                  <a:close/>
                </a:path>
              </a:pathLst>
            </a:custGeom>
            <a:grpFill/>
            <a:ln w="9525">
              <a:solidFill>
                <a:schemeClr val="bg1"/>
              </a:solidFill>
              <a:round/>
              <a:headEnd/>
              <a:tailEnd/>
            </a:ln>
          </p:spPr>
          <p:txBody>
            <a:bodyPr/>
            <a:lstStyle/>
            <a:p>
              <a:endParaRPr lang="en-GB" dirty="0"/>
            </a:p>
          </p:txBody>
        </p:sp>
        <p:sp>
          <p:nvSpPr>
            <p:cNvPr id="44" name="Freeform 281"/>
            <p:cNvSpPr>
              <a:spLocks/>
            </p:cNvSpPr>
            <p:nvPr/>
          </p:nvSpPr>
          <p:spPr bwMode="auto">
            <a:xfrm>
              <a:off x="8211852" y="2830272"/>
              <a:ext cx="30241" cy="36290"/>
            </a:xfrm>
            <a:custGeom>
              <a:avLst/>
              <a:gdLst>
                <a:gd name="T0" fmla="*/ 0 w 30"/>
                <a:gd name="T1" fmla="*/ 2147483646 h 37"/>
                <a:gd name="T2" fmla="*/ 2147483646 w 30"/>
                <a:gd name="T3" fmla="*/ 0 h 37"/>
                <a:gd name="T4" fmla="*/ 2147483646 w 30"/>
                <a:gd name="T5" fmla="*/ 2147483646 h 37"/>
                <a:gd name="T6" fmla="*/ 2147483646 w 30"/>
                <a:gd name="T7" fmla="*/ 2147483646 h 37"/>
                <a:gd name="T8" fmla="*/ 0 w 30"/>
                <a:gd name="T9" fmla="*/ 2147483646 h 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 h="37">
                  <a:moveTo>
                    <a:pt x="0" y="12"/>
                  </a:moveTo>
                  <a:lnTo>
                    <a:pt x="24" y="0"/>
                  </a:lnTo>
                  <a:lnTo>
                    <a:pt x="30" y="24"/>
                  </a:lnTo>
                  <a:lnTo>
                    <a:pt x="24" y="37"/>
                  </a:lnTo>
                  <a:lnTo>
                    <a:pt x="0" y="12"/>
                  </a:lnTo>
                  <a:close/>
                </a:path>
              </a:pathLst>
            </a:custGeom>
            <a:grpFill/>
            <a:ln w="9525">
              <a:solidFill>
                <a:schemeClr val="bg1"/>
              </a:solidFill>
              <a:round/>
              <a:headEnd/>
              <a:tailEnd/>
            </a:ln>
          </p:spPr>
          <p:txBody>
            <a:bodyPr/>
            <a:lstStyle/>
            <a:p>
              <a:endParaRPr lang="en-GB" dirty="0"/>
            </a:p>
          </p:txBody>
        </p:sp>
        <p:sp>
          <p:nvSpPr>
            <p:cNvPr id="45" name="Freeform 282"/>
            <p:cNvSpPr>
              <a:spLocks/>
            </p:cNvSpPr>
            <p:nvPr/>
          </p:nvSpPr>
          <p:spPr bwMode="auto">
            <a:xfrm>
              <a:off x="8820313" y="2964544"/>
              <a:ext cx="30242" cy="6049"/>
            </a:xfrm>
            <a:custGeom>
              <a:avLst/>
              <a:gdLst>
                <a:gd name="T0" fmla="*/ 2147483646 w 30"/>
                <a:gd name="T1" fmla="*/ 0 h 6"/>
                <a:gd name="T2" fmla="*/ 2147483646 w 30"/>
                <a:gd name="T3" fmla="*/ 0 h 6"/>
                <a:gd name="T4" fmla="*/ 0 w 30"/>
                <a:gd name="T5" fmla="*/ 2147483646 h 6"/>
                <a:gd name="T6" fmla="*/ 2147483646 w 30"/>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0" h="6">
                  <a:moveTo>
                    <a:pt x="24" y="0"/>
                  </a:moveTo>
                  <a:lnTo>
                    <a:pt x="30" y="0"/>
                  </a:lnTo>
                  <a:lnTo>
                    <a:pt x="0" y="6"/>
                  </a:lnTo>
                  <a:lnTo>
                    <a:pt x="24" y="0"/>
                  </a:lnTo>
                  <a:close/>
                </a:path>
              </a:pathLst>
            </a:custGeom>
            <a:grpFill/>
            <a:ln w="9525">
              <a:solidFill>
                <a:schemeClr val="bg1"/>
              </a:solidFill>
              <a:round/>
              <a:headEnd/>
              <a:tailEnd/>
            </a:ln>
          </p:spPr>
          <p:txBody>
            <a:bodyPr/>
            <a:lstStyle/>
            <a:p>
              <a:endParaRPr lang="en-GB" dirty="0"/>
            </a:p>
          </p:txBody>
        </p:sp>
        <p:sp>
          <p:nvSpPr>
            <p:cNvPr id="46" name="Rectangle 283"/>
            <p:cNvSpPr>
              <a:spLocks noChangeArrowheads="1"/>
            </p:cNvSpPr>
            <p:nvPr/>
          </p:nvSpPr>
          <p:spPr bwMode="auto">
            <a:xfrm>
              <a:off x="8713862" y="3141155"/>
              <a:ext cx="0" cy="2419"/>
            </a:xfrm>
            <a:prstGeom prst="rect">
              <a:avLst/>
            </a:prstGeom>
            <a:grpFill/>
            <a:ln w="9525">
              <a:solidFill>
                <a:schemeClr val="bg1"/>
              </a:solidFill>
              <a:miter lim="800000"/>
              <a:headEnd/>
              <a:tailEnd/>
            </a:ln>
          </p:spPr>
          <p:txBody>
            <a:bodyPr/>
            <a:lstStyle>
              <a:lvl1pPr>
                <a:defRPr sz="1400" b="1">
                  <a:solidFill>
                    <a:schemeClr val="bg1"/>
                  </a:solidFill>
                  <a:latin typeface="Arial" panose="020B0604020202020204" pitchFamily="34" charset="0"/>
                  <a:ea typeface="MS PGothic" panose="020B0600070205080204" pitchFamily="34" charset="-128"/>
                </a:defRPr>
              </a:lvl1pPr>
              <a:lvl2pPr marL="742950" indent="-285750">
                <a:defRPr sz="1400" b="1">
                  <a:solidFill>
                    <a:schemeClr val="bg1"/>
                  </a:solidFill>
                  <a:latin typeface="Arial" panose="020B0604020202020204" pitchFamily="34" charset="0"/>
                  <a:ea typeface="MS PGothic" panose="020B0600070205080204" pitchFamily="34" charset="-128"/>
                </a:defRPr>
              </a:lvl2pPr>
              <a:lvl3pPr marL="1143000" indent="-228600">
                <a:defRPr sz="1400" b="1">
                  <a:solidFill>
                    <a:schemeClr val="bg1"/>
                  </a:solidFill>
                  <a:latin typeface="Arial" panose="020B0604020202020204" pitchFamily="34" charset="0"/>
                  <a:ea typeface="MS PGothic" panose="020B0600070205080204" pitchFamily="34" charset="-128"/>
                </a:defRPr>
              </a:lvl3pPr>
              <a:lvl4pPr marL="1600200" indent="-228600">
                <a:defRPr sz="1400" b="1">
                  <a:solidFill>
                    <a:schemeClr val="bg1"/>
                  </a:solidFill>
                  <a:latin typeface="Arial" panose="020B0604020202020204" pitchFamily="34" charset="0"/>
                  <a:ea typeface="MS PGothic" panose="020B0600070205080204" pitchFamily="34" charset="-128"/>
                </a:defRPr>
              </a:lvl4pPr>
              <a:lvl5pPr marL="2057400" indent="-228600">
                <a:defRPr sz="1400" b="1">
                  <a:solidFill>
                    <a:schemeClr val="bg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1400" b="1">
                  <a:solidFill>
                    <a:schemeClr val="bg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1400" b="1">
                  <a:solidFill>
                    <a:schemeClr val="bg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1400" b="1">
                  <a:solidFill>
                    <a:schemeClr val="bg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1400" b="1">
                  <a:solidFill>
                    <a:schemeClr val="bg1"/>
                  </a:solidFill>
                  <a:latin typeface="Arial" panose="020B0604020202020204" pitchFamily="34" charset="0"/>
                  <a:ea typeface="MS PGothic" panose="020B0600070205080204" pitchFamily="34" charset="-128"/>
                </a:defRPr>
              </a:lvl9pPr>
            </a:lstStyle>
            <a:p>
              <a:pPr algn="ctr" eaLnBrk="1" hangingPunct="1">
                <a:spcBef>
                  <a:spcPct val="15000"/>
                </a:spcBef>
              </a:pPr>
              <a:endParaRPr lang="en-US" altLang="en-US" dirty="0">
                <a:latin typeface="+mn-lt"/>
              </a:endParaRPr>
            </a:p>
          </p:txBody>
        </p:sp>
        <p:sp>
          <p:nvSpPr>
            <p:cNvPr id="47" name="Freeform 284"/>
            <p:cNvSpPr>
              <a:spLocks/>
            </p:cNvSpPr>
            <p:nvPr/>
          </p:nvSpPr>
          <p:spPr bwMode="auto">
            <a:xfrm>
              <a:off x="8516687" y="2850836"/>
              <a:ext cx="374996" cy="136692"/>
            </a:xfrm>
            <a:custGeom>
              <a:avLst/>
              <a:gdLst>
                <a:gd name="T0" fmla="*/ 2147483646 w 10616"/>
                <a:gd name="T1" fmla="*/ 2147483646 h 10000"/>
                <a:gd name="T2" fmla="*/ 2147483646 w 10616"/>
                <a:gd name="T3" fmla="*/ 2147483646 h 10000"/>
                <a:gd name="T4" fmla="*/ 2147483646 w 10616"/>
                <a:gd name="T5" fmla="*/ 2147483646 h 10000"/>
                <a:gd name="T6" fmla="*/ 2147483646 w 10616"/>
                <a:gd name="T7" fmla="*/ 2147483646 h 10000"/>
                <a:gd name="T8" fmla="*/ 2147483646 w 10616"/>
                <a:gd name="T9" fmla="*/ 2147483646 h 10000"/>
                <a:gd name="T10" fmla="*/ 2147483646 w 10616"/>
                <a:gd name="T11" fmla="*/ 2147483646 h 10000"/>
                <a:gd name="T12" fmla="*/ 2147483646 w 10616"/>
                <a:gd name="T13" fmla="*/ 2147483646 h 10000"/>
                <a:gd name="T14" fmla="*/ 2147483646 w 10616"/>
                <a:gd name="T15" fmla="*/ 2147483646 h 10000"/>
                <a:gd name="T16" fmla="*/ 2147483646 w 10616"/>
                <a:gd name="T17" fmla="*/ 2147483646 h 10000"/>
                <a:gd name="T18" fmla="*/ 2147483646 w 10616"/>
                <a:gd name="T19" fmla="*/ 2147483646 h 10000"/>
                <a:gd name="T20" fmla="*/ 2147483646 w 10616"/>
                <a:gd name="T21" fmla="*/ 2147483646 h 10000"/>
                <a:gd name="T22" fmla="*/ 2147483646 w 10616"/>
                <a:gd name="T23" fmla="*/ 2147483646 h 10000"/>
                <a:gd name="T24" fmla="*/ 2147483646 w 10616"/>
                <a:gd name="T25" fmla="*/ 0 h 10000"/>
                <a:gd name="T26" fmla="*/ 2147483646 w 10616"/>
                <a:gd name="T27" fmla="*/ 0 h 10000"/>
                <a:gd name="T28" fmla="*/ 2147483646 w 10616"/>
                <a:gd name="T29" fmla="*/ 2147483646 h 10000"/>
                <a:gd name="T30" fmla="*/ 2147483646 w 10616"/>
                <a:gd name="T31" fmla="*/ 2147483646 h 10000"/>
                <a:gd name="T32" fmla="*/ 2147483646 w 10616"/>
                <a:gd name="T33" fmla="*/ 2147483646 h 10000"/>
                <a:gd name="T34" fmla="*/ 2147483646 w 10616"/>
                <a:gd name="T35" fmla="*/ 2147483646 h 10000"/>
                <a:gd name="T36" fmla="*/ 2147483646 w 10616"/>
                <a:gd name="T37" fmla="*/ 2147483646 h 10000"/>
                <a:gd name="T38" fmla="*/ 2147483646 w 10616"/>
                <a:gd name="T39" fmla="*/ 0 h 10000"/>
                <a:gd name="T40" fmla="*/ 2147483646 w 10616"/>
                <a:gd name="T41" fmla="*/ 0 h 10000"/>
                <a:gd name="T42" fmla="*/ 2147483646 w 10616"/>
                <a:gd name="T43" fmla="*/ 0 h 10000"/>
                <a:gd name="T44" fmla="*/ 2147483646 w 10616"/>
                <a:gd name="T45" fmla="*/ 2147483646 h 10000"/>
                <a:gd name="T46" fmla="*/ 2147483646 w 10616"/>
                <a:gd name="T47" fmla="*/ 2147483646 h 10000"/>
                <a:gd name="T48" fmla="*/ 2147483646 w 10616"/>
                <a:gd name="T49" fmla="*/ 2147483646 h 10000"/>
                <a:gd name="T50" fmla="*/ 2147483646 w 10616"/>
                <a:gd name="T51" fmla="*/ 2147483646 h 10000"/>
                <a:gd name="T52" fmla="*/ 2147483646 w 10616"/>
                <a:gd name="T53" fmla="*/ 2147483646 h 10000"/>
                <a:gd name="T54" fmla="*/ 2147483646 w 10616"/>
                <a:gd name="T55" fmla="*/ 2147483646 h 10000"/>
                <a:gd name="T56" fmla="*/ 2147483646 w 10616"/>
                <a:gd name="T57" fmla="*/ 2147483646 h 10000"/>
                <a:gd name="T58" fmla="*/ 2147483646 w 10616"/>
                <a:gd name="T59" fmla="*/ 2147483646 h 10000"/>
                <a:gd name="T60" fmla="*/ 2147483646 w 10616"/>
                <a:gd name="T61" fmla="*/ 2147483646 h 10000"/>
                <a:gd name="T62" fmla="*/ 0 w 10616"/>
                <a:gd name="T63" fmla="*/ 2147483646 h 10000"/>
                <a:gd name="T64" fmla="*/ 2147483646 w 10616"/>
                <a:gd name="T65" fmla="*/ 2147483646 h 10000"/>
                <a:gd name="T66" fmla="*/ 2147483646 w 10616"/>
                <a:gd name="T67" fmla="*/ 2147483646 h 10000"/>
                <a:gd name="T68" fmla="*/ 2147483646 w 10616"/>
                <a:gd name="T69" fmla="*/ 2147483646 h 10000"/>
                <a:gd name="T70" fmla="*/ 2147483646 w 10616"/>
                <a:gd name="T71" fmla="*/ 2147483646 h 10000"/>
                <a:gd name="T72" fmla="*/ 2147483646 w 10616"/>
                <a:gd name="T73" fmla="*/ 2147483646 h 10000"/>
                <a:gd name="T74" fmla="*/ 2147483646 w 10616"/>
                <a:gd name="T75" fmla="*/ 2147483646 h 10000"/>
                <a:gd name="T76" fmla="*/ 2147483646 w 10616"/>
                <a:gd name="T77" fmla="*/ 2147483646 h 10000"/>
                <a:gd name="T78" fmla="*/ 2147483646 w 10616"/>
                <a:gd name="T79" fmla="*/ 2147483646 h 10000"/>
                <a:gd name="T80" fmla="*/ 2147483646 w 10616"/>
                <a:gd name="T81" fmla="*/ 2147483646 h 10000"/>
                <a:gd name="T82" fmla="*/ 2147483646 w 10616"/>
                <a:gd name="T83" fmla="*/ 2147483646 h 10000"/>
                <a:gd name="T84" fmla="*/ 2147483646 w 10616"/>
                <a:gd name="T85" fmla="*/ 2147483646 h 1000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0616" h="10000">
                  <a:moveTo>
                    <a:pt x="6379" y="8696"/>
                  </a:moveTo>
                  <a:lnTo>
                    <a:pt x="6718" y="9130"/>
                  </a:lnTo>
                  <a:lnTo>
                    <a:pt x="8582" y="8696"/>
                  </a:lnTo>
                  <a:lnTo>
                    <a:pt x="9430" y="8261"/>
                  </a:lnTo>
                  <a:lnTo>
                    <a:pt x="10277" y="7826"/>
                  </a:lnTo>
                  <a:lnTo>
                    <a:pt x="10616" y="8261"/>
                  </a:lnTo>
                  <a:cubicBezTo>
                    <a:pt x="10560" y="7826"/>
                    <a:pt x="10503" y="7392"/>
                    <a:pt x="10447" y="6957"/>
                  </a:cubicBezTo>
                  <a:lnTo>
                    <a:pt x="10447" y="3913"/>
                  </a:lnTo>
                  <a:cubicBezTo>
                    <a:pt x="10503" y="3768"/>
                    <a:pt x="10560" y="3623"/>
                    <a:pt x="10616" y="3478"/>
                  </a:cubicBezTo>
                  <a:lnTo>
                    <a:pt x="9938" y="1304"/>
                  </a:lnTo>
                  <a:lnTo>
                    <a:pt x="9599" y="435"/>
                  </a:lnTo>
                  <a:lnTo>
                    <a:pt x="9091" y="435"/>
                  </a:lnTo>
                  <a:cubicBezTo>
                    <a:pt x="9034" y="290"/>
                    <a:pt x="8978" y="145"/>
                    <a:pt x="8921" y="0"/>
                  </a:cubicBezTo>
                  <a:lnTo>
                    <a:pt x="8243" y="1304"/>
                  </a:lnTo>
                  <a:lnTo>
                    <a:pt x="7396" y="1304"/>
                  </a:lnTo>
                  <a:lnTo>
                    <a:pt x="7226" y="1304"/>
                  </a:lnTo>
                  <a:lnTo>
                    <a:pt x="6548" y="435"/>
                  </a:lnTo>
                  <a:lnTo>
                    <a:pt x="6040" y="0"/>
                  </a:lnTo>
                  <a:lnTo>
                    <a:pt x="4684" y="0"/>
                  </a:lnTo>
                  <a:lnTo>
                    <a:pt x="4345" y="0"/>
                  </a:lnTo>
                  <a:lnTo>
                    <a:pt x="3836" y="435"/>
                  </a:lnTo>
                  <a:lnTo>
                    <a:pt x="3497" y="1304"/>
                  </a:lnTo>
                  <a:lnTo>
                    <a:pt x="2650" y="1739"/>
                  </a:lnTo>
                  <a:cubicBezTo>
                    <a:pt x="2593" y="1594"/>
                    <a:pt x="2537" y="1449"/>
                    <a:pt x="2480" y="1304"/>
                  </a:cubicBezTo>
                  <a:lnTo>
                    <a:pt x="2311" y="1304"/>
                  </a:lnTo>
                  <a:lnTo>
                    <a:pt x="1972" y="2609"/>
                  </a:lnTo>
                  <a:cubicBezTo>
                    <a:pt x="1746" y="2609"/>
                    <a:pt x="1494" y="2631"/>
                    <a:pt x="1294" y="2609"/>
                  </a:cubicBezTo>
                  <a:cubicBezTo>
                    <a:pt x="1094" y="2587"/>
                    <a:pt x="883" y="2261"/>
                    <a:pt x="770" y="2478"/>
                  </a:cubicBezTo>
                  <a:cubicBezTo>
                    <a:pt x="657" y="2695"/>
                    <a:pt x="333" y="2962"/>
                    <a:pt x="205" y="3117"/>
                  </a:cubicBezTo>
                  <a:cubicBezTo>
                    <a:pt x="77" y="3272"/>
                    <a:pt x="0" y="3266"/>
                    <a:pt x="0" y="3407"/>
                  </a:cubicBezTo>
                  <a:cubicBezTo>
                    <a:pt x="113" y="3701"/>
                    <a:pt x="482" y="5084"/>
                    <a:pt x="698" y="5748"/>
                  </a:cubicBezTo>
                  <a:cubicBezTo>
                    <a:pt x="914" y="6412"/>
                    <a:pt x="1138" y="6900"/>
                    <a:pt x="1294" y="7391"/>
                  </a:cubicBezTo>
                  <a:cubicBezTo>
                    <a:pt x="1450" y="7882"/>
                    <a:pt x="1520" y="8261"/>
                    <a:pt x="1633" y="8696"/>
                  </a:cubicBezTo>
                  <a:lnTo>
                    <a:pt x="3158" y="9130"/>
                  </a:lnTo>
                  <a:lnTo>
                    <a:pt x="3328" y="9130"/>
                  </a:lnTo>
                  <a:lnTo>
                    <a:pt x="4514" y="10000"/>
                  </a:lnTo>
                  <a:lnTo>
                    <a:pt x="5192" y="9130"/>
                  </a:lnTo>
                  <a:lnTo>
                    <a:pt x="5870" y="10000"/>
                  </a:lnTo>
                  <a:lnTo>
                    <a:pt x="6379" y="8696"/>
                  </a:lnTo>
                  <a:close/>
                </a:path>
              </a:pathLst>
            </a:custGeom>
            <a:grpFill/>
            <a:ln w="9525">
              <a:solidFill>
                <a:schemeClr val="bg1"/>
              </a:solidFill>
              <a:round/>
              <a:headEnd/>
              <a:tailEnd/>
            </a:ln>
          </p:spPr>
          <p:txBody>
            <a:bodyPr/>
            <a:lstStyle/>
            <a:p>
              <a:endParaRPr lang="en-GB" dirty="0"/>
            </a:p>
          </p:txBody>
        </p:sp>
        <p:sp>
          <p:nvSpPr>
            <p:cNvPr id="48" name="Freeform 285"/>
            <p:cNvSpPr>
              <a:spLocks/>
            </p:cNvSpPr>
            <p:nvPr/>
          </p:nvSpPr>
          <p:spPr bwMode="auto">
            <a:xfrm>
              <a:off x="8705395" y="2964544"/>
              <a:ext cx="137902" cy="111289"/>
            </a:xfrm>
            <a:custGeom>
              <a:avLst/>
              <a:gdLst>
                <a:gd name="T0" fmla="*/ 2147483646 w 139"/>
                <a:gd name="T1" fmla="*/ 2147483646 h 114"/>
                <a:gd name="T2" fmla="*/ 2147483646 w 139"/>
                <a:gd name="T3" fmla="*/ 2147483646 h 114"/>
                <a:gd name="T4" fmla="*/ 2147483646 w 139"/>
                <a:gd name="T5" fmla="*/ 2147483646 h 114"/>
                <a:gd name="T6" fmla="*/ 2147483646 w 139"/>
                <a:gd name="T7" fmla="*/ 2147483646 h 114"/>
                <a:gd name="T8" fmla="*/ 2147483646 w 139"/>
                <a:gd name="T9" fmla="*/ 2147483646 h 114"/>
                <a:gd name="T10" fmla="*/ 2147483646 w 139"/>
                <a:gd name="T11" fmla="*/ 2147483646 h 114"/>
                <a:gd name="T12" fmla="*/ 2147483646 w 139"/>
                <a:gd name="T13" fmla="*/ 0 h 114"/>
                <a:gd name="T14" fmla="*/ 2147483646 w 139"/>
                <a:gd name="T15" fmla="*/ 2147483646 h 114"/>
                <a:gd name="T16" fmla="*/ 2147483646 w 139"/>
                <a:gd name="T17" fmla="*/ 2147483646 h 114"/>
                <a:gd name="T18" fmla="*/ 2147483646 w 139"/>
                <a:gd name="T19" fmla="*/ 2147483646 h 114"/>
                <a:gd name="T20" fmla="*/ 2147483646 w 139"/>
                <a:gd name="T21" fmla="*/ 2147483646 h 114"/>
                <a:gd name="T22" fmla="*/ 2147483646 w 139"/>
                <a:gd name="T23" fmla="*/ 2147483646 h 114"/>
                <a:gd name="T24" fmla="*/ 2147483646 w 139"/>
                <a:gd name="T25" fmla="*/ 2147483646 h 114"/>
                <a:gd name="T26" fmla="*/ 0 w 139"/>
                <a:gd name="T27" fmla="*/ 2147483646 h 114"/>
                <a:gd name="T28" fmla="*/ 2147483646 w 139"/>
                <a:gd name="T29" fmla="*/ 2147483646 h 114"/>
                <a:gd name="T30" fmla="*/ 2147483646 w 139"/>
                <a:gd name="T31" fmla="*/ 2147483646 h 11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39" h="114">
                  <a:moveTo>
                    <a:pt x="25" y="114"/>
                  </a:moveTo>
                  <a:lnTo>
                    <a:pt x="61" y="96"/>
                  </a:lnTo>
                  <a:lnTo>
                    <a:pt x="73" y="90"/>
                  </a:lnTo>
                  <a:lnTo>
                    <a:pt x="115" y="66"/>
                  </a:lnTo>
                  <a:lnTo>
                    <a:pt x="127" y="24"/>
                  </a:lnTo>
                  <a:lnTo>
                    <a:pt x="139" y="6"/>
                  </a:lnTo>
                  <a:lnTo>
                    <a:pt x="139" y="0"/>
                  </a:lnTo>
                  <a:lnTo>
                    <a:pt x="115" y="6"/>
                  </a:lnTo>
                  <a:lnTo>
                    <a:pt x="49" y="12"/>
                  </a:lnTo>
                  <a:lnTo>
                    <a:pt x="37" y="6"/>
                  </a:lnTo>
                  <a:lnTo>
                    <a:pt x="19" y="24"/>
                  </a:lnTo>
                  <a:lnTo>
                    <a:pt x="25" y="48"/>
                  </a:lnTo>
                  <a:lnTo>
                    <a:pt x="0" y="102"/>
                  </a:lnTo>
                  <a:lnTo>
                    <a:pt x="13" y="102"/>
                  </a:lnTo>
                  <a:lnTo>
                    <a:pt x="25" y="114"/>
                  </a:lnTo>
                  <a:close/>
                </a:path>
              </a:pathLst>
            </a:custGeom>
            <a:grpFill/>
            <a:ln w="9525">
              <a:solidFill>
                <a:schemeClr val="bg1"/>
              </a:solidFill>
              <a:round/>
              <a:headEnd/>
              <a:tailEnd/>
            </a:ln>
          </p:spPr>
          <p:txBody>
            <a:bodyPr/>
            <a:lstStyle/>
            <a:p>
              <a:endParaRPr lang="en-GB" dirty="0"/>
            </a:p>
          </p:txBody>
        </p:sp>
        <p:sp>
          <p:nvSpPr>
            <p:cNvPr id="49" name="Freeform 286"/>
            <p:cNvSpPr>
              <a:spLocks/>
            </p:cNvSpPr>
            <p:nvPr/>
          </p:nvSpPr>
          <p:spPr bwMode="auto">
            <a:xfrm>
              <a:off x="8687250" y="3052850"/>
              <a:ext cx="96773" cy="88305"/>
            </a:xfrm>
            <a:custGeom>
              <a:avLst/>
              <a:gdLst>
                <a:gd name="T0" fmla="*/ 2147483646 w 97"/>
                <a:gd name="T1" fmla="*/ 2147483646 h 90"/>
                <a:gd name="T2" fmla="*/ 2147483646 w 97"/>
                <a:gd name="T3" fmla="*/ 0 h 90"/>
                <a:gd name="T4" fmla="*/ 2147483646 w 97"/>
                <a:gd name="T5" fmla="*/ 2147483646 h 90"/>
                <a:gd name="T6" fmla="*/ 2147483646 w 97"/>
                <a:gd name="T7" fmla="*/ 2147483646 h 90"/>
                <a:gd name="T8" fmla="*/ 2147483646 w 97"/>
                <a:gd name="T9" fmla="*/ 2147483646 h 90"/>
                <a:gd name="T10" fmla="*/ 2147483646 w 97"/>
                <a:gd name="T11" fmla="*/ 2147483646 h 90"/>
                <a:gd name="T12" fmla="*/ 2147483646 w 97"/>
                <a:gd name="T13" fmla="*/ 2147483646 h 90"/>
                <a:gd name="T14" fmla="*/ 0 w 97"/>
                <a:gd name="T15" fmla="*/ 2147483646 h 90"/>
                <a:gd name="T16" fmla="*/ 2147483646 w 97"/>
                <a:gd name="T17" fmla="*/ 2147483646 h 90"/>
                <a:gd name="T18" fmla="*/ 2147483646 w 97"/>
                <a:gd name="T19" fmla="*/ 2147483646 h 90"/>
                <a:gd name="T20" fmla="*/ 2147483646 w 97"/>
                <a:gd name="T21" fmla="*/ 2147483646 h 90"/>
                <a:gd name="T22" fmla="*/ 2147483646 w 97"/>
                <a:gd name="T23" fmla="*/ 2147483646 h 90"/>
                <a:gd name="T24" fmla="*/ 2147483646 w 97"/>
                <a:gd name="T25" fmla="*/ 2147483646 h 90"/>
                <a:gd name="T26" fmla="*/ 2147483646 w 97"/>
                <a:gd name="T27" fmla="*/ 2147483646 h 90"/>
                <a:gd name="T28" fmla="*/ 2147483646 w 97"/>
                <a:gd name="T29" fmla="*/ 2147483646 h 90"/>
                <a:gd name="T30" fmla="*/ 2147483646 w 97"/>
                <a:gd name="T31" fmla="*/ 2147483646 h 90"/>
                <a:gd name="T32" fmla="*/ 2147483646 w 97"/>
                <a:gd name="T33" fmla="*/ 2147483646 h 90"/>
                <a:gd name="T34" fmla="*/ 2147483646 w 97"/>
                <a:gd name="T35" fmla="*/ 2147483646 h 90"/>
                <a:gd name="T36" fmla="*/ 2147483646 w 97"/>
                <a:gd name="T37" fmla="*/ 2147483646 h 90"/>
                <a:gd name="T38" fmla="*/ 2147483646 w 97"/>
                <a:gd name="T39" fmla="*/ 2147483646 h 9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97" h="90">
                  <a:moveTo>
                    <a:pt x="91" y="24"/>
                  </a:moveTo>
                  <a:lnTo>
                    <a:pt x="91" y="0"/>
                  </a:lnTo>
                  <a:lnTo>
                    <a:pt x="79" y="6"/>
                  </a:lnTo>
                  <a:lnTo>
                    <a:pt x="43" y="24"/>
                  </a:lnTo>
                  <a:lnTo>
                    <a:pt x="31" y="12"/>
                  </a:lnTo>
                  <a:lnTo>
                    <a:pt x="18" y="12"/>
                  </a:lnTo>
                  <a:lnTo>
                    <a:pt x="12" y="18"/>
                  </a:lnTo>
                  <a:lnTo>
                    <a:pt x="0" y="42"/>
                  </a:lnTo>
                  <a:lnTo>
                    <a:pt x="18" y="90"/>
                  </a:lnTo>
                  <a:lnTo>
                    <a:pt x="25" y="90"/>
                  </a:lnTo>
                  <a:lnTo>
                    <a:pt x="37" y="90"/>
                  </a:lnTo>
                  <a:lnTo>
                    <a:pt x="49" y="78"/>
                  </a:lnTo>
                  <a:lnTo>
                    <a:pt x="67" y="78"/>
                  </a:lnTo>
                  <a:lnTo>
                    <a:pt x="73" y="66"/>
                  </a:lnTo>
                  <a:lnTo>
                    <a:pt x="61" y="36"/>
                  </a:lnTo>
                  <a:lnTo>
                    <a:pt x="85" y="30"/>
                  </a:lnTo>
                  <a:lnTo>
                    <a:pt x="97" y="24"/>
                  </a:lnTo>
                  <a:lnTo>
                    <a:pt x="91" y="24"/>
                  </a:lnTo>
                  <a:close/>
                </a:path>
              </a:pathLst>
            </a:custGeom>
            <a:grpFill/>
            <a:ln w="9525">
              <a:solidFill>
                <a:schemeClr val="bg1"/>
              </a:solidFill>
              <a:round/>
              <a:headEnd/>
              <a:tailEnd/>
            </a:ln>
          </p:spPr>
          <p:txBody>
            <a:bodyPr/>
            <a:lstStyle/>
            <a:p>
              <a:endParaRPr lang="en-GB" dirty="0"/>
            </a:p>
          </p:txBody>
        </p:sp>
        <p:sp>
          <p:nvSpPr>
            <p:cNvPr id="50" name="Freeform 287"/>
            <p:cNvSpPr>
              <a:spLocks/>
            </p:cNvSpPr>
            <p:nvPr/>
          </p:nvSpPr>
          <p:spPr bwMode="auto">
            <a:xfrm>
              <a:off x="8687250" y="3052850"/>
              <a:ext cx="96773" cy="88305"/>
            </a:xfrm>
            <a:custGeom>
              <a:avLst/>
              <a:gdLst>
                <a:gd name="T0" fmla="*/ 2147483646 w 97"/>
                <a:gd name="T1" fmla="*/ 2147483646 h 90"/>
                <a:gd name="T2" fmla="*/ 2147483646 w 97"/>
                <a:gd name="T3" fmla="*/ 0 h 90"/>
                <a:gd name="T4" fmla="*/ 2147483646 w 97"/>
                <a:gd name="T5" fmla="*/ 2147483646 h 90"/>
                <a:gd name="T6" fmla="*/ 2147483646 w 97"/>
                <a:gd name="T7" fmla="*/ 2147483646 h 90"/>
                <a:gd name="T8" fmla="*/ 2147483646 w 97"/>
                <a:gd name="T9" fmla="*/ 2147483646 h 90"/>
                <a:gd name="T10" fmla="*/ 2147483646 w 97"/>
                <a:gd name="T11" fmla="*/ 2147483646 h 90"/>
                <a:gd name="T12" fmla="*/ 2147483646 w 97"/>
                <a:gd name="T13" fmla="*/ 2147483646 h 90"/>
                <a:gd name="T14" fmla="*/ 0 w 97"/>
                <a:gd name="T15" fmla="*/ 2147483646 h 90"/>
                <a:gd name="T16" fmla="*/ 2147483646 w 97"/>
                <a:gd name="T17" fmla="*/ 2147483646 h 90"/>
                <a:gd name="T18" fmla="*/ 2147483646 w 97"/>
                <a:gd name="T19" fmla="*/ 2147483646 h 90"/>
                <a:gd name="T20" fmla="*/ 2147483646 w 97"/>
                <a:gd name="T21" fmla="*/ 2147483646 h 90"/>
                <a:gd name="T22" fmla="*/ 2147483646 w 97"/>
                <a:gd name="T23" fmla="*/ 2147483646 h 90"/>
                <a:gd name="T24" fmla="*/ 2147483646 w 97"/>
                <a:gd name="T25" fmla="*/ 2147483646 h 90"/>
                <a:gd name="T26" fmla="*/ 2147483646 w 97"/>
                <a:gd name="T27" fmla="*/ 2147483646 h 90"/>
                <a:gd name="T28" fmla="*/ 2147483646 w 97"/>
                <a:gd name="T29" fmla="*/ 2147483646 h 90"/>
                <a:gd name="T30" fmla="*/ 2147483646 w 97"/>
                <a:gd name="T31" fmla="*/ 2147483646 h 90"/>
                <a:gd name="T32" fmla="*/ 2147483646 w 97"/>
                <a:gd name="T33" fmla="*/ 2147483646 h 90"/>
                <a:gd name="T34" fmla="*/ 2147483646 w 97"/>
                <a:gd name="T35" fmla="*/ 2147483646 h 90"/>
                <a:gd name="T36" fmla="*/ 2147483646 w 97"/>
                <a:gd name="T37" fmla="*/ 2147483646 h 90"/>
                <a:gd name="T38" fmla="*/ 2147483646 w 97"/>
                <a:gd name="T39" fmla="*/ 2147483646 h 9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97" h="90">
                  <a:moveTo>
                    <a:pt x="91" y="24"/>
                  </a:moveTo>
                  <a:lnTo>
                    <a:pt x="91" y="0"/>
                  </a:lnTo>
                  <a:lnTo>
                    <a:pt x="79" y="6"/>
                  </a:lnTo>
                  <a:lnTo>
                    <a:pt x="43" y="24"/>
                  </a:lnTo>
                  <a:lnTo>
                    <a:pt x="31" y="12"/>
                  </a:lnTo>
                  <a:lnTo>
                    <a:pt x="18" y="12"/>
                  </a:lnTo>
                  <a:lnTo>
                    <a:pt x="12" y="18"/>
                  </a:lnTo>
                  <a:lnTo>
                    <a:pt x="0" y="42"/>
                  </a:lnTo>
                  <a:lnTo>
                    <a:pt x="18" y="90"/>
                  </a:lnTo>
                  <a:lnTo>
                    <a:pt x="25" y="90"/>
                  </a:lnTo>
                  <a:lnTo>
                    <a:pt x="37" y="90"/>
                  </a:lnTo>
                  <a:lnTo>
                    <a:pt x="49" y="78"/>
                  </a:lnTo>
                  <a:lnTo>
                    <a:pt x="67" y="78"/>
                  </a:lnTo>
                  <a:lnTo>
                    <a:pt x="73" y="66"/>
                  </a:lnTo>
                  <a:lnTo>
                    <a:pt x="61" y="36"/>
                  </a:lnTo>
                  <a:lnTo>
                    <a:pt x="85" y="30"/>
                  </a:lnTo>
                  <a:lnTo>
                    <a:pt x="97" y="24"/>
                  </a:lnTo>
                  <a:lnTo>
                    <a:pt x="91" y="24"/>
                  </a:lnTo>
                </a:path>
              </a:pathLst>
            </a:custGeom>
            <a:grpFill/>
            <a:ln w="9525">
              <a:solidFill>
                <a:schemeClr val="bg1"/>
              </a:solidFill>
              <a:round/>
              <a:headEnd/>
              <a:tailEnd/>
            </a:ln>
          </p:spPr>
          <p:txBody>
            <a:bodyPr/>
            <a:lstStyle/>
            <a:p>
              <a:endParaRPr lang="en-GB" dirty="0"/>
            </a:p>
          </p:txBody>
        </p:sp>
        <p:sp>
          <p:nvSpPr>
            <p:cNvPr id="51" name="Freeform 288"/>
            <p:cNvSpPr>
              <a:spLocks/>
            </p:cNvSpPr>
            <p:nvPr/>
          </p:nvSpPr>
          <p:spPr bwMode="auto">
            <a:xfrm>
              <a:off x="9022327" y="3219784"/>
              <a:ext cx="90724" cy="59273"/>
            </a:xfrm>
            <a:custGeom>
              <a:avLst/>
              <a:gdLst>
                <a:gd name="T0" fmla="*/ 2147483646 w 90"/>
                <a:gd name="T1" fmla="*/ 2147483646 h 60"/>
                <a:gd name="T2" fmla="*/ 2147483646 w 90"/>
                <a:gd name="T3" fmla="*/ 2147483646 h 60"/>
                <a:gd name="T4" fmla="*/ 2147483646 w 90"/>
                <a:gd name="T5" fmla="*/ 2147483646 h 60"/>
                <a:gd name="T6" fmla="*/ 2147483646 w 90"/>
                <a:gd name="T7" fmla="*/ 2147483646 h 60"/>
                <a:gd name="T8" fmla="*/ 2147483646 w 90"/>
                <a:gd name="T9" fmla="*/ 0 h 60"/>
                <a:gd name="T10" fmla="*/ 2147483646 w 90"/>
                <a:gd name="T11" fmla="*/ 2147483646 h 60"/>
                <a:gd name="T12" fmla="*/ 2147483646 w 90"/>
                <a:gd name="T13" fmla="*/ 2147483646 h 60"/>
                <a:gd name="T14" fmla="*/ 0 w 90"/>
                <a:gd name="T15" fmla="*/ 2147483646 h 60"/>
                <a:gd name="T16" fmla="*/ 2147483646 w 90"/>
                <a:gd name="T17" fmla="*/ 2147483646 h 6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0" h="60">
                  <a:moveTo>
                    <a:pt x="18" y="48"/>
                  </a:moveTo>
                  <a:lnTo>
                    <a:pt x="66" y="60"/>
                  </a:lnTo>
                  <a:lnTo>
                    <a:pt x="78" y="30"/>
                  </a:lnTo>
                  <a:lnTo>
                    <a:pt x="90" y="24"/>
                  </a:lnTo>
                  <a:lnTo>
                    <a:pt x="84" y="0"/>
                  </a:lnTo>
                  <a:lnTo>
                    <a:pt x="30" y="18"/>
                  </a:lnTo>
                  <a:lnTo>
                    <a:pt x="6" y="6"/>
                  </a:lnTo>
                  <a:lnTo>
                    <a:pt x="0" y="24"/>
                  </a:lnTo>
                  <a:lnTo>
                    <a:pt x="18" y="48"/>
                  </a:lnTo>
                  <a:close/>
                </a:path>
              </a:pathLst>
            </a:custGeom>
            <a:grpFill/>
            <a:ln w="9525">
              <a:solidFill>
                <a:schemeClr val="bg1"/>
              </a:solidFill>
              <a:round/>
              <a:headEnd/>
              <a:tailEnd/>
            </a:ln>
          </p:spPr>
          <p:txBody>
            <a:bodyPr/>
            <a:lstStyle/>
            <a:p>
              <a:endParaRPr lang="en-GB" dirty="0"/>
            </a:p>
          </p:txBody>
        </p:sp>
        <p:sp>
          <p:nvSpPr>
            <p:cNvPr id="52" name="Freeform 289"/>
            <p:cNvSpPr>
              <a:spLocks/>
            </p:cNvSpPr>
            <p:nvPr/>
          </p:nvSpPr>
          <p:spPr bwMode="auto">
            <a:xfrm>
              <a:off x="9035633" y="3242767"/>
              <a:ext cx="142740" cy="165724"/>
            </a:xfrm>
            <a:custGeom>
              <a:avLst/>
              <a:gdLst>
                <a:gd name="T0" fmla="*/ 2147483646 w 24"/>
                <a:gd name="T1" fmla="*/ 2147483646 h 28"/>
                <a:gd name="T2" fmla="*/ 2147483646 w 24"/>
                <a:gd name="T3" fmla="*/ 2147483646 h 28"/>
                <a:gd name="T4" fmla="*/ 2147483646 w 24"/>
                <a:gd name="T5" fmla="*/ 2147483646 h 28"/>
                <a:gd name="T6" fmla="*/ 2147483646 w 24"/>
                <a:gd name="T7" fmla="*/ 2147483646 h 28"/>
                <a:gd name="T8" fmla="*/ 0 w 24"/>
                <a:gd name="T9" fmla="*/ 2147483646 h 28"/>
                <a:gd name="T10" fmla="*/ 2147483646 w 24"/>
                <a:gd name="T11" fmla="*/ 2147483646 h 28"/>
                <a:gd name="T12" fmla="*/ 2147483646 w 24"/>
                <a:gd name="T13" fmla="*/ 2147483646 h 28"/>
                <a:gd name="T14" fmla="*/ 2147483646 w 24"/>
                <a:gd name="T15" fmla="*/ 2147483646 h 28"/>
                <a:gd name="T16" fmla="*/ 2147483646 w 24"/>
                <a:gd name="T17" fmla="*/ 2147483646 h 28"/>
                <a:gd name="T18" fmla="*/ 2147483646 w 24"/>
                <a:gd name="T19" fmla="*/ 2147483646 h 28"/>
                <a:gd name="T20" fmla="*/ 2147483646 w 24"/>
                <a:gd name="T21" fmla="*/ 2147483646 h 28"/>
                <a:gd name="T22" fmla="*/ 2147483646 w 24"/>
                <a:gd name="T23" fmla="*/ 2147483646 h 28"/>
                <a:gd name="T24" fmla="*/ 2147483646 w 24"/>
                <a:gd name="T25" fmla="*/ 0 h 28"/>
                <a:gd name="T26" fmla="*/ 2147483646 w 24"/>
                <a:gd name="T27" fmla="*/ 0 h 28"/>
                <a:gd name="T28" fmla="*/ 2147483646 w 24"/>
                <a:gd name="T29" fmla="*/ 2147483646 h 28"/>
                <a:gd name="T30" fmla="*/ 2147483646 w 24"/>
                <a:gd name="T31" fmla="*/ 2147483646 h 2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4" h="28">
                  <a:moveTo>
                    <a:pt x="9" y="6"/>
                  </a:moveTo>
                  <a:cubicBezTo>
                    <a:pt x="10" y="6"/>
                    <a:pt x="10" y="6"/>
                    <a:pt x="10" y="6"/>
                  </a:cubicBezTo>
                  <a:cubicBezTo>
                    <a:pt x="9" y="13"/>
                    <a:pt x="9" y="13"/>
                    <a:pt x="9" y="13"/>
                  </a:cubicBezTo>
                  <a:cubicBezTo>
                    <a:pt x="4" y="17"/>
                    <a:pt x="4" y="17"/>
                    <a:pt x="4" y="17"/>
                  </a:cubicBezTo>
                  <a:cubicBezTo>
                    <a:pt x="4" y="17"/>
                    <a:pt x="3" y="18"/>
                    <a:pt x="0" y="18"/>
                  </a:cubicBezTo>
                  <a:cubicBezTo>
                    <a:pt x="1" y="21"/>
                    <a:pt x="1" y="21"/>
                    <a:pt x="1" y="21"/>
                  </a:cubicBezTo>
                  <a:cubicBezTo>
                    <a:pt x="4" y="28"/>
                    <a:pt x="4" y="28"/>
                    <a:pt x="4" y="28"/>
                  </a:cubicBezTo>
                  <a:cubicBezTo>
                    <a:pt x="11" y="23"/>
                    <a:pt x="11" y="23"/>
                    <a:pt x="11" y="23"/>
                  </a:cubicBezTo>
                  <a:cubicBezTo>
                    <a:pt x="17" y="15"/>
                    <a:pt x="17" y="15"/>
                    <a:pt x="17" y="15"/>
                  </a:cubicBezTo>
                  <a:cubicBezTo>
                    <a:pt x="20" y="11"/>
                    <a:pt x="20" y="11"/>
                    <a:pt x="20" y="11"/>
                  </a:cubicBezTo>
                  <a:cubicBezTo>
                    <a:pt x="24" y="7"/>
                    <a:pt x="24" y="7"/>
                    <a:pt x="24" y="7"/>
                  </a:cubicBezTo>
                  <a:cubicBezTo>
                    <a:pt x="16" y="1"/>
                    <a:pt x="16" y="1"/>
                    <a:pt x="16" y="1"/>
                  </a:cubicBezTo>
                  <a:cubicBezTo>
                    <a:pt x="13" y="0"/>
                    <a:pt x="13" y="0"/>
                    <a:pt x="13" y="0"/>
                  </a:cubicBezTo>
                  <a:cubicBezTo>
                    <a:pt x="13" y="0"/>
                    <a:pt x="13" y="0"/>
                    <a:pt x="13" y="0"/>
                  </a:cubicBezTo>
                  <a:cubicBezTo>
                    <a:pt x="11" y="1"/>
                    <a:pt x="11" y="1"/>
                    <a:pt x="11" y="1"/>
                  </a:cubicBezTo>
                  <a:lnTo>
                    <a:pt x="9" y="6"/>
                  </a:lnTo>
                  <a:close/>
                </a:path>
              </a:pathLst>
            </a:custGeom>
            <a:grpFill/>
            <a:ln w="9525">
              <a:solidFill>
                <a:schemeClr val="bg1"/>
              </a:solidFill>
              <a:round/>
              <a:headEnd/>
              <a:tailEnd/>
            </a:ln>
          </p:spPr>
          <p:txBody>
            <a:bodyPr/>
            <a:lstStyle/>
            <a:p>
              <a:endParaRPr lang="en-GB" dirty="0"/>
            </a:p>
          </p:txBody>
        </p:sp>
        <p:sp>
          <p:nvSpPr>
            <p:cNvPr id="53" name="Freeform 290"/>
            <p:cNvSpPr>
              <a:spLocks/>
            </p:cNvSpPr>
            <p:nvPr/>
          </p:nvSpPr>
          <p:spPr bwMode="auto">
            <a:xfrm>
              <a:off x="8856603" y="3349218"/>
              <a:ext cx="202014" cy="125805"/>
            </a:xfrm>
            <a:custGeom>
              <a:avLst/>
              <a:gdLst>
                <a:gd name="T0" fmla="*/ 2147483646 w 34"/>
                <a:gd name="T1" fmla="*/ 0 h 21"/>
                <a:gd name="T2" fmla="*/ 2147483646 w 34"/>
                <a:gd name="T3" fmla="*/ 2147483646 h 21"/>
                <a:gd name="T4" fmla="*/ 2147483646 w 34"/>
                <a:gd name="T5" fmla="*/ 2147483646 h 21"/>
                <a:gd name="T6" fmla="*/ 2147483646 w 34"/>
                <a:gd name="T7" fmla="*/ 2147483646 h 21"/>
                <a:gd name="T8" fmla="*/ 0 w 34"/>
                <a:gd name="T9" fmla="*/ 2147483646 h 21"/>
                <a:gd name="T10" fmla="*/ 2147483646 w 34"/>
                <a:gd name="T11" fmla="*/ 2147483646 h 21"/>
                <a:gd name="T12" fmla="*/ 2147483646 w 34"/>
                <a:gd name="T13" fmla="*/ 2147483646 h 21"/>
                <a:gd name="T14" fmla="*/ 2147483646 w 34"/>
                <a:gd name="T15" fmla="*/ 2147483646 h 21"/>
                <a:gd name="T16" fmla="*/ 2147483646 w 34"/>
                <a:gd name="T17" fmla="*/ 2147483646 h 21"/>
                <a:gd name="T18" fmla="*/ 2147483646 w 34"/>
                <a:gd name="T19" fmla="*/ 2147483646 h 21"/>
                <a:gd name="T20" fmla="*/ 2147483646 w 34"/>
                <a:gd name="T21" fmla="*/ 2147483646 h 21"/>
                <a:gd name="T22" fmla="*/ 2147483646 w 34"/>
                <a:gd name="T23" fmla="*/ 2147483646 h 21"/>
                <a:gd name="T24" fmla="*/ 2147483646 w 34"/>
                <a:gd name="T25" fmla="*/ 2147483646 h 21"/>
                <a:gd name="T26" fmla="*/ 2147483646 w 34"/>
                <a:gd name="T27" fmla="*/ 0 h 2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34" h="21">
                  <a:moveTo>
                    <a:pt x="30" y="0"/>
                  </a:moveTo>
                  <a:cubicBezTo>
                    <a:pt x="25" y="2"/>
                    <a:pt x="18" y="3"/>
                    <a:pt x="18" y="4"/>
                  </a:cubicBezTo>
                  <a:cubicBezTo>
                    <a:pt x="16" y="5"/>
                    <a:pt x="14" y="7"/>
                    <a:pt x="14" y="7"/>
                  </a:cubicBezTo>
                  <a:cubicBezTo>
                    <a:pt x="3" y="7"/>
                    <a:pt x="3" y="7"/>
                    <a:pt x="3" y="7"/>
                  </a:cubicBezTo>
                  <a:cubicBezTo>
                    <a:pt x="0" y="8"/>
                    <a:pt x="0" y="8"/>
                    <a:pt x="0" y="8"/>
                  </a:cubicBezTo>
                  <a:cubicBezTo>
                    <a:pt x="1" y="12"/>
                    <a:pt x="1" y="12"/>
                    <a:pt x="1" y="12"/>
                  </a:cubicBezTo>
                  <a:cubicBezTo>
                    <a:pt x="5" y="21"/>
                    <a:pt x="5" y="21"/>
                    <a:pt x="5" y="21"/>
                  </a:cubicBezTo>
                  <a:cubicBezTo>
                    <a:pt x="12" y="19"/>
                    <a:pt x="12" y="19"/>
                    <a:pt x="12" y="19"/>
                  </a:cubicBezTo>
                  <a:cubicBezTo>
                    <a:pt x="15" y="19"/>
                    <a:pt x="15" y="19"/>
                    <a:pt x="15" y="19"/>
                  </a:cubicBezTo>
                  <a:cubicBezTo>
                    <a:pt x="19" y="15"/>
                    <a:pt x="19" y="15"/>
                    <a:pt x="19" y="15"/>
                  </a:cubicBezTo>
                  <a:cubicBezTo>
                    <a:pt x="25" y="13"/>
                    <a:pt x="25" y="13"/>
                    <a:pt x="25" y="13"/>
                  </a:cubicBezTo>
                  <a:cubicBezTo>
                    <a:pt x="34" y="10"/>
                    <a:pt x="34" y="10"/>
                    <a:pt x="34" y="10"/>
                  </a:cubicBezTo>
                  <a:cubicBezTo>
                    <a:pt x="31" y="3"/>
                    <a:pt x="31" y="3"/>
                    <a:pt x="31" y="3"/>
                  </a:cubicBezTo>
                  <a:lnTo>
                    <a:pt x="30" y="0"/>
                  </a:lnTo>
                  <a:close/>
                </a:path>
              </a:pathLst>
            </a:custGeom>
            <a:grpFill/>
            <a:ln w="9525">
              <a:solidFill>
                <a:schemeClr val="bg1"/>
              </a:solidFill>
              <a:round/>
              <a:headEnd/>
              <a:tailEnd/>
            </a:ln>
          </p:spPr>
          <p:txBody>
            <a:bodyPr/>
            <a:lstStyle/>
            <a:p>
              <a:endParaRPr lang="en-GB" dirty="0"/>
            </a:p>
          </p:txBody>
        </p:sp>
        <p:sp>
          <p:nvSpPr>
            <p:cNvPr id="54" name="Freeform 291"/>
            <p:cNvSpPr>
              <a:spLocks/>
            </p:cNvSpPr>
            <p:nvPr/>
          </p:nvSpPr>
          <p:spPr bwMode="auto">
            <a:xfrm>
              <a:off x="8713862" y="3075833"/>
              <a:ext cx="374996" cy="321771"/>
            </a:xfrm>
            <a:custGeom>
              <a:avLst/>
              <a:gdLst>
                <a:gd name="T0" fmla="*/ 2147483646 w 63"/>
                <a:gd name="T1" fmla="*/ 2147483646 h 54"/>
                <a:gd name="T2" fmla="*/ 2147483646 w 63"/>
                <a:gd name="T3" fmla="*/ 2147483646 h 54"/>
                <a:gd name="T4" fmla="*/ 2147483646 w 63"/>
                <a:gd name="T5" fmla="*/ 2147483646 h 54"/>
                <a:gd name="T6" fmla="*/ 2147483646 w 63"/>
                <a:gd name="T7" fmla="*/ 2147483646 h 54"/>
                <a:gd name="T8" fmla="*/ 2147483646 w 63"/>
                <a:gd name="T9" fmla="*/ 2147483646 h 54"/>
                <a:gd name="T10" fmla="*/ 2147483646 w 63"/>
                <a:gd name="T11" fmla="*/ 2147483646 h 54"/>
                <a:gd name="T12" fmla="*/ 2147483646 w 63"/>
                <a:gd name="T13" fmla="*/ 2147483646 h 54"/>
                <a:gd name="T14" fmla="*/ 2147483646 w 63"/>
                <a:gd name="T15" fmla="*/ 2147483646 h 54"/>
                <a:gd name="T16" fmla="*/ 2147483646 w 63"/>
                <a:gd name="T17" fmla="*/ 2147483646 h 54"/>
                <a:gd name="T18" fmla="*/ 2147483646 w 63"/>
                <a:gd name="T19" fmla="*/ 2147483646 h 54"/>
                <a:gd name="T20" fmla="*/ 2147483646 w 63"/>
                <a:gd name="T21" fmla="*/ 2147483646 h 54"/>
                <a:gd name="T22" fmla="*/ 2147483646 w 63"/>
                <a:gd name="T23" fmla="*/ 2147483646 h 54"/>
                <a:gd name="T24" fmla="*/ 2147483646 w 63"/>
                <a:gd name="T25" fmla="*/ 2147483646 h 54"/>
                <a:gd name="T26" fmla="*/ 2147483646 w 63"/>
                <a:gd name="T27" fmla="*/ 2147483646 h 54"/>
                <a:gd name="T28" fmla="*/ 2147483646 w 63"/>
                <a:gd name="T29" fmla="*/ 0 h 54"/>
                <a:gd name="T30" fmla="*/ 2147483646 w 63"/>
                <a:gd name="T31" fmla="*/ 0 h 54"/>
                <a:gd name="T32" fmla="*/ 2147483646 w 63"/>
                <a:gd name="T33" fmla="*/ 2147483646 h 54"/>
                <a:gd name="T34" fmla="*/ 2147483646 w 63"/>
                <a:gd name="T35" fmla="*/ 2147483646 h 54"/>
                <a:gd name="T36" fmla="*/ 2147483646 w 63"/>
                <a:gd name="T37" fmla="*/ 2147483646 h 54"/>
                <a:gd name="T38" fmla="*/ 2147483646 w 63"/>
                <a:gd name="T39" fmla="*/ 2147483646 h 54"/>
                <a:gd name="T40" fmla="*/ 2147483646 w 63"/>
                <a:gd name="T41" fmla="*/ 2147483646 h 54"/>
                <a:gd name="T42" fmla="*/ 2147483646 w 63"/>
                <a:gd name="T43" fmla="*/ 2147483646 h 54"/>
                <a:gd name="T44" fmla="*/ 0 w 63"/>
                <a:gd name="T45" fmla="*/ 2147483646 h 54"/>
                <a:gd name="T46" fmla="*/ 2147483646 w 63"/>
                <a:gd name="T47" fmla="*/ 2147483646 h 54"/>
                <a:gd name="T48" fmla="*/ 2147483646 w 63"/>
                <a:gd name="T49" fmla="*/ 2147483646 h 54"/>
                <a:gd name="T50" fmla="*/ 2147483646 w 63"/>
                <a:gd name="T51" fmla="*/ 2147483646 h 54"/>
                <a:gd name="T52" fmla="*/ 2147483646 w 63"/>
                <a:gd name="T53" fmla="*/ 2147483646 h 54"/>
                <a:gd name="T54" fmla="*/ 2147483646 w 63"/>
                <a:gd name="T55" fmla="*/ 2147483646 h 54"/>
                <a:gd name="T56" fmla="*/ 2147483646 w 63"/>
                <a:gd name="T57" fmla="*/ 2147483646 h 54"/>
                <a:gd name="T58" fmla="*/ 2147483646 w 63"/>
                <a:gd name="T59" fmla="*/ 2147483646 h 54"/>
                <a:gd name="T60" fmla="*/ 2147483646 w 63"/>
                <a:gd name="T61" fmla="*/ 2147483646 h 54"/>
                <a:gd name="T62" fmla="*/ 2147483646 w 63"/>
                <a:gd name="T63" fmla="*/ 2147483646 h 54"/>
                <a:gd name="T64" fmla="*/ 2147483646 w 63"/>
                <a:gd name="T65" fmla="*/ 2147483646 h 54"/>
                <a:gd name="T66" fmla="*/ 2147483646 w 63"/>
                <a:gd name="T67" fmla="*/ 2147483646 h 5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63" h="54">
                  <a:moveTo>
                    <a:pt x="63" y="34"/>
                  </a:moveTo>
                  <a:cubicBezTo>
                    <a:pt x="55" y="32"/>
                    <a:pt x="55" y="32"/>
                    <a:pt x="55" y="32"/>
                  </a:cubicBezTo>
                  <a:cubicBezTo>
                    <a:pt x="52" y="28"/>
                    <a:pt x="52" y="28"/>
                    <a:pt x="52" y="28"/>
                  </a:cubicBezTo>
                  <a:cubicBezTo>
                    <a:pt x="53" y="25"/>
                    <a:pt x="53" y="25"/>
                    <a:pt x="53" y="25"/>
                  </a:cubicBezTo>
                  <a:cubicBezTo>
                    <a:pt x="52" y="25"/>
                    <a:pt x="52" y="25"/>
                    <a:pt x="52" y="25"/>
                  </a:cubicBezTo>
                  <a:cubicBezTo>
                    <a:pt x="48" y="23"/>
                    <a:pt x="48" y="23"/>
                    <a:pt x="48" y="23"/>
                  </a:cubicBezTo>
                  <a:cubicBezTo>
                    <a:pt x="46" y="17"/>
                    <a:pt x="46" y="17"/>
                    <a:pt x="46" y="17"/>
                  </a:cubicBezTo>
                  <a:cubicBezTo>
                    <a:pt x="42" y="13"/>
                    <a:pt x="42" y="13"/>
                    <a:pt x="42" y="13"/>
                  </a:cubicBezTo>
                  <a:cubicBezTo>
                    <a:pt x="42" y="12"/>
                    <a:pt x="42" y="12"/>
                    <a:pt x="42" y="12"/>
                  </a:cubicBezTo>
                  <a:cubicBezTo>
                    <a:pt x="39" y="12"/>
                    <a:pt x="39" y="12"/>
                    <a:pt x="39" y="12"/>
                  </a:cubicBezTo>
                  <a:cubicBezTo>
                    <a:pt x="36" y="10"/>
                    <a:pt x="36" y="10"/>
                    <a:pt x="36" y="10"/>
                  </a:cubicBezTo>
                  <a:cubicBezTo>
                    <a:pt x="28" y="9"/>
                    <a:pt x="28" y="9"/>
                    <a:pt x="28" y="9"/>
                  </a:cubicBezTo>
                  <a:cubicBezTo>
                    <a:pt x="25" y="6"/>
                    <a:pt x="25" y="6"/>
                    <a:pt x="25" y="6"/>
                  </a:cubicBezTo>
                  <a:cubicBezTo>
                    <a:pt x="15" y="1"/>
                    <a:pt x="15" y="1"/>
                    <a:pt x="15" y="1"/>
                  </a:cubicBezTo>
                  <a:cubicBezTo>
                    <a:pt x="11" y="0"/>
                    <a:pt x="11" y="0"/>
                    <a:pt x="11" y="0"/>
                  </a:cubicBezTo>
                  <a:cubicBezTo>
                    <a:pt x="12" y="0"/>
                    <a:pt x="12" y="0"/>
                    <a:pt x="12" y="0"/>
                  </a:cubicBezTo>
                  <a:cubicBezTo>
                    <a:pt x="10" y="1"/>
                    <a:pt x="10" y="1"/>
                    <a:pt x="10" y="1"/>
                  </a:cubicBezTo>
                  <a:cubicBezTo>
                    <a:pt x="6" y="2"/>
                    <a:pt x="6" y="2"/>
                    <a:pt x="6" y="2"/>
                  </a:cubicBezTo>
                  <a:cubicBezTo>
                    <a:pt x="8" y="7"/>
                    <a:pt x="8" y="7"/>
                    <a:pt x="8" y="7"/>
                  </a:cubicBezTo>
                  <a:cubicBezTo>
                    <a:pt x="7" y="9"/>
                    <a:pt x="7" y="9"/>
                    <a:pt x="7" y="9"/>
                  </a:cubicBezTo>
                  <a:cubicBezTo>
                    <a:pt x="4" y="9"/>
                    <a:pt x="4" y="9"/>
                    <a:pt x="4" y="9"/>
                  </a:cubicBezTo>
                  <a:cubicBezTo>
                    <a:pt x="2" y="11"/>
                    <a:pt x="2" y="11"/>
                    <a:pt x="2" y="11"/>
                  </a:cubicBezTo>
                  <a:cubicBezTo>
                    <a:pt x="0" y="11"/>
                    <a:pt x="0" y="11"/>
                    <a:pt x="0" y="11"/>
                  </a:cubicBezTo>
                  <a:cubicBezTo>
                    <a:pt x="2" y="15"/>
                    <a:pt x="2" y="15"/>
                    <a:pt x="2" y="15"/>
                  </a:cubicBezTo>
                  <a:cubicBezTo>
                    <a:pt x="9" y="29"/>
                    <a:pt x="9" y="29"/>
                    <a:pt x="9" y="29"/>
                  </a:cubicBezTo>
                  <a:cubicBezTo>
                    <a:pt x="13" y="33"/>
                    <a:pt x="13" y="33"/>
                    <a:pt x="13" y="33"/>
                  </a:cubicBezTo>
                  <a:cubicBezTo>
                    <a:pt x="15" y="39"/>
                    <a:pt x="15" y="39"/>
                    <a:pt x="15" y="39"/>
                  </a:cubicBezTo>
                  <a:cubicBezTo>
                    <a:pt x="17" y="46"/>
                    <a:pt x="17" y="46"/>
                    <a:pt x="17" y="46"/>
                  </a:cubicBezTo>
                  <a:cubicBezTo>
                    <a:pt x="24" y="53"/>
                    <a:pt x="24" y="53"/>
                    <a:pt x="24" y="53"/>
                  </a:cubicBezTo>
                  <a:cubicBezTo>
                    <a:pt x="24" y="54"/>
                    <a:pt x="24" y="54"/>
                    <a:pt x="24" y="54"/>
                  </a:cubicBezTo>
                  <a:cubicBezTo>
                    <a:pt x="27" y="53"/>
                    <a:pt x="27" y="53"/>
                    <a:pt x="27" y="53"/>
                  </a:cubicBezTo>
                  <a:cubicBezTo>
                    <a:pt x="38" y="53"/>
                    <a:pt x="38" y="53"/>
                    <a:pt x="38" y="53"/>
                  </a:cubicBezTo>
                  <a:cubicBezTo>
                    <a:pt x="38" y="53"/>
                    <a:pt x="40" y="51"/>
                    <a:pt x="42" y="50"/>
                  </a:cubicBezTo>
                  <a:cubicBezTo>
                    <a:pt x="42" y="49"/>
                    <a:pt x="49" y="48"/>
                    <a:pt x="54" y="46"/>
                  </a:cubicBezTo>
                </a:path>
              </a:pathLst>
            </a:custGeom>
            <a:grpFill/>
            <a:ln w="9525">
              <a:solidFill>
                <a:schemeClr val="bg1"/>
              </a:solidFill>
              <a:round/>
              <a:headEnd/>
              <a:tailEnd/>
            </a:ln>
          </p:spPr>
          <p:txBody>
            <a:bodyPr/>
            <a:lstStyle/>
            <a:p>
              <a:endParaRPr lang="en-GB" dirty="0"/>
            </a:p>
          </p:txBody>
        </p:sp>
        <p:sp>
          <p:nvSpPr>
            <p:cNvPr id="55" name="Freeform 292"/>
            <p:cNvSpPr>
              <a:spLocks/>
            </p:cNvSpPr>
            <p:nvPr/>
          </p:nvSpPr>
          <p:spPr bwMode="auto">
            <a:xfrm>
              <a:off x="9035633" y="3279057"/>
              <a:ext cx="59274" cy="70161"/>
            </a:xfrm>
            <a:custGeom>
              <a:avLst/>
              <a:gdLst>
                <a:gd name="T0" fmla="*/ 0 w 10"/>
                <a:gd name="T1" fmla="*/ 2147483646 h 12"/>
                <a:gd name="T2" fmla="*/ 2147483646 w 10"/>
                <a:gd name="T3" fmla="*/ 2147483646 h 12"/>
                <a:gd name="T4" fmla="*/ 2147483646 w 10"/>
                <a:gd name="T5" fmla="*/ 2147483646 h 12"/>
                <a:gd name="T6" fmla="*/ 2147483646 w 10"/>
                <a:gd name="T7" fmla="*/ 0 h 12"/>
                <a:gd name="T8" fmla="*/ 2147483646 w 10"/>
                <a:gd name="T9" fmla="*/ 0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 h="12">
                  <a:moveTo>
                    <a:pt x="0" y="12"/>
                  </a:moveTo>
                  <a:cubicBezTo>
                    <a:pt x="3" y="12"/>
                    <a:pt x="4" y="11"/>
                    <a:pt x="4" y="11"/>
                  </a:cubicBezTo>
                  <a:cubicBezTo>
                    <a:pt x="9" y="7"/>
                    <a:pt x="9" y="7"/>
                    <a:pt x="9" y="7"/>
                  </a:cubicBezTo>
                  <a:cubicBezTo>
                    <a:pt x="10" y="0"/>
                    <a:pt x="10" y="0"/>
                    <a:pt x="10" y="0"/>
                  </a:cubicBezTo>
                  <a:cubicBezTo>
                    <a:pt x="9" y="0"/>
                    <a:pt x="9" y="0"/>
                    <a:pt x="9" y="0"/>
                  </a:cubicBezTo>
                </a:path>
              </a:pathLst>
            </a:custGeom>
            <a:grpFill/>
            <a:ln w="9525">
              <a:solidFill>
                <a:schemeClr val="bg1"/>
              </a:solidFill>
              <a:round/>
              <a:headEnd/>
              <a:tailEnd/>
            </a:ln>
          </p:spPr>
          <p:txBody>
            <a:bodyPr/>
            <a:lstStyle/>
            <a:p>
              <a:endParaRPr lang="en-GB" dirty="0"/>
            </a:p>
          </p:txBody>
        </p:sp>
        <p:sp>
          <p:nvSpPr>
            <p:cNvPr id="56" name="Freeform 293"/>
            <p:cNvSpPr>
              <a:spLocks/>
            </p:cNvSpPr>
            <p:nvPr/>
          </p:nvSpPr>
          <p:spPr bwMode="auto">
            <a:xfrm>
              <a:off x="8777975" y="2957286"/>
              <a:ext cx="189917" cy="191127"/>
            </a:xfrm>
            <a:custGeom>
              <a:avLst/>
              <a:gdLst>
                <a:gd name="T0" fmla="*/ 2147483646 w 192"/>
                <a:gd name="T1" fmla="*/ 2147483646 h 192"/>
                <a:gd name="T2" fmla="*/ 2147483646 w 192"/>
                <a:gd name="T3" fmla="*/ 2147483646 h 192"/>
                <a:gd name="T4" fmla="*/ 2147483646 w 192"/>
                <a:gd name="T5" fmla="*/ 2147483646 h 192"/>
                <a:gd name="T6" fmla="*/ 2147483646 w 192"/>
                <a:gd name="T7" fmla="*/ 2147483646 h 192"/>
                <a:gd name="T8" fmla="*/ 2147483646 w 192"/>
                <a:gd name="T9" fmla="*/ 2147483646 h 192"/>
                <a:gd name="T10" fmla="*/ 2147483646 w 192"/>
                <a:gd name="T11" fmla="*/ 0 h 192"/>
                <a:gd name="T12" fmla="*/ 2147483646 w 192"/>
                <a:gd name="T13" fmla="*/ 2147483646 h 192"/>
                <a:gd name="T14" fmla="*/ 2147483646 w 192"/>
                <a:gd name="T15" fmla="*/ 2147483646 h 192"/>
                <a:gd name="T16" fmla="*/ 2147483646 w 192"/>
                <a:gd name="T17" fmla="*/ 2147483646 h 192"/>
                <a:gd name="T18" fmla="*/ 2147483646 w 192"/>
                <a:gd name="T19" fmla="*/ 2147483646 h 192"/>
                <a:gd name="T20" fmla="*/ 2147483646 w 192"/>
                <a:gd name="T21" fmla="*/ 2147483646 h 192"/>
                <a:gd name="T22" fmla="*/ 0 w 192"/>
                <a:gd name="T23" fmla="*/ 2147483646 h 192"/>
                <a:gd name="T24" fmla="*/ 0 w 192"/>
                <a:gd name="T25" fmla="*/ 2147483646 h 192"/>
                <a:gd name="T26" fmla="*/ 2147483646 w 192"/>
                <a:gd name="T27" fmla="*/ 2147483646 h 192"/>
                <a:gd name="T28" fmla="*/ 2147483646 w 192"/>
                <a:gd name="T29" fmla="*/ 2147483646 h 192"/>
                <a:gd name="T30" fmla="*/ 2147483646 w 192"/>
                <a:gd name="T31" fmla="*/ 2147483646 h 192"/>
                <a:gd name="T32" fmla="*/ 2147483646 w 192"/>
                <a:gd name="T33" fmla="*/ 2147483646 h 192"/>
                <a:gd name="T34" fmla="*/ 2147483646 w 192"/>
                <a:gd name="T35" fmla="*/ 2147483646 h 192"/>
                <a:gd name="T36" fmla="*/ 2147483646 w 192"/>
                <a:gd name="T37" fmla="*/ 2147483646 h 192"/>
                <a:gd name="T38" fmla="*/ 2147483646 w 192"/>
                <a:gd name="T39" fmla="*/ 2147483646 h 192"/>
                <a:gd name="T40" fmla="*/ 2147483646 w 192"/>
                <a:gd name="T41" fmla="*/ 2147483646 h 192"/>
                <a:gd name="T42" fmla="*/ 2147483646 w 192"/>
                <a:gd name="T43" fmla="*/ 2147483646 h 192"/>
                <a:gd name="T44" fmla="*/ 2147483646 w 192"/>
                <a:gd name="T45" fmla="*/ 2147483646 h 19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92" h="192">
                  <a:moveTo>
                    <a:pt x="168" y="120"/>
                  </a:moveTo>
                  <a:lnTo>
                    <a:pt x="132" y="90"/>
                  </a:lnTo>
                  <a:lnTo>
                    <a:pt x="132" y="66"/>
                  </a:lnTo>
                  <a:lnTo>
                    <a:pt x="138" y="42"/>
                  </a:lnTo>
                  <a:lnTo>
                    <a:pt x="114" y="6"/>
                  </a:lnTo>
                  <a:lnTo>
                    <a:pt x="102" y="0"/>
                  </a:lnTo>
                  <a:lnTo>
                    <a:pt x="72" y="6"/>
                  </a:lnTo>
                  <a:lnTo>
                    <a:pt x="66" y="6"/>
                  </a:lnTo>
                  <a:lnTo>
                    <a:pt x="66" y="12"/>
                  </a:lnTo>
                  <a:lnTo>
                    <a:pt x="54" y="30"/>
                  </a:lnTo>
                  <a:lnTo>
                    <a:pt x="42" y="72"/>
                  </a:lnTo>
                  <a:lnTo>
                    <a:pt x="0" y="96"/>
                  </a:lnTo>
                  <a:lnTo>
                    <a:pt x="0" y="120"/>
                  </a:lnTo>
                  <a:lnTo>
                    <a:pt x="24" y="126"/>
                  </a:lnTo>
                  <a:lnTo>
                    <a:pt x="84" y="156"/>
                  </a:lnTo>
                  <a:lnTo>
                    <a:pt x="102" y="174"/>
                  </a:lnTo>
                  <a:lnTo>
                    <a:pt x="150" y="180"/>
                  </a:lnTo>
                  <a:lnTo>
                    <a:pt x="168" y="192"/>
                  </a:lnTo>
                  <a:lnTo>
                    <a:pt x="186" y="192"/>
                  </a:lnTo>
                  <a:lnTo>
                    <a:pt x="180" y="180"/>
                  </a:lnTo>
                  <a:lnTo>
                    <a:pt x="192" y="174"/>
                  </a:lnTo>
                  <a:lnTo>
                    <a:pt x="180" y="150"/>
                  </a:lnTo>
                  <a:lnTo>
                    <a:pt x="168" y="120"/>
                  </a:lnTo>
                  <a:close/>
                </a:path>
              </a:pathLst>
            </a:custGeom>
            <a:grpFill/>
            <a:ln w="9525">
              <a:solidFill>
                <a:schemeClr val="bg1"/>
              </a:solidFill>
              <a:round/>
              <a:headEnd/>
              <a:tailEnd/>
            </a:ln>
          </p:spPr>
          <p:txBody>
            <a:bodyPr/>
            <a:lstStyle/>
            <a:p>
              <a:endParaRPr lang="en-GB" dirty="0"/>
            </a:p>
          </p:txBody>
        </p:sp>
        <p:sp>
          <p:nvSpPr>
            <p:cNvPr id="57" name="Freeform 294"/>
            <p:cNvSpPr>
              <a:spLocks/>
            </p:cNvSpPr>
            <p:nvPr/>
          </p:nvSpPr>
          <p:spPr bwMode="auto">
            <a:xfrm>
              <a:off x="8886845" y="2905271"/>
              <a:ext cx="358061" cy="325399"/>
            </a:xfrm>
            <a:custGeom>
              <a:avLst/>
              <a:gdLst>
                <a:gd name="T0" fmla="*/ 2147483646 w 60"/>
                <a:gd name="T1" fmla="*/ 2147483646 h 55"/>
                <a:gd name="T2" fmla="*/ 2147483646 w 60"/>
                <a:gd name="T3" fmla="*/ 2147483646 h 55"/>
                <a:gd name="T4" fmla="*/ 2147483646 w 60"/>
                <a:gd name="T5" fmla="*/ 2147483646 h 55"/>
                <a:gd name="T6" fmla="*/ 2147483646 w 60"/>
                <a:gd name="T7" fmla="*/ 2147483646 h 55"/>
                <a:gd name="T8" fmla="*/ 2147483646 w 60"/>
                <a:gd name="T9" fmla="*/ 2147483646 h 55"/>
                <a:gd name="T10" fmla="*/ 2147483646 w 60"/>
                <a:gd name="T11" fmla="*/ 2147483646 h 55"/>
                <a:gd name="T12" fmla="*/ 2147483646 w 60"/>
                <a:gd name="T13" fmla="*/ 2147483646 h 55"/>
                <a:gd name="T14" fmla="*/ 2147483646 w 60"/>
                <a:gd name="T15" fmla="*/ 2147483646 h 55"/>
                <a:gd name="T16" fmla="*/ 2147483646 w 60"/>
                <a:gd name="T17" fmla="*/ 2147483646 h 55"/>
                <a:gd name="T18" fmla="*/ 2147483646 w 60"/>
                <a:gd name="T19" fmla="*/ 2147483646 h 55"/>
                <a:gd name="T20" fmla="*/ 2147483646 w 60"/>
                <a:gd name="T21" fmla="*/ 2147483646 h 55"/>
                <a:gd name="T22" fmla="*/ 2147483646 w 60"/>
                <a:gd name="T23" fmla="*/ 2147483646 h 55"/>
                <a:gd name="T24" fmla="*/ 2147483646 w 60"/>
                <a:gd name="T25" fmla="*/ 2147483646 h 55"/>
                <a:gd name="T26" fmla="*/ 2147483646 w 60"/>
                <a:gd name="T27" fmla="*/ 2147483646 h 55"/>
                <a:gd name="T28" fmla="*/ 2147483646 w 60"/>
                <a:gd name="T29" fmla="*/ 2147483646 h 55"/>
                <a:gd name="T30" fmla="*/ 2147483646 w 60"/>
                <a:gd name="T31" fmla="*/ 2147483646 h 55"/>
                <a:gd name="T32" fmla="*/ 2147483646 w 60"/>
                <a:gd name="T33" fmla="*/ 2147483646 h 55"/>
                <a:gd name="T34" fmla="*/ 2147483646 w 60"/>
                <a:gd name="T35" fmla="*/ 2147483646 h 55"/>
                <a:gd name="T36" fmla="*/ 2147483646 w 60"/>
                <a:gd name="T37" fmla="*/ 2147483646 h 55"/>
                <a:gd name="T38" fmla="*/ 2147483646 w 60"/>
                <a:gd name="T39" fmla="*/ 2147483646 h 55"/>
                <a:gd name="T40" fmla="*/ 2147483646 w 60"/>
                <a:gd name="T41" fmla="*/ 0 h 55"/>
                <a:gd name="T42" fmla="*/ 2147483646 w 60"/>
                <a:gd name="T43" fmla="*/ 2147483646 h 55"/>
                <a:gd name="T44" fmla="*/ 2147483646 w 60"/>
                <a:gd name="T45" fmla="*/ 2147483646 h 55"/>
                <a:gd name="T46" fmla="*/ 0 w 60"/>
                <a:gd name="T47" fmla="*/ 0 h 55"/>
                <a:gd name="T48" fmla="*/ 0 w 60"/>
                <a:gd name="T49" fmla="*/ 0 h 55"/>
                <a:gd name="T50" fmla="*/ 0 w 60"/>
                <a:gd name="T51" fmla="*/ 2147483646 h 55"/>
                <a:gd name="T52" fmla="*/ 2147483646 w 60"/>
                <a:gd name="T53" fmla="*/ 2147483646 h 55"/>
                <a:gd name="T54" fmla="*/ 2147483646 w 60"/>
                <a:gd name="T55" fmla="*/ 2147483646 h 55"/>
                <a:gd name="T56" fmla="*/ 2147483646 w 60"/>
                <a:gd name="T57" fmla="*/ 2147483646 h 55"/>
                <a:gd name="T58" fmla="*/ 2147483646 w 60"/>
                <a:gd name="T59" fmla="*/ 2147483646 h 55"/>
                <a:gd name="T60" fmla="*/ 2147483646 w 60"/>
                <a:gd name="T61" fmla="*/ 2147483646 h 55"/>
                <a:gd name="T62" fmla="*/ 2147483646 w 60"/>
                <a:gd name="T63" fmla="*/ 2147483646 h 55"/>
                <a:gd name="T64" fmla="*/ 2147483646 w 60"/>
                <a:gd name="T65" fmla="*/ 2147483646 h 55"/>
                <a:gd name="T66" fmla="*/ 2147483646 w 60"/>
                <a:gd name="T67" fmla="*/ 2147483646 h 55"/>
                <a:gd name="T68" fmla="*/ 2147483646 w 60"/>
                <a:gd name="T69" fmla="*/ 2147483646 h 55"/>
                <a:gd name="T70" fmla="*/ 2147483646 w 60"/>
                <a:gd name="T71" fmla="*/ 2147483646 h 55"/>
                <a:gd name="T72" fmla="*/ 2147483646 w 60"/>
                <a:gd name="T73" fmla="*/ 2147483646 h 55"/>
                <a:gd name="T74" fmla="*/ 2147483646 w 60"/>
                <a:gd name="T75" fmla="*/ 2147483646 h 55"/>
                <a:gd name="T76" fmla="*/ 2147483646 w 60"/>
                <a:gd name="T77" fmla="*/ 2147483646 h 55"/>
                <a:gd name="T78" fmla="*/ 2147483646 w 60"/>
                <a:gd name="T79" fmla="*/ 2147483646 h 55"/>
                <a:gd name="T80" fmla="*/ 2147483646 w 60"/>
                <a:gd name="T81" fmla="*/ 2147483646 h 55"/>
                <a:gd name="T82" fmla="*/ 2147483646 w 60"/>
                <a:gd name="T83" fmla="*/ 2147483646 h 55"/>
                <a:gd name="T84" fmla="*/ 2147483646 w 60"/>
                <a:gd name="T85" fmla="*/ 2147483646 h 55"/>
                <a:gd name="T86" fmla="*/ 2147483646 w 60"/>
                <a:gd name="T87" fmla="*/ 2147483646 h 55"/>
                <a:gd name="T88" fmla="*/ 2147483646 w 60"/>
                <a:gd name="T89" fmla="*/ 2147483646 h 55"/>
                <a:gd name="T90" fmla="*/ 2147483646 w 60"/>
                <a:gd name="T91" fmla="*/ 2147483646 h 55"/>
                <a:gd name="T92" fmla="*/ 2147483646 w 60"/>
                <a:gd name="T93" fmla="*/ 2147483646 h 55"/>
                <a:gd name="T94" fmla="*/ 2147483646 w 60"/>
                <a:gd name="T95" fmla="*/ 2147483646 h 55"/>
                <a:gd name="T96" fmla="*/ 2147483646 w 60"/>
                <a:gd name="T97" fmla="*/ 2147483646 h 5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60" h="55">
                  <a:moveTo>
                    <a:pt x="53" y="38"/>
                  </a:moveTo>
                  <a:cubicBezTo>
                    <a:pt x="53" y="38"/>
                    <a:pt x="53" y="38"/>
                    <a:pt x="53" y="38"/>
                  </a:cubicBezTo>
                  <a:cubicBezTo>
                    <a:pt x="55" y="32"/>
                    <a:pt x="55" y="32"/>
                    <a:pt x="55" y="32"/>
                  </a:cubicBezTo>
                  <a:cubicBezTo>
                    <a:pt x="51" y="30"/>
                    <a:pt x="51" y="30"/>
                    <a:pt x="51" y="30"/>
                  </a:cubicBezTo>
                  <a:cubicBezTo>
                    <a:pt x="51" y="25"/>
                    <a:pt x="51" y="25"/>
                    <a:pt x="51" y="25"/>
                  </a:cubicBezTo>
                  <a:cubicBezTo>
                    <a:pt x="52" y="21"/>
                    <a:pt x="52" y="21"/>
                    <a:pt x="52" y="21"/>
                  </a:cubicBezTo>
                  <a:cubicBezTo>
                    <a:pt x="53" y="12"/>
                    <a:pt x="53" y="12"/>
                    <a:pt x="53" y="12"/>
                  </a:cubicBezTo>
                  <a:cubicBezTo>
                    <a:pt x="49" y="11"/>
                    <a:pt x="49" y="11"/>
                    <a:pt x="49" y="11"/>
                  </a:cubicBezTo>
                  <a:cubicBezTo>
                    <a:pt x="45" y="8"/>
                    <a:pt x="45" y="8"/>
                    <a:pt x="45" y="8"/>
                  </a:cubicBezTo>
                  <a:cubicBezTo>
                    <a:pt x="40" y="5"/>
                    <a:pt x="40" y="5"/>
                    <a:pt x="40" y="5"/>
                  </a:cubicBezTo>
                  <a:cubicBezTo>
                    <a:pt x="36" y="6"/>
                    <a:pt x="36" y="6"/>
                    <a:pt x="36" y="6"/>
                  </a:cubicBezTo>
                  <a:cubicBezTo>
                    <a:pt x="31" y="8"/>
                    <a:pt x="31" y="8"/>
                    <a:pt x="31" y="8"/>
                  </a:cubicBezTo>
                  <a:cubicBezTo>
                    <a:pt x="30" y="10"/>
                    <a:pt x="30" y="10"/>
                    <a:pt x="30" y="10"/>
                  </a:cubicBezTo>
                  <a:cubicBezTo>
                    <a:pt x="26" y="11"/>
                    <a:pt x="26" y="11"/>
                    <a:pt x="26" y="11"/>
                  </a:cubicBezTo>
                  <a:cubicBezTo>
                    <a:pt x="22" y="11"/>
                    <a:pt x="22" y="11"/>
                    <a:pt x="22" y="11"/>
                  </a:cubicBezTo>
                  <a:cubicBezTo>
                    <a:pt x="19" y="9"/>
                    <a:pt x="19" y="9"/>
                    <a:pt x="19" y="9"/>
                  </a:cubicBezTo>
                  <a:cubicBezTo>
                    <a:pt x="15" y="9"/>
                    <a:pt x="15" y="9"/>
                    <a:pt x="15" y="9"/>
                  </a:cubicBezTo>
                  <a:cubicBezTo>
                    <a:pt x="15" y="6"/>
                    <a:pt x="15" y="6"/>
                    <a:pt x="15" y="6"/>
                  </a:cubicBezTo>
                  <a:cubicBezTo>
                    <a:pt x="12" y="4"/>
                    <a:pt x="12" y="4"/>
                    <a:pt x="12" y="4"/>
                  </a:cubicBezTo>
                  <a:cubicBezTo>
                    <a:pt x="12" y="2"/>
                    <a:pt x="12" y="2"/>
                    <a:pt x="12" y="2"/>
                  </a:cubicBezTo>
                  <a:cubicBezTo>
                    <a:pt x="10" y="0"/>
                    <a:pt x="10" y="0"/>
                    <a:pt x="10" y="0"/>
                  </a:cubicBezTo>
                  <a:cubicBezTo>
                    <a:pt x="6" y="3"/>
                    <a:pt x="6" y="3"/>
                    <a:pt x="6" y="3"/>
                  </a:cubicBezTo>
                  <a:cubicBezTo>
                    <a:pt x="3" y="2"/>
                    <a:pt x="3" y="2"/>
                    <a:pt x="3" y="2"/>
                  </a:cubicBezTo>
                  <a:cubicBezTo>
                    <a:pt x="0" y="0"/>
                    <a:pt x="0" y="0"/>
                    <a:pt x="0" y="0"/>
                  </a:cubicBezTo>
                  <a:cubicBezTo>
                    <a:pt x="0" y="0"/>
                    <a:pt x="0" y="0"/>
                    <a:pt x="0" y="0"/>
                  </a:cubicBezTo>
                  <a:cubicBezTo>
                    <a:pt x="0" y="0"/>
                    <a:pt x="0" y="6"/>
                    <a:pt x="0" y="7"/>
                  </a:cubicBezTo>
                  <a:cubicBezTo>
                    <a:pt x="0" y="7"/>
                    <a:pt x="1" y="10"/>
                    <a:pt x="1" y="10"/>
                  </a:cubicBezTo>
                  <a:cubicBezTo>
                    <a:pt x="1" y="10"/>
                    <a:pt x="1" y="10"/>
                    <a:pt x="1" y="10"/>
                  </a:cubicBezTo>
                  <a:cubicBezTo>
                    <a:pt x="5" y="16"/>
                    <a:pt x="5" y="16"/>
                    <a:pt x="5" y="16"/>
                  </a:cubicBezTo>
                  <a:cubicBezTo>
                    <a:pt x="4" y="20"/>
                    <a:pt x="4" y="20"/>
                    <a:pt x="4" y="20"/>
                  </a:cubicBezTo>
                  <a:cubicBezTo>
                    <a:pt x="4" y="24"/>
                    <a:pt x="4" y="24"/>
                    <a:pt x="4" y="24"/>
                  </a:cubicBezTo>
                  <a:cubicBezTo>
                    <a:pt x="10" y="29"/>
                    <a:pt x="10" y="29"/>
                    <a:pt x="10" y="29"/>
                  </a:cubicBezTo>
                  <a:cubicBezTo>
                    <a:pt x="12" y="34"/>
                    <a:pt x="12" y="34"/>
                    <a:pt x="12" y="34"/>
                  </a:cubicBezTo>
                  <a:cubicBezTo>
                    <a:pt x="14" y="38"/>
                    <a:pt x="14" y="38"/>
                    <a:pt x="14" y="38"/>
                  </a:cubicBezTo>
                  <a:cubicBezTo>
                    <a:pt x="15" y="36"/>
                    <a:pt x="15" y="36"/>
                    <a:pt x="15" y="36"/>
                  </a:cubicBezTo>
                  <a:cubicBezTo>
                    <a:pt x="19" y="39"/>
                    <a:pt x="19" y="39"/>
                    <a:pt x="19" y="39"/>
                  </a:cubicBezTo>
                  <a:cubicBezTo>
                    <a:pt x="23" y="44"/>
                    <a:pt x="23" y="44"/>
                    <a:pt x="23" y="44"/>
                  </a:cubicBezTo>
                  <a:cubicBezTo>
                    <a:pt x="28" y="48"/>
                    <a:pt x="28" y="48"/>
                    <a:pt x="28" y="48"/>
                  </a:cubicBezTo>
                  <a:cubicBezTo>
                    <a:pt x="34" y="49"/>
                    <a:pt x="34" y="49"/>
                    <a:pt x="34" y="49"/>
                  </a:cubicBezTo>
                  <a:cubicBezTo>
                    <a:pt x="39" y="48"/>
                    <a:pt x="39" y="48"/>
                    <a:pt x="39" y="48"/>
                  </a:cubicBezTo>
                  <a:cubicBezTo>
                    <a:pt x="42" y="52"/>
                    <a:pt x="42" y="52"/>
                    <a:pt x="42" y="52"/>
                  </a:cubicBezTo>
                  <a:cubicBezTo>
                    <a:pt x="53" y="55"/>
                    <a:pt x="53" y="55"/>
                    <a:pt x="53" y="55"/>
                  </a:cubicBezTo>
                  <a:cubicBezTo>
                    <a:pt x="55" y="55"/>
                    <a:pt x="55" y="55"/>
                    <a:pt x="55" y="55"/>
                  </a:cubicBezTo>
                  <a:cubicBezTo>
                    <a:pt x="55" y="51"/>
                    <a:pt x="55" y="51"/>
                    <a:pt x="55" y="51"/>
                  </a:cubicBezTo>
                  <a:cubicBezTo>
                    <a:pt x="60" y="49"/>
                    <a:pt x="60" y="49"/>
                    <a:pt x="60" y="49"/>
                  </a:cubicBezTo>
                  <a:cubicBezTo>
                    <a:pt x="59" y="46"/>
                    <a:pt x="59" y="46"/>
                    <a:pt x="59" y="46"/>
                  </a:cubicBezTo>
                  <a:cubicBezTo>
                    <a:pt x="58" y="44"/>
                    <a:pt x="58" y="44"/>
                    <a:pt x="58" y="44"/>
                  </a:cubicBezTo>
                  <a:cubicBezTo>
                    <a:pt x="54" y="40"/>
                    <a:pt x="54" y="40"/>
                    <a:pt x="54" y="40"/>
                  </a:cubicBezTo>
                  <a:cubicBezTo>
                    <a:pt x="53" y="38"/>
                    <a:pt x="53" y="38"/>
                    <a:pt x="53" y="38"/>
                  </a:cubicBezTo>
                </a:path>
              </a:pathLst>
            </a:custGeom>
            <a:grpFill/>
            <a:ln w="9525">
              <a:solidFill>
                <a:schemeClr val="bg1"/>
              </a:solidFill>
              <a:round/>
              <a:headEnd/>
              <a:tailEnd/>
            </a:ln>
          </p:spPr>
          <p:txBody>
            <a:bodyPr/>
            <a:lstStyle/>
            <a:p>
              <a:endParaRPr lang="en-GB" dirty="0"/>
            </a:p>
          </p:txBody>
        </p:sp>
        <p:sp>
          <p:nvSpPr>
            <p:cNvPr id="58" name="Freeform 299"/>
            <p:cNvSpPr>
              <a:spLocks/>
            </p:cNvSpPr>
            <p:nvPr/>
          </p:nvSpPr>
          <p:spPr bwMode="auto">
            <a:xfrm>
              <a:off x="8435639" y="2428663"/>
              <a:ext cx="120966" cy="82257"/>
            </a:xfrm>
            <a:custGeom>
              <a:avLst/>
              <a:gdLst>
                <a:gd name="T0" fmla="*/ 2147483646 w 20"/>
                <a:gd name="T1" fmla="*/ 2147483646 h 14"/>
                <a:gd name="T2" fmla="*/ 2147483646 w 20"/>
                <a:gd name="T3" fmla="*/ 2147483646 h 14"/>
                <a:gd name="T4" fmla="*/ 2147483646 w 20"/>
                <a:gd name="T5" fmla="*/ 0 h 14"/>
                <a:gd name="T6" fmla="*/ 2147483646 w 20"/>
                <a:gd name="T7" fmla="*/ 2147483646 h 14"/>
                <a:gd name="T8" fmla="*/ 2147483646 w 20"/>
                <a:gd name="T9" fmla="*/ 0 h 14"/>
                <a:gd name="T10" fmla="*/ 2147483646 w 20"/>
                <a:gd name="T11" fmla="*/ 0 h 14"/>
                <a:gd name="T12" fmla="*/ 2147483646 w 20"/>
                <a:gd name="T13" fmla="*/ 2147483646 h 14"/>
                <a:gd name="T14" fmla="*/ 2147483646 w 20"/>
                <a:gd name="T15" fmla="*/ 2147483646 h 14"/>
                <a:gd name="T16" fmla="*/ 0 w 20"/>
                <a:gd name="T17" fmla="*/ 2147483646 h 14"/>
                <a:gd name="T18" fmla="*/ 2147483646 w 20"/>
                <a:gd name="T19" fmla="*/ 2147483646 h 14"/>
                <a:gd name="T20" fmla="*/ 2147483646 w 20"/>
                <a:gd name="T21" fmla="*/ 2147483646 h 14"/>
                <a:gd name="T22" fmla="*/ 2147483646 w 20"/>
                <a:gd name="T23" fmla="*/ 2147483646 h 14"/>
                <a:gd name="T24" fmla="*/ 2147483646 w 20"/>
                <a:gd name="T25" fmla="*/ 2147483646 h 14"/>
                <a:gd name="T26" fmla="*/ 2147483646 w 20"/>
                <a:gd name="T27" fmla="*/ 2147483646 h 14"/>
                <a:gd name="T28" fmla="*/ 2147483646 w 20"/>
                <a:gd name="T29" fmla="*/ 2147483646 h 14"/>
                <a:gd name="T30" fmla="*/ 2147483646 w 20"/>
                <a:gd name="T31" fmla="*/ 2147483646 h 14"/>
                <a:gd name="T32" fmla="*/ 2147483646 w 20"/>
                <a:gd name="T33" fmla="*/ 2147483646 h 14"/>
                <a:gd name="T34" fmla="*/ 2147483646 w 20"/>
                <a:gd name="T35" fmla="*/ 2147483646 h 14"/>
                <a:gd name="T36" fmla="*/ 2147483646 w 20"/>
                <a:gd name="T37" fmla="*/ 2147483646 h 14"/>
                <a:gd name="T38" fmla="*/ 2147483646 w 20"/>
                <a:gd name="T39" fmla="*/ 2147483646 h 14"/>
                <a:gd name="T40" fmla="*/ 2147483646 w 20"/>
                <a:gd name="T41" fmla="*/ 2147483646 h 14"/>
                <a:gd name="T42" fmla="*/ 2147483646 w 20"/>
                <a:gd name="T43" fmla="*/ 2147483646 h 14"/>
                <a:gd name="T44" fmla="*/ 2147483646 w 20"/>
                <a:gd name="T45" fmla="*/ 2147483646 h 1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20" h="14">
                  <a:moveTo>
                    <a:pt x="19" y="4"/>
                  </a:moveTo>
                  <a:cubicBezTo>
                    <a:pt x="17" y="2"/>
                    <a:pt x="17" y="2"/>
                    <a:pt x="17" y="2"/>
                  </a:cubicBezTo>
                  <a:cubicBezTo>
                    <a:pt x="15" y="0"/>
                    <a:pt x="15" y="0"/>
                    <a:pt x="15" y="0"/>
                  </a:cubicBezTo>
                  <a:cubicBezTo>
                    <a:pt x="13" y="1"/>
                    <a:pt x="13" y="1"/>
                    <a:pt x="13" y="1"/>
                  </a:cubicBezTo>
                  <a:cubicBezTo>
                    <a:pt x="9" y="0"/>
                    <a:pt x="9" y="0"/>
                    <a:pt x="9" y="0"/>
                  </a:cubicBezTo>
                  <a:cubicBezTo>
                    <a:pt x="5" y="0"/>
                    <a:pt x="5" y="0"/>
                    <a:pt x="5" y="0"/>
                  </a:cubicBezTo>
                  <a:cubicBezTo>
                    <a:pt x="1" y="1"/>
                    <a:pt x="1" y="1"/>
                    <a:pt x="1" y="1"/>
                  </a:cubicBezTo>
                  <a:cubicBezTo>
                    <a:pt x="1" y="3"/>
                    <a:pt x="1" y="5"/>
                    <a:pt x="1" y="5"/>
                  </a:cubicBezTo>
                  <a:cubicBezTo>
                    <a:pt x="0" y="6"/>
                    <a:pt x="0" y="6"/>
                    <a:pt x="0" y="6"/>
                  </a:cubicBezTo>
                  <a:cubicBezTo>
                    <a:pt x="2" y="6"/>
                    <a:pt x="2" y="6"/>
                    <a:pt x="2" y="6"/>
                  </a:cubicBezTo>
                  <a:cubicBezTo>
                    <a:pt x="4" y="7"/>
                    <a:pt x="4" y="7"/>
                    <a:pt x="4" y="7"/>
                  </a:cubicBezTo>
                  <a:cubicBezTo>
                    <a:pt x="6" y="8"/>
                    <a:pt x="6" y="8"/>
                    <a:pt x="6" y="8"/>
                  </a:cubicBezTo>
                  <a:cubicBezTo>
                    <a:pt x="7" y="10"/>
                    <a:pt x="7" y="10"/>
                    <a:pt x="7" y="10"/>
                  </a:cubicBezTo>
                  <a:cubicBezTo>
                    <a:pt x="6" y="12"/>
                    <a:pt x="6" y="12"/>
                    <a:pt x="6" y="12"/>
                  </a:cubicBezTo>
                  <a:cubicBezTo>
                    <a:pt x="7" y="12"/>
                    <a:pt x="7" y="12"/>
                    <a:pt x="7" y="12"/>
                  </a:cubicBezTo>
                  <a:cubicBezTo>
                    <a:pt x="9" y="14"/>
                    <a:pt x="9" y="14"/>
                    <a:pt x="9" y="14"/>
                  </a:cubicBezTo>
                  <a:cubicBezTo>
                    <a:pt x="11" y="13"/>
                    <a:pt x="11" y="13"/>
                    <a:pt x="11" y="13"/>
                  </a:cubicBezTo>
                  <a:cubicBezTo>
                    <a:pt x="13" y="12"/>
                    <a:pt x="13" y="12"/>
                    <a:pt x="13" y="12"/>
                  </a:cubicBezTo>
                  <a:cubicBezTo>
                    <a:pt x="13" y="12"/>
                    <a:pt x="15" y="12"/>
                    <a:pt x="16" y="12"/>
                  </a:cubicBezTo>
                  <a:cubicBezTo>
                    <a:pt x="17" y="12"/>
                    <a:pt x="16" y="9"/>
                    <a:pt x="16" y="9"/>
                  </a:cubicBezTo>
                  <a:cubicBezTo>
                    <a:pt x="18" y="7"/>
                    <a:pt x="18" y="7"/>
                    <a:pt x="18" y="7"/>
                  </a:cubicBezTo>
                  <a:cubicBezTo>
                    <a:pt x="20" y="4"/>
                    <a:pt x="20" y="4"/>
                    <a:pt x="20" y="4"/>
                  </a:cubicBezTo>
                  <a:cubicBezTo>
                    <a:pt x="19" y="4"/>
                    <a:pt x="19" y="4"/>
                    <a:pt x="19" y="4"/>
                  </a:cubicBezTo>
                </a:path>
              </a:pathLst>
            </a:custGeom>
            <a:grpFill/>
            <a:ln w="9525">
              <a:solidFill>
                <a:schemeClr val="bg1"/>
              </a:solidFill>
              <a:round/>
              <a:headEnd/>
              <a:tailEnd/>
            </a:ln>
          </p:spPr>
          <p:txBody>
            <a:bodyPr/>
            <a:lstStyle/>
            <a:p>
              <a:endParaRPr lang="en-GB" dirty="0"/>
            </a:p>
          </p:txBody>
        </p:sp>
        <p:sp>
          <p:nvSpPr>
            <p:cNvPr id="59" name="Freeform 300"/>
            <p:cNvSpPr>
              <a:spLocks/>
            </p:cNvSpPr>
            <p:nvPr/>
          </p:nvSpPr>
          <p:spPr bwMode="auto">
            <a:xfrm>
              <a:off x="8488865" y="2314955"/>
              <a:ext cx="90725" cy="77419"/>
            </a:xfrm>
            <a:custGeom>
              <a:avLst/>
              <a:gdLst>
                <a:gd name="T0" fmla="*/ 2147483646 w 90"/>
                <a:gd name="T1" fmla="*/ 2147483646 h 78"/>
                <a:gd name="T2" fmla="*/ 2147483646 w 90"/>
                <a:gd name="T3" fmla="*/ 2147483646 h 78"/>
                <a:gd name="T4" fmla="*/ 2147483646 w 90"/>
                <a:gd name="T5" fmla="*/ 2147483646 h 78"/>
                <a:gd name="T6" fmla="*/ 2147483646 w 90"/>
                <a:gd name="T7" fmla="*/ 2147483646 h 78"/>
                <a:gd name="T8" fmla="*/ 2147483646 w 90"/>
                <a:gd name="T9" fmla="*/ 2147483646 h 78"/>
                <a:gd name="T10" fmla="*/ 2147483646 w 90"/>
                <a:gd name="T11" fmla="*/ 0 h 78"/>
                <a:gd name="T12" fmla="*/ 2147483646 w 90"/>
                <a:gd name="T13" fmla="*/ 0 h 78"/>
                <a:gd name="T14" fmla="*/ 2147483646 w 90"/>
                <a:gd name="T15" fmla="*/ 0 h 78"/>
                <a:gd name="T16" fmla="*/ 0 w 90"/>
                <a:gd name="T17" fmla="*/ 2147483646 h 78"/>
                <a:gd name="T18" fmla="*/ 0 w 90"/>
                <a:gd name="T19" fmla="*/ 2147483646 h 78"/>
                <a:gd name="T20" fmla="*/ 2147483646 w 90"/>
                <a:gd name="T21" fmla="*/ 2147483646 h 78"/>
                <a:gd name="T22" fmla="*/ 2147483646 w 90"/>
                <a:gd name="T23" fmla="*/ 2147483646 h 78"/>
                <a:gd name="T24" fmla="*/ 2147483646 w 90"/>
                <a:gd name="T25" fmla="*/ 2147483646 h 78"/>
                <a:gd name="T26" fmla="*/ 2147483646 w 90"/>
                <a:gd name="T27" fmla="*/ 2147483646 h 78"/>
                <a:gd name="T28" fmla="*/ 2147483646 w 90"/>
                <a:gd name="T29" fmla="*/ 2147483646 h 78"/>
                <a:gd name="T30" fmla="*/ 2147483646 w 90"/>
                <a:gd name="T31" fmla="*/ 2147483646 h 7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90" h="78">
                  <a:moveTo>
                    <a:pt x="54" y="66"/>
                  </a:moveTo>
                  <a:lnTo>
                    <a:pt x="78" y="78"/>
                  </a:lnTo>
                  <a:lnTo>
                    <a:pt x="84" y="42"/>
                  </a:lnTo>
                  <a:lnTo>
                    <a:pt x="84" y="30"/>
                  </a:lnTo>
                  <a:lnTo>
                    <a:pt x="90" y="6"/>
                  </a:lnTo>
                  <a:lnTo>
                    <a:pt x="84" y="0"/>
                  </a:lnTo>
                  <a:lnTo>
                    <a:pt x="72" y="0"/>
                  </a:lnTo>
                  <a:lnTo>
                    <a:pt x="36" y="0"/>
                  </a:lnTo>
                  <a:lnTo>
                    <a:pt x="0" y="18"/>
                  </a:lnTo>
                  <a:lnTo>
                    <a:pt x="0" y="30"/>
                  </a:lnTo>
                  <a:lnTo>
                    <a:pt x="6" y="42"/>
                  </a:lnTo>
                  <a:lnTo>
                    <a:pt x="12" y="48"/>
                  </a:lnTo>
                  <a:lnTo>
                    <a:pt x="18" y="54"/>
                  </a:lnTo>
                  <a:lnTo>
                    <a:pt x="12" y="60"/>
                  </a:lnTo>
                  <a:lnTo>
                    <a:pt x="36" y="54"/>
                  </a:lnTo>
                  <a:lnTo>
                    <a:pt x="54" y="66"/>
                  </a:lnTo>
                  <a:close/>
                </a:path>
              </a:pathLst>
            </a:custGeom>
            <a:grpFill/>
            <a:ln w="9525">
              <a:solidFill>
                <a:schemeClr val="bg1"/>
              </a:solidFill>
              <a:round/>
              <a:headEnd/>
              <a:tailEnd/>
            </a:ln>
          </p:spPr>
          <p:txBody>
            <a:bodyPr/>
            <a:lstStyle/>
            <a:p>
              <a:endParaRPr lang="en-GB" dirty="0"/>
            </a:p>
          </p:txBody>
        </p:sp>
        <p:sp>
          <p:nvSpPr>
            <p:cNvPr id="60" name="Freeform 301"/>
            <p:cNvSpPr>
              <a:spLocks/>
            </p:cNvSpPr>
            <p:nvPr/>
          </p:nvSpPr>
          <p:spPr bwMode="auto">
            <a:xfrm>
              <a:off x="8485236" y="2434711"/>
              <a:ext cx="177820" cy="160886"/>
            </a:xfrm>
            <a:custGeom>
              <a:avLst/>
              <a:gdLst>
                <a:gd name="T0" fmla="*/ 2147483646 w 30"/>
                <a:gd name="T1" fmla="*/ 2147483646 h 27"/>
                <a:gd name="T2" fmla="*/ 2147483646 w 30"/>
                <a:gd name="T3" fmla="*/ 2147483646 h 27"/>
                <a:gd name="T4" fmla="*/ 2147483646 w 30"/>
                <a:gd name="T5" fmla="*/ 2147483646 h 27"/>
                <a:gd name="T6" fmla="*/ 2147483646 w 30"/>
                <a:gd name="T7" fmla="*/ 2147483646 h 27"/>
                <a:gd name="T8" fmla="*/ 2147483646 w 30"/>
                <a:gd name="T9" fmla="*/ 0 h 27"/>
                <a:gd name="T10" fmla="*/ 2147483646 w 30"/>
                <a:gd name="T11" fmla="*/ 2147483646 h 27"/>
                <a:gd name="T12" fmla="*/ 2147483646 w 30"/>
                <a:gd name="T13" fmla="*/ 2147483646 h 27"/>
                <a:gd name="T14" fmla="*/ 2147483646 w 30"/>
                <a:gd name="T15" fmla="*/ 2147483646 h 27"/>
                <a:gd name="T16" fmla="*/ 2147483646 w 30"/>
                <a:gd name="T17" fmla="*/ 2147483646 h 27"/>
                <a:gd name="T18" fmla="*/ 2147483646 w 30"/>
                <a:gd name="T19" fmla="*/ 2147483646 h 27"/>
                <a:gd name="T20" fmla="*/ 2147483646 w 30"/>
                <a:gd name="T21" fmla="*/ 2147483646 h 27"/>
                <a:gd name="T22" fmla="*/ 2147483646 w 30"/>
                <a:gd name="T23" fmla="*/ 2147483646 h 27"/>
                <a:gd name="T24" fmla="*/ 2147483646 w 30"/>
                <a:gd name="T25" fmla="*/ 2147483646 h 27"/>
                <a:gd name="T26" fmla="*/ 2147483646 w 30"/>
                <a:gd name="T27" fmla="*/ 2147483646 h 27"/>
                <a:gd name="T28" fmla="*/ 2147483646 w 30"/>
                <a:gd name="T29" fmla="*/ 2147483646 h 27"/>
                <a:gd name="T30" fmla="*/ 2147483646 w 30"/>
                <a:gd name="T31" fmla="*/ 2147483646 h 27"/>
                <a:gd name="T32" fmla="*/ 0 w 30"/>
                <a:gd name="T33" fmla="*/ 2147483646 h 27"/>
                <a:gd name="T34" fmla="*/ 2147483646 w 30"/>
                <a:gd name="T35" fmla="*/ 2147483646 h 27"/>
                <a:gd name="T36" fmla="*/ 2147483646 w 30"/>
                <a:gd name="T37" fmla="*/ 2147483646 h 27"/>
                <a:gd name="T38" fmla="*/ 2147483646 w 30"/>
                <a:gd name="T39" fmla="*/ 2147483646 h 27"/>
                <a:gd name="T40" fmla="*/ 2147483646 w 30"/>
                <a:gd name="T41" fmla="*/ 2147483646 h 27"/>
                <a:gd name="T42" fmla="*/ 2147483646 w 30"/>
                <a:gd name="T43" fmla="*/ 2147483646 h 27"/>
                <a:gd name="T44" fmla="*/ 2147483646 w 30"/>
                <a:gd name="T45" fmla="*/ 2147483646 h 27"/>
                <a:gd name="T46" fmla="*/ 2147483646 w 30"/>
                <a:gd name="T47" fmla="*/ 2147483646 h 27"/>
                <a:gd name="T48" fmla="*/ 2147483646 w 30"/>
                <a:gd name="T49" fmla="*/ 2147483646 h 27"/>
                <a:gd name="T50" fmla="*/ 2147483646 w 30"/>
                <a:gd name="T51" fmla="*/ 2147483646 h 27"/>
                <a:gd name="T52" fmla="*/ 2147483646 w 30"/>
                <a:gd name="T53" fmla="*/ 2147483646 h 27"/>
                <a:gd name="T54" fmla="*/ 2147483646 w 30"/>
                <a:gd name="T55" fmla="*/ 2147483646 h 27"/>
                <a:gd name="T56" fmla="*/ 2147483646 w 30"/>
                <a:gd name="T57" fmla="*/ 2147483646 h 27"/>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30" h="27">
                  <a:moveTo>
                    <a:pt x="30" y="14"/>
                  </a:moveTo>
                  <a:cubicBezTo>
                    <a:pt x="27" y="11"/>
                    <a:pt x="27" y="11"/>
                    <a:pt x="27" y="11"/>
                  </a:cubicBezTo>
                  <a:cubicBezTo>
                    <a:pt x="23" y="3"/>
                    <a:pt x="23" y="3"/>
                    <a:pt x="23" y="3"/>
                  </a:cubicBezTo>
                  <a:cubicBezTo>
                    <a:pt x="20" y="2"/>
                    <a:pt x="20" y="2"/>
                    <a:pt x="20" y="2"/>
                  </a:cubicBezTo>
                  <a:cubicBezTo>
                    <a:pt x="17" y="0"/>
                    <a:pt x="17" y="0"/>
                    <a:pt x="17" y="0"/>
                  </a:cubicBezTo>
                  <a:cubicBezTo>
                    <a:pt x="14" y="2"/>
                    <a:pt x="14" y="2"/>
                    <a:pt x="14" y="2"/>
                  </a:cubicBezTo>
                  <a:cubicBezTo>
                    <a:pt x="11" y="3"/>
                    <a:pt x="11" y="3"/>
                    <a:pt x="11" y="3"/>
                  </a:cubicBezTo>
                  <a:cubicBezTo>
                    <a:pt x="12" y="3"/>
                    <a:pt x="12" y="3"/>
                    <a:pt x="12" y="3"/>
                  </a:cubicBezTo>
                  <a:cubicBezTo>
                    <a:pt x="10" y="6"/>
                    <a:pt x="10" y="6"/>
                    <a:pt x="10" y="6"/>
                  </a:cubicBezTo>
                  <a:cubicBezTo>
                    <a:pt x="8" y="8"/>
                    <a:pt x="8" y="8"/>
                    <a:pt x="8" y="8"/>
                  </a:cubicBezTo>
                  <a:cubicBezTo>
                    <a:pt x="8" y="8"/>
                    <a:pt x="9" y="11"/>
                    <a:pt x="8" y="11"/>
                  </a:cubicBezTo>
                  <a:cubicBezTo>
                    <a:pt x="7" y="11"/>
                    <a:pt x="5" y="11"/>
                    <a:pt x="5" y="11"/>
                  </a:cubicBezTo>
                  <a:cubicBezTo>
                    <a:pt x="3" y="12"/>
                    <a:pt x="3" y="12"/>
                    <a:pt x="3" y="12"/>
                  </a:cubicBezTo>
                  <a:cubicBezTo>
                    <a:pt x="1" y="13"/>
                    <a:pt x="1" y="13"/>
                    <a:pt x="1" y="13"/>
                  </a:cubicBezTo>
                  <a:cubicBezTo>
                    <a:pt x="1" y="14"/>
                    <a:pt x="1" y="14"/>
                    <a:pt x="1" y="14"/>
                  </a:cubicBezTo>
                  <a:cubicBezTo>
                    <a:pt x="2" y="18"/>
                    <a:pt x="2" y="18"/>
                    <a:pt x="2" y="18"/>
                  </a:cubicBezTo>
                  <a:cubicBezTo>
                    <a:pt x="0" y="20"/>
                    <a:pt x="0" y="20"/>
                    <a:pt x="0" y="20"/>
                  </a:cubicBezTo>
                  <a:cubicBezTo>
                    <a:pt x="1" y="23"/>
                    <a:pt x="1" y="23"/>
                    <a:pt x="1" y="23"/>
                  </a:cubicBezTo>
                  <a:cubicBezTo>
                    <a:pt x="1" y="25"/>
                    <a:pt x="1" y="25"/>
                    <a:pt x="1" y="25"/>
                  </a:cubicBezTo>
                  <a:cubicBezTo>
                    <a:pt x="3" y="24"/>
                    <a:pt x="3" y="24"/>
                    <a:pt x="3" y="24"/>
                  </a:cubicBezTo>
                  <a:cubicBezTo>
                    <a:pt x="7" y="24"/>
                    <a:pt x="7" y="24"/>
                    <a:pt x="7" y="24"/>
                  </a:cubicBezTo>
                  <a:cubicBezTo>
                    <a:pt x="13" y="26"/>
                    <a:pt x="13" y="26"/>
                    <a:pt x="13" y="26"/>
                  </a:cubicBezTo>
                  <a:cubicBezTo>
                    <a:pt x="20" y="26"/>
                    <a:pt x="20" y="26"/>
                    <a:pt x="20" y="26"/>
                  </a:cubicBezTo>
                  <a:cubicBezTo>
                    <a:pt x="24" y="27"/>
                    <a:pt x="24" y="27"/>
                    <a:pt x="24" y="27"/>
                  </a:cubicBezTo>
                  <a:cubicBezTo>
                    <a:pt x="26" y="21"/>
                    <a:pt x="26" y="21"/>
                    <a:pt x="26" y="21"/>
                  </a:cubicBezTo>
                  <a:cubicBezTo>
                    <a:pt x="27" y="21"/>
                    <a:pt x="27" y="21"/>
                    <a:pt x="27" y="21"/>
                  </a:cubicBezTo>
                  <a:cubicBezTo>
                    <a:pt x="26" y="17"/>
                    <a:pt x="26" y="17"/>
                    <a:pt x="26" y="17"/>
                  </a:cubicBezTo>
                  <a:cubicBezTo>
                    <a:pt x="29" y="16"/>
                    <a:pt x="29" y="16"/>
                    <a:pt x="29" y="16"/>
                  </a:cubicBezTo>
                  <a:lnTo>
                    <a:pt x="30" y="14"/>
                  </a:lnTo>
                  <a:close/>
                </a:path>
              </a:pathLst>
            </a:custGeom>
            <a:grpFill/>
            <a:ln w="9525">
              <a:solidFill>
                <a:schemeClr val="bg1"/>
              </a:solidFill>
              <a:round/>
              <a:headEnd/>
              <a:tailEnd/>
            </a:ln>
          </p:spPr>
          <p:txBody>
            <a:bodyPr/>
            <a:lstStyle/>
            <a:p>
              <a:endParaRPr lang="en-GB" dirty="0"/>
            </a:p>
          </p:txBody>
        </p:sp>
        <p:sp>
          <p:nvSpPr>
            <p:cNvPr id="61" name="Freeform 302"/>
            <p:cNvSpPr>
              <a:spLocks/>
            </p:cNvSpPr>
            <p:nvPr/>
          </p:nvSpPr>
          <p:spPr bwMode="auto">
            <a:xfrm>
              <a:off x="8441688" y="2369389"/>
              <a:ext cx="145160" cy="82257"/>
            </a:xfrm>
            <a:custGeom>
              <a:avLst/>
              <a:gdLst>
                <a:gd name="T0" fmla="*/ 2147483646 w 24"/>
                <a:gd name="T1" fmla="*/ 2147483646 h 14"/>
                <a:gd name="T2" fmla="*/ 2147483646 w 24"/>
                <a:gd name="T3" fmla="*/ 2147483646 h 14"/>
                <a:gd name="T4" fmla="*/ 2147483646 w 24"/>
                <a:gd name="T5" fmla="*/ 2147483646 h 14"/>
                <a:gd name="T6" fmla="*/ 2147483646 w 24"/>
                <a:gd name="T7" fmla="*/ 2147483646 h 14"/>
                <a:gd name="T8" fmla="*/ 2147483646 w 24"/>
                <a:gd name="T9" fmla="*/ 2147483646 h 14"/>
                <a:gd name="T10" fmla="*/ 2147483646 w 24"/>
                <a:gd name="T11" fmla="*/ 2147483646 h 14"/>
                <a:gd name="T12" fmla="*/ 2147483646 w 24"/>
                <a:gd name="T13" fmla="*/ 2147483646 h 14"/>
                <a:gd name="T14" fmla="*/ 2147483646 w 24"/>
                <a:gd name="T15" fmla="*/ 2147483646 h 14"/>
                <a:gd name="T16" fmla="*/ 2147483646 w 24"/>
                <a:gd name="T17" fmla="*/ 2147483646 h 14"/>
                <a:gd name="T18" fmla="*/ 2147483646 w 24"/>
                <a:gd name="T19" fmla="*/ 2147483646 h 14"/>
                <a:gd name="T20" fmla="*/ 2147483646 w 24"/>
                <a:gd name="T21" fmla="*/ 2147483646 h 14"/>
                <a:gd name="T22" fmla="*/ 2147483646 w 24"/>
                <a:gd name="T23" fmla="*/ 0 h 14"/>
                <a:gd name="T24" fmla="*/ 2147483646 w 24"/>
                <a:gd name="T25" fmla="*/ 2147483646 h 14"/>
                <a:gd name="T26" fmla="*/ 2147483646 w 24"/>
                <a:gd name="T27" fmla="*/ 2147483646 h 14"/>
                <a:gd name="T28" fmla="*/ 2147483646 w 24"/>
                <a:gd name="T29" fmla="*/ 2147483646 h 14"/>
                <a:gd name="T30" fmla="*/ 2147483646 w 24"/>
                <a:gd name="T31" fmla="*/ 2147483646 h 14"/>
                <a:gd name="T32" fmla="*/ 2147483646 w 24"/>
                <a:gd name="T33" fmla="*/ 2147483646 h 14"/>
                <a:gd name="T34" fmla="*/ 2147483646 w 24"/>
                <a:gd name="T35" fmla="*/ 2147483646 h 14"/>
                <a:gd name="T36" fmla="*/ 0 w 24"/>
                <a:gd name="T37" fmla="*/ 2147483646 h 14"/>
                <a:gd name="T38" fmla="*/ 2147483646 w 24"/>
                <a:gd name="T39" fmla="*/ 2147483646 h 14"/>
                <a:gd name="T40" fmla="*/ 2147483646 w 24"/>
                <a:gd name="T41" fmla="*/ 2147483646 h 1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4" h="14">
                  <a:moveTo>
                    <a:pt x="8" y="10"/>
                  </a:moveTo>
                  <a:cubicBezTo>
                    <a:pt x="12" y="11"/>
                    <a:pt x="12" y="11"/>
                    <a:pt x="12" y="11"/>
                  </a:cubicBezTo>
                  <a:cubicBezTo>
                    <a:pt x="14" y="10"/>
                    <a:pt x="14" y="10"/>
                    <a:pt x="14" y="10"/>
                  </a:cubicBezTo>
                  <a:cubicBezTo>
                    <a:pt x="16" y="12"/>
                    <a:pt x="16" y="12"/>
                    <a:pt x="16" y="12"/>
                  </a:cubicBezTo>
                  <a:cubicBezTo>
                    <a:pt x="18" y="14"/>
                    <a:pt x="18" y="14"/>
                    <a:pt x="18" y="14"/>
                  </a:cubicBezTo>
                  <a:cubicBezTo>
                    <a:pt x="21" y="13"/>
                    <a:pt x="21" y="13"/>
                    <a:pt x="21" y="13"/>
                  </a:cubicBezTo>
                  <a:cubicBezTo>
                    <a:pt x="24" y="11"/>
                    <a:pt x="24" y="11"/>
                    <a:pt x="24" y="11"/>
                  </a:cubicBezTo>
                  <a:cubicBezTo>
                    <a:pt x="23" y="10"/>
                    <a:pt x="23" y="10"/>
                    <a:pt x="23" y="10"/>
                  </a:cubicBezTo>
                  <a:cubicBezTo>
                    <a:pt x="21" y="5"/>
                    <a:pt x="21" y="5"/>
                    <a:pt x="21" y="5"/>
                  </a:cubicBezTo>
                  <a:cubicBezTo>
                    <a:pt x="21" y="4"/>
                    <a:pt x="21" y="4"/>
                    <a:pt x="21" y="4"/>
                  </a:cubicBezTo>
                  <a:cubicBezTo>
                    <a:pt x="17" y="2"/>
                    <a:pt x="17" y="2"/>
                    <a:pt x="17" y="2"/>
                  </a:cubicBezTo>
                  <a:cubicBezTo>
                    <a:pt x="14" y="0"/>
                    <a:pt x="14" y="0"/>
                    <a:pt x="14" y="0"/>
                  </a:cubicBezTo>
                  <a:cubicBezTo>
                    <a:pt x="10" y="1"/>
                    <a:pt x="10" y="1"/>
                    <a:pt x="10" y="1"/>
                  </a:cubicBezTo>
                  <a:cubicBezTo>
                    <a:pt x="9" y="5"/>
                    <a:pt x="9" y="5"/>
                    <a:pt x="9" y="5"/>
                  </a:cubicBezTo>
                  <a:cubicBezTo>
                    <a:pt x="8" y="6"/>
                    <a:pt x="8" y="6"/>
                    <a:pt x="8" y="6"/>
                  </a:cubicBezTo>
                  <a:cubicBezTo>
                    <a:pt x="5" y="3"/>
                    <a:pt x="5" y="3"/>
                    <a:pt x="5" y="3"/>
                  </a:cubicBezTo>
                  <a:cubicBezTo>
                    <a:pt x="3" y="3"/>
                    <a:pt x="3" y="3"/>
                    <a:pt x="3" y="3"/>
                  </a:cubicBezTo>
                  <a:cubicBezTo>
                    <a:pt x="3" y="3"/>
                    <a:pt x="1" y="7"/>
                    <a:pt x="1" y="8"/>
                  </a:cubicBezTo>
                  <a:cubicBezTo>
                    <a:pt x="1" y="8"/>
                    <a:pt x="0" y="10"/>
                    <a:pt x="0" y="11"/>
                  </a:cubicBezTo>
                  <a:cubicBezTo>
                    <a:pt x="4" y="10"/>
                    <a:pt x="4" y="10"/>
                    <a:pt x="4" y="10"/>
                  </a:cubicBezTo>
                  <a:lnTo>
                    <a:pt x="8" y="10"/>
                  </a:lnTo>
                  <a:close/>
                </a:path>
              </a:pathLst>
            </a:custGeom>
            <a:grpFill/>
            <a:ln w="9525">
              <a:solidFill>
                <a:schemeClr val="bg1"/>
              </a:solidFill>
              <a:round/>
              <a:headEnd/>
              <a:tailEnd/>
            </a:ln>
          </p:spPr>
          <p:txBody>
            <a:bodyPr/>
            <a:lstStyle/>
            <a:p>
              <a:endParaRPr lang="en-GB" dirty="0"/>
            </a:p>
          </p:txBody>
        </p:sp>
        <p:sp>
          <p:nvSpPr>
            <p:cNvPr id="62" name="Freeform 303"/>
            <p:cNvSpPr>
              <a:spLocks/>
            </p:cNvSpPr>
            <p:nvPr/>
          </p:nvSpPr>
          <p:spPr bwMode="auto">
            <a:xfrm>
              <a:off x="7754599" y="3475023"/>
              <a:ext cx="143950" cy="107661"/>
            </a:xfrm>
            <a:custGeom>
              <a:avLst/>
              <a:gdLst>
                <a:gd name="T0" fmla="*/ 2147483646 w 24"/>
                <a:gd name="T1" fmla="*/ 2147483646 h 18"/>
                <a:gd name="T2" fmla="*/ 2147483646 w 24"/>
                <a:gd name="T3" fmla="*/ 2147483646 h 18"/>
                <a:gd name="T4" fmla="*/ 2147483646 w 24"/>
                <a:gd name="T5" fmla="*/ 2147483646 h 18"/>
                <a:gd name="T6" fmla="*/ 2147483646 w 24"/>
                <a:gd name="T7" fmla="*/ 2147483646 h 18"/>
                <a:gd name="T8" fmla="*/ 2147483646 w 24"/>
                <a:gd name="T9" fmla="*/ 2147483646 h 18"/>
                <a:gd name="T10" fmla="*/ 2147483646 w 24"/>
                <a:gd name="T11" fmla="*/ 2147483646 h 18"/>
                <a:gd name="T12" fmla="*/ 2147483646 w 24"/>
                <a:gd name="T13" fmla="*/ 2147483646 h 18"/>
                <a:gd name="T14" fmla="*/ 2147483646 w 24"/>
                <a:gd name="T15" fmla="*/ 2147483646 h 18"/>
                <a:gd name="T16" fmla="*/ 2147483646 w 24"/>
                <a:gd name="T17" fmla="*/ 2147483646 h 18"/>
                <a:gd name="T18" fmla="*/ 2147483646 w 24"/>
                <a:gd name="T19" fmla="*/ 2147483646 h 18"/>
                <a:gd name="T20" fmla="*/ 2147483646 w 24"/>
                <a:gd name="T21" fmla="*/ 2147483646 h 18"/>
                <a:gd name="T22" fmla="*/ 2147483646 w 24"/>
                <a:gd name="T23" fmla="*/ 2147483646 h 18"/>
                <a:gd name="T24" fmla="*/ 2147483646 w 24"/>
                <a:gd name="T25" fmla="*/ 2147483646 h 18"/>
                <a:gd name="T26" fmla="*/ 2147483646 w 24"/>
                <a:gd name="T27" fmla="*/ 2147483646 h 18"/>
                <a:gd name="T28" fmla="*/ 2147483646 w 24"/>
                <a:gd name="T29" fmla="*/ 2147483646 h 18"/>
                <a:gd name="T30" fmla="*/ 2147483646 w 24"/>
                <a:gd name="T31" fmla="*/ 2147483646 h 18"/>
                <a:gd name="T32" fmla="*/ 2147483646 w 24"/>
                <a:gd name="T33" fmla="*/ 0 h 18"/>
                <a:gd name="T34" fmla="*/ 2147483646 w 24"/>
                <a:gd name="T35" fmla="*/ 0 h 18"/>
                <a:gd name="T36" fmla="*/ 2147483646 w 24"/>
                <a:gd name="T37" fmla="*/ 2147483646 h 18"/>
                <a:gd name="T38" fmla="*/ 2147483646 w 24"/>
                <a:gd name="T39" fmla="*/ 2147483646 h 18"/>
                <a:gd name="T40" fmla="*/ 2147483646 w 24"/>
                <a:gd name="T41" fmla="*/ 2147483646 h 18"/>
                <a:gd name="T42" fmla="*/ 0 w 24"/>
                <a:gd name="T43" fmla="*/ 2147483646 h 18"/>
                <a:gd name="T44" fmla="*/ 2147483646 w 24"/>
                <a:gd name="T45" fmla="*/ 2147483646 h 18"/>
                <a:gd name="T46" fmla="*/ 2147483646 w 24"/>
                <a:gd name="T47" fmla="*/ 2147483646 h 18"/>
                <a:gd name="T48" fmla="*/ 2147483646 w 24"/>
                <a:gd name="T49" fmla="*/ 2147483646 h 18"/>
                <a:gd name="T50" fmla="*/ 2147483646 w 24"/>
                <a:gd name="T51" fmla="*/ 2147483646 h 18"/>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24" h="18">
                  <a:moveTo>
                    <a:pt x="9" y="10"/>
                  </a:moveTo>
                  <a:cubicBezTo>
                    <a:pt x="13" y="10"/>
                    <a:pt x="13" y="10"/>
                    <a:pt x="13" y="10"/>
                  </a:cubicBezTo>
                  <a:cubicBezTo>
                    <a:pt x="15" y="13"/>
                    <a:pt x="15" y="13"/>
                    <a:pt x="15" y="13"/>
                  </a:cubicBezTo>
                  <a:cubicBezTo>
                    <a:pt x="16" y="14"/>
                    <a:pt x="16" y="14"/>
                    <a:pt x="16" y="14"/>
                  </a:cubicBezTo>
                  <a:cubicBezTo>
                    <a:pt x="18" y="15"/>
                    <a:pt x="18" y="15"/>
                    <a:pt x="18" y="15"/>
                  </a:cubicBezTo>
                  <a:cubicBezTo>
                    <a:pt x="18" y="15"/>
                    <a:pt x="19" y="18"/>
                    <a:pt x="20" y="18"/>
                  </a:cubicBezTo>
                  <a:cubicBezTo>
                    <a:pt x="20" y="18"/>
                    <a:pt x="21" y="17"/>
                    <a:pt x="22" y="17"/>
                  </a:cubicBezTo>
                  <a:cubicBezTo>
                    <a:pt x="23" y="17"/>
                    <a:pt x="24" y="16"/>
                    <a:pt x="24" y="16"/>
                  </a:cubicBezTo>
                  <a:cubicBezTo>
                    <a:pt x="24" y="12"/>
                    <a:pt x="24" y="12"/>
                    <a:pt x="24" y="12"/>
                  </a:cubicBezTo>
                  <a:cubicBezTo>
                    <a:pt x="24" y="8"/>
                    <a:pt x="24" y="8"/>
                    <a:pt x="24" y="8"/>
                  </a:cubicBezTo>
                  <a:cubicBezTo>
                    <a:pt x="23" y="8"/>
                    <a:pt x="23" y="8"/>
                    <a:pt x="23" y="8"/>
                  </a:cubicBezTo>
                  <a:cubicBezTo>
                    <a:pt x="21" y="3"/>
                    <a:pt x="21" y="3"/>
                    <a:pt x="21" y="3"/>
                  </a:cubicBezTo>
                  <a:cubicBezTo>
                    <a:pt x="21" y="3"/>
                    <a:pt x="21" y="1"/>
                    <a:pt x="20" y="1"/>
                  </a:cubicBezTo>
                  <a:cubicBezTo>
                    <a:pt x="20" y="1"/>
                    <a:pt x="16" y="2"/>
                    <a:pt x="16" y="2"/>
                  </a:cubicBezTo>
                  <a:cubicBezTo>
                    <a:pt x="12" y="2"/>
                    <a:pt x="12" y="2"/>
                    <a:pt x="12" y="2"/>
                  </a:cubicBezTo>
                  <a:cubicBezTo>
                    <a:pt x="12" y="1"/>
                    <a:pt x="12" y="1"/>
                    <a:pt x="12" y="1"/>
                  </a:cubicBezTo>
                  <a:cubicBezTo>
                    <a:pt x="7" y="0"/>
                    <a:pt x="7" y="0"/>
                    <a:pt x="7" y="0"/>
                  </a:cubicBezTo>
                  <a:cubicBezTo>
                    <a:pt x="5" y="0"/>
                    <a:pt x="5" y="0"/>
                    <a:pt x="5" y="0"/>
                  </a:cubicBezTo>
                  <a:cubicBezTo>
                    <a:pt x="5" y="1"/>
                    <a:pt x="5" y="1"/>
                    <a:pt x="5" y="1"/>
                  </a:cubicBezTo>
                  <a:cubicBezTo>
                    <a:pt x="5" y="4"/>
                    <a:pt x="5" y="4"/>
                    <a:pt x="5" y="4"/>
                  </a:cubicBezTo>
                  <a:cubicBezTo>
                    <a:pt x="3" y="4"/>
                    <a:pt x="3" y="4"/>
                    <a:pt x="3" y="4"/>
                  </a:cubicBezTo>
                  <a:cubicBezTo>
                    <a:pt x="0" y="6"/>
                    <a:pt x="0" y="6"/>
                    <a:pt x="0" y="6"/>
                  </a:cubicBezTo>
                  <a:cubicBezTo>
                    <a:pt x="1" y="6"/>
                    <a:pt x="1" y="6"/>
                    <a:pt x="1" y="6"/>
                  </a:cubicBezTo>
                  <a:cubicBezTo>
                    <a:pt x="6" y="13"/>
                    <a:pt x="6" y="13"/>
                    <a:pt x="6" y="13"/>
                  </a:cubicBezTo>
                  <a:cubicBezTo>
                    <a:pt x="8" y="12"/>
                    <a:pt x="8" y="12"/>
                    <a:pt x="8" y="12"/>
                  </a:cubicBezTo>
                  <a:lnTo>
                    <a:pt x="9" y="10"/>
                  </a:lnTo>
                  <a:close/>
                </a:path>
              </a:pathLst>
            </a:custGeom>
            <a:grpFill/>
            <a:ln w="9525">
              <a:solidFill>
                <a:schemeClr val="bg1"/>
              </a:solidFill>
              <a:round/>
              <a:headEnd/>
              <a:tailEnd/>
            </a:ln>
          </p:spPr>
          <p:txBody>
            <a:bodyPr/>
            <a:lstStyle/>
            <a:p>
              <a:endParaRPr lang="en-GB" dirty="0"/>
            </a:p>
          </p:txBody>
        </p:sp>
        <p:sp>
          <p:nvSpPr>
            <p:cNvPr id="63" name="Freeform 304"/>
            <p:cNvSpPr>
              <a:spLocks/>
            </p:cNvSpPr>
            <p:nvPr/>
          </p:nvSpPr>
          <p:spPr bwMode="auto">
            <a:xfrm>
              <a:off x="7719518" y="3397604"/>
              <a:ext cx="112499" cy="84677"/>
            </a:xfrm>
            <a:custGeom>
              <a:avLst/>
              <a:gdLst>
                <a:gd name="T0" fmla="*/ 2147483646 w 114"/>
                <a:gd name="T1" fmla="*/ 2147483646 h 85"/>
                <a:gd name="T2" fmla="*/ 2147483646 w 114"/>
                <a:gd name="T3" fmla="*/ 2147483646 h 85"/>
                <a:gd name="T4" fmla="*/ 2147483646 w 114"/>
                <a:gd name="T5" fmla="*/ 2147483646 h 85"/>
                <a:gd name="T6" fmla="*/ 2147483646 w 114"/>
                <a:gd name="T7" fmla="*/ 2147483646 h 85"/>
                <a:gd name="T8" fmla="*/ 2147483646 w 114"/>
                <a:gd name="T9" fmla="*/ 2147483646 h 85"/>
                <a:gd name="T10" fmla="*/ 2147483646 w 114"/>
                <a:gd name="T11" fmla="*/ 2147483646 h 85"/>
                <a:gd name="T12" fmla="*/ 2147483646 w 114"/>
                <a:gd name="T13" fmla="*/ 2147483646 h 85"/>
                <a:gd name="T14" fmla="*/ 2147483646 w 114"/>
                <a:gd name="T15" fmla="*/ 2147483646 h 85"/>
                <a:gd name="T16" fmla="*/ 2147483646 w 114"/>
                <a:gd name="T17" fmla="*/ 2147483646 h 85"/>
                <a:gd name="T18" fmla="*/ 2147483646 w 114"/>
                <a:gd name="T19" fmla="*/ 2147483646 h 85"/>
                <a:gd name="T20" fmla="*/ 2147483646 w 114"/>
                <a:gd name="T21" fmla="*/ 2147483646 h 85"/>
                <a:gd name="T22" fmla="*/ 2147483646 w 114"/>
                <a:gd name="T23" fmla="*/ 0 h 85"/>
                <a:gd name="T24" fmla="*/ 2147483646 w 114"/>
                <a:gd name="T25" fmla="*/ 2147483646 h 85"/>
                <a:gd name="T26" fmla="*/ 2147483646 w 114"/>
                <a:gd name="T27" fmla="*/ 2147483646 h 85"/>
                <a:gd name="T28" fmla="*/ 0 w 114"/>
                <a:gd name="T29" fmla="*/ 2147483646 h 85"/>
                <a:gd name="T30" fmla="*/ 2147483646 w 114"/>
                <a:gd name="T31" fmla="*/ 2147483646 h 85"/>
                <a:gd name="T32" fmla="*/ 2147483646 w 114"/>
                <a:gd name="T33" fmla="*/ 2147483646 h 85"/>
                <a:gd name="T34" fmla="*/ 2147483646 w 114"/>
                <a:gd name="T35" fmla="*/ 2147483646 h 85"/>
                <a:gd name="T36" fmla="*/ 2147483646 w 114"/>
                <a:gd name="T37" fmla="*/ 2147483646 h 8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14" h="85">
                  <a:moveTo>
                    <a:pt x="54" y="79"/>
                  </a:moveTo>
                  <a:lnTo>
                    <a:pt x="66" y="79"/>
                  </a:lnTo>
                  <a:lnTo>
                    <a:pt x="78" y="79"/>
                  </a:lnTo>
                  <a:lnTo>
                    <a:pt x="108" y="85"/>
                  </a:lnTo>
                  <a:lnTo>
                    <a:pt x="114" y="85"/>
                  </a:lnTo>
                  <a:lnTo>
                    <a:pt x="102" y="61"/>
                  </a:lnTo>
                  <a:lnTo>
                    <a:pt x="96" y="43"/>
                  </a:lnTo>
                  <a:lnTo>
                    <a:pt x="96" y="36"/>
                  </a:lnTo>
                  <a:lnTo>
                    <a:pt x="84" y="30"/>
                  </a:lnTo>
                  <a:lnTo>
                    <a:pt x="72" y="18"/>
                  </a:lnTo>
                  <a:lnTo>
                    <a:pt x="42" y="0"/>
                  </a:lnTo>
                  <a:lnTo>
                    <a:pt x="30" y="6"/>
                  </a:lnTo>
                  <a:lnTo>
                    <a:pt x="12" y="6"/>
                  </a:lnTo>
                  <a:lnTo>
                    <a:pt x="0" y="43"/>
                  </a:lnTo>
                  <a:lnTo>
                    <a:pt x="12" y="85"/>
                  </a:lnTo>
                  <a:lnTo>
                    <a:pt x="18" y="85"/>
                  </a:lnTo>
                  <a:lnTo>
                    <a:pt x="24" y="85"/>
                  </a:lnTo>
                  <a:lnTo>
                    <a:pt x="54" y="79"/>
                  </a:lnTo>
                  <a:close/>
                </a:path>
              </a:pathLst>
            </a:custGeom>
            <a:grpFill/>
            <a:ln w="9525">
              <a:solidFill>
                <a:schemeClr val="bg1"/>
              </a:solidFill>
              <a:round/>
              <a:headEnd/>
              <a:tailEnd/>
            </a:ln>
          </p:spPr>
          <p:txBody>
            <a:bodyPr/>
            <a:lstStyle/>
            <a:p>
              <a:endParaRPr lang="en-GB" dirty="0"/>
            </a:p>
          </p:txBody>
        </p:sp>
        <p:sp>
          <p:nvSpPr>
            <p:cNvPr id="64" name="Freeform 305"/>
            <p:cNvSpPr>
              <a:spLocks/>
            </p:cNvSpPr>
            <p:nvPr/>
          </p:nvSpPr>
          <p:spPr bwMode="auto">
            <a:xfrm>
              <a:off x="7725567" y="3190752"/>
              <a:ext cx="227417" cy="243142"/>
            </a:xfrm>
            <a:custGeom>
              <a:avLst/>
              <a:gdLst>
                <a:gd name="T0" fmla="*/ 2147483646 w 38"/>
                <a:gd name="T1" fmla="*/ 2147483646 h 41"/>
                <a:gd name="T2" fmla="*/ 2147483646 w 38"/>
                <a:gd name="T3" fmla="*/ 2147483646 h 41"/>
                <a:gd name="T4" fmla="*/ 2147483646 w 38"/>
                <a:gd name="T5" fmla="*/ 2147483646 h 41"/>
                <a:gd name="T6" fmla="*/ 2147483646 w 38"/>
                <a:gd name="T7" fmla="*/ 2147483646 h 41"/>
                <a:gd name="T8" fmla="*/ 2147483646 w 38"/>
                <a:gd name="T9" fmla="*/ 2147483646 h 41"/>
                <a:gd name="T10" fmla="*/ 2147483646 w 38"/>
                <a:gd name="T11" fmla="*/ 2147483646 h 41"/>
                <a:gd name="T12" fmla="*/ 2147483646 w 38"/>
                <a:gd name="T13" fmla="*/ 2147483646 h 41"/>
                <a:gd name="T14" fmla="*/ 2147483646 w 38"/>
                <a:gd name="T15" fmla="*/ 2147483646 h 41"/>
                <a:gd name="T16" fmla="*/ 2147483646 w 38"/>
                <a:gd name="T17" fmla="*/ 2147483646 h 41"/>
                <a:gd name="T18" fmla="*/ 2147483646 w 38"/>
                <a:gd name="T19" fmla="*/ 2147483646 h 41"/>
                <a:gd name="T20" fmla="*/ 2147483646 w 38"/>
                <a:gd name="T21" fmla="*/ 2147483646 h 41"/>
                <a:gd name="T22" fmla="*/ 2147483646 w 38"/>
                <a:gd name="T23" fmla="*/ 2147483646 h 41"/>
                <a:gd name="T24" fmla="*/ 2147483646 w 38"/>
                <a:gd name="T25" fmla="*/ 2147483646 h 41"/>
                <a:gd name="T26" fmla="*/ 2147483646 w 38"/>
                <a:gd name="T27" fmla="*/ 0 h 41"/>
                <a:gd name="T28" fmla="*/ 2147483646 w 38"/>
                <a:gd name="T29" fmla="*/ 2147483646 h 41"/>
                <a:gd name="T30" fmla="*/ 2147483646 w 38"/>
                <a:gd name="T31" fmla="*/ 2147483646 h 41"/>
                <a:gd name="T32" fmla="*/ 2147483646 w 38"/>
                <a:gd name="T33" fmla="*/ 2147483646 h 41"/>
                <a:gd name="T34" fmla="*/ 2147483646 w 38"/>
                <a:gd name="T35" fmla="*/ 2147483646 h 41"/>
                <a:gd name="T36" fmla="*/ 2147483646 w 38"/>
                <a:gd name="T37" fmla="*/ 2147483646 h 41"/>
                <a:gd name="T38" fmla="*/ 2147483646 w 38"/>
                <a:gd name="T39" fmla="*/ 2147483646 h 41"/>
                <a:gd name="T40" fmla="*/ 0 w 38"/>
                <a:gd name="T41" fmla="*/ 2147483646 h 41"/>
                <a:gd name="T42" fmla="*/ 2147483646 w 38"/>
                <a:gd name="T43" fmla="*/ 2147483646 h 41"/>
                <a:gd name="T44" fmla="*/ 2147483646 w 38"/>
                <a:gd name="T45" fmla="*/ 2147483646 h 41"/>
                <a:gd name="T46" fmla="*/ 2147483646 w 38"/>
                <a:gd name="T47" fmla="*/ 2147483646 h 41"/>
                <a:gd name="T48" fmla="*/ 2147483646 w 38"/>
                <a:gd name="T49" fmla="*/ 2147483646 h 41"/>
                <a:gd name="T50" fmla="*/ 2147483646 w 38"/>
                <a:gd name="T51" fmla="*/ 2147483646 h 4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38" h="41">
                  <a:moveTo>
                    <a:pt x="6" y="35"/>
                  </a:moveTo>
                  <a:cubicBezTo>
                    <a:pt x="11" y="38"/>
                    <a:pt x="11" y="38"/>
                    <a:pt x="11" y="38"/>
                  </a:cubicBezTo>
                  <a:cubicBezTo>
                    <a:pt x="13" y="40"/>
                    <a:pt x="13" y="40"/>
                    <a:pt x="13" y="40"/>
                  </a:cubicBezTo>
                  <a:cubicBezTo>
                    <a:pt x="15" y="41"/>
                    <a:pt x="15" y="41"/>
                    <a:pt x="15" y="41"/>
                  </a:cubicBezTo>
                  <a:cubicBezTo>
                    <a:pt x="15" y="41"/>
                    <a:pt x="15" y="41"/>
                    <a:pt x="15" y="41"/>
                  </a:cubicBezTo>
                  <a:cubicBezTo>
                    <a:pt x="18" y="38"/>
                    <a:pt x="18" y="38"/>
                    <a:pt x="18" y="38"/>
                  </a:cubicBezTo>
                  <a:cubicBezTo>
                    <a:pt x="20" y="40"/>
                    <a:pt x="20" y="40"/>
                    <a:pt x="20" y="40"/>
                  </a:cubicBezTo>
                  <a:cubicBezTo>
                    <a:pt x="21" y="39"/>
                    <a:pt x="21" y="39"/>
                    <a:pt x="21" y="39"/>
                  </a:cubicBezTo>
                  <a:cubicBezTo>
                    <a:pt x="35" y="39"/>
                    <a:pt x="35" y="39"/>
                    <a:pt x="35" y="39"/>
                  </a:cubicBezTo>
                  <a:cubicBezTo>
                    <a:pt x="38" y="37"/>
                    <a:pt x="38" y="37"/>
                    <a:pt x="38" y="37"/>
                  </a:cubicBezTo>
                  <a:cubicBezTo>
                    <a:pt x="36" y="36"/>
                    <a:pt x="36" y="36"/>
                    <a:pt x="36" y="36"/>
                  </a:cubicBezTo>
                  <a:cubicBezTo>
                    <a:pt x="33" y="7"/>
                    <a:pt x="33" y="7"/>
                    <a:pt x="33" y="7"/>
                  </a:cubicBezTo>
                  <a:cubicBezTo>
                    <a:pt x="36" y="7"/>
                    <a:pt x="36" y="7"/>
                    <a:pt x="36" y="7"/>
                  </a:cubicBezTo>
                  <a:cubicBezTo>
                    <a:pt x="27" y="0"/>
                    <a:pt x="27" y="0"/>
                    <a:pt x="27" y="0"/>
                  </a:cubicBezTo>
                  <a:cubicBezTo>
                    <a:pt x="27" y="3"/>
                    <a:pt x="27" y="3"/>
                    <a:pt x="27" y="3"/>
                  </a:cubicBezTo>
                  <a:cubicBezTo>
                    <a:pt x="17" y="3"/>
                    <a:pt x="17" y="3"/>
                    <a:pt x="17" y="3"/>
                  </a:cubicBezTo>
                  <a:cubicBezTo>
                    <a:pt x="16" y="11"/>
                    <a:pt x="16" y="11"/>
                    <a:pt x="16" y="11"/>
                  </a:cubicBezTo>
                  <a:cubicBezTo>
                    <a:pt x="14" y="13"/>
                    <a:pt x="14" y="13"/>
                    <a:pt x="14" y="13"/>
                  </a:cubicBezTo>
                  <a:cubicBezTo>
                    <a:pt x="14" y="13"/>
                    <a:pt x="14" y="20"/>
                    <a:pt x="13" y="20"/>
                  </a:cubicBezTo>
                  <a:cubicBezTo>
                    <a:pt x="13" y="20"/>
                    <a:pt x="5" y="19"/>
                    <a:pt x="1" y="19"/>
                  </a:cubicBezTo>
                  <a:cubicBezTo>
                    <a:pt x="0" y="20"/>
                    <a:pt x="0" y="20"/>
                    <a:pt x="0" y="20"/>
                  </a:cubicBezTo>
                  <a:cubicBezTo>
                    <a:pt x="3" y="26"/>
                    <a:pt x="3" y="26"/>
                    <a:pt x="3" y="26"/>
                  </a:cubicBezTo>
                  <a:cubicBezTo>
                    <a:pt x="3" y="33"/>
                    <a:pt x="3" y="33"/>
                    <a:pt x="3" y="33"/>
                  </a:cubicBezTo>
                  <a:cubicBezTo>
                    <a:pt x="1" y="36"/>
                    <a:pt x="1" y="36"/>
                    <a:pt x="1" y="36"/>
                  </a:cubicBezTo>
                  <a:cubicBezTo>
                    <a:pt x="4" y="36"/>
                    <a:pt x="4" y="36"/>
                    <a:pt x="4" y="36"/>
                  </a:cubicBezTo>
                  <a:lnTo>
                    <a:pt x="6" y="35"/>
                  </a:lnTo>
                  <a:close/>
                </a:path>
              </a:pathLst>
            </a:custGeom>
            <a:grpFill/>
            <a:ln w="9525">
              <a:solidFill>
                <a:schemeClr val="bg1"/>
              </a:solidFill>
              <a:round/>
              <a:headEnd/>
              <a:tailEnd/>
            </a:ln>
          </p:spPr>
          <p:txBody>
            <a:bodyPr/>
            <a:lstStyle/>
            <a:p>
              <a:endParaRPr lang="en-GB" dirty="0"/>
            </a:p>
          </p:txBody>
        </p:sp>
        <p:sp>
          <p:nvSpPr>
            <p:cNvPr id="65" name="Freeform 306"/>
            <p:cNvSpPr>
              <a:spLocks/>
            </p:cNvSpPr>
            <p:nvPr/>
          </p:nvSpPr>
          <p:spPr bwMode="auto">
            <a:xfrm>
              <a:off x="8508219" y="3089140"/>
              <a:ext cx="215320" cy="208062"/>
            </a:xfrm>
            <a:custGeom>
              <a:avLst/>
              <a:gdLst>
                <a:gd name="T0" fmla="*/ 0 w 36"/>
                <a:gd name="T1" fmla="*/ 2147483646 h 35"/>
                <a:gd name="T2" fmla="*/ 2147483646 w 36"/>
                <a:gd name="T3" fmla="*/ 2147483646 h 35"/>
                <a:gd name="T4" fmla="*/ 2147483646 w 36"/>
                <a:gd name="T5" fmla="*/ 2147483646 h 35"/>
                <a:gd name="T6" fmla="*/ 2147483646 w 36"/>
                <a:gd name="T7" fmla="*/ 2147483646 h 35"/>
                <a:gd name="T8" fmla="*/ 2147483646 w 36"/>
                <a:gd name="T9" fmla="*/ 2147483646 h 35"/>
                <a:gd name="T10" fmla="*/ 2147483646 w 36"/>
                <a:gd name="T11" fmla="*/ 2147483646 h 35"/>
                <a:gd name="T12" fmla="*/ 2147483646 w 36"/>
                <a:gd name="T13" fmla="*/ 2147483646 h 35"/>
                <a:gd name="T14" fmla="*/ 2147483646 w 36"/>
                <a:gd name="T15" fmla="*/ 2147483646 h 35"/>
                <a:gd name="T16" fmla="*/ 2147483646 w 36"/>
                <a:gd name="T17" fmla="*/ 2147483646 h 35"/>
                <a:gd name="T18" fmla="*/ 2147483646 w 36"/>
                <a:gd name="T19" fmla="*/ 2147483646 h 35"/>
                <a:gd name="T20" fmla="*/ 2147483646 w 36"/>
                <a:gd name="T21" fmla="*/ 2147483646 h 35"/>
                <a:gd name="T22" fmla="*/ 2147483646 w 36"/>
                <a:gd name="T23" fmla="*/ 2147483646 h 35"/>
                <a:gd name="T24" fmla="*/ 2147483646 w 36"/>
                <a:gd name="T25" fmla="*/ 2147483646 h 35"/>
                <a:gd name="T26" fmla="*/ 2147483646 w 36"/>
                <a:gd name="T27" fmla="*/ 2147483646 h 35"/>
                <a:gd name="T28" fmla="*/ 2147483646 w 36"/>
                <a:gd name="T29" fmla="*/ 2147483646 h 35"/>
                <a:gd name="T30" fmla="*/ 2147483646 w 36"/>
                <a:gd name="T31" fmla="*/ 2147483646 h 35"/>
                <a:gd name="T32" fmla="*/ 2147483646 w 36"/>
                <a:gd name="T33" fmla="*/ 2147483646 h 35"/>
                <a:gd name="T34" fmla="*/ 2147483646 w 36"/>
                <a:gd name="T35" fmla="*/ 2147483646 h 35"/>
                <a:gd name="T36" fmla="*/ 2147483646 w 36"/>
                <a:gd name="T37" fmla="*/ 2147483646 h 35"/>
                <a:gd name="T38" fmla="*/ 2147483646 w 36"/>
                <a:gd name="T39" fmla="*/ 2147483646 h 35"/>
                <a:gd name="T40" fmla="*/ 2147483646 w 36"/>
                <a:gd name="T41" fmla="*/ 0 h 35"/>
                <a:gd name="T42" fmla="*/ 2147483646 w 36"/>
                <a:gd name="T43" fmla="*/ 0 h 35"/>
                <a:gd name="T44" fmla="*/ 2147483646 w 36"/>
                <a:gd name="T45" fmla="*/ 2147483646 h 35"/>
                <a:gd name="T46" fmla="*/ 0 w 36"/>
                <a:gd name="T47" fmla="*/ 2147483646 h 35"/>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36" h="35">
                  <a:moveTo>
                    <a:pt x="0" y="5"/>
                  </a:moveTo>
                  <a:cubicBezTo>
                    <a:pt x="0" y="5"/>
                    <a:pt x="1" y="7"/>
                    <a:pt x="1" y="8"/>
                  </a:cubicBezTo>
                  <a:cubicBezTo>
                    <a:pt x="1" y="8"/>
                    <a:pt x="2" y="10"/>
                    <a:pt x="2" y="10"/>
                  </a:cubicBezTo>
                  <a:cubicBezTo>
                    <a:pt x="2" y="10"/>
                    <a:pt x="1" y="35"/>
                    <a:pt x="2" y="35"/>
                  </a:cubicBezTo>
                  <a:cubicBezTo>
                    <a:pt x="2" y="35"/>
                    <a:pt x="2" y="35"/>
                    <a:pt x="3" y="35"/>
                  </a:cubicBezTo>
                  <a:cubicBezTo>
                    <a:pt x="7" y="35"/>
                    <a:pt x="29" y="35"/>
                    <a:pt x="29" y="35"/>
                  </a:cubicBezTo>
                  <a:cubicBezTo>
                    <a:pt x="34" y="32"/>
                    <a:pt x="34" y="32"/>
                    <a:pt x="34" y="32"/>
                  </a:cubicBezTo>
                  <a:cubicBezTo>
                    <a:pt x="36" y="30"/>
                    <a:pt x="36" y="30"/>
                    <a:pt x="36" y="30"/>
                  </a:cubicBezTo>
                  <a:cubicBezTo>
                    <a:pt x="36" y="30"/>
                    <a:pt x="36" y="30"/>
                    <a:pt x="36" y="30"/>
                  </a:cubicBezTo>
                  <a:cubicBezTo>
                    <a:pt x="33" y="23"/>
                    <a:pt x="33" y="23"/>
                    <a:pt x="33" y="23"/>
                  </a:cubicBezTo>
                  <a:cubicBezTo>
                    <a:pt x="29" y="15"/>
                    <a:pt x="29" y="15"/>
                    <a:pt x="29" y="15"/>
                  </a:cubicBezTo>
                  <a:cubicBezTo>
                    <a:pt x="24" y="8"/>
                    <a:pt x="24" y="8"/>
                    <a:pt x="24" y="8"/>
                  </a:cubicBezTo>
                  <a:cubicBezTo>
                    <a:pt x="31" y="12"/>
                    <a:pt x="31" y="12"/>
                    <a:pt x="31" y="12"/>
                  </a:cubicBezTo>
                  <a:cubicBezTo>
                    <a:pt x="34" y="9"/>
                    <a:pt x="34" y="9"/>
                    <a:pt x="34" y="9"/>
                  </a:cubicBezTo>
                  <a:cubicBezTo>
                    <a:pt x="33" y="9"/>
                    <a:pt x="33" y="9"/>
                    <a:pt x="33" y="9"/>
                  </a:cubicBezTo>
                  <a:cubicBezTo>
                    <a:pt x="30" y="1"/>
                    <a:pt x="30" y="1"/>
                    <a:pt x="30" y="1"/>
                  </a:cubicBezTo>
                  <a:cubicBezTo>
                    <a:pt x="28" y="3"/>
                    <a:pt x="28" y="3"/>
                    <a:pt x="28" y="3"/>
                  </a:cubicBezTo>
                  <a:cubicBezTo>
                    <a:pt x="22" y="2"/>
                    <a:pt x="22" y="2"/>
                    <a:pt x="22" y="2"/>
                  </a:cubicBezTo>
                  <a:cubicBezTo>
                    <a:pt x="19" y="1"/>
                    <a:pt x="19" y="1"/>
                    <a:pt x="19" y="1"/>
                  </a:cubicBezTo>
                  <a:cubicBezTo>
                    <a:pt x="12" y="3"/>
                    <a:pt x="12" y="3"/>
                    <a:pt x="12" y="3"/>
                  </a:cubicBezTo>
                  <a:cubicBezTo>
                    <a:pt x="6" y="0"/>
                    <a:pt x="6" y="0"/>
                    <a:pt x="6" y="0"/>
                  </a:cubicBezTo>
                  <a:cubicBezTo>
                    <a:pt x="2" y="0"/>
                    <a:pt x="2" y="0"/>
                    <a:pt x="2" y="0"/>
                  </a:cubicBezTo>
                  <a:cubicBezTo>
                    <a:pt x="1" y="2"/>
                    <a:pt x="1" y="2"/>
                    <a:pt x="1" y="2"/>
                  </a:cubicBezTo>
                  <a:lnTo>
                    <a:pt x="0" y="5"/>
                  </a:lnTo>
                  <a:close/>
                </a:path>
              </a:pathLst>
            </a:custGeom>
            <a:grpFill/>
            <a:ln w="9525">
              <a:solidFill>
                <a:schemeClr val="bg1"/>
              </a:solidFill>
              <a:round/>
              <a:headEnd/>
              <a:tailEnd/>
            </a:ln>
          </p:spPr>
          <p:txBody>
            <a:bodyPr/>
            <a:lstStyle/>
            <a:p>
              <a:endParaRPr lang="en-GB" dirty="0"/>
            </a:p>
          </p:txBody>
        </p:sp>
        <p:sp>
          <p:nvSpPr>
            <p:cNvPr id="66" name="Freeform 307"/>
            <p:cNvSpPr>
              <a:spLocks/>
            </p:cNvSpPr>
            <p:nvPr/>
          </p:nvSpPr>
          <p:spPr bwMode="auto">
            <a:xfrm>
              <a:off x="8214271" y="3052850"/>
              <a:ext cx="312093" cy="296367"/>
            </a:xfrm>
            <a:custGeom>
              <a:avLst/>
              <a:gdLst>
                <a:gd name="T0" fmla="*/ 2147483646 w 52"/>
                <a:gd name="T1" fmla="*/ 2147483646 h 50"/>
                <a:gd name="T2" fmla="*/ 2147483646 w 52"/>
                <a:gd name="T3" fmla="*/ 2147483646 h 50"/>
                <a:gd name="T4" fmla="*/ 2147483646 w 52"/>
                <a:gd name="T5" fmla="*/ 2147483646 h 50"/>
                <a:gd name="T6" fmla="*/ 0 w 52"/>
                <a:gd name="T7" fmla="*/ 2147483646 h 50"/>
                <a:gd name="T8" fmla="*/ 0 w 52"/>
                <a:gd name="T9" fmla="*/ 2147483646 h 50"/>
                <a:gd name="T10" fmla="*/ 2147483646 w 52"/>
                <a:gd name="T11" fmla="*/ 2147483646 h 50"/>
                <a:gd name="T12" fmla="*/ 2147483646 w 52"/>
                <a:gd name="T13" fmla="*/ 2147483646 h 50"/>
                <a:gd name="T14" fmla="*/ 2147483646 w 52"/>
                <a:gd name="T15" fmla="*/ 2147483646 h 50"/>
                <a:gd name="T16" fmla="*/ 2147483646 w 52"/>
                <a:gd name="T17" fmla="*/ 2147483646 h 50"/>
                <a:gd name="T18" fmla="*/ 2147483646 w 52"/>
                <a:gd name="T19" fmla="*/ 2147483646 h 50"/>
                <a:gd name="T20" fmla="*/ 2147483646 w 52"/>
                <a:gd name="T21" fmla="*/ 2147483646 h 50"/>
                <a:gd name="T22" fmla="*/ 2147483646 w 52"/>
                <a:gd name="T23" fmla="*/ 2147483646 h 50"/>
                <a:gd name="T24" fmla="*/ 2147483646 w 52"/>
                <a:gd name="T25" fmla="*/ 2147483646 h 50"/>
                <a:gd name="T26" fmla="*/ 2147483646 w 52"/>
                <a:gd name="T27" fmla="*/ 2147483646 h 50"/>
                <a:gd name="T28" fmla="*/ 2147483646 w 52"/>
                <a:gd name="T29" fmla="*/ 2147483646 h 50"/>
                <a:gd name="T30" fmla="*/ 2147483646 w 52"/>
                <a:gd name="T31" fmla="*/ 2147483646 h 50"/>
                <a:gd name="T32" fmla="*/ 2147483646 w 52"/>
                <a:gd name="T33" fmla="*/ 2147483646 h 50"/>
                <a:gd name="T34" fmla="*/ 2147483646 w 52"/>
                <a:gd name="T35" fmla="*/ 2147483646 h 50"/>
                <a:gd name="T36" fmla="*/ 2147483646 w 52"/>
                <a:gd name="T37" fmla="*/ 2147483646 h 50"/>
                <a:gd name="T38" fmla="*/ 2147483646 w 52"/>
                <a:gd name="T39" fmla="*/ 2147483646 h 50"/>
                <a:gd name="T40" fmla="*/ 2147483646 w 52"/>
                <a:gd name="T41" fmla="*/ 2147483646 h 50"/>
                <a:gd name="T42" fmla="*/ 2147483646 w 52"/>
                <a:gd name="T43" fmla="*/ 2147483646 h 50"/>
                <a:gd name="T44" fmla="*/ 2147483646 w 52"/>
                <a:gd name="T45" fmla="*/ 2147483646 h 50"/>
                <a:gd name="T46" fmla="*/ 2147483646 w 52"/>
                <a:gd name="T47" fmla="*/ 2147483646 h 50"/>
                <a:gd name="T48" fmla="*/ 2147483646 w 52"/>
                <a:gd name="T49" fmla="*/ 2147483646 h 50"/>
                <a:gd name="T50" fmla="*/ 2147483646 w 52"/>
                <a:gd name="T51" fmla="*/ 2147483646 h 50"/>
                <a:gd name="T52" fmla="*/ 2147483646 w 52"/>
                <a:gd name="T53" fmla="*/ 2147483646 h 50"/>
                <a:gd name="T54" fmla="*/ 2147483646 w 52"/>
                <a:gd name="T55" fmla="*/ 2147483646 h 50"/>
                <a:gd name="T56" fmla="*/ 2147483646 w 52"/>
                <a:gd name="T57" fmla="*/ 2147483646 h 50"/>
                <a:gd name="T58" fmla="*/ 2147483646 w 52"/>
                <a:gd name="T59" fmla="*/ 2147483646 h 50"/>
                <a:gd name="T60" fmla="*/ 2147483646 w 52"/>
                <a:gd name="T61" fmla="*/ 2147483646 h 50"/>
                <a:gd name="T62" fmla="*/ 2147483646 w 52"/>
                <a:gd name="T63" fmla="*/ 2147483646 h 50"/>
                <a:gd name="T64" fmla="*/ 2147483646 w 52"/>
                <a:gd name="T65" fmla="*/ 2147483646 h 50"/>
                <a:gd name="T66" fmla="*/ 2147483646 w 52"/>
                <a:gd name="T67" fmla="*/ 0 h 50"/>
                <a:gd name="T68" fmla="*/ 2147483646 w 52"/>
                <a:gd name="T69" fmla="*/ 2147483646 h 50"/>
                <a:gd name="T70" fmla="*/ 2147483646 w 52"/>
                <a:gd name="T71" fmla="*/ 2147483646 h 5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 h="50">
                  <a:moveTo>
                    <a:pt x="4" y="6"/>
                  </a:moveTo>
                  <a:cubicBezTo>
                    <a:pt x="3" y="9"/>
                    <a:pt x="3" y="9"/>
                    <a:pt x="3" y="9"/>
                  </a:cubicBezTo>
                  <a:cubicBezTo>
                    <a:pt x="2" y="10"/>
                    <a:pt x="2" y="10"/>
                    <a:pt x="2" y="10"/>
                  </a:cubicBezTo>
                  <a:cubicBezTo>
                    <a:pt x="0" y="12"/>
                    <a:pt x="0" y="12"/>
                    <a:pt x="0" y="12"/>
                  </a:cubicBezTo>
                  <a:cubicBezTo>
                    <a:pt x="0" y="29"/>
                    <a:pt x="0" y="29"/>
                    <a:pt x="0" y="29"/>
                  </a:cubicBezTo>
                  <a:cubicBezTo>
                    <a:pt x="6" y="34"/>
                    <a:pt x="6" y="34"/>
                    <a:pt x="6" y="34"/>
                  </a:cubicBezTo>
                  <a:cubicBezTo>
                    <a:pt x="9" y="35"/>
                    <a:pt x="9" y="35"/>
                    <a:pt x="9" y="35"/>
                  </a:cubicBezTo>
                  <a:cubicBezTo>
                    <a:pt x="17" y="36"/>
                    <a:pt x="17" y="36"/>
                    <a:pt x="17" y="36"/>
                  </a:cubicBezTo>
                  <a:cubicBezTo>
                    <a:pt x="19" y="38"/>
                    <a:pt x="19" y="38"/>
                    <a:pt x="19" y="38"/>
                  </a:cubicBezTo>
                  <a:cubicBezTo>
                    <a:pt x="23" y="36"/>
                    <a:pt x="23" y="36"/>
                    <a:pt x="23" y="36"/>
                  </a:cubicBezTo>
                  <a:cubicBezTo>
                    <a:pt x="47" y="49"/>
                    <a:pt x="47" y="49"/>
                    <a:pt x="47" y="49"/>
                  </a:cubicBezTo>
                  <a:cubicBezTo>
                    <a:pt x="47" y="48"/>
                    <a:pt x="47" y="48"/>
                    <a:pt x="47" y="48"/>
                  </a:cubicBezTo>
                  <a:cubicBezTo>
                    <a:pt x="47" y="49"/>
                    <a:pt x="47" y="49"/>
                    <a:pt x="47" y="49"/>
                  </a:cubicBezTo>
                  <a:cubicBezTo>
                    <a:pt x="48" y="50"/>
                    <a:pt x="48" y="50"/>
                    <a:pt x="48" y="50"/>
                  </a:cubicBezTo>
                  <a:cubicBezTo>
                    <a:pt x="48" y="47"/>
                    <a:pt x="48" y="47"/>
                    <a:pt x="48" y="47"/>
                  </a:cubicBezTo>
                  <a:cubicBezTo>
                    <a:pt x="51" y="47"/>
                    <a:pt x="51" y="47"/>
                    <a:pt x="51" y="47"/>
                  </a:cubicBezTo>
                  <a:cubicBezTo>
                    <a:pt x="52" y="41"/>
                    <a:pt x="52" y="41"/>
                    <a:pt x="52" y="41"/>
                  </a:cubicBezTo>
                  <a:cubicBezTo>
                    <a:pt x="51" y="41"/>
                    <a:pt x="51" y="41"/>
                    <a:pt x="51" y="41"/>
                  </a:cubicBezTo>
                  <a:cubicBezTo>
                    <a:pt x="50" y="41"/>
                    <a:pt x="51" y="16"/>
                    <a:pt x="51" y="16"/>
                  </a:cubicBezTo>
                  <a:cubicBezTo>
                    <a:pt x="51" y="16"/>
                    <a:pt x="50" y="14"/>
                    <a:pt x="50" y="14"/>
                  </a:cubicBezTo>
                  <a:cubicBezTo>
                    <a:pt x="50" y="13"/>
                    <a:pt x="49" y="11"/>
                    <a:pt x="49" y="11"/>
                  </a:cubicBezTo>
                  <a:cubicBezTo>
                    <a:pt x="50" y="8"/>
                    <a:pt x="50" y="8"/>
                    <a:pt x="50" y="8"/>
                  </a:cubicBezTo>
                  <a:cubicBezTo>
                    <a:pt x="51" y="6"/>
                    <a:pt x="51" y="6"/>
                    <a:pt x="51" y="6"/>
                  </a:cubicBezTo>
                  <a:cubicBezTo>
                    <a:pt x="48" y="5"/>
                    <a:pt x="48" y="5"/>
                    <a:pt x="48" y="5"/>
                  </a:cubicBezTo>
                  <a:cubicBezTo>
                    <a:pt x="45" y="3"/>
                    <a:pt x="45" y="3"/>
                    <a:pt x="45" y="3"/>
                  </a:cubicBezTo>
                  <a:cubicBezTo>
                    <a:pt x="41" y="2"/>
                    <a:pt x="41" y="2"/>
                    <a:pt x="41" y="2"/>
                  </a:cubicBezTo>
                  <a:cubicBezTo>
                    <a:pt x="35" y="4"/>
                    <a:pt x="35" y="4"/>
                    <a:pt x="35" y="4"/>
                  </a:cubicBezTo>
                  <a:cubicBezTo>
                    <a:pt x="35" y="8"/>
                    <a:pt x="35" y="8"/>
                    <a:pt x="35" y="8"/>
                  </a:cubicBezTo>
                  <a:cubicBezTo>
                    <a:pt x="29" y="10"/>
                    <a:pt x="29" y="10"/>
                    <a:pt x="29" y="10"/>
                  </a:cubicBezTo>
                  <a:cubicBezTo>
                    <a:pt x="25" y="7"/>
                    <a:pt x="25" y="7"/>
                    <a:pt x="25" y="7"/>
                  </a:cubicBezTo>
                  <a:cubicBezTo>
                    <a:pt x="22" y="5"/>
                    <a:pt x="22" y="5"/>
                    <a:pt x="22" y="5"/>
                  </a:cubicBezTo>
                  <a:cubicBezTo>
                    <a:pt x="20" y="3"/>
                    <a:pt x="20" y="3"/>
                    <a:pt x="20" y="3"/>
                  </a:cubicBezTo>
                  <a:cubicBezTo>
                    <a:pt x="13" y="2"/>
                    <a:pt x="13" y="2"/>
                    <a:pt x="13" y="2"/>
                  </a:cubicBezTo>
                  <a:cubicBezTo>
                    <a:pt x="8" y="0"/>
                    <a:pt x="8" y="0"/>
                    <a:pt x="8" y="0"/>
                  </a:cubicBezTo>
                  <a:cubicBezTo>
                    <a:pt x="8" y="2"/>
                    <a:pt x="8" y="2"/>
                    <a:pt x="8" y="2"/>
                  </a:cubicBezTo>
                  <a:lnTo>
                    <a:pt x="4" y="6"/>
                  </a:lnTo>
                  <a:close/>
                </a:path>
              </a:pathLst>
            </a:custGeom>
            <a:grpFill/>
            <a:ln w="9525">
              <a:solidFill>
                <a:schemeClr val="bg1"/>
              </a:solidFill>
              <a:round/>
              <a:headEnd/>
              <a:tailEnd/>
            </a:ln>
          </p:spPr>
          <p:txBody>
            <a:bodyPr/>
            <a:lstStyle/>
            <a:p>
              <a:endParaRPr lang="en-GB" dirty="0"/>
            </a:p>
          </p:txBody>
        </p:sp>
        <p:sp>
          <p:nvSpPr>
            <p:cNvPr id="67" name="Freeform 308"/>
            <p:cNvSpPr>
              <a:spLocks/>
            </p:cNvSpPr>
            <p:nvPr/>
          </p:nvSpPr>
          <p:spPr bwMode="auto">
            <a:xfrm>
              <a:off x="8184029" y="2964544"/>
              <a:ext cx="78629" cy="147579"/>
            </a:xfrm>
            <a:custGeom>
              <a:avLst/>
              <a:gdLst>
                <a:gd name="T0" fmla="*/ 2147483646 w 78"/>
                <a:gd name="T1" fmla="*/ 2147483646 h 150"/>
                <a:gd name="T2" fmla="*/ 2147483646 w 78"/>
                <a:gd name="T3" fmla="*/ 2147483646 h 150"/>
                <a:gd name="T4" fmla="*/ 2147483646 w 78"/>
                <a:gd name="T5" fmla="*/ 2147483646 h 150"/>
                <a:gd name="T6" fmla="*/ 0 w 78"/>
                <a:gd name="T7" fmla="*/ 2147483646 h 150"/>
                <a:gd name="T8" fmla="*/ 0 w 78"/>
                <a:gd name="T9" fmla="*/ 2147483646 h 150"/>
                <a:gd name="T10" fmla="*/ 2147483646 w 78"/>
                <a:gd name="T11" fmla="*/ 2147483646 h 150"/>
                <a:gd name="T12" fmla="*/ 2147483646 w 78"/>
                <a:gd name="T13" fmla="*/ 2147483646 h 150"/>
                <a:gd name="T14" fmla="*/ 2147483646 w 78"/>
                <a:gd name="T15" fmla="*/ 2147483646 h 150"/>
                <a:gd name="T16" fmla="*/ 2147483646 w 78"/>
                <a:gd name="T17" fmla="*/ 2147483646 h 150"/>
                <a:gd name="T18" fmla="*/ 2147483646 w 78"/>
                <a:gd name="T19" fmla="*/ 2147483646 h 150"/>
                <a:gd name="T20" fmla="*/ 2147483646 w 78"/>
                <a:gd name="T21" fmla="*/ 2147483646 h 150"/>
                <a:gd name="T22" fmla="*/ 2147483646 w 78"/>
                <a:gd name="T23" fmla="*/ 2147483646 h 150"/>
                <a:gd name="T24" fmla="*/ 2147483646 w 78"/>
                <a:gd name="T25" fmla="*/ 2147483646 h 150"/>
                <a:gd name="T26" fmla="*/ 2147483646 w 78"/>
                <a:gd name="T27" fmla="*/ 2147483646 h 150"/>
                <a:gd name="T28" fmla="*/ 2147483646 w 78"/>
                <a:gd name="T29" fmla="*/ 2147483646 h 150"/>
                <a:gd name="T30" fmla="*/ 2147483646 w 78"/>
                <a:gd name="T31" fmla="*/ 2147483646 h 150"/>
                <a:gd name="T32" fmla="*/ 2147483646 w 78"/>
                <a:gd name="T33" fmla="*/ 2147483646 h 150"/>
                <a:gd name="T34" fmla="*/ 2147483646 w 78"/>
                <a:gd name="T35" fmla="*/ 2147483646 h 150"/>
                <a:gd name="T36" fmla="*/ 2147483646 w 78"/>
                <a:gd name="T37" fmla="*/ 0 h 150"/>
                <a:gd name="T38" fmla="*/ 2147483646 w 78"/>
                <a:gd name="T39" fmla="*/ 0 h 150"/>
                <a:gd name="T40" fmla="*/ 2147483646 w 78"/>
                <a:gd name="T41" fmla="*/ 2147483646 h 150"/>
                <a:gd name="T42" fmla="*/ 2147483646 w 78"/>
                <a:gd name="T43" fmla="*/ 2147483646 h 15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78" h="150">
                  <a:moveTo>
                    <a:pt x="18" y="12"/>
                  </a:moveTo>
                  <a:lnTo>
                    <a:pt x="18" y="30"/>
                  </a:lnTo>
                  <a:lnTo>
                    <a:pt x="18" y="54"/>
                  </a:lnTo>
                  <a:lnTo>
                    <a:pt x="0" y="78"/>
                  </a:lnTo>
                  <a:lnTo>
                    <a:pt x="0" y="90"/>
                  </a:lnTo>
                  <a:lnTo>
                    <a:pt x="12" y="102"/>
                  </a:lnTo>
                  <a:lnTo>
                    <a:pt x="18" y="108"/>
                  </a:lnTo>
                  <a:lnTo>
                    <a:pt x="36" y="120"/>
                  </a:lnTo>
                  <a:lnTo>
                    <a:pt x="36" y="144"/>
                  </a:lnTo>
                  <a:lnTo>
                    <a:pt x="42" y="150"/>
                  </a:lnTo>
                  <a:lnTo>
                    <a:pt x="48" y="144"/>
                  </a:lnTo>
                  <a:lnTo>
                    <a:pt x="54" y="126"/>
                  </a:lnTo>
                  <a:lnTo>
                    <a:pt x="78" y="102"/>
                  </a:lnTo>
                  <a:lnTo>
                    <a:pt x="78" y="90"/>
                  </a:lnTo>
                  <a:lnTo>
                    <a:pt x="60" y="84"/>
                  </a:lnTo>
                  <a:lnTo>
                    <a:pt x="42" y="72"/>
                  </a:lnTo>
                  <a:lnTo>
                    <a:pt x="66" y="36"/>
                  </a:lnTo>
                  <a:lnTo>
                    <a:pt x="60" y="12"/>
                  </a:lnTo>
                  <a:lnTo>
                    <a:pt x="36" y="0"/>
                  </a:lnTo>
                  <a:lnTo>
                    <a:pt x="24" y="0"/>
                  </a:lnTo>
                  <a:lnTo>
                    <a:pt x="24" y="6"/>
                  </a:lnTo>
                  <a:lnTo>
                    <a:pt x="18" y="12"/>
                  </a:lnTo>
                  <a:close/>
                </a:path>
              </a:pathLst>
            </a:custGeom>
            <a:grpFill/>
            <a:ln w="9525">
              <a:solidFill>
                <a:schemeClr val="bg1"/>
              </a:solidFill>
              <a:round/>
              <a:headEnd/>
              <a:tailEnd/>
            </a:ln>
          </p:spPr>
          <p:txBody>
            <a:bodyPr/>
            <a:lstStyle/>
            <a:p>
              <a:endParaRPr lang="en-GB" dirty="0"/>
            </a:p>
          </p:txBody>
        </p:sp>
        <p:sp>
          <p:nvSpPr>
            <p:cNvPr id="68" name="Freeform 309"/>
            <p:cNvSpPr>
              <a:spLocks/>
            </p:cNvSpPr>
            <p:nvPr/>
          </p:nvSpPr>
          <p:spPr bwMode="auto">
            <a:xfrm>
              <a:off x="7798147" y="2999625"/>
              <a:ext cx="226207" cy="172982"/>
            </a:xfrm>
            <a:custGeom>
              <a:avLst/>
              <a:gdLst>
                <a:gd name="T0" fmla="*/ 2147483646 w 228"/>
                <a:gd name="T1" fmla="*/ 2147483646 h 174"/>
                <a:gd name="T2" fmla="*/ 2147483646 w 228"/>
                <a:gd name="T3" fmla="*/ 2147483646 h 174"/>
                <a:gd name="T4" fmla="*/ 2147483646 w 228"/>
                <a:gd name="T5" fmla="*/ 2147483646 h 174"/>
                <a:gd name="T6" fmla="*/ 2147483646 w 228"/>
                <a:gd name="T7" fmla="*/ 2147483646 h 174"/>
                <a:gd name="T8" fmla="*/ 2147483646 w 228"/>
                <a:gd name="T9" fmla="*/ 2147483646 h 174"/>
                <a:gd name="T10" fmla="*/ 2147483646 w 228"/>
                <a:gd name="T11" fmla="*/ 2147483646 h 174"/>
                <a:gd name="T12" fmla="*/ 2147483646 w 228"/>
                <a:gd name="T13" fmla="*/ 2147483646 h 174"/>
                <a:gd name="T14" fmla="*/ 2147483646 w 228"/>
                <a:gd name="T15" fmla="*/ 2147483646 h 174"/>
                <a:gd name="T16" fmla="*/ 2147483646 w 228"/>
                <a:gd name="T17" fmla="*/ 2147483646 h 174"/>
                <a:gd name="T18" fmla="*/ 2147483646 w 228"/>
                <a:gd name="T19" fmla="*/ 2147483646 h 174"/>
                <a:gd name="T20" fmla="*/ 2147483646 w 228"/>
                <a:gd name="T21" fmla="*/ 2147483646 h 174"/>
                <a:gd name="T22" fmla="*/ 2147483646 w 228"/>
                <a:gd name="T23" fmla="*/ 2147483646 h 174"/>
                <a:gd name="T24" fmla="*/ 2147483646 w 228"/>
                <a:gd name="T25" fmla="*/ 2147483646 h 174"/>
                <a:gd name="T26" fmla="*/ 2147483646 w 228"/>
                <a:gd name="T27" fmla="*/ 0 h 174"/>
                <a:gd name="T28" fmla="*/ 2147483646 w 228"/>
                <a:gd name="T29" fmla="*/ 2147483646 h 174"/>
                <a:gd name="T30" fmla="*/ 2147483646 w 228"/>
                <a:gd name="T31" fmla="*/ 2147483646 h 174"/>
                <a:gd name="T32" fmla="*/ 2147483646 w 228"/>
                <a:gd name="T33" fmla="*/ 2147483646 h 174"/>
                <a:gd name="T34" fmla="*/ 2147483646 w 228"/>
                <a:gd name="T35" fmla="*/ 2147483646 h 174"/>
                <a:gd name="T36" fmla="*/ 2147483646 w 228"/>
                <a:gd name="T37" fmla="*/ 2147483646 h 174"/>
                <a:gd name="T38" fmla="*/ 0 w 228"/>
                <a:gd name="T39" fmla="*/ 2147483646 h 174"/>
                <a:gd name="T40" fmla="*/ 2147483646 w 228"/>
                <a:gd name="T41" fmla="*/ 2147483646 h 174"/>
                <a:gd name="T42" fmla="*/ 2147483646 w 228"/>
                <a:gd name="T43" fmla="*/ 2147483646 h 17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28" h="174">
                  <a:moveTo>
                    <a:pt x="90" y="156"/>
                  </a:moveTo>
                  <a:lnTo>
                    <a:pt x="114" y="138"/>
                  </a:lnTo>
                  <a:lnTo>
                    <a:pt x="144" y="120"/>
                  </a:lnTo>
                  <a:lnTo>
                    <a:pt x="180" y="108"/>
                  </a:lnTo>
                  <a:lnTo>
                    <a:pt x="186" y="96"/>
                  </a:lnTo>
                  <a:lnTo>
                    <a:pt x="192" y="84"/>
                  </a:lnTo>
                  <a:lnTo>
                    <a:pt x="216" y="78"/>
                  </a:lnTo>
                  <a:lnTo>
                    <a:pt x="228" y="72"/>
                  </a:lnTo>
                  <a:lnTo>
                    <a:pt x="222" y="42"/>
                  </a:lnTo>
                  <a:lnTo>
                    <a:pt x="216" y="12"/>
                  </a:lnTo>
                  <a:lnTo>
                    <a:pt x="210" y="12"/>
                  </a:lnTo>
                  <a:lnTo>
                    <a:pt x="186" y="12"/>
                  </a:lnTo>
                  <a:lnTo>
                    <a:pt x="168" y="12"/>
                  </a:lnTo>
                  <a:lnTo>
                    <a:pt x="144" y="0"/>
                  </a:lnTo>
                  <a:lnTo>
                    <a:pt x="120" y="36"/>
                  </a:lnTo>
                  <a:lnTo>
                    <a:pt x="96" y="60"/>
                  </a:lnTo>
                  <a:lnTo>
                    <a:pt x="72" y="90"/>
                  </a:lnTo>
                  <a:lnTo>
                    <a:pt x="66" y="138"/>
                  </a:lnTo>
                  <a:lnTo>
                    <a:pt x="12" y="162"/>
                  </a:lnTo>
                  <a:lnTo>
                    <a:pt x="0" y="174"/>
                  </a:lnTo>
                  <a:lnTo>
                    <a:pt x="84" y="174"/>
                  </a:lnTo>
                  <a:lnTo>
                    <a:pt x="90" y="156"/>
                  </a:lnTo>
                  <a:close/>
                </a:path>
              </a:pathLst>
            </a:custGeom>
            <a:grpFill/>
            <a:ln w="9525">
              <a:solidFill>
                <a:schemeClr val="bg1"/>
              </a:solidFill>
              <a:round/>
              <a:headEnd/>
              <a:tailEnd/>
            </a:ln>
          </p:spPr>
          <p:txBody>
            <a:bodyPr/>
            <a:lstStyle/>
            <a:p>
              <a:endParaRPr lang="en-GB" dirty="0"/>
            </a:p>
          </p:txBody>
        </p:sp>
        <p:sp>
          <p:nvSpPr>
            <p:cNvPr id="69" name="Freeform 310"/>
            <p:cNvSpPr>
              <a:spLocks/>
            </p:cNvSpPr>
            <p:nvPr/>
          </p:nvSpPr>
          <p:spPr bwMode="auto">
            <a:xfrm>
              <a:off x="7730405" y="3172607"/>
              <a:ext cx="156046" cy="135482"/>
            </a:xfrm>
            <a:custGeom>
              <a:avLst/>
              <a:gdLst>
                <a:gd name="T0" fmla="*/ 2147483646 w 26"/>
                <a:gd name="T1" fmla="*/ 2147483646 h 23"/>
                <a:gd name="T2" fmla="*/ 2147483646 w 26"/>
                <a:gd name="T3" fmla="*/ 2147483646 h 23"/>
                <a:gd name="T4" fmla="*/ 2147483646 w 26"/>
                <a:gd name="T5" fmla="*/ 2147483646 h 23"/>
                <a:gd name="T6" fmla="*/ 2147483646 w 26"/>
                <a:gd name="T7" fmla="*/ 2147483646 h 23"/>
                <a:gd name="T8" fmla="*/ 2147483646 w 26"/>
                <a:gd name="T9" fmla="*/ 2147483646 h 23"/>
                <a:gd name="T10" fmla="*/ 2147483646 w 26"/>
                <a:gd name="T11" fmla="*/ 2147483646 h 23"/>
                <a:gd name="T12" fmla="*/ 2147483646 w 26"/>
                <a:gd name="T13" fmla="*/ 0 h 23"/>
                <a:gd name="T14" fmla="*/ 2147483646 w 26"/>
                <a:gd name="T15" fmla="*/ 0 h 23"/>
                <a:gd name="T16" fmla="*/ 2147483646 w 26"/>
                <a:gd name="T17" fmla="*/ 2147483646 h 23"/>
                <a:gd name="T18" fmla="*/ 2147483646 w 26"/>
                <a:gd name="T19" fmla="*/ 2147483646 h 23"/>
                <a:gd name="T20" fmla="*/ 0 w 26"/>
                <a:gd name="T21" fmla="*/ 2147483646 h 23"/>
                <a:gd name="T22" fmla="*/ 2147483646 w 26"/>
                <a:gd name="T23" fmla="*/ 2147483646 h 23"/>
                <a:gd name="T24" fmla="*/ 2147483646 w 26"/>
                <a:gd name="T25" fmla="*/ 2147483646 h 2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 h="23">
                  <a:moveTo>
                    <a:pt x="13" y="16"/>
                  </a:moveTo>
                  <a:cubicBezTo>
                    <a:pt x="15" y="14"/>
                    <a:pt x="15" y="14"/>
                    <a:pt x="15" y="14"/>
                  </a:cubicBezTo>
                  <a:cubicBezTo>
                    <a:pt x="16" y="6"/>
                    <a:pt x="16" y="6"/>
                    <a:pt x="16" y="6"/>
                  </a:cubicBezTo>
                  <a:cubicBezTo>
                    <a:pt x="26" y="6"/>
                    <a:pt x="26" y="6"/>
                    <a:pt x="26" y="6"/>
                  </a:cubicBezTo>
                  <a:cubicBezTo>
                    <a:pt x="26" y="3"/>
                    <a:pt x="26" y="3"/>
                    <a:pt x="26" y="3"/>
                  </a:cubicBezTo>
                  <a:cubicBezTo>
                    <a:pt x="25" y="3"/>
                    <a:pt x="25" y="3"/>
                    <a:pt x="25" y="3"/>
                  </a:cubicBezTo>
                  <a:cubicBezTo>
                    <a:pt x="25" y="0"/>
                    <a:pt x="25" y="0"/>
                    <a:pt x="25" y="0"/>
                  </a:cubicBezTo>
                  <a:cubicBezTo>
                    <a:pt x="11" y="0"/>
                    <a:pt x="11" y="0"/>
                    <a:pt x="11" y="0"/>
                  </a:cubicBezTo>
                  <a:cubicBezTo>
                    <a:pt x="9" y="2"/>
                    <a:pt x="9" y="2"/>
                    <a:pt x="9" y="2"/>
                  </a:cubicBezTo>
                  <a:cubicBezTo>
                    <a:pt x="4" y="13"/>
                    <a:pt x="4" y="13"/>
                    <a:pt x="4" y="13"/>
                  </a:cubicBezTo>
                  <a:cubicBezTo>
                    <a:pt x="0" y="22"/>
                    <a:pt x="0" y="22"/>
                    <a:pt x="0" y="22"/>
                  </a:cubicBezTo>
                  <a:cubicBezTo>
                    <a:pt x="4" y="22"/>
                    <a:pt x="12" y="23"/>
                    <a:pt x="12" y="23"/>
                  </a:cubicBezTo>
                  <a:cubicBezTo>
                    <a:pt x="13" y="23"/>
                    <a:pt x="13" y="16"/>
                    <a:pt x="13" y="16"/>
                  </a:cubicBezTo>
                  <a:close/>
                </a:path>
              </a:pathLst>
            </a:custGeom>
            <a:grpFill/>
            <a:ln w="9525">
              <a:solidFill>
                <a:schemeClr val="bg1"/>
              </a:solidFill>
              <a:round/>
              <a:headEnd/>
              <a:tailEnd/>
            </a:ln>
          </p:spPr>
          <p:txBody>
            <a:bodyPr/>
            <a:lstStyle/>
            <a:p>
              <a:endParaRPr lang="en-GB" dirty="0"/>
            </a:p>
          </p:txBody>
        </p:sp>
        <p:sp>
          <p:nvSpPr>
            <p:cNvPr id="70" name="Freeform 311"/>
            <p:cNvSpPr>
              <a:spLocks/>
            </p:cNvSpPr>
            <p:nvPr/>
          </p:nvSpPr>
          <p:spPr bwMode="auto">
            <a:xfrm>
              <a:off x="7737663" y="3475023"/>
              <a:ext cx="47177" cy="36290"/>
            </a:xfrm>
            <a:custGeom>
              <a:avLst/>
              <a:gdLst>
                <a:gd name="T0" fmla="*/ 2147483646 w 48"/>
                <a:gd name="T1" fmla="*/ 2147483646 h 36"/>
                <a:gd name="T2" fmla="*/ 2147483646 w 48"/>
                <a:gd name="T3" fmla="*/ 2147483646 h 36"/>
                <a:gd name="T4" fmla="*/ 2147483646 w 48"/>
                <a:gd name="T5" fmla="*/ 0 h 36"/>
                <a:gd name="T6" fmla="*/ 2147483646 w 48"/>
                <a:gd name="T7" fmla="*/ 0 h 36"/>
                <a:gd name="T8" fmla="*/ 2147483646 w 48"/>
                <a:gd name="T9" fmla="*/ 2147483646 h 36"/>
                <a:gd name="T10" fmla="*/ 0 w 48"/>
                <a:gd name="T11" fmla="*/ 2147483646 h 36"/>
                <a:gd name="T12" fmla="*/ 2147483646 w 48"/>
                <a:gd name="T13" fmla="*/ 2147483646 h 36"/>
                <a:gd name="T14" fmla="*/ 2147483646 w 48"/>
                <a:gd name="T15" fmla="*/ 2147483646 h 36"/>
                <a:gd name="T16" fmla="*/ 2147483646 w 48"/>
                <a:gd name="T17" fmla="*/ 2147483646 h 3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8" h="36">
                  <a:moveTo>
                    <a:pt x="48" y="24"/>
                  </a:moveTo>
                  <a:lnTo>
                    <a:pt x="48" y="6"/>
                  </a:lnTo>
                  <a:lnTo>
                    <a:pt x="48" y="0"/>
                  </a:lnTo>
                  <a:lnTo>
                    <a:pt x="36" y="0"/>
                  </a:lnTo>
                  <a:lnTo>
                    <a:pt x="6" y="6"/>
                  </a:lnTo>
                  <a:lnTo>
                    <a:pt x="0" y="6"/>
                  </a:lnTo>
                  <a:lnTo>
                    <a:pt x="18" y="36"/>
                  </a:lnTo>
                  <a:lnTo>
                    <a:pt x="36" y="24"/>
                  </a:lnTo>
                  <a:lnTo>
                    <a:pt x="48" y="24"/>
                  </a:lnTo>
                  <a:close/>
                </a:path>
              </a:pathLst>
            </a:custGeom>
            <a:grpFill/>
            <a:ln w="9525">
              <a:solidFill>
                <a:schemeClr val="bg1"/>
              </a:solidFill>
              <a:round/>
              <a:headEnd/>
              <a:tailEnd/>
            </a:ln>
          </p:spPr>
          <p:txBody>
            <a:bodyPr/>
            <a:lstStyle/>
            <a:p>
              <a:endParaRPr lang="en-GB" dirty="0"/>
            </a:p>
          </p:txBody>
        </p:sp>
        <p:sp>
          <p:nvSpPr>
            <p:cNvPr id="71" name="Freeform 312"/>
            <p:cNvSpPr>
              <a:spLocks/>
            </p:cNvSpPr>
            <p:nvPr/>
          </p:nvSpPr>
          <p:spPr bwMode="auto">
            <a:xfrm>
              <a:off x="8461043" y="3268170"/>
              <a:ext cx="309674" cy="379835"/>
            </a:xfrm>
            <a:custGeom>
              <a:avLst/>
              <a:gdLst>
                <a:gd name="T0" fmla="*/ 2147483646 w 52"/>
                <a:gd name="T1" fmla="*/ 2147483646 h 64"/>
                <a:gd name="T2" fmla="*/ 2147483646 w 52"/>
                <a:gd name="T3" fmla="*/ 2147483646 h 64"/>
                <a:gd name="T4" fmla="*/ 2147483646 w 52"/>
                <a:gd name="T5" fmla="*/ 2147483646 h 64"/>
                <a:gd name="T6" fmla="*/ 2147483646 w 52"/>
                <a:gd name="T7" fmla="*/ 2147483646 h 64"/>
                <a:gd name="T8" fmla="*/ 2147483646 w 52"/>
                <a:gd name="T9" fmla="*/ 2147483646 h 64"/>
                <a:gd name="T10" fmla="*/ 2147483646 w 52"/>
                <a:gd name="T11" fmla="*/ 2147483646 h 64"/>
                <a:gd name="T12" fmla="*/ 2147483646 w 52"/>
                <a:gd name="T13" fmla="*/ 2147483646 h 64"/>
                <a:gd name="T14" fmla="*/ 2147483646 w 52"/>
                <a:gd name="T15" fmla="*/ 2147483646 h 64"/>
                <a:gd name="T16" fmla="*/ 2147483646 w 52"/>
                <a:gd name="T17" fmla="*/ 2147483646 h 64"/>
                <a:gd name="T18" fmla="*/ 0 w 52"/>
                <a:gd name="T19" fmla="*/ 2147483646 h 64"/>
                <a:gd name="T20" fmla="*/ 2147483646 w 52"/>
                <a:gd name="T21" fmla="*/ 2147483646 h 64"/>
                <a:gd name="T22" fmla="*/ 2147483646 w 52"/>
                <a:gd name="T23" fmla="*/ 2147483646 h 64"/>
                <a:gd name="T24" fmla="*/ 2147483646 w 52"/>
                <a:gd name="T25" fmla="*/ 2147483646 h 64"/>
                <a:gd name="T26" fmla="*/ 2147483646 w 52"/>
                <a:gd name="T27" fmla="*/ 2147483646 h 64"/>
                <a:gd name="T28" fmla="*/ 2147483646 w 52"/>
                <a:gd name="T29" fmla="*/ 2147483646 h 64"/>
                <a:gd name="T30" fmla="*/ 2147483646 w 52"/>
                <a:gd name="T31" fmla="*/ 2147483646 h 64"/>
                <a:gd name="T32" fmla="*/ 2147483646 w 52"/>
                <a:gd name="T33" fmla="*/ 2147483646 h 64"/>
                <a:gd name="T34" fmla="*/ 2147483646 w 52"/>
                <a:gd name="T35" fmla="*/ 2147483646 h 64"/>
                <a:gd name="T36" fmla="*/ 2147483646 w 52"/>
                <a:gd name="T37" fmla="*/ 2147483646 h 64"/>
                <a:gd name="T38" fmla="*/ 2147483646 w 52"/>
                <a:gd name="T39" fmla="*/ 2147483646 h 64"/>
                <a:gd name="T40" fmla="*/ 2147483646 w 52"/>
                <a:gd name="T41" fmla="*/ 2147483646 h 64"/>
                <a:gd name="T42" fmla="*/ 2147483646 w 52"/>
                <a:gd name="T43" fmla="*/ 2147483646 h 64"/>
                <a:gd name="T44" fmla="*/ 2147483646 w 52"/>
                <a:gd name="T45" fmla="*/ 2147483646 h 64"/>
                <a:gd name="T46" fmla="*/ 2147483646 w 52"/>
                <a:gd name="T47" fmla="*/ 2147483646 h 64"/>
                <a:gd name="T48" fmla="*/ 2147483646 w 52"/>
                <a:gd name="T49" fmla="*/ 2147483646 h 64"/>
                <a:gd name="T50" fmla="*/ 2147483646 w 52"/>
                <a:gd name="T51" fmla="*/ 2147483646 h 64"/>
                <a:gd name="T52" fmla="*/ 2147483646 w 52"/>
                <a:gd name="T53" fmla="*/ 2147483646 h 64"/>
                <a:gd name="T54" fmla="*/ 2147483646 w 52"/>
                <a:gd name="T55" fmla="*/ 2147483646 h 64"/>
                <a:gd name="T56" fmla="*/ 2147483646 w 52"/>
                <a:gd name="T57" fmla="*/ 2147483646 h 64"/>
                <a:gd name="T58" fmla="*/ 2147483646 w 52"/>
                <a:gd name="T59" fmla="*/ 2147483646 h 64"/>
                <a:gd name="T60" fmla="*/ 2147483646 w 52"/>
                <a:gd name="T61" fmla="*/ 2147483646 h 64"/>
                <a:gd name="T62" fmla="*/ 2147483646 w 52"/>
                <a:gd name="T63" fmla="*/ 2147483646 h 64"/>
                <a:gd name="T64" fmla="*/ 2147483646 w 52"/>
                <a:gd name="T65" fmla="*/ 2147483646 h 64"/>
                <a:gd name="T66" fmla="*/ 2147483646 w 52"/>
                <a:gd name="T67" fmla="*/ 2147483646 h 64"/>
                <a:gd name="T68" fmla="*/ 2147483646 w 52"/>
                <a:gd name="T69" fmla="*/ 2147483646 h 64"/>
                <a:gd name="T70" fmla="*/ 2147483646 w 52"/>
                <a:gd name="T71" fmla="*/ 0 h 64"/>
                <a:gd name="T72" fmla="*/ 2147483646 w 52"/>
                <a:gd name="T73" fmla="*/ 2147483646 h 64"/>
                <a:gd name="T74" fmla="*/ 2147483646 w 52"/>
                <a:gd name="T75" fmla="*/ 2147483646 h 6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52" h="64">
                  <a:moveTo>
                    <a:pt x="37" y="5"/>
                  </a:moveTo>
                  <a:cubicBezTo>
                    <a:pt x="37" y="5"/>
                    <a:pt x="15" y="5"/>
                    <a:pt x="11" y="5"/>
                  </a:cubicBezTo>
                  <a:cubicBezTo>
                    <a:pt x="10" y="11"/>
                    <a:pt x="10" y="11"/>
                    <a:pt x="10" y="11"/>
                  </a:cubicBezTo>
                  <a:cubicBezTo>
                    <a:pt x="7" y="11"/>
                    <a:pt x="7" y="11"/>
                    <a:pt x="7" y="11"/>
                  </a:cubicBezTo>
                  <a:cubicBezTo>
                    <a:pt x="7" y="14"/>
                    <a:pt x="7" y="14"/>
                    <a:pt x="7" y="14"/>
                  </a:cubicBezTo>
                  <a:cubicBezTo>
                    <a:pt x="6" y="13"/>
                    <a:pt x="6" y="13"/>
                    <a:pt x="6" y="13"/>
                  </a:cubicBezTo>
                  <a:cubicBezTo>
                    <a:pt x="5" y="25"/>
                    <a:pt x="5" y="25"/>
                    <a:pt x="5" y="25"/>
                  </a:cubicBezTo>
                  <a:cubicBezTo>
                    <a:pt x="2" y="27"/>
                    <a:pt x="2" y="27"/>
                    <a:pt x="2" y="27"/>
                  </a:cubicBezTo>
                  <a:cubicBezTo>
                    <a:pt x="1" y="32"/>
                    <a:pt x="1" y="32"/>
                    <a:pt x="1" y="32"/>
                  </a:cubicBezTo>
                  <a:cubicBezTo>
                    <a:pt x="0" y="35"/>
                    <a:pt x="0" y="35"/>
                    <a:pt x="0" y="35"/>
                  </a:cubicBezTo>
                  <a:cubicBezTo>
                    <a:pt x="3" y="41"/>
                    <a:pt x="3" y="41"/>
                    <a:pt x="3" y="41"/>
                  </a:cubicBezTo>
                  <a:cubicBezTo>
                    <a:pt x="5" y="45"/>
                    <a:pt x="5" y="45"/>
                    <a:pt x="5" y="45"/>
                  </a:cubicBezTo>
                  <a:cubicBezTo>
                    <a:pt x="8" y="50"/>
                    <a:pt x="8" y="50"/>
                    <a:pt x="8" y="50"/>
                  </a:cubicBezTo>
                  <a:cubicBezTo>
                    <a:pt x="12" y="52"/>
                    <a:pt x="12" y="52"/>
                    <a:pt x="12" y="52"/>
                  </a:cubicBezTo>
                  <a:cubicBezTo>
                    <a:pt x="18" y="58"/>
                    <a:pt x="18" y="58"/>
                    <a:pt x="18" y="58"/>
                  </a:cubicBezTo>
                  <a:cubicBezTo>
                    <a:pt x="20" y="61"/>
                    <a:pt x="20" y="61"/>
                    <a:pt x="20" y="61"/>
                  </a:cubicBezTo>
                  <a:cubicBezTo>
                    <a:pt x="25" y="61"/>
                    <a:pt x="25" y="61"/>
                    <a:pt x="25" y="61"/>
                  </a:cubicBezTo>
                  <a:cubicBezTo>
                    <a:pt x="29" y="64"/>
                    <a:pt x="29" y="64"/>
                    <a:pt x="29" y="64"/>
                  </a:cubicBezTo>
                  <a:cubicBezTo>
                    <a:pt x="36" y="63"/>
                    <a:pt x="36" y="63"/>
                    <a:pt x="36" y="63"/>
                  </a:cubicBezTo>
                  <a:cubicBezTo>
                    <a:pt x="41" y="61"/>
                    <a:pt x="41" y="61"/>
                    <a:pt x="41" y="61"/>
                  </a:cubicBezTo>
                  <a:cubicBezTo>
                    <a:pt x="44" y="61"/>
                    <a:pt x="44" y="61"/>
                    <a:pt x="44" y="61"/>
                  </a:cubicBezTo>
                  <a:cubicBezTo>
                    <a:pt x="44" y="59"/>
                    <a:pt x="44" y="59"/>
                    <a:pt x="44" y="59"/>
                  </a:cubicBezTo>
                  <a:cubicBezTo>
                    <a:pt x="42" y="57"/>
                    <a:pt x="42" y="57"/>
                    <a:pt x="42" y="57"/>
                  </a:cubicBezTo>
                  <a:cubicBezTo>
                    <a:pt x="39" y="54"/>
                    <a:pt x="39" y="54"/>
                    <a:pt x="39" y="54"/>
                  </a:cubicBezTo>
                  <a:cubicBezTo>
                    <a:pt x="35" y="51"/>
                    <a:pt x="35" y="51"/>
                    <a:pt x="35" y="51"/>
                  </a:cubicBezTo>
                  <a:cubicBezTo>
                    <a:pt x="36" y="48"/>
                    <a:pt x="36" y="48"/>
                    <a:pt x="36" y="48"/>
                  </a:cubicBezTo>
                  <a:cubicBezTo>
                    <a:pt x="38" y="48"/>
                    <a:pt x="38" y="48"/>
                    <a:pt x="38" y="48"/>
                  </a:cubicBezTo>
                  <a:cubicBezTo>
                    <a:pt x="39" y="42"/>
                    <a:pt x="39" y="42"/>
                    <a:pt x="39" y="42"/>
                  </a:cubicBezTo>
                  <a:cubicBezTo>
                    <a:pt x="43" y="38"/>
                    <a:pt x="43" y="38"/>
                    <a:pt x="43" y="38"/>
                  </a:cubicBezTo>
                  <a:cubicBezTo>
                    <a:pt x="46" y="32"/>
                    <a:pt x="46" y="32"/>
                    <a:pt x="46" y="32"/>
                  </a:cubicBezTo>
                  <a:cubicBezTo>
                    <a:pt x="47" y="21"/>
                    <a:pt x="47" y="21"/>
                    <a:pt x="47" y="21"/>
                  </a:cubicBezTo>
                  <a:cubicBezTo>
                    <a:pt x="50" y="19"/>
                    <a:pt x="50" y="19"/>
                    <a:pt x="50" y="19"/>
                  </a:cubicBezTo>
                  <a:cubicBezTo>
                    <a:pt x="52" y="18"/>
                    <a:pt x="52" y="18"/>
                    <a:pt x="52" y="18"/>
                  </a:cubicBezTo>
                  <a:cubicBezTo>
                    <a:pt x="50" y="13"/>
                    <a:pt x="50" y="13"/>
                    <a:pt x="50" y="13"/>
                  </a:cubicBezTo>
                  <a:cubicBezTo>
                    <a:pt x="47" y="4"/>
                    <a:pt x="47" y="4"/>
                    <a:pt x="47" y="4"/>
                  </a:cubicBezTo>
                  <a:cubicBezTo>
                    <a:pt x="44" y="0"/>
                    <a:pt x="44" y="0"/>
                    <a:pt x="44" y="0"/>
                  </a:cubicBezTo>
                  <a:cubicBezTo>
                    <a:pt x="42" y="2"/>
                    <a:pt x="42" y="2"/>
                    <a:pt x="42" y="2"/>
                  </a:cubicBezTo>
                  <a:lnTo>
                    <a:pt x="37" y="5"/>
                  </a:lnTo>
                  <a:close/>
                </a:path>
              </a:pathLst>
            </a:custGeom>
            <a:grpFill/>
            <a:ln w="9525">
              <a:solidFill>
                <a:schemeClr val="bg1"/>
              </a:solidFill>
              <a:round/>
              <a:headEnd/>
              <a:tailEnd/>
            </a:ln>
          </p:spPr>
          <p:txBody>
            <a:bodyPr/>
            <a:lstStyle/>
            <a:p>
              <a:endParaRPr lang="en-GB" dirty="0"/>
            </a:p>
          </p:txBody>
        </p:sp>
        <p:sp>
          <p:nvSpPr>
            <p:cNvPr id="72" name="Freeform 313"/>
            <p:cNvSpPr>
              <a:spLocks/>
            </p:cNvSpPr>
            <p:nvPr/>
          </p:nvSpPr>
          <p:spPr bwMode="auto">
            <a:xfrm>
              <a:off x="7886452" y="3517361"/>
              <a:ext cx="113708" cy="112498"/>
            </a:xfrm>
            <a:custGeom>
              <a:avLst/>
              <a:gdLst>
                <a:gd name="T0" fmla="*/ 2147483646 w 19"/>
                <a:gd name="T1" fmla="*/ 2147483646 h 19"/>
                <a:gd name="T2" fmla="*/ 2147483646 w 19"/>
                <a:gd name="T3" fmla="*/ 2147483646 h 19"/>
                <a:gd name="T4" fmla="*/ 2147483646 w 19"/>
                <a:gd name="T5" fmla="*/ 2147483646 h 19"/>
                <a:gd name="T6" fmla="*/ 2147483646 w 19"/>
                <a:gd name="T7" fmla="*/ 2147483646 h 19"/>
                <a:gd name="T8" fmla="*/ 2147483646 w 19"/>
                <a:gd name="T9" fmla="*/ 2147483646 h 19"/>
                <a:gd name="T10" fmla="*/ 2147483646 w 19"/>
                <a:gd name="T11" fmla="*/ 2147483646 h 19"/>
                <a:gd name="T12" fmla="*/ 2147483646 w 19"/>
                <a:gd name="T13" fmla="*/ 0 h 19"/>
                <a:gd name="T14" fmla="*/ 2147483646 w 19"/>
                <a:gd name="T15" fmla="*/ 0 h 19"/>
                <a:gd name="T16" fmla="*/ 2147483646 w 19"/>
                <a:gd name="T17" fmla="*/ 0 h 19"/>
                <a:gd name="T18" fmla="*/ 2147483646 w 19"/>
                <a:gd name="T19" fmla="*/ 2147483646 h 19"/>
                <a:gd name="T20" fmla="*/ 2147483646 w 19"/>
                <a:gd name="T21" fmla="*/ 2147483646 h 19"/>
                <a:gd name="T22" fmla="*/ 2147483646 w 19"/>
                <a:gd name="T23" fmla="*/ 2147483646 h 19"/>
                <a:gd name="T24" fmla="*/ 2147483646 w 19"/>
                <a:gd name="T25" fmla="*/ 2147483646 h 19"/>
                <a:gd name="T26" fmla="*/ 0 w 19"/>
                <a:gd name="T27" fmla="*/ 2147483646 h 19"/>
                <a:gd name="T28" fmla="*/ 2147483646 w 19"/>
                <a:gd name="T29" fmla="*/ 2147483646 h 19"/>
                <a:gd name="T30" fmla="*/ 2147483646 w 19"/>
                <a:gd name="T31" fmla="*/ 2147483646 h 19"/>
                <a:gd name="T32" fmla="*/ 2147483646 w 19"/>
                <a:gd name="T33" fmla="*/ 2147483646 h 19"/>
                <a:gd name="T34" fmla="*/ 2147483646 w 19"/>
                <a:gd name="T35" fmla="*/ 2147483646 h 19"/>
                <a:gd name="T36" fmla="*/ 2147483646 w 19"/>
                <a:gd name="T37" fmla="*/ 2147483646 h 19"/>
                <a:gd name="T38" fmla="*/ 2147483646 w 19"/>
                <a:gd name="T39" fmla="*/ 2147483646 h 19"/>
                <a:gd name="T40" fmla="*/ 2147483646 w 19"/>
                <a:gd name="T41" fmla="*/ 2147483646 h 19"/>
                <a:gd name="T42" fmla="*/ 2147483646 w 19"/>
                <a:gd name="T43" fmla="*/ 2147483646 h 19"/>
                <a:gd name="T44" fmla="*/ 2147483646 w 19"/>
                <a:gd name="T45" fmla="*/ 2147483646 h 1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9" h="19">
                  <a:moveTo>
                    <a:pt x="17" y="10"/>
                  </a:moveTo>
                  <a:cubicBezTo>
                    <a:pt x="19" y="6"/>
                    <a:pt x="19" y="6"/>
                    <a:pt x="19" y="6"/>
                  </a:cubicBezTo>
                  <a:cubicBezTo>
                    <a:pt x="17" y="2"/>
                    <a:pt x="17" y="2"/>
                    <a:pt x="17" y="2"/>
                  </a:cubicBezTo>
                  <a:cubicBezTo>
                    <a:pt x="12" y="3"/>
                    <a:pt x="12" y="3"/>
                    <a:pt x="12" y="3"/>
                  </a:cubicBezTo>
                  <a:cubicBezTo>
                    <a:pt x="10" y="1"/>
                    <a:pt x="10" y="1"/>
                    <a:pt x="10" y="1"/>
                  </a:cubicBezTo>
                  <a:cubicBezTo>
                    <a:pt x="8" y="1"/>
                    <a:pt x="8" y="1"/>
                    <a:pt x="8" y="1"/>
                  </a:cubicBezTo>
                  <a:cubicBezTo>
                    <a:pt x="6" y="0"/>
                    <a:pt x="6" y="0"/>
                    <a:pt x="6" y="0"/>
                  </a:cubicBezTo>
                  <a:cubicBezTo>
                    <a:pt x="5" y="0"/>
                    <a:pt x="5" y="0"/>
                    <a:pt x="5" y="0"/>
                  </a:cubicBezTo>
                  <a:cubicBezTo>
                    <a:pt x="3" y="0"/>
                    <a:pt x="3" y="0"/>
                    <a:pt x="3" y="0"/>
                  </a:cubicBezTo>
                  <a:cubicBezTo>
                    <a:pt x="1" y="1"/>
                    <a:pt x="1" y="1"/>
                    <a:pt x="1" y="1"/>
                  </a:cubicBezTo>
                  <a:cubicBezTo>
                    <a:pt x="2" y="1"/>
                    <a:pt x="2" y="1"/>
                    <a:pt x="2" y="1"/>
                  </a:cubicBezTo>
                  <a:cubicBezTo>
                    <a:pt x="2" y="5"/>
                    <a:pt x="2" y="5"/>
                    <a:pt x="2" y="5"/>
                  </a:cubicBezTo>
                  <a:cubicBezTo>
                    <a:pt x="2" y="9"/>
                    <a:pt x="2" y="9"/>
                    <a:pt x="2" y="9"/>
                  </a:cubicBezTo>
                  <a:cubicBezTo>
                    <a:pt x="2" y="9"/>
                    <a:pt x="1" y="10"/>
                    <a:pt x="0" y="10"/>
                  </a:cubicBezTo>
                  <a:cubicBezTo>
                    <a:pt x="1" y="11"/>
                    <a:pt x="1" y="11"/>
                    <a:pt x="1" y="11"/>
                  </a:cubicBezTo>
                  <a:cubicBezTo>
                    <a:pt x="1" y="11"/>
                    <a:pt x="0" y="14"/>
                    <a:pt x="1" y="14"/>
                  </a:cubicBezTo>
                  <a:cubicBezTo>
                    <a:pt x="1" y="14"/>
                    <a:pt x="4" y="16"/>
                    <a:pt x="4" y="16"/>
                  </a:cubicBezTo>
                  <a:cubicBezTo>
                    <a:pt x="4" y="19"/>
                    <a:pt x="4" y="19"/>
                    <a:pt x="4" y="19"/>
                  </a:cubicBezTo>
                  <a:cubicBezTo>
                    <a:pt x="8" y="19"/>
                    <a:pt x="8" y="19"/>
                    <a:pt x="8" y="19"/>
                  </a:cubicBezTo>
                  <a:cubicBezTo>
                    <a:pt x="15" y="16"/>
                    <a:pt x="15" y="16"/>
                    <a:pt x="15" y="16"/>
                  </a:cubicBezTo>
                  <a:cubicBezTo>
                    <a:pt x="18" y="16"/>
                    <a:pt x="18" y="16"/>
                    <a:pt x="18" y="16"/>
                  </a:cubicBezTo>
                  <a:cubicBezTo>
                    <a:pt x="17" y="13"/>
                    <a:pt x="17" y="13"/>
                    <a:pt x="17" y="13"/>
                  </a:cubicBezTo>
                  <a:lnTo>
                    <a:pt x="17" y="10"/>
                  </a:lnTo>
                  <a:close/>
                </a:path>
              </a:pathLst>
            </a:custGeom>
            <a:grpFill/>
            <a:ln w="9525">
              <a:solidFill>
                <a:schemeClr val="bg1"/>
              </a:solidFill>
              <a:round/>
              <a:headEnd/>
              <a:tailEnd/>
            </a:ln>
          </p:spPr>
          <p:txBody>
            <a:bodyPr/>
            <a:lstStyle/>
            <a:p>
              <a:endParaRPr lang="en-GB" dirty="0"/>
            </a:p>
          </p:txBody>
        </p:sp>
        <p:sp>
          <p:nvSpPr>
            <p:cNvPr id="73" name="Freeform 314"/>
            <p:cNvSpPr>
              <a:spLocks/>
            </p:cNvSpPr>
            <p:nvPr/>
          </p:nvSpPr>
          <p:spPr bwMode="auto">
            <a:xfrm>
              <a:off x="7828388" y="3559699"/>
              <a:ext cx="81048" cy="70161"/>
            </a:xfrm>
            <a:custGeom>
              <a:avLst/>
              <a:gdLst>
                <a:gd name="T0" fmla="*/ 2147483646 w 14"/>
                <a:gd name="T1" fmla="*/ 2147483646 h 12"/>
                <a:gd name="T2" fmla="*/ 2147483646 w 14"/>
                <a:gd name="T3" fmla="*/ 2147483646 h 12"/>
                <a:gd name="T4" fmla="*/ 2147483646 w 14"/>
                <a:gd name="T5" fmla="*/ 2147483646 h 12"/>
                <a:gd name="T6" fmla="*/ 2147483646 w 14"/>
                <a:gd name="T7" fmla="*/ 2147483646 h 12"/>
                <a:gd name="T8" fmla="*/ 2147483646 w 14"/>
                <a:gd name="T9" fmla="*/ 2147483646 h 12"/>
                <a:gd name="T10" fmla="*/ 2147483646 w 14"/>
                <a:gd name="T11" fmla="*/ 0 h 12"/>
                <a:gd name="T12" fmla="*/ 2147483646 w 14"/>
                <a:gd name="T13" fmla="*/ 2147483646 h 12"/>
                <a:gd name="T14" fmla="*/ 2147483646 w 14"/>
                <a:gd name="T15" fmla="*/ 2147483646 h 12"/>
                <a:gd name="T16" fmla="*/ 0 w 14"/>
                <a:gd name="T17" fmla="*/ 2147483646 h 12"/>
                <a:gd name="T18" fmla="*/ 2147483646 w 14"/>
                <a:gd name="T19" fmla="*/ 2147483646 h 12"/>
                <a:gd name="T20" fmla="*/ 2147483646 w 14"/>
                <a:gd name="T21" fmla="*/ 2147483646 h 12"/>
                <a:gd name="T22" fmla="*/ 2147483646 w 14"/>
                <a:gd name="T23" fmla="*/ 2147483646 h 12"/>
                <a:gd name="T24" fmla="*/ 2147483646 w 14"/>
                <a:gd name="T25" fmla="*/ 2147483646 h 12"/>
                <a:gd name="T26" fmla="*/ 2147483646 w 14"/>
                <a:gd name="T27" fmla="*/ 2147483646 h 1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4" h="12">
                  <a:moveTo>
                    <a:pt x="11" y="7"/>
                  </a:moveTo>
                  <a:cubicBezTo>
                    <a:pt x="10" y="7"/>
                    <a:pt x="11" y="4"/>
                    <a:pt x="11" y="4"/>
                  </a:cubicBezTo>
                  <a:cubicBezTo>
                    <a:pt x="10" y="3"/>
                    <a:pt x="10" y="3"/>
                    <a:pt x="10" y="3"/>
                  </a:cubicBezTo>
                  <a:cubicBezTo>
                    <a:pt x="9" y="3"/>
                    <a:pt x="8" y="4"/>
                    <a:pt x="8" y="4"/>
                  </a:cubicBezTo>
                  <a:cubicBezTo>
                    <a:pt x="7" y="4"/>
                    <a:pt x="6" y="1"/>
                    <a:pt x="6" y="1"/>
                  </a:cubicBezTo>
                  <a:cubicBezTo>
                    <a:pt x="4" y="0"/>
                    <a:pt x="4" y="0"/>
                    <a:pt x="4" y="0"/>
                  </a:cubicBezTo>
                  <a:cubicBezTo>
                    <a:pt x="3" y="2"/>
                    <a:pt x="3" y="2"/>
                    <a:pt x="3" y="2"/>
                  </a:cubicBezTo>
                  <a:cubicBezTo>
                    <a:pt x="1" y="3"/>
                    <a:pt x="1" y="3"/>
                    <a:pt x="1" y="3"/>
                  </a:cubicBezTo>
                  <a:cubicBezTo>
                    <a:pt x="0" y="5"/>
                    <a:pt x="0" y="5"/>
                    <a:pt x="0" y="5"/>
                  </a:cubicBezTo>
                  <a:cubicBezTo>
                    <a:pt x="1" y="6"/>
                    <a:pt x="1" y="6"/>
                    <a:pt x="1" y="6"/>
                  </a:cubicBezTo>
                  <a:cubicBezTo>
                    <a:pt x="10" y="12"/>
                    <a:pt x="10" y="12"/>
                    <a:pt x="10" y="12"/>
                  </a:cubicBezTo>
                  <a:cubicBezTo>
                    <a:pt x="14" y="12"/>
                    <a:pt x="14" y="12"/>
                    <a:pt x="14" y="12"/>
                  </a:cubicBezTo>
                  <a:cubicBezTo>
                    <a:pt x="14" y="9"/>
                    <a:pt x="14" y="9"/>
                    <a:pt x="14" y="9"/>
                  </a:cubicBezTo>
                  <a:cubicBezTo>
                    <a:pt x="14" y="9"/>
                    <a:pt x="11" y="7"/>
                    <a:pt x="11" y="7"/>
                  </a:cubicBezTo>
                  <a:close/>
                </a:path>
              </a:pathLst>
            </a:custGeom>
            <a:grpFill/>
            <a:ln w="9525">
              <a:solidFill>
                <a:schemeClr val="bg1"/>
              </a:solidFill>
              <a:round/>
              <a:headEnd/>
              <a:tailEnd/>
            </a:ln>
          </p:spPr>
          <p:txBody>
            <a:bodyPr/>
            <a:lstStyle/>
            <a:p>
              <a:endParaRPr lang="en-GB" dirty="0"/>
            </a:p>
          </p:txBody>
        </p:sp>
        <p:sp>
          <p:nvSpPr>
            <p:cNvPr id="74" name="Freeform 315"/>
            <p:cNvSpPr>
              <a:spLocks/>
            </p:cNvSpPr>
            <p:nvPr/>
          </p:nvSpPr>
          <p:spPr bwMode="auto">
            <a:xfrm>
              <a:off x="7790889" y="3535506"/>
              <a:ext cx="60483" cy="53225"/>
            </a:xfrm>
            <a:custGeom>
              <a:avLst/>
              <a:gdLst>
                <a:gd name="T0" fmla="*/ 2147483646 w 60"/>
                <a:gd name="T1" fmla="*/ 2147483646 h 54"/>
                <a:gd name="T2" fmla="*/ 2147483646 w 60"/>
                <a:gd name="T3" fmla="*/ 2147483646 h 54"/>
                <a:gd name="T4" fmla="*/ 2147483646 w 60"/>
                <a:gd name="T5" fmla="*/ 2147483646 h 54"/>
                <a:gd name="T6" fmla="*/ 2147483646 w 60"/>
                <a:gd name="T7" fmla="*/ 0 h 54"/>
                <a:gd name="T8" fmla="*/ 2147483646 w 60"/>
                <a:gd name="T9" fmla="*/ 0 h 54"/>
                <a:gd name="T10" fmla="*/ 2147483646 w 60"/>
                <a:gd name="T11" fmla="*/ 2147483646 h 54"/>
                <a:gd name="T12" fmla="*/ 0 w 60"/>
                <a:gd name="T13" fmla="*/ 2147483646 h 54"/>
                <a:gd name="T14" fmla="*/ 2147483646 w 60"/>
                <a:gd name="T15" fmla="*/ 2147483646 h 54"/>
                <a:gd name="T16" fmla="*/ 2147483646 w 60"/>
                <a:gd name="T17" fmla="*/ 2147483646 h 54"/>
                <a:gd name="T18" fmla="*/ 2147483646 w 60"/>
                <a:gd name="T19" fmla="*/ 2147483646 h 54"/>
                <a:gd name="T20" fmla="*/ 2147483646 w 60"/>
                <a:gd name="T21" fmla="*/ 2147483646 h 5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0" h="54">
                  <a:moveTo>
                    <a:pt x="54" y="36"/>
                  </a:moveTo>
                  <a:lnTo>
                    <a:pt x="60" y="24"/>
                  </a:lnTo>
                  <a:lnTo>
                    <a:pt x="54" y="18"/>
                  </a:lnTo>
                  <a:lnTo>
                    <a:pt x="42" y="0"/>
                  </a:lnTo>
                  <a:lnTo>
                    <a:pt x="18" y="0"/>
                  </a:lnTo>
                  <a:lnTo>
                    <a:pt x="12" y="12"/>
                  </a:lnTo>
                  <a:lnTo>
                    <a:pt x="0" y="18"/>
                  </a:lnTo>
                  <a:lnTo>
                    <a:pt x="12" y="30"/>
                  </a:lnTo>
                  <a:lnTo>
                    <a:pt x="36" y="54"/>
                  </a:lnTo>
                  <a:lnTo>
                    <a:pt x="42" y="42"/>
                  </a:lnTo>
                  <a:lnTo>
                    <a:pt x="54" y="36"/>
                  </a:lnTo>
                  <a:close/>
                </a:path>
              </a:pathLst>
            </a:custGeom>
            <a:grpFill/>
            <a:ln w="9525">
              <a:solidFill>
                <a:schemeClr val="bg1"/>
              </a:solidFill>
              <a:round/>
              <a:headEnd/>
              <a:tailEnd/>
            </a:ln>
          </p:spPr>
          <p:txBody>
            <a:bodyPr/>
            <a:lstStyle/>
            <a:p>
              <a:endParaRPr lang="en-GB" dirty="0"/>
            </a:p>
          </p:txBody>
        </p:sp>
        <p:sp>
          <p:nvSpPr>
            <p:cNvPr id="75" name="Rectangle 316"/>
            <p:cNvSpPr>
              <a:spLocks noChangeArrowheads="1"/>
            </p:cNvSpPr>
            <p:nvPr/>
          </p:nvSpPr>
          <p:spPr bwMode="auto">
            <a:xfrm>
              <a:off x="7879194" y="3172607"/>
              <a:ext cx="7258" cy="18145"/>
            </a:xfrm>
            <a:prstGeom prst="rect">
              <a:avLst/>
            </a:prstGeom>
            <a:grpFill/>
            <a:ln w="9525">
              <a:solidFill>
                <a:schemeClr val="bg1"/>
              </a:solidFill>
              <a:miter lim="800000"/>
              <a:headEnd/>
              <a:tailEnd/>
            </a:ln>
          </p:spPr>
          <p:txBody>
            <a:bodyPr/>
            <a:lstStyle>
              <a:lvl1pPr>
                <a:defRPr sz="1400" b="1">
                  <a:solidFill>
                    <a:schemeClr val="bg1"/>
                  </a:solidFill>
                  <a:latin typeface="Arial" panose="020B0604020202020204" pitchFamily="34" charset="0"/>
                  <a:ea typeface="MS PGothic" panose="020B0600070205080204" pitchFamily="34" charset="-128"/>
                </a:defRPr>
              </a:lvl1pPr>
              <a:lvl2pPr marL="742950" indent="-285750">
                <a:defRPr sz="1400" b="1">
                  <a:solidFill>
                    <a:schemeClr val="bg1"/>
                  </a:solidFill>
                  <a:latin typeface="Arial" panose="020B0604020202020204" pitchFamily="34" charset="0"/>
                  <a:ea typeface="MS PGothic" panose="020B0600070205080204" pitchFamily="34" charset="-128"/>
                </a:defRPr>
              </a:lvl2pPr>
              <a:lvl3pPr marL="1143000" indent="-228600">
                <a:defRPr sz="1400" b="1">
                  <a:solidFill>
                    <a:schemeClr val="bg1"/>
                  </a:solidFill>
                  <a:latin typeface="Arial" panose="020B0604020202020204" pitchFamily="34" charset="0"/>
                  <a:ea typeface="MS PGothic" panose="020B0600070205080204" pitchFamily="34" charset="-128"/>
                </a:defRPr>
              </a:lvl3pPr>
              <a:lvl4pPr marL="1600200" indent="-228600">
                <a:defRPr sz="1400" b="1">
                  <a:solidFill>
                    <a:schemeClr val="bg1"/>
                  </a:solidFill>
                  <a:latin typeface="Arial" panose="020B0604020202020204" pitchFamily="34" charset="0"/>
                  <a:ea typeface="MS PGothic" panose="020B0600070205080204" pitchFamily="34" charset="-128"/>
                </a:defRPr>
              </a:lvl4pPr>
              <a:lvl5pPr marL="2057400" indent="-228600">
                <a:defRPr sz="1400" b="1">
                  <a:solidFill>
                    <a:schemeClr val="bg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1400" b="1">
                  <a:solidFill>
                    <a:schemeClr val="bg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1400" b="1">
                  <a:solidFill>
                    <a:schemeClr val="bg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1400" b="1">
                  <a:solidFill>
                    <a:schemeClr val="bg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1400" b="1">
                  <a:solidFill>
                    <a:schemeClr val="bg1"/>
                  </a:solidFill>
                  <a:latin typeface="Arial" panose="020B0604020202020204" pitchFamily="34" charset="0"/>
                  <a:ea typeface="MS PGothic" panose="020B0600070205080204" pitchFamily="34" charset="-128"/>
                </a:defRPr>
              </a:lvl9pPr>
            </a:lstStyle>
            <a:p>
              <a:pPr algn="ctr" eaLnBrk="1" hangingPunct="1">
                <a:spcBef>
                  <a:spcPct val="15000"/>
                </a:spcBef>
              </a:pPr>
              <a:endParaRPr lang="en-US" altLang="en-US" dirty="0">
                <a:latin typeface="+mn-lt"/>
              </a:endParaRPr>
            </a:p>
          </p:txBody>
        </p:sp>
        <p:sp>
          <p:nvSpPr>
            <p:cNvPr id="76" name="Freeform 317"/>
            <p:cNvSpPr>
              <a:spLocks/>
            </p:cNvSpPr>
            <p:nvPr/>
          </p:nvSpPr>
          <p:spPr bwMode="auto">
            <a:xfrm>
              <a:off x="7879194" y="2964544"/>
              <a:ext cx="390722" cy="384673"/>
            </a:xfrm>
            <a:custGeom>
              <a:avLst/>
              <a:gdLst>
                <a:gd name="T0" fmla="*/ 2147483646 w 390"/>
                <a:gd name="T1" fmla="*/ 2147483646 h 390"/>
                <a:gd name="T2" fmla="*/ 2147483646 w 390"/>
                <a:gd name="T3" fmla="*/ 2147483646 h 390"/>
                <a:gd name="T4" fmla="*/ 2147483646 w 390"/>
                <a:gd name="T5" fmla="*/ 2147483646 h 390"/>
                <a:gd name="T6" fmla="*/ 2147483646 w 390"/>
                <a:gd name="T7" fmla="*/ 2147483646 h 390"/>
                <a:gd name="T8" fmla="*/ 2147483646 w 390"/>
                <a:gd name="T9" fmla="*/ 2147483646 h 390"/>
                <a:gd name="T10" fmla="*/ 2147483646 w 390"/>
                <a:gd name="T11" fmla="*/ 2147483646 h 390"/>
                <a:gd name="T12" fmla="*/ 2147483646 w 390"/>
                <a:gd name="T13" fmla="*/ 2147483646 h 390"/>
                <a:gd name="T14" fmla="*/ 2147483646 w 390"/>
                <a:gd name="T15" fmla="*/ 2147483646 h 390"/>
                <a:gd name="T16" fmla="*/ 2147483646 w 390"/>
                <a:gd name="T17" fmla="*/ 2147483646 h 390"/>
                <a:gd name="T18" fmla="*/ 2147483646 w 390"/>
                <a:gd name="T19" fmla="*/ 2147483646 h 390"/>
                <a:gd name="T20" fmla="*/ 2147483646 w 390"/>
                <a:gd name="T21" fmla="*/ 2147483646 h 390"/>
                <a:gd name="T22" fmla="*/ 2147483646 w 390"/>
                <a:gd name="T23" fmla="*/ 2147483646 h 390"/>
                <a:gd name="T24" fmla="*/ 2147483646 w 390"/>
                <a:gd name="T25" fmla="*/ 2147483646 h 390"/>
                <a:gd name="T26" fmla="*/ 2147483646 w 390"/>
                <a:gd name="T27" fmla="*/ 2147483646 h 390"/>
                <a:gd name="T28" fmla="*/ 2147483646 w 390"/>
                <a:gd name="T29" fmla="*/ 2147483646 h 390"/>
                <a:gd name="T30" fmla="*/ 2147483646 w 390"/>
                <a:gd name="T31" fmla="*/ 2147483646 h 390"/>
                <a:gd name="T32" fmla="*/ 2147483646 w 390"/>
                <a:gd name="T33" fmla="*/ 2147483646 h 390"/>
                <a:gd name="T34" fmla="*/ 2147483646 w 390"/>
                <a:gd name="T35" fmla="*/ 2147483646 h 390"/>
                <a:gd name="T36" fmla="*/ 2147483646 w 390"/>
                <a:gd name="T37" fmla="*/ 2147483646 h 390"/>
                <a:gd name="T38" fmla="*/ 2147483646 w 390"/>
                <a:gd name="T39" fmla="*/ 2147483646 h 390"/>
                <a:gd name="T40" fmla="*/ 2147483646 w 390"/>
                <a:gd name="T41" fmla="*/ 2147483646 h 390"/>
                <a:gd name="T42" fmla="*/ 2147483646 w 390"/>
                <a:gd name="T43" fmla="*/ 2147483646 h 390"/>
                <a:gd name="T44" fmla="*/ 2147483646 w 390"/>
                <a:gd name="T45" fmla="*/ 2147483646 h 390"/>
                <a:gd name="T46" fmla="*/ 2147483646 w 390"/>
                <a:gd name="T47" fmla="*/ 2147483646 h 390"/>
                <a:gd name="T48" fmla="*/ 2147483646 w 390"/>
                <a:gd name="T49" fmla="*/ 0 h 390"/>
                <a:gd name="T50" fmla="*/ 2147483646 w 390"/>
                <a:gd name="T51" fmla="*/ 2147483646 h 390"/>
                <a:gd name="T52" fmla="*/ 2147483646 w 390"/>
                <a:gd name="T53" fmla="*/ 2147483646 h 390"/>
                <a:gd name="T54" fmla="*/ 2147483646 w 390"/>
                <a:gd name="T55" fmla="*/ 2147483646 h 390"/>
                <a:gd name="T56" fmla="*/ 2147483646 w 390"/>
                <a:gd name="T57" fmla="*/ 2147483646 h 390"/>
                <a:gd name="T58" fmla="*/ 2147483646 w 390"/>
                <a:gd name="T59" fmla="*/ 2147483646 h 390"/>
                <a:gd name="T60" fmla="*/ 2147483646 w 390"/>
                <a:gd name="T61" fmla="*/ 2147483646 h 390"/>
                <a:gd name="T62" fmla="*/ 2147483646 w 390"/>
                <a:gd name="T63" fmla="*/ 2147483646 h 390"/>
                <a:gd name="T64" fmla="*/ 2147483646 w 390"/>
                <a:gd name="T65" fmla="*/ 2147483646 h 390"/>
                <a:gd name="T66" fmla="*/ 2147483646 w 390"/>
                <a:gd name="T67" fmla="*/ 2147483646 h 390"/>
                <a:gd name="T68" fmla="*/ 2147483646 w 390"/>
                <a:gd name="T69" fmla="*/ 2147483646 h 390"/>
                <a:gd name="T70" fmla="*/ 2147483646 w 390"/>
                <a:gd name="T71" fmla="*/ 2147483646 h 390"/>
                <a:gd name="T72" fmla="*/ 2147483646 w 390"/>
                <a:gd name="T73" fmla="*/ 2147483646 h 390"/>
                <a:gd name="T74" fmla="*/ 2147483646 w 390"/>
                <a:gd name="T75" fmla="*/ 2147483646 h 390"/>
                <a:gd name="T76" fmla="*/ 2147483646 w 390"/>
                <a:gd name="T77" fmla="*/ 2147483646 h 390"/>
                <a:gd name="T78" fmla="*/ 0 w 390"/>
                <a:gd name="T79" fmla="*/ 2147483646 h 390"/>
                <a:gd name="T80" fmla="*/ 2147483646 w 390"/>
                <a:gd name="T81" fmla="*/ 2147483646 h 390"/>
                <a:gd name="T82" fmla="*/ 2147483646 w 390"/>
                <a:gd name="T83" fmla="*/ 2147483646 h 390"/>
                <a:gd name="T84" fmla="*/ 2147483646 w 390"/>
                <a:gd name="T85" fmla="*/ 2147483646 h 39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390" h="390">
                  <a:moveTo>
                    <a:pt x="60" y="270"/>
                  </a:moveTo>
                  <a:lnTo>
                    <a:pt x="216" y="378"/>
                  </a:lnTo>
                  <a:lnTo>
                    <a:pt x="228" y="390"/>
                  </a:lnTo>
                  <a:lnTo>
                    <a:pt x="246" y="390"/>
                  </a:lnTo>
                  <a:lnTo>
                    <a:pt x="282" y="372"/>
                  </a:lnTo>
                  <a:lnTo>
                    <a:pt x="390" y="300"/>
                  </a:lnTo>
                  <a:lnTo>
                    <a:pt x="384" y="300"/>
                  </a:lnTo>
                  <a:lnTo>
                    <a:pt x="366" y="276"/>
                  </a:lnTo>
                  <a:lnTo>
                    <a:pt x="354" y="270"/>
                  </a:lnTo>
                  <a:lnTo>
                    <a:pt x="342" y="246"/>
                  </a:lnTo>
                  <a:lnTo>
                    <a:pt x="348" y="234"/>
                  </a:lnTo>
                  <a:lnTo>
                    <a:pt x="348" y="174"/>
                  </a:lnTo>
                  <a:lnTo>
                    <a:pt x="342" y="162"/>
                  </a:lnTo>
                  <a:lnTo>
                    <a:pt x="348" y="150"/>
                  </a:lnTo>
                  <a:lnTo>
                    <a:pt x="342" y="144"/>
                  </a:lnTo>
                  <a:lnTo>
                    <a:pt x="342" y="120"/>
                  </a:lnTo>
                  <a:lnTo>
                    <a:pt x="324" y="108"/>
                  </a:lnTo>
                  <a:lnTo>
                    <a:pt x="318" y="102"/>
                  </a:lnTo>
                  <a:lnTo>
                    <a:pt x="306" y="90"/>
                  </a:lnTo>
                  <a:lnTo>
                    <a:pt x="306" y="78"/>
                  </a:lnTo>
                  <a:lnTo>
                    <a:pt x="324" y="54"/>
                  </a:lnTo>
                  <a:lnTo>
                    <a:pt x="324" y="30"/>
                  </a:lnTo>
                  <a:lnTo>
                    <a:pt x="324" y="12"/>
                  </a:lnTo>
                  <a:lnTo>
                    <a:pt x="330" y="6"/>
                  </a:lnTo>
                  <a:lnTo>
                    <a:pt x="330" y="0"/>
                  </a:lnTo>
                  <a:lnTo>
                    <a:pt x="318" y="6"/>
                  </a:lnTo>
                  <a:lnTo>
                    <a:pt x="288" y="12"/>
                  </a:lnTo>
                  <a:lnTo>
                    <a:pt x="222" y="12"/>
                  </a:lnTo>
                  <a:lnTo>
                    <a:pt x="162" y="30"/>
                  </a:lnTo>
                  <a:lnTo>
                    <a:pt x="132" y="48"/>
                  </a:lnTo>
                  <a:lnTo>
                    <a:pt x="138" y="78"/>
                  </a:lnTo>
                  <a:lnTo>
                    <a:pt x="144" y="108"/>
                  </a:lnTo>
                  <a:lnTo>
                    <a:pt x="132" y="114"/>
                  </a:lnTo>
                  <a:lnTo>
                    <a:pt x="108" y="120"/>
                  </a:lnTo>
                  <a:lnTo>
                    <a:pt x="102" y="132"/>
                  </a:lnTo>
                  <a:lnTo>
                    <a:pt x="96" y="144"/>
                  </a:lnTo>
                  <a:lnTo>
                    <a:pt x="60" y="156"/>
                  </a:lnTo>
                  <a:lnTo>
                    <a:pt x="30" y="174"/>
                  </a:lnTo>
                  <a:lnTo>
                    <a:pt x="6" y="192"/>
                  </a:lnTo>
                  <a:lnTo>
                    <a:pt x="0" y="210"/>
                  </a:lnTo>
                  <a:lnTo>
                    <a:pt x="6" y="210"/>
                  </a:lnTo>
                  <a:lnTo>
                    <a:pt x="6" y="228"/>
                  </a:lnTo>
                  <a:lnTo>
                    <a:pt x="60" y="270"/>
                  </a:lnTo>
                  <a:close/>
                </a:path>
              </a:pathLst>
            </a:custGeom>
            <a:grpFill/>
            <a:ln w="9525">
              <a:solidFill>
                <a:schemeClr val="bg1"/>
              </a:solidFill>
              <a:round/>
              <a:headEnd/>
              <a:tailEnd/>
            </a:ln>
          </p:spPr>
          <p:txBody>
            <a:bodyPr/>
            <a:lstStyle/>
            <a:p>
              <a:endParaRPr lang="en-GB" dirty="0"/>
            </a:p>
          </p:txBody>
        </p:sp>
        <p:sp>
          <p:nvSpPr>
            <p:cNvPr id="77" name="Freeform 318"/>
            <p:cNvSpPr>
              <a:spLocks/>
            </p:cNvSpPr>
            <p:nvPr/>
          </p:nvSpPr>
          <p:spPr bwMode="auto">
            <a:xfrm>
              <a:off x="7879194" y="2964544"/>
              <a:ext cx="390722" cy="384673"/>
            </a:xfrm>
            <a:custGeom>
              <a:avLst/>
              <a:gdLst>
                <a:gd name="T0" fmla="*/ 2147483646 w 390"/>
                <a:gd name="T1" fmla="*/ 2147483646 h 390"/>
                <a:gd name="T2" fmla="*/ 2147483646 w 390"/>
                <a:gd name="T3" fmla="*/ 2147483646 h 390"/>
                <a:gd name="T4" fmla="*/ 2147483646 w 390"/>
                <a:gd name="T5" fmla="*/ 2147483646 h 390"/>
                <a:gd name="T6" fmla="*/ 2147483646 w 390"/>
                <a:gd name="T7" fmla="*/ 2147483646 h 390"/>
                <a:gd name="T8" fmla="*/ 2147483646 w 390"/>
                <a:gd name="T9" fmla="*/ 2147483646 h 390"/>
                <a:gd name="T10" fmla="*/ 2147483646 w 390"/>
                <a:gd name="T11" fmla="*/ 2147483646 h 390"/>
                <a:gd name="T12" fmla="*/ 2147483646 w 390"/>
                <a:gd name="T13" fmla="*/ 2147483646 h 390"/>
                <a:gd name="T14" fmla="*/ 2147483646 w 390"/>
                <a:gd name="T15" fmla="*/ 2147483646 h 390"/>
                <a:gd name="T16" fmla="*/ 2147483646 w 390"/>
                <a:gd name="T17" fmla="*/ 2147483646 h 390"/>
                <a:gd name="T18" fmla="*/ 2147483646 w 390"/>
                <a:gd name="T19" fmla="*/ 2147483646 h 390"/>
                <a:gd name="T20" fmla="*/ 2147483646 w 390"/>
                <a:gd name="T21" fmla="*/ 2147483646 h 390"/>
                <a:gd name="T22" fmla="*/ 2147483646 w 390"/>
                <a:gd name="T23" fmla="*/ 2147483646 h 390"/>
                <a:gd name="T24" fmla="*/ 2147483646 w 390"/>
                <a:gd name="T25" fmla="*/ 2147483646 h 390"/>
                <a:gd name="T26" fmla="*/ 2147483646 w 390"/>
                <a:gd name="T27" fmla="*/ 2147483646 h 390"/>
                <a:gd name="T28" fmla="*/ 2147483646 w 390"/>
                <a:gd name="T29" fmla="*/ 2147483646 h 390"/>
                <a:gd name="T30" fmla="*/ 2147483646 w 390"/>
                <a:gd name="T31" fmla="*/ 2147483646 h 390"/>
                <a:gd name="T32" fmla="*/ 2147483646 w 390"/>
                <a:gd name="T33" fmla="*/ 2147483646 h 390"/>
                <a:gd name="T34" fmla="*/ 2147483646 w 390"/>
                <a:gd name="T35" fmla="*/ 2147483646 h 390"/>
                <a:gd name="T36" fmla="*/ 2147483646 w 390"/>
                <a:gd name="T37" fmla="*/ 2147483646 h 390"/>
                <a:gd name="T38" fmla="*/ 2147483646 w 390"/>
                <a:gd name="T39" fmla="*/ 2147483646 h 390"/>
                <a:gd name="T40" fmla="*/ 2147483646 w 390"/>
                <a:gd name="T41" fmla="*/ 2147483646 h 390"/>
                <a:gd name="T42" fmla="*/ 2147483646 w 390"/>
                <a:gd name="T43" fmla="*/ 2147483646 h 390"/>
                <a:gd name="T44" fmla="*/ 2147483646 w 390"/>
                <a:gd name="T45" fmla="*/ 2147483646 h 390"/>
                <a:gd name="T46" fmla="*/ 2147483646 w 390"/>
                <a:gd name="T47" fmla="*/ 2147483646 h 390"/>
                <a:gd name="T48" fmla="*/ 2147483646 w 390"/>
                <a:gd name="T49" fmla="*/ 0 h 390"/>
                <a:gd name="T50" fmla="*/ 2147483646 w 390"/>
                <a:gd name="T51" fmla="*/ 2147483646 h 390"/>
                <a:gd name="T52" fmla="*/ 2147483646 w 390"/>
                <a:gd name="T53" fmla="*/ 2147483646 h 390"/>
                <a:gd name="T54" fmla="*/ 2147483646 w 390"/>
                <a:gd name="T55" fmla="*/ 2147483646 h 390"/>
                <a:gd name="T56" fmla="*/ 2147483646 w 390"/>
                <a:gd name="T57" fmla="*/ 2147483646 h 390"/>
                <a:gd name="T58" fmla="*/ 2147483646 w 390"/>
                <a:gd name="T59" fmla="*/ 2147483646 h 390"/>
                <a:gd name="T60" fmla="*/ 2147483646 w 390"/>
                <a:gd name="T61" fmla="*/ 2147483646 h 390"/>
                <a:gd name="T62" fmla="*/ 2147483646 w 390"/>
                <a:gd name="T63" fmla="*/ 2147483646 h 390"/>
                <a:gd name="T64" fmla="*/ 2147483646 w 390"/>
                <a:gd name="T65" fmla="*/ 2147483646 h 390"/>
                <a:gd name="T66" fmla="*/ 2147483646 w 390"/>
                <a:gd name="T67" fmla="*/ 2147483646 h 390"/>
                <a:gd name="T68" fmla="*/ 2147483646 w 390"/>
                <a:gd name="T69" fmla="*/ 2147483646 h 390"/>
                <a:gd name="T70" fmla="*/ 2147483646 w 390"/>
                <a:gd name="T71" fmla="*/ 2147483646 h 390"/>
                <a:gd name="T72" fmla="*/ 2147483646 w 390"/>
                <a:gd name="T73" fmla="*/ 2147483646 h 390"/>
                <a:gd name="T74" fmla="*/ 2147483646 w 390"/>
                <a:gd name="T75" fmla="*/ 2147483646 h 390"/>
                <a:gd name="T76" fmla="*/ 2147483646 w 390"/>
                <a:gd name="T77" fmla="*/ 2147483646 h 390"/>
                <a:gd name="T78" fmla="*/ 0 w 390"/>
                <a:gd name="T79" fmla="*/ 2147483646 h 390"/>
                <a:gd name="T80" fmla="*/ 2147483646 w 390"/>
                <a:gd name="T81" fmla="*/ 2147483646 h 390"/>
                <a:gd name="T82" fmla="*/ 2147483646 w 390"/>
                <a:gd name="T83" fmla="*/ 2147483646 h 390"/>
                <a:gd name="T84" fmla="*/ 2147483646 w 390"/>
                <a:gd name="T85" fmla="*/ 2147483646 h 39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390" h="390">
                  <a:moveTo>
                    <a:pt x="60" y="270"/>
                  </a:moveTo>
                  <a:lnTo>
                    <a:pt x="216" y="378"/>
                  </a:lnTo>
                  <a:lnTo>
                    <a:pt x="228" y="390"/>
                  </a:lnTo>
                  <a:lnTo>
                    <a:pt x="246" y="390"/>
                  </a:lnTo>
                  <a:lnTo>
                    <a:pt x="282" y="372"/>
                  </a:lnTo>
                  <a:lnTo>
                    <a:pt x="390" y="300"/>
                  </a:lnTo>
                  <a:lnTo>
                    <a:pt x="384" y="300"/>
                  </a:lnTo>
                  <a:lnTo>
                    <a:pt x="366" y="276"/>
                  </a:lnTo>
                  <a:lnTo>
                    <a:pt x="354" y="270"/>
                  </a:lnTo>
                  <a:lnTo>
                    <a:pt x="342" y="246"/>
                  </a:lnTo>
                  <a:lnTo>
                    <a:pt x="348" y="234"/>
                  </a:lnTo>
                  <a:lnTo>
                    <a:pt x="348" y="174"/>
                  </a:lnTo>
                  <a:lnTo>
                    <a:pt x="342" y="162"/>
                  </a:lnTo>
                  <a:lnTo>
                    <a:pt x="348" y="150"/>
                  </a:lnTo>
                  <a:lnTo>
                    <a:pt x="342" y="144"/>
                  </a:lnTo>
                  <a:lnTo>
                    <a:pt x="342" y="120"/>
                  </a:lnTo>
                  <a:lnTo>
                    <a:pt x="324" y="108"/>
                  </a:lnTo>
                  <a:lnTo>
                    <a:pt x="318" y="102"/>
                  </a:lnTo>
                  <a:lnTo>
                    <a:pt x="306" y="90"/>
                  </a:lnTo>
                  <a:lnTo>
                    <a:pt x="306" y="78"/>
                  </a:lnTo>
                  <a:lnTo>
                    <a:pt x="324" y="54"/>
                  </a:lnTo>
                  <a:lnTo>
                    <a:pt x="324" y="30"/>
                  </a:lnTo>
                  <a:lnTo>
                    <a:pt x="324" y="12"/>
                  </a:lnTo>
                  <a:lnTo>
                    <a:pt x="330" y="6"/>
                  </a:lnTo>
                  <a:lnTo>
                    <a:pt x="330" y="0"/>
                  </a:lnTo>
                  <a:lnTo>
                    <a:pt x="318" y="6"/>
                  </a:lnTo>
                  <a:lnTo>
                    <a:pt x="288" y="12"/>
                  </a:lnTo>
                  <a:lnTo>
                    <a:pt x="222" y="12"/>
                  </a:lnTo>
                  <a:lnTo>
                    <a:pt x="162" y="30"/>
                  </a:lnTo>
                  <a:lnTo>
                    <a:pt x="132" y="48"/>
                  </a:lnTo>
                  <a:lnTo>
                    <a:pt x="138" y="78"/>
                  </a:lnTo>
                  <a:lnTo>
                    <a:pt x="144" y="108"/>
                  </a:lnTo>
                  <a:lnTo>
                    <a:pt x="132" y="114"/>
                  </a:lnTo>
                  <a:lnTo>
                    <a:pt x="108" y="120"/>
                  </a:lnTo>
                  <a:lnTo>
                    <a:pt x="102" y="132"/>
                  </a:lnTo>
                  <a:lnTo>
                    <a:pt x="96" y="144"/>
                  </a:lnTo>
                  <a:lnTo>
                    <a:pt x="60" y="156"/>
                  </a:lnTo>
                  <a:lnTo>
                    <a:pt x="30" y="174"/>
                  </a:lnTo>
                  <a:lnTo>
                    <a:pt x="6" y="192"/>
                  </a:lnTo>
                  <a:lnTo>
                    <a:pt x="0" y="210"/>
                  </a:lnTo>
                  <a:lnTo>
                    <a:pt x="6" y="210"/>
                  </a:lnTo>
                  <a:lnTo>
                    <a:pt x="6" y="228"/>
                  </a:lnTo>
                  <a:lnTo>
                    <a:pt x="60" y="270"/>
                  </a:lnTo>
                </a:path>
              </a:pathLst>
            </a:custGeom>
            <a:grpFill/>
            <a:ln w="9525">
              <a:solidFill>
                <a:schemeClr val="bg1"/>
              </a:solidFill>
              <a:round/>
              <a:headEnd/>
              <a:tailEnd/>
            </a:ln>
          </p:spPr>
          <p:txBody>
            <a:bodyPr/>
            <a:lstStyle/>
            <a:p>
              <a:endParaRPr lang="en-GB" dirty="0"/>
            </a:p>
          </p:txBody>
        </p:sp>
        <p:sp>
          <p:nvSpPr>
            <p:cNvPr id="78" name="Freeform 327"/>
            <p:cNvSpPr>
              <a:spLocks/>
            </p:cNvSpPr>
            <p:nvPr/>
          </p:nvSpPr>
          <p:spPr bwMode="auto">
            <a:xfrm>
              <a:off x="8992085" y="2957286"/>
              <a:ext cx="19355" cy="13307"/>
            </a:xfrm>
            <a:custGeom>
              <a:avLst/>
              <a:gdLst>
                <a:gd name="T0" fmla="*/ 0 w 18"/>
                <a:gd name="T1" fmla="*/ 0 h 12"/>
                <a:gd name="T2" fmla="*/ 2147483646 w 18"/>
                <a:gd name="T3" fmla="*/ 2147483646 h 12"/>
                <a:gd name="T4" fmla="*/ 2147483646 w 18"/>
                <a:gd name="T5" fmla="*/ 2147483646 h 12"/>
                <a:gd name="T6" fmla="*/ 2147483646 w 18"/>
                <a:gd name="T7" fmla="*/ 0 h 12"/>
                <a:gd name="T8" fmla="*/ 0 w 18"/>
                <a:gd name="T9" fmla="*/ 0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 h="12">
                  <a:moveTo>
                    <a:pt x="0" y="0"/>
                  </a:moveTo>
                  <a:lnTo>
                    <a:pt x="18" y="12"/>
                  </a:lnTo>
                  <a:lnTo>
                    <a:pt x="6" y="0"/>
                  </a:lnTo>
                  <a:lnTo>
                    <a:pt x="0" y="0"/>
                  </a:lnTo>
                  <a:close/>
                </a:path>
              </a:pathLst>
            </a:custGeom>
            <a:grpFill/>
            <a:ln w="9525">
              <a:solidFill>
                <a:schemeClr val="bg1"/>
              </a:solidFill>
              <a:round/>
              <a:headEnd/>
              <a:tailEnd/>
            </a:ln>
          </p:spPr>
          <p:txBody>
            <a:bodyPr/>
            <a:lstStyle/>
            <a:p>
              <a:endParaRPr lang="en-GB" dirty="0"/>
            </a:p>
          </p:txBody>
        </p:sp>
        <p:sp>
          <p:nvSpPr>
            <p:cNvPr id="79" name="Freeform 328"/>
            <p:cNvSpPr>
              <a:spLocks/>
            </p:cNvSpPr>
            <p:nvPr/>
          </p:nvSpPr>
          <p:spPr bwMode="auto">
            <a:xfrm>
              <a:off x="8964263" y="2928254"/>
              <a:ext cx="10887" cy="18145"/>
            </a:xfrm>
            <a:custGeom>
              <a:avLst/>
              <a:gdLst>
                <a:gd name="T0" fmla="*/ 0 w 12"/>
                <a:gd name="T1" fmla="*/ 0 h 18"/>
                <a:gd name="T2" fmla="*/ 2147483646 w 12"/>
                <a:gd name="T3" fmla="*/ 2147483646 h 18"/>
                <a:gd name="T4" fmla="*/ 2147483646 w 12"/>
                <a:gd name="T5" fmla="*/ 2147483646 h 18"/>
                <a:gd name="T6" fmla="*/ 0 w 12"/>
                <a:gd name="T7" fmla="*/ 0 h 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 h="18">
                  <a:moveTo>
                    <a:pt x="0" y="0"/>
                  </a:moveTo>
                  <a:lnTo>
                    <a:pt x="12" y="18"/>
                  </a:lnTo>
                  <a:lnTo>
                    <a:pt x="12" y="12"/>
                  </a:lnTo>
                  <a:lnTo>
                    <a:pt x="0" y="0"/>
                  </a:lnTo>
                  <a:close/>
                </a:path>
              </a:pathLst>
            </a:custGeom>
            <a:grpFill/>
            <a:ln w="9525">
              <a:solidFill>
                <a:schemeClr val="bg1"/>
              </a:solidFill>
              <a:round/>
              <a:headEnd/>
              <a:tailEnd/>
            </a:ln>
          </p:spPr>
          <p:txBody>
            <a:bodyPr/>
            <a:lstStyle/>
            <a:p>
              <a:endParaRPr lang="en-GB" dirty="0"/>
            </a:p>
          </p:txBody>
        </p:sp>
        <p:sp>
          <p:nvSpPr>
            <p:cNvPr id="80" name="Freeform 334"/>
            <p:cNvSpPr>
              <a:spLocks/>
            </p:cNvSpPr>
            <p:nvPr/>
          </p:nvSpPr>
          <p:spPr bwMode="auto">
            <a:xfrm>
              <a:off x="8435639" y="1851653"/>
              <a:ext cx="203224" cy="446367"/>
            </a:xfrm>
            <a:custGeom>
              <a:avLst/>
              <a:gdLst>
                <a:gd name="T0" fmla="*/ 2147483646 w 34"/>
                <a:gd name="T1" fmla="*/ 2147483646 h 75"/>
                <a:gd name="T2" fmla="*/ 2147483646 w 34"/>
                <a:gd name="T3" fmla="*/ 2147483646 h 75"/>
                <a:gd name="T4" fmla="*/ 2147483646 w 34"/>
                <a:gd name="T5" fmla="*/ 2147483646 h 75"/>
                <a:gd name="T6" fmla="*/ 2147483646 w 34"/>
                <a:gd name="T7" fmla="*/ 2147483646 h 75"/>
                <a:gd name="T8" fmla="*/ 2147483646 w 34"/>
                <a:gd name="T9" fmla="*/ 2147483646 h 75"/>
                <a:gd name="T10" fmla="*/ 2147483646 w 34"/>
                <a:gd name="T11" fmla="*/ 2147483646 h 75"/>
                <a:gd name="T12" fmla="*/ 2147483646 w 34"/>
                <a:gd name="T13" fmla="*/ 2147483646 h 75"/>
                <a:gd name="T14" fmla="*/ 2147483646 w 34"/>
                <a:gd name="T15" fmla="*/ 2147483646 h 75"/>
                <a:gd name="T16" fmla="*/ 2147483646 w 34"/>
                <a:gd name="T17" fmla="*/ 2147483646 h 75"/>
                <a:gd name="T18" fmla="*/ 2147483646 w 34"/>
                <a:gd name="T19" fmla="*/ 2147483646 h 75"/>
                <a:gd name="T20" fmla="*/ 2147483646 w 34"/>
                <a:gd name="T21" fmla="*/ 2147483646 h 75"/>
                <a:gd name="T22" fmla="*/ 2147483646 w 34"/>
                <a:gd name="T23" fmla="*/ 2147483646 h 75"/>
                <a:gd name="T24" fmla="*/ 2147483646 w 34"/>
                <a:gd name="T25" fmla="*/ 2147483646 h 75"/>
                <a:gd name="T26" fmla="*/ 2147483646 w 34"/>
                <a:gd name="T27" fmla="*/ 2147483646 h 75"/>
                <a:gd name="T28" fmla="*/ 2147483646 w 34"/>
                <a:gd name="T29" fmla="*/ 2147483646 h 75"/>
                <a:gd name="T30" fmla="*/ 2147483646 w 34"/>
                <a:gd name="T31" fmla="*/ 2147483646 h 75"/>
                <a:gd name="T32" fmla="*/ 2147483646 w 34"/>
                <a:gd name="T33" fmla="*/ 2147483646 h 75"/>
                <a:gd name="T34" fmla="*/ 2147483646 w 34"/>
                <a:gd name="T35" fmla="*/ 2147483646 h 75"/>
                <a:gd name="T36" fmla="*/ 2147483646 w 34"/>
                <a:gd name="T37" fmla="*/ 2147483646 h 75"/>
                <a:gd name="T38" fmla="*/ 2147483646 w 34"/>
                <a:gd name="T39" fmla="*/ 2147483646 h 75"/>
                <a:gd name="T40" fmla="*/ 2147483646 w 34"/>
                <a:gd name="T41" fmla="*/ 2147483646 h 75"/>
                <a:gd name="T42" fmla="*/ 2147483646 w 34"/>
                <a:gd name="T43" fmla="*/ 0 h 75"/>
                <a:gd name="T44" fmla="*/ 2147483646 w 34"/>
                <a:gd name="T45" fmla="*/ 2147483646 h 75"/>
                <a:gd name="T46" fmla="*/ 2147483646 w 34"/>
                <a:gd name="T47" fmla="*/ 2147483646 h 75"/>
                <a:gd name="T48" fmla="*/ 2147483646 w 34"/>
                <a:gd name="T49" fmla="*/ 2147483646 h 75"/>
                <a:gd name="T50" fmla="*/ 2147483646 w 34"/>
                <a:gd name="T51" fmla="*/ 2147483646 h 75"/>
                <a:gd name="T52" fmla="*/ 2147483646 w 34"/>
                <a:gd name="T53" fmla="*/ 2147483646 h 75"/>
                <a:gd name="T54" fmla="*/ 2147483646 w 34"/>
                <a:gd name="T55" fmla="*/ 2147483646 h 75"/>
                <a:gd name="T56" fmla="*/ 2147483646 w 34"/>
                <a:gd name="T57" fmla="*/ 2147483646 h 75"/>
                <a:gd name="T58" fmla="*/ 2147483646 w 34"/>
                <a:gd name="T59" fmla="*/ 2147483646 h 75"/>
                <a:gd name="T60" fmla="*/ 2147483646 w 34"/>
                <a:gd name="T61" fmla="*/ 2147483646 h 75"/>
                <a:gd name="T62" fmla="*/ 2147483646 w 34"/>
                <a:gd name="T63" fmla="*/ 2147483646 h 75"/>
                <a:gd name="T64" fmla="*/ 0 w 34"/>
                <a:gd name="T65" fmla="*/ 2147483646 h 75"/>
                <a:gd name="T66" fmla="*/ 2147483646 w 34"/>
                <a:gd name="T67" fmla="*/ 2147483646 h 75"/>
                <a:gd name="T68" fmla="*/ 2147483646 w 34"/>
                <a:gd name="T69" fmla="*/ 2147483646 h 75"/>
                <a:gd name="T70" fmla="*/ 2147483646 w 34"/>
                <a:gd name="T71" fmla="*/ 2147483646 h 75"/>
                <a:gd name="T72" fmla="*/ 2147483646 w 34"/>
                <a:gd name="T73" fmla="*/ 2147483646 h 75"/>
                <a:gd name="T74" fmla="*/ 2147483646 w 34"/>
                <a:gd name="T75" fmla="*/ 2147483646 h 75"/>
                <a:gd name="T76" fmla="*/ 2147483646 w 34"/>
                <a:gd name="T77" fmla="*/ 2147483646 h 75"/>
                <a:gd name="T78" fmla="*/ 2147483646 w 34"/>
                <a:gd name="T79" fmla="*/ 2147483646 h 75"/>
                <a:gd name="T80" fmla="*/ 2147483646 w 34"/>
                <a:gd name="T81" fmla="*/ 2147483646 h 75"/>
                <a:gd name="T82" fmla="*/ 2147483646 w 34"/>
                <a:gd name="T83" fmla="*/ 2147483646 h 75"/>
                <a:gd name="T84" fmla="*/ 2147483646 w 34"/>
                <a:gd name="T85" fmla="*/ 2147483646 h 75"/>
                <a:gd name="T86" fmla="*/ 2147483646 w 34"/>
                <a:gd name="T87" fmla="*/ 2147483646 h 75"/>
                <a:gd name="T88" fmla="*/ 2147483646 w 34"/>
                <a:gd name="T89" fmla="*/ 2147483646 h 75"/>
                <a:gd name="T90" fmla="*/ 2147483646 w 34"/>
                <a:gd name="T91" fmla="*/ 2147483646 h 75"/>
                <a:gd name="T92" fmla="*/ 2147483646 w 34"/>
                <a:gd name="T93" fmla="*/ 2147483646 h 75"/>
                <a:gd name="T94" fmla="*/ 2147483646 w 34"/>
                <a:gd name="T95" fmla="*/ 2147483646 h 75"/>
                <a:gd name="T96" fmla="*/ 2147483646 w 34"/>
                <a:gd name="T97" fmla="*/ 2147483646 h 75"/>
                <a:gd name="T98" fmla="*/ 2147483646 w 34"/>
                <a:gd name="T99" fmla="*/ 2147483646 h 75"/>
                <a:gd name="T100" fmla="*/ 2147483646 w 34"/>
                <a:gd name="T101" fmla="*/ 2147483646 h 75"/>
                <a:gd name="T102" fmla="*/ 2147483646 w 34"/>
                <a:gd name="T103" fmla="*/ 2147483646 h 75"/>
                <a:gd name="T104" fmla="*/ 2147483646 w 34"/>
                <a:gd name="T105" fmla="*/ 2147483646 h 75"/>
                <a:gd name="T106" fmla="*/ 2147483646 w 34"/>
                <a:gd name="T107" fmla="*/ 2147483646 h 75"/>
                <a:gd name="T108" fmla="*/ 2147483646 w 34"/>
                <a:gd name="T109" fmla="*/ 2147483646 h 75"/>
                <a:gd name="T110" fmla="*/ 2147483646 w 34"/>
                <a:gd name="T111" fmla="*/ 2147483646 h 75"/>
                <a:gd name="T112" fmla="*/ 2147483646 w 34"/>
                <a:gd name="T113" fmla="*/ 2147483646 h 75"/>
                <a:gd name="T114" fmla="*/ 2147483646 w 34"/>
                <a:gd name="T115" fmla="*/ 2147483646 h 75"/>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34" h="75">
                  <a:moveTo>
                    <a:pt x="34" y="55"/>
                  </a:moveTo>
                  <a:cubicBezTo>
                    <a:pt x="32" y="54"/>
                    <a:pt x="32" y="54"/>
                    <a:pt x="32" y="54"/>
                  </a:cubicBezTo>
                  <a:cubicBezTo>
                    <a:pt x="30" y="52"/>
                    <a:pt x="30" y="52"/>
                    <a:pt x="30" y="52"/>
                  </a:cubicBezTo>
                  <a:cubicBezTo>
                    <a:pt x="31" y="47"/>
                    <a:pt x="31" y="47"/>
                    <a:pt x="31" y="47"/>
                  </a:cubicBezTo>
                  <a:cubicBezTo>
                    <a:pt x="31" y="47"/>
                    <a:pt x="30" y="46"/>
                    <a:pt x="30" y="45"/>
                  </a:cubicBezTo>
                  <a:cubicBezTo>
                    <a:pt x="29" y="45"/>
                    <a:pt x="30" y="43"/>
                    <a:pt x="30" y="43"/>
                  </a:cubicBezTo>
                  <a:cubicBezTo>
                    <a:pt x="29" y="42"/>
                    <a:pt x="29" y="42"/>
                    <a:pt x="29" y="42"/>
                  </a:cubicBezTo>
                  <a:cubicBezTo>
                    <a:pt x="29" y="40"/>
                    <a:pt x="29" y="40"/>
                    <a:pt x="29" y="40"/>
                  </a:cubicBezTo>
                  <a:cubicBezTo>
                    <a:pt x="28" y="38"/>
                    <a:pt x="28" y="38"/>
                    <a:pt x="28" y="38"/>
                  </a:cubicBezTo>
                  <a:cubicBezTo>
                    <a:pt x="30" y="36"/>
                    <a:pt x="30" y="36"/>
                    <a:pt x="30" y="36"/>
                  </a:cubicBezTo>
                  <a:cubicBezTo>
                    <a:pt x="27" y="27"/>
                    <a:pt x="27" y="27"/>
                    <a:pt x="27" y="27"/>
                  </a:cubicBezTo>
                  <a:cubicBezTo>
                    <a:pt x="30" y="21"/>
                    <a:pt x="30" y="21"/>
                    <a:pt x="30" y="21"/>
                  </a:cubicBezTo>
                  <a:cubicBezTo>
                    <a:pt x="28" y="17"/>
                    <a:pt x="28" y="17"/>
                    <a:pt x="28" y="17"/>
                  </a:cubicBezTo>
                  <a:cubicBezTo>
                    <a:pt x="25" y="15"/>
                    <a:pt x="25" y="15"/>
                    <a:pt x="25" y="15"/>
                  </a:cubicBezTo>
                  <a:cubicBezTo>
                    <a:pt x="25" y="14"/>
                    <a:pt x="25" y="14"/>
                    <a:pt x="25" y="14"/>
                  </a:cubicBezTo>
                  <a:cubicBezTo>
                    <a:pt x="25" y="10"/>
                    <a:pt x="25" y="10"/>
                    <a:pt x="25" y="10"/>
                  </a:cubicBezTo>
                  <a:cubicBezTo>
                    <a:pt x="25" y="10"/>
                    <a:pt x="25" y="10"/>
                    <a:pt x="25" y="10"/>
                  </a:cubicBezTo>
                  <a:cubicBezTo>
                    <a:pt x="26" y="9"/>
                    <a:pt x="26" y="9"/>
                    <a:pt x="26" y="9"/>
                  </a:cubicBezTo>
                  <a:cubicBezTo>
                    <a:pt x="26" y="8"/>
                    <a:pt x="26" y="8"/>
                    <a:pt x="26" y="8"/>
                  </a:cubicBezTo>
                  <a:cubicBezTo>
                    <a:pt x="27" y="6"/>
                    <a:pt x="27" y="6"/>
                    <a:pt x="27" y="6"/>
                  </a:cubicBezTo>
                  <a:cubicBezTo>
                    <a:pt x="27" y="3"/>
                    <a:pt x="27" y="3"/>
                    <a:pt x="27" y="3"/>
                  </a:cubicBezTo>
                  <a:cubicBezTo>
                    <a:pt x="24" y="0"/>
                    <a:pt x="24" y="0"/>
                    <a:pt x="24" y="0"/>
                  </a:cubicBezTo>
                  <a:cubicBezTo>
                    <a:pt x="19" y="1"/>
                    <a:pt x="19" y="1"/>
                    <a:pt x="19" y="1"/>
                  </a:cubicBezTo>
                  <a:cubicBezTo>
                    <a:pt x="17" y="3"/>
                    <a:pt x="17" y="3"/>
                    <a:pt x="17" y="3"/>
                  </a:cubicBezTo>
                  <a:cubicBezTo>
                    <a:pt x="15" y="8"/>
                    <a:pt x="15" y="8"/>
                    <a:pt x="15" y="8"/>
                  </a:cubicBezTo>
                  <a:cubicBezTo>
                    <a:pt x="12" y="11"/>
                    <a:pt x="12" y="11"/>
                    <a:pt x="12" y="11"/>
                  </a:cubicBezTo>
                  <a:cubicBezTo>
                    <a:pt x="11" y="10"/>
                    <a:pt x="11" y="10"/>
                    <a:pt x="11" y="10"/>
                  </a:cubicBezTo>
                  <a:cubicBezTo>
                    <a:pt x="8" y="11"/>
                    <a:pt x="8" y="11"/>
                    <a:pt x="8" y="11"/>
                  </a:cubicBezTo>
                  <a:cubicBezTo>
                    <a:pt x="5" y="10"/>
                    <a:pt x="5" y="10"/>
                    <a:pt x="5" y="10"/>
                  </a:cubicBezTo>
                  <a:cubicBezTo>
                    <a:pt x="3" y="8"/>
                    <a:pt x="3" y="8"/>
                    <a:pt x="3" y="8"/>
                  </a:cubicBezTo>
                  <a:cubicBezTo>
                    <a:pt x="2" y="6"/>
                    <a:pt x="2" y="6"/>
                    <a:pt x="2" y="6"/>
                  </a:cubicBezTo>
                  <a:cubicBezTo>
                    <a:pt x="1" y="8"/>
                    <a:pt x="1" y="8"/>
                    <a:pt x="1" y="8"/>
                  </a:cubicBezTo>
                  <a:cubicBezTo>
                    <a:pt x="0" y="8"/>
                    <a:pt x="0" y="8"/>
                    <a:pt x="0" y="8"/>
                  </a:cubicBezTo>
                  <a:cubicBezTo>
                    <a:pt x="1" y="10"/>
                    <a:pt x="1" y="10"/>
                    <a:pt x="1" y="10"/>
                  </a:cubicBezTo>
                  <a:cubicBezTo>
                    <a:pt x="4" y="13"/>
                    <a:pt x="4" y="13"/>
                    <a:pt x="4" y="13"/>
                  </a:cubicBezTo>
                  <a:cubicBezTo>
                    <a:pt x="6" y="14"/>
                    <a:pt x="6" y="14"/>
                    <a:pt x="6" y="14"/>
                  </a:cubicBezTo>
                  <a:cubicBezTo>
                    <a:pt x="7" y="14"/>
                    <a:pt x="7" y="14"/>
                    <a:pt x="7" y="14"/>
                  </a:cubicBezTo>
                  <a:cubicBezTo>
                    <a:pt x="9" y="19"/>
                    <a:pt x="9" y="19"/>
                    <a:pt x="9" y="19"/>
                  </a:cubicBezTo>
                  <a:cubicBezTo>
                    <a:pt x="9" y="23"/>
                    <a:pt x="9" y="23"/>
                    <a:pt x="9" y="23"/>
                  </a:cubicBezTo>
                  <a:cubicBezTo>
                    <a:pt x="9" y="26"/>
                    <a:pt x="9" y="26"/>
                    <a:pt x="9" y="26"/>
                  </a:cubicBezTo>
                  <a:cubicBezTo>
                    <a:pt x="10" y="29"/>
                    <a:pt x="10" y="29"/>
                    <a:pt x="10" y="29"/>
                  </a:cubicBezTo>
                  <a:cubicBezTo>
                    <a:pt x="10" y="30"/>
                    <a:pt x="10" y="30"/>
                    <a:pt x="10" y="30"/>
                  </a:cubicBezTo>
                  <a:cubicBezTo>
                    <a:pt x="10" y="35"/>
                    <a:pt x="10" y="35"/>
                    <a:pt x="10" y="35"/>
                  </a:cubicBezTo>
                  <a:cubicBezTo>
                    <a:pt x="10" y="36"/>
                    <a:pt x="10" y="36"/>
                    <a:pt x="10" y="36"/>
                  </a:cubicBezTo>
                  <a:cubicBezTo>
                    <a:pt x="12" y="36"/>
                    <a:pt x="12" y="36"/>
                    <a:pt x="12" y="36"/>
                  </a:cubicBezTo>
                  <a:cubicBezTo>
                    <a:pt x="14" y="40"/>
                    <a:pt x="14" y="40"/>
                    <a:pt x="14" y="40"/>
                  </a:cubicBezTo>
                  <a:cubicBezTo>
                    <a:pt x="9" y="49"/>
                    <a:pt x="9" y="49"/>
                    <a:pt x="9" y="49"/>
                  </a:cubicBezTo>
                  <a:cubicBezTo>
                    <a:pt x="4" y="53"/>
                    <a:pt x="4" y="53"/>
                    <a:pt x="4" y="53"/>
                  </a:cubicBezTo>
                  <a:cubicBezTo>
                    <a:pt x="1" y="58"/>
                    <a:pt x="1" y="58"/>
                    <a:pt x="1" y="58"/>
                  </a:cubicBezTo>
                  <a:cubicBezTo>
                    <a:pt x="2" y="66"/>
                    <a:pt x="2" y="66"/>
                    <a:pt x="2" y="66"/>
                  </a:cubicBezTo>
                  <a:cubicBezTo>
                    <a:pt x="3" y="71"/>
                    <a:pt x="3" y="71"/>
                    <a:pt x="3" y="71"/>
                  </a:cubicBezTo>
                  <a:cubicBezTo>
                    <a:pt x="5" y="73"/>
                    <a:pt x="5" y="73"/>
                    <a:pt x="5" y="73"/>
                  </a:cubicBezTo>
                  <a:cubicBezTo>
                    <a:pt x="7" y="75"/>
                    <a:pt x="7" y="75"/>
                    <a:pt x="7" y="75"/>
                  </a:cubicBezTo>
                  <a:cubicBezTo>
                    <a:pt x="12" y="75"/>
                    <a:pt x="12" y="75"/>
                    <a:pt x="12" y="75"/>
                  </a:cubicBezTo>
                  <a:cubicBezTo>
                    <a:pt x="20" y="72"/>
                    <a:pt x="20" y="72"/>
                    <a:pt x="20" y="72"/>
                  </a:cubicBezTo>
                  <a:cubicBezTo>
                    <a:pt x="22" y="72"/>
                    <a:pt x="22" y="72"/>
                    <a:pt x="22" y="72"/>
                  </a:cubicBezTo>
                  <a:cubicBezTo>
                    <a:pt x="34" y="58"/>
                    <a:pt x="34" y="58"/>
                    <a:pt x="34" y="58"/>
                  </a:cubicBezTo>
                  <a:lnTo>
                    <a:pt x="34" y="55"/>
                  </a:lnTo>
                  <a:close/>
                </a:path>
              </a:pathLst>
            </a:custGeom>
            <a:grpFill/>
            <a:ln w="9525">
              <a:solidFill>
                <a:schemeClr val="bg1"/>
              </a:solidFill>
              <a:round/>
              <a:headEnd/>
              <a:tailEnd/>
            </a:ln>
          </p:spPr>
          <p:txBody>
            <a:bodyPr/>
            <a:lstStyle/>
            <a:p>
              <a:endParaRPr lang="en-GB" dirty="0"/>
            </a:p>
          </p:txBody>
        </p:sp>
        <p:sp>
          <p:nvSpPr>
            <p:cNvPr id="81" name="Freeform 335"/>
            <p:cNvSpPr>
              <a:spLocks/>
            </p:cNvSpPr>
            <p:nvPr/>
          </p:nvSpPr>
          <p:spPr bwMode="auto">
            <a:xfrm>
              <a:off x="8644912" y="2559307"/>
              <a:ext cx="12097" cy="6048"/>
            </a:xfrm>
            <a:custGeom>
              <a:avLst/>
              <a:gdLst>
                <a:gd name="T0" fmla="*/ 2147483646 w 12"/>
                <a:gd name="T1" fmla="*/ 2147483646 h 6"/>
                <a:gd name="T2" fmla="*/ 0 w 12"/>
                <a:gd name="T3" fmla="*/ 0 h 6"/>
                <a:gd name="T4" fmla="*/ 0 w 12"/>
                <a:gd name="T5" fmla="*/ 2147483646 h 6"/>
                <a:gd name="T6" fmla="*/ 2147483646 w 12"/>
                <a:gd name="T7" fmla="*/ 2147483646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 h="6">
                  <a:moveTo>
                    <a:pt x="12" y="6"/>
                  </a:moveTo>
                  <a:lnTo>
                    <a:pt x="0" y="0"/>
                  </a:lnTo>
                  <a:lnTo>
                    <a:pt x="0" y="6"/>
                  </a:lnTo>
                  <a:lnTo>
                    <a:pt x="12" y="6"/>
                  </a:lnTo>
                  <a:close/>
                </a:path>
              </a:pathLst>
            </a:custGeom>
            <a:grpFill/>
            <a:ln w="9525">
              <a:solidFill>
                <a:schemeClr val="bg1"/>
              </a:solidFill>
              <a:round/>
              <a:headEnd/>
              <a:tailEnd/>
            </a:ln>
          </p:spPr>
          <p:txBody>
            <a:bodyPr/>
            <a:lstStyle/>
            <a:p>
              <a:endParaRPr lang="en-GB" dirty="0"/>
            </a:p>
          </p:txBody>
        </p:sp>
        <p:sp>
          <p:nvSpPr>
            <p:cNvPr id="82" name="Freeform 336"/>
            <p:cNvSpPr>
              <a:spLocks/>
            </p:cNvSpPr>
            <p:nvPr/>
          </p:nvSpPr>
          <p:spPr bwMode="auto">
            <a:xfrm>
              <a:off x="8567493" y="1350852"/>
              <a:ext cx="2889888" cy="1547161"/>
            </a:xfrm>
            <a:custGeom>
              <a:avLst/>
              <a:gdLst>
                <a:gd name="T0" fmla="*/ 2147483646 w 483"/>
                <a:gd name="T1" fmla="*/ 2147483646 h 260"/>
                <a:gd name="T2" fmla="*/ 2147483646 w 483"/>
                <a:gd name="T3" fmla="*/ 2147483646 h 260"/>
                <a:gd name="T4" fmla="*/ 2147483646 w 483"/>
                <a:gd name="T5" fmla="*/ 2147483646 h 260"/>
                <a:gd name="T6" fmla="*/ 2147483646 w 483"/>
                <a:gd name="T7" fmla="*/ 2147483646 h 260"/>
                <a:gd name="T8" fmla="*/ 2147483646 w 483"/>
                <a:gd name="T9" fmla="*/ 2147483646 h 260"/>
                <a:gd name="T10" fmla="*/ 2147483646 w 483"/>
                <a:gd name="T11" fmla="*/ 2147483646 h 260"/>
                <a:gd name="T12" fmla="*/ 2147483646 w 483"/>
                <a:gd name="T13" fmla="*/ 2147483646 h 260"/>
                <a:gd name="T14" fmla="*/ 2147483646 w 483"/>
                <a:gd name="T15" fmla="*/ 2147483646 h 260"/>
                <a:gd name="T16" fmla="*/ 2147483646 w 483"/>
                <a:gd name="T17" fmla="*/ 2147483646 h 260"/>
                <a:gd name="T18" fmla="*/ 2147483646 w 483"/>
                <a:gd name="T19" fmla="*/ 2147483646 h 260"/>
                <a:gd name="T20" fmla="*/ 2147483646 w 483"/>
                <a:gd name="T21" fmla="*/ 2147483646 h 260"/>
                <a:gd name="T22" fmla="*/ 2147483646 w 483"/>
                <a:gd name="T23" fmla="*/ 2147483646 h 260"/>
                <a:gd name="T24" fmla="*/ 2147483646 w 483"/>
                <a:gd name="T25" fmla="*/ 2147483646 h 260"/>
                <a:gd name="T26" fmla="*/ 2147483646 w 483"/>
                <a:gd name="T27" fmla="*/ 2147483646 h 260"/>
                <a:gd name="T28" fmla="*/ 2147483646 w 483"/>
                <a:gd name="T29" fmla="*/ 2147483646 h 260"/>
                <a:gd name="T30" fmla="*/ 2147483646 w 483"/>
                <a:gd name="T31" fmla="*/ 2147483646 h 260"/>
                <a:gd name="T32" fmla="*/ 2147483646 w 483"/>
                <a:gd name="T33" fmla="*/ 2147483646 h 260"/>
                <a:gd name="T34" fmla="*/ 2147483646 w 483"/>
                <a:gd name="T35" fmla="*/ 2147483646 h 260"/>
                <a:gd name="T36" fmla="*/ 2147483646 w 483"/>
                <a:gd name="T37" fmla="*/ 2147483646 h 260"/>
                <a:gd name="T38" fmla="*/ 2147483646 w 483"/>
                <a:gd name="T39" fmla="*/ 2147483646 h 260"/>
                <a:gd name="T40" fmla="*/ 2147483646 w 483"/>
                <a:gd name="T41" fmla="*/ 2147483646 h 260"/>
                <a:gd name="T42" fmla="*/ 2147483646 w 483"/>
                <a:gd name="T43" fmla="*/ 2147483646 h 260"/>
                <a:gd name="T44" fmla="*/ 2147483646 w 483"/>
                <a:gd name="T45" fmla="*/ 2147483646 h 260"/>
                <a:gd name="T46" fmla="*/ 2147483646 w 483"/>
                <a:gd name="T47" fmla="*/ 2147483646 h 260"/>
                <a:gd name="T48" fmla="*/ 2147483646 w 483"/>
                <a:gd name="T49" fmla="*/ 2147483646 h 260"/>
                <a:gd name="T50" fmla="*/ 2147483646 w 483"/>
                <a:gd name="T51" fmla="*/ 2147483646 h 260"/>
                <a:gd name="T52" fmla="*/ 2147483646 w 483"/>
                <a:gd name="T53" fmla="*/ 2147483646 h 260"/>
                <a:gd name="T54" fmla="*/ 2147483646 w 483"/>
                <a:gd name="T55" fmla="*/ 2147483646 h 260"/>
                <a:gd name="T56" fmla="*/ 2147483646 w 483"/>
                <a:gd name="T57" fmla="*/ 2147483646 h 260"/>
                <a:gd name="T58" fmla="*/ 2147483646 w 483"/>
                <a:gd name="T59" fmla="*/ 2147483646 h 260"/>
                <a:gd name="T60" fmla="*/ 2147483646 w 483"/>
                <a:gd name="T61" fmla="*/ 2147483646 h 260"/>
                <a:gd name="T62" fmla="*/ 2147483646 w 483"/>
                <a:gd name="T63" fmla="*/ 2147483646 h 260"/>
                <a:gd name="T64" fmla="*/ 2147483646 w 483"/>
                <a:gd name="T65" fmla="*/ 2147483646 h 260"/>
                <a:gd name="T66" fmla="*/ 2147483646 w 483"/>
                <a:gd name="T67" fmla="*/ 2147483646 h 260"/>
                <a:gd name="T68" fmla="*/ 2147483646 w 483"/>
                <a:gd name="T69" fmla="*/ 2147483646 h 260"/>
                <a:gd name="T70" fmla="*/ 2147483646 w 483"/>
                <a:gd name="T71" fmla="*/ 2147483646 h 260"/>
                <a:gd name="T72" fmla="*/ 2147483646 w 483"/>
                <a:gd name="T73" fmla="*/ 2147483646 h 260"/>
                <a:gd name="T74" fmla="*/ 2147483646 w 483"/>
                <a:gd name="T75" fmla="*/ 2147483646 h 260"/>
                <a:gd name="T76" fmla="*/ 2147483646 w 483"/>
                <a:gd name="T77" fmla="*/ 2147483646 h 260"/>
                <a:gd name="T78" fmla="*/ 2147483646 w 483"/>
                <a:gd name="T79" fmla="*/ 2147483646 h 260"/>
                <a:gd name="T80" fmla="*/ 2147483646 w 483"/>
                <a:gd name="T81" fmla="*/ 2147483646 h 260"/>
                <a:gd name="T82" fmla="*/ 2147483646 w 483"/>
                <a:gd name="T83" fmla="*/ 2147483646 h 260"/>
                <a:gd name="T84" fmla="*/ 2147483646 w 483"/>
                <a:gd name="T85" fmla="*/ 2147483646 h 260"/>
                <a:gd name="T86" fmla="*/ 2147483646 w 483"/>
                <a:gd name="T87" fmla="*/ 2147483646 h 260"/>
                <a:gd name="T88" fmla="*/ 2147483646 w 483"/>
                <a:gd name="T89" fmla="*/ 2147483646 h 260"/>
                <a:gd name="T90" fmla="*/ 2147483646 w 483"/>
                <a:gd name="T91" fmla="*/ 2147483646 h 260"/>
                <a:gd name="T92" fmla="*/ 2147483646 w 483"/>
                <a:gd name="T93" fmla="*/ 2147483646 h 260"/>
                <a:gd name="T94" fmla="*/ 2147483646 w 483"/>
                <a:gd name="T95" fmla="*/ 2147483646 h 260"/>
                <a:gd name="T96" fmla="*/ 2147483646 w 483"/>
                <a:gd name="T97" fmla="*/ 2147483646 h 260"/>
                <a:gd name="T98" fmla="*/ 2147483646 w 483"/>
                <a:gd name="T99" fmla="*/ 2147483646 h 260"/>
                <a:gd name="T100" fmla="*/ 2147483646 w 483"/>
                <a:gd name="T101" fmla="*/ 2147483646 h 260"/>
                <a:gd name="T102" fmla="*/ 2147483646 w 483"/>
                <a:gd name="T103" fmla="*/ 2147483646 h 260"/>
                <a:gd name="T104" fmla="*/ 2147483646 w 483"/>
                <a:gd name="T105" fmla="*/ 2147483646 h 260"/>
                <a:gd name="T106" fmla="*/ 2147483646 w 483"/>
                <a:gd name="T107" fmla="*/ 2147483646 h 260"/>
                <a:gd name="T108" fmla="*/ 2147483646 w 483"/>
                <a:gd name="T109" fmla="*/ 2147483646 h 260"/>
                <a:gd name="T110" fmla="*/ 2147483646 w 483"/>
                <a:gd name="T111" fmla="*/ 2147483646 h 260"/>
                <a:gd name="T112" fmla="*/ 2147483646 w 483"/>
                <a:gd name="T113" fmla="*/ 2147483646 h 260"/>
                <a:gd name="T114" fmla="*/ 2147483646 w 483"/>
                <a:gd name="T115" fmla="*/ 2147483646 h 260"/>
                <a:gd name="T116" fmla="*/ 2147483646 w 483"/>
                <a:gd name="T117" fmla="*/ 2147483646 h 260"/>
                <a:gd name="T118" fmla="*/ 2147483646 w 483"/>
                <a:gd name="T119" fmla="*/ 2147483646 h 260"/>
                <a:gd name="T120" fmla="*/ 2147483646 w 483"/>
                <a:gd name="T121" fmla="*/ 2147483646 h 260"/>
                <a:gd name="T122" fmla="*/ 2147483646 w 483"/>
                <a:gd name="T123" fmla="*/ 2147483646 h 260"/>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483" h="260">
                  <a:moveTo>
                    <a:pt x="482" y="127"/>
                  </a:moveTo>
                  <a:cubicBezTo>
                    <a:pt x="483" y="96"/>
                    <a:pt x="483" y="96"/>
                    <a:pt x="483" y="96"/>
                  </a:cubicBezTo>
                  <a:cubicBezTo>
                    <a:pt x="480" y="95"/>
                    <a:pt x="480" y="95"/>
                    <a:pt x="480" y="95"/>
                  </a:cubicBezTo>
                  <a:cubicBezTo>
                    <a:pt x="478" y="94"/>
                    <a:pt x="478" y="94"/>
                    <a:pt x="478" y="94"/>
                  </a:cubicBezTo>
                  <a:cubicBezTo>
                    <a:pt x="478" y="94"/>
                    <a:pt x="474" y="90"/>
                    <a:pt x="474" y="90"/>
                  </a:cubicBezTo>
                  <a:cubicBezTo>
                    <a:pt x="473" y="89"/>
                    <a:pt x="470" y="89"/>
                    <a:pt x="470" y="89"/>
                  </a:cubicBezTo>
                  <a:cubicBezTo>
                    <a:pt x="463" y="88"/>
                    <a:pt x="463" y="88"/>
                    <a:pt x="463" y="88"/>
                  </a:cubicBezTo>
                  <a:cubicBezTo>
                    <a:pt x="459" y="87"/>
                    <a:pt x="459" y="87"/>
                    <a:pt x="459" y="87"/>
                  </a:cubicBezTo>
                  <a:cubicBezTo>
                    <a:pt x="456" y="87"/>
                    <a:pt x="456" y="87"/>
                    <a:pt x="456" y="87"/>
                  </a:cubicBezTo>
                  <a:cubicBezTo>
                    <a:pt x="454" y="87"/>
                    <a:pt x="454" y="87"/>
                    <a:pt x="454" y="87"/>
                  </a:cubicBezTo>
                  <a:cubicBezTo>
                    <a:pt x="455" y="95"/>
                    <a:pt x="455" y="95"/>
                    <a:pt x="455" y="95"/>
                  </a:cubicBezTo>
                  <a:cubicBezTo>
                    <a:pt x="455" y="95"/>
                    <a:pt x="451" y="97"/>
                    <a:pt x="451" y="97"/>
                  </a:cubicBezTo>
                  <a:cubicBezTo>
                    <a:pt x="450" y="97"/>
                    <a:pt x="448" y="94"/>
                    <a:pt x="448" y="94"/>
                  </a:cubicBezTo>
                  <a:cubicBezTo>
                    <a:pt x="445" y="91"/>
                    <a:pt x="445" y="91"/>
                    <a:pt x="445" y="91"/>
                  </a:cubicBezTo>
                  <a:cubicBezTo>
                    <a:pt x="445" y="89"/>
                    <a:pt x="445" y="89"/>
                    <a:pt x="445" y="89"/>
                  </a:cubicBezTo>
                  <a:cubicBezTo>
                    <a:pt x="440" y="89"/>
                    <a:pt x="440" y="89"/>
                    <a:pt x="440" y="89"/>
                  </a:cubicBezTo>
                  <a:cubicBezTo>
                    <a:pt x="437" y="90"/>
                    <a:pt x="437" y="90"/>
                    <a:pt x="437" y="90"/>
                  </a:cubicBezTo>
                  <a:cubicBezTo>
                    <a:pt x="431" y="89"/>
                    <a:pt x="431" y="89"/>
                    <a:pt x="431" y="89"/>
                  </a:cubicBezTo>
                  <a:cubicBezTo>
                    <a:pt x="426" y="89"/>
                    <a:pt x="426" y="89"/>
                    <a:pt x="426" y="89"/>
                  </a:cubicBezTo>
                  <a:cubicBezTo>
                    <a:pt x="423" y="90"/>
                    <a:pt x="423" y="90"/>
                    <a:pt x="423" y="90"/>
                  </a:cubicBezTo>
                  <a:cubicBezTo>
                    <a:pt x="419" y="87"/>
                    <a:pt x="419" y="87"/>
                    <a:pt x="419" y="87"/>
                  </a:cubicBezTo>
                  <a:cubicBezTo>
                    <a:pt x="419" y="80"/>
                    <a:pt x="419" y="80"/>
                    <a:pt x="419" y="80"/>
                  </a:cubicBezTo>
                  <a:cubicBezTo>
                    <a:pt x="413" y="77"/>
                    <a:pt x="413" y="77"/>
                    <a:pt x="413" y="77"/>
                  </a:cubicBezTo>
                  <a:cubicBezTo>
                    <a:pt x="403" y="77"/>
                    <a:pt x="403" y="77"/>
                    <a:pt x="403" y="77"/>
                  </a:cubicBezTo>
                  <a:cubicBezTo>
                    <a:pt x="394" y="77"/>
                    <a:pt x="394" y="77"/>
                    <a:pt x="394" y="77"/>
                  </a:cubicBezTo>
                  <a:cubicBezTo>
                    <a:pt x="393" y="75"/>
                    <a:pt x="393" y="75"/>
                    <a:pt x="393" y="75"/>
                  </a:cubicBezTo>
                  <a:cubicBezTo>
                    <a:pt x="392" y="72"/>
                    <a:pt x="392" y="72"/>
                    <a:pt x="392" y="72"/>
                  </a:cubicBezTo>
                  <a:cubicBezTo>
                    <a:pt x="386" y="69"/>
                    <a:pt x="386" y="69"/>
                    <a:pt x="386" y="69"/>
                  </a:cubicBezTo>
                  <a:cubicBezTo>
                    <a:pt x="386" y="64"/>
                    <a:pt x="386" y="64"/>
                    <a:pt x="386" y="64"/>
                  </a:cubicBezTo>
                  <a:cubicBezTo>
                    <a:pt x="362" y="59"/>
                    <a:pt x="362" y="59"/>
                    <a:pt x="362" y="59"/>
                  </a:cubicBezTo>
                  <a:cubicBezTo>
                    <a:pt x="361" y="61"/>
                    <a:pt x="361" y="61"/>
                    <a:pt x="361" y="61"/>
                  </a:cubicBezTo>
                  <a:cubicBezTo>
                    <a:pt x="356" y="65"/>
                    <a:pt x="356" y="65"/>
                    <a:pt x="356" y="65"/>
                  </a:cubicBezTo>
                  <a:cubicBezTo>
                    <a:pt x="357" y="71"/>
                    <a:pt x="357" y="71"/>
                    <a:pt x="357" y="71"/>
                  </a:cubicBezTo>
                  <a:cubicBezTo>
                    <a:pt x="351" y="73"/>
                    <a:pt x="351" y="73"/>
                    <a:pt x="351" y="73"/>
                  </a:cubicBezTo>
                  <a:cubicBezTo>
                    <a:pt x="347" y="72"/>
                    <a:pt x="347" y="72"/>
                    <a:pt x="347" y="72"/>
                  </a:cubicBezTo>
                  <a:cubicBezTo>
                    <a:pt x="342" y="70"/>
                    <a:pt x="342" y="70"/>
                    <a:pt x="342" y="70"/>
                  </a:cubicBezTo>
                  <a:cubicBezTo>
                    <a:pt x="340" y="72"/>
                    <a:pt x="340" y="72"/>
                    <a:pt x="340" y="72"/>
                  </a:cubicBezTo>
                  <a:cubicBezTo>
                    <a:pt x="336" y="71"/>
                    <a:pt x="336" y="71"/>
                    <a:pt x="336" y="71"/>
                  </a:cubicBezTo>
                  <a:cubicBezTo>
                    <a:pt x="332" y="68"/>
                    <a:pt x="332" y="68"/>
                    <a:pt x="332" y="68"/>
                  </a:cubicBezTo>
                  <a:cubicBezTo>
                    <a:pt x="331" y="74"/>
                    <a:pt x="331" y="74"/>
                    <a:pt x="331" y="74"/>
                  </a:cubicBezTo>
                  <a:cubicBezTo>
                    <a:pt x="328" y="78"/>
                    <a:pt x="328" y="78"/>
                    <a:pt x="328" y="78"/>
                  </a:cubicBezTo>
                  <a:cubicBezTo>
                    <a:pt x="323" y="73"/>
                    <a:pt x="323" y="73"/>
                    <a:pt x="323" y="73"/>
                  </a:cubicBezTo>
                  <a:cubicBezTo>
                    <a:pt x="320" y="67"/>
                    <a:pt x="320" y="67"/>
                    <a:pt x="320" y="67"/>
                  </a:cubicBezTo>
                  <a:cubicBezTo>
                    <a:pt x="323" y="60"/>
                    <a:pt x="323" y="60"/>
                    <a:pt x="323" y="60"/>
                  </a:cubicBezTo>
                  <a:cubicBezTo>
                    <a:pt x="323" y="57"/>
                    <a:pt x="323" y="57"/>
                    <a:pt x="323" y="57"/>
                  </a:cubicBezTo>
                  <a:cubicBezTo>
                    <a:pt x="320" y="52"/>
                    <a:pt x="320" y="52"/>
                    <a:pt x="320" y="52"/>
                  </a:cubicBezTo>
                  <a:cubicBezTo>
                    <a:pt x="316" y="51"/>
                    <a:pt x="316" y="51"/>
                    <a:pt x="316" y="51"/>
                  </a:cubicBezTo>
                  <a:cubicBezTo>
                    <a:pt x="312" y="51"/>
                    <a:pt x="312" y="51"/>
                    <a:pt x="312" y="51"/>
                  </a:cubicBezTo>
                  <a:cubicBezTo>
                    <a:pt x="310" y="49"/>
                    <a:pt x="310" y="49"/>
                    <a:pt x="310" y="49"/>
                  </a:cubicBezTo>
                  <a:cubicBezTo>
                    <a:pt x="306" y="46"/>
                    <a:pt x="306" y="46"/>
                    <a:pt x="306" y="46"/>
                  </a:cubicBezTo>
                  <a:cubicBezTo>
                    <a:pt x="303" y="50"/>
                    <a:pt x="303" y="50"/>
                    <a:pt x="303" y="50"/>
                  </a:cubicBezTo>
                  <a:cubicBezTo>
                    <a:pt x="301" y="55"/>
                    <a:pt x="301" y="55"/>
                    <a:pt x="301" y="55"/>
                  </a:cubicBezTo>
                  <a:cubicBezTo>
                    <a:pt x="292" y="55"/>
                    <a:pt x="292" y="55"/>
                    <a:pt x="292" y="55"/>
                  </a:cubicBezTo>
                  <a:cubicBezTo>
                    <a:pt x="287" y="53"/>
                    <a:pt x="287" y="53"/>
                    <a:pt x="287" y="53"/>
                  </a:cubicBezTo>
                  <a:cubicBezTo>
                    <a:pt x="286" y="49"/>
                    <a:pt x="286" y="49"/>
                    <a:pt x="286" y="49"/>
                  </a:cubicBezTo>
                  <a:cubicBezTo>
                    <a:pt x="277" y="49"/>
                    <a:pt x="277" y="49"/>
                    <a:pt x="277" y="49"/>
                  </a:cubicBezTo>
                  <a:cubicBezTo>
                    <a:pt x="272" y="52"/>
                    <a:pt x="272" y="52"/>
                    <a:pt x="272" y="52"/>
                  </a:cubicBezTo>
                  <a:cubicBezTo>
                    <a:pt x="271" y="49"/>
                    <a:pt x="271" y="49"/>
                    <a:pt x="271" y="49"/>
                  </a:cubicBezTo>
                  <a:cubicBezTo>
                    <a:pt x="268" y="45"/>
                    <a:pt x="268" y="45"/>
                    <a:pt x="268" y="45"/>
                  </a:cubicBezTo>
                  <a:cubicBezTo>
                    <a:pt x="264" y="44"/>
                    <a:pt x="264" y="44"/>
                    <a:pt x="264" y="44"/>
                  </a:cubicBezTo>
                  <a:cubicBezTo>
                    <a:pt x="259" y="49"/>
                    <a:pt x="259" y="49"/>
                    <a:pt x="259" y="49"/>
                  </a:cubicBezTo>
                  <a:cubicBezTo>
                    <a:pt x="253" y="52"/>
                    <a:pt x="253" y="52"/>
                    <a:pt x="253" y="52"/>
                  </a:cubicBezTo>
                  <a:cubicBezTo>
                    <a:pt x="247" y="57"/>
                    <a:pt x="247" y="57"/>
                    <a:pt x="247" y="57"/>
                  </a:cubicBezTo>
                  <a:cubicBezTo>
                    <a:pt x="251" y="51"/>
                    <a:pt x="251" y="51"/>
                    <a:pt x="251" y="51"/>
                  </a:cubicBezTo>
                  <a:cubicBezTo>
                    <a:pt x="255" y="48"/>
                    <a:pt x="255" y="48"/>
                    <a:pt x="255" y="48"/>
                  </a:cubicBezTo>
                  <a:cubicBezTo>
                    <a:pt x="262" y="39"/>
                    <a:pt x="262" y="39"/>
                    <a:pt x="262" y="39"/>
                  </a:cubicBezTo>
                  <a:cubicBezTo>
                    <a:pt x="266" y="35"/>
                    <a:pt x="266" y="35"/>
                    <a:pt x="266" y="35"/>
                  </a:cubicBezTo>
                  <a:cubicBezTo>
                    <a:pt x="270" y="29"/>
                    <a:pt x="270" y="29"/>
                    <a:pt x="270" y="29"/>
                  </a:cubicBezTo>
                  <a:cubicBezTo>
                    <a:pt x="268" y="19"/>
                    <a:pt x="268" y="19"/>
                    <a:pt x="268" y="19"/>
                  </a:cubicBezTo>
                  <a:cubicBezTo>
                    <a:pt x="260" y="12"/>
                    <a:pt x="260" y="12"/>
                    <a:pt x="260" y="12"/>
                  </a:cubicBezTo>
                  <a:cubicBezTo>
                    <a:pt x="254" y="11"/>
                    <a:pt x="254" y="11"/>
                    <a:pt x="254" y="11"/>
                  </a:cubicBezTo>
                  <a:cubicBezTo>
                    <a:pt x="254" y="8"/>
                    <a:pt x="254" y="8"/>
                    <a:pt x="254" y="8"/>
                  </a:cubicBezTo>
                  <a:cubicBezTo>
                    <a:pt x="249" y="1"/>
                    <a:pt x="249" y="1"/>
                    <a:pt x="249" y="1"/>
                  </a:cubicBezTo>
                  <a:cubicBezTo>
                    <a:pt x="249" y="1"/>
                    <a:pt x="242" y="0"/>
                    <a:pt x="241" y="0"/>
                  </a:cubicBezTo>
                  <a:cubicBezTo>
                    <a:pt x="241" y="1"/>
                    <a:pt x="233" y="9"/>
                    <a:pt x="233" y="9"/>
                  </a:cubicBezTo>
                  <a:cubicBezTo>
                    <a:pt x="231" y="16"/>
                    <a:pt x="231" y="16"/>
                    <a:pt x="231" y="16"/>
                  </a:cubicBezTo>
                  <a:cubicBezTo>
                    <a:pt x="222" y="22"/>
                    <a:pt x="222" y="22"/>
                    <a:pt x="222" y="22"/>
                  </a:cubicBezTo>
                  <a:cubicBezTo>
                    <a:pt x="216" y="19"/>
                    <a:pt x="216" y="19"/>
                    <a:pt x="216" y="19"/>
                  </a:cubicBezTo>
                  <a:cubicBezTo>
                    <a:pt x="206" y="23"/>
                    <a:pt x="206" y="23"/>
                    <a:pt x="206" y="23"/>
                  </a:cubicBezTo>
                  <a:cubicBezTo>
                    <a:pt x="195" y="29"/>
                    <a:pt x="195" y="29"/>
                    <a:pt x="195" y="29"/>
                  </a:cubicBezTo>
                  <a:cubicBezTo>
                    <a:pt x="190" y="35"/>
                    <a:pt x="190" y="35"/>
                    <a:pt x="190" y="35"/>
                  </a:cubicBezTo>
                  <a:cubicBezTo>
                    <a:pt x="190" y="35"/>
                    <a:pt x="189" y="46"/>
                    <a:pt x="188" y="46"/>
                  </a:cubicBezTo>
                  <a:cubicBezTo>
                    <a:pt x="187" y="46"/>
                    <a:pt x="172" y="50"/>
                    <a:pt x="172" y="50"/>
                  </a:cubicBezTo>
                  <a:cubicBezTo>
                    <a:pt x="169" y="54"/>
                    <a:pt x="169" y="54"/>
                    <a:pt x="169" y="54"/>
                  </a:cubicBezTo>
                  <a:cubicBezTo>
                    <a:pt x="169" y="54"/>
                    <a:pt x="171" y="63"/>
                    <a:pt x="170" y="64"/>
                  </a:cubicBezTo>
                  <a:cubicBezTo>
                    <a:pt x="170" y="64"/>
                    <a:pt x="167" y="63"/>
                    <a:pt x="167" y="63"/>
                  </a:cubicBezTo>
                  <a:cubicBezTo>
                    <a:pt x="162" y="61"/>
                    <a:pt x="162" y="61"/>
                    <a:pt x="162" y="61"/>
                  </a:cubicBezTo>
                  <a:cubicBezTo>
                    <a:pt x="162" y="61"/>
                    <a:pt x="160" y="65"/>
                    <a:pt x="158" y="66"/>
                  </a:cubicBezTo>
                  <a:cubicBezTo>
                    <a:pt x="155" y="67"/>
                    <a:pt x="155" y="62"/>
                    <a:pt x="155" y="62"/>
                  </a:cubicBezTo>
                  <a:cubicBezTo>
                    <a:pt x="152" y="59"/>
                    <a:pt x="152" y="59"/>
                    <a:pt x="152" y="59"/>
                  </a:cubicBezTo>
                  <a:cubicBezTo>
                    <a:pt x="150" y="59"/>
                    <a:pt x="150" y="59"/>
                    <a:pt x="150" y="59"/>
                  </a:cubicBezTo>
                  <a:cubicBezTo>
                    <a:pt x="148" y="65"/>
                    <a:pt x="148" y="65"/>
                    <a:pt x="148" y="65"/>
                  </a:cubicBezTo>
                  <a:cubicBezTo>
                    <a:pt x="148" y="65"/>
                    <a:pt x="148" y="70"/>
                    <a:pt x="148" y="70"/>
                  </a:cubicBezTo>
                  <a:cubicBezTo>
                    <a:pt x="149" y="71"/>
                    <a:pt x="148" y="79"/>
                    <a:pt x="148" y="79"/>
                  </a:cubicBezTo>
                  <a:cubicBezTo>
                    <a:pt x="145" y="80"/>
                    <a:pt x="145" y="80"/>
                    <a:pt x="145" y="80"/>
                  </a:cubicBezTo>
                  <a:cubicBezTo>
                    <a:pt x="143" y="76"/>
                    <a:pt x="143" y="76"/>
                    <a:pt x="143" y="76"/>
                  </a:cubicBezTo>
                  <a:cubicBezTo>
                    <a:pt x="145" y="68"/>
                    <a:pt x="145" y="68"/>
                    <a:pt x="145" y="68"/>
                  </a:cubicBezTo>
                  <a:cubicBezTo>
                    <a:pt x="144" y="63"/>
                    <a:pt x="144" y="63"/>
                    <a:pt x="144" y="63"/>
                  </a:cubicBezTo>
                  <a:cubicBezTo>
                    <a:pt x="143" y="58"/>
                    <a:pt x="143" y="58"/>
                    <a:pt x="143" y="58"/>
                  </a:cubicBezTo>
                  <a:cubicBezTo>
                    <a:pt x="137" y="56"/>
                    <a:pt x="137" y="56"/>
                    <a:pt x="137" y="56"/>
                  </a:cubicBezTo>
                  <a:cubicBezTo>
                    <a:pt x="131" y="56"/>
                    <a:pt x="131" y="56"/>
                    <a:pt x="131" y="56"/>
                  </a:cubicBezTo>
                  <a:cubicBezTo>
                    <a:pt x="128" y="70"/>
                    <a:pt x="128" y="70"/>
                    <a:pt x="128" y="70"/>
                  </a:cubicBezTo>
                  <a:cubicBezTo>
                    <a:pt x="125" y="73"/>
                    <a:pt x="125" y="73"/>
                    <a:pt x="125" y="73"/>
                  </a:cubicBezTo>
                  <a:cubicBezTo>
                    <a:pt x="123" y="76"/>
                    <a:pt x="123" y="76"/>
                    <a:pt x="123" y="76"/>
                  </a:cubicBezTo>
                  <a:cubicBezTo>
                    <a:pt x="126" y="81"/>
                    <a:pt x="126" y="81"/>
                    <a:pt x="126" y="81"/>
                  </a:cubicBezTo>
                  <a:cubicBezTo>
                    <a:pt x="125" y="86"/>
                    <a:pt x="125" y="86"/>
                    <a:pt x="125" y="86"/>
                  </a:cubicBezTo>
                  <a:cubicBezTo>
                    <a:pt x="126" y="88"/>
                    <a:pt x="126" y="88"/>
                    <a:pt x="126" y="88"/>
                  </a:cubicBezTo>
                  <a:cubicBezTo>
                    <a:pt x="132" y="94"/>
                    <a:pt x="132" y="94"/>
                    <a:pt x="132" y="94"/>
                  </a:cubicBezTo>
                  <a:cubicBezTo>
                    <a:pt x="128" y="101"/>
                    <a:pt x="128" y="101"/>
                    <a:pt x="128" y="101"/>
                  </a:cubicBezTo>
                  <a:cubicBezTo>
                    <a:pt x="121" y="94"/>
                    <a:pt x="121" y="94"/>
                    <a:pt x="121" y="94"/>
                  </a:cubicBezTo>
                  <a:cubicBezTo>
                    <a:pt x="113" y="88"/>
                    <a:pt x="113" y="88"/>
                    <a:pt x="113" y="88"/>
                  </a:cubicBezTo>
                  <a:cubicBezTo>
                    <a:pt x="108" y="88"/>
                    <a:pt x="108" y="88"/>
                    <a:pt x="108" y="88"/>
                  </a:cubicBezTo>
                  <a:cubicBezTo>
                    <a:pt x="103" y="88"/>
                    <a:pt x="103" y="88"/>
                    <a:pt x="103" y="88"/>
                  </a:cubicBezTo>
                  <a:cubicBezTo>
                    <a:pt x="104" y="95"/>
                    <a:pt x="104" y="95"/>
                    <a:pt x="104" y="95"/>
                  </a:cubicBezTo>
                  <a:cubicBezTo>
                    <a:pt x="102" y="96"/>
                    <a:pt x="102" y="96"/>
                    <a:pt x="102" y="96"/>
                  </a:cubicBezTo>
                  <a:cubicBezTo>
                    <a:pt x="98" y="95"/>
                    <a:pt x="98" y="95"/>
                    <a:pt x="98" y="95"/>
                  </a:cubicBezTo>
                  <a:cubicBezTo>
                    <a:pt x="93" y="97"/>
                    <a:pt x="93" y="97"/>
                    <a:pt x="93" y="97"/>
                  </a:cubicBezTo>
                  <a:cubicBezTo>
                    <a:pt x="89" y="98"/>
                    <a:pt x="89" y="98"/>
                    <a:pt x="89" y="98"/>
                  </a:cubicBezTo>
                  <a:cubicBezTo>
                    <a:pt x="85" y="99"/>
                    <a:pt x="85" y="99"/>
                    <a:pt x="85" y="99"/>
                  </a:cubicBezTo>
                  <a:cubicBezTo>
                    <a:pt x="83" y="97"/>
                    <a:pt x="83" y="97"/>
                    <a:pt x="83" y="97"/>
                  </a:cubicBezTo>
                  <a:cubicBezTo>
                    <a:pt x="79" y="98"/>
                    <a:pt x="79" y="98"/>
                    <a:pt x="79" y="98"/>
                  </a:cubicBezTo>
                  <a:cubicBezTo>
                    <a:pt x="73" y="102"/>
                    <a:pt x="73" y="102"/>
                    <a:pt x="73" y="102"/>
                  </a:cubicBezTo>
                  <a:cubicBezTo>
                    <a:pt x="66" y="106"/>
                    <a:pt x="66" y="106"/>
                    <a:pt x="66" y="106"/>
                  </a:cubicBezTo>
                  <a:cubicBezTo>
                    <a:pt x="64" y="107"/>
                    <a:pt x="64" y="107"/>
                    <a:pt x="64" y="107"/>
                  </a:cubicBezTo>
                  <a:cubicBezTo>
                    <a:pt x="62" y="112"/>
                    <a:pt x="62" y="112"/>
                    <a:pt x="62" y="112"/>
                  </a:cubicBezTo>
                  <a:cubicBezTo>
                    <a:pt x="59" y="112"/>
                    <a:pt x="59" y="112"/>
                    <a:pt x="59" y="112"/>
                  </a:cubicBezTo>
                  <a:cubicBezTo>
                    <a:pt x="56" y="109"/>
                    <a:pt x="56" y="109"/>
                    <a:pt x="56" y="109"/>
                  </a:cubicBezTo>
                  <a:cubicBezTo>
                    <a:pt x="57" y="106"/>
                    <a:pt x="57" y="106"/>
                    <a:pt x="57" y="106"/>
                  </a:cubicBezTo>
                  <a:cubicBezTo>
                    <a:pt x="60" y="104"/>
                    <a:pt x="60" y="104"/>
                    <a:pt x="60" y="104"/>
                  </a:cubicBezTo>
                  <a:cubicBezTo>
                    <a:pt x="59" y="100"/>
                    <a:pt x="59" y="100"/>
                    <a:pt x="59" y="100"/>
                  </a:cubicBezTo>
                  <a:cubicBezTo>
                    <a:pt x="55" y="99"/>
                    <a:pt x="55" y="99"/>
                    <a:pt x="55" y="99"/>
                  </a:cubicBezTo>
                  <a:cubicBezTo>
                    <a:pt x="53" y="99"/>
                    <a:pt x="53" y="99"/>
                    <a:pt x="53" y="99"/>
                  </a:cubicBezTo>
                  <a:cubicBezTo>
                    <a:pt x="50" y="98"/>
                    <a:pt x="50" y="98"/>
                    <a:pt x="50" y="98"/>
                  </a:cubicBezTo>
                  <a:cubicBezTo>
                    <a:pt x="52" y="102"/>
                    <a:pt x="52" y="102"/>
                    <a:pt x="52" y="102"/>
                  </a:cubicBezTo>
                  <a:cubicBezTo>
                    <a:pt x="52" y="109"/>
                    <a:pt x="52" y="109"/>
                    <a:pt x="52" y="109"/>
                  </a:cubicBezTo>
                  <a:cubicBezTo>
                    <a:pt x="54" y="112"/>
                    <a:pt x="54" y="112"/>
                    <a:pt x="54" y="112"/>
                  </a:cubicBezTo>
                  <a:cubicBezTo>
                    <a:pt x="52" y="118"/>
                    <a:pt x="52" y="118"/>
                    <a:pt x="52" y="118"/>
                  </a:cubicBezTo>
                  <a:cubicBezTo>
                    <a:pt x="49" y="116"/>
                    <a:pt x="49" y="116"/>
                    <a:pt x="49" y="116"/>
                  </a:cubicBezTo>
                  <a:cubicBezTo>
                    <a:pt x="46" y="116"/>
                    <a:pt x="46" y="116"/>
                    <a:pt x="46" y="116"/>
                  </a:cubicBezTo>
                  <a:cubicBezTo>
                    <a:pt x="43" y="118"/>
                    <a:pt x="43" y="118"/>
                    <a:pt x="43" y="118"/>
                  </a:cubicBezTo>
                  <a:cubicBezTo>
                    <a:pt x="40" y="121"/>
                    <a:pt x="40" y="121"/>
                    <a:pt x="40" y="121"/>
                  </a:cubicBezTo>
                  <a:cubicBezTo>
                    <a:pt x="38" y="123"/>
                    <a:pt x="38" y="123"/>
                    <a:pt x="38" y="123"/>
                  </a:cubicBezTo>
                  <a:cubicBezTo>
                    <a:pt x="41" y="130"/>
                    <a:pt x="41" y="130"/>
                    <a:pt x="41" y="130"/>
                  </a:cubicBezTo>
                  <a:cubicBezTo>
                    <a:pt x="41" y="130"/>
                    <a:pt x="39" y="129"/>
                    <a:pt x="39" y="129"/>
                  </a:cubicBezTo>
                  <a:cubicBezTo>
                    <a:pt x="38" y="128"/>
                    <a:pt x="33" y="128"/>
                    <a:pt x="33" y="128"/>
                  </a:cubicBezTo>
                  <a:cubicBezTo>
                    <a:pt x="30" y="127"/>
                    <a:pt x="30" y="127"/>
                    <a:pt x="30" y="127"/>
                  </a:cubicBezTo>
                  <a:cubicBezTo>
                    <a:pt x="30" y="129"/>
                    <a:pt x="30" y="129"/>
                    <a:pt x="30" y="129"/>
                  </a:cubicBezTo>
                  <a:cubicBezTo>
                    <a:pt x="32" y="132"/>
                    <a:pt x="32" y="132"/>
                    <a:pt x="32" y="132"/>
                  </a:cubicBezTo>
                  <a:cubicBezTo>
                    <a:pt x="33" y="135"/>
                    <a:pt x="33" y="135"/>
                    <a:pt x="33" y="135"/>
                  </a:cubicBezTo>
                  <a:cubicBezTo>
                    <a:pt x="31" y="136"/>
                    <a:pt x="31" y="136"/>
                    <a:pt x="31" y="136"/>
                  </a:cubicBezTo>
                  <a:cubicBezTo>
                    <a:pt x="26" y="133"/>
                    <a:pt x="26" y="133"/>
                    <a:pt x="26" y="133"/>
                  </a:cubicBezTo>
                  <a:cubicBezTo>
                    <a:pt x="23" y="130"/>
                    <a:pt x="23" y="130"/>
                    <a:pt x="23" y="130"/>
                  </a:cubicBezTo>
                  <a:cubicBezTo>
                    <a:pt x="23" y="128"/>
                    <a:pt x="23" y="128"/>
                    <a:pt x="23" y="128"/>
                  </a:cubicBezTo>
                  <a:cubicBezTo>
                    <a:pt x="21" y="123"/>
                    <a:pt x="21" y="123"/>
                    <a:pt x="21" y="123"/>
                  </a:cubicBezTo>
                  <a:cubicBezTo>
                    <a:pt x="23" y="121"/>
                    <a:pt x="23" y="121"/>
                    <a:pt x="23" y="121"/>
                  </a:cubicBezTo>
                  <a:cubicBezTo>
                    <a:pt x="23" y="118"/>
                    <a:pt x="23" y="118"/>
                    <a:pt x="23" y="118"/>
                  </a:cubicBezTo>
                  <a:cubicBezTo>
                    <a:pt x="19" y="116"/>
                    <a:pt x="19" y="116"/>
                    <a:pt x="19" y="116"/>
                  </a:cubicBezTo>
                  <a:cubicBezTo>
                    <a:pt x="15" y="113"/>
                    <a:pt x="15" y="113"/>
                    <a:pt x="15" y="113"/>
                  </a:cubicBezTo>
                  <a:cubicBezTo>
                    <a:pt x="14" y="111"/>
                    <a:pt x="14" y="111"/>
                    <a:pt x="14" y="111"/>
                  </a:cubicBezTo>
                  <a:cubicBezTo>
                    <a:pt x="16" y="111"/>
                    <a:pt x="16" y="111"/>
                    <a:pt x="16" y="111"/>
                  </a:cubicBezTo>
                  <a:cubicBezTo>
                    <a:pt x="18" y="112"/>
                    <a:pt x="18" y="112"/>
                    <a:pt x="18" y="112"/>
                  </a:cubicBezTo>
                  <a:cubicBezTo>
                    <a:pt x="18" y="112"/>
                    <a:pt x="22" y="113"/>
                    <a:pt x="22" y="113"/>
                  </a:cubicBezTo>
                  <a:cubicBezTo>
                    <a:pt x="23" y="113"/>
                    <a:pt x="24" y="116"/>
                    <a:pt x="24" y="116"/>
                  </a:cubicBezTo>
                  <a:cubicBezTo>
                    <a:pt x="31" y="118"/>
                    <a:pt x="31" y="118"/>
                    <a:pt x="31" y="118"/>
                  </a:cubicBezTo>
                  <a:cubicBezTo>
                    <a:pt x="38" y="117"/>
                    <a:pt x="38" y="117"/>
                    <a:pt x="38" y="117"/>
                  </a:cubicBezTo>
                  <a:cubicBezTo>
                    <a:pt x="42" y="114"/>
                    <a:pt x="42" y="114"/>
                    <a:pt x="42" y="114"/>
                  </a:cubicBezTo>
                  <a:cubicBezTo>
                    <a:pt x="43" y="109"/>
                    <a:pt x="43" y="109"/>
                    <a:pt x="43" y="109"/>
                  </a:cubicBezTo>
                  <a:cubicBezTo>
                    <a:pt x="36" y="101"/>
                    <a:pt x="36" y="101"/>
                    <a:pt x="36" y="101"/>
                  </a:cubicBezTo>
                  <a:cubicBezTo>
                    <a:pt x="30" y="97"/>
                    <a:pt x="30" y="97"/>
                    <a:pt x="30" y="97"/>
                  </a:cubicBezTo>
                  <a:cubicBezTo>
                    <a:pt x="26" y="93"/>
                    <a:pt x="26" y="93"/>
                    <a:pt x="26" y="93"/>
                  </a:cubicBezTo>
                  <a:cubicBezTo>
                    <a:pt x="20" y="91"/>
                    <a:pt x="20" y="91"/>
                    <a:pt x="20" y="91"/>
                  </a:cubicBezTo>
                  <a:cubicBezTo>
                    <a:pt x="17" y="90"/>
                    <a:pt x="17" y="90"/>
                    <a:pt x="17" y="90"/>
                  </a:cubicBezTo>
                  <a:cubicBezTo>
                    <a:pt x="17" y="87"/>
                    <a:pt x="17" y="87"/>
                    <a:pt x="17" y="87"/>
                  </a:cubicBezTo>
                  <a:cubicBezTo>
                    <a:pt x="13" y="87"/>
                    <a:pt x="13" y="87"/>
                    <a:pt x="13" y="87"/>
                  </a:cubicBezTo>
                  <a:cubicBezTo>
                    <a:pt x="10" y="87"/>
                    <a:pt x="10" y="87"/>
                    <a:pt x="10" y="87"/>
                  </a:cubicBezTo>
                  <a:cubicBezTo>
                    <a:pt x="9" y="87"/>
                    <a:pt x="9" y="87"/>
                    <a:pt x="9" y="87"/>
                  </a:cubicBezTo>
                  <a:cubicBezTo>
                    <a:pt x="8" y="89"/>
                    <a:pt x="8" y="89"/>
                    <a:pt x="8" y="89"/>
                  </a:cubicBezTo>
                  <a:cubicBezTo>
                    <a:pt x="4" y="93"/>
                    <a:pt x="4" y="93"/>
                    <a:pt x="4" y="93"/>
                  </a:cubicBezTo>
                  <a:cubicBezTo>
                    <a:pt x="4" y="93"/>
                    <a:pt x="4" y="93"/>
                    <a:pt x="4" y="93"/>
                  </a:cubicBezTo>
                  <a:cubicBezTo>
                    <a:pt x="4" y="94"/>
                    <a:pt x="4" y="94"/>
                    <a:pt x="4" y="94"/>
                  </a:cubicBezTo>
                  <a:cubicBezTo>
                    <a:pt x="3" y="95"/>
                    <a:pt x="3" y="95"/>
                    <a:pt x="3" y="95"/>
                  </a:cubicBezTo>
                  <a:cubicBezTo>
                    <a:pt x="3" y="96"/>
                    <a:pt x="3" y="96"/>
                    <a:pt x="3" y="96"/>
                  </a:cubicBezTo>
                  <a:cubicBezTo>
                    <a:pt x="2" y="99"/>
                    <a:pt x="2" y="99"/>
                    <a:pt x="2" y="99"/>
                  </a:cubicBezTo>
                  <a:cubicBezTo>
                    <a:pt x="3" y="100"/>
                    <a:pt x="3" y="100"/>
                    <a:pt x="3" y="100"/>
                  </a:cubicBezTo>
                  <a:cubicBezTo>
                    <a:pt x="6" y="102"/>
                    <a:pt x="6" y="102"/>
                    <a:pt x="6" y="102"/>
                  </a:cubicBezTo>
                  <a:cubicBezTo>
                    <a:pt x="8" y="107"/>
                    <a:pt x="8" y="107"/>
                    <a:pt x="8" y="107"/>
                  </a:cubicBezTo>
                  <a:cubicBezTo>
                    <a:pt x="4" y="112"/>
                    <a:pt x="4" y="112"/>
                    <a:pt x="4" y="112"/>
                  </a:cubicBezTo>
                  <a:cubicBezTo>
                    <a:pt x="8" y="122"/>
                    <a:pt x="8" y="122"/>
                    <a:pt x="8" y="122"/>
                  </a:cubicBezTo>
                  <a:cubicBezTo>
                    <a:pt x="6" y="124"/>
                    <a:pt x="6" y="124"/>
                    <a:pt x="6" y="124"/>
                  </a:cubicBezTo>
                  <a:cubicBezTo>
                    <a:pt x="7" y="126"/>
                    <a:pt x="7" y="126"/>
                    <a:pt x="7" y="126"/>
                  </a:cubicBezTo>
                  <a:cubicBezTo>
                    <a:pt x="6" y="127"/>
                    <a:pt x="6" y="127"/>
                    <a:pt x="6" y="127"/>
                  </a:cubicBezTo>
                  <a:cubicBezTo>
                    <a:pt x="8" y="129"/>
                    <a:pt x="8" y="129"/>
                    <a:pt x="8" y="129"/>
                  </a:cubicBezTo>
                  <a:cubicBezTo>
                    <a:pt x="8" y="129"/>
                    <a:pt x="7" y="131"/>
                    <a:pt x="7" y="131"/>
                  </a:cubicBezTo>
                  <a:cubicBezTo>
                    <a:pt x="8" y="131"/>
                    <a:pt x="9" y="133"/>
                    <a:pt x="9" y="133"/>
                  </a:cubicBezTo>
                  <a:cubicBezTo>
                    <a:pt x="8" y="137"/>
                    <a:pt x="8" y="137"/>
                    <a:pt x="8" y="137"/>
                  </a:cubicBezTo>
                  <a:cubicBezTo>
                    <a:pt x="10" y="140"/>
                    <a:pt x="10" y="140"/>
                    <a:pt x="10" y="140"/>
                  </a:cubicBezTo>
                  <a:cubicBezTo>
                    <a:pt x="12" y="141"/>
                    <a:pt x="12" y="141"/>
                    <a:pt x="12" y="141"/>
                  </a:cubicBezTo>
                  <a:cubicBezTo>
                    <a:pt x="11" y="143"/>
                    <a:pt x="11" y="143"/>
                    <a:pt x="11" y="143"/>
                  </a:cubicBezTo>
                  <a:cubicBezTo>
                    <a:pt x="0" y="157"/>
                    <a:pt x="0" y="157"/>
                    <a:pt x="0" y="157"/>
                  </a:cubicBezTo>
                  <a:cubicBezTo>
                    <a:pt x="2" y="157"/>
                    <a:pt x="2" y="157"/>
                    <a:pt x="2" y="157"/>
                  </a:cubicBezTo>
                  <a:cubicBezTo>
                    <a:pt x="4" y="158"/>
                    <a:pt x="4" y="158"/>
                    <a:pt x="4" y="158"/>
                  </a:cubicBezTo>
                  <a:cubicBezTo>
                    <a:pt x="4" y="163"/>
                    <a:pt x="4" y="163"/>
                    <a:pt x="4" y="163"/>
                  </a:cubicBezTo>
                  <a:cubicBezTo>
                    <a:pt x="1" y="163"/>
                    <a:pt x="1" y="163"/>
                    <a:pt x="1" y="163"/>
                  </a:cubicBezTo>
                  <a:cubicBezTo>
                    <a:pt x="2" y="164"/>
                    <a:pt x="2" y="164"/>
                    <a:pt x="2" y="164"/>
                  </a:cubicBezTo>
                  <a:cubicBezTo>
                    <a:pt x="1" y="168"/>
                    <a:pt x="1" y="168"/>
                    <a:pt x="1" y="168"/>
                  </a:cubicBezTo>
                  <a:cubicBezTo>
                    <a:pt x="1" y="171"/>
                    <a:pt x="1" y="171"/>
                    <a:pt x="1" y="171"/>
                  </a:cubicBezTo>
                  <a:cubicBezTo>
                    <a:pt x="0" y="178"/>
                    <a:pt x="0" y="178"/>
                    <a:pt x="0" y="178"/>
                  </a:cubicBezTo>
                  <a:cubicBezTo>
                    <a:pt x="2" y="183"/>
                    <a:pt x="2" y="183"/>
                    <a:pt x="2" y="183"/>
                  </a:cubicBezTo>
                  <a:cubicBezTo>
                    <a:pt x="6" y="185"/>
                    <a:pt x="6" y="185"/>
                    <a:pt x="6" y="185"/>
                  </a:cubicBezTo>
                  <a:cubicBezTo>
                    <a:pt x="9" y="186"/>
                    <a:pt x="9" y="186"/>
                    <a:pt x="9" y="186"/>
                  </a:cubicBezTo>
                  <a:cubicBezTo>
                    <a:pt x="13" y="195"/>
                    <a:pt x="13" y="195"/>
                    <a:pt x="13" y="195"/>
                  </a:cubicBezTo>
                  <a:cubicBezTo>
                    <a:pt x="16" y="197"/>
                    <a:pt x="16" y="197"/>
                    <a:pt x="16" y="197"/>
                  </a:cubicBezTo>
                  <a:cubicBezTo>
                    <a:pt x="15" y="199"/>
                    <a:pt x="15" y="199"/>
                    <a:pt x="15" y="199"/>
                  </a:cubicBezTo>
                  <a:cubicBezTo>
                    <a:pt x="12" y="201"/>
                    <a:pt x="12" y="201"/>
                    <a:pt x="12" y="201"/>
                  </a:cubicBezTo>
                  <a:cubicBezTo>
                    <a:pt x="13" y="204"/>
                    <a:pt x="13" y="204"/>
                    <a:pt x="13" y="204"/>
                  </a:cubicBezTo>
                  <a:cubicBezTo>
                    <a:pt x="15" y="205"/>
                    <a:pt x="15" y="205"/>
                    <a:pt x="15" y="205"/>
                  </a:cubicBezTo>
                  <a:cubicBezTo>
                    <a:pt x="18" y="205"/>
                    <a:pt x="18" y="205"/>
                    <a:pt x="18" y="205"/>
                  </a:cubicBezTo>
                  <a:cubicBezTo>
                    <a:pt x="21" y="208"/>
                    <a:pt x="21" y="208"/>
                    <a:pt x="21" y="208"/>
                  </a:cubicBezTo>
                  <a:cubicBezTo>
                    <a:pt x="22" y="209"/>
                    <a:pt x="22" y="209"/>
                    <a:pt x="22" y="209"/>
                  </a:cubicBezTo>
                  <a:cubicBezTo>
                    <a:pt x="34" y="214"/>
                    <a:pt x="34" y="214"/>
                    <a:pt x="34" y="214"/>
                  </a:cubicBezTo>
                  <a:cubicBezTo>
                    <a:pt x="35" y="214"/>
                    <a:pt x="35" y="214"/>
                    <a:pt x="35" y="214"/>
                  </a:cubicBezTo>
                  <a:cubicBezTo>
                    <a:pt x="34" y="219"/>
                    <a:pt x="34" y="219"/>
                    <a:pt x="34" y="219"/>
                  </a:cubicBezTo>
                  <a:cubicBezTo>
                    <a:pt x="32" y="220"/>
                    <a:pt x="32" y="220"/>
                    <a:pt x="32" y="220"/>
                  </a:cubicBezTo>
                  <a:cubicBezTo>
                    <a:pt x="30" y="223"/>
                    <a:pt x="30" y="223"/>
                    <a:pt x="30" y="223"/>
                  </a:cubicBezTo>
                  <a:cubicBezTo>
                    <a:pt x="28" y="225"/>
                    <a:pt x="28" y="225"/>
                    <a:pt x="28" y="225"/>
                  </a:cubicBezTo>
                  <a:cubicBezTo>
                    <a:pt x="31" y="224"/>
                    <a:pt x="31" y="224"/>
                    <a:pt x="31" y="224"/>
                  </a:cubicBezTo>
                  <a:cubicBezTo>
                    <a:pt x="29" y="228"/>
                    <a:pt x="29" y="228"/>
                    <a:pt x="29" y="228"/>
                  </a:cubicBezTo>
                  <a:cubicBezTo>
                    <a:pt x="26" y="232"/>
                    <a:pt x="26" y="232"/>
                    <a:pt x="26" y="232"/>
                  </a:cubicBezTo>
                  <a:cubicBezTo>
                    <a:pt x="29" y="236"/>
                    <a:pt x="29" y="236"/>
                    <a:pt x="29" y="236"/>
                  </a:cubicBezTo>
                  <a:cubicBezTo>
                    <a:pt x="35" y="239"/>
                    <a:pt x="35" y="239"/>
                    <a:pt x="35" y="239"/>
                  </a:cubicBezTo>
                  <a:cubicBezTo>
                    <a:pt x="40" y="244"/>
                    <a:pt x="40" y="244"/>
                    <a:pt x="40" y="244"/>
                  </a:cubicBezTo>
                  <a:cubicBezTo>
                    <a:pt x="40" y="247"/>
                    <a:pt x="40" y="247"/>
                    <a:pt x="40" y="247"/>
                  </a:cubicBezTo>
                  <a:cubicBezTo>
                    <a:pt x="42" y="248"/>
                    <a:pt x="42" y="248"/>
                    <a:pt x="42" y="248"/>
                  </a:cubicBezTo>
                  <a:cubicBezTo>
                    <a:pt x="45" y="248"/>
                    <a:pt x="45" y="248"/>
                    <a:pt x="45" y="248"/>
                  </a:cubicBezTo>
                  <a:cubicBezTo>
                    <a:pt x="47" y="250"/>
                    <a:pt x="47" y="250"/>
                    <a:pt x="47" y="250"/>
                  </a:cubicBezTo>
                  <a:cubicBezTo>
                    <a:pt x="50" y="255"/>
                    <a:pt x="50" y="255"/>
                    <a:pt x="50" y="255"/>
                  </a:cubicBezTo>
                  <a:cubicBezTo>
                    <a:pt x="49" y="256"/>
                    <a:pt x="49" y="256"/>
                    <a:pt x="49" y="256"/>
                  </a:cubicBezTo>
                  <a:cubicBezTo>
                    <a:pt x="52" y="259"/>
                    <a:pt x="52" y="259"/>
                    <a:pt x="52" y="259"/>
                  </a:cubicBezTo>
                  <a:cubicBezTo>
                    <a:pt x="56" y="259"/>
                    <a:pt x="56" y="259"/>
                    <a:pt x="56" y="259"/>
                  </a:cubicBezTo>
                  <a:cubicBezTo>
                    <a:pt x="59" y="256"/>
                    <a:pt x="59" y="256"/>
                    <a:pt x="59" y="256"/>
                  </a:cubicBezTo>
                  <a:cubicBezTo>
                    <a:pt x="61" y="258"/>
                    <a:pt x="61" y="258"/>
                    <a:pt x="61" y="258"/>
                  </a:cubicBezTo>
                  <a:cubicBezTo>
                    <a:pt x="61" y="260"/>
                    <a:pt x="61" y="260"/>
                    <a:pt x="61" y="260"/>
                  </a:cubicBezTo>
                  <a:cubicBezTo>
                    <a:pt x="62" y="260"/>
                    <a:pt x="62" y="260"/>
                    <a:pt x="62" y="260"/>
                  </a:cubicBezTo>
                  <a:cubicBezTo>
                    <a:pt x="64" y="257"/>
                    <a:pt x="64" y="257"/>
                    <a:pt x="64" y="257"/>
                  </a:cubicBezTo>
                  <a:cubicBezTo>
                    <a:pt x="67" y="253"/>
                    <a:pt x="67" y="253"/>
                    <a:pt x="67" y="253"/>
                  </a:cubicBezTo>
                  <a:cubicBezTo>
                    <a:pt x="67" y="253"/>
                    <a:pt x="64" y="244"/>
                    <a:pt x="63" y="244"/>
                  </a:cubicBezTo>
                  <a:cubicBezTo>
                    <a:pt x="62" y="243"/>
                    <a:pt x="56" y="235"/>
                    <a:pt x="56" y="235"/>
                  </a:cubicBezTo>
                  <a:cubicBezTo>
                    <a:pt x="59" y="229"/>
                    <a:pt x="59" y="229"/>
                    <a:pt x="59" y="229"/>
                  </a:cubicBezTo>
                  <a:cubicBezTo>
                    <a:pt x="63" y="226"/>
                    <a:pt x="63" y="226"/>
                    <a:pt x="63" y="226"/>
                  </a:cubicBezTo>
                  <a:cubicBezTo>
                    <a:pt x="63" y="225"/>
                    <a:pt x="63" y="225"/>
                    <a:pt x="63" y="225"/>
                  </a:cubicBezTo>
                  <a:cubicBezTo>
                    <a:pt x="64" y="226"/>
                    <a:pt x="64" y="226"/>
                    <a:pt x="64" y="226"/>
                  </a:cubicBezTo>
                  <a:cubicBezTo>
                    <a:pt x="63" y="224"/>
                    <a:pt x="63" y="224"/>
                    <a:pt x="63" y="224"/>
                  </a:cubicBezTo>
                  <a:cubicBezTo>
                    <a:pt x="63" y="224"/>
                    <a:pt x="63" y="224"/>
                    <a:pt x="63" y="224"/>
                  </a:cubicBezTo>
                  <a:cubicBezTo>
                    <a:pt x="63" y="224"/>
                    <a:pt x="63" y="224"/>
                    <a:pt x="63" y="224"/>
                  </a:cubicBezTo>
                  <a:cubicBezTo>
                    <a:pt x="60" y="222"/>
                    <a:pt x="60" y="222"/>
                    <a:pt x="60" y="222"/>
                  </a:cubicBezTo>
                  <a:cubicBezTo>
                    <a:pt x="63" y="214"/>
                    <a:pt x="63" y="214"/>
                    <a:pt x="63" y="214"/>
                  </a:cubicBezTo>
                  <a:cubicBezTo>
                    <a:pt x="73" y="210"/>
                    <a:pt x="73" y="210"/>
                    <a:pt x="73" y="210"/>
                  </a:cubicBezTo>
                  <a:cubicBezTo>
                    <a:pt x="82" y="209"/>
                    <a:pt x="82" y="209"/>
                    <a:pt x="82" y="209"/>
                  </a:cubicBezTo>
                  <a:cubicBezTo>
                    <a:pt x="87" y="212"/>
                    <a:pt x="87" y="212"/>
                    <a:pt x="87" y="212"/>
                  </a:cubicBezTo>
                  <a:cubicBezTo>
                    <a:pt x="93" y="211"/>
                    <a:pt x="93" y="211"/>
                    <a:pt x="93" y="211"/>
                  </a:cubicBezTo>
                  <a:cubicBezTo>
                    <a:pt x="100" y="213"/>
                    <a:pt x="100" y="213"/>
                    <a:pt x="100" y="213"/>
                  </a:cubicBezTo>
                  <a:cubicBezTo>
                    <a:pt x="107" y="211"/>
                    <a:pt x="107" y="211"/>
                    <a:pt x="107" y="211"/>
                  </a:cubicBezTo>
                  <a:cubicBezTo>
                    <a:pt x="105" y="205"/>
                    <a:pt x="105" y="205"/>
                    <a:pt x="105" y="205"/>
                  </a:cubicBezTo>
                  <a:cubicBezTo>
                    <a:pt x="109" y="196"/>
                    <a:pt x="109" y="196"/>
                    <a:pt x="109" y="196"/>
                  </a:cubicBezTo>
                  <a:cubicBezTo>
                    <a:pt x="122" y="191"/>
                    <a:pt x="122" y="191"/>
                    <a:pt x="122" y="191"/>
                  </a:cubicBezTo>
                  <a:cubicBezTo>
                    <a:pt x="134" y="189"/>
                    <a:pt x="134" y="189"/>
                    <a:pt x="134" y="189"/>
                  </a:cubicBezTo>
                  <a:cubicBezTo>
                    <a:pt x="142" y="198"/>
                    <a:pt x="142" y="198"/>
                    <a:pt x="142" y="198"/>
                  </a:cubicBezTo>
                  <a:cubicBezTo>
                    <a:pt x="151" y="195"/>
                    <a:pt x="151" y="195"/>
                    <a:pt x="151" y="195"/>
                  </a:cubicBezTo>
                  <a:cubicBezTo>
                    <a:pt x="156" y="194"/>
                    <a:pt x="156" y="194"/>
                    <a:pt x="156" y="194"/>
                  </a:cubicBezTo>
                  <a:cubicBezTo>
                    <a:pt x="160" y="203"/>
                    <a:pt x="160" y="203"/>
                    <a:pt x="160" y="203"/>
                  </a:cubicBezTo>
                  <a:cubicBezTo>
                    <a:pt x="164" y="212"/>
                    <a:pt x="164" y="212"/>
                    <a:pt x="164" y="212"/>
                  </a:cubicBezTo>
                  <a:cubicBezTo>
                    <a:pt x="174" y="212"/>
                    <a:pt x="174" y="212"/>
                    <a:pt x="174" y="212"/>
                  </a:cubicBezTo>
                  <a:cubicBezTo>
                    <a:pt x="182" y="216"/>
                    <a:pt x="182" y="216"/>
                    <a:pt x="182" y="216"/>
                  </a:cubicBezTo>
                  <a:cubicBezTo>
                    <a:pt x="189" y="217"/>
                    <a:pt x="189" y="217"/>
                    <a:pt x="189" y="217"/>
                  </a:cubicBezTo>
                  <a:cubicBezTo>
                    <a:pt x="189" y="223"/>
                    <a:pt x="189" y="223"/>
                    <a:pt x="189" y="223"/>
                  </a:cubicBezTo>
                  <a:cubicBezTo>
                    <a:pt x="191" y="222"/>
                    <a:pt x="191" y="222"/>
                    <a:pt x="191" y="222"/>
                  </a:cubicBezTo>
                  <a:cubicBezTo>
                    <a:pt x="192" y="223"/>
                    <a:pt x="192" y="223"/>
                    <a:pt x="192" y="223"/>
                  </a:cubicBezTo>
                  <a:cubicBezTo>
                    <a:pt x="194" y="219"/>
                    <a:pt x="194" y="219"/>
                    <a:pt x="194" y="219"/>
                  </a:cubicBezTo>
                  <a:cubicBezTo>
                    <a:pt x="201" y="214"/>
                    <a:pt x="201" y="214"/>
                    <a:pt x="201" y="214"/>
                  </a:cubicBezTo>
                  <a:cubicBezTo>
                    <a:pt x="212" y="213"/>
                    <a:pt x="212" y="213"/>
                    <a:pt x="212" y="213"/>
                  </a:cubicBezTo>
                  <a:cubicBezTo>
                    <a:pt x="220" y="217"/>
                    <a:pt x="220" y="217"/>
                    <a:pt x="220" y="217"/>
                  </a:cubicBezTo>
                  <a:cubicBezTo>
                    <a:pt x="224" y="211"/>
                    <a:pt x="224" y="211"/>
                    <a:pt x="224" y="211"/>
                  </a:cubicBezTo>
                  <a:cubicBezTo>
                    <a:pt x="228" y="206"/>
                    <a:pt x="228" y="206"/>
                    <a:pt x="228" y="206"/>
                  </a:cubicBezTo>
                  <a:cubicBezTo>
                    <a:pt x="240" y="211"/>
                    <a:pt x="240" y="211"/>
                    <a:pt x="240" y="211"/>
                  </a:cubicBezTo>
                  <a:cubicBezTo>
                    <a:pt x="243" y="215"/>
                    <a:pt x="243" y="215"/>
                    <a:pt x="243" y="215"/>
                  </a:cubicBezTo>
                  <a:cubicBezTo>
                    <a:pt x="253" y="215"/>
                    <a:pt x="253" y="215"/>
                    <a:pt x="253" y="215"/>
                  </a:cubicBezTo>
                  <a:cubicBezTo>
                    <a:pt x="259" y="220"/>
                    <a:pt x="259" y="220"/>
                    <a:pt x="259" y="220"/>
                  </a:cubicBezTo>
                  <a:cubicBezTo>
                    <a:pt x="275" y="216"/>
                    <a:pt x="275" y="216"/>
                    <a:pt x="275" y="216"/>
                  </a:cubicBezTo>
                  <a:cubicBezTo>
                    <a:pt x="282" y="218"/>
                    <a:pt x="282" y="218"/>
                    <a:pt x="282" y="218"/>
                  </a:cubicBezTo>
                  <a:cubicBezTo>
                    <a:pt x="283" y="216"/>
                    <a:pt x="283" y="216"/>
                    <a:pt x="283" y="216"/>
                  </a:cubicBezTo>
                  <a:cubicBezTo>
                    <a:pt x="289" y="216"/>
                    <a:pt x="289" y="216"/>
                    <a:pt x="289" y="216"/>
                  </a:cubicBezTo>
                  <a:cubicBezTo>
                    <a:pt x="295" y="205"/>
                    <a:pt x="295" y="205"/>
                    <a:pt x="295" y="205"/>
                  </a:cubicBezTo>
                  <a:cubicBezTo>
                    <a:pt x="298" y="200"/>
                    <a:pt x="298" y="200"/>
                    <a:pt x="298" y="200"/>
                  </a:cubicBezTo>
                  <a:cubicBezTo>
                    <a:pt x="307" y="200"/>
                    <a:pt x="307" y="200"/>
                    <a:pt x="307" y="200"/>
                  </a:cubicBezTo>
                  <a:cubicBezTo>
                    <a:pt x="317" y="218"/>
                    <a:pt x="317" y="218"/>
                    <a:pt x="317" y="218"/>
                  </a:cubicBezTo>
                  <a:cubicBezTo>
                    <a:pt x="325" y="220"/>
                    <a:pt x="325" y="220"/>
                    <a:pt x="325" y="220"/>
                  </a:cubicBezTo>
                  <a:cubicBezTo>
                    <a:pt x="327" y="224"/>
                    <a:pt x="327" y="224"/>
                    <a:pt x="327" y="224"/>
                  </a:cubicBezTo>
                  <a:cubicBezTo>
                    <a:pt x="339" y="223"/>
                    <a:pt x="339" y="223"/>
                    <a:pt x="339" y="223"/>
                  </a:cubicBezTo>
                  <a:cubicBezTo>
                    <a:pt x="334" y="238"/>
                    <a:pt x="334" y="238"/>
                    <a:pt x="334" y="238"/>
                  </a:cubicBezTo>
                  <a:cubicBezTo>
                    <a:pt x="329" y="239"/>
                    <a:pt x="329" y="239"/>
                    <a:pt x="329" y="239"/>
                  </a:cubicBezTo>
                  <a:cubicBezTo>
                    <a:pt x="326" y="250"/>
                    <a:pt x="326" y="250"/>
                    <a:pt x="326" y="250"/>
                  </a:cubicBezTo>
                  <a:cubicBezTo>
                    <a:pt x="327" y="250"/>
                    <a:pt x="327" y="250"/>
                    <a:pt x="327" y="250"/>
                  </a:cubicBezTo>
                  <a:cubicBezTo>
                    <a:pt x="329" y="250"/>
                    <a:pt x="329" y="250"/>
                    <a:pt x="329" y="250"/>
                  </a:cubicBezTo>
                  <a:cubicBezTo>
                    <a:pt x="331" y="249"/>
                    <a:pt x="331" y="249"/>
                    <a:pt x="331" y="249"/>
                  </a:cubicBezTo>
                  <a:cubicBezTo>
                    <a:pt x="332" y="249"/>
                    <a:pt x="332" y="249"/>
                    <a:pt x="332" y="249"/>
                  </a:cubicBezTo>
                  <a:cubicBezTo>
                    <a:pt x="335" y="250"/>
                    <a:pt x="335" y="250"/>
                    <a:pt x="335" y="250"/>
                  </a:cubicBezTo>
                  <a:cubicBezTo>
                    <a:pt x="342" y="245"/>
                    <a:pt x="342" y="245"/>
                    <a:pt x="342" y="245"/>
                  </a:cubicBezTo>
                  <a:cubicBezTo>
                    <a:pt x="345" y="241"/>
                    <a:pt x="345" y="241"/>
                    <a:pt x="345" y="241"/>
                  </a:cubicBezTo>
                  <a:cubicBezTo>
                    <a:pt x="353" y="230"/>
                    <a:pt x="353" y="230"/>
                    <a:pt x="353" y="230"/>
                  </a:cubicBezTo>
                  <a:cubicBezTo>
                    <a:pt x="357" y="223"/>
                    <a:pt x="357" y="223"/>
                    <a:pt x="357" y="223"/>
                  </a:cubicBezTo>
                  <a:cubicBezTo>
                    <a:pt x="358" y="214"/>
                    <a:pt x="358" y="214"/>
                    <a:pt x="358" y="214"/>
                  </a:cubicBezTo>
                  <a:cubicBezTo>
                    <a:pt x="360" y="203"/>
                    <a:pt x="360" y="203"/>
                    <a:pt x="360" y="203"/>
                  </a:cubicBezTo>
                  <a:cubicBezTo>
                    <a:pt x="360" y="199"/>
                    <a:pt x="360" y="199"/>
                    <a:pt x="360" y="199"/>
                  </a:cubicBezTo>
                  <a:cubicBezTo>
                    <a:pt x="355" y="194"/>
                    <a:pt x="355" y="194"/>
                    <a:pt x="355" y="194"/>
                  </a:cubicBezTo>
                  <a:cubicBezTo>
                    <a:pt x="355" y="194"/>
                    <a:pt x="349" y="198"/>
                    <a:pt x="349" y="198"/>
                  </a:cubicBezTo>
                  <a:cubicBezTo>
                    <a:pt x="348" y="198"/>
                    <a:pt x="346" y="196"/>
                    <a:pt x="346" y="196"/>
                  </a:cubicBezTo>
                  <a:cubicBezTo>
                    <a:pt x="344" y="192"/>
                    <a:pt x="344" y="192"/>
                    <a:pt x="344" y="192"/>
                  </a:cubicBezTo>
                  <a:cubicBezTo>
                    <a:pt x="341" y="192"/>
                    <a:pt x="341" y="192"/>
                    <a:pt x="341" y="192"/>
                  </a:cubicBezTo>
                  <a:cubicBezTo>
                    <a:pt x="344" y="190"/>
                    <a:pt x="344" y="190"/>
                    <a:pt x="344" y="190"/>
                  </a:cubicBezTo>
                  <a:cubicBezTo>
                    <a:pt x="349" y="185"/>
                    <a:pt x="349" y="185"/>
                    <a:pt x="349" y="185"/>
                  </a:cubicBezTo>
                  <a:cubicBezTo>
                    <a:pt x="353" y="180"/>
                    <a:pt x="353" y="180"/>
                    <a:pt x="353" y="180"/>
                  </a:cubicBezTo>
                  <a:cubicBezTo>
                    <a:pt x="354" y="178"/>
                    <a:pt x="354" y="178"/>
                    <a:pt x="354" y="178"/>
                  </a:cubicBezTo>
                  <a:cubicBezTo>
                    <a:pt x="367" y="165"/>
                    <a:pt x="367" y="165"/>
                    <a:pt x="367" y="165"/>
                  </a:cubicBezTo>
                  <a:cubicBezTo>
                    <a:pt x="371" y="164"/>
                    <a:pt x="371" y="164"/>
                    <a:pt x="371" y="164"/>
                  </a:cubicBezTo>
                  <a:cubicBezTo>
                    <a:pt x="381" y="164"/>
                    <a:pt x="381" y="164"/>
                    <a:pt x="381" y="164"/>
                  </a:cubicBezTo>
                  <a:cubicBezTo>
                    <a:pt x="386" y="163"/>
                    <a:pt x="386" y="163"/>
                    <a:pt x="386" y="163"/>
                  </a:cubicBezTo>
                  <a:cubicBezTo>
                    <a:pt x="392" y="165"/>
                    <a:pt x="392" y="165"/>
                    <a:pt x="392" y="165"/>
                  </a:cubicBezTo>
                  <a:cubicBezTo>
                    <a:pt x="392" y="168"/>
                    <a:pt x="392" y="168"/>
                    <a:pt x="392" y="168"/>
                  </a:cubicBezTo>
                  <a:cubicBezTo>
                    <a:pt x="392" y="168"/>
                    <a:pt x="400" y="166"/>
                    <a:pt x="401" y="166"/>
                  </a:cubicBezTo>
                  <a:cubicBezTo>
                    <a:pt x="401" y="167"/>
                    <a:pt x="403" y="166"/>
                    <a:pt x="403" y="166"/>
                  </a:cubicBezTo>
                  <a:cubicBezTo>
                    <a:pt x="402" y="164"/>
                    <a:pt x="402" y="164"/>
                    <a:pt x="402" y="164"/>
                  </a:cubicBezTo>
                  <a:cubicBezTo>
                    <a:pt x="403" y="159"/>
                    <a:pt x="403" y="159"/>
                    <a:pt x="403" y="159"/>
                  </a:cubicBezTo>
                  <a:cubicBezTo>
                    <a:pt x="406" y="153"/>
                    <a:pt x="406" y="153"/>
                    <a:pt x="406" y="153"/>
                  </a:cubicBezTo>
                  <a:cubicBezTo>
                    <a:pt x="411" y="149"/>
                    <a:pt x="411" y="149"/>
                    <a:pt x="411" y="149"/>
                  </a:cubicBezTo>
                  <a:cubicBezTo>
                    <a:pt x="419" y="150"/>
                    <a:pt x="419" y="150"/>
                    <a:pt x="419" y="150"/>
                  </a:cubicBezTo>
                  <a:cubicBezTo>
                    <a:pt x="421" y="155"/>
                    <a:pt x="421" y="155"/>
                    <a:pt x="421" y="155"/>
                  </a:cubicBezTo>
                  <a:cubicBezTo>
                    <a:pt x="426" y="151"/>
                    <a:pt x="426" y="151"/>
                    <a:pt x="426" y="151"/>
                  </a:cubicBezTo>
                  <a:cubicBezTo>
                    <a:pt x="433" y="144"/>
                    <a:pt x="433" y="144"/>
                    <a:pt x="433" y="144"/>
                  </a:cubicBezTo>
                  <a:cubicBezTo>
                    <a:pt x="433" y="152"/>
                    <a:pt x="433" y="152"/>
                    <a:pt x="433" y="152"/>
                  </a:cubicBezTo>
                  <a:cubicBezTo>
                    <a:pt x="427" y="158"/>
                    <a:pt x="427" y="158"/>
                    <a:pt x="427" y="158"/>
                  </a:cubicBezTo>
                  <a:cubicBezTo>
                    <a:pt x="423" y="160"/>
                    <a:pt x="423" y="160"/>
                    <a:pt x="423" y="160"/>
                  </a:cubicBezTo>
                  <a:cubicBezTo>
                    <a:pt x="419" y="166"/>
                    <a:pt x="419" y="166"/>
                    <a:pt x="419" y="166"/>
                  </a:cubicBezTo>
                  <a:cubicBezTo>
                    <a:pt x="416" y="171"/>
                    <a:pt x="416" y="171"/>
                    <a:pt x="416" y="171"/>
                  </a:cubicBezTo>
                  <a:cubicBezTo>
                    <a:pt x="416" y="171"/>
                    <a:pt x="411" y="173"/>
                    <a:pt x="411" y="174"/>
                  </a:cubicBezTo>
                  <a:cubicBezTo>
                    <a:pt x="410" y="174"/>
                    <a:pt x="409" y="175"/>
                    <a:pt x="409" y="175"/>
                  </a:cubicBezTo>
                  <a:cubicBezTo>
                    <a:pt x="405" y="186"/>
                    <a:pt x="405" y="186"/>
                    <a:pt x="405" y="186"/>
                  </a:cubicBezTo>
                  <a:cubicBezTo>
                    <a:pt x="410" y="210"/>
                    <a:pt x="410" y="210"/>
                    <a:pt x="410" y="210"/>
                  </a:cubicBezTo>
                  <a:cubicBezTo>
                    <a:pt x="416" y="202"/>
                    <a:pt x="416" y="202"/>
                    <a:pt x="416" y="202"/>
                  </a:cubicBezTo>
                  <a:cubicBezTo>
                    <a:pt x="418" y="201"/>
                    <a:pt x="418" y="201"/>
                    <a:pt x="418" y="201"/>
                  </a:cubicBezTo>
                  <a:cubicBezTo>
                    <a:pt x="420" y="196"/>
                    <a:pt x="420" y="196"/>
                    <a:pt x="420" y="196"/>
                  </a:cubicBezTo>
                  <a:cubicBezTo>
                    <a:pt x="422" y="193"/>
                    <a:pt x="422" y="193"/>
                    <a:pt x="422" y="193"/>
                  </a:cubicBezTo>
                  <a:cubicBezTo>
                    <a:pt x="426" y="191"/>
                    <a:pt x="426" y="191"/>
                    <a:pt x="426" y="191"/>
                  </a:cubicBezTo>
                  <a:cubicBezTo>
                    <a:pt x="426" y="186"/>
                    <a:pt x="426" y="186"/>
                    <a:pt x="426" y="186"/>
                  </a:cubicBezTo>
                  <a:cubicBezTo>
                    <a:pt x="427" y="184"/>
                    <a:pt x="427" y="184"/>
                    <a:pt x="427" y="184"/>
                  </a:cubicBezTo>
                  <a:cubicBezTo>
                    <a:pt x="429" y="177"/>
                    <a:pt x="429" y="177"/>
                    <a:pt x="429" y="177"/>
                  </a:cubicBezTo>
                  <a:cubicBezTo>
                    <a:pt x="429" y="175"/>
                    <a:pt x="429" y="175"/>
                    <a:pt x="429" y="175"/>
                  </a:cubicBezTo>
                  <a:cubicBezTo>
                    <a:pt x="426" y="174"/>
                    <a:pt x="426" y="174"/>
                    <a:pt x="426" y="174"/>
                  </a:cubicBezTo>
                  <a:cubicBezTo>
                    <a:pt x="430" y="165"/>
                    <a:pt x="430" y="165"/>
                    <a:pt x="430" y="165"/>
                  </a:cubicBezTo>
                  <a:cubicBezTo>
                    <a:pt x="432" y="162"/>
                    <a:pt x="432" y="162"/>
                    <a:pt x="432" y="162"/>
                  </a:cubicBezTo>
                  <a:cubicBezTo>
                    <a:pt x="435" y="161"/>
                    <a:pt x="435" y="161"/>
                    <a:pt x="435" y="161"/>
                  </a:cubicBezTo>
                  <a:cubicBezTo>
                    <a:pt x="438" y="160"/>
                    <a:pt x="438" y="160"/>
                    <a:pt x="438" y="160"/>
                  </a:cubicBezTo>
                  <a:cubicBezTo>
                    <a:pt x="439" y="162"/>
                    <a:pt x="439" y="162"/>
                    <a:pt x="439" y="162"/>
                  </a:cubicBezTo>
                  <a:cubicBezTo>
                    <a:pt x="446" y="157"/>
                    <a:pt x="446" y="157"/>
                    <a:pt x="446" y="157"/>
                  </a:cubicBezTo>
                  <a:cubicBezTo>
                    <a:pt x="446" y="157"/>
                    <a:pt x="452" y="162"/>
                    <a:pt x="452" y="162"/>
                  </a:cubicBezTo>
                  <a:cubicBezTo>
                    <a:pt x="453" y="162"/>
                    <a:pt x="454" y="157"/>
                    <a:pt x="454" y="157"/>
                  </a:cubicBezTo>
                  <a:cubicBezTo>
                    <a:pt x="457" y="156"/>
                    <a:pt x="457" y="156"/>
                    <a:pt x="457" y="156"/>
                  </a:cubicBezTo>
                  <a:cubicBezTo>
                    <a:pt x="457" y="156"/>
                    <a:pt x="463" y="150"/>
                    <a:pt x="464" y="149"/>
                  </a:cubicBezTo>
                  <a:cubicBezTo>
                    <a:pt x="464" y="149"/>
                    <a:pt x="472" y="145"/>
                    <a:pt x="472" y="145"/>
                  </a:cubicBezTo>
                  <a:cubicBezTo>
                    <a:pt x="473" y="145"/>
                    <a:pt x="476" y="145"/>
                    <a:pt x="476" y="145"/>
                  </a:cubicBezTo>
                  <a:cubicBezTo>
                    <a:pt x="480" y="146"/>
                    <a:pt x="480" y="146"/>
                    <a:pt x="480" y="146"/>
                  </a:cubicBezTo>
                  <a:cubicBezTo>
                    <a:pt x="480" y="144"/>
                    <a:pt x="480" y="144"/>
                    <a:pt x="480" y="144"/>
                  </a:cubicBezTo>
                  <a:cubicBezTo>
                    <a:pt x="479" y="140"/>
                    <a:pt x="479" y="140"/>
                    <a:pt x="479" y="140"/>
                  </a:cubicBezTo>
                  <a:cubicBezTo>
                    <a:pt x="478" y="135"/>
                    <a:pt x="478" y="135"/>
                    <a:pt x="478" y="135"/>
                  </a:cubicBezTo>
                  <a:cubicBezTo>
                    <a:pt x="474" y="131"/>
                    <a:pt x="474" y="131"/>
                    <a:pt x="474" y="131"/>
                  </a:cubicBezTo>
                  <a:cubicBezTo>
                    <a:pt x="477" y="129"/>
                    <a:pt x="477" y="129"/>
                    <a:pt x="477" y="129"/>
                  </a:cubicBezTo>
                  <a:lnTo>
                    <a:pt x="482" y="127"/>
                  </a:lnTo>
                  <a:close/>
                </a:path>
              </a:pathLst>
            </a:custGeom>
            <a:grpFill/>
            <a:ln w="9525">
              <a:solidFill>
                <a:schemeClr val="bg1"/>
              </a:solidFill>
              <a:round/>
              <a:headEnd/>
              <a:tailEnd/>
            </a:ln>
          </p:spPr>
          <p:txBody>
            <a:bodyPr/>
            <a:lstStyle/>
            <a:p>
              <a:endParaRPr lang="en-GB" dirty="0"/>
            </a:p>
          </p:txBody>
        </p:sp>
        <p:sp>
          <p:nvSpPr>
            <p:cNvPr id="83" name="Freeform 337"/>
            <p:cNvSpPr>
              <a:spLocks/>
            </p:cNvSpPr>
            <p:nvPr/>
          </p:nvSpPr>
          <p:spPr bwMode="auto">
            <a:xfrm>
              <a:off x="9011440" y="2964544"/>
              <a:ext cx="54435" cy="6049"/>
            </a:xfrm>
            <a:custGeom>
              <a:avLst/>
              <a:gdLst>
                <a:gd name="T0" fmla="*/ 2147483646 w 54"/>
                <a:gd name="T1" fmla="*/ 2147483646 h 6"/>
                <a:gd name="T2" fmla="*/ 2147483646 w 54"/>
                <a:gd name="T3" fmla="*/ 2147483646 h 6"/>
                <a:gd name="T4" fmla="*/ 2147483646 w 54"/>
                <a:gd name="T5" fmla="*/ 0 h 6"/>
                <a:gd name="T6" fmla="*/ 0 w 54"/>
                <a:gd name="T7" fmla="*/ 2147483646 h 6"/>
                <a:gd name="T8" fmla="*/ 2147483646 w 54"/>
                <a:gd name="T9" fmla="*/ 2147483646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4" h="6">
                  <a:moveTo>
                    <a:pt x="6" y="6"/>
                  </a:moveTo>
                  <a:lnTo>
                    <a:pt x="30" y="6"/>
                  </a:lnTo>
                  <a:lnTo>
                    <a:pt x="54" y="0"/>
                  </a:lnTo>
                  <a:lnTo>
                    <a:pt x="0" y="6"/>
                  </a:lnTo>
                  <a:lnTo>
                    <a:pt x="6" y="6"/>
                  </a:lnTo>
                  <a:close/>
                </a:path>
              </a:pathLst>
            </a:custGeom>
            <a:grpFill/>
            <a:ln w="9525">
              <a:solidFill>
                <a:schemeClr val="bg1"/>
              </a:solidFill>
              <a:round/>
              <a:headEnd/>
              <a:tailEnd/>
            </a:ln>
          </p:spPr>
          <p:txBody>
            <a:bodyPr/>
            <a:lstStyle/>
            <a:p>
              <a:endParaRPr lang="en-GB" dirty="0"/>
            </a:p>
          </p:txBody>
        </p:sp>
        <p:sp>
          <p:nvSpPr>
            <p:cNvPr id="84" name="Freeform 338"/>
            <p:cNvSpPr>
              <a:spLocks/>
            </p:cNvSpPr>
            <p:nvPr/>
          </p:nvSpPr>
          <p:spPr bwMode="auto">
            <a:xfrm>
              <a:off x="8927973" y="2463743"/>
              <a:ext cx="770556" cy="540720"/>
            </a:xfrm>
            <a:custGeom>
              <a:avLst/>
              <a:gdLst>
                <a:gd name="T0" fmla="*/ 2147483646 w 129"/>
                <a:gd name="T1" fmla="*/ 2147483646 h 91"/>
                <a:gd name="T2" fmla="*/ 2147483646 w 129"/>
                <a:gd name="T3" fmla="*/ 2147483646 h 91"/>
                <a:gd name="T4" fmla="*/ 2147483646 w 129"/>
                <a:gd name="T5" fmla="*/ 2147483646 h 91"/>
                <a:gd name="T6" fmla="*/ 2147483646 w 129"/>
                <a:gd name="T7" fmla="*/ 2147483646 h 91"/>
                <a:gd name="T8" fmla="*/ 2147483646 w 129"/>
                <a:gd name="T9" fmla="*/ 2147483646 h 91"/>
                <a:gd name="T10" fmla="*/ 2147483646 w 129"/>
                <a:gd name="T11" fmla="*/ 2147483646 h 91"/>
                <a:gd name="T12" fmla="*/ 2147483646 w 129"/>
                <a:gd name="T13" fmla="*/ 2147483646 h 91"/>
                <a:gd name="T14" fmla="*/ 2147483646 w 129"/>
                <a:gd name="T15" fmla="*/ 2147483646 h 91"/>
                <a:gd name="T16" fmla="*/ 2147483646 w 129"/>
                <a:gd name="T17" fmla="*/ 2147483646 h 91"/>
                <a:gd name="T18" fmla="*/ 2147483646 w 129"/>
                <a:gd name="T19" fmla="*/ 2147483646 h 91"/>
                <a:gd name="T20" fmla="*/ 2147483646 w 129"/>
                <a:gd name="T21" fmla="*/ 2147483646 h 91"/>
                <a:gd name="T22" fmla="*/ 2147483646 w 129"/>
                <a:gd name="T23" fmla="*/ 2147483646 h 91"/>
                <a:gd name="T24" fmla="*/ 2147483646 w 129"/>
                <a:gd name="T25" fmla="*/ 2147483646 h 91"/>
                <a:gd name="T26" fmla="*/ 2147483646 w 129"/>
                <a:gd name="T27" fmla="*/ 2147483646 h 91"/>
                <a:gd name="T28" fmla="*/ 2147483646 w 129"/>
                <a:gd name="T29" fmla="*/ 2147483646 h 91"/>
                <a:gd name="T30" fmla="*/ 0 w 129"/>
                <a:gd name="T31" fmla="*/ 2147483646 h 91"/>
                <a:gd name="T32" fmla="*/ 2147483646 w 129"/>
                <a:gd name="T33" fmla="*/ 2147483646 h 91"/>
                <a:gd name="T34" fmla="*/ 2147483646 w 129"/>
                <a:gd name="T35" fmla="*/ 2147483646 h 91"/>
                <a:gd name="T36" fmla="*/ 2147483646 w 129"/>
                <a:gd name="T37" fmla="*/ 2147483646 h 91"/>
                <a:gd name="T38" fmla="*/ 2147483646 w 129"/>
                <a:gd name="T39" fmla="*/ 2147483646 h 91"/>
                <a:gd name="T40" fmla="*/ 2147483646 w 129"/>
                <a:gd name="T41" fmla="*/ 2147483646 h 91"/>
                <a:gd name="T42" fmla="*/ 2147483646 w 129"/>
                <a:gd name="T43" fmla="*/ 2147483646 h 91"/>
                <a:gd name="T44" fmla="*/ 2147483646 w 129"/>
                <a:gd name="T45" fmla="*/ 2147483646 h 91"/>
                <a:gd name="T46" fmla="*/ 2147483646 w 129"/>
                <a:gd name="T47" fmla="*/ 2147483646 h 91"/>
                <a:gd name="T48" fmla="*/ 2147483646 w 129"/>
                <a:gd name="T49" fmla="*/ 2147483646 h 91"/>
                <a:gd name="T50" fmla="*/ 2147483646 w 129"/>
                <a:gd name="T51" fmla="*/ 2147483646 h 91"/>
                <a:gd name="T52" fmla="*/ 2147483646 w 129"/>
                <a:gd name="T53" fmla="*/ 2147483646 h 91"/>
                <a:gd name="T54" fmla="*/ 2147483646 w 129"/>
                <a:gd name="T55" fmla="*/ 2147483646 h 91"/>
                <a:gd name="T56" fmla="*/ 2147483646 w 129"/>
                <a:gd name="T57" fmla="*/ 2147483646 h 91"/>
                <a:gd name="T58" fmla="*/ 2147483646 w 129"/>
                <a:gd name="T59" fmla="*/ 2147483646 h 91"/>
                <a:gd name="T60" fmla="*/ 2147483646 w 129"/>
                <a:gd name="T61" fmla="*/ 2147483646 h 91"/>
                <a:gd name="T62" fmla="*/ 2147483646 w 129"/>
                <a:gd name="T63" fmla="*/ 2147483646 h 91"/>
                <a:gd name="T64" fmla="*/ 2147483646 w 129"/>
                <a:gd name="T65" fmla="*/ 2147483646 h 91"/>
                <a:gd name="T66" fmla="*/ 2147483646 w 129"/>
                <a:gd name="T67" fmla="*/ 2147483646 h 91"/>
                <a:gd name="T68" fmla="*/ 2147483646 w 129"/>
                <a:gd name="T69" fmla="*/ 2147483646 h 91"/>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29" h="91">
                  <a:moveTo>
                    <a:pt x="89" y="79"/>
                  </a:moveTo>
                  <a:cubicBezTo>
                    <a:pt x="87" y="77"/>
                    <a:pt x="87" y="77"/>
                    <a:pt x="87" y="77"/>
                  </a:cubicBezTo>
                  <a:cubicBezTo>
                    <a:pt x="88" y="73"/>
                    <a:pt x="88" y="73"/>
                    <a:pt x="88" y="73"/>
                  </a:cubicBezTo>
                  <a:cubicBezTo>
                    <a:pt x="96" y="71"/>
                    <a:pt x="96" y="71"/>
                    <a:pt x="96" y="71"/>
                  </a:cubicBezTo>
                  <a:cubicBezTo>
                    <a:pt x="101" y="67"/>
                    <a:pt x="101" y="67"/>
                    <a:pt x="101" y="67"/>
                  </a:cubicBezTo>
                  <a:cubicBezTo>
                    <a:pt x="105" y="63"/>
                    <a:pt x="105" y="63"/>
                    <a:pt x="105" y="63"/>
                  </a:cubicBezTo>
                  <a:cubicBezTo>
                    <a:pt x="107" y="51"/>
                    <a:pt x="107" y="51"/>
                    <a:pt x="107" y="51"/>
                  </a:cubicBezTo>
                  <a:cubicBezTo>
                    <a:pt x="114" y="50"/>
                    <a:pt x="114" y="50"/>
                    <a:pt x="114" y="50"/>
                  </a:cubicBezTo>
                  <a:cubicBezTo>
                    <a:pt x="116" y="40"/>
                    <a:pt x="116" y="40"/>
                    <a:pt x="116" y="40"/>
                  </a:cubicBezTo>
                  <a:cubicBezTo>
                    <a:pt x="124" y="41"/>
                    <a:pt x="124" y="41"/>
                    <a:pt x="124" y="41"/>
                  </a:cubicBezTo>
                  <a:cubicBezTo>
                    <a:pt x="126" y="35"/>
                    <a:pt x="126" y="35"/>
                    <a:pt x="126" y="35"/>
                  </a:cubicBezTo>
                  <a:cubicBezTo>
                    <a:pt x="129" y="34"/>
                    <a:pt x="129" y="34"/>
                    <a:pt x="129" y="34"/>
                  </a:cubicBezTo>
                  <a:cubicBezTo>
                    <a:pt x="129" y="29"/>
                    <a:pt x="129" y="29"/>
                    <a:pt x="129" y="29"/>
                  </a:cubicBezTo>
                  <a:cubicBezTo>
                    <a:pt x="122" y="27"/>
                    <a:pt x="122" y="27"/>
                    <a:pt x="122" y="27"/>
                  </a:cubicBezTo>
                  <a:cubicBezTo>
                    <a:pt x="114" y="23"/>
                    <a:pt x="114" y="23"/>
                    <a:pt x="114" y="23"/>
                  </a:cubicBezTo>
                  <a:cubicBezTo>
                    <a:pt x="104" y="23"/>
                    <a:pt x="104" y="23"/>
                    <a:pt x="104" y="23"/>
                  </a:cubicBezTo>
                  <a:cubicBezTo>
                    <a:pt x="100" y="14"/>
                    <a:pt x="100" y="14"/>
                    <a:pt x="100" y="14"/>
                  </a:cubicBezTo>
                  <a:cubicBezTo>
                    <a:pt x="96" y="6"/>
                    <a:pt x="96" y="6"/>
                    <a:pt x="96" y="6"/>
                  </a:cubicBezTo>
                  <a:cubicBezTo>
                    <a:pt x="91" y="6"/>
                    <a:pt x="91" y="6"/>
                    <a:pt x="91" y="6"/>
                  </a:cubicBezTo>
                  <a:cubicBezTo>
                    <a:pt x="82" y="9"/>
                    <a:pt x="82" y="9"/>
                    <a:pt x="82" y="9"/>
                  </a:cubicBezTo>
                  <a:cubicBezTo>
                    <a:pt x="74" y="0"/>
                    <a:pt x="74" y="0"/>
                    <a:pt x="74" y="0"/>
                  </a:cubicBezTo>
                  <a:cubicBezTo>
                    <a:pt x="62" y="3"/>
                    <a:pt x="62" y="3"/>
                    <a:pt x="62" y="3"/>
                  </a:cubicBezTo>
                  <a:cubicBezTo>
                    <a:pt x="49" y="7"/>
                    <a:pt x="49" y="7"/>
                    <a:pt x="49" y="7"/>
                  </a:cubicBezTo>
                  <a:cubicBezTo>
                    <a:pt x="45" y="16"/>
                    <a:pt x="45" y="16"/>
                    <a:pt x="45" y="16"/>
                  </a:cubicBezTo>
                  <a:cubicBezTo>
                    <a:pt x="47" y="23"/>
                    <a:pt x="47" y="23"/>
                    <a:pt x="47" y="23"/>
                  </a:cubicBezTo>
                  <a:cubicBezTo>
                    <a:pt x="40" y="24"/>
                    <a:pt x="40" y="24"/>
                    <a:pt x="40" y="24"/>
                  </a:cubicBezTo>
                  <a:cubicBezTo>
                    <a:pt x="33" y="23"/>
                    <a:pt x="33" y="23"/>
                    <a:pt x="33" y="23"/>
                  </a:cubicBezTo>
                  <a:cubicBezTo>
                    <a:pt x="27" y="24"/>
                    <a:pt x="27" y="24"/>
                    <a:pt x="27" y="24"/>
                  </a:cubicBezTo>
                  <a:cubicBezTo>
                    <a:pt x="22" y="20"/>
                    <a:pt x="22" y="20"/>
                    <a:pt x="22" y="20"/>
                  </a:cubicBezTo>
                  <a:cubicBezTo>
                    <a:pt x="13" y="21"/>
                    <a:pt x="13" y="21"/>
                    <a:pt x="13" y="21"/>
                  </a:cubicBezTo>
                  <a:cubicBezTo>
                    <a:pt x="3" y="26"/>
                    <a:pt x="3" y="26"/>
                    <a:pt x="3" y="26"/>
                  </a:cubicBezTo>
                  <a:cubicBezTo>
                    <a:pt x="0" y="33"/>
                    <a:pt x="0" y="33"/>
                    <a:pt x="0" y="33"/>
                  </a:cubicBezTo>
                  <a:cubicBezTo>
                    <a:pt x="4" y="37"/>
                    <a:pt x="4" y="37"/>
                    <a:pt x="4" y="37"/>
                  </a:cubicBezTo>
                  <a:cubicBezTo>
                    <a:pt x="6" y="42"/>
                    <a:pt x="6" y="42"/>
                    <a:pt x="6" y="42"/>
                  </a:cubicBezTo>
                  <a:cubicBezTo>
                    <a:pt x="13" y="41"/>
                    <a:pt x="13" y="41"/>
                    <a:pt x="13" y="41"/>
                  </a:cubicBezTo>
                  <a:cubicBezTo>
                    <a:pt x="19" y="41"/>
                    <a:pt x="19" y="41"/>
                    <a:pt x="19" y="41"/>
                  </a:cubicBezTo>
                  <a:cubicBezTo>
                    <a:pt x="26" y="49"/>
                    <a:pt x="26" y="49"/>
                    <a:pt x="26" y="49"/>
                  </a:cubicBezTo>
                  <a:cubicBezTo>
                    <a:pt x="20" y="50"/>
                    <a:pt x="20" y="50"/>
                    <a:pt x="20" y="50"/>
                  </a:cubicBezTo>
                  <a:cubicBezTo>
                    <a:pt x="16" y="50"/>
                    <a:pt x="16" y="50"/>
                    <a:pt x="16" y="50"/>
                  </a:cubicBezTo>
                  <a:cubicBezTo>
                    <a:pt x="13" y="52"/>
                    <a:pt x="13" y="52"/>
                    <a:pt x="13" y="52"/>
                  </a:cubicBezTo>
                  <a:cubicBezTo>
                    <a:pt x="16" y="59"/>
                    <a:pt x="16" y="59"/>
                    <a:pt x="16" y="59"/>
                  </a:cubicBezTo>
                  <a:cubicBezTo>
                    <a:pt x="16" y="59"/>
                    <a:pt x="20" y="62"/>
                    <a:pt x="20" y="63"/>
                  </a:cubicBezTo>
                  <a:cubicBezTo>
                    <a:pt x="20" y="64"/>
                    <a:pt x="20" y="72"/>
                    <a:pt x="20" y="72"/>
                  </a:cubicBezTo>
                  <a:cubicBezTo>
                    <a:pt x="24" y="76"/>
                    <a:pt x="24" y="76"/>
                    <a:pt x="24" y="76"/>
                  </a:cubicBezTo>
                  <a:cubicBezTo>
                    <a:pt x="23" y="84"/>
                    <a:pt x="23" y="84"/>
                    <a:pt x="23" y="84"/>
                  </a:cubicBezTo>
                  <a:cubicBezTo>
                    <a:pt x="24" y="82"/>
                    <a:pt x="24" y="82"/>
                    <a:pt x="24" y="82"/>
                  </a:cubicBezTo>
                  <a:cubicBezTo>
                    <a:pt x="29" y="80"/>
                    <a:pt x="29" y="80"/>
                    <a:pt x="29" y="80"/>
                  </a:cubicBezTo>
                  <a:cubicBezTo>
                    <a:pt x="33" y="79"/>
                    <a:pt x="33" y="79"/>
                    <a:pt x="33" y="79"/>
                  </a:cubicBezTo>
                  <a:cubicBezTo>
                    <a:pt x="38" y="82"/>
                    <a:pt x="38" y="82"/>
                    <a:pt x="38" y="82"/>
                  </a:cubicBezTo>
                  <a:cubicBezTo>
                    <a:pt x="42" y="85"/>
                    <a:pt x="42" y="85"/>
                    <a:pt x="42" y="85"/>
                  </a:cubicBezTo>
                  <a:cubicBezTo>
                    <a:pt x="46" y="86"/>
                    <a:pt x="46" y="86"/>
                    <a:pt x="46" y="86"/>
                  </a:cubicBezTo>
                  <a:cubicBezTo>
                    <a:pt x="46" y="89"/>
                    <a:pt x="46" y="89"/>
                    <a:pt x="46" y="89"/>
                  </a:cubicBezTo>
                  <a:cubicBezTo>
                    <a:pt x="48" y="90"/>
                    <a:pt x="48" y="90"/>
                    <a:pt x="48" y="90"/>
                  </a:cubicBezTo>
                  <a:cubicBezTo>
                    <a:pt x="51" y="91"/>
                    <a:pt x="51" y="91"/>
                    <a:pt x="51" y="91"/>
                  </a:cubicBezTo>
                  <a:cubicBezTo>
                    <a:pt x="53" y="89"/>
                    <a:pt x="53" y="89"/>
                    <a:pt x="53" y="89"/>
                  </a:cubicBezTo>
                  <a:cubicBezTo>
                    <a:pt x="58" y="87"/>
                    <a:pt x="58" y="87"/>
                    <a:pt x="58" y="87"/>
                  </a:cubicBezTo>
                  <a:cubicBezTo>
                    <a:pt x="59" y="82"/>
                    <a:pt x="59" y="82"/>
                    <a:pt x="59" y="82"/>
                  </a:cubicBezTo>
                  <a:cubicBezTo>
                    <a:pt x="63" y="83"/>
                    <a:pt x="63" y="83"/>
                    <a:pt x="63" y="83"/>
                  </a:cubicBezTo>
                  <a:cubicBezTo>
                    <a:pt x="66" y="83"/>
                    <a:pt x="66" y="83"/>
                    <a:pt x="66" y="83"/>
                  </a:cubicBezTo>
                  <a:cubicBezTo>
                    <a:pt x="68" y="85"/>
                    <a:pt x="68" y="85"/>
                    <a:pt x="68" y="85"/>
                  </a:cubicBezTo>
                  <a:cubicBezTo>
                    <a:pt x="72" y="84"/>
                    <a:pt x="72" y="84"/>
                    <a:pt x="72" y="84"/>
                  </a:cubicBezTo>
                  <a:cubicBezTo>
                    <a:pt x="74" y="82"/>
                    <a:pt x="74" y="82"/>
                    <a:pt x="74" y="82"/>
                  </a:cubicBezTo>
                  <a:cubicBezTo>
                    <a:pt x="77" y="79"/>
                    <a:pt x="77" y="79"/>
                    <a:pt x="77" y="79"/>
                  </a:cubicBezTo>
                  <a:cubicBezTo>
                    <a:pt x="78" y="80"/>
                    <a:pt x="78" y="80"/>
                    <a:pt x="78" y="80"/>
                  </a:cubicBezTo>
                  <a:cubicBezTo>
                    <a:pt x="79" y="83"/>
                    <a:pt x="79" y="83"/>
                    <a:pt x="79" y="83"/>
                  </a:cubicBezTo>
                  <a:cubicBezTo>
                    <a:pt x="82" y="83"/>
                    <a:pt x="82" y="83"/>
                    <a:pt x="82" y="83"/>
                  </a:cubicBezTo>
                  <a:cubicBezTo>
                    <a:pt x="86" y="82"/>
                    <a:pt x="86" y="82"/>
                    <a:pt x="86" y="82"/>
                  </a:cubicBezTo>
                  <a:cubicBezTo>
                    <a:pt x="88" y="82"/>
                    <a:pt x="88" y="82"/>
                    <a:pt x="88" y="82"/>
                  </a:cubicBezTo>
                  <a:cubicBezTo>
                    <a:pt x="88" y="83"/>
                    <a:pt x="88" y="83"/>
                    <a:pt x="88" y="83"/>
                  </a:cubicBezTo>
                  <a:cubicBezTo>
                    <a:pt x="90" y="82"/>
                    <a:pt x="90" y="82"/>
                    <a:pt x="90" y="82"/>
                  </a:cubicBezTo>
                  <a:lnTo>
                    <a:pt x="89" y="79"/>
                  </a:lnTo>
                  <a:close/>
                </a:path>
              </a:pathLst>
            </a:custGeom>
            <a:grpFill/>
            <a:ln w="9525">
              <a:solidFill>
                <a:schemeClr val="bg1"/>
              </a:solidFill>
              <a:round/>
              <a:headEnd/>
              <a:tailEnd/>
            </a:ln>
          </p:spPr>
          <p:txBody>
            <a:bodyPr/>
            <a:lstStyle/>
            <a:p>
              <a:endParaRPr lang="en-GB" dirty="0"/>
            </a:p>
          </p:txBody>
        </p:sp>
        <p:sp>
          <p:nvSpPr>
            <p:cNvPr id="85" name="Freeform 339"/>
            <p:cNvSpPr>
              <a:spLocks/>
            </p:cNvSpPr>
            <p:nvPr/>
          </p:nvSpPr>
          <p:spPr bwMode="auto">
            <a:xfrm>
              <a:off x="8975150" y="2946400"/>
              <a:ext cx="16935" cy="10887"/>
            </a:xfrm>
            <a:custGeom>
              <a:avLst/>
              <a:gdLst>
                <a:gd name="T0" fmla="*/ 0 w 18"/>
                <a:gd name="T1" fmla="*/ 0 h 12"/>
                <a:gd name="T2" fmla="*/ 0 w 18"/>
                <a:gd name="T3" fmla="*/ 2147483646 h 12"/>
                <a:gd name="T4" fmla="*/ 2147483646 w 18"/>
                <a:gd name="T5" fmla="*/ 2147483646 h 12"/>
                <a:gd name="T6" fmla="*/ 2147483646 w 18"/>
                <a:gd name="T7" fmla="*/ 2147483646 h 12"/>
                <a:gd name="T8" fmla="*/ 0 w 18"/>
                <a:gd name="T9" fmla="*/ 0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 h="12">
                  <a:moveTo>
                    <a:pt x="0" y="0"/>
                  </a:moveTo>
                  <a:lnTo>
                    <a:pt x="0" y="12"/>
                  </a:lnTo>
                  <a:lnTo>
                    <a:pt x="18" y="12"/>
                  </a:lnTo>
                  <a:lnTo>
                    <a:pt x="12" y="12"/>
                  </a:lnTo>
                  <a:lnTo>
                    <a:pt x="0" y="0"/>
                  </a:lnTo>
                  <a:close/>
                </a:path>
              </a:pathLst>
            </a:custGeom>
            <a:grpFill/>
            <a:ln w="9525">
              <a:solidFill>
                <a:schemeClr val="bg1"/>
              </a:solidFill>
              <a:round/>
              <a:headEnd/>
              <a:tailEnd/>
            </a:ln>
          </p:spPr>
          <p:txBody>
            <a:bodyPr/>
            <a:lstStyle/>
            <a:p>
              <a:endParaRPr lang="en-GB" dirty="0"/>
            </a:p>
          </p:txBody>
        </p:sp>
        <p:sp>
          <p:nvSpPr>
            <p:cNvPr id="86" name="Rectangle 340"/>
            <p:cNvSpPr>
              <a:spLocks noChangeArrowheads="1"/>
            </p:cNvSpPr>
            <p:nvPr/>
          </p:nvSpPr>
          <p:spPr bwMode="auto">
            <a:xfrm>
              <a:off x="8352173" y="2665758"/>
              <a:ext cx="7258" cy="1209"/>
            </a:xfrm>
            <a:prstGeom prst="rect">
              <a:avLst/>
            </a:prstGeom>
            <a:grpFill/>
            <a:ln w="9525">
              <a:solidFill>
                <a:schemeClr val="bg1"/>
              </a:solidFill>
              <a:miter lim="800000"/>
              <a:headEnd/>
              <a:tailEnd/>
            </a:ln>
          </p:spPr>
          <p:txBody>
            <a:bodyPr/>
            <a:lstStyle>
              <a:lvl1pPr>
                <a:defRPr sz="1400" b="1">
                  <a:solidFill>
                    <a:schemeClr val="bg1"/>
                  </a:solidFill>
                  <a:latin typeface="Arial" panose="020B0604020202020204" pitchFamily="34" charset="0"/>
                  <a:ea typeface="MS PGothic" panose="020B0600070205080204" pitchFamily="34" charset="-128"/>
                </a:defRPr>
              </a:lvl1pPr>
              <a:lvl2pPr marL="742950" indent="-285750">
                <a:defRPr sz="1400" b="1">
                  <a:solidFill>
                    <a:schemeClr val="bg1"/>
                  </a:solidFill>
                  <a:latin typeface="Arial" panose="020B0604020202020204" pitchFamily="34" charset="0"/>
                  <a:ea typeface="MS PGothic" panose="020B0600070205080204" pitchFamily="34" charset="-128"/>
                </a:defRPr>
              </a:lvl2pPr>
              <a:lvl3pPr marL="1143000" indent="-228600">
                <a:defRPr sz="1400" b="1">
                  <a:solidFill>
                    <a:schemeClr val="bg1"/>
                  </a:solidFill>
                  <a:latin typeface="Arial" panose="020B0604020202020204" pitchFamily="34" charset="0"/>
                  <a:ea typeface="MS PGothic" panose="020B0600070205080204" pitchFamily="34" charset="-128"/>
                </a:defRPr>
              </a:lvl3pPr>
              <a:lvl4pPr marL="1600200" indent="-228600">
                <a:defRPr sz="1400" b="1">
                  <a:solidFill>
                    <a:schemeClr val="bg1"/>
                  </a:solidFill>
                  <a:latin typeface="Arial" panose="020B0604020202020204" pitchFamily="34" charset="0"/>
                  <a:ea typeface="MS PGothic" panose="020B0600070205080204" pitchFamily="34" charset="-128"/>
                </a:defRPr>
              </a:lvl4pPr>
              <a:lvl5pPr marL="2057400" indent="-228600">
                <a:defRPr sz="1400" b="1">
                  <a:solidFill>
                    <a:schemeClr val="bg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1400" b="1">
                  <a:solidFill>
                    <a:schemeClr val="bg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1400" b="1">
                  <a:solidFill>
                    <a:schemeClr val="bg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1400" b="1">
                  <a:solidFill>
                    <a:schemeClr val="bg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1400" b="1">
                  <a:solidFill>
                    <a:schemeClr val="bg1"/>
                  </a:solidFill>
                  <a:latin typeface="Arial" panose="020B0604020202020204" pitchFamily="34" charset="0"/>
                  <a:ea typeface="MS PGothic" panose="020B0600070205080204" pitchFamily="34" charset="-128"/>
                </a:defRPr>
              </a:lvl9pPr>
            </a:lstStyle>
            <a:p>
              <a:pPr algn="ctr" eaLnBrk="1" hangingPunct="1">
                <a:spcBef>
                  <a:spcPct val="15000"/>
                </a:spcBef>
              </a:pPr>
              <a:endParaRPr lang="en-US" altLang="en-US" dirty="0">
                <a:latin typeface="+mn-lt"/>
              </a:endParaRPr>
            </a:p>
          </p:txBody>
        </p:sp>
        <p:sp>
          <p:nvSpPr>
            <p:cNvPr id="87" name="Freeform 347"/>
            <p:cNvSpPr>
              <a:spLocks/>
            </p:cNvSpPr>
            <p:nvPr/>
          </p:nvSpPr>
          <p:spPr bwMode="auto">
            <a:xfrm>
              <a:off x="8133223" y="1785122"/>
              <a:ext cx="494753" cy="584268"/>
            </a:xfrm>
            <a:custGeom>
              <a:avLst/>
              <a:gdLst>
                <a:gd name="T0" fmla="*/ 2147483646 w 83"/>
                <a:gd name="T1" fmla="*/ 2147483646 h 98"/>
                <a:gd name="T2" fmla="*/ 2147483646 w 83"/>
                <a:gd name="T3" fmla="*/ 2147483646 h 98"/>
                <a:gd name="T4" fmla="*/ 2147483646 w 83"/>
                <a:gd name="T5" fmla="*/ 2147483646 h 98"/>
                <a:gd name="T6" fmla="*/ 2147483646 w 83"/>
                <a:gd name="T7" fmla="*/ 2147483646 h 98"/>
                <a:gd name="T8" fmla="*/ 2147483646 w 83"/>
                <a:gd name="T9" fmla="*/ 2147483646 h 98"/>
                <a:gd name="T10" fmla="*/ 2147483646 w 83"/>
                <a:gd name="T11" fmla="*/ 2147483646 h 98"/>
                <a:gd name="T12" fmla="*/ 2147483646 w 83"/>
                <a:gd name="T13" fmla="*/ 2147483646 h 98"/>
                <a:gd name="T14" fmla="*/ 2147483646 w 83"/>
                <a:gd name="T15" fmla="*/ 2147483646 h 98"/>
                <a:gd name="T16" fmla="*/ 2147483646 w 83"/>
                <a:gd name="T17" fmla="*/ 2147483646 h 98"/>
                <a:gd name="T18" fmla="*/ 2147483646 w 83"/>
                <a:gd name="T19" fmla="*/ 2147483646 h 98"/>
                <a:gd name="T20" fmla="*/ 2147483646 w 83"/>
                <a:gd name="T21" fmla="*/ 2147483646 h 98"/>
                <a:gd name="T22" fmla="*/ 2147483646 w 83"/>
                <a:gd name="T23" fmla="*/ 2147483646 h 98"/>
                <a:gd name="T24" fmla="*/ 2147483646 w 83"/>
                <a:gd name="T25" fmla="*/ 2147483646 h 98"/>
                <a:gd name="T26" fmla="*/ 2147483646 w 83"/>
                <a:gd name="T27" fmla="*/ 2147483646 h 98"/>
                <a:gd name="T28" fmla="*/ 2147483646 w 83"/>
                <a:gd name="T29" fmla="*/ 2147483646 h 98"/>
                <a:gd name="T30" fmla="*/ 2147483646 w 83"/>
                <a:gd name="T31" fmla="*/ 2147483646 h 98"/>
                <a:gd name="T32" fmla="*/ 2147483646 w 83"/>
                <a:gd name="T33" fmla="*/ 2147483646 h 98"/>
                <a:gd name="T34" fmla="*/ 2147483646 w 83"/>
                <a:gd name="T35" fmla="*/ 2147483646 h 98"/>
                <a:gd name="T36" fmla="*/ 2147483646 w 83"/>
                <a:gd name="T37" fmla="*/ 2147483646 h 98"/>
                <a:gd name="T38" fmla="*/ 2147483646 w 83"/>
                <a:gd name="T39" fmla="*/ 2147483646 h 98"/>
                <a:gd name="T40" fmla="*/ 2147483646 w 83"/>
                <a:gd name="T41" fmla="*/ 2147483646 h 98"/>
                <a:gd name="T42" fmla="*/ 2147483646 w 83"/>
                <a:gd name="T43" fmla="*/ 2147483646 h 98"/>
                <a:gd name="T44" fmla="*/ 2147483646 w 83"/>
                <a:gd name="T45" fmla="*/ 2147483646 h 98"/>
                <a:gd name="T46" fmla="*/ 2147483646 w 83"/>
                <a:gd name="T47" fmla="*/ 2147483646 h 98"/>
                <a:gd name="T48" fmla="*/ 2147483646 w 83"/>
                <a:gd name="T49" fmla="*/ 2147483646 h 98"/>
                <a:gd name="T50" fmla="*/ 2147483646 w 83"/>
                <a:gd name="T51" fmla="*/ 0 h 98"/>
                <a:gd name="T52" fmla="*/ 2147483646 w 83"/>
                <a:gd name="T53" fmla="*/ 2147483646 h 98"/>
                <a:gd name="T54" fmla="*/ 2147483646 w 83"/>
                <a:gd name="T55" fmla="*/ 2147483646 h 98"/>
                <a:gd name="T56" fmla="*/ 2147483646 w 83"/>
                <a:gd name="T57" fmla="*/ 2147483646 h 98"/>
                <a:gd name="T58" fmla="*/ 2147483646 w 83"/>
                <a:gd name="T59" fmla="*/ 2147483646 h 98"/>
                <a:gd name="T60" fmla="*/ 2147483646 w 83"/>
                <a:gd name="T61" fmla="*/ 2147483646 h 98"/>
                <a:gd name="T62" fmla="*/ 2147483646 w 83"/>
                <a:gd name="T63" fmla="*/ 2147483646 h 98"/>
                <a:gd name="T64" fmla="*/ 2147483646 w 83"/>
                <a:gd name="T65" fmla="*/ 2147483646 h 98"/>
                <a:gd name="T66" fmla="*/ 2147483646 w 83"/>
                <a:gd name="T67" fmla="*/ 2147483646 h 98"/>
                <a:gd name="T68" fmla="*/ 2147483646 w 83"/>
                <a:gd name="T69" fmla="*/ 2147483646 h 98"/>
                <a:gd name="T70" fmla="*/ 2147483646 w 83"/>
                <a:gd name="T71" fmla="*/ 2147483646 h 98"/>
                <a:gd name="T72" fmla="*/ 2147483646 w 83"/>
                <a:gd name="T73" fmla="*/ 2147483646 h 98"/>
                <a:gd name="T74" fmla="*/ 2147483646 w 83"/>
                <a:gd name="T75" fmla="*/ 2147483646 h 98"/>
                <a:gd name="T76" fmla="*/ 2147483646 w 83"/>
                <a:gd name="T77" fmla="*/ 2147483646 h 98"/>
                <a:gd name="T78" fmla="*/ 2147483646 w 83"/>
                <a:gd name="T79" fmla="*/ 2147483646 h 98"/>
                <a:gd name="T80" fmla="*/ 2147483646 w 83"/>
                <a:gd name="T81" fmla="*/ 2147483646 h 98"/>
                <a:gd name="T82" fmla="*/ 2147483646 w 83"/>
                <a:gd name="T83" fmla="*/ 2147483646 h 98"/>
                <a:gd name="T84" fmla="*/ 2147483646 w 83"/>
                <a:gd name="T85" fmla="*/ 2147483646 h 98"/>
                <a:gd name="T86" fmla="*/ 2147483646 w 83"/>
                <a:gd name="T87" fmla="*/ 2147483646 h 98"/>
                <a:gd name="T88" fmla="*/ 2147483646 w 83"/>
                <a:gd name="T89" fmla="*/ 2147483646 h 98"/>
                <a:gd name="T90" fmla="*/ 2147483646 w 83"/>
                <a:gd name="T91" fmla="*/ 2147483646 h 98"/>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83" h="98">
                  <a:moveTo>
                    <a:pt x="23" y="87"/>
                  </a:moveTo>
                  <a:cubicBezTo>
                    <a:pt x="23" y="87"/>
                    <a:pt x="24" y="87"/>
                    <a:pt x="24" y="86"/>
                  </a:cubicBezTo>
                  <a:cubicBezTo>
                    <a:pt x="24" y="86"/>
                    <a:pt x="24" y="82"/>
                    <a:pt x="24" y="82"/>
                  </a:cubicBezTo>
                  <a:cubicBezTo>
                    <a:pt x="24" y="80"/>
                    <a:pt x="24" y="80"/>
                    <a:pt x="24" y="80"/>
                  </a:cubicBezTo>
                  <a:cubicBezTo>
                    <a:pt x="26" y="78"/>
                    <a:pt x="26" y="78"/>
                    <a:pt x="26" y="78"/>
                  </a:cubicBezTo>
                  <a:cubicBezTo>
                    <a:pt x="24" y="75"/>
                    <a:pt x="24" y="75"/>
                    <a:pt x="24" y="75"/>
                  </a:cubicBezTo>
                  <a:cubicBezTo>
                    <a:pt x="24" y="75"/>
                    <a:pt x="23" y="70"/>
                    <a:pt x="23" y="70"/>
                  </a:cubicBezTo>
                  <a:cubicBezTo>
                    <a:pt x="23" y="69"/>
                    <a:pt x="24" y="65"/>
                    <a:pt x="24" y="65"/>
                  </a:cubicBezTo>
                  <a:cubicBezTo>
                    <a:pt x="24" y="65"/>
                    <a:pt x="24" y="62"/>
                    <a:pt x="24" y="62"/>
                  </a:cubicBezTo>
                  <a:cubicBezTo>
                    <a:pt x="26" y="60"/>
                    <a:pt x="26" y="60"/>
                    <a:pt x="26" y="60"/>
                  </a:cubicBezTo>
                  <a:cubicBezTo>
                    <a:pt x="30" y="59"/>
                    <a:pt x="30" y="59"/>
                    <a:pt x="30" y="59"/>
                  </a:cubicBezTo>
                  <a:cubicBezTo>
                    <a:pt x="30" y="56"/>
                    <a:pt x="30" y="56"/>
                    <a:pt x="30" y="56"/>
                  </a:cubicBezTo>
                  <a:cubicBezTo>
                    <a:pt x="29" y="54"/>
                    <a:pt x="29" y="54"/>
                    <a:pt x="29" y="54"/>
                  </a:cubicBezTo>
                  <a:cubicBezTo>
                    <a:pt x="31" y="50"/>
                    <a:pt x="31" y="50"/>
                    <a:pt x="31" y="50"/>
                  </a:cubicBezTo>
                  <a:cubicBezTo>
                    <a:pt x="32" y="44"/>
                    <a:pt x="32" y="44"/>
                    <a:pt x="32" y="44"/>
                  </a:cubicBezTo>
                  <a:cubicBezTo>
                    <a:pt x="34" y="43"/>
                    <a:pt x="34" y="43"/>
                    <a:pt x="34" y="43"/>
                  </a:cubicBezTo>
                  <a:cubicBezTo>
                    <a:pt x="36" y="38"/>
                    <a:pt x="36" y="38"/>
                    <a:pt x="36" y="38"/>
                  </a:cubicBezTo>
                  <a:cubicBezTo>
                    <a:pt x="38" y="35"/>
                    <a:pt x="38" y="35"/>
                    <a:pt x="38" y="35"/>
                  </a:cubicBezTo>
                  <a:cubicBezTo>
                    <a:pt x="37" y="32"/>
                    <a:pt x="37" y="32"/>
                    <a:pt x="37" y="32"/>
                  </a:cubicBezTo>
                  <a:cubicBezTo>
                    <a:pt x="38" y="30"/>
                    <a:pt x="38" y="30"/>
                    <a:pt x="38" y="30"/>
                  </a:cubicBezTo>
                  <a:cubicBezTo>
                    <a:pt x="41" y="28"/>
                    <a:pt x="41" y="28"/>
                    <a:pt x="41" y="28"/>
                  </a:cubicBezTo>
                  <a:cubicBezTo>
                    <a:pt x="42" y="28"/>
                    <a:pt x="42" y="28"/>
                    <a:pt x="42" y="28"/>
                  </a:cubicBezTo>
                  <a:cubicBezTo>
                    <a:pt x="44" y="24"/>
                    <a:pt x="44" y="24"/>
                    <a:pt x="44" y="24"/>
                  </a:cubicBezTo>
                  <a:cubicBezTo>
                    <a:pt x="47" y="24"/>
                    <a:pt x="47" y="24"/>
                    <a:pt x="47" y="24"/>
                  </a:cubicBezTo>
                  <a:cubicBezTo>
                    <a:pt x="49" y="24"/>
                    <a:pt x="49" y="24"/>
                    <a:pt x="49" y="24"/>
                  </a:cubicBezTo>
                  <a:cubicBezTo>
                    <a:pt x="49" y="22"/>
                    <a:pt x="49" y="22"/>
                    <a:pt x="49" y="22"/>
                  </a:cubicBezTo>
                  <a:cubicBezTo>
                    <a:pt x="50" y="19"/>
                    <a:pt x="50" y="19"/>
                    <a:pt x="50" y="19"/>
                  </a:cubicBezTo>
                  <a:cubicBezTo>
                    <a:pt x="51" y="19"/>
                    <a:pt x="51" y="19"/>
                    <a:pt x="51" y="19"/>
                  </a:cubicBezTo>
                  <a:cubicBezTo>
                    <a:pt x="52" y="19"/>
                    <a:pt x="52" y="19"/>
                    <a:pt x="52" y="19"/>
                  </a:cubicBezTo>
                  <a:cubicBezTo>
                    <a:pt x="53" y="17"/>
                    <a:pt x="53" y="17"/>
                    <a:pt x="53" y="17"/>
                  </a:cubicBezTo>
                  <a:cubicBezTo>
                    <a:pt x="54" y="19"/>
                    <a:pt x="54" y="19"/>
                    <a:pt x="54" y="19"/>
                  </a:cubicBezTo>
                  <a:cubicBezTo>
                    <a:pt x="56" y="21"/>
                    <a:pt x="56" y="21"/>
                    <a:pt x="56" y="21"/>
                  </a:cubicBezTo>
                  <a:cubicBezTo>
                    <a:pt x="59" y="22"/>
                    <a:pt x="59" y="22"/>
                    <a:pt x="59" y="22"/>
                  </a:cubicBezTo>
                  <a:cubicBezTo>
                    <a:pt x="62" y="21"/>
                    <a:pt x="62" y="21"/>
                    <a:pt x="62" y="21"/>
                  </a:cubicBezTo>
                  <a:cubicBezTo>
                    <a:pt x="63" y="22"/>
                    <a:pt x="63" y="22"/>
                    <a:pt x="63" y="22"/>
                  </a:cubicBezTo>
                  <a:cubicBezTo>
                    <a:pt x="66" y="19"/>
                    <a:pt x="66" y="19"/>
                    <a:pt x="66" y="19"/>
                  </a:cubicBezTo>
                  <a:cubicBezTo>
                    <a:pt x="68" y="14"/>
                    <a:pt x="68" y="14"/>
                    <a:pt x="68" y="14"/>
                  </a:cubicBezTo>
                  <a:cubicBezTo>
                    <a:pt x="70" y="12"/>
                    <a:pt x="70" y="12"/>
                    <a:pt x="70" y="12"/>
                  </a:cubicBezTo>
                  <a:cubicBezTo>
                    <a:pt x="75" y="11"/>
                    <a:pt x="75" y="11"/>
                    <a:pt x="75" y="11"/>
                  </a:cubicBezTo>
                  <a:cubicBezTo>
                    <a:pt x="78" y="14"/>
                    <a:pt x="78" y="14"/>
                    <a:pt x="78" y="14"/>
                  </a:cubicBezTo>
                  <a:cubicBezTo>
                    <a:pt x="78" y="17"/>
                    <a:pt x="78" y="17"/>
                    <a:pt x="78" y="17"/>
                  </a:cubicBezTo>
                  <a:cubicBezTo>
                    <a:pt x="77" y="19"/>
                    <a:pt x="77" y="19"/>
                    <a:pt x="77" y="19"/>
                  </a:cubicBezTo>
                  <a:cubicBezTo>
                    <a:pt x="78" y="18"/>
                    <a:pt x="78" y="18"/>
                    <a:pt x="78" y="18"/>
                  </a:cubicBezTo>
                  <a:cubicBezTo>
                    <a:pt x="77" y="19"/>
                    <a:pt x="77" y="19"/>
                    <a:pt x="77" y="19"/>
                  </a:cubicBezTo>
                  <a:cubicBezTo>
                    <a:pt x="77" y="19"/>
                    <a:pt x="77" y="19"/>
                    <a:pt x="77" y="19"/>
                  </a:cubicBezTo>
                  <a:cubicBezTo>
                    <a:pt x="81" y="15"/>
                    <a:pt x="81" y="15"/>
                    <a:pt x="81" y="15"/>
                  </a:cubicBezTo>
                  <a:cubicBezTo>
                    <a:pt x="82" y="13"/>
                    <a:pt x="82" y="13"/>
                    <a:pt x="82" y="13"/>
                  </a:cubicBezTo>
                  <a:cubicBezTo>
                    <a:pt x="81" y="12"/>
                    <a:pt x="81" y="12"/>
                    <a:pt x="81" y="12"/>
                  </a:cubicBezTo>
                  <a:cubicBezTo>
                    <a:pt x="80" y="9"/>
                    <a:pt x="80" y="9"/>
                    <a:pt x="80" y="9"/>
                  </a:cubicBezTo>
                  <a:cubicBezTo>
                    <a:pt x="83" y="6"/>
                    <a:pt x="83" y="6"/>
                    <a:pt x="83" y="6"/>
                  </a:cubicBezTo>
                  <a:cubicBezTo>
                    <a:pt x="80" y="4"/>
                    <a:pt x="80" y="4"/>
                    <a:pt x="80" y="4"/>
                  </a:cubicBezTo>
                  <a:cubicBezTo>
                    <a:pt x="76" y="0"/>
                    <a:pt x="76" y="0"/>
                    <a:pt x="76" y="0"/>
                  </a:cubicBezTo>
                  <a:cubicBezTo>
                    <a:pt x="72" y="4"/>
                    <a:pt x="72" y="4"/>
                    <a:pt x="72" y="4"/>
                  </a:cubicBezTo>
                  <a:cubicBezTo>
                    <a:pt x="69" y="2"/>
                    <a:pt x="69" y="2"/>
                    <a:pt x="69" y="2"/>
                  </a:cubicBezTo>
                  <a:cubicBezTo>
                    <a:pt x="69" y="1"/>
                    <a:pt x="69" y="1"/>
                    <a:pt x="69" y="1"/>
                  </a:cubicBezTo>
                  <a:cubicBezTo>
                    <a:pt x="66" y="1"/>
                    <a:pt x="66" y="1"/>
                    <a:pt x="66" y="1"/>
                  </a:cubicBezTo>
                  <a:cubicBezTo>
                    <a:pt x="62" y="1"/>
                    <a:pt x="62" y="1"/>
                    <a:pt x="62" y="1"/>
                  </a:cubicBezTo>
                  <a:cubicBezTo>
                    <a:pt x="59" y="5"/>
                    <a:pt x="59" y="5"/>
                    <a:pt x="59" y="5"/>
                  </a:cubicBezTo>
                  <a:cubicBezTo>
                    <a:pt x="56" y="6"/>
                    <a:pt x="56" y="6"/>
                    <a:pt x="56" y="6"/>
                  </a:cubicBezTo>
                  <a:cubicBezTo>
                    <a:pt x="55" y="6"/>
                    <a:pt x="55" y="6"/>
                    <a:pt x="55" y="6"/>
                  </a:cubicBezTo>
                  <a:cubicBezTo>
                    <a:pt x="53" y="8"/>
                    <a:pt x="53" y="8"/>
                    <a:pt x="53" y="8"/>
                  </a:cubicBezTo>
                  <a:cubicBezTo>
                    <a:pt x="50" y="8"/>
                    <a:pt x="50" y="8"/>
                    <a:pt x="50" y="8"/>
                  </a:cubicBezTo>
                  <a:cubicBezTo>
                    <a:pt x="48" y="13"/>
                    <a:pt x="48" y="13"/>
                    <a:pt x="48" y="13"/>
                  </a:cubicBezTo>
                  <a:cubicBezTo>
                    <a:pt x="43" y="14"/>
                    <a:pt x="43" y="14"/>
                    <a:pt x="43" y="14"/>
                  </a:cubicBezTo>
                  <a:cubicBezTo>
                    <a:pt x="41" y="19"/>
                    <a:pt x="41" y="19"/>
                    <a:pt x="41" y="19"/>
                  </a:cubicBezTo>
                  <a:cubicBezTo>
                    <a:pt x="40" y="22"/>
                    <a:pt x="40" y="22"/>
                    <a:pt x="40" y="22"/>
                  </a:cubicBezTo>
                  <a:cubicBezTo>
                    <a:pt x="37" y="22"/>
                    <a:pt x="37" y="22"/>
                    <a:pt x="37" y="22"/>
                  </a:cubicBezTo>
                  <a:cubicBezTo>
                    <a:pt x="32" y="28"/>
                    <a:pt x="32" y="28"/>
                    <a:pt x="32" y="28"/>
                  </a:cubicBezTo>
                  <a:cubicBezTo>
                    <a:pt x="32" y="31"/>
                    <a:pt x="32" y="31"/>
                    <a:pt x="32" y="31"/>
                  </a:cubicBezTo>
                  <a:cubicBezTo>
                    <a:pt x="28" y="38"/>
                    <a:pt x="28" y="38"/>
                    <a:pt x="28" y="38"/>
                  </a:cubicBezTo>
                  <a:cubicBezTo>
                    <a:pt x="26" y="41"/>
                    <a:pt x="26" y="41"/>
                    <a:pt x="26" y="41"/>
                  </a:cubicBezTo>
                  <a:cubicBezTo>
                    <a:pt x="25" y="46"/>
                    <a:pt x="25" y="46"/>
                    <a:pt x="25" y="46"/>
                  </a:cubicBezTo>
                  <a:cubicBezTo>
                    <a:pt x="23" y="49"/>
                    <a:pt x="23" y="49"/>
                    <a:pt x="23" y="49"/>
                  </a:cubicBezTo>
                  <a:cubicBezTo>
                    <a:pt x="17" y="60"/>
                    <a:pt x="17" y="60"/>
                    <a:pt x="17" y="60"/>
                  </a:cubicBezTo>
                  <a:cubicBezTo>
                    <a:pt x="13" y="63"/>
                    <a:pt x="13" y="63"/>
                    <a:pt x="13" y="63"/>
                  </a:cubicBezTo>
                  <a:cubicBezTo>
                    <a:pt x="8" y="65"/>
                    <a:pt x="8" y="65"/>
                    <a:pt x="8" y="65"/>
                  </a:cubicBezTo>
                  <a:cubicBezTo>
                    <a:pt x="6" y="69"/>
                    <a:pt x="6" y="69"/>
                    <a:pt x="6" y="69"/>
                  </a:cubicBezTo>
                  <a:cubicBezTo>
                    <a:pt x="4" y="71"/>
                    <a:pt x="4" y="71"/>
                    <a:pt x="4" y="71"/>
                  </a:cubicBezTo>
                  <a:cubicBezTo>
                    <a:pt x="3" y="73"/>
                    <a:pt x="3" y="73"/>
                    <a:pt x="3" y="73"/>
                  </a:cubicBezTo>
                  <a:cubicBezTo>
                    <a:pt x="2" y="76"/>
                    <a:pt x="2" y="76"/>
                    <a:pt x="2" y="76"/>
                  </a:cubicBezTo>
                  <a:cubicBezTo>
                    <a:pt x="0" y="79"/>
                    <a:pt x="0" y="79"/>
                    <a:pt x="0" y="79"/>
                  </a:cubicBezTo>
                  <a:cubicBezTo>
                    <a:pt x="1" y="84"/>
                    <a:pt x="1" y="84"/>
                    <a:pt x="1" y="84"/>
                  </a:cubicBezTo>
                  <a:cubicBezTo>
                    <a:pt x="2" y="87"/>
                    <a:pt x="2" y="87"/>
                    <a:pt x="2" y="87"/>
                  </a:cubicBezTo>
                  <a:cubicBezTo>
                    <a:pt x="3" y="91"/>
                    <a:pt x="3" y="91"/>
                    <a:pt x="3" y="91"/>
                  </a:cubicBezTo>
                  <a:cubicBezTo>
                    <a:pt x="3" y="95"/>
                    <a:pt x="3" y="95"/>
                    <a:pt x="3" y="95"/>
                  </a:cubicBezTo>
                  <a:cubicBezTo>
                    <a:pt x="7" y="98"/>
                    <a:pt x="7" y="98"/>
                    <a:pt x="7" y="98"/>
                  </a:cubicBezTo>
                  <a:cubicBezTo>
                    <a:pt x="11" y="97"/>
                    <a:pt x="11" y="97"/>
                    <a:pt x="11" y="97"/>
                  </a:cubicBezTo>
                  <a:cubicBezTo>
                    <a:pt x="16" y="93"/>
                    <a:pt x="16" y="93"/>
                    <a:pt x="16" y="93"/>
                  </a:cubicBezTo>
                  <a:cubicBezTo>
                    <a:pt x="19" y="91"/>
                    <a:pt x="19" y="91"/>
                    <a:pt x="19" y="91"/>
                  </a:cubicBezTo>
                  <a:cubicBezTo>
                    <a:pt x="20" y="92"/>
                    <a:pt x="20" y="92"/>
                    <a:pt x="20" y="92"/>
                  </a:cubicBezTo>
                  <a:cubicBezTo>
                    <a:pt x="20" y="93"/>
                    <a:pt x="20" y="93"/>
                    <a:pt x="20" y="93"/>
                  </a:cubicBezTo>
                  <a:cubicBezTo>
                    <a:pt x="21" y="92"/>
                    <a:pt x="21" y="92"/>
                    <a:pt x="21" y="92"/>
                  </a:cubicBezTo>
                  <a:lnTo>
                    <a:pt x="23" y="87"/>
                  </a:lnTo>
                  <a:close/>
                </a:path>
              </a:pathLst>
            </a:custGeom>
            <a:grpFill/>
            <a:ln w="9525">
              <a:solidFill>
                <a:schemeClr val="bg1"/>
              </a:solidFill>
              <a:round/>
              <a:headEnd/>
              <a:tailEnd/>
            </a:ln>
          </p:spPr>
          <p:txBody>
            <a:bodyPr/>
            <a:lstStyle/>
            <a:p>
              <a:endParaRPr lang="en-GB" dirty="0"/>
            </a:p>
          </p:txBody>
        </p:sp>
        <p:sp>
          <p:nvSpPr>
            <p:cNvPr id="88" name="Freeform 348"/>
            <p:cNvSpPr>
              <a:spLocks/>
            </p:cNvSpPr>
            <p:nvPr/>
          </p:nvSpPr>
          <p:spPr bwMode="auto">
            <a:xfrm>
              <a:off x="8251770" y="1898830"/>
              <a:ext cx="244352" cy="558865"/>
            </a:xfrm>
            <a:custGeom>
              <a:avLst/>
              <a:gdLst>
                <a:gd name="T0" fmla="*/ 2147483646 w 10000"/>
                <a:gd name="T1" fmla="*/ 2147483646 h 9895"/>
                <a:gd name="T2" fmla="*/ 2147483646 w 10000"/>
                <a:gd name="T3" fmla="*/ 2147483646 h 9895"/>
                <a:gd name="T4" fmla="*/ 2147483646 w 10000"/>
                <a:gd name="T5" fmla="*/ 2147483646 h 9895"/>
                <a:gd name="T6" fmla="*/ 2147483646 w 10000"/>
                <a:gd name="T7" fmla="*/ 2147483646 h 9895"/>
                <a:gd name="T8" fmla="*/ 2147483646 w 10000"/>
                <a:gd name="T9" fmla="*/ 0 h 9895"/>
                <a:gd name="T10" fmla="*/ 2147483646 w 10000"/>
                <a:gd name="T11" fmla="*/ 2147483646 h 9895"/>
                <a:gd name="T12" fmla="*/ 2147483646 w 10000"/>
                <a:gd name="T13" fmla="*/ 2147483646 h 9895"/>
                <a:gd name="T14" fmla="*/ 2147483646 w 10000"/>
                <a:gd name="T15" fmla="*/ 2147483646 h 9895"/>
                <a:gd name="T16" fmla="*/ 2147483646 w 10000"/>
                <a:gd name="T17" fmla="*/ 2147483646 h 9895"/>
                <a:gd name="T18" fmla="*/ 2147483646 w 10000"/>
                <a:gd name="T19" fmla="*/ 2147483646 h 9895"/>
                <a:gd name="T20" fmla="*/ 2147483646 w 10000"/>
                <a:gd name="T21" fmla="*/ 2147483646 h 9895"/>
                <a:gd name="T22" fmla="*/ 2147483646 w 10000"/>
                <a:gd name="T23" fmla="*/ 2147483646 h 9895"/>
                <a:gd name="T24" fmla="*/ 2147483646 w 10000"/>
                <a:gd name="T25" fmla="*/ 2147483646 h 9895"/>
                <a:gd name="T26" fmla="*/ 1547059788 w 10000"/>
                <a:gd name="T27" fmla="*/ 2147483646 h 9895"/>
                <a:gd name="T28" fmla="*/ 1032076903 w 10000"/>
                <a:gd name="T29" fmla="*/ 2147483646 h 9895"/>
                <a:gd name="T30" fmla="*/ 1032076903 w 10000"/>
                <a:gd name="T31" fmla="*/ 2147483646 h 9895"/>
                <a:gd name="T32" fmla="*/ 1032076903 w 10000"/>
                <a:gd name="T33" fmla="*/ 2147483646 h 9895"/>
                <a:gd name="T34" fmla="*/ 1032076903 w 10000"/>
                <a:gd name="T35" fmla="*/ 2147483646 h 9895"/>
                <a:gd name="T36" fmla="*/ 258002502 w 10000"/>
                <a:gd name="T37" fmla="*/ 2147483646 h 9895"/>
                <a:gd name="T38" fmla="*/ 516037938 w 10000"/>
                <a:gd name="T39" fmla="*/ 2147483646 h 9895"/>
                <a:gd name="T40" fmla="*/ 1839950288 w 10000"/>
                <a:gd name="T41" fmla="*/ 2147483646 h 9895"/>
                <a:gd name="T42" fmla="*/ 2018679268 w 10000"/>
                <a:gd name="T43" fmla="*/ 2147483646 h 9895"/>
                <a:gd name="T44" fmla="*/ 2147483646 w 10000"/>
                <a:gd name="T45" fmla="*/ 2147483646 h 9895"/>
                <a:gd name="T46" fmla="*/ 2147483646 w 10000"/>
                <a:gd name="T47" fmla="*/ 2147483646 h 9895"/>
                <a:gd name="T48" fmla="*/ 2147483646 w 10000"/>
                <a:gd name="T49" fmla="*/ 2147483646 h 9895"/>
                <a:gd name="T50" fmla="*/ 2147483646 w 10000"/>
                <a:gd name="T51" fmla="*/ 2147483646 h 9895"/>
                <a:gd name="T52" fmla="*/ 2147483646 w 10000"/>
                <a:gd name="T53" fmla="*/ 2147483646 h 9895"/>
                <a:gd name="T54" fmla="*/ 2147483646 w 10000"/>
                <a:gd name="T55" fmla="*/ 2147483646 h 9895"/>
                <a:gd name="T56" fmla="*/ 2147483646 w 10000"/>
                <a:gd name="T57" fmla="*/ 2147483646 h 9895"/>
                <a:gd name="T58" fmla="*/ 2147483646 w 10000"/>
                <a:gd name="T59" fmla="*/ 2147483646 h 9895"/>
                <a:gd name="T60" fmla="*/ 2147483646 w 10000"/>
                <a:gd name="T61" fmla="*/ 2147483646 h 9895"/>
                <a:gd name="T62" fmla="*/ 2147483646 w 10000"/>
                <a:gd name="T63" fmla="*/ 2147483646 h 9895"/>
                <a:gd name="T64" fmla="*/ 2147483646 w 10000"/>
                <a:gd name="T65" fmla="*/ 2147483646 h 9895"/>
                <a:gd name="T66" fmla="*/ 2147483646 w 10000"/>
                <a:gd name="T67" fmla="*/ 2147483646 h 9895"/>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0000" h="9895">
                  <a:moveTo>
                    <a:pt x="10000" y="2316"/>
                  </a:moveTo>
                  <a:lnTo>
                    <a:pt x="10000" y="2211"/>
                  </a:lnTo>
                  <a:lnTo>
                    <a:pt x="9756" y="1895"/>
                  </a:lnTo>
                  <a:lnTo>
                    <a:pt x="9756" y="1579"/>
                  </a:lnTo>
                  <a:lnTo>
                    <a:pt x="9756" y="1158"/>
                  </a:lnTo>
                  <a:lnTo>
                    <a:pt x="9268" y="632"/>
                  </a:lnTo>
                  <a:lnTo>
                    <a:pt x="9024" y="632"/>
                  </a:lnTo>
                  <a:lnTo>
                    <a:pt x="8537" y="526"/>
                  </a:lnTo>
                  <a:lnTo>
                    <a:pt x="7805" y="211"/>
                  </a:lnTo>
                  <a:lnTo>
                    <a:pt x="7561" y="0"/>
                  </a:lnTo>
                  <a:lnTo>
                    <a:pt x="7317" y="0"/>
                  </a:lnTo>
                  <a:lnTo>
                    <a:pt x="7073" y="316"/>
                  </a:lnTo>
                  <a:lnTo>
                    <a:pt x="7073" y="526"/>
                  </a:lnTo>
                  <a:lnTo>
                    <a:pt x="6585" y="526"/>
                  </a:lnTo>
                  <a:lnTo>
                    <a:pt x="5854" y="526"/>
                  </a:lnTo>
                  <a:lnTo>
                    <a:pt x="5366" y="947"/>
                  </a:lnTo>
                  <a:lnTo>
                    <a:pt x="5122" y="947"/>
                  </a:lnTo>
                  <a:lnTo>
                    <a:pt x="4390" y="1158"/>
                  </a:lnTo>
                  <a:lnTo>
                    <a:pt x="4146" y="1368"/>
                  </a:lnTo>
                  <a:lnTo>
                    <a:pt x="4390" y="1684"/>
                  </a:lnTo>
                  <a:lnTo>
                    <a:pt x="3902" y="2000"/>
                  </a:lnTo>
                  <a:lnTo>
                    <a:pt x="3415" y="2526"/>
                  </a:lnTo>
                  <a:lnTo>
                    <a:pt x="2927" y="2632"/>
                  </a:lnTo>
                  <a:lnTo>
                    <a:pt x="2683" y="3263"/>
                  </a:lnTo>
                  <a:lnTo>
                    <a:pt x="2195" y="3684"/>
                  </a:lnTo>
                  <a:lnTo>
                    <a:pt x="2439" y="3895"/>
                  </a:lnTo>
                  <a:lnTo>
                    <a:pt x="2439" y="4211"/>
                  </a:lnTo>
                  <a:lnTo>
                    <a:pt x="1463" y="4316"/>
                  </a:lnTo>
                  <a:lnTo>
                    <a:pt x="976" y="4526"/>
                  </a:lnTo>
                  <a:lnTo>
                    <a:pt x="976" y="4842"/>
                  </a:lnTo>
                  <a:cubicBezTo>
                    <a:pt x="976" y="4842"/>
                    <a:pt x="732" y="5263"/>
                    <a:pt x="732" y="5368"/>
                  </a:cubicBezTo>
                  <a:cubicBezTo>
                    <a:pt x="813" y="5544"/>
                    <a:pt x="895" y="5719"/>
                    <a:pt x="976" y="5895"/>
                  </a:cubicBezTo>
                  <a:lnTo>
                    <a:pt x="1463" y="6211"/>
                  </a:lnTo>
                  <a:lnTo>
                    <a:pt x="976" y="6421"/>
                  </a:lnTo>
                  <a:lnTo>
                    <a:pt x="976" y="6632"/>
                  </a:lnTo>
                  <a:lnTo>
                    <a:pt x="976" y="7053"/>
                  </a:lnTo>
                  <a:cubicBezTo>
                    <a:pt x="976" y="7158"/>
                    <a:pt x="732" y="7158"/>
                    <a:pt x="732" y="7158"/>
                  </a:cubicBezTo>
                  <a:lnTo>
                    <a:pt x="244" y="7684"/>
                  </a:lnTo>
                  <a:lnTo>
                    <a:pt x="0" y="7789"/>
                  </a:lnTo>
                  <a:cubicBezTo>
                    <a:pt x="488" y="8316"/>
                    <a:pt x="329" y="8217"/>
                    <a:pt x="488" y="8316"/>
                  </a:cubicBezTo>
                  <a:cubicBezTo>
                    <a:pt x="647" y="8415"/>
                    <a:pt x="746" y="8264"/>
                    <a:pt x="955" y="8384"/>
                  </a:cubicBezTo>
                  <a:cubicBezTo>
                    <a:pt x="1164" y="8504"/>
                    <a:pt x="1597" y="8867"/>
                    <a:pt x="1740" y="9038"/>
                  </a:cubicBezTo>
                  <a:cubicBezTo>
                    <a:pt x="1883" y="9209"/>
                    <a:pt x="1786" y="9301"/>
                    <a:pt x="1814" y="9410"/>
                  </a:cubicBezTo>
                  <a:cubicBezTo>
                    <a:pt x="1842" y="9519"/>
                    <a:pt x="1865" y="9637"/>
                    <a:pt x="1909" y="9693"/>
                  </a:cubicBezTo>
                  <a:cubicBezTo>
                    <a:pt x="1953" y="9749"/>
                    <a:pt x="1990" y="9709"/>
                    <a:pt x="2078" y="9743"/>
                  </a:cubicBezTo>
                  <a:cubicBezTo>
                    <a:pt x="2166" y="9777"/>
                    <a:pt x="2338" y="9905"/>
                    <a:pt x="2439" y="9895"/>
                  </a:cubicBezTo>
                  <a:cubicBezTo>
                    <a:pt x="2540" y="9885"/>
                    <a:pt x="2602" y="9754"/>
                    <a:pt x="2683" y="9684"/>
                  </a:cubicBezTo>
                  <a:lnTo>
                    <a:pt x="3171" y="9474"/>
                  </a:lnTo>
                  <a:lnTo>
                    <a:pt x="3902" y="9474"/>
                  </a:lnTo>
                  <a:lnTo>
                    <a:pt x="4390" y="9053"/>
                  </a:lnTo>
                  <a:cubicBezTo>
                    <a:pt x="4471" y="8807"/>
                    <a:pt x="4553" y="8562"/>
                    <a:pt x="4634" y="8316"/>
                  </a:cubicBezTo>
                  <a:lnTo>
                    <a:pt x="4634" y="7895"/>
                  </a:lnTo>
                  <a:lnTo>
                    <a:pt x="5122" y="7789"/>
                  </a:lnTo>
                  <a:lnTo>
                    <a:pt x="5854" y="7684"/>
                  </a:lnTo>
                  <a:lnTo>
                    <a:pt x="5854" y="7158"/>
                  </a:lnTo>
                  <a:lnTo>
                    <a:pt x="5610" y="6842"/>
                  </a:lnTo>
                  <a:lnTo>
                    <a:pt x="4878" y="6632"/>
                  </a:lnTo>
                  <a:cubicBezTo>
                    <a:pt x="4959" y="6386"/>
                    <a:pt x="5041" y="6141"/>
                    <a:pt x="5122" y="5895"/>
                  </a:cubicBezTo>
                  <a:lnTo>
                    <a:pt x="5122" y="5368"/>
                  </a:lnTo>
                  <a:lnTo>
                    <a:pt x="5854" y="4842"/>
                  </a:lnTo>
                  <a:lnTo>
                    <a:pt x="6585" y="4632"/>
                  </a:lnTo>
                  <a:lnTo>
                    <a:pt x="8049" y="4211"/>
                  </a:lnTo>
                  <a:lnTo>
                    <a:pt x="8293" y="3895"/>
                  </a:lnTo>
                  <a:lnTo>
                    <a:pt x="8049" y="3579"/>
                  </a:lnTo>
                  <a:lnTo>
                    <a:pt x="8537" y="3263"/>
                  </a:lnTo>
                  <a:lnTo>
                    <a:pt x="9268" y="2842"/>
                  </a:lnTo>
                  <a:lnTo>
                    <a:pt x="10000" y="2947"/>
                  </a:lnTo>
                  <a:lnTo>
                    <a:pt x="10000" y="2842"/>
                  </a:lnTo>
                  <a:lnTo>
                    <a:pt x="10000" y="2316"/>
                  </a:lnTo>
                  <a:close/>
                </a:path>
              </a:pathLst>
            </a:custGeom>
            <a:grpFill/>
            <a:ln w="9525">
              <a:solidFill>
                <a:schemeClr val="bg1"/>
              </a:solidFill>
              <a:round/>
              <a:headEnd/>
              <a:tailEnd/>
            </a:ln>
          </p:spPr>
          <p:txBody>
            <a:bodyPr/>
            <a:lstStyle/>
            <a:p>
              <a:endParaRPr lang="en-GB" dirty="0"/>
            </a:p>
          </p:txBody>
        </p:sp>
        <p:sp>
          <p:nvSpPr>
            <p:cNvPr id="89" name="Freeform 349"/>
            <p:cNvSpPr>
              <a:spLocks/>
            </p:cNvSpPr>
            <p:nvPr/>
          </p:nvSpPr>
          <p:spPr bwMode="auto">
            <a:xfrm>
              <a:off x="8461043" y="2559307"/>
              <a:ext cx="339915" cy="218949"/>
            </a:xfrm>
            <a:custGeom>
              <a:avLst/>
              <a:gdLst>
                <a:gd name="T0" fmla="*/ 2147483646 w 57"/>
                <a:gd name="T1" fmla="*/ 2147483646 h 37"/>
                <a:gd name="T2" fmla="*/ 2147483646 w 57"/>
                <a:gd name="T3" fmla="*/ 2147483646 h 37"/>
                <a:gd name="T4" fmla="*/ 2147483646 w 57"/>
                <a:gd name="T5" fmla="*/ 2147483646 h 37"/>
                <a:gd name="T6" fmla="*/ 2147483646 w 57"/>
                <a:gd name="T7" fmla="*/ 2147483646 h 37"/>
                <a:gd name="T8" fmla="*/ 2147483646 w 57"/>
                <a:gd name="T9" fmla="*/ 2147483646 h 37"/>
                <a:gd name="T10" fmla="*/ 2147483646 w 57"/>
                <a:gd name="T11" fmla="*/ 2147483646 h 37"/>
                <a:gd name="T12" fmla="*/ 2147483646 w 57"/>
                <a:gd name="T13" fmla="*/ 2147483646 h 37"/>
                <a:gd name="T14" fmla="*/ 2147483646 w 57"/>
                <a:gd name="T15" fmla="*/ 2147483646 h 37"/>
                <a:gd name="T16" fmla="*/ 2147483646 w 57"/>
                <a:gd name="T17" fmla="*/ 2147483646 h 37"/>
                <a:gd name="T18" fmla="*/ 2147483646 w 57"/>
                <a:gd name="T19" fmla="*/ 2147483646 h 37"/>
                <a:gd name="T20" fmla="*/ 2147483646 w 57"/>
                <a:gd name="T21" fmla="*/ 2147483646 h 37"/>
                <a:gd name="T22" fmla="*/ 2147483646 w 57"/>
                <a:gd name="T23" fmla="*/ 0 h 37"/>
                <a:gd name="T24" fmla="*/ 2147483646 w 57"/>
                <a:gd name="T25" fmla="*/ 0 h 37"/>
                <a:gd name="T26" fmla="*/ 2147483646 w 57"/>
                <a:gd name="T27" fmla="*/ 2147483646 h 37"/>
                <a:gd name="T28" fmla="*/ 2147483646 w 57"/>
                <a:gd name="T29" fmla="*/ 2147483646 h 37"/>
                <a:gd name="T30" fmla="*/ 2147483646 w 57"/>
                <a:gd name="T31" fmla="*/ 2147483646 h 37"/>
                <a:gd name="T32" fmla="*/ 2147483646 w 57"/>
                <a:gd name="T33" fmla="*/ 2147483646 h 37"/>
                <a:gd name="T34" fmla="*/ 2147483646 w 57"/>
                <a:gd name="T35" fmla="*/ 2147483646 h 37"/>
                <a:gd name="T36" fmla="*/ 2147483646 w 57"/>
                <a:gd name="T37" fmla="*/ 2147483646 h 37"/>
                <a:gd name="T38" fmla="*/ 2147483646 w 57"/>
                <a:gd name="T39" fmla="*/ 2147483646 h 37"/>
                <a:gd name="T40" fmla="*/ 2147483646 w 57"/>
                <a:gd name="T41" fmla="*/ 2147483646 h 37"/>
                <a:gd name="T42" fmla="*/ 2147483646 w 57"/>
                <a:gd name="T43" fmla="*/ 2147483646 h 37"/>
                <a:gd name="T44" fmla="*/ 0 w 57"/>
                <a:gd name="T45" fmla="*/ 2147483646 h 37"/>
                <a:gd name="T46" fmla="*/ 0 w 57"/>
                <a:gd name="T47" fmla="*/ 2147483646 h 37"/>
                <a:gd name="T48" fmla="*/ 2147483646 w 57"/>
                <a:gd name="T49" fmla="*/ 2147483646 h 37"/>
                <a:gd name="T50" fmla="*/ 2147483646 w 57"/>
                <a:gd name="T51" fmla="*/ 2147483646 h 37"/>
                <a:gd name="T52" fmla="*/ 2147483646 w 57"/>
                <a:gd name="T53" fmla="*/ 2147483646 h 37"/>
                <a:gd name="T54" fmla="*/ 2147483646 w 57"/>
                <a:gd name="T55" fmla="*/ 2147483646 h 37"/>
                <a:gd name="T56" fmla="*/ 2147483646 w 57"/>
                <a:gd name="T57" fmla="*/ 2147483646 h 37"/>
                <a:gd name="T58" fmla="*/ 2147483646 w 57"/>
                <a:gd name="T59" fmla="*/ 2147483646 h 37"/>
                <a:gd name="T60" fmla="*/ 2147483646 w 57"/>
                <a:gd name="T61" fmla="*/ 2147483646 h 37"/>
                <a:gd name="T62" fmla="*/ 2147483646 w 57"/>
                <a:gd name="T63" fmla="*/ 2147483646 h 37"/>
                <a:gd name="T64" fmla="*/ 2147483646 w 57"/>
                <a:gd name="T65" fmla="*/ 2147483646 h 37"/>
                <a:gd name="T66" fmla="*/ 2147483646 w 57"/>
                <a:gd name="T67" fmla="*/ 2147483646 h 37"/>
                <a:gd name="T68" fmla="*/ 2147483646 w 57"/>
                <a:gd name="T69" fmla="*/ 2147483646 h 37"/>
                <a:gd name="T70" fmla="*/ 2147483646 w 57"/>
                <a:gd name="T71" fmla="*/ 2147483646 h 37"/>
                <a:gd name="T72" fmla="*/ 2147483646 w 57"/>
                <a:gd name="T73" fmla="*/ 2147483646 h 37"/>
                <a:gd name="T74" fmla="*/ 2147483646 w 57"/>
                <a:gd name="T75" fmla="*/ 2147483646 h 37"/>
                <a:gd name="T76" fmla="*/ 2147483646 w 57"/>
                <a:gd name="T77" fmla="*/ 2147483646 h 37"/>
                <a:gd name="T78" fmla="*/ 2147483646 w 57"/>
                <a:gd name="T79" fmla="*/ 2147483646 h 37"/>
                <a:gd name="T80" fmla="*/ 2147483646 w 57"/>
                <a:gd name="T81" fmla="*/ 2147483646 h 37"/>
                <a:gd name="T82" fmla="*/ 2147483646 w 57"/>
                <a:gd name="T83" fmla="*/ 2147483646 h 37"/>
                <a:gd name="T84" fmla="*/ 2147483646 w 57"/>
                <a:gd name="T85" fmla="*/ 2147483646 h 37"/>
                <a:gd name="T86" fmla="*/ 2147483646 w 57"/>
                <a:gd name="T87" fmla="*/ 2147483646 h 37"/>
                <a:gd name="T88" fmla="*/ 2147483646 w 57"/>
                <a:gd name="T89" fmla="*/ 2147483646 h 37"/>
                <a:gd name="T90" fmla="*/ 2147483646 w 57"/>
                <a:gd name="T91" fmla="*/ 2147483646 h 37"/>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57" h="37">
                  <a:moveTo>
                    <a:pt x="54" y="22"/>
                  </a:moveTo>
                  <a:cubicBezTo>
                    <a:pt x="56" y="21"/>
                    <a:pt x="56" y="21"/>
                    <a:pt x="56" y="21"/>
                  </a:cubicBezTo>
                  <a:cubicBezTo>
                    <a:pt x="57" y="16"/>
                    <a:pt x="57" y="16"/>
                    <a:pt x="57" y="16"/>
                  </a:cubicBezTo>
                  <a:cubicBezTo>
                    <a:pt x="57" y="14"/>
                    <a:pt x="57" y="14"/>
                    <a:pt x="57" y="14"/>
                  </a:cubicBezTo>
                  <a:cubicBezTo>
                    <a:pt x="52" y="12"/>
                    <a:pt x="52" y="12"/>
                    <a:pt x="52" y="12"/>
                  </a:cubicBezTo>
                  <a:cubicBezTo>
                    <a:pt x="47" y="9"/>
                    <a:pt x="47" y="9"/>
                    <a:pt x="47" y="9"/>
                  </a:cubicBezTo>
                  <a:cubicBezTo>
                    <a:pt x="45" y="9"/>
                    <a:pt x="45" y="9"/>
                    <a:pt x="45" y="9"/>
                  </a:cubicBezTo>
                  <a:cubicBezTo>
                    <a:pt x="42" y="7"/>
                    <a:pt x="42" y="7"/>
                    <a:pt x="42" y="7"/>
                  </a:cubicBezTo>
                  <a:cubicBezTo>
                    <a:pt x="40" y="4"/>
                    <a:pt x="40" y="4"/>
                    <a:pt x="40" y="4"/>
                  </a:cubicBezTo>
                  <a:cubicBezTo>
                    <a:pt x="33" y="1"/>
                    <a:pt x="33" y="1"/>
                    <a:pt x="33" y="1"/>
                  </a:cubicBezTo>
                  <a:cubicBezTo>
                    <a:pt x="31" y="1"/>
                    <a:pt x="31" y="1"/>
                    <a:pt x="31" y="1"/>
                  </a:cubicBezTo>
                  <a:cubicBezTo>
                    <a:pt x="31" y="0"/>
                    <a:pt x="31" y="0"/>
                    <a:pt x="31" y="0"/>
                  </a:cubicBezTo>
                  <a:cubicBezTo>
                    <a:pt x="30" y="0"/>
                    <a:pt x="30" y="0"/>
                    <a:pt x="30" y="0"/>
                  </a:cubicBezTo>
                  <a:cubicBezTo>
                    <a:pt x="28" y="6"/>
                    <a:pt x="28" y="6"/>
                    <a:pt x="28" y="6"/>
                  </a:cubicBezTo>
                  <a:cubicBezTo>
                    <a:pt x="24" y="5"/>
                    <a:pt x="24" y="5"/>
                    <a:pt x="24" y="5"/>
                  </a:cubicBezTo>
                  <a:cubicBezTo>
                    <a:pt x="17" y="5"/>
                    <a:pt x="17" y="5"/>
                    <a:pt x="17" y="5"/>
                  </a:cubicBezTo>
                  <a:cubicBezTo>
                    <a:pt x="11" y="3"/>
                    <a:pt x="11" y="3"/>
                    <a:pt x="11" y="3"/>
                  </a:cubicBezTo>
                  <a:cubicBezTo>
                    <a:pt x="7" y="3"/>
                    <a:pt x="7" y="3"/>
                    <a:pt x="7" y="3"/>
                  </a:cubicBezTo>
                  <a:cubicBezTo>
                    <a:pt x="5" y="4"/>
                    <a:pt x="5" y="4"/>
                    <a:pt x="5" y="4"/>
                  </a:cubicBezTo>
                  <a:cubicBezTo>
                    <a:pt x="6" y="8"/>
                    <a:pt x="6" y="8"/>
                    <a:pt x="6" y="8"/>
                  </a:cubicBezTo>
                  <a:cubicBezTo>
                    <a:pt x="4" y="10"/>
                    <a:pt x="4" y="10"/>
                    <a:pt x="4" y="10"/>
                  </a:cubicBezTo>
                  <a:cubicBezTo>
                    <a:pt x="2" y="15"/>
                    <a:pt x="2" y="15"/>
                    <a:pt x="2" y="15"/>
                  </a:cubicBezTo>
                  <a:cubicBezTo>
                    <a:pt x="0" y="15"/>
                    <a:pt x="0" y="15"/>
                    <a:pt x="0" y="15"/>
                  </a:cubicBezTo>
                  <a:cubicBezTo>
                    <a:pt x="0" y="18"/>
                    <a:pt x="0" y="18"/>
                    <a:pt x="0" y="18"/>
                  </a:cubicBezTo>
                  <a:cubicBezTo>
                    <a:pt x="1" y="19"/>
                    <a:pt x="1" y="19"/>
                    <a:pt x="1" y="19"/>
                  </a:cubicBezTo>
                  <a:cubicBezTo>
                    <a:pt x="2" y="20"/>
                    <a:pt x="2" y="20"/>
                    <a:pt x="2" y="20"/>
                  </a:cubicBezTo>
                  <a:cubicBezTo>
                    <a:pt x="3" y="21"/>
                    <a:pt x="3" y="21"/>
                    <a:pt x="3" y="21"/>
                  </a:cubicBezTo>
                  <a:cubicBezTo>
                    <a:pt x="12" y="20"/>
                    <a:pt x="12" y="20"/>
                    <a:pt x="12" y="20"/>
                  </a:cubicBezTo>
                  <a:cubicBezTo>
                    <a:pt x="18" y="20"/>
                    <a:pt x="18" y="20"/>
                    <a:pt x="18" y="20"/>
                  </a:cubicBezTo>
                  <a:cubicBezTo>
                    <a:pt x="24" y="24"/>
                    <a:pt x="24" y="24"/>
                    <a:pt x="24" y="24"/>
                  </a:cubicBezTo>
                  <a:cubicBezTo>
                    <a:pt x="24" y="24"/>
                    <a:pt x="26" y="26"/>
                    <a:pt x="25" y="28"/>
                  </a:cubicBezTo>
                  <a:cubicBezTo>
                    <a:pt x="25" y="29"/>
                    <a:pt x="22" y="30"/>
                    <a:pt x="22" y="30"/>
                  </a:cubicBezTo>
                  <a:cubicBezTo>
                    <a:pt x="21" y="33"/>
                    <a:pt x="21" y="33"/>
                    <a:pt x="21" y="33"/>
                  </a:cubicBezTo>
                  <a:cubicBezTo>
                    <a:pt x="24" y="34"/>
                    <a:pt x="24" y="34"/>
                    <a:pt x="24" y="34"/>
                  </a:cubicBezTo>
                  <a:cubicBezTo>
                    <a:pt x="25" y="32"/>
                    <a:pt x="25" y="32"/>
                    <a:pt x="25" y="32"/>
                  </a:cubicBezTo>
                  <a:cubicBezTo>
                    <a:pt x="30" y="29"/>
                    <a:pt x="30" y="29"/>
                    <a:pt x="30" y="29"/>
                  </a:cubicBezTo>
                  <a:cubicBezTo>
                    <a:pt x="33" y="29"/>
                    <a:pt x="33" y="29"/>
                    <a:pt x="33" y="29"/>
                  </a:cubicBezTo>
                  <a:cubicBezTo>
                    <a:pt x="36" y="32"/>
                    <a:pt x="36" y="32"/>
                    <a:pt x="36" y="32"/>
                  </a:cubicBezTo>
                  <a:cubicBezTo>
                    <a:pt x="34" y="34"/>
                    <a:pt x="34" y="34"/>
                    <a:pt x="34" y="34"/>
                  </a:cubicBezTo>
                  <a:cubicBezTo>
                    <a:pt x="37" y="37"/>
                    <a:pt x="37" y="37"/>
                    <a:pt x="37" y="37"/>
                  </a:cubicBezTo>
                  <a:cubicBezTo>
                    <a:pt x="45" y="34"/>
                    <a:pt x="45" y="34"/>
                    <a:pt x="45" y="34"/>
                  </a:cubicBezTo>
                  <a:cubicBezTo>
                    <a:pt x="41" y="31"/>
                    <a:pt x="41" y="31"/>
                    <a:pt x="41" y="31"/>
                  </a:cubicBezTo>
                  <a:cubicBezTo>
                    <a:pt x="43" y="28"/>
                    <a:pt x="43" y="28"/>
                    <a:pt x="43" y="28"/>
                  </a:cubicBezTo>
                  <a:cubicBezTo>
                    <a:pt x="50" y="27"/>
                    <a:pt x="50" y="27"/>
                    <a:pt x="50" y="27"/>
                  </a:cubicBezTo>
                  <a:cubicBezTo>
                    <a:pt x="51" y="25"/>
                    <a:pt x="51" y="25"/>
                    <a:pt x="51" y="25"/>
                  </a:cubicBezTo>
                  <a:lnTo>
                    <a:pt x="54" y="22"/>
                  </a:lnTo>
                  <a:close/>
                </a:path>
              </a:pathLst>
            </a:custGeom>
            <a:grpFill/>
            <a:ln w="9525">
              <a:solidFill>
                <a:schemeClr val="bg1"/>
              </a:solidFill>
              <a:round/>
              <a:headEnd/>
              <a:tailEnd/>
            </a:ln>
          </p:spPr>
          <p:txBody>
            <a:bodyPr/>
            <a:lstStyle/>
            <a:p>
              <a:endParaRPr lang="en-GB" dirty="0"/>
            </a:p>
          </p:txBody>
        </p:sp>
        <p:sp>
          <p:nvSpPr>
            <p:cNvPr id="90" name="Freeform 350"/>
            <p:cNvSpPr>
              <a:spLocks/>
            </p:cNvSpPr>
            <p:nvPr/>
          </p:nvSpPr>
          <p:spPr bwMode="auto">
            <a:xfrm>
              <a:off x="8657008" y="2559307"/>
              <a:ext cx="42338" cy="22983"/>
            </a:xfrm>
            <a:custGeom>
              <a:avLst/>
              <a:gdLst>
                <a:gd name="T0" fmla="*/ 2147483646 w 42"/>
                <a:gd name="T1" fmla="*/ 2147483646 h 24"/>
                <a:gd name="T2" fmla="*/ 2147483646 w 42"/>
                <a:gd name="T3" fmla="*/ 0 h 24"/>
                <a:gd name="T4" fmla="*/ 0 w 42"/>
                <a:gd name="T5" fmla="*/ 2147483646 h 24"/>
                <a:gd name="T6" fmla="*/ 2147483646 w 42"/>
                <a:gd name="T7" fmla="*/ 2147483646 h 24"/>
                <a:gd name="T8" fmla="*/ 2147483646 w 42"/>
                <a:gd name="T9" fmla="*/ 2147483646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2" h="24">
                  <a:moveTo>
                    <a:pt x="36" y="24"/>
                  </a:moveTo>
                  <a:lnTo>
                    <a:pt x="18" y="0"/>
                  </a:lnTo>
                  <a:lnTo>
                    <a:pt x="0" y="6"/>
                  </a:lnTo>
                  <a:lnTo>
                    <a:pt x="42" y="24"/>
                  </a:lnTo>
                  <a:lnTo>
                    <a:pt x="36" y="24"/>
                  </a:lnTo>
                  <a:close/>
                </a:path>
              </a:pathLst>
            </a:custGeom>
            <a:grpFill/>
            <a:ln w="9525">
              <a:solidFill>
                <a:schemeClr val="bg1"/>
              </a:solidFill>
              <a:round/>
              <a:headEnd/>
              <a:tailEnd/>
            </a:ln>
          </p:spPr>
          <p:txBody>
            <a:bodyPr/>
            <a:lstStyle/>
            <a:p>
              <a:endParaRPr lang="en-GB" dirty="0"/>
            </a:p>
          </p:txBody>
        </p:sp>
        <p:sp>
          <p:nvSpPr>
            <p:cNvPr id="91" name="Freeform 359"/>
            <p:cNvSpPr>
              <a:spLocks/>
            </p:cNvSpPr>
            <p:nvPr/>
          </p:nvSpPr>
          <p:spPr bwMode="auto">
            <a:xfrm>
              <a:off x="8418704" y="2463743"/>
              <a:ext cx="59274" cy="36290"/>
            </a:xfrm>
            <a:custGeom>
              <a:avLst/>
              <a:gdLst>
                <a:gd name="T0" fmla="*/ 2147483646 w 60"/>
                <a:gd name="T1" fmla="*/ 2147483646 h 36"/>
                <a:gd name="T2" fmla="*/ 2147483646 w 60"/>
                <a:gd name="T3" fmla="*/ 2147483646 h 36"/>
                <a:gd name="T4" fmla="*/ 2147483646 w 60"/>
                <a:gd name="T5" fmla="*/ 2147483646 h 36"/>
                <a:gd name="T6" fmla="*/ 2147483646 w 60"/>
                <a:gd name="T7" fmla="*/ 2147483646 h 36"/>
                <a:gd name="T8" fmla="*/ 2147483646 w 60"/>
                <a:gd name="T9" fmla="*/ 0 h 36"/>
                <a:gd name="T10" fmla="*/ 2147483646 w 60"/>
                <a:gd name="T11" fmla="*/ 0 h 36"/>
                <a:gd name="T12" fmla="*/ 2147483646 w 60"/>
                <a:gd name="T13" fmla="*/ 2147483646 h 36"/>
                <a:gd name="T14" fmla="*/ 0 w 60"/>
                <a:gd name="T15" fmla="*/ 2147483646 h 36"/>
                <a:gd name="T16" fmla="*/ 2147483646 w 60"/>
                <a:gd name="T17" fmla="*/ 2147483646 h 36"/>
                <a:gd name="T18" fmla="*/ 2147483646 w 60"/>
                <a:gd name="T19" fmla="*/ 2147483646 h 3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0" h="36">
                  <a:moveTo>
                    <a:pt x="54" y="36"/>
                  </a:moveTo>
                  <a:lnTo>
                    <a:pt x="60" y="24"/>
                  </a:lnTo>
                  <a:lnTo>
                    <a:pt x="54" y="12"/>
                  </a:lnTo>
                  <a:lnTo>
                    <a:pt x="42" y="6"/>
                  </a:lnTo>
                  <a:lnTo>
                    <a:pt x="30" y="0"/>
                  </a:lnTo>
                  <a:lnTo>
                    <a:pt x="18" y="0"/>
                  </a:lnTo>
                  <a:lnTo>
                    <a:pt x="6" y="12"/>
                  </a:lnTo>
                  <a:lnTo>
                    <a:pt x="0" y="18"/>
                  </a:lnTo>
                  <a:lnTo>
                    <a:pt x="12" y="30"/>
                  </a:lnTo>
                  <a:lnTo>
                    <a:pt x="54" y="36"/>
                  </a:lnTo>
                  <a:close/>
                </a:path>
              </a:pathLst>
            </a:custGeom>
            <a:grpFill/>
            <a:ln w="9525">
              <a:solidFill>
                <a:schemeClr val="bg1"/>
              </a:solidFill>
              <a:round/>
              <a:headEnd/>
              <a:tailEnd/>
            </a:ln>
          </p:spPr>
          <p:txBody>
            <a:bodyPr/>
            <a:lstStyle/>
            <a:p>
              <a:endParaRPr lang="en-GB" dirty="0"/>
            </a:p>
          </p:txBody>
        </p:sp>
        <p:sp>
          <p:nvSpPr>
            <p:cNvPr id="92" name="Freeform 360"/>
            <p:cNvSpPr>
              <a:spLocks/>
            </p:cNvSpPr>
            <p:nvPr/>
          </p:nvSpPr>
          <p:spPr bwMode="auto">
            <a:xfrm>
              <a:off x="8311044" y="2481889"/>
              <a:ext cx="185078" cy="165724"/>
            </a:xfrm>
            <a:custGeom>
              <a:avLst/>
              <a:gdLst>
                <a:gd name="T0" fmla="*/ 2147483646 w 31"/>
                <a:gd name="T1" fmla="*/ 2147483646 h 28"/>
                <a:gd name="T2" fmla="*/ 2147483646 w 31"/>
                <a:gd name="T3" fmla="*/ 2147483646 h 28"/>
                <a:gd name="T4" fmla="*/ 2147483646 w 31"/>
                <a:gd name="T5" fmla="*/ 2147483646 h 28"/>
                <a:gd name="T6" fmla="*/ 2147483646 w 31"/>
                <a:gd name="T7" fmla="*/ 2147483646 h 28"/>
                <a:gd name="T8" fmla="*/ 2147483646 w 31"/>
                <a:gd name="T9" fmla="*/ 2147483646 h 28"/>
                <a:gd name="T10" fmla="*/ 2147483646 w 31"/>
                <a:gd name="T11" fmla="*/ 2147483646 h 28"/>
                <a:gd name="T12" fmla="*/ 2147483646 w 31"/>
                <a:gd name="T13" fmla="*/ 2147483646 h 28"/>
                <a:gd name="T14" fmla="*/ 2147483646 w 31"/>
                <a:gd name="T15" fmla="*/ 2147483646 h 28"/>
                <a:gd name="T16" fmla="*/ 2147483646 w 31"/>
                <a:gd name="T17" fmla="*/ 2147483646 h 28"/>
                <a:gd name="T18" fmla="*/ 2147483646 w 31"/>
                <a:gd name="T19" fmla="*/ 2147483646 h 28"/>
                <a:gd name="T20" fmla="*/ 2147483646 w 31"/>
                <a:gd name="T21" fmla="*/ 2147483646 h 28"/>
                <a:gd name="T22" fmla="*/ 2147483646 w 31"/>
                <a:gd name="T23" fmla="*/ 2147483646 h 28"/>
                <a:gd name="T24" fmla="*/ 2147483646 w 31"/>
                <a:gd name="T25" fmla="*/ 2147483646 h 28"/>
                <a:gd name="T26" fmla="*/ 2147483646 w 31"/>
                <a:gd name="T27" fmla="*/ 2147483646 h 28"/>
                <a:gd name="T28" fmla="*/ 2147483646 w 31"/>
                <a:gd name="T29" fmla="*/ 2147483646 h 28"/>
                <a:gd name="T30" fmla="*/ 2147483646 w 31"/>
                <a:gd name="T31" fmla="*/ 2147483646 h 28"/>
                <a:gd name="T32" fmla="*/ 2147483646 w 31"/>
                <a:gd name="T33" fmla="*/ 2147483646 h 28"/>
                <a:gd name="T34" fmla="*/ 2147483646 w 31"/>
                <a:gd name="T35" fmla="*/ 2147483646 h 28"/>
                <a:gd name="T36" fmla="*/ 2147483646 w 31"/>
                <a:gd name="T37" fmla="*/ 2147483646 h 28"/>
                <a:gd name="T38" fmla="*/ 2147483646 w 31"/>
                <a:gd name="T39" fmla="*/ 2147483646 h 28"/>
                <a:gd name="T40" fmla="*/ 2147483646 w 31"/>
                <a:gd name="T41" fmla="*/ 2147483646 h 28"/>
                <a:gd name="T42" fmla="*/ 2147483646 w 31"/>
                <a:gd name="T43" fmla="*/ 2147483646 h 28"/>
                <a:gd name="T44" fmla="*/ 2147483646 w 31"/>
                <a:gd name="T45" fmla="*/ 2147483646 h 28"/>
                <a:gd name="T46" fmla="*/ 2147483646 w 31"/>
                <a:gd name="T47" fmla="*/ 0 h 28"/>
                <a:gd name="T48" fmla="*/ 2147483646 w 31"/>
                <a:gd name="T49" fmla="*/ 2147483646 h 28"/>
                <a:gd name="T50" fmla="*/ 2147483646 w 31"/>
                <a:gd name="T51" fmla="*/ 2147483646 h 28"/>
                <a:gd name="T52" fmla="*/ 2147483646 w 31"/>
                <a:gd name="T53" fmla="*/ 0 h 28"/>
                <a:gd name="T54" fmla="*/ 2147483646 w 31"/>
                <a:gd name="T55" fmla="*/ 0 h 28"/>
                <a:gd name="T56" fmla="*/ 2147483646 w 31"/>
                <a:gd name="T57" fmla="*/ 2147483646 h 28"/>
                <a:gd name="T58" fmla="*/ 2147483646 w 31"/>
                <a:gd name="T59" fmla="*/ 2147483646 h 28"/>
                <a:gd name="T60" fmla="*/ 0 w 31"/>
                <a:gd name="T61" fmla="*/ 2147483646 h 28"/>
                <a:gd name="T62" fmla="*/ 0 w 31"/>
                <a:gd name="T63" fmla="*/ 2147483646 h 28"/>
                <a:gd name="T64" fmla="*/ 2147483646 w 31"/>
                <a:gd name="T65" fmla="*/ 2147483646 h 2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31" h="28">
                  <a:moveTo>
                    <a:pt x="1" y="9"/>
                  </a:moveTo>
                  <a:cubicBezTo>
                    <a:pt x="1" y="10"/>
                    <a:pt x="1" y="10"/>
                    <a:pt x="1" y="10"/>
                  </a:cubicBezTo>
                  <a:cubicBezTo>
                    <a:pt x="1" y="13"/>
                    <a:pt x="1" y="13"/>
                    <a:pt x="1" y="13"/>
                  </a:cubicBezTo>
                  <a:cubicBezTo>
                    <a:pt x="1" y="13"/>
                    <a:pt x="1" y="17"/>
                    <a:pt x="2" y="17"/>
                  </a:cubicBezTo>
                  <a:cubicBezTo>
                    <a:pt x="2" y="17"/>
                    <a:pt x="2" y="19"/>
                    <a:pt x="2" y="20"/>
                  </a:cubicBezTo>
                  <a:cubicBezTo>
                    <a:pt x="6" y="22"/>
                    <a:pt x="6" y="22"/>
                    <a:pt x="6" y="22"/>
                  </a:cubicBezTo>
                  <a:cubicBezTo>
                    <a:pt x="10" y="24"/>
                    <a:pt x="10" y="24"/>
                    <a:pt x="10" y="24"/>
                  </a:cubicBezTo>
                  <a:cubicBezTo>
                    <a:pt x="15" y="26"/>
                    <a:pt x="15" y="26"/>
                    <a:pt x="15" y="26"/>
                  </a:cubicBezTo>
                  <a:cubicBezTo>
                    <a:pt x="15" y="26"/>
                    <a:pt x="15" y="26"/>
                    <a:pt x="15" y="26"/>
                  </a:cubicBezTo>
                  <a:cubicBezTo>
                    <a:pt x="19" y="28"/>
                    <a:pt x="19" y="28"/>
                    <a:pt x="19" y="28"/>
                  </a:cubicBezTo>
                  <a:cubicBezTo>
                    <a:pt x="23" y="28"/>
                    <a:pt x="23" y="28"/>
                    <a:pt x="23" y="28"/>
                  </a:cubicBezTo>
                  <a:cubicBezTo>
                    <a:pt x="25" y="28"/>
                    <a:pt x="25" y="28"/>
                    <a:pt x="25" y="28"/>
                  </a:cubicBezTo>
                  <a:cubicBezTo>
                    <a:pt x="27" y="28"/>
                    <a:pt x="27" y="28"/>
                    <a:pt x="27" y="28"/>
                  </a:cubicBezTo>
                  <a:cubicBezTo>
                    <a:pt x="29" y="23"/>
                    <a:pt x="29" y="23"/>
                    <a:pt x="29" y="23"/>
                  </a:cubicBezTo>
                  <a:cubicBezTo>
                    <a:pt x="31" y="21"/>
                    <a:pt x="31" y="21"/>
                    <a:pt x="31" y="21"/>
                  </a:cubicBezTo>
                  <a:cubicBezTo>
                    <a:pt x="30" y="17"/>
                    <a:pt x="30" y="17"/>
                    <a:pt x="30" y="17"/>
                  </a:cubicBezTo>
                  <a:cubicBezTo>
                    <a:pt x="30" y="15"/>
                    <a:pt x="30" y="15"/>
                    <a:pt x="30" y="15"/>
                  </a:cubicBezTo>
                  <a:cubicBezTo>
                    <a:pt x="29" y="12"/>
                    <a:pt x="29" y="12"/>
                    <a:pt x="29" y="12"/>
                  </a:cubicBezTo>
                  <a:cubicBezTo>
                    <a:pt x="31" y="10"/>
                    <a:pt x="31" y="10"/>
                    <a:pt x="31" y="10"/>
                  </a:cubicBezTo>
                  <a:cubicBezTo>
                    <a:pt x="30" y="6"/>
                    <a:pt x="30" y="6"/>
                    <a:pt x="30" y="6"/>
                  </a:cubicBezTo>
                  <a:cubicBezTo>
                    <a:pt x="28" y="3"/>
                    <a:pt x="28" y="3"/>
                    <a:pt x="28" y="3"/>
                  </a:cubicBezTo>
                  <a:cubicBezTo>
                    <a:pt x="27" y="3"/>
                    <a:pt x="27" y="3"/>
                    <a:pt x="27" y="3"/>
                  </a:cubicBezTo>
                  <a:cubicBezTo>
                    <a:pt x="20" y="2"/>
                    <a:pt x="20" y="2"/>
                    <a:pt x="20" y="2"/>
                  </a:cubicBezTo>
                  <a:cubicBezTo>
                    <a:pt x="18" y="0"/>
                    <a:pt x="18" y="0"/>
                    <a:pt x="18" y="0"/>
                  </a:cubicBezTo>
                  <a:cubicBezTo>
                    <a:pt x="18" y="1"/>
                    <a:pt x="18" y="1"/>
                    <a:pt x="18" y="1"/>
                  </a:cubicBezTo>
                  <a:cubicBezTo>
                    <a:pt x="18" y="1"/>
                    <a:pt x="15" y="1"/>
                    <a:pt x="15" y="1"/>
                  </a:cubicBezTo>
                  <a:cubicBezTo>
                    <a:pt x="14" y="1"/>
                    <a:pt x="14" y="0"/>
                    <a:pt x="14" y="0"/>
                  </a:cubicBezTo>
                  <a:cubicBezTo>
                    <a:pt x="13" y="0"/>
                    <a:pt x="13" y="0"/>
                    <a:pt x="13" y="0"/>
                  </a:cubicBezTo>
                  <a:cubicBezTo>
                    <a:pt x="5" y="3"/>
                    <a:pt x="5" y="3"/>
                    <a:pt x="5" y="3"/>
                  </a:cubicBezTo>
                  <a:cubicBezTo>
                    <a:pt x="1" y="5"/>
                    <a:pt x="1" y="5"/>
                    <a:pt x="1" y="5"/>
                  </a:cubicBezTo>
                  <a:cubicBezTo>
                    <a:pt x="0" y="4"/>
                    <a:pt x="0" y="4"/>
                    <a:pt x="0" y="4"/>
                  </a:cubicBezTo>
                  <a:cubicBezTo>
                    <a:pt x="0" y="6"/>
                    <a:pt x="0" y="6"/>
                    <a:pt x="0" y="6"/>
                  </a:cubicBezTo>
                  <a:lnTo>
                    <a:pt x="1" y="9"/>
                  </a:lnTo>
                  <a:close/>
                </a:path>
              </a:pathLst>
            </a:custGeom>
            <a:grpFill/>
            <a:ln w="9525">
              <a:solidFill>
                <a:schemeClr val="bg1"/>
              </a:solidFill>
              <a:round/>
              <a:headEnd/>
              <a:tailEnd/>
            </a:ln>
          </p:spPr>
          <p:txBody>
            <a:bodyPr/>
            <a:lstStyle/>
            <a:p>
              <a:endParaRPr lang="en-GB" dirty="0"/>
            </a:p>
          </p:txBody>
        </p:sp>
        <p:sp>
          <p:nvSpPr>
            <p:cNvPr id="93" name="Freeform 364"/>
            <p:cNvSpPr>
              <a:spLocks/>
            </p:cNvSpPr>
            <p:nvPr/>
          </p:nvSpPr>
          <p:spPr bwMode="auto">
            <a:xfrm>
              <a:off x="8047337" y="3260912"/>
              <a:ext cx="299997" cy="221368"/>
            </a:xfrm>
            <a:custGeom>
              <a:avLst/>
              <a:gdLst>
                <a:gd name="T0" fmla="*/ 2147483646 w 300"/>
                <a:gd name="T1" fmla="*/ 2147483646 h 223"/>
                <a:gd name="T2" fmla="*/ 2147483646 w 300"/>
                <a:gd name="T3" fmla="*/ 2147483646 h 223"/>
                <a:gd name="T4" fmla="*/ 2147483646 w 300"/>
                <a:gd name="T5" fmla="*/ 2147483646 h 223"/>
                <a:gd name="T6" fmla="*/ 2147483646 w 300"/>
                <a:gd name="T7" fmla="*/ 2147483646 h 223"/>
                <a:gd name="T8" fmla="*/ 2147483646 w 300"/>
                <a:gd name="T9" fmla="*/ 2147483646 h 223"/>
                <a:gd name="T10" fmla="*/ 2147483646 w 300"/>
                <a:gd name="T11" fmla="*/ 2147483646 h 223"/>
                <a:gd name="T12" fmla="*/ 2147483646 w 300"/>
                <a:gd name="T13" fmla="*/ 2147483646 h 223"/>
                <a:gd name="T14" fmla="*/ 2147483646 w 300"/>
                <a:gd name="T15" fmla="*/ 2147483646 h 223"/>
                <a:gd name="T16" fmla="*/ 2147483646 w 300"/>
                <a:gd name="T17" fmla="*/ 2147483646 h 223"/>
                <a:gd name="T18" fmla="*/ 2147483646 w 300"/>
                <a:gd name="T19" fmla="*/ 2147483646 h 223"/>
                <a:gd name="T20" fmla="*/ 2147483646 w 300"/>
                <a:gd name="T21" fmla="*/ 2147483646 h 223"/>
                <a:gd name="T22" fmla="*/ 2147483646 w 300"/>
                <a:gd name="T23" fmla="*/ 2147483646 h 223"/>
                <a:gd name="T24" fmla="*/ 2147483646 w 300"/>
                <a:gd name="T25" fmla="*/ 2147483646 h 223"/>
                <a:gd name="T26" fmla="*/ 2147483646 w 300"/>
                <a:gd name="T27" fmla="*/ 2147483646 h 223"/>
                <a:gd name="T28" fmla="*/ 2147483646 w 300"/>
                <a:gd name="T29" fmla="*/ 2147483646 h 223"/>
                <a:gd name="T30" fmla="*/ 2147483646 w 300"/>
                <a:gd name="T31" fmla="*/ 0 h 223"/>
                <a:gd name="T32" fmla="*/ 2147483646 w 300"/>
                <a:gd name="T33" fmla="*/ 2147483646 h 223"/>
                <a:gd name="T34" fmla="*/ 2147483646 w 300"/>
                <a:gd name="T35" fmla="*/ 2147483646 h 223"/>
                <a:gd name="T36" fmla="*/ 2147483646 w 300"/>
                <a:gd name="T37" fmla="*/ 2147483646 h 223"/>
                <a:gd name="T38" fmla="*/ 2147483646 w 300"/>
                <a:gd name="T39" fmla="*/ 2147483646 h 223"/>
                <a:gd name="T40" fmla="*/ 2147483646 w 300"/>
                <a:gd name="T41" fmla="*/ 2147483646 h 223"/>
                <a:gd name="T42" fmla="*/ 2147483646 w 300"/>
                <a:gd name="T43" fmla="*/ 2147483646 h 223"/>
                <a:gd name="T44" fmla="*/ 0 w 300"/>
                <a:gd name="T45" fmla="*/ 2147483646 h 223"/>
                <a:gd name="T46" fmla="*/ 2147483646 w 300"/>
                <a:gd name="T47" fmla="*/ 2147483646 h 223"/>
                <a:gd name="T48" fmla="*/ 2147483646 w 300"/>
                <a:gd name="T49" fmla="*/ 2147483646 h 223"/>
                <a:gd name="T50" fmla="*/ 2147483646 w 300"/>
                <a:gd name="T51" fmla="*/ 2147483646 h 223"/>
                <a:gd name="T52" fmla="*/ 2147483646 w 300"/>
                <a:gd name="T53" fmla="*/ 2147483646 h 223"/>
                <a:gd name="T54" fmla="*/ 2147483646 w 300"/>
                <a:gd name="T55" fmla="*/ 2147483646 h 223"/>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300" h="223">
                  <a:moveTo>
                    <a:pt x="66" y="223"/>
                  </a:moveTo>
                  <a:lnTo>
                    <a:pt x="78" y="205"/>
                  </a:lnTo>
                  <a:lnTo>
                    <a:pt x="102" y="205"/>
                  </a:lnTo>
                  <a:lnTo>
                    <a:pt x="138" y="217"/>
                  </a:lnTo>
                  <a:lnTo>
                    <a:pt x="162" y="205"/>
                  </a:lnTo>
                  <a:lnTo>
                    <a:pt x="198" y="205"/>
                  </a:lnTo>
                  <a:lnTo>
                    <a:pt x="228" y="199"/>
                  </a:lnTo>
                  <a:lnTo>
                    <a:pt x="258" y="174"/>
                  </a:lnTo>
                  <a:lnTo>
                    <a:pt x="288" y="138"/>
                  </a:lnTo>
                  <a:lnTo>
                    <a:pt x="300" y="66"/>
                  </a:lnTo>
                  <a:lnTo>
                    <a:pt x="288" y="54"/>
                  </a:lnTo>
                  <a:lnTo>
                    <a:pt x="282" y="24"/>
                  </a:lnTo>
                  <a:lnTo>
                    <a:pt x="282" y="18"/>
                  </a:lnTo>
                  <a:lnTo>
                    <a:pt x="270" y="6"/>
                  </a:lnTo>
                  <a:lnTo>
                    <a:pt x="222" y="0"/>
                  </a:lnTo>
                  <a:lnTo>
                    <a:pt x="114" y="72"/>
                  </a:lnTo>
                  <a:lnTo>
                    <a:pt x="78" y="90"/>
                  </a:lnTo>
                  <a:lnTo>
                    <a:pt x="78" y="144"/>
                  </a:lnTo>
                  <a:lnTo>
                    <a:pt x="66" y="162"/>
                  </a:lnTo>
                  <a:lnTo>
                    <a:pt x="24" y="168"/>
                  </a:lnTo>
                  <a:lnTo>
                    <a:pt x="0" y="168"/>
                  </a:lnTo>
                  <a:lnTo>
                    <a:pt x="12" y="193"/>
                  </a:lnTo>
                  <a:lnTo>
                    <a:pt x="36" y="217"/>
                  </a:lnTo>
                  <a:lnTo>
                    <a:pt x="48" y="217"/>
                  </a:lnTo>
                  <a:lnTo>
                    <a:pt x="60" y="223"/>
                  </a:lnTo>
                  <a:lnTo>
                    <a:pt x="66" y="223"/>
                  </a:lnTo>
                  <a:close/>
                </a:path>
              </a:pathLst>
            </a:custGeom>
            <a:grpFill/>
            <a:ln w="9525">
              <a:solidFill>
                <a:schemeClr val="bg1"/>
              </a:solidFill>
              <a:round/>
              <a:headEnd/>
              <a:tailEnd/>
            </a:ln>
          </p:spPr>
          <p:txBody>
            <a:bodyPr/>
            <a:lstStyle/>
            <a:p>
              <a:endParaRPr lang="en-GB" dirty="0"/>
            </a:p>
          </p:txBody>
        </p:sp>
        <p:sp>
          <p:nvSpPr>
            <p:cNvPr id="94" name="Freeform 365"/>
            <p:cNvSpPr>
              <a:spLocks/>
            </p:cNvSpPr>
            <p:nvPr/>
          </p:nvSpPr>
          <p:spPr bwMode="auto">
            <a:xfrm>
              <a:off x="8047337" y="3260912"/>
              <a:ext cx="299997" cy="221368"/>
            </a:xfrm>
            <a:custGeom>
              <a:avLst/>
              <a:gdLst>
                <a:gd name="T0" fmla="*/ 2147483646 w 300"/>
                <a:gd name="T1" fmla="*/ 2147483646 h 223"/>
                <a:gd name="T2" fmla="*/ 2147483646 w 300"/>
                <a:gd name="T3" fmla="*/ 2147483646 h 223"/>
                <a:gd name="T4" fmla="*/ 2147483646 w 300"/>
                <a:gd name="T5" fmla="*/ 2147483646 h 223"/>
                <a:gd name="T6" fmla="*/ 2147483646 w 300"/>
                <a:gd name="T7" fmla="*/ 2147483646 h 223"/>
                <a:gd name="T8" fmla="*/ 2147483646 w 300"/>
                <a:gd name="T9" fmla="*/ 2147483646 h 223"/>
                <a:gd name="T10" fmla="*/ 2147483646 w 300"/>
                <a:gd name="T11" fmla="*/ 2147483646 h 223"/>
                <a:gd name="T12" fmla="*/ 2147483646 w 300"/>
                <a:gd name="T13" fmla="*/ 2147483646 h 223"/>
                <a:gd name="T14" fmla="*/ 2147483646 w 300"/>
                <a:gd name="T15" fmla="*/ 2147483646 h 223"/>
                <a:gd name="T16" fmla="*/ 2147483646 w 300"/>
                <a:gd name="T17" fmla="*/ 2147483646 h 223"/>
                <a:gd name="T18" fmla="*/ 2147483646 w 300"/>
                <a:gd name="T19" fmla="*/ 2147483646 h 223"/>
                <a:gd name="T20" fmla="*/ 2147483646 w 300"/>
                <a:gd name="T21" fmla="*/ 2147483646 h 223"/>
                <a:gd name="T22" fmla="*/ 2147483646 w 300"/>
                <a:gd name="T23" fmla="*/ 2147483646 h 223"/>
                <a:gd name="T24" fmla="*/ 2147483646 w 300"/>
                <a:gd name="T25" fmla="*/ 2147483646 h 223"/>
                <a:gd name="T26" fmla="*/ 2147483646 w 300"/>
                <a:gd name="T27" fmla="*/ 2147483646 h 223"/>
                <a:gd name="T28" fmla="*/ 2147483646 w 300"/>
                <a:gd name="T29" fmla="*/ 2147483646 h 223"/>
                <a:gd name="T30" fmla="*/ 2147483646 w 300"/>
                <a:gd name="T31" fmla="*/ 0 h 223"/>
                <a:gd name="T32" fmla="*/ 2147483646 w 300"/>
                <a:gd name="T33" fmla="*/ 2147483646 h 223"/>
                <a:gd name="T34" fmla="*/ 2147483646 w 300"/>
                <a:gd name="T35" fmla="*/ 2147483646 h 223"/>
                <a:gd name="T36" fmla="*/ 2147483646 w 300"/>
                <a:gd name="T37" fmla="*/ 2147483646 h 223"/>
                <a:gd name="T38" fmla="*/ 2147483646 w 300"/>
                <a:gd name="T39" fmla="*/ 2147483646 h 223"/>
                <a:gd name="T40" fmla="*/ 2147483646 w 300"/>
                <a:gd name="T41" fmla="*/ 2147483646 h 223"/>
                <a:gd name="T42" fmla="*/ 2147483646 w 300"/>
                <a:gd name="T43" fmla="*/ 2147483646 h 223"/>
                <a:gd name="T44" fmla="*/ 0 w 300"/>
                <a:gd name="T45" fmla="*/ 2147483646 h 223"/>
                <a:gd name="T46" fmla="*/ 2147483646 w 300"/>
                <a:gd name="T47" fmla="*/ 2147483646 h 223"/>
                <a:gd name="T48" fmla="*/ 2147483646 w 300"/>
                <a:gd name="T49" fmla="*/ 2147483646 h 223"/>
                <a:gd name="T50" fmla="*/ 2147483646 w 300"/>
                <a:gd name="T51" fmla="*/ 2147483646 h 223"/>
                <a:gd name="T52" fmla="*/ 2147483646 w 300"/>
                <a:gd name="T53" fmla="*/ 2147483646 h 223"/>
                <a:gd name="T54" fmla="*/ 2147483646 w 300"/>
                <a:gd name="T55" fmla="*/ 2147483646 h 223"/>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300" h="223">
                  <a:moveTo>
                    <a:pt x="66" y="223"/>
                  </a:moveTo>
                  <a:lnTo>
                    <a:pt x="78" y="205"/>
                  </a:lnTo>
                  <a:lnTo>
                    <a:pt x="102" y="205"/>
                  </a:lnTo>
                  <a:lnTo>
                    <a:pt x="138" y="217"/>
                  </a:lnTo>
                  <a:lnTo>
                    <a:pt x="162" y="205"/>
                  </a:lnTo>
                  <a:lnTo>
                    <a:pt x="198" y="205"/>
                  </a:lnTo>
                  <a:lnTo>
                    <a:pt x="228" y="199"/>
                  </a:lnTo>
                  <a:lnTo>
                    <a:pt x="258" y="174"/>
                  </a:lnTo>
                  <a:lnTo>
                    <a:pt x="288" y="138"/>
                  </a:lnTo>
                  <a:lnTo>
                    <a:pt x="300" y="66"/>
                  </a:lnTo>
                  <a:lnTo>
                    <a:pt x="288" y="54"/>
                  </a:lnTo>
                  <a:lnTo>
                    <a:pt x="282" y="24"/>
                  </a:lnTo>
                  <a:lnTo>
                    <a:pt x="282" y="18"/>
                  </a:lnTo>
                  <a:lnTo>
                    <a:pt x="270" y="6"/>
                  </a:lnTo>
                  <a:lnTo>
                    <a:pt x="222" y="0"/>
                  </a:lnTo>
                  <a:lnTo>
                    <a:pt x="114" y="72"/>
                  </a:lnTo>
                  <a:lnTo>
                    <a:pt x="78" y="90"/>
                  </a:lnTo>
                  <a:lnTo>
                    <a:pt x="78" y="144"/>
                  </a:lnTo>
                  <a:lnTo>
                    <a:pt x="66" y="162"/>
                  </a:lnTo>
                  <a:lnTo>
                    <a:pt x="24" y="168"/>
                  </a:lnTo>
                  <a:lnTo>
                    <a:pt x="0" y="168"/>
                  </a:lnTo>
                  <a:lnTo>
                    <a:pt x="12" y="193"/>
                  </a:lnTo>
                  <a:lnTo>
                    <a:pt x="36" y="217"/>
                  </a:lnTo>
                  <a:lnTo>
                    <a:pt x="48" y="217"/>
                  </a:lnTo>
                  <a:lnTo>
                    <a:pt x="60" y="223"/>
                  </a:lnTo>
                  <a:lnTo>
                    <a:pt x="66" y="223"/>
                  </a:lnTo>
                </a:path>
              </a:pathLst>
            </a:custGeom>
            <a:grpFill/>
            <a:ln w="9525">
              <a:solidFill>
                <a:schemeClr val="bg1"/>
              </a:solidFill>
              <a:round/>
              <a:headEnd/>
              <a:tailEnd/>
            </a:ln>
          </p:spPr>
          <p:txBody>
            <a:bodyPr/>
            <a:lstStyle/>
            <a:p>
              <a:endParaRPr lang="en-GB" dirty="0"/>
            </a:p>
          </p:txBody>
        </p:sp>
        <p:sp>
          <p:nvSpPr>
            <p:cNvPr id="95" name="Freeform 366"/>
            <p:cNvSpPr>
              <a:spLocks/>
            </p:cNvSpPr>
            <p:nvPr/>
          </p:nvSpPr>
          <p:spPr bwMode="auto">
            <a:xfrm>
              <a:off x="7815082" y="3230670"/>
              <a:ext cx="310883" cy="292739"/>
            </a:xfrm>
            <a:custGeom>
              <a:avLst/>
              <a:gdLst>
                <a:gd name="T0" fmla="*/ 2147483646 w 52"/>
                <a:gd name="T1" fmla="*/ 2147483646 h 49"/>
                <a:gd name="T2" fmla="*/ 2147483646 w 52"/>
                <a:gd name="T3" fmla="*/ 2147483646 h 49"/>
                <a:gd name="T4" fmla="*/ 2147483646 w 52"/>
                <a:gd name="T5" fmla="*/ 2147483646 h 49"/>
                <a:gd name="T6" fmla="*/ 2147483646 w 52"/>
                <a:gd name="T7" fmla="*/ 2147483646 h 49"/>
                <a:gd name="T8" fmla="*/ 2147483646 w 52"/>
                <a:gd name="T9" fmla="*/ 2147483646 h 49"/>
                <a:gd name="T10" fmla="*/ 2147483646 w 52"/>
                <a:gd name="T11" fmla="*/ 2147483646 h 49"/>
                <a:gd name="T12" fmla="*/ 2147483646 w 52"/>
                <a:gd name="T13" fmla="*/ 2147483646 h 49"/>
                <a:gd name="T14" fmla="*/ 2147483646 w 52"/>
                <a:gd name="T15" fmla="*/ 2147483646 h 49"/>
                <a:gd name="T16" fmla="*/ 2147483646 w 52"/>
                <a:gd name="T17" fmla="*/ 2147483646 h 49"/>
                <a:gd name="T18" fmla="*/ 2147483646 w 52"/>
                <a:gd name="T19" fmla="*/ 2147483646 h 49"/>
                <a:gd name="T20" fmla="*/ 2147483646 w 52"/>
                <a:gd name="T21" fmla="*/ 2147483646 h 49"/>
                <a:gd name="T22" fmla="*/ 2147483646 w 52"/>
                <a:gd name="T23" fmla="*/ 0 h 49"/>
                <a:gd name="T24" fmla="*/ 2147483646 w 52"/>
                <a:gd name="T25" fmla="*/ 0 h 49"/>
                <a:gd name="T26" fmla="*/ 2147483646 w 52"/>
                <a:gd name="T27" fmla="*/ 2147483646 h 49"/>
                <a:gd name="T28" fmla="*/ 2147483646 w 52"/>
                <a:gd name="T29" fmla="*/ 2147483646 h 49"/>
                <a:gd name="T30" fmla="*/ 2147483646 w 52"/>
                <a:gd name="T31" fmla="*/ 2147483646 h 49"/>
                <a:gd name="T32" fmla="*/ 2147483646 w 52"/>
                <a:gd name="T33" fmla="*/ 2147483646 h 49"/>
                <a:gd name="T34" fmla="*/ 2147483646 w 52"/>
                <a:gd name="T35" fmla="*/ 2147483646 h 49"/>
                <a:gd name="T36" fmla="*/ 2147483646 w 52"/>
                <a:gd name="T37" fmla="*/ 2147483646 h 49"/>
                <a:gd name="T38" fmla="*/ 0 w 52"/>
                <a:gd name="T39" fmla="*/ 2147483646 h 49"/>
                <a:gd name="T40" fmla="*/ 0 w 52"/>
                <a:gd name="T41" fmla="*/ 2147483646 h 49"/>
                <a:gd name="T42" fmla="*/ 2147483646 w 52"/>
                <a:gd name="T43" fmla="*/ 2147483646 h 49"/>
                <a:gd name="T44" fmla="*/ 2147483646 w 52"/>
                <a:gd name="T45" fmla="*/ 2147483646 h 49"/>
                <a:gd name="T46" fmla="*/ 2147483646 w 52"/>
                <a:gd name="T47" fmla="*/ 2147483646 h 49"/>
                <a:gd name="T48" fmla="*/ 2147483646 w 52"/>
                <a:gd name="T49" fmla="*/ 2147483646 h 49"/>
                <a:gd name="T50" fmla="*/ 2147483646 w 52"/>
                <a:gd name="T51" fmla="*/ 2147483646 h 49"/>
                <a:gd name="T52" fmla="*/ 2147483646 w 52"/>
                <a:gd name="T53" fmla="*/ 2147483646 h 49"/>
                <a:gd name="T54" fmla="*/ 2147483646 w 52"/>
                <a:gd name="T55" fmla="*/ 2147483646 h 49"/>
                <a:gd name="T56" fmla="*/ 2147483646 w 52"/>
                <a:gd name="T57" fmla="*/ 2147483646 h 49"/>
                <a:gd name="T58" fmla="*/ 2147483646 w 52"/>
                <a:gd name="T59" fmla="*/ 2147483646 h 49"/>
                <a:gd name="T60" fmla="*/ 2147483646 w 52"/>
                <a:gd name="T61" fmla="*/ 2147483646 h 49"/>
                <a:gd name="T62" fmla="*/ 2147483646 w 52"/>
                <a:gd name="T63" fmla="*/ 2147483646 h 49"/>
                <a:gd name="T64" fmla="*/ 2147483646 w 52"/>
                <a:gd name="T65" fmla="*/ 2147483646 h 49"/>
                <a:gd name="T66" fmla="*/ 2147483646 w 52"/>
                <a:gd name="T67" fmla="*/ 2147483646 h 49"/>
                <a:gd name="T68" fmla="*/ 2147483646 w 52"/>
                <a:gd name="T69" fmla="*/ 2147483646 h 49"/>
                <a:gd name="T70" fmla="*/ 2147483646 w 52"/>
                <a:gd name="T71" fmla="*/ 2147483646 h 49"/>
                <a:gd name="T72" fmla="*/ 2147483646 w 52"/>
                <a:gd name="T73" fmla="*/ 2147483646 h 4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52" h="49">
                  <a:moveTo>
                    <a:pt x="24" y="44"/>
                  </a:moveTo>
                  <a:cubicBezTo>
                    <a:pt x="27" y="40"/>
                    <a:pt x="27" y="40"/>
                    <a:pt x="27" y="40"/>
                  </a:cubicBezTo>
                  <a:cubicBezTo>
                    <a:pt x="32" y="36"/>
                    <a:pt x="32" y="36"/>
                    <a:pt x="32" y="36"/>
                  </a:cubicBezTo>
                  <a:cubicBezTo>
                    <a:pt x="38" y="33"/>
                    <a:pt x="38" y="33"/>
                    <a:pt x="38" y="33"/>
                  </a:cubicBezTo>
                  <a:cubicBezTo>
                    <a:pt x="39" y="33"/>
                    <a:pt x="39" y="33"/>
                    <a:pt x="39" y="33"/>
                  </a:cubicBezTo>
                  <a:cubicBezTo>
                    <a:pt x="43" y="33"/>
                    <a:pt x="43" y="33"/>
                    <a:pt x="43" y="33"/>
                  </a:cubicBezTo>
                  <a:cubicBezTo>
                    <a:pt x="50" y="32"/>
                    <a:pt x="50" y="32"/>
                    <a:pt x="50" y="32"/>
                  </a:cubicBezTo>
                  <a:cubicBezTo>
                    <a:pt x="51" y="29"/>
                    <a:pt x="51" y="29"/>
                    <a:pt x="51" y="29"/>
                  </a:cubicBezTo>
                  <a:cubicBezTo>
                    <a:pt x="52" y="20"/>
                    <a:pt x="52" y="20"/>
                    <a:pt x="52" y="20"/>
                  </a:cubicBezTo>
                  <a:cubicBezTo>
                    <a:pt x="49" y="20"/>
                    <a:pt x="49" y="20"/>
                    <a:pt x="49" y="20"/>
                  </a:cubicBezTo>
                  <a:cubicBezTo>
                    <a:pt x="47" y="18"/>
                    <a:pt x="47" y="18"/>
                    <a:pt x="47" y="18"/>
                  </a:cubicBezTo>
                  <a:cubicBezTo>
                    <a:pt x="21" y="0"/>
                    <a:pt x="21" y="0"/>
                    <a:pt x="21" y="0"/>
                  </a:cubicBezTo>
                  <a:cubicBezTo>
                    <a:pt x="18" y="0"/>
                    <a:pt x="18" y="0"/>
                    <a:pt x="18" y="0"/>
                  </a:cubicBezTo>
                  <a:cubicBezTo>
                    <a:pt x="21" y="29"/>
                    <a:pt x="21" y="29"/>
                    <a:pt x="21" y="29"/>
                  </a:cubicBezTo>
                  <a:cubicBezTo>
                    <a:pt x="23" y="30"/>
                    <a:pt x="23" y="30"/>
                    <a:pt x="23" y="30"/>
                  </a:cubicBezTo>
                  <a:cubicBezTo>
                    <a:pt x="20" y="32"/>
                    <a:pt x="20" y="32"/>
                    <a:pt x="20" y="32"/>
                  </a:cubicBezTo>
                  <a:cubicBezTo>
                    <a:pt x="6" y="32"/>
                    <a:pt x="6" y="32"/>
                    <a:pt x="6" y="32"/>
                  </a:cubicBezTo>
                  <a:cubicBezTo>
                    <a:pt x="5" y="33"/>
                    <a:pt x="5" y="33"/>
                    <a:pt x="5" y="33"/>
                  </a:cubicBezTo>
                  <a:cubicBezTo>
                    <a:pt x="3" y="31"/>
                    <a:pt x="3" y="31"/>
                    <a:pt x="3" y="31"/>
                  </a:cubicBezTo>
                  <a:cubicBezTo>
                    <a:pt x="0" y="34"/>
                    <a:pt x="0" y="34"/>
                    <a:pt x="0" y="34"/>
                  </a:cubicBezTo>
                  <a:cubicBezTo>
                    <a:pt x="0" y="35"/>
                    <a:pt x="0" y="35"/>
                    <a:pt x="0" y="35"/>
                  </a:cubicBezTo>
                  <a:cubicBezTo>
                    <a:pt x="1" y="38"/>
                    <a:pt x="1" y="38"/>
                    <a:pt x="1" y="38"/>
                  </a:cubicBezTo>
                  <a:cubicBezTo>
                    <a:pt x="3" y="42"/>
                    <a:pt x="3" y="42"/>
                    <a:pt x="3" y="42"/>
                  </a:cubicBezTo>
                  <a:cubicBezTo>
                    <a:pt x="2" y="42"/>
                    <a:pt x="2" y="42"/>
                    <a:pt x="2" y="42"/>
                  </a:cubicBezTo>
                  <a:cubicBezTo>
                    <a:pt x="2" y="43"/>
                    <a:pt x="2" y="43"/>
                    <a:pt x="2" y="43"/>
                  </a:cubicBezTo>
                  <a:cubicBezTo>
                    <a:pt x="6" y="43"/>
                    <a:pt x="6" y="43"/>
                    <a:pt x="6" y="43"/>
                  </a:cubicBezTo>
                  <a:cubicBezTo>
                    <a:pt x="6" y="43"/>
                    <a:pt x="10" y="42"/>
                    <a:pt x="10" y="42"/>
                  </a:cubicBezTo>
                  <a:cubicBezTo>
                    <a:pt x="11" y="42"/>
                    <a:pt x="11" y="44"/>
                    <a:pt x="11" y="44"/>
                  </a:cubicBezTo>
                  <a:cubicBezTo>
                    <a:pt x="13" y="49"/>
                    <a:pt x="13" y="49"/>
                    <a:pt x="13" y="49"/>
                  </a:cubicBezTo>
                  <a:cubicBezTo>
                    <a:pt x="15" y="48"/>
                    <a:pt x="15" y="48"/>
                    <a:pt x="15" y="48"/>
                  </a:cubicBezTo>
                  <a:cubicBezTo>
                    <a:pt x="17" y="48"/>
                    <a:pt x="17" y="48"/>
                    <a:pt x="17" y="48"/>
                  </a:cubicBezTo>
                  <a:cubicBezTo>
                    <a:pt x="18" y="48"/>
                    <a:pt x="18" y="48"/>
                    <a:pt x="18" y="48"/>
                  </a:cubicBezTo>
                  <a:cubicBezTo>
                    <a:pt x="20" y="49"/>
                    <a:pt x="20" y="49"/>
                    <a:pt x="20" y="49"/>
                  </a:cubicBezTo>
                  <a:cubicBezTo>
                    <a:pt x="22" y="49"/>
                    <a:pt x="22" y="49"/>
                    <a:pt x="22" y="49"/>
                  </a:cubicBezTo>
                  <a:cubicBezTo>
                    <a:pt x="23" y="49"/>
                    <a:pt x="23" y="49"/>
                    <a:pt x="23" y="49"/>
                  </a:cubicBezTo>
                  <a:cubicBezTo>
                    <a:pt x="23" y="47"/>
                    <a:pt x="23" y="47"/>
                    <a:pt x="23" y="47"/>
                  </a:cubicBezTo>
                  <a:lnTo>
                    <a:pt x="24" y="44"/>
                  </a:lnTo>
                  <a:close/>
                </a:path>
              </a:pathLst>
            </a:custGeom>
            <a:grpFill/>
            <a:ln w="9525">
              <a:solidFill>
                <a:schemeClr val="bg1"/>
              </a:solidFill>
              <a:round/>
              <a:headEnd/>
              <a:tailEnd/>
            </a:ln>
          </p:spPr>
          <p:txBody>
            <a:bodyPr/>
            <a:lstStyle/>
            <a:p>
              <a:endParaRPr lang="en-GB" dirty="0"/>
            </a:p>
          </p:txBody>
        </p:sp>
        <p:sp>
          <p:nvSpPr>
            <p:cNvPr id="96" name="Freeform 367"/>
            <p:cNvSpPr>
              <a:spLocks/>
            </p:cNvSpPr>
            <p:nvPr/>
          </p:nvSpPr>
          <p:spPr bwMode="auto">
            <a:xfrm>
              <a:off x="8826361" y="3500426"/>
              <a:ext cx="179030" cy="241933"/>
            </a:xfrm>
            <a:custGeom>
              <a:avLst/>
              <a:gdLst>
                <a:gd name="T0" fmla="*/ 2147483646 w 180"/>
                <a:gd name="T1" fmla="*/ 2147483646 h 246"/>
                <a:gd name="T2" fmla="*/ 2147483646 w 180"/>
                <a:gd name="T3" fmla="*/ 2147483646 h 246"/>
                <a:gd name="T4" fmla="*/ 2147483646 w 180"/>
                <a:gd name="T5" fmla="*/ 2147483646 h 246"/>
                <a:gd name="T6" fmla="*/ 2147483646 w 180"/>
                <a:gd name="T7" fmla="*/ 2147483646 h 246"/>
                <a:gd name="T8" fmla="*/ 2147483646 w 180"/>
                <a:gd name="T9" fmla="*/ 2147483646 h 246"/>
                <a:gd name="T10" fmla="*/ 2147483646 w 180"/>
                <a:gd name="T11" fmla="*/ 2147483646 h 246"/>
                <a:gd name="T12" fmla="*/ 2147483646 w 180"/>
                <a:gd name="T13" fmla="*/ 2147483646 h 246"/>
                <a:gd name="T14" fmla="*/ 2147483646 w 180"/>
                <a:gd name="T15" fmla="*/ 2147483646 h 246"/>
                <a:gd name="T16" fmla="*/ 2147483646 w 180"/>
                <a:gd name="T17" fmla="*/ 2147483646 h 246"/>
                <a:gd name="T18" fmla="*/ 2147483646 w 180"/>
                <a:gd name="T19" fmla="*/ 2147483646 h 246"/>
                <a:gd name="T20" fmla="*/ 2147483646 w 180"/>
                <a:gd name="T21" fmla="*/ 2147483646 h 246"/>
                <a:gd name="T22" fmla="*/ 2147483646 w 180"/>
                <a:gd name="T23" fmla="*/ 2147483646 h 246"/>
                <a:gd name="T24" fmla="*/ 2147483646 w 180"/>
                <a:gd name="T25" fmla="*/ 2147483646 h 246"/>
                <a:gd name="T26" fmla="*/ 0 w 180"/>
                <a:gd name="T27" fmla="*/ 2147483646 h 246"/>
                <a:gd name="T28" fmla="*/ 0 w 180"/>
                <a:gd name="T29" fmla="*/ 2147483646 h 246"/>
                <a:gd name="T30" fmla="*/ 2147483646 w 180"/>
                <a:gd name="T31" fmla="*/ 2147483646 h 246"/>
                <a:gd name="T32" fmla="*/ 2147483646 w 180"/>
                <a:gd name="T33" fmla="*/ 2147483646 h 246"/>
                <a:gd name="T34" fmla="*/ 2147483646 w 180"/>
                <a:gd name="T35" fmla="*/ 2147483646 h 246"/>
                <a:gd name="T36" fmla="*/ 2147483646 w 180"/>
                <a:gd name="T37" fmla="*/ 2147483646 h 246"/>
                <a:gd name="T38" fmla="*/ 2147483646 w 180"/>
                <a:gd name="T39" fmla="*/ 2147483646 h 246"/>
                <a:gd name="T40" fmla="*/ 2147483646 w 180"/>
                <a:gd name="T41" fmla="*/ 0 h 246"/>
                <a:gd name="T42" fmla="*/ 2147483646 w 180"/>
                <a:gd name="T43" fmla="*/ 2147483646 h 24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80" h="246">
                  <a:moveTo>
                    <a:pt x="72" y="18"/>
                  </a:moveTo>
                  <a:lnTo>
                    <a:pt x="48" y="12"/>
                  </a:lnTo>
                  <a:lnTo>
                    <a:pt x="48" y="6"/>
                  </a:lnTo>
                  <a:lnTo>
                    <a:pt x="30" y="18"/>
                  </a:lnTo>
                  <a:lnTo>
                    <a:pt x="42" y="36"/>
                  </a:lnTo>
                  <a:lnTo>
                    <a:pt x="84" y="60"/>
                  </a:lnTo>
                  <a:lnTo>
                    <a:pt x="126" y="66"/>
                  </a:lnTo>
                  <a:lnTo>
                    <a:pt x="78" y="120"/>
                  </a:lnTo>
                  <a:lnTo>
                    <a:pt x="36" y="132"/>
                  </a:lnTo>
                  <a:lnTo>
                    <a:pt x="18" y="144"/>
                  </a:lnTo>
                  <a:lnTo>
                    <a:pt x="24" y="150"/>
                  </a:lnTo>
                  <a:lnTo>
                    <a:pt x="18" y="144"/>
                  </a:lnTo>
                  <a:lnTo>
                    <a:pt x="18" y="150"/>
                  </a:lnTo>
                  <a:lnTo>
                    <a:pt x="0" y="168"/>
                  </a:lnTo>
                  <a:lnTo>
                    <a:pt x="0" y="228"/>
                  </a:lnTo>
                  <a:lnTo>
                    <a:pt x="12" y="246"/>
                  </a:lnTo>
                  <a:lnTo>
                    <a:pt x="42" y="204"/>
                  </a:lnTo>
                  <a:lnTo>
                    <a:pt x="90" y="180"/>
                  </a:lnTo>
                  <a:lnTo>
                    <a:pt x="132" y="132"/>
                  </a:lnTo>
                  <a:lnTo>
                    <a:pt x="168" y="48"/>
                  </a:lnTo>
                  <a:lnTo>
                    <a:pt x="180" y="0"/>
                  </a:lnTo>
                  <a:lnTo>
                    <a:pt x="72" y="18"/>
                  </a:lnTo>
                  <a:close/>
                </a:path>
              </a:pathLst>
            </a:custGeom>
            <a:grpFill/>
            <a:ln w="9525">
              <a:solidFill>
                <a:schemeClr val="bg1"/>
              </a:solidFill>
              <a:round/>
              <a:headEnd/>
              <a:tailEnd/>
            </a:ln>
          </p:spPr>
          <p:txBody>
            <a:bodyPr/>
            <a:lstStyle/>
            <a:p>
              <a:endParaRPr lang="en-GB" dirty="0"/>
            </a:p>
          </p:txBody>
        </p:sp>
        <p:sp>
          <p:nvSpPr>
            <p:cNvPr id="97" name="Freeform 368"/>
            <p:cNvSpPr>
              <a:spLocks/>
            </p:cNvSpPr>
            <p:nvPr/>
          </p:nvSpPr>
          <p:spPr bwMode="auto">
            <a:xfrm>
              <a:off x="8311044" y="3482281"/>
              <a:ext cx="24193" cy="94354"/>
            </a:xfrm>
            <a:custGeom>
              <a:avLst/>
              <a:gdLst>
                <a:gd name="T0" fmla="*/ 2147483646 w 24"/>
                <a:gd name="T1" fmla="*/ 0 h 96"/>
                <a:gd name="T2" fmla="*/ 2147483646 w 24"/>
                <a:gd name="T3" fmla="*/ 0 h 96"/>
                <a:gd name="T4" fmla="*/ 2147483646 w 24"/>
                <a:gd name="T5" fmla="*/ 2147483646 h 96"/>
                <a:gd name="T6" fmla="*/ 0 w 24"/>
                <a:gd name="T7" fmla="*/ 2147483646 h 96"/>
                <a:gd name="T8" fmla="*/ 0 w 24"/>
                <a:gd name="T9" fmla="*/ 2147483646 h 96"/>
                <a:gd name="T10" fmla="*/ 2147483646 w 24"/>
                <a:gd name="T11" fmla="*/ 2147483646 h 96"/>
                <a:gd name="T12" fmla="*/ 2147483646 w 24"/>
                <a:gd name="T13" fmla="*/ 2147483646 h 96"/>
                <a:gd name="T14" fmla="*/ 2147483646 w 24"/>
                <a:gd name="T15" fmla="*/ 0 h 9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4" h="96">
                  <a:moveTo>
                    <a:pt x="12" y="0"/>
                  </a:moveTo>
                  <a:lnTo>
                    <a:pt x="12" y="0"/>
                  </a:lnTo>
                  <a:lnTo>
                    <a:pt x="24" y="42"/>
                  </a:lnTo>
                  <a:lnTo>
                    <a:pt x="0" y="48"/>
                  </a:lnTo>
                  <a:lnTo>
                    <a:pt x="0" y="66"/>
                  </a:lnTo>
                  <a:lnTo>
                    <a:pt x="18" y="96"/>
                  </a:lnTo>
                  <a:lnTo>
                    <a:pt x="24" y="96"/>
                  </a:lnTo>
                  <a:lnTo>
                    <a:pt x="12" y="0"/>
                  </a:lnTo>
                  <a:close/>
                </a:path>
              </a:pathLst>
            </a:custGeom>
            <a:grpFill/>
            <a:ln w="9525">
              <a:solidFill>
                <a:schemeClr val="bg1"/>
              </a:solidFill>
              <a:round/>
              <a:headEnd/>
              <a:tailEnd/>
            </a:ln>
          </p:spPr>
          <p:txBody>
            <a:bodyPr/>
            <a:lstStyle/>
            <a:p>
              <a:endParaRPr lang="en-GB" dirty="0"/>
            </a:p>
          </p:txBody>
        </p:sp>
        <p:sp>
          <p:nvSpPr>
            <p:cNvPr id="98" name="Freeform 369"/>
            <p:cNvSpPr>
              <a:spLocks/>
            </p:cNvSpPr>
            <p:nvPr/>
          </p:nvSpPr>
          <p:spPr bwMode="auto">
            <a:xfrm>
              <a:off x="8311044" y="3482281"/>
              <a:ext cx="24193" cy="94354"/>
            </a:xfrm>
            <a:custGeom>
              <a:avLst/>
              <a:gdLst>
                <a:gd name="T0" fmla="*/ 2147483646 w 24"/>
                <a:gd name="T1" fmla="*/ 0 h 96"/>
                <a:gd name="T2" fmla="*/ 2147483646 w 24"/>
                <a:gd name="T3" fmla="*/ 0 h 96"/>
                <a:gd name="T4" fmla="*/ 2147483646 w 24"/>
                <a:gd name="T5" fmla="*/ 2147483646 h 96"/>
                <a:gd name="T6" fmla="*/ 0 w 24"/>
                <a:gd name="T7" fmla="*/ 2147483646 h 96"/>
                <a:gd name="T8" fmla="*/ 0 w 24"/>
                <a:gd name="T9" fmla="*/ 2147483646 h 96"/>
                <a:gd name="T10" fmla="*/ 2147483646 w 24"/>
                <a:gd name="T11" fmla="*/ 2147483646 h 96"/>
                <a:gd name="T12" fmla="*/ 2147483646 w 24"/>
                <a:gd name="T13" fmla="*/ 2147483646 h 9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 h="96">
                  <a:moveTo>
                    <a:pt x="12" y="0"/>
                  </a:moveTo>
                  <a:lnTo>
                    <a:pt x="12" y="0"/>
                  </a:lnTo>
                  <a:lnTo>
                    <a:pt x="24" y="42"/>
                  </a:lnTo>
                  <a:lnTo>
                    <a:pt x="0" y="48"/>
                  </a:lnTo>
                  <a:lnTo>
                    <a:pt x="0" y="66"/>
                  </a:lnTo>
                  <a:lnTo>
                    <a:pt x="18" y="96"/>
                  </a:lnTo>
                  <a:lnTo>
                    <a:pt x="24" y="96"/>
                  </a:lnTo>
                </a:path>
              </a:pathLst>
            </a:custGeom>
            <a:grpFill/>
            <a:ln w="9525">
              <a:solidFill>
                <a:schemeClr val="bg1"/>
              </a:solidFill>
              <a:round/>
              <a:headEnd/>
              <a:tailEnd/>
            </a:ln>
          </p:spPr>
          <p:txBody>
            <a:bodyPr/>
            <a:lstStyle/>
            <a:p>
              <a:endParaRPr lang="en-GB" dirty="0"/>
            </a:p>
          </p:txBody>
        </p:sp>
        <p:sp>
          <p:nvSpPr>
            <p:cNvPr id="99" name="Freeform 370"/>
            <p:cNvSpPr>
              <a:spLocks/>
            </p:cNvSpPr>
            <p:nvPr/>
          </p:nvSpPr>
          <p:spPr bwMode="auto">
            <a:xfrm>
              <a:off x="8298948" y="3268170"/>
              <a:ext cx="197175" cy="308464"/>
            </a:xfrm>
            <a:custGeom>
              <a:avLst/>
              <a:gdLst>
                <a:gd name="T0" fmla="*/ 2147483646 w 198"/>
                <a:gd name="T1" fmla="*/ 2147483646 h 313"/>
                <a:gd name="T2" fmla="*/ 2147483646 w 198"/>
                <a:gd name="T3" fmla="*/ 2147483646 h 313"/>
                <a:gd name="T4" fmla="*/ 2147483646 w 198"/>
                <a:gd name="T5" fmla="*/ 2147483646 h 313"/>
                <a:gd name="T6" fmla="*/ 2147483646 w 198"/>
                <a:gd name="T7" fmla="*/ 2147483646 h 313"/>
                <a:gd name="T8" fmla="*/ 2147483646 w 198"/>
                <a:gd name="T9" fmla="*/ 2147483646 h 313"/>
                <a:gd name="T10" fmla="*/ 2147483646 w 198"/>
                <a:gd name="T11" fmla="*/ 2147483646 h 313"/>
                <a:gd name="T12" fmla="*/ 2147483646 w 198"/>
                <a:gd name="T13" fmla="*/ 2147483646 h 313"/>
                <a:gd name="T14" fmla="*/ 2147483646 w 198"/>
                <a:gd name="T15" fmla="*/ 2147483646 h 313"/>
                <a:gd name="T16" fmla="*/ 2147483646 w 198"/>
                <a:gd name="T17" fmla="*/ 2147483646 h 313"/>
                <a:gd name="T18" fmla="*/ 2147483646 w 198"/>
                <a:gd name="T19" fmla="*/ 2147483646 h 313"/>
                <a:gd name="T20" fmla="*/ 2147483646 w 198"/>
                <a:gd name="T21" fmla="*/ 2147483646 h 313"/>
                <a:gd name="T22" fmla="*/ 2147483646 w 198"/>
                <a:gd name="T23" fmla="*/ 2147483646 h 313"/>
                <a:gd name="T24" fmla="*/ 2147483646 w 198"/>
                <a:gd name="T25" fmla="*/ 0 h 313"/>
                <a:gd name="T26" fmla="*/ 2147483646 w 198"/>
                <a:gd name="T27" fmla="*/ 2147483646 h 313"/>
                <a:gd name="T28" fmla="*/ 2147483646 w 198"/>
                <a:gd name="T29" fmla="*/ 2147483646 h 313"/>
                <a:gd name="T30" fmla="*/ 2147483646 w 198"/>
                <a:gd name="T31" fmla="*/ 2147483646 h 313"/>
                <a:gd name="T32" fmla="*/ 2147483646 w 198"/>
                <a:gd name="T33" fmla="*/ 2147483646 h 313"/>
                <a:gd name="T34" fmla="*/ 2147483646 w 198"/>
                <a:gd name="T35" fmla="*/ 2147483646 h 313"/>
                <a:gd name="T36" fmla="*/ 2147483646 w 198"/>
                <a:gd name="T37" fmla="*/ 2147483646 h 313"/>
                <a:gd name="T38" fmla="*/ 2147483646 w 198"/>
                <a:gd name="T39" fmla="*/ 2147483646 h 313"/>
                <a:gd name="T40" fmla="*/ 2147483646 w 198"/>
                <a:gd name="T41" fmla="*/ 2147483646 h 313"/>
                <a:gd name="T42" fmla="*/ 0 w 198"/>
                <a:gd name="T43" fmla="*/ 2147483646 h 313"/>
                <a:gd name="T44" fmla="*/ 2147483646 w 198"/>
                <a:gd name="T45" fmla="*/ 2147483646 h 313"/>
                <a:gd name="T46" fmla="*/ 2147483646 w 198"/>
                <a:gd name="T47" fmla="*/ 2147483646 h 313"/>
                <a:gd name="T48" fmla="*/ 2147483646 w 198"/>
                <a:gd name="T49" fmla="*/ 2147483646 h 313"/>
                <a:gd name="T50" fmla="*/ 2147483646 w 198"/>
                <a:gd name="T51" fmla="*/ 2147483646 h 313"/>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98" h="313">
                  <a:moveTo>
                    <a:pt x="36" y="313"/>
                  </a:moveTo>
                  <a:lnTo>
                    <a:pt x="60" y="307"/>
                  </a:lnTo>
                  <a:lnTo>
                    <a:pt x="96" y="295"/>
                  </a:lnTo>
                  <a:lnTo>
                    <a:pt x="102" y="283"/>
                  </a:lnTo>
                  <a:lnTo>
                    <a:pt x="132" y="277"/>
                  </a:lnTo>
                  <a:lnTo>
                    <a:pt x="180" y="247"/>
                  </a:lnTo>
                  <a:lnTo>
                    <a:pt x="162" y="211"/>
                  </a:lnTo>
                  <a:lnTo>
                    <a:pt x="168" y="193"/>
                  </a:lnTo>
                  <a:lnTo>
                    <a:pt x="174" y="162"/>
                  </a:lnTo>
                  <a:lnTo>
                    <a:pt x="192" y="150"/>
                  </a:lnTo>
                  <a:lnTo>
                    <a:pt x="198" y="78"/>
                  </a:lnTo>
                  <a:lnTo>
                    <a:pt x="54" y="0"/>
                  </a:lnTo>
                  <a:lnTo>
                    <a:pt x="30" y="12"/>
                  </a:lnTo>
                  <a:lnTo>
                    <a:pt x="30" y="18"/>
                  </a:lnTo>
                  <a:lnTo>
                    <a:pt x="36" y="48"/>
                  </a:lnTo>
                  <a:lnTo>
                    <a:pt x="48" y="60"/>
                  </a:lnTo>
                  <a:lnTo>
                    <a:pt x="36" y="132"/>
                  </a:lnTo>
                  <a:lnTo>
                    <a:pt x="6" y="168"/>
                  </a:lnTo>
                  <a:lnTo>
                    <a:pt x="12" y="168"/>
                  </a:lnTo>
                  <a:lnTo>
                    <a:pt x="6" y="168"/>
                  </a:lnTo>
                  <a:lnTo>
                    <a:pt x="0" y="175"/>
                  </a:lnTo>
                  <a:lnTo>
                    <a:pt x="12" y="193"/>
                  </a:lnTo>
                  <a:lnTo>
                    <a:pt x="30" y="199"/>
                  </a:lnTo>
                  <a:lnTo>
                    <a:pt x="24" y="217"/>
                  </a:lnTo>
                  <a:lnTo>
                    <a:pt x="36" y="313"/>
                  </a:lnTo>
                  <a:close/>
                </a:path>
              </a:pathLst>
            </a:custGeom>
            <a:grpFill/>
            <a:ln w="9525">
              <a:solidFill>
                <a:schemeClr val="bg1"/>
              </a:solidFill>
              <a:round/>
              <a:headEnd/>
              <a:tailEnd/>
            </a:ln>
          </p:spPr>
          <p:txBody>
            <a:bodyPr/>
            <a:lstStyle/>
            <a:p>
              <a:endParaRPr lang="en-GB" dirty="0"/>
            </a:p>
          </p:txBody>
        </p:sp>
        <p:sp>
          <p:nvSpPr>
            <p:cNvPr id="100" name="Freeform 371"/>
            <p:cNvSpPr>
              <a:spLocks/>
            </p:cNvSpPr>
            <p:nvPr/>
          </p:nvSpPr>
          <p:spPr bwMode="auto">
            <a:xfrm>
              <a:off x="8298948" y="3268170"/>
              <a:ext cx="197175" cy="308464"/>
            </a:xfrm>
            <a:custGeom>
              <a:avLst/>
              <a:gdLst>
                <a:gd name="T0" fmla="*/ 2147483646 w 198"/>
                <a:gd name="T1" fmla="*/ 2147483646 h 313"/>
                <a:gd name="T2" fmla="*/ 2147483646 w 198"/>
                <a:gd name="T3" fmla="*/ 2147483646 h 313"/>
                <a:gd name="T4" fmla="*/ 2147483646 w 198"/>
                <a:gd name="T5" fmla="*/ 2147483646 h 313"/>
                <a:gd name="T6" fmla="*/ 2147483646 w 198"/>
                <a:gd name="T7" fmla="*/ 2147483646 h 313"/>
                <a:gd name="T8" fmla="*/ 2147483646 w 198"/>
                <a:gd name="T9" fmla="*/ 2147483646 h 313"/>
                <a:gd name="T10" fmla="*/ 2147483646 w 198"/>
                <a:gd name="T11" fmla="*/ 2147483646 h 313"/>
                <a:gd name="T12" fmla="*/ 2147483646 w 198"/>
                <a:gd name="T13" fmla="*/ 2147483646 h 313"/>
                <a:gd name="T14" fmla="*/ 2147483646 w 198"/>
                <a:gd name="T15" fmla="*/ 2147483646 h 313"/>
                <a:gd name="T16" fmla="*/ 2147483646 w 198"/>
                <a:gd name="T17" fmla="*/ 2147483646 h 313"/>
                <a:gd name="T18" fmla="*/ 2147483646 w 198"/>
                <a:gd name="T19" fmla="*/ 2147483646 h 313"/>
                <a:gd name="T20" fmla="*/ 2147483646 w 198"/>
                <a:gd name="T21" fmla="*/ 2147483646 h 313"/>
                <a:gd name="T22" fmla="*/ 2147483646 w 198"/>
                <a:gd name="T23" fmla="*/ 2147483646 h 313"/>
                <a:gd name="T24" fmla="*/ 2147483646 w 198"/>
                <a:gd name="T25" fmla="*/ 0 h 313"/>
                <a:gd name="T26" fmla="*/ 2147483646 w 198"/>
                <a:gd name="T27" fmla="*/ 2147483646 h 313"/>
                <a:gd name="T28" fmla="*/ 2147483646 w 198"/>
                <a:gd name="T29" fmla="*/ 2147483646 h 313"/>
                <a:gd name="T30" fmla="*/ 2147483646 w 198"/>
                <a:gd name="T31" fmla="*/ 2147483646 h 313"/>
                <a:gd name="T32" fmla="*/ 2147483646 w 198"/>
                <a:gd name="T33" fmla="*/ 2147483646 h 313"/>
                <a:gd name="T34" fmla="*/ 2147483646 w 198"/>
                <a:gd name="T35" fmla="*/ 2147483646 h 313"/>
                <a:gd name="T36" fmla="*/ 2147483646 w 198"/>
                <a:gd name="T37" fmla="*/ 2147483646 h 313"/>
                <a:gd name="T38" fmla="*/ 2147483646 w 198"/>
                <a:gd name="T39" fmla="*/ 2147483646 h 313"/>
                <a:gd name="T40" fmla="*/ 2147483646 w 198"/>
                <a:gd name="T41" fmla="*/ 2147483646 h 313"/>
                <a:gd name="T42" fmla="*/ 0 w 198"/>
                <a:gd name="T43" fmla="*/ 2147483646 h 313"/>
                <a:gd name="T44" fmla="*/ 2147483646 w 198"/>
                <a:gd name="T45" fmla="*/ 2147483646 h 313"/>
                <a:gd name="T46" fmla="*/ 2147483646 w 198"/>
                <a:gd name="T47" fmla="*/ 2147483646 h 313"/>
                <a:gd name="T48" fmla="*/ 2147483646 w 198"/>
                <a:gd name="T49" fmla="*/ 2147483646 h 31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98" h="313">
                  <a:moveTo>
                    <a:pt x="36" y="313"/>
                  </a:moveTo>
                  <a:lnTo>
                    <a:pt x="60" y="307"/>
                  </a:lnTo>
                  <a:lnTo>
                    <a:pt x="96" y="295"/>
                  </a:lnTo>
                  <a:lnTo>
                    <a:pt x="102" y="283"/>
                  </a:lnTo>
                  <a:lnTo>
                    <a:pt x="132" y="277"/>
                  </a:lnTo>
                  <a:lnTo>
                    <a:pt x="180" y="247"/>
                  </a:lnTo>
                  <a:lnTo>
                    <a:pt x="162" y="211"/>
                  </a:lnTo>
                  <a:lnTo>
                    <a:pt x="168" y="193"/>
                  </a:lnTo>
                  <a:lnTo>
                    <a:pt x="174" y="162"/>
                  </a:lnTo>
                  <a:lnTo>
                    <a:pt x="192" y="150"/>
                  </a:lnTo>
                  <a:lnTo>
                    <a:pt x="198" y="78"/>
                  </a:lnTo>
                  <a:lnTo>
                    <a:pt x="54" y="0"/>
                  </a:lnTo>
                  <a:lnTo>
                    <a:pt x="30" y="12"/>
                  </a:lnTo>
                  <a:lnTo>
                    <a:pt x="30" y="18"/>
                  </a:lnTo>
                  <a:lnTo>
                    <a:pt x="36" y="48"/>
                  </a:lnTo>
                  <a:lnTo>
                    <a:pt x="48" y="60"/>
                  </a:lnTo>
                  <a:lnTo>
                    <a:pt x="36" y="132"/>
                  </a:lnTo>
                  <a:lnTo>
                    <a:pt x="6" y="168"/>
                  </a:lnTo>
                  <a:lnTo>
                    <a:pt x="12" y="168"/>
                  </a:lnTo>
                  <a:lnTo>
                    <a:pt x="6" y="168"/>
                  </a:lnTo>
                  <a:lnTo>
                    <a:pt x="0" y="175"/>
                  </a:lnTo>
                  <a:lnTo>
                    <a:pt x="12" y="193"/>
                  </a:lnTo>
                  <a:lnTo>
                    <a:pt x="30" y="199"/>
                  </a:lnTo>
                  <a:lnTo>
                    <a:pt x="24" y="217"/>
                  </a:lnTo>
                </a:path>
              </a:pathLst>
            </a:custGeom>
            <a:grpFill/>
            <a:ln w="9525">
              <a:solidFill>
                <a:schemeClr val="bg1"/>
              </a:solidFill>
              <a:round/>
              <a:headEnd/>
              <a:tailEnd/>
            </a:ln>
          </p:spPr>
          <p:txBody>
            <a:bodyPr/>
            <a:lstStyle/>
            <a:p>
              <a:endParaRPr lang="en-GB" dirty="0"/>
            </a:p>
          </p:txBody>
        </p:sp>
        <p:sp>
          <p:nvSpPr>
            <p:cNvPr id="101" name="Freeform 372"/>
            <p:cNvSpPr>
              <a:spLocks/>
            </p:cNvSpPr>
            <p:nvPr/>
          </p:nvSpPr>
          <p:spPr bwMode="auto">
            <a:xfrm>
              <a:off x="8359431" y="4141548"/>
              <a:ext cx="303625" cy="269755"/>
            </a:xfrm>
            <a:custGeom>
              <a:avLst/>
              <a:gdLst>
                <a:gd name="T0" fmla="*/ 2147483646 w 51"/>
                <a:gd name="T1" fmla="*/ 2147483646 h 45"/>
                <a:gd name="T2" fmla="*/ 2147483646 w 51"/>
                <a:gd name="T3" fmla="*/ 2147483646 h 45"/>
                <a:gd name="T4" fmla="*/ 2147483646 w 51"/>
                <a:gd name="T5" fmla="*/ 2147483646 h 45"/>
                <a:gd name="T6" fmla="*/ 2147483646 w 51"/>
                <a:gd name="T7" fmla="*/ 2147483646 h 45"/>
                <a:gd name="T8" fmla="*/ 2147483646 w 51"/>
                <a:gd name="T9" fmla="*/ 0 h 45"/>
                <a:gd name="T10" fmla="*/ 2147483646 w 51"/>
                <a:gd name="T11" fmla="*/ 2147483646 h 45"/>
                <a:gd name="T12" fmla="*/ 2147483646 w 51"/>
                <a:gd name="T13" fmla="*/ 2147483646 h 45"/>
                <a:gd name="T14" fmla="*/ 2147483646 w 51"/>
                <a:gd name="T15" fmla="*/ 2147483646 h 45"/>
                <a:gd name="T16" fmla="*/ 2147483646 w 51"/>
                <a:gd name="T17" fmla="*/ 2147483646 h 45"/>
                <a:gd name="T18" fmla="*/ 2147483646 w 51"/>
                <a:gd name="T19" fmla="*/ 2147483646 h 45"/>
                <a:gd name="T20" fmla="*/ 2147483646 w 51"/>
                <a:gd name="T21" fmla="*/ 2147483646 h 45"/>
                <a:gd name="T22" fmla="*/ 2147483646 w 51"/>
                <a:gd name="T23" fmla="*/ 2147483646 h 45"/>
                <a:gd name="T24" fmla="*/ 2147483646 w 51"/>
                <a:gd name="T25" fmla="*/ 2147483646 h 45"/>
                <a:gd name="T26" fmla="*/ 2147483646 w 51"/>
                <a:gd name="T27" fmla="*/ 2147483646 h 45"/>
                <a:gd name="T28" fmla="*/ 2147483646 w 51"/>
                <a:gd name="T29" fmla="*/ 2147483646 h 45"/>
                <a:gd name="T30" fmla="*/ 2147483646 w 51"/>
                <a:gd name="T31" fmla="*/ 2147483646 h 45"/>
                <a:gd name="T32" fmla="*/ 2147483646 w 51"/>
                <a:gd name="T33" fmla="*/ 2147483646 h 45"/>
                <a:gd name="T34" fmla="*/ 0 w 51"/>
                <a:gd name="T35" fmla="*/ 2147483646 h 45"/>
                <a:gd name="T36" fmla="*/ 2147483646 w 51"/>
                <a:gd name="T37" fmla="*/ 2147483646 h 45"/>
                <a:gd name="T38" fmla="*/ 2147483646 w 51"/>
                <a:gd name="T39" fmla="*/ 2147483646 h 45"/>
                <a:gd name="T40" fmla="*/ 2147483646 w 51"/>
                <a:gd name="T41" fmla="*/ 2147483646 h 45"/>
                <a:gd name="T42" fmla="*/ 2147483646 w 51"/>
                <a:gd name="T43" fmla="*/ 2147483646 h 45"/>
                <a:gd name="T44" fmla="*/ 2147483646 w 51"/>
                <a:gd name="T45" fmla="*/ 2147483646 h 45"/>
                <a:gd name="T46" fmla="*/ 2147483646 w 51"/>
                <a:gd name="T47" fmla="*/ 2147483646 h 45"/>
                <a:gd name="T48" fmla="*/ 2147483646 w 51"/>
                <a:gd name="T49" fmla="*/ 2147483646 h 45"/>
                <a:gd name="T50" fmla="*/ 2147483646 w 51"/>
                <a:gd name="T51" fmla="*/ 2147483646 h 45"/>
                <a:gd name="T52" fmla="*/ 2147483646 w 51"/>
                <a:gd name="T53" fmla="*/ 2147483646 h 45"/>
                <a:gd name="T54" fmla="*/ 2147483646 w 51"/>
                <a:gd name="T55" fmla="*/ 2147483646 h 45"/>
                <a:gd name="T56" fmla="*/ 2147483646 w 51"/>
                <a:gd name="T57" fmla="*/ 2147483646 h 45"/>
                <a:gd name="T58" fmla="*/ 2147483646 w 51"/>
                <a:gd name="T59" fmla="*/ 2147483646 h 4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51" h="45">
                  <a:moveTo>
                    <a:pt x="48" y="1"/>
                  </a:moveTo>
                  <a:cubicBezTo>
                    <a:pt x="47" y="1"/>
                    <a:pt x="47" y="1"/>
                    <a:pt x="47" y="1"/>
                  </a:cubicBezTo>
                  <a:cubicBezTo>
                    <a:pt x="46" y="2"/>
                    <a:pt x="46" y="2"/>
                    <a:pt x="46" y="2"/>
                  </a:cubicBezTo>
                  <a:cubicBezTo>
                    <a:pt x="47" y="1"/>
                    <a:pt x="47" y="1"/>
                    <a:pt x="47" y="1"/>
                  </a:cubicBezTo>
                  <a:cubicBezTo>
                    <a:pt x="41" y="0"/>
                    <a:pt x="41" y="0"/>
                    <a:pt x="41" y="0"/>
                  </a:cubicBezTo>
                  <a:cubicBezTo>
                    <a:pt x="34" y="5"/>
                    <a:pt x="34" y="5"/>
                    <a:pt x="34" y="5"/>
                  </a:cubicBezTo>
                  <a:cubicBezTo>
                    <a:pt x="26" y="12"/>
                    <a:pt x="26" y="12"/>
                    <a:pt x="26" y="12"/>
                  </a:cubicBezTo>
                  <a:cubicBezTo>
                    <a:pt x="22" y="12"/>
                    <a:pt x="22" y="12"/>
                    <a:pt x="22" y="12"/>
                  </a:cubicBezTo>
                  <a:cubicBezTo>
                    <a:pt x="17" y="15"/>
                    <a:pt x="17" y="15"/>
                    <a:pt x="17" y="15"/>
                  </a:cubicBezTo>
                  <a:cubicBezTo>
                    <a:pt x="14" y="15"/>
                    <a:pt x="14" y="15"/>
                    <a:pt x="14" y="15"/>
                  </a:cubicBezTo>
                  <a:cubicBezTo>
                    <a:pt x="13" y="13"/>
                    <a:pt x="13" y="13"/>
                    <a:pt x="13" y="13"/>
                  </a:cubicBezTo>
                  <a:cubicBezTo>
                    <a:pt x="11" y="9"/>
                    <a:pt x="11" y="9"/>
                    <a:pt x="11" y="9"/>
                  </a:cubicBezTo>
                  <a:cubicBezTo>
                    <a:pt x="11" y="11"/>
                    <a:pt x="11" y="11"/>
                    <a:pt x="11" y="11"/>
                  </a:cubicBezTo>
                  <a:cubicBezTo>
                    <a:pt x="11" y="9"/>
                    <a:pt x="11" y="9"/>
                    <a:pt x="11" y="9"/>
                  </a:cubicBezTo>
                  <a:cubicBezTo>
                    <a:pt x="9" y="23"/>
                    <a:pt x="9" y="23"/>
                    <a:pt x="9" y="23"/>
                  </a:cubicBezTo>
                  <a:cubicBezTo>
                    <a:pt x="6" y="24"/>
                    <a:pt x="6" y="24"/>
                    <a:pt x="6" y="24"/>
                  </a:cubicBezTo>
                  <a:cubicBezTo>
                    <a:pt x="1" y="22"/>
                    <a:pt x="1" y="22"/>
                    <a:pt x="1" y="22"/>
                  </a:cubicBezTo>
                  <a:cubicBezTo>
                    <a:pt x="0" y="24"/>
                    <a:pt x="0" y="24"/>
                    <a:pt x="0" y="24"/>
                  </a:cubicBezTo>
                  <a:cubicBezTo>
                    <a:pt x="2" y="27"/>
                    <a:pt x="2" y="27"/>
                    <a:pt x="2" y="27"/>
                  </a:cubicBezTo>
                  <a:cubicBezTo>
                    <a:pt x="5" y="35"/>
                    <a:pt x="5" y="35"/>
                    <a:pt x="5" y="35"/>
                  </a:cubicBezTo>
                  <a:cubicBezTo>
                    <a:pt x="5" y="39"/>
                    <a:pt x="5" y="39"/>
                    <a:pt x="5" y="39"/>
                  </a:cubicBezTo>
                  <a:cubicBezTo>
                    <a:pt x="9" y="45"/>
                    <a:pt x="9" y="45"/>
                    <a:pt x="9" y="45"/>
                  </a:cubicBezTo>
                  <a:cubicBezTo>
                    <a:pt x="17" y="43"/>
                    <a:pt x="17" y="43"/>
                    <a:pt x="17" y="43"/>
                  </a:cubicBezTo>
                  <a:cubicBezTo>
                    <a:pt x="25" y="42"/>
                    <a:pt x="25" y="42"/>
                    <a:pt x="25" y="42"/>
                  </a:cubicBezTo>
                  <a:cubicBezTo>
                    <a:pt x="32" y="41"/>
                    <a:pt x="32" y="41"/>
                    <a:pt x="32" y="41"/>
                  </a:cubicBezTo>
                  <a:cubicBezTo>
                    <a:pt x="47" y="25"/>
                    <a:pt x="47" y="25"/>
                    <a:pt x="47" y="25"/>
                  </a:cubicBezTo>
                  <a:cubicBezTo>
                    <a:pt x="47" y="25"/>
                    <a:pt x="50" y="19"/>
                    <a:pt x="51" y="16"/>
                  </a:cubicBezTo>
                  <a:cubicBezTo>
                    <a:pt x="51" y="16"/>
                    <a:pt x="51" y="16"/>
                    <a:pt x="51" y="16"/>
                  </a:cubicBezTo>
                  <a:cubicBezTo>
                    <a:pt x="49" y="16"/>
                    <a:pt x="49" y="16"/>
                    <a:pt x="49" y="16"/>
                  </a:cubicBezTo>
                  <a:lnTo>
                    <a:pt x="48" y="1"/>
                  </a:lnTo>
                  <a:close/>
                </a:path>
              </a:pathLst>
            </a:custGeom>
            <a:grpFill/>
            <a:ln w="9525">
              <a:solidFill>
                <a:schemeClr val="bg1"/>
              </a:solidFill>
              <a:round/>
              <a:headEnd/>
              <a:tailEnd/>
            </a:ln>
          </p:spPr>
          <p:txBody>
            <a:bodyPr/>
            <a:lstStyle/>
            <a:p>
              <a:endParaRPr lang="en-GB" dirty="0"/>
            </a:p>
          </p:txBody>
        </p:sp>
        <p:sp>
          <p:nvSpPr>
            <p:cNvPr id="102" name="Freeform 373"/>
            <p:cNvSpPr>
              <a:spLocks/>
            </p:cNvSpPr>
            <p:nvPr/>
          </p:nvSpPr>
          <p:spPr bwMode="auto">
            <a:xfrm>
              <a:off x="8424753" y="4053242"/>
              <a:ext cx="180240" cy="179030"/>
            </a:xfrm>
            <a:custGeom>
              <a:avLst/>
              <a:gdLst>
                <a:gd name="T0" fmla="*/ 2147483646 w 180"/>
                <a:gd name="T1" fmla="*/ 2147483646 h 180"/>
                <a:gd name="T2" fmla="*/ 2147483646 w 180"/>
                <a:gd name="T3" fmla="*/ 2147483646 h 180"/>
                <a:gd name="T4" fmla="*/ 2147483646 w 180"/>
                <a:gd name="T5" fmla="*/ 2147483646 h 180"/>
                <a:gd name="T6" fmla="*/ 2147483646 w 180"/>
                <a:gd name="T7" fmla="*/ 2147483646 h 180"/>
                <a:gd name="T8" fmla="*/ 2147483646 w 180"/>
                <a:gd name="T9" fmla="*/ 2147483646 h 180"/>
                <a:gd name="T10" fmla="*/ 2147483646 w 180"/>
                <a:gd name="T11" fmla="*/ 2147483646 h 180"/>
                <a:gd name="T12" fmla="*/ 2147483646 w 180"/>
                <a:gd name="T13" fmla="*/ 2147483646 h 180"/>
                <a:gd name="T14" fmla="*/ 2147483646 w 180"/>
                <a:gd name="T15" fmla="*/ 0 h 180"/>
                <a:gd name="T16" fmla="*/ 2147483646 w 180"/>
                <a:gd name="T17" fmla="*/ 2147483646 h 180"/>
                <a:gd name="T18" fmla="*/ 2147483646 w 180"/>
                <a:gd name="T19" fmla="*/ 2147483646 h 180"/>
                <a:gd name="T20" fmla="*/ 2147483646 w 180"/>
                <a:gd name="T21" fmla="*/ 2147483646 h 180"/>
                <a:gd name="T22" fmla="*/ 0 w 180"/>
                <a:gd name="T23" fmla="*/ 2147483646 h 180"/>
                <a:gd name="T24" fmla="*/ 0 w 180"/>
                <a:gd name="T25" fmla="*/ 2147483646 h 180"/>
                <a:gd name="T26" fmla="*/ 2147483646 w 180"/>
                <a:gd name="T27" fmla="*/ 2147483646 h 180"/>
                <a:gd name="T28" fmla="*/ 2147483646 w 180"/>
                <a:gd name="T29" fmla="*/ 2147483646 h 180"/>
                <a:gd name="T30" fmla="*/ 2147483646 w 180"/>
                <a:gd name="T31" fmla="*/ 2147483646 h 180"/>
                <a:gd name="T32" fmla="*/ 2147483646 w 180"/>
                <a:gd name="T33" fmla="*/ 2147483646 h 180"/>
                <a:gd name="T34" fmla="*/ 2147483646 w 180"/>
                <a:gd name="T35" fmla="*/ 2147483646 h 180"/>
                <a:gd name="T36" fmla="*/ 2147483646 w 180"/>
                <a:gd name="T37" fmla="*/ 2147483646 h 180"/>
                <a:gd name="T38" fmla="*/ 2147483646 w 180"/>
                <a:gd name="T39" fmla="*/ 2147483646 h 180"/>
                <a:gd name="T40" fmla="*/ 2147483646 w 180"/>
                <a:gd name="T41" fmla="*/ 2147483646 h 180"/>
                <a:gd name="T42" fmla="*/ 2147483646 w 180"/>
                <a:gd name="T43" fmla="*/ 2147483646 h 18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80" h="180">
                  <a:moveTo>
                    <a:pt x="144" y="54"/>
                  </a:moveTo>
                  <a:lnTo>
                    <a:pt x="132" y="54"/>
                  </a:lnTo>
                  <a:lnTo>
                    <a:pt x="114" y="30"/>
                  </a:lnTo>
                  <a:lnTo>
                    <a:pt x="102" y="6"/>
                  </a:lnTo>
                  <a:lnTo>
                    <a:pt x="96" y="6"/>
                  </a:lnTo>
                  <a:lnTo>
                    <a:pt x="84" y="12"/>
                  </a:lnTo>
                  <a:lnTo>
                    <a:pt x="96" y="6"/>
                  </a:lnTo>
                  <a:lnTo>
                    <a:pt x="84" y="0"/>
                  </a:lnTo>
                  <a:lnTo>
                    <a:pt x="66" y="6"/>
                  </a:lnTo>
                  <a:lnTo>
                    <a:pt x="18" y="18"/>
                  </a:lnTo>
                  <a:lnTo>
                    <a:pt x="12" y="84"/>
                  </a:lnTo>
                  <a:lnTo>
                    <a:pt x="0" y="90"/>
                  </a:lnTo>
                  <a:lnTo>
                    <a:pt x="0" y="144"/>
                  </a:lnTo>
                  <a:lnTo>
                    <a:pt x="12" y="168"/>
                  </a:lnTo>
                  <a:lnTo>
                    <a:pt x="18" y="180"/>
                  </a:lnTo>
                  <a:lnTo>
                    <a:pt x="36" y="180"/>
                  </a:lnTo>
                  <a:lnTo>
                    <a:pt x="66" y="162"/>
                  </a:lnTo>
                  <a:lnTo>
                    <a:pt x="90" y="162"/>
                  </a:lnTo>
                  <a:lnTo>
                    <a:pt x="138" y="120"/>
                  </a:lnTo>
                  <a:lnTo>
                    <a:pt x="180" y="90"/>
                  </a:lnTo>
                  <a:lnTo>
                    <a:pt x="150" y="78"/>
                  </a:lnTo>
                  <a:lnTo>
                    <a:pt x="144" y="54"/>
                  </a:lnTo>
                  <a:close/>
                </a:path>
              </a:pathLst>
            </a:custGeom>
            <a:grpFill/>
            <a:ln w="9525">
              <a:solidFill>
                <a:schemeClr val="bg1"/>
              </a:solidFill>
              <a:round/>
              <a:headEnd/>
              <a:tailEnd/>
            </a:ln>
          </p:spPr>
          <p:txBody>
            <a:bodyPr/>
            <a:lstStyle/>
            <a:p>
              <a:endParaRPr lang="en-GB" dirty="0"/>
            </a:p>
          </p:txBody>
        </p:sp>
        <p:sp>
          <p:nvSpPr>
            <p:cNvPr id="103" name="Freeform 374"/>
            <p:cNvSpPr>
              <a:spLocks/>
            </p:cNvSpPr>
            <p:nvPr/>
          </p:nvSpPr>
          <p:spPr bwMode="auto">
            <a:xfrm>
              <a:off x="8609831" y="3915341"/>
              <a:ext cx="204434" cy="321771"/>
            </a:xfrm>
            <a:custGeom>
              <a:avLst/>
              <a:gdLst>
                <a:gd name="T0" fmla="*/ 2147483646 w 34"/>
                <a:gd name="T1" fmla="*/ 2147483646 h 54"/>
                <a:gd name="T2" fmla="*/ 2147483646 w 34"/>
                <a:gd name="T3" fmla="*/ 2147483646 h 54"/>
                <a:gd name="T4" fmla="*/ 2147483646 w 34"/>
                <a:gd name="T5" fmla="*/ 2147483646 h 54"/>
                <a:gd name="T6" fmla="*/ 2147483646 w 34"/>
                <a:gd name="T7" fmla="*/ 2147483646 h 54"/>
                <a:gd name="T8" fmla="*/ 2147483646 w 34"/>
                <a:gd name="T9" fmla="*/ 2147483646 h 54"/>
                <a:gd name="T10" fmla="*/ 2147483646 w 34"/>
                <a:gd name="T11" fmla="*/ 2147483646 h 54"/>
                <a:gd name="T12" fmla="*/ 2147483646 w 34"/>
                <a:gd name="T13" fmla="*/ 2147483646 h 54"/>
                <a:gd name="T14" fmla="*/ 2147483646 w 34"/>
                <a:gd name="T15" fmla="*/ 2147483646 h 54"/>
                <a:gd name="T16" fmla="*/ 2147483646 w 34"/>
                <a:gd name="T17" fmla="*/ 2147483646 h 54"/>
                <a:gd name="T18" fmla="*/ 2147483646 w 34"/>
                <a:gd name="T19" fmla="*/ 2147483646 h 54"/>
                <a:gd name="T20" fmla="*/ 2147483646 w 34"/>
                <a:gd name="T21" fmla="*/ 2147483646 h 54"/>
                <a:gd name="T22" fmla="*/ 2147483646 w 34"/>
                <a:gd name="T23" fmla="*/ 2147483646 h 54"/>
                <a:gd name="T24" fmla="*/ 0 w 34"/>
                <a:gd name="T25" fmla="*/ 2147483646 h 54"/>
                <a:gd name="T26" fmla="*/ 0 w 34"/>
                <a:gd name="T27" fmla="*/ 2147483646 h 54"/>
                <a:gd name="T28" fmla="*/ 2147483646 w 34"/>
                <a:gd name="T29" fmla="*/ 2147483646 h 54"/>
                <a:gd name="T30" fmla="*/ 2147483646 w 34"/>
                <a:gd name="T31" fmla="*/ 2147483646 h 54"/>
                <a:gd name="T32" fmla="*/ 2147483646 w 34"/>
                <a:gd name="T33" fmla="*/ 2147483646 h 54"/>
                <a:gd name="T34" fmla="*/ 2147483646 w 34"/>
                <a:gd name="T35" fmla="*/ 2147483646 h 54"/>
                <a:gd name="T36" fmla="*/ 2147483646 w 34"/>
                <a:gd name="T37" fmla="*/ 2147483646 h 54"/>
                <a:gd name="T38" fmla="*/ 2147483646 w 34"/>
                <a:gd name="T39" fmla="*/ 2147483646 h 54"/>
                <a:gd name="T40" fmla="*/ 2147483646 w 34"/>
                <a:gd name="T41" fmla="*/ 2147483646 h 54"/>
                <a:gd name="T42" fmla="*/ 2147483646 w 34"/>
                <a:gd name="T43" fmla="*/ 2147483646 h 54"/>
                <a:gd name="T44" fmla="*/ 2147483646 w 34"/>
                <a:gd name="T45" fmla="*/ 2147483646 h 54"/>
                <a:gd name="T46" fmla="*/ 2147483646 w 34"/>
                <a:gd name="T47" fmla="*/ 2147483646 h 54"/>
                <a:gd name="T48" fmla="*/ 2147483646 w 34"/>
                <a:gd name="T49" fmla="*/ 2147483646 h 54"/>
                <a:gd name="T50" fmla="*/ 2147483646 w 34"/>
                <a:gd name="T51" fmla="*/ 2147483646 h 54"/>
                <a:gd name="T52" fmla="*/ 2147483646 w 34"/>
                <a:gd name="T53" fmla="*/ 2147483646 h 54"/>
                <a:gd name="T54" fmla="*/ 2147483646 w 34"/>
                <a:gd name="T55" fmla="*/ 2147483646 h 54"/>
                <a:gd name="T56" fmla="*/ 2147483646 w 34"/>
                <a:gd name="T57" fmla="*/ 2147483646 h 54"/>
                <a:gd name="T58" fmla="*/ 2147483646 w 34"/>
                <a:gd name="T59" fmla="*/ 2147483646 h 54"/>
                <a:gd name="T60" fmla="*/ 2147483646 w 34"/>
                <a:gd name="T61" fmla="*/ 2147483646 h 54"/>
                <a:gd name="T62" fmla="*/ 2147483646 w 34"/>
                <a:gd name="T63" fmla="*/ 2147483646 h 54"/>
                <a:gd name="T64" fmla="*/ 2147483646 w 34"/>
                <a:gd name="T65" fmla="*/ 2147483646 h 54"/>
                <a:gd name="T66" fmla="*/ 2147483646 w 34"/>
                <a:gd name="T67" fmla="*/ 2147483646 h 54"/>
                <a:gd name="T68" fmla="*/ 2147483646 w 34"/>
                <a:gd name="T69" fmla="*/ 0 h 54"/>
                <a:gd name="T70" fmla="*/ 2147483646 w 34"/>
                <a:gd name="T71" fmla="*/ 0 h 54"/>
                <a:gd name="T72" fmla="*/ 2147483646 w 34"/>
                <a:gd name="T73" fmla="*/ 2147483646 h 54"/>
                <a:gd name="T74" fmla="*/ 2147483646 w 34"/>
                <a:gd name="T75" fmla="*/ 2147483646 h 5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34" h="54">
                  <a:moveTo>
                    <a:pt x="22" y="2"/>
                  </a:moveTo>
                  <a:cubicBezTo>
                    <a:pt x="17" y="3"/>
                    <a:pt x="17" y="3"/>
                    <a:pt x="17" y="3"/>
                  </a:cubicBezTo>
                  <a:cubicBezTo>
                    <a:pt x="17" y="4"/>
                    <a:pt x="17" y="4"/>
                    <a:pt x="17" y="4"/>
                  </a:cubicBezTo>
                  <a:cubicBezTo>
                    <a:pt x="17" y="3"/>
                    <a:pt x="17" y="3"/>
                    <a:pt x="17" y="3"/>
                  </a:cubicBezTo>
                  <a:cubicBezTo>
                    <a:pt x="16" y="3"/>
                    <a:pt x="16" y="3"/>
                    <a:pt x="16" y="3"/>
                  </a:cubicBezTo>
                  <a:cubicBezTo>
                    <a:pt x="16" y="8"/>
                    <a:pt x="16" y="8"/>
                    <a:pt x="16" y="8"/>
                  </a:cubicBezTo>
                  <a:cubicBezTo>
                    <a:pt x="19" y="13"/>
                    <a:pt x="19" y="13"/>
                    <a:pt x="19" y="13"/>
                  </a:cubicBezTo>
                  <a:cubicBezTo>
                    <a:pt x="19" y="16"/>
                    <a:pt x="19" y="16"/>
                    <a:pt x="19" y="16"/>
                  </a:cubicBezTo>
                  <a:cubicBezTo>
                    <a:pt x="16" y="18"/>
                    <a:pt x="16" y="18"/>
                    <a:pt x="16" y="18"/>
                  </a:cubicBezTo>
                  <a:cubicBezTo>
                    <a:pt x="15" y="16"/>
                    <a:pt x="15" y="16"/>
                    <a:pt x="15" y="16"/>
                  </a:cubicBezTo>
                  <a:cubicBezTo>
                    <a:pt x="13" y="13"/>
                    <a:pt x="13" y="13"/>
                    <a:pt x="13" y="13"/>
                  </a:cubicBezTo>
                  <a:cubicBezTo>
                    <a:pt x="9" y="11"/>
                    <a:pt x="9" y="11"/>
                    <a:pt x="9" y="11"/>
                  </a:cubicBezTo>
                  <a:cubicBezTo>
                    <a:pt x="0" y="15"/>
                    <a:pt x="0" y="15"/>
                    <a:pt x="0" y="15"/>
                  </a:cubicBezTo>
                  <a:cubicBezTo>
                    <a:pt x="0" y="16"/>
                    <a:pt x="0" y="16"/>
                    <a:pt x="0" y="16"/>
                  </a:cubicBezTo>
                  <a:cubicBezTo>
                    <a:pt x="1" y="16"/>
                    <a:pt x="1" y="16"/>
                    <a:pt x="1" y="16"/>
                  </a:cubicBezTo>
                  <a:cubicBezTo>
                    <a:pt x="2" y="15"/>
                    <a:pt x="2" y="15"/>
                    <a:pt x="2" y="15"/>
                  </a:cubicBezTo>
                  <a:cubicBezTo>
                    <a:pt x="1" y="16"/>
                    <a:pt x="1" y="16"/>
                    <a:pt x="1" y="16"/>
                  </a:cubicBezTo>
                  <a:cubicBezTo>
                    <a:pt x="9" y="19"/>
                    <a:pt x="9" y="19"/>
                    <a:pt x="9" y="19"/>
                  </a:cubicBezTo>
                  <a:cubicBezTo>
                    <a:pt x="9" y="23"/>
                    <a:pt x="9" y="23"/>
                    <a:pt x="9" y="23"/>
                  </a:cubicBezTo>
                  <a:cubicBezTo>
                    <a:pt x="9" y="28"/>
                    <a:pt x="9" y="28"/>
                    <a:pt x="9" y="28"/>
                  </a:cubicBezTo>
                  <a:cubicBezTo>
                    <a:pt x="7" y="36"/>
                    <a:pt x="7" y="36"/>
                    <a:pt x="7" y="36"/>
                  </a:cubicBezTo>
                  <a:cubicBezTo>
                    <a:pt x="5" y="39"/>
                    <a:pt x="5" y="39"/>
                    <a:pt x="5" y="39"/>
                  </a:cubicBezTo>
                  <a:cubicBezTo>
                    <a:pt x="6" y="39"/>
                    <a:pt x="6" y="39"/>
                    <a:pt x="6" y="39"/>
                  </a:cubicBezTo>
                  <a:cubicBezTo>
                    <a:pt x="7" y="54"/>
                    <a:pt x="7" y="54"/>
                    <a:pt x="7" y="54"/>
                  </a:cubicBezTo>
                  <a:cubicBezTo>
                    <a:pt x="9" y="54"/>
                    <a:pt x="9" y="54"/>
                    <a:pt x="9" y="54"/>
                  </a:cubicBezTo>
                  <a:cubicBezTo>
                    <a:pt x="10" y="51"/>
                    <a:pt x="9" y="51"/>
                    <a:pt x="9" y="51"/>
                  </a:cubicBezTo>
                  <a:cubicBezTo>
                    <a:pt x="16" y="45"/>
                    <a:pt x="16" y="45"/>
                    <a:pt x="16" y="45"/>
                  </a:cubicBezTo>
                  <a:cubicBezTo>
                    <a:pt x="18" y="40"/>
                    <a:pt x="18" y="40"/>
                    <a:pt x="18" y="40"/>
                  </a:cubicBezTo>
                  <a:cubicBezTo>
                    <a:pt x="16" y="31"/>
                    <a:pt x="16" y="31"/>
                    <a:pt x="16" y="31"/>
                  </a:cubicBezTo>
                  <a:cubicBezTo>
                    <a:pt x="21" y="25"/>
                    <a:pt x="21" y="25"/>
                    <a:pt x="21" y="25"/>
                  </a:cubicBezTo>
                  <a:cubicBezTo>
                    <a:pt x="30" y="20"/>
                    <a:pt x="30" y="20"/>
                    <a:pt x="30" y="20"/>
                  </a:cubicBezTo>
                  <a:cubicBezTo>
                    <a:pt x="33" y="16"/>
                    <a:pt x="33" y="16"/>
                    <a:pt x="33" y="16"/>
                  </a:cubicBezTo>
                  <a:cubicBezTo>
                    <a:pt x="34" y="11"/>
                    <a:pt x="34" y="11"/>
                    <a:pt x="34" y="11"/>
                  </a:cubicBezTo>
                  <a:cubicBezTo>
                    <a:pt x="33" y="4"/>
                    <a:pt x="33" y="4"/>
                    <a:pt x="33" y="4"/>
                  </a:cubicBezTo>
                  <a:cubicBezTo>
                    <a:pt x="33" y="0"/>
                    <a:pt x="33" y="0"/>
                    <a:pt x="33" y="0"/>
                  </a:cubicBezTo>
                  <a:cubicBezTo>
                    <a:pt x="33" y="0"/>
                    <a:pt x="33" y="0"/>
                    <a:pt x="33" y="0"/>
                  </a:cubicBezTo>
                  <a:cubicBezTo>
                    <a:pt x="30" y="1"/>
                    <a:pt x="30" y="1"/>
                    <a:pt x="30" y="1"/>
                  </a:cubicBezTo>
                  <a:lnTo>
                    <a:pt x="22" y="2"/>
                  </a:lnTo>
                  <a:close/>
                </a:path>
              </a:pathLst>
            </a:custGeom>
            <a:grpFill/>
            <a:ln w="9525">
              <a:solidFill>
                <a:schemeClr val="bg1"/>
              </a:solidFill>
              <a:round/>
              <a:headEnd/>
              <a:tailEnd/>
            </a:ln>
          </p:spPr>
          <p:txBody>
            <a:bodyPr/>
            <a:lstStyle/>
            <a:p>
              <a:endParaRPr lang="en-GB" dirty="0"/>
            </a:p>
          </p:txBody>
        </p:sp>
        <p:sp>
          <p:nvSpPr>
            <p:cNvPr id="104" name="Freeform 375"/>
            <p:cNvSpPr>
              <a:spLocks/>
            </p:cNvSpPr>
            <p:nvPr/>
          </p:nvSpPr>
          <p:spPr bwMode="auto">
            <a:xfrm>
              <a:off x="8609831" y="3731472"/>
              <a:ext cx="198385" cy="202014"/>
            </a:xfrm>
            <a:custGeom>
              <a:avLst/>
              <a:gdLst>
                <a:gd name="T0" fmla="*/ 2147483646 w 33"/>
                <a:gd name="T1" fmla="*/ 2147483646 h 34"/>
                <a:gd name="T2" fmla="*/ 2147483646 w 33"/>
                <a:gd name="T3" fmla="*/ 2147483646 h 34"/>
                <a:gd name="T4" fmla="*/ 2147483646 w 33"/>
                <a:gd name="T5" fmla="*/ 2147483646 h 34"/>
                <a:gd name="T6" fmla="*/ 2147483646 w 33"/>
                <a:gd name="T7" fmla="*/ 2147483646 h 34"/>
                <a:gd name="T8" fmla="*/ 2147483646 w 33"/>
                <a:gd name="T9" fmla="*/ 0 h 34"/>
                <a:gd name="T10" fmla="*/ 2147483646 w 33"/>
                <a:gd name="T11" fmla="*/ 2147483646 h 34"/>
                <a:gd name="T12" fmla="*/ 2147483646 w 33"/>
                <a:gd name="T13" fmla="*/ 2147483646 h 34"/>
                <a:gd name="T14" fmla="*/ 2147483646 w 33"/>
                <a:gd name="T15" fmla="*/ 2147483646 h 34"/>
                <a:gd name="T16" fmla="*/ 2147483646 w 33"/>
                <a:gd name="T17" fmla="*/ 2147483646 h 34"/>
                <a:gd name="T18" fmla="*/ 2147483646 w 33"/>
                <a:gd name="T19" fmla="*/ 2147483646 h 34"/>
                <a:gd name="T20" fmla="*/ 2147483646 w 33"/>
                <a:gd name="T21" fmla="*/ 2147483646 h 34"/>
                <a:gd name="T22" fmla="*/ 0 w 33"/>
                <a:gd name="T23" fmla="*/ 2147483646 h 34"/>
                <a:gd name="T24" fmla="*/ 2147483646 w 33"/>
                <a:gd name="T25" fmla="*/ 2147483646 h 34"/>
                <a:gd name="T26" fmla="*/ 2147483646 w 33"/>
                <a:gd name="T27" fmla="*/ 2147483646 h 34"/>
                <a:gd name="T28" fmla="*/ 2147483646 w 33"/>
                <a:gd name="T29" fmla="*/ 2147483646 h 34"/>
                <a:gd name="T30" fmla="*/ 2147483646 w 33"/>
                <a:gd name="T31" fmla="*/ 2147483646 h 34"/>
                <a:gd name="T32" fmla="*/ 2147483646 w 33"/>
                <a:gd name="T33" fmla="*/ 2147483646 h 34"/>
                <a:gd name="T34" fmla="*/ 2147483646 w 33"/>
                <a:gd name="T35" fmla="*/ 2147483646 h 34"/>
                <a:gd name="T36" fmla="*/ 2147483646 w 33"/>
                <a:gd name="T37" fmla="*/ 2147483646 h 34"/>
                <a:gd name="T38" fmla="*/ 2147483646 w 33"/>
                <a:gd name="T39" fmla="*/ 2147483646 h 34"/>
                <a:gd name="T40" fmla="*/ 2147483646 w 33"/>
                <a:gd name="T41" fmla="*/ 2147483646 h 34"/>
                <a:gd name="T42" fmla="*/ 2147483646 w 33"/>
                <a:gd name="T43" fmla="*/ 2147483646 h 34"/>
                <a:gd name="T44" fmla="*/ 2147483646 w 33"/>
                <a:gd name="T45" fmla="*/ 2147483646 h 34"/>
                <a:gd name="T46" fmla="*/ 2147483646 w 33"/>
                <a:gd name="T47" fmla="*/ 2147483646 h 34"/>
                <a:gd name="T48" fmla="*/ 2147483646 w 33"/>
                <a:gd name="T49" fmla="*/ 2147483646 h 34"/>
                <a:gd name="T50" fmla="*/ 2147483646 w 33"/>
                <a:gd name="T51" fmla="*/ 2147483646 h 34"/>
                <a:gd name="T52" fmla="*/ 2147483646 w 33"/>
                <a:gd name="T53" fmla="*/ 2147483646 h 34"/>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33" h="34">
                  <a:moveTo>
                    <a:pt x="25" y="6"/>
                  </a:moveTo>
                  <a:cubicBezTo>
                    <a:pt x="14" y="1"/>
                    <a:pt x="14" y="1"/>
                    <a:pt x="14" y="1"/>
                  </a:cubicBezTo>
                  <a:cubicBezTo>
                    <a:pt x="14" y="1"/>
                    <a:pt x="14" y="1"/>
                    <a:pt x="14" y="1"/>
                  </a:cubicBezTo>
                  <a:cubicBezTo>
                    <a:pt x="14" y="1"/>
                    <a:pt x="14" y="1"/>
                    <a:pt x="14" y="1"/>
                  </a:cubicBezTo>
                  <a:cubicBezTo>
                    <a:pt x="13" y="0"/>
                    <a:pt x="13" y="0"/>
                    <a:pt x="13" y="0"/>
                  </a:cubicBezTo>
                  <a:cubicBezTo>
                    <a:pt x="12" y="2"/>
                    <a:pt x="12" y="2"/>
                    <a:pt x="12" y="2"/>
                  </a:cubicBezTo>
                  <a:cubicBezTo>
                    <a:pt x="12" y="5"/>
                    <a:pt x="12" y="5"/>
                    <a:pt x="12" y="5"/>
                  </a:cubicBezTo>
                  <a:cubicBezTo>
                    <a:pt x="8" y="5"/>
                    <a:pt x="8" y="5"/>
                    <a:pt x="8" y="5"/>
                  </a:cubicBezTo>
                  <a:cubicBezTo>
                    <a:pt x="6" y="1"/>
                    <a:pt x="6" y="1"/>
                    <a:pt x="6" y="1"/>
                  </a:cubicBezTo>
                  <a:cubicBezTo>
                    <a:pt x="1" y="1"/>
                    <a:pt x="1" y="1"/>
                    <a:pt x="1" y="1"/>
                  </a:cubicBezTo>
                  <a:cubicBezTo>
                    <a:pt x="2" y="8"/>
                    <a:pt x="2" y="8"/>
                    <a:pt x="2" y="8"/>
                  </a:cubicBezTo>
                  <a:cubicBezTo>
                    <a:pt x="0" y="11"/>
                    <a:pt x="0" y="11"/>
                    <a:pt x="0" y="11"/>
                  </a:cubicBezTo>
                  <a:cubicBezTo>
                    <a:pt x="2" y="19"/>
                    <a:pt x="2" y="19"/>
                    <a:pt x="2" y="19"/>
                  </a:cubicBezTo>
                  <a:cubicBezTo>
                    <a:pt x="4" y="24"/>
                    <a:pt x="4" y="24"/>
                    <a:pt x="4" y="24"/>
                  </a:cubicBezTo>
                  <a:cubicBezTo>
                    <a:pt x="4" y="24"/>
                    <a:pt x="8" y="26"/>
                    <a:pt x="9" y="26"/>
                  </a:cubicBezTo>
                  <a:cubicBezTo>
                    <a:pt x="9" y="26"/>
                    <a:pt x="14" y="27"/>
                    <a:pt x="14" y="27"/>
                  </a:cubicBezTo>
                  <a:cubicBezTo>
                    <a:pt x="15" y="29"/>
                    <a:pt x="15" y="29"/>
                    <a:pt x="15" y="29"/>
                  </a:cubicBezTo>
                  <a:cubicBezTo>
                    <a:pt x="17" y="34"/>
                    <a:pt x="17" y="34"/>
                    <a:pt x="17" y="34"/>
                  </a:cubicBezTo>
                  <a:cubicBezTo>
                    <a:pt x="22" y="33"/>
                    <a:pt x="22" y="33"/>
                    <a:pt x="22" y="33"/>
                  </a:cubicBezTo>
                  <a:cubicBezTo>
                    <a:pt x="30" y="32"/>
                    <a:pt x="30" y="32"/>
                    <a:pt x="30" y="32"/>
                  </a:cubicBezTo>
                  <a:cubicBezTo>
                    <a:pt x="33" y="31"/>
                    <a:pt x="33" y="31"/>
                    <a:pt x="33" y="31"/>
                  </a:cubicBezTo>
                  <a:cubicBezTo>
                    <a:pt x="31" y="28"/>
                    <a:pt x="31" y="28"/>
                    <a:pt x="31" y="28"/>
                  </a:cubicBezTo>
                  <a:cubicBezTo>
                    <a:pt x="30" y="19"/>
                    <a:pt x="30" y="19"/>
                    <a:pt x="30" y="19"/>
                  </a:cubicBezTo>
                  <a:cubicBezTo>
                    <a:pt x="30" y="19"/>
                    <a:pt x="28" y="15"/>
                    <a:pt x="28" y="14"/>
                  </a:cubicBezTo>
                  <a:cubicBezTo>
                    <a:pt x="28" y="13"/>
                    <a:pt x="29" y="12"/>
                    <a:pt x="30" y="12"/>
                  </a:cubicBezTo>
                  <a:cubicBezTo>
                    <a:pt x="25" y="9"/>
                    <a:pt x="25" y="9"/>
                    <a:pt x="25" y="9"/>
                  </a:cubicBezTo>
                  <a:lnTo>
                    <a:pt x="25" y="6"/>
                  </a:lnTo>
                  <a:close/>
                </a:path>
              </a:pathLst>
            </a:custGeom>
            <a:grpFill/>
            <a:ln w="9525">
              <a:solidFill>
                <a:schemeClr val="bg1"/>
              </a:solidFill>
              <a:round/>
              <a:headEnd/>
              <a:tailEnd/>
            </a:ln>
          </p:spPr>
          <p:txBody>
            <a:bodyPr/>
            <a:lstStyle/>
            <a:p>
              <a:endParaRPr lang="en-GB" dirty="0"/>
            </a:p>
          </p:txBody>
        </p:sp>
        <p:sp>
          <p:nvSpPr>
            <p:cNvPr id="105" name="Freeform 376"/>
            <p:cNvSpPr>
              <a:spLocks/>
            </p:cNvSpPr>
            <p:nvPr/>
          </p:nvSpPr>
          <p:spPr bwMode="auto">
            <a:xfrm>
              <a:off x="8274754" y="3825825"/>
              <a:ext cx="227417" cy="227417"/>
            </a:xfrm>
            <a:custGeom>
              <a:avLst/>
              <a:gdLst>
                <a:gd name="T0" fmla="*/ 2147483646 w 38"/>
                <a:gd name="T1" fmla="*/ 2147483646 h 38"/>
                <a:gd name="T2" fmla="*/ 2147483646 w 38"/>
                <a:gd name="T3" fmla="*/ 2147483646 h 38"/>
                <a:gd name="T4" fmla="*/ 2147483646 w 38"/>
                <a:gd name="T5" fmla="*/ 2147483646 h 38"/>
                <a:gd name="T6" fmla="*/ 2147483646 w 38"/>
                <a:gd name="T7" fmla="*/ 2147483646 h 38"/>
                <a:gd name="T8" fmla="*/ 2147483646 w 38"/>
                <a:gd name="T9" fmla="*/ 2147483646 h 38"/>
                <a:gd name="T10" fmla="*/ 2147483646 w 38"/>
                <a:gd name="T11" fmla="*/ 2147483646 h 38"/>
                <a:gd name="T12" fmla="*/ 2147483646 w 38"/>
                <a:gd name="T13" fmla="*/ 2147483646 h 38"/>
                <a:gd name="T14" fmla="*/ 2147483646 w 38"/>
                <a:gd name="T15" fmla="*/ 2147483646 h 38"/>
                <a:gd name="T16" fmla="*/ 2147483646 w 38"/>
                <a:gd name="T17" fmla="*/ 2147483646 h 38"/>
                <a:gd name="T18" fmla="*/ 2147483646 w 38"/>
                <a:gd name="T19" fmla="*/ 2147483646 h 38"/>
                <a:gd name="T20" fmla="*/ 2147483646 w 38"/>
                <a:gd name="T21" fmla="*/ 2147483646 h 38"/>
                <a:gd name="T22" fmla="*/ 2147483646 w 38"/>
                <a:gd name="T23" fmla="*/ 2147483646 h 38"/>
                <a:gd name="T24" fmla="*/ 2147483646 w 38"/>
                <a:gd name="T25" fmla="*/ 2147483646 h 38"/>
                <a:gd name="T26" fmla="*/ 2147483646 w 38"/>
                <a:gd name="T27" fmla="*/ 2147483646 h 38"/>
                <a:gd name="T28" fmla="*/ 2147483646 w 38"/>
                <a:gd name="T29" fmla="*/ 2147483646 h 38"/>
                <a:gd name="T30" fmla="*/ 2147483646 w 38"/>
                <a:gd name="T31" fmla="*/ 2147483646 h 38"/>
                <a:gd name="T32" fmla="*/ 2147483646 w 38"/>
                <a:gd name="T33" fmla="*/ 0 h 38"/>
                <a:gd name="T34" fmla="*/ 2147483646 w 38"/>
                <a:gd name="T35" fmla="*/ 0 h 38"/>
                <a:gd name="T36" fmla="*/ 2147483646 w 38"/>
                <a:gd name="T37" fmla="*/ 2147483646 h 38"/>
                <a:gd name="T38" fmla="*/ 2147483646 w 38"/>
                <a:gd name="T39" fmla="*/ 2147483646 h 38"/>
                <a:gd name="T40" fmla="*/ 2147483646 w 38"/>
                <a:gd name="T41" fmla="*/ 2147483646 h 38"/>
                <a:gd name="T42" fmla="*/ 0 w 38"/>
                <a:gd name="T43" fmla="*/ 2147483646 h 38"/>
                <a:gd name="T44" fmla="*/ 0 w 38"/>
                <a:gd name="T45" fmla="*/ 2147483646 h 38"/>
                <a:gd name="T46" fmla="*/ 2147483646 w 38"/>
                <a:gd name="T47" fmla="*/ 2147483646 h 38"/>
                <a:gd name="T48" fmla="*/ 2147483646 w 38"/>
                <a:gd name="T49" fmla="*/ 2147483646 h 3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8" h="38">
                  <a:moveTo>
                    <a:pt x="4" y="37"/>
                  </a:moveTo>
                  <a:cubicBezTo>
                    <a:pt x="18" y="37"/>
                    <a:pt x="18" y="37"/>
                    <a:pt x="18" y="37"/>
                  </a:cubicBezTo>
                  <a:cubicBezTo>
                    <a:pt x="20" y="38"/>
                    <a:pt x="20" y="38"/>
                    <a:pt x="20" y="38"/>
                  </a:cubicBezTo>
                  <a:cubicBezTo>
                    <a:pt x="28" y="38"/>
                    <a:pt x="28" y="38"/>
                    <a:pt x="28" y="38"/>
                  </a:cubicBezTo>
                  <a:cubicBezTo>
                    <a:pt x="34" y="37"/>
                    <a:pt x="34" y="37"/>
                    <a:pt x="34" y="37"/>
                  </a:cubicBezTo>
                  <a:cubicBezTo>
                    <a:pt x="32" y="33"/>
                    <a:pt x="32" y="33"/>
                    <a:pt x="32" y="33"/>
                  </a:cubicBezTo>
                  <a:cubicBezTo>
                    <a:pt x="32" y="22"/>
                    <a:pt x="32" y="22"/>
                    <a:pt x="32" y="22"/>
                  </a:cubicBezTo>
                  <a:cubicBezTo>
                    <a:pt x="38" y="21"/>
                    <a:pt x="38" y="21"/>
                    <a:pt x="38" y="21"/>
                  </a:cubicBezTo>
                  <a:cubicBezTo>
                    <a:pt x="38" y="17"/>
                    <a:pt x="38" y="17"/>
                    <a:pt x="38" y="17"/>
                  </a:cubicBezTo>
                  <a:cubicBezTo>
                    <a:pt x="37" y="17"/>
                    <a:pt x="37" y="17"/>
                    <a:pt x="37" y="17"/>
                  </a:cubicBezTo>
                  <a:cubicBezTo>
                    <a:pt x="38" y="17"/>
                    <a:pt x="38" y="17"/>
                    <a:pt x="38" y="17"/>
                  </a:cubicBezTo>
                  <a:cubicBezTo>
                    <a:pt x="32" y="16"/>
                    <a:pt x="32" y="16"/>
                    <a:pt x="32" y="16"/>
                  </a:cubicBezTo>
                  <a:cubicBezTo>
                    <a:pt x="30" y="4"/>
                    <a:pt x="30" y="4"/>
                    <a:pt x="30" y="4"/>
                  </a:cubicBezTo>
                  <a:cubicBezTo>
                    <a:pt x="30" y="4"/>
                    <a:pt x="25" y="4"/>
                    <a:pt x="24" y="4"/>
                  </a:cubicBezTo>
                  <a:cubicBezTo>
                    <a:pt x="24" y="4"/>
                    <a:pt x="22" y="6"/>
                    <a:pt x="21" y="6"/>
                  </a:cubicBezTo>
                  <a:cubicBezTo>
                    <a:pt x="20" y="7"/>
                    <a:pt x="19" y="6"/>
                    <a:pt x="18" y="6"/>
                  </a:cubicBezTo>
                  <a:cubicBezTo>
                    <a:pt x="17" y="6"/>
                    <a:pt x="13" y="0"/>
                    <a:pt x="12" y="0"/>
                  </a:cubicBezTo>
                  <a:cubicBezTo>
                    <a:pt x="11" y="0"/>
                    <a:pt x="4" y="0"/>
                    <a:pt x="4" y="0"/>
                  </a:cubicBezTo>
                  <a:cubicBezTo>
                    <a:pt x="1" y="2"/>
                    <a:pt x="1" y="2"/>
                    <a:pt x="1" y="2"/>
                  </a:cubicBezTo>
                  <a:cubicBezTo>
                    <a:pt x="3" y="15"/>
                    <a:pt x="3" y="15"/>
                    <a:pt x="3" y="15"/>
                  </a:cubicBezTo>
                  <a:cubicBezTo>
                    <a:pt x="4" y="21"/>
                    <a:pt x="4" y="21"/>
                    <a:pt x="4" y="21"/>
                  </a:cubicBezTo>
                  <a:cubicBezTo>
                    <a:pt x="0" y="28"/>
                    <a:pt x="0" y="28"/>
                    <a:pt x="0" y="28"/>
                  </a:cubicBezTo>
                  <a:cubicBezTo>
                    <a:pt x="0" y="36"/>
                    <a:pt x="0" y="36"/>
                    <a:pt x="0" y="36"/>
                  </a:cubicBezTo>
                  <a:cubicBezTo>
                    <a:pt x="2" y="35"/>
                    <a:pt x="2" y="35"/>
                    <a:pt x="2" y="35"/>
                  </a:cubicBezTo>
                  <a:lnTo>
                    <a:pt x="4" y="37"/>
                  </a:lnTo>
                  <a:close/>
                </a:path>
              </a:pathLst>
            </a:custGeom>
            <a:grpFill/>
            <a:ln w="9525">
              <a:solidFill>
                <a:schemeClr val="bg1"/>
              </a:solidFill>
              <a:round/>
              <a:headEnd/>
              <a:tailEnd/>
            </a:ln>
          </p:spPr>
          <p:txBody>
            <a:bodyPr/>
            <a:lstStyle/>
            <a:p>
              <a:endParaRPr lang="en-GB" dirty="0"/>
            </a:p>
          </p:txBody>
        </p:sp>
        <p:sp>
          <p:nvSpPr>
            <p:cNvPr id="106" name="Freeform 377"/>
            <p:cNvSpPr>
              <a:spLocks/>
            </p:cNvSpPr>
            <p:nvPr/>
          </p:nvSpPr>
          <p:spPr bwMode="auto">
            <a:xfrm>
              <a:off x="8274754" y="3611715"/>
              <a:ext cx="353222" cy="350803"/>
            </a:xfrm>
            <a:custGeom>
              <a:avLst/>
              <a:gdLst>
                <a:gd name="T0" fmla="*/ 2147483646 w 59"/>
                <a:gd name="T1" fmla="*/ 2147483646 h 59"/>
                <a:gd name="T2" fmla="*/ 2147483646 w 59"/>
                <a:gd name="T3" fmla="*/ 2147483646 h 59"/>
                <a:gd name="T4" fmla="*/ 2147483646 w 59"/>
                <a:gd name="T5" fmla="*/ 2147483646 h 59"/>
                <a:gd name="T6" fmla="*/ 2147483646 w 59"/>
                <a:gd name="T7" fmla="*/ 2147483646 h 59"/>
                <a:gd name="T8" fmla="*/ 2147483646 w 59"/>
                <a:gd name="T9" fmla="*/ 2147483646 h 59"/>
                <a:gd name="T10" fmla="*/ 2147483646 w 59"/>
                <a:gd name="T11" fmla="*/ 2147483646 h 59"/>
                <a:gd name="T12" fmla="*/ 0 w 59"/>
                <a:gd name="T13" fmla="*/ 2147483646 h 59"/>
                <a:gd name="T14" fmla="*/ 2147483646 w 59"/>
                <a:gd name="T15" fmla="*/ 2147483646 h 59"/>
                <a:gd name="T16" fmla="*/ 2147483646 w 59"/>
                <a:gd name="T17" fmla="*/ 2147483646 h 59"/>
                <a:gd name="T18" fmla="*/ 2147483646 w 59"/>
                <a:gd name="T19" fmla="*/ 2147483646 h 59"/>
                <a:gd name="T20" fmla="*/ 2147483646 w 59"/>
                <a:gd name="T21" fmla="*/ 2147483646 h 59"/>
                <a:gd name="T22" fmla="*/ 2147483646 w 59"/>
                <a:gd name="T23" fmla="*/ 2147483646 h 59"/>
                <a:gd name="T24" fmla="*/ 2147483646 w 59"/>
                <a:gd name="T25" fmla="*/ 2147483646 h 59"/>
                <a:gd name="T26" fmla="*/ 2147483646 w 59"/>
                <a:gd name="T27" fmla="*/ 2147483646 h 59"/>
                <a:gd name="T28" fmla="*/ 2147483646 w 59"/>
                <a:gd name="T29" fmla="*/ 2147483646 h 59"/>
                <a:gd name="T30" fmla="*/ 2147483646 w 59"/>
                <a:gd name="T31" fmla="*/ 2147483646 h 59"/>
                <a:gd name="T32" fmla="*/ 2147483646 w 59"/>
                <a:gd name="T33" fmla="*/ 2147483646 h 59"/>
                <a:gd name="T34" fmla="*/ 2147483646 w 59"/>
                <a:gd name="T35" fmla="*/ 2147483646 h 59"/>
                <a:gd name="T36" fmla="*/ 2147483646 w 59"/>
                <a:gd name="T37" fmla="*/ 2147483646 h 59"/>
                <a:gd name="T38" fmla="*/ 2147483646 w 59"/>
                <a:gd name="T39" fmla="*/ 2147483646 h 59"/>
                <a:gd name="T40" fmla="*/ 2147483646 w 59"/>
                <a:gd name="T41" fmla="*/ 2147483646 h 59"/>
                <a:gd name="T42" fmla="*/ 2147483646 w 59"/>
                <a:gd name="T43" fmla="*/ 2147483646 h 59"/>
                <a:gd name="T44" fmla="*/ 2147483646 w 59"/>
                <a:gd name="T45" fmla="*/ 2147483646 h 59"/>
                <a:gd name="T46" fmla="*/ 2147483646 w 59"/>
                <a:gd name="T47" fmla="*/ 2147483646 h 59"/>
                <a:gd name="T48" fmla="*/ 2147483646 w 59"/>
                <a:gd name="T49" fmla="*/ 2147483646 h 59"/>
                <a:gd name="T50" fmla="*/ 2147483646 w 59"/>
                <a:gd name="T51" fmla="*/ 2147483646 h 59"/>
                <a:gd name="T52" fmla="*/ 2147483646 w 59"/>
                <a:gd name="T53" fmla="*/ 2147483646 h 59"/>
                <a:gd name="T54" fmla="*/ 2147483646 w 59"/>
                <a:gd name="T55" fmla="*/ 2147483646 h 59"/>
                <a:gd name="T56" fmla="*/ 2147483646 w 59"/>
                <a:gd name="T57" fmla="*/ 2147483646 h 59"/>
                <a:gd name="T58" fmla="*/ 2147483646 w 59"/>
                <a:gd name="T59" fmla="*/ 2147483646 h 59"/>
                <a:gd name="T60" fmla="*/ 2147483646 w 59"/>
                <a:gd name="T61" fmla="*/ 2147483646 h 59"/>
                <a:gd name="T62" fmla="*/ 2147483646 w 59"/>
                <a:gd name="T63" fmla="*/ 2147483646 h 59"/>
                <a:gd name="T64" fmla="*/ 2147483646 w 59"/>
                <a:gd name="T65" fmla="*/ 2147483646 h 59"/>
                <a:gd name="T66" fmla="*/ 2147483646 w 59"/>
                <a:gd name="T67" fmla="*/ 2147483646 h 59"/>
                <a:gd name="T68" fmla="*/ 2147483646 w 59"/>
                <a:gd name="T69" fmla="*/ 0 h 59"/>
                <a:gd name="T70" fmla="*/ 2147483646 w 59"/>
                <a:gd name="T71" fmla="*/ 2147483646 h 59"/>
                <a:gd name="T72" fmla="*/ 2147483646 w 59"/>
                <a:gd name="T73" fmla="*/ 2147483646 h 59"/>
                <a:gd name="T74" fmla="*/ 2147483646 w 59"/>
                <a:gd name="T75" fmla="*/ 2147483646 h 59"/>
                <a:gd name="T76" fmla="*/ 2147483646 w 59"/>
                <a:gd name="T77" fmla="*/ 2147483646 h 59"/>
                <a:gd name="T78" fmla="*/ 2147483646 w 59"/>
                <a:gd name="T79" fmla="*/ 2147483646 h 59"/>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59" h="59">
                  <a:moveTo>
                    <a:pt x="21" y="6"/>
                  </a:moveTo>
                  <a:cubicBezTo>
                    <a:pt x="18" y="18"/>
                    <a:pt x="18" y="18"/>
                    <a:pt x="18" y="18"/>
                  </a:cubicBezTo>
                  <a:cubicBezTo>
                    <a:pt x="15" y="21"/>
                    <a:pt x="15" y="21"/>
                    <a:pt x="15" y="21"/>
                  </a:cubicBezTo>
                  <a:cubicBezTo>
                    <a:pt x="11" y="29"/>
                    <a:pt x="11" y="29"/>
                    <a:pt x="11" y="29"/>
                  </a:cubicBezTo>
                  <a:cubicBezTo>
                    <a:pt x="7" y="32"/>
                    <a:pt x="7" y="32"/>
                    <a:pt x="7" y="32"/>
                  </a:cubicBezTo>
                  <a:cubicBezTo>
                    <a:pt x="3" y="32"/>
                    <a:pt x="3" y="32"/>
                    <a:pt x="3" y="32"/>
                  </a:cubicBezTo>
                  <a:cubicBezTo>
                    <a:pt x="0" y="35"/>
                    <a:pt x="0" y="35"/>
                    <a:pt x="0" y="35"/>
                  </a:cubicBezTo>
                  <a:cubicBezTo>
                    <a:pt x="1" y="38"/>
                    <a:pt x="1" y="38"/>
                    <a:pt x="1" y="38"/>
                  </a:cubicBezTo>
                  <a:cubicBezTo>
                    <a:pt x="1" y="38"/>
                    <a:pt x="1" y="38"/>
                    <a:pt x="1" y="38"/>
                  </a:cubicBezTo>
                  <a:cubicBezTo>
                    <a:pt x="4" y="36"/>
                    <a:pt x="4" y="36"/>
                    <a:pt x="4" y="36"/>
                  </a:cubicBezTo>
                  <a:cubicBezTo>
                    <a:pt x="4" y="36"/>
                    <a:pt x="11" y="36"/>
                    <a:pt x="12" y="36"/>
                  </a:cubicBezTo>
                  <a:cubicBezTo>
                    <a:pt x="13" y="36"/>
                    <a:pt x="17" y="42"/>
                    <a:pt x="18" y="42"/>
                  </a:cubicBezTo>
                  <a:cubicBezTo>
                    <a:pt x="19" y="42"/>
                    <a:pt x="20" y="43"/>
                    <a:pt x="21" y="42"/>
                  </a:cubicBezTo>
                  <a:cubicBezTo>
                    <a:pt x="22" y="42"/>
                    <a:pt x="24" y="40"/>
                    <a:pt x="24" y="40"/>
                  </a:cubicBezTo>
                  <a:cubicBezTo>
                    <a:pt x="25" y="40"/>
                    <a:pt x="30" y="40"/>
                    <a:pt x="30" y="40"/>
                  </a:cubicBezTo>
                  <a:cubicBezTo>
                    <a:pt x="32" y="52"/>
                    <a:pt x="32" y="52"/>
                    <a:pt x="32" y="52"/>
                  </a:cubicBezTo>
                  <a:cubicBezTo>
                    <a:pt x="38" y="53"/>
                    <a:pt x="38" y="53"/>
                    <a:pt x="38" y="53"/>
                  </a:cubicBezTo>
                  <a:cubicBezTo>
                    <a:pt x="43" y="53"/>
                    <a:pt x="43" y="53"/>
                    <a:pt x="43" y="53"/>
                  </a:cubicBezTo>
                  <a:cubicBezTo>
                    <a:pt x="49" y="56"/>
                    <a:pt x="49" y="56"/>
                    <a:pt x="49" y="56"/>
                  </a:cubicBezTo>
                  <a:cubicBezTo>
                    <a:pt x="55" y="59"/>
                    <a:pt x="55" y="59"/>
                    <a:pt x="55" y="59"/>
                  </a:cubicBezTo>
                  <a:cubicBezTo>
                    <a:pt x="55" y="57"/>
                    <a:pt x="55" y="57"/>
                    <a:pt x="55" y="57"/>
                  </a:cubicBezTo>
                  <a:cubicBezTo>
                    <a:pt x="52" y="53"/>
                    <a:pt x="52" y="53"/>
                    <a:pt x="52" y="53"/>
                  </a:cubicBezTo>
                  <a:cubicBezTo>
                    <a:pt x="53" y="50"/>
                    <a:pt x="53" y="50"/>
                    <a:pt x="53" y="50"/>
                  </a:cubicBezTo>
                  <a:cubicBezTo>
                    <a:pt x="54" y="44"/>
                    <a:pt x="54" y="44"/>
                    <a:pt x="54" y="44"/>
                  </a:cubicBezTo>
                  <a:cubicBezTo>
                    <a:pt x="57" y="43"/>
                    <a:pt x="57" y="43"/>
                    <a:pt x="57" y="43"/>
                  </a:cubicBezTo>
                  <a:cubicBezTo>
                    <a:pt x="55" y="37"/>
                    <a:pt x="55" y="37"/>
                    <a:pt x="55" y="37"/>
                  </a:cubicBezTo>
                  <a:cubicBezTo>
                    <a:pt x="54" y="31"/>
                    <a:pt x="54" y="31"/>
                    <a:pt x="54" y="31"/>
                  </a:cubicBezTo>
                  <a:cubicBezTo>
                    <a:pt x="53" y="25"/>
                    <a:pt x="53" y="25"/>
                    <a:pt x="53" y="25"/>
                  </a:cubicBezTo>
                  <a:cubicBezTo>
                    <a:pt x="55" y="18"/>
                    <a:pt x="55" y="18"/>
                    <a:pt x="55" y="18"/>
                  </a:cubicBezTo>
                  <a:cubicBezTo>
                    <a:pt x="59" y="11"/>
                    <a:pt x="59" y="11"/>
                    <a:pt x="59" y="11"/>
                  </a:cubicBezTo>
                  <a:cubicBezTo>
                    <a:pt x="59" y="10"/>
                    <a:pt x="59" y="10"/>
                    <a:pt x="59" y="10"/>
                  </a:cubicBezTo>
                  <a:cubicBezTo>
                    <a:pt x="59" y="5"/>
                    <a:pt x="59" y="5"/>
                    <a:pt x="59" y="5"/>
                  </a:cubicBezTo>
                  <a:cubicBezTo>
                    <a:pt x="56" y="3"/>
                    <a:pt x="56" y="3"/>
                    <a:pt x="56" y="3"/>
                  </a:cubicBezTo>
                  <a:cubicBezTo>
                    <a:pt x="51" y="3"/>
                    <a:pt x="51" y="3"/>
                    <a:pt x="51" y="3"/>
                  </a:cubicBezTo>
                  <a:cubicBezTo>
                    <a:pt x="49" y="0"/>
                    <a:pt x="49" y="0"/>
                    <a:pt x="49" y="0"/>
                  </a:cubicBezTo>
                  <a:cubicBezTo>
                    <a:pt x="41" y="1"/>
                    <a:pt x="41" y="1"/>
                    <a:pt x="41" y="1"/>
                  </a:cubicBezTo>
                  <a:cubicBezTo>
                    <a:pt x="32" y="3"/>
                    <a:pt x="32" y="3"/>
                    <a:pt x="32" y="3"/>
                  </a:cubicBezTo>
                  <a:cubicBezTo>
                    <a:pt x="27" y="1"/>
                    <a:pt x="27" y="1"/>
                    <a:pt x="27" y="1"/>
                  </a:cubicBezTo>
                  <a:cubicBezTo>
                    <a:pt x="21" y="2"/>
                    <a:pt x="21" y="2"/>
                    <a:pt x="21" y="2"/>
                  </a:cubicBezTo>
                  <a:cubicBezTo>
                    <a:pt x="21" y="6"/>
                    <a:pt x="21" y="6"/>
                    <a:pt x="21" y="6"/>
                  </a:cubicBezTo>
                </a:path>
              </a:pathLst>
            </a:custGeom>
            <a:grpFill/>
            <a:ln w="9525">
              <a:solidFill>
                <a:schemeClr val="bg1"/>
              </a:solidFill>
              <a:round/>
              <a:headEnd/>
              <a:tailEnd/>
            </a:ln>
          </p:spPr>
          <p:txBody>
            <a:bodyPr/>
            <a:lstStyle/>
            <a:p>
              <a:endParaRPr lang="en-GB" dirty="0"/>
            </a:p>
          </p:txBody>
        </p:sp>
        <p:sp>
          <p:nvSpPr>
            <p:cNvPr id="107" name="Freeform 378"/>
            <p:cNvSpPr>
              <a:spLocks/>
            </p:cNvSpPr>
            <p:nvPr/>
          </p:nvSpPr>
          <p:spPr bwMode="auto">
            <a:xfrm>
              <a:off x="8669105" y="3373411"/>
              <a:ext cx="281851" cy="269756"/>
            </a:xfrm>
            <a:custGeom>
              <a:avLst/>
              <a:gdLst>
                <a:gd name="T0" fmla="*/ 2147483646 w 47"/>
                <a:gd name="T1" fmla="*/ 2147483646 h 45"/>
                <a:gd name="T2" fmla="*/ 2147483646 w 47"/>
                <a:gd name="T3" fmla="*/ 2147483646 h 45"/>
                <a:gd name="T4" fmla="*/ 2147483646 w 47"/>
                <a:gd name="T5" fmla="*/ 2147483646 h 45"/>
                <a:gd name="T6" fmla="*/ 2147483646 w 47"/>
                <a:gd name="T7" fmla="*/ 2147483646 h 45"/>
                <a:gd name="T8" fmla="*/ 2147483646 w 47"/>
                <a:gd name="T9" fmla="*/ 2147483646 h 45"/>
                <a:gd name="T10" fmla="*/ 2147483646 w 47"/>
                <a:gd name="T11" fmla="*/ 2147483646 h 45"/>
                <a:gd name="T12" fmla="*/ 2147483646 w 47"/>
                <a:gd name="T13" fmla="*/ 2147483646 h 45"/>
                <a:gd name="T14" fmla="*/ 2147483646 w 47"/>
                <a:gd name="T15" fmla="*/ 2147483646 h 45"/>
                <a:gd name="T16" fmla="*/ 2147483646 w 47"/>
                <a:gd name="T17" fmla="*/ 2147483646 h 45"/>
                <a:gd name="T18" fmla="*/ 2147483646 w 47"/>
                <a:gd name="T19" fmla="*/ 2147483646 h 45"/>
                <a:gd name="T20" fmla="*/ 2147483646 w 47"/>
                <a:gd name="T21" fmla="*/ 2147483646 h 45"/>
                <a:gd name="T22" fmla="*/ 2147483646 w 47"/>
                <a:gd name="T23" fmla="*/ 2147483646 h 45"/>
                <a:gd name="T24" fmla="*/ 2147483646 w 47"/>
                <a:gd name="T25" fmla="*/ 2147483646 h 45"/>
                <a:gd name="T26" fmla="*/ 2147483646 w 47"/>
                <a:gd name="T27" fmla="*/ 2147483646 h 45"/>
                <a:gd name="T28" fmla="*/ 2147483646 w 47"/>
                <a:gd name="T29" fmla="*/ 0 h 45"/>
                <a:gd name="T30" fmla="*/ 2147483646 w 47"/>
                <a:gd name="T31" fmla="*/ 0 h 45"/>
                <a:gd name="T32" fmla="*/ 2147483646 w 47"/>
                <a:gd name="T33" fmla="*/ 2147483646 h 45"/>
                <a:gd name="T34" fmla="*/ 2147483646 w 47"/>
                <a:gd name="T35" fmla="*/ 2147483646 h 45"/>
                <a:gd name="T36" fmla="*/ 2147483646 w 47"/>
                <a:gd name="T37" fmla="*/ 2147483646 h 45"/>
                <a:gd name="T38" fmla="*/ 2147483646 w 47"/>
                <a:gd name="T39" fmla="*/ 2147483646 h 45"/>
                <a:gd name="T40" fmla="*/ 2147483646 w 47"/>
                <a:gd name="T41" fmla="*/ 2147483646 h 45"/>
                <a:gd name="T42" fmla="*/ 2147483646 w 47"/>
                <a:gd name="T43" fmla="*/ 2147483646 h 45"/>
                <a:gd name="T44" fmla="*/ 2147483646 w 47"/>
                <a:gd name="T45" fmla="*/ 2147483646 h 45"/>
                <a:gd name="T46" fmla="*/ 0 w 47"/>
                <a:gd name="T47" fmla="*/ 2147483646 h 45"/>
                <a:gd name="T48" fmla="*/ 2147483646 w 47"/>
                <a:gd name="T49" fmla="*/ 2147483646 h 45"/>
                <a:gd name="T50" fmla="*/ 2147483646 w 47"/>
                <a:gd name="T51" fmla="*/ 2147483646 h 45"/>
                <a:gd name="T52" fmla="*/ 2147483646 w 47"/>
                <a:gd name="T53" fmla="*/ 2147483646 h 45"/>
                <a:gd name="T54" fmla="*/ 2147483646 w 47"/>
                <a:gd name="T55" fmla="*/ 2147483646 h 45"/>
                <a:gd name="T56" fmla="*/ 2147483646 w 47"/>
                <a:gd name="T57" fmla="*/ 2147483646 h 45"/>
                <a:gd name="T58" fmla="*/ 2147483646 w 47"/>
                <a:gd name="T59" fmla="*/ 2147483646 h 4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47" h="45">
                  <a:moveTo>
                    <a:pt x="22" y="45"/>
                  </a:moveTo>
                  <a:cubicBezTo>
                    <a:pt x="23" y="45"/>
                    <a:pt x="24" y="44"/>
                    <a:pt x="24" y="44"/>
                  </a:cubicBezTo>
                  <a:cubicBezTo>
                    <a:pt x="27" y="45"/>
                    <a:pt x="27" y="45"/>
                    <a:pt x="27" y="45"/>
                  </a:cubicBezTo>
                  <a:cubicBezTo>
                    <a:pt x="29" y="45"/>
                    <a:pt x="29" y="45"/>
                    <a:pt x="29" y="45"/>
                  </a:cubicBezTo>
                  <a:cubicBezTo>
                    <a:pt x="32" y="43"/>
                    <a:pt x="32" y="43"/>
                    <a:pt x="32" y="43"/>
                  </a:cubicBezTo>
                  <a:cubicBezTo>
                    <a:pt x="39" y="41"/>
                    <a:pt x="39" y="41"/>
                    <a:pt x="39" y="41"/>
                  </a:cubicBezTo>
                  <a:cubicBezTo>
                    <a:pt x="47" y="32"/>
                    <a:pt x="47" y="32"/>
                    <a:pt x="47" y="32"/>
                  </a:cubicBezTo>
                  <a:cubicBezTo>
                    <a:pt x="40" y="31"/>
                    <a:pt x="40" y="31"/>
                    <a:pt x="40" y="31"/>
                  </a:cubicBezTo>
                  <a:cubicBezTo>
                    <a:pt x="33" y="27"/>
                    <a:pt x="33" y="27"/>
                    <a:pt x="33" y="27"/>
                  </a:cubicBezTo>
                  <a:cubicBezTo>
                    <a:pt x="31" y="24"/>
                    <a:pt x="31" y="24"/>
                    <a:pt x="31" y="24"/>
                  </a:cubicBezTo>
                  <a:cubicBezTo>
                    <a:pt x="34" y="22"/>
                    <a:pt x="34" y="22"/>
                    <a:pt x="34" y="22"/>
                  </a:cubicBezTo>
                  <a:cubicBezTo>
                    <a:pt x="33" y="20"/>
                    <a:pt x="33" y="20"/>
                    <a:pt x="33" y="20"/>
                  </a:cubicBezTo>
                  <a:cubicBezTo>
                    <a:pt x="25" y="8"/>
                    <a:pt x="25" y="8"/>
                    <a:pt x="25" y="8"/>
                  </a:cubicBezTo>
                  <a:cubicBezTo>
                    <a:pt x="20" y="6"/>
                    <a:pt x="20" y="6"/>
                    <a:pt x="20" y="6"/>
                  </a:cubicBezTo>
                  <a:cubicBezTo>
                    <a:pt x="17" y="0"/>
                    <a:pt x="17" y="0"/>
                    <a:pt x="17" y="0"/>
                  </a:cubicBezTo>
                  <a:cubicBezTo>
                    <a:pt x="17" y="0"/>
                    <a:pt x="17" y="0"/>
                    <a:pt x="17" y="0"/>
                  </a:cubicBezTo>
                  <a:cubicBezTo>
                    <a:pt x="15" y="1"/>
                    <a:pt x="15" y="1"/>
                    <a:pt x="15" y="1"/>
                  </a:cubicBezTo>
                  <a:cubicBezTo>
                    <a:pt x="12" y="3"/>
                    <a:pt x="12" y="3"/>
                    <a:pt x="12" y="3"/>
                  </a:cubicBezTo>
                  <a:cubicBezTo>
                    <a:pt x="11" y="14"/>
                    <a:pt x="11" y="14"/>
                    <a:pt x="11" y="14"/>
                  </a:cubicBezTo>
                  <a:cubicBezTo>
                    <a:pt x="8" y="20"/>
                    <a:pt x="8" y="20"/>
                    <a:pt x="8" y="20"/>
                  </a:cubicBezTo>
                  <a:cubicBezTo>
                    <a:pt x="4" y="24"/>
                    <a:pt x="4" y="24"/>
                    <a:pt x="4" y="24"/>
                  </a:cubicBezTo>
                  <a:cubicBezTo>
                    <a:pt x="3" y="30"/>
                    <a:pt x="3" y="30"/>
                    <a:pt x="3" y="30"/>
                  </a:cubicBezTo>
                  <a:cubicBezTo>
                    <a:pt x="1" y="30"/>
                    <a:pt x="1" y="30"/>
                    <a:pt x="1" y="30"/>
                  </a:cubicBezTo>
                  <a:cubicBezTo>
                    <a:pt x="0" y="33"/>
                    <a:pt x="0" y="33"/>
                    <a:pt x="0" y="33"/>
                  </a:cubicBezTo>
                  <a:cubicBezTo>
                    <a:pt x="4" y="36"/>
                    <a:pt x="4" y="36"/>
                    <a:pt x="4" y="36"/>
                  </a:cubicBezTo>
                  <a:cubicBezTo>
                    <a:pt x="7" y="39"/>
                    <a:pt x="7" y="39"/>
                    <a:pt x="7" y="39"/>
                  </a:cubicBezTo>
                  <a:cubicBezTo>
                    <a:pt x="9" y="41"/>
                    <a:pt x="9" y="41"/>
                    <a:pt x="9" y="41"/>
                  </a:cubicBezTo>
                  <a:cubicBezTo>
                    <a:pt x="9" y="42"/>
                    <a:pt x="9" y="42"/>
                    <a:pt x="9" y="42"/>
                  </a:cubicBezTo>
                  <a:cubicBezTo>
                    <a:pt x="12" y="43"/>
                    <a:pt x="12" y="43"/>
                    <a:pt x="12" y="43"/>
                  </a:cubicBezTo>
                  <a:cubicBezTo>
                    <a:pt x="12" y="43"/>
                    <a:pt x="21" y="45"/>
                    <a:pt x="22" y="45"/>
                  </a:cubicBezTo>
                  <a:close/>
                </a:path>
              </a:pathLst>
            </a:custGeom>
            <a:grpFill/>
            <a:ln w="9525">
              <a:solidFill>
                <a:schemeClr val="bg1"/>
              </a:solidFill>
              <a:round/>
              <a:headEnd/>
              <a:tailEnd/>
            </a:ln>
          </p:spPr>
          <p:txBody>
            <a:bodyPr/>
            <a:lstStyle/>
            <a:p>
              <a:endParaRPr lang="en-GB" dirty="0"/>
            </a:p>
          </p:txBody>
        </p:sp>
        <p:sp>
          <p:nvSpPr>
            <p:cNvPr id="108" name="Freeform 379"/>
            <p:cNvSpPr>
              <a:spLocks/>
            </p:cNvSpPr>
            <p:nvPr/>
          </p:nvSpPr>
          <p:spPr bwMode="auto">
            <a:xfrm>
              <a:off x="8687250" y="3623812"/>
              <a:ext cx="156047" cy="179030"/>
            </a:xfrm>
            <a:custGeom>
              <a:avLst/>
              <a:gdLst>
                <a:gd name="T0" fmla="*/ 2147483646 w 26"/>
                <a:gd name="T1" fmla="*/ 2147483646 h 30"/>
                <a:gd name="T2" fmla="*/ 2147483646 w 26"/>
                <a:gd name="T3" fmla="*/ 2147483646 h 30"/>
                <a:gd name="T4" fmla="*/ 2147483646 w 26"/>
                <a:gd name="T5" fmla="*/ 2147483646 h 30"/>
                <a:gd name="T6" fmla="*/ 2147483646 w 26"/>
                <a:gd name="T7" fmla="*/ 2147483646 h 30"/>
                <a:gd name="T8" fmla="*/ 2147483646 w 26"/>
                <a:gd name="T9" fmla="*/ 2147483646 h 30"/>
                <a:gd name="T10" fmla="*/ 2147483646 w 26"/>
                <a:gd name="T11" fmla="*/ 2147483646 h 30"/>
                <a:gd name="T12" fmla="*/ 2147483646 w 26"/>
                <a:gd name="T13" fmla="*/ 2147483646 h 30"/>
                <a:gd name="T14" fmla="*/ 2147483646 w 26"/>
                <a:gd name="T15" fmla="*/ 0 h 30"/>
                <a:gd name="T16" fmla="*/ 2147483646 w 26"/>
                <a:gd name="T17" fmla="*/ 2147483646 h 30"/>
                <a:gd name="T18" fmla="*/ 2147483646 w 26"/>
                <a:gd name="T19" fmla="*/ 2147483646 h 30"/>
                <a:gd name="T20" fmla="*/ 0 w 26"/>
                <a:gd name="T21" fmla="*/ 2147483646 h 30"/>
                <a:gd name="T22" fmla="*/ 2147483646 w 26"/>
                <a:gd name="T23" fmla="*/ 2147483646 h 30"/>
                <a:gd name="T24" fmla="*/ 2147483646 w 26"/>
                <a:gd name="T25" fmla="*/ 2147483646 h 30"/>
                <a:gd name="T26" fmla="*/ 0 w 26"/>
                <a:gd name="T27" fmla="*/ 2147483646 h 30"/>
                <a:gd name="T28" fmla="*/ 2147483646 w 26"/>
                <a:gd name="T29" fmla="*/ 2147483646 h 30"/>
                <a:gd name="T30" fmla="*/ 2147483646 w 26"/>
                <a:gd name="T31" fmla="*/ 2147483646 h 30"/>
                <a:gd name="T32" fmla="*/ 2147483646 w 26"/>
                <a:gd name="T33" fmla="*/ 2147483646 h 30"/>
                <a:gd name="T34" fmla="*/ 2147483646 w 26"/>
                <a:gd name="T35" fmla="*/ 2147483646 h 30"/>
                <a:gd name="T36" fmla="*/ 2147483646 w 26"/>
                <a:gd name="T37" fmla="*/ 2147483646 h 30"/>
                <a:gd name="T38" fmla="*/ 2147483646 w 26"/>
                <a:gd name="T39" fmla="*/ 2147483646 h 30"/>
                <a:gd name="T40" fmla="*/ 2147483646 w 26"/>
                <a:gd name="T41" fmla="*/ 2147483646 h 30"/>
                <a:gd name="T42" fmla="*/ 2147483646 w 26"/>
                <a:gd name="T43" fmla="*/ 2147483646 h 30"/>
                <a:gd name="T44" fmla="*/ 2147483646 w 26"/>
                <a:gd name="T45" fmla="*/ 2147483646 h 3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26" h="30">
                  <a:moveTo>
                    <a:pt x="23" y="7"/>
                  </a:moveTo>
                  <a:cubicBezTo>
                    <a:pt x="26" y="4"/>
                    <a:pt x="26" y="4"/>
                    <a:pt x="26" y="4"/>
                  </a:cubicBezTo>
                  <a:cubicBezTo>
                    <a:pt x="26" y="3"/>
                    <a:pt x="26" y="3"/>
                    <a:pt x="26" y="3"/>
                  </a:cubicBezTo>
                  <a:cubicBezTo>
                    <a:pt x="24" y="3"/>
                    <a:pt x="24" y="3"/>
                    <a:pt x="24" y="3"/>
                  </a:cubicBezTo>
                  <a:cubicBezTo>
                    <a:pt x="21" y="2"/>
                    <a:pt x="21" y="2"/>
                    <a:pt x="21" y="2"/>
                  </a:cubicBezTo>
                  <a:cubicBezTo>
                    <a:pt x="21" y="2"/>
                    <a:pt x="20" y="3"/>
                    <a:pt x="19" y="3"/>
                  </a:cubicBezTo>
                  <a:cubicBezTo>
                    <a:pt x="18" y="3"/>
                    <a:pt x="9" y="1"/>
                    <a:pt x="9" y="1"/>
                  </a:cubicBezTo>
                  <a:cubicBezTo>
                    <a:pt x="6" y="0"/>
                    <a:pt x="6" y="0"/>
                    <a:pt x="6" y="0"/>
                  </a:cubicBezTo>
                  <a:cubicBezTo>
                    <a:pt x="6" y="1"/>
                    <a:pt x="6" y="1"/>
                    <a:pt x="6" y="1"/>
                  </a:cubicBezTo>
                  <a:cubicBezTo>
                    <a:pt x="3" y="1"/>
                    <a:pt x="3" y="1"/>
                    <a:pt x="3" y="1"/>
                  </a:cubicBezTo>
                  <a:cubicBezTo>
                    <a:pt x="0" y="3"/>
                    <a:pt x="0" y="3"/>
                    <a:pt x="0" y="3"/>
                  </a:cubicBezTo>
                  <a:cubicBezTo>
                    <a:pt x="2" y="5"/>
                    <a:pt x="2" y="5"/>
                    <a:pt x="2" y="5"/>
                  </a:cubicBezTo>
                  <a:cubicBezTo>
                    <a:pt x="2" y="9"/>
                    <a:pt x="2" y="9"/>
                    <a:pt x="2" y="9"/>
                  </a:cubicBezTo>
                  <a:cubicBezTo>
                    <a:pt x="0" y="13"/>
                    <a:pt x="0" y="13"/>
                    <a:pt x="0" y="13"/>
                  </a:cubicBezTo>
                  <a:cubicBezTo>
                    <a:pt x="1" y="19"/>
                    <a:pt x="1" y="19"/>
                    <a:pt x="1" y="19"/>
                  </a:cubicBezTo>
                  <a:cubicBezTo>
                    <a:pt x="12" y="24"/>
                    <a:pt x="12" y="24"/>
                    <a:pt x="12" y="24"/>
                  </a:cubicBezTo>
                  <a:cubicBezTo>
                    <a:pt x="12" y="27"/>
                    <a:pt x="12" y="27"/>
                    <a:pt x="12" y="27"/>
                  </a:cubicBezTo>
                  <a:cubicBezTo>
                    <a:pt x="17" y="30"/>
                    <a:pt x="17" y="30"/>
                    <a:pt x="17" y="30"/>
                  </a:cubicBezTo>
                  <a:cubicBezTo>
                    <a:pt x="17" y="29"/>
                    <a:pt x="18" y="29"/>
                    <a:pt x="18" y="29"/>
                  </a:cubicBezTo>
                  <a:cubicBezTo>
                    <a:pt x="22" y="23"/>
                    <a:pt x="22" y="23"/>
                    <a:pt x="22" y="23"/>
                  </a:cubicBezTo>
                  <a:cubicBezTo>
                    <a:pt x="25" y="20"/>
                    <a:pt x="25" y="20"/>
                    <a:pt x="25" y="20"/>
                  </a:cubicBezTo>
                  <a:cubicBezTo>
                    <a:pt x="23" y="17"/>
                    <a:pt x="23" y="17"/>
                    <a:pt x="23" y="17"/>
                  </a:cubicBezTo>
                  <a:lnTo>
                    <a:pt x="23" y="7"/>
                  </a:lnTo>
                  <a:close/>
                </a:path>
              </a:pathLst>
            </a:custGeom>
            <a:grpFill/>
            <a:ln w="9525">
              <a:solidFill>
                <a:schemeClr val="bg1"/>
              </a:solidFill>
              <a:round/>
              <a:headEnd/>
              <a:tailEnd/>
            </a:ln>
          </p:spPr>
          <p:txBody>
            <a:bodyPr/>
            <a:lstStyle/>
            <a:p>
              <a:endParaRPr lang="en-GB" dirty="0"/>
            </a:p>
          </p:txBody>
        </p:sp>
        <p:sp>
          <p:nvSpPr>
            <p:cNvPr id="109" name="Freeform 380"/>
            <p:cNvSpPr>
              <a:spLocks/>
            </p:cNvSpPr>
            <p:nvPr/>
          </p:nvSpPr>
          <p:spPr bwMode="auto">
            <a:xfrm>
              <a:off x="8519107" y="4010904"/>
              <a:ext cx="143950" cy="136692"/>
            </a:xfrm>
            <a:custGeom>
              <a:avLst/>
              <a:gdLst>
                <a:gd name="T0" fmla="*/ 2147483646 w 24"/>
                <a:gd name="T1" fmla="*/ 2147483646 h 23"/>
                <a:gd name="T2" fmla="*/ 2147483646 w 24"/>
                <a:gd name="T3" fmla="*/ 2147483646 h 23"/>
                <a:gd name="T4" fmla="*/ 2147483646 w 24"/>
                <a:gd name="T5" fmla="*/ 2147483646 h 23"/>
                <a:gd name="T6" fmla="*/ 0 w 24"/>
                <a:gd name="T7" fmla="*/ 2147483646 h 23"/>
                <a:gd name="T8" fmla="*/ 2147483646 w 24"/>
                <a:gd name="T9" fmla="*/ 2147483646 h 23"/>
                <a:gd name="T10" fmla="*/ 2147483646 w 24"/>
                <a:gd name="T11" fmla="*/ 2147483646 h 23"/>
                <a:gd name="T12" fmla="*/ 2147483646 w 24"/>
                <a:gd name="T13" fmla="*/ 2147483646 h 23"/>
                <a:gd name="T14" fmla="*/ 2147483646 w 24"/>
                <a:gd name="T15" fmla="*/ 2147483646 h 23"/>
                <a:gd name="T16" fmla="*/ 2147483646 w 24"/>
                <a:gd name="T17" fmla="*/ 2147483646 h 23"/>
                <a:gd name="T18" fmla="*/ 2147483646 w 24"/>
                <a:gd name="T19" fmla="*/ 2147483646 h 23"/>
                <a:gd name="T20" fmla="*/ 2147483646 w 24"/>
                <a:gd name="T21" fmla="*/ 2147483646 h 23"/>
                <a:gd name="T22" fmla="*/ 2147483646 w 24"/>
                <a:gd name="T23" fmla="*/ 2147483646 h 23"/>
                <a:gd name="T24" fmla="*/ 2147483646 w 24"/>
                <a:gd name="T25" fmla="*/ 2147483646 h 23"/>
                <a:gd name="T26" fmla="*/ 2147483646 w 24"/>
                <a:gd name="T27" fmla="*/ 2147483646 h 23"/>
                <a:gd name="T28" fmla="*/ 2147483646 w 24"/>
                <a:gd name="T29" fmla="*/ 2147483646 h 23"/>
                <a:gd name="T30" fmla="*/ 2147483646 w 24"/>
                <a:gd name="T31" fmla="*/ 0 h 23"/>
                <a:gd name="T32" fmla="*/ 2147483646 w 24"/>
                <a:gd name="T33" fmla="*/ 2147483646 h 23"/>
                <a:gd name="T34" fmla="*/ 2147483646 w 24"/>
                <a:gd name="T35" fmla="*/ 2147483646 h 2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 h="23">
                  <a:moveTo>
                    <a:pt x="9" y="5"/>
                  </a:moveTo>
                  <a:cubicBezTo>
                    <a:pt x="9" y="5"/>
                    <a:pt x="6" y="8"/>
                    <a:pt x="6" y="8"/>
                  </a:cubicBezTo>
                  <a:cubicBezTo>
                    <a:pt x="5" y="8"/>
                    <a:pt x="2" y="7"/>
                    <a:pt x="2" y="7"/>
                  </a:cubicBezTo>
                  <a:cubicBezTo>
                    <a:pt x="0" y="8"/>
                    <a:pt x="0" y="8"/>
                    <a:pt x="0" y="8"/>
                  </a:cubicBezTo>
                  <a:cubicBezTo>
                    <a:pt x="1" y="8"/>
                    <a:pt x="1" y="8"/>
                    <a:pt x="1" y="8"/>
                  </a:cubicBezTo>
                  <a:cubicBezTo>
                    <a:pt x="3" y="12"/>
                    <a:pt x="3" y="12"/>
                    <a:pt x="3" y="12"/>
                  </a:cubicBezTo>
                  <a:cubicBezTo>
                    <a:pt x="6" y="16"/>
                    <a:pt x="6" y="16"/>
                    <a:pt x="6" y="16"/>
                  </a:cubicBezTo>
                  <a:cubicBezTo>
                    <a:pt x="8" y="16"/>
                    <a:pt x="8" y="16"/>
                    <a:pt x="8" y="16"/>
                  </a:cubicBezTo>
                  <a:cubicBezTo>
                    <a:pt x="9" y="20"/>
                    <a:pt x="9" y="20"/>
                    <a:pt x="9" y="20"/>
                  </a:cubicBezTo>
                  <a:cubicBezTo>
                    <a:pt x="14" y="22"/>
                    <a:pt x="14" y="22"/>
                    <a:pt x="14" y="22"/>
                  </a:cubicBezTo>
                  <a:cubicBezTo>
                    <a:pt x="20" y="23"/>
                    <a:pt x="20" y="23"/>
                    <a:pt x="20" y="23"/>
                  </a:cubicBezTo>
                  <a:cubicBezTo>
                    <a:pt x="22" y="20"/>
                    <a:pt x="22" y="20"/>
                    <a:pt x="22" y="20"/>
                  </a:cubicBezTo>
                  <a:cubicBezTo>
                    <a:pt x="24" y="12"/>
                    <a:pt x="24" y="12"/>
                    <a:pt x="24" y="12"/>
                  </a:cubicBezTo>
                  <a:cubicBezTo>
                    <a:pt x="24" y="7"/>
                    <a:pt x="24" y="7"/>
                    <a:pt x="24" y="7"/>
                  </a:cubicBezTo>
                  <a:cubicBezTo>
                    <a:pt x="24" y="3"/>
                    <a:pt x="24" y="3"/>
                    <a:pt x="24" y="3"/>
                  </a:cubicBezTo>
                  <a:cubicBezTo>
                    <a:pt x="16" y="0"/>
                    <a:pt x="16" y="0"/>
                    <a:pt x="16" y="0"/>
                  </a:cubicBezTo>
                  <a:cubicBezTo>
                    <a:pt x="13" y="1"/>
                    <a:pt x="13" y="1"/>
                    <a:pt x="13" y="1"/>
                  </a:cubicBezTo>
                  <a:lnTo>
                    <a:pt x="9" y="5"/>
                  </a:lnTo>
                  <a:close/>
                </a:path>
              </a:pathLst>
            </a:custGeom>
            <a:grpFill/>
            <a:ln w="9525">
              <a:solidFill>
                <a:schemeClr val="bg1"/>
              </a:solidFill>
              <a:round/>
              <a:headEnd/>
              <a:tailEnd/>
            </a:ln>
          </p:spPr>
          <p:txBody>
            <a:bodyPr/>
            <a:lstStyle/>
            <a:p>
              <a:endParaRPr lang="en-GB" dirty="0"/>
            </a:p>
          </p:txBody>
        </p:sp>
        <p:sp>
          <p:nvSpPr>
            <p:cNvPr id="110" name="Freeform 381"/>
            <p:cNvSpPr>
              <a:spLocks/>
            </p:cNvSpPr>
            <p:nvPr/>
          </p:nvSpPr>
          <p:spPr bwMode="auto">
            <a:xfrm>
              <a:off x="8465881" y="3643166"/>
              <a:ext cx="257658" cy="414915"/>
            </a:xfrm>
            <a:custGeom>
              <a:avLst/>
              <a:gdLst>
                <a:gd name="T0" fmla="*/ 2147483646 w 43"/>
                <a:gd name="T1" fmla="*/ 2147483646 h 70"/>
                <a:gd name="T2" fmla="*/ 2147483646 w 43"/>
                <a:gd name="T3" fmla="*/ 2147483646 h 70"/>
                <a:gd name="T4" fmla="*/ 2147483646 w 43"/>
                <a:gd name="T5" fmla="*/ 2147483646 h 70"/>
                <a:gd name="T6" fmla="*/ 2147483646 w 43"/>
                <a:gd name="T7" fmla="*/ 2147483646 h 70"/>
                <a:gd name="T8" fmla="*/ 2147483646 w 43"/>
                <a:gd name="T9" fmla="*/ 2147483646 h 70"/>
                <a:gd name="T10" fmla="*/ 2147483646 w 43"/>
                <a:gd name="T11" fmla="*/ 2147483646 h 70"/>
                <a:gd name="T12" fmla="*/ 2147483646 w 43"/>
                <a:gd name="T13" fmla="*/ 2147483646 h 70"/>
                <a:gd name="T14" fmla="*/ 2147483646 w 43"/>
                <a:gd name="T15" fmla="*/ 2147483646 h 70"/>
                <a:gd name="T16" fmla="*/ 2147483646 w 43"/>
                <a:gd name="T17" fmla="*/ 2147483646 h 70"/>
                <a:gd name="T18" fmla="*/ 2147483646 w 43"/>
                <a:gd name="T19" fmla="*/ 2147483646 h 70"/>
                <a:gd name="T20" fmla="*/ 2147483646 w 43"/>
                <a:gd name="T21" fmla="*/ 2147483646 h 70"/>
                <a:gd name="T22" fmla="*/ 2147483646 w 43"/>
                <a:gd name="T23" fmla="*/ 2147483646 h 70"/>
                <a:gd name="T24" fmla="*/ 2147483646 w 43"/>
                <a:gd name="T25" fmla="*/ 2147483646 h 70"/>
                <a:gd name="T26" fmla="*/ 2147483646 w 43"/>
                <a:gd name="T27" fmla="*/ 2147483646 h 70"/>
                <a:gd name="T28" fmla="*/ 2147483646 w 43"/>
                <a:gd name="T29" fmla="*/ 2147483646 h 70"/>
                <a:gd name="T30" fmla="*/ 0 w 43"/>
                <a:gd name="T31" fmla="*/ 2147483646 h 70"/>
                <a:gd name="T32" fmla="*/ 0 w 43"/>
                <a:gd name="T33" fmla="*/ 2147483646 h 70"/>
                <a:gd name="T34" fmla="*/ 2147483646 w 43"/>
                <a:gd name="T35" fmla="*/ 2147483646 h 70"/>
                <a:gd name="T36" fmla="*/ 2147483646 w 43"/>
                <a:gd name="T37" fmla="*/ 2147483646 h 70"/>
                <a:gd name="T38" fmla="*/ 2147483646 w 43"/>
                <a:gd name="T39" fmla="*/ 2147483646 h 70"/>
                <a:gd name="T40" fmla="*/ 2147483646 w 43"/>
                <a:gd name="T41" fmla="*/ 2147483646 h 70"/>
                <a:gd name="T42" fmla="*/ 2147483646 w 43"/>
                <a:gd name="T43" fmla="*/ 2147483646 h 70"/>
                <a:gd name="T44" fmla="*/ 2147483646 w 43"/>
                <a:gd name="T45" fmla="*/ 2147483646 h 70"/>
                <a:gd name="T46" fmla="*/ 2147483646 w 43"/>
                <a:gd name="T47" fmla="*/ 2147483646 h 70"/>
                <a:gd name="T48" fmla="*/ 2147483646 w 43"/>
                <a:gd name="T49" fmla="*/ 2147483646 h 70"/>
                <a:gd name="T50" fmla="*/ 2147483646 w 43"/>
                <a:gd name="T51" fmla="*/ 2147483646 h 70"/>
                <a:gd name="T52" fmla="*/ 2147483646 w 43"/>
                <a:gd name="T53" fmla="*/ 2147483646 h 70"/>
                <a:gd name="T54" fmla="*/ 2147483646 w 43"/>
                <a:gd name="T55" fmla="*/ 2147483646 h 70"/>
                <a:gd name="T56" fmla="*/ 2147483646 w 43"/>
                <a:gd name="T57" fmla="*/ 2147483646 h 70"/>
                <a:gd name="T58" fmla="*/ 2147483646 w 43"/>
                <a:gd name="T59" fmla="*/ 2147483646 h 70"/>
                <a:gd name="T60" fmla="*/ 2147483646 w 43"/>
                <a:gd name="T61" fmla="*/ 2147483646 h 70"/>
                <a:gd name="T62" fmla="*/ 2147483646 w 43"/>
                <a:gd name="T63" fmla="*/ 2147483646 h 70"/>
                <a:gd name="T64" fmla="*/ 2147483646 w 43"/>
                <a:gd name="T65" fmla="*/ 2147483646 h 70"/>
                <a:gd name="T66" fmla="*/ 2147483646 w 43"/>
                <a:gd name="T67" fmla="*/ 2147483646 h 70"/>
                <a:gd name="T68" fmla="*/ 2147483646 w 43"/>
                <a:gd name="T69" fmla="*/ 2147483646 h 70"/>
                <a:gd name="T70" fmla="*/ 2147483646 w 43"/>
                <a:gd name="T71" fmla="*/ 2147483646 h 70"/>
                <a:gd name="T72" fmla="*/ 2147483646 w 43"/>
                <a:gd name="T73" fmla="*/ 2147483646 h 70"/>
                <a:gd name="T74" fmla="*/ 2147483646 w 43"/>
                <a:gd name="T75" fmla="*/ 2147483646 h 70"/>
                <a:gd name="T76" fmla="*/ 2147483646 w 43"/>
                <a:gd name="T77" fmla="*/ 2147483646 h 70"/>
                <a:gd name="T78" fmla="*/ 2147483646 w 43"/>
                <a:gd name="T79" fmla="*/ 2147483646 h 70"/>
                <a:gd name="T80" fmla="*/ 2147483646 w 43"/>
                <a:gd name="T81" fmla="*/ 2147483646 h 70"/>
                <a:gd name="T82" fmla="*/ 2147483646 w 43"/>
                <a:gd name="T83" fmla="*/ 2147483646 h 70"/>
                <a:gd name="T84" fmla="*/ 2147483646 w 43"/>
                <a:gd name="T85" fmla="*/ 2147483646 h 70"/>
                <a:gd name="T86" fmla="*/ 2147483646 w 43"/>
                <a:gd name="T87" fmla="*/ 2147483646 h 70"/>
                <a:gd name="T88" fmla="*/ 2147483646 w 43"/>
                <a:gd name="T89" fmla="*/ 2147483646 h 70"/>
                <a:gd name="T90" fmla="*/ 2147483646 w 43"/>
                <a:gd name="T91" fmla="*/ 2147483646 h 70"/>
                <a:gd name="T92" fmla="*/ 2147483646 w 43"/>
                <a:gd name="T93" fmla="*/ 2147483646 h 70"/>
                <a:gd name="T94" fmla="*/ 2147483646 w 43"/>
                <a:gd name="T95" fmla="*/ 2147483646 h 70"/>
                <a:gd name="T96" fmla="*/ 2147483646 w 43"/>
                <a:gd name="T97" fmla="*/ 2147483646 h 70"/>
                <a:gd name="T98" fmla="*/ 2147483646 w 43"/>
                <a:gd name="T99" fmla="*/ 2147483646 h 70"/>
                <a:gd name="T100" fmla="*/ 2147483646 w 43"/>
                <a:gd name="T101" fmla="*/ 2147483646 h 70"/>
                <a:gd name="T102" fmla="*/ 2147483646 w 43"/>
                <a:gd name="T103" fmla="*/ 2147483646 h 70"/>
                <a:gd name="T104" fmla="*/ 2147483646 w 43"/>
                <a:gd name="T105" fmla="*/ 2147483646 h 70"/>
                <a:gd name="T106" fmla="*/ 2147483646 w 43"/>
                <a:gd name="T107" fmla="*/ 2147483646 h 70"/>
                <a:gd name="T108" fmla="*/ 2147483646 w 43"/>
                <a:gd name="T109" fmla="*/ 2147483646 h 70"/>
                <a:gd name="T110" fmla="*/ 2147483646 w 43"/>
                <a:gd name="T111" fmla="*/ 0 h 70"/>
                <a:gd name="T112" fmla="*/ 2147483646 w 43"/>
                <a:gd name="T113" fmla="*/ 0 h 70"/>
                <a:gd name="T114" fmla="*/ 2147483646 w 43"/>
                <a:gd name="T115" fmla="*/ 2147483646 h 70"/>
                <a:gd name="T116" fmla="*/ 2147483646 w 43"/>
                <a:gd name="T117" fmla="*/ 0 h 70"/>
                <a:gd name="T118" fmla="*/ 2147483646 w 43"/>
                <a:gd name="T119" fmla="*/ 2147483646 h 70"/>
                <a:gd name="T120" fmla="*/ 2147483646 w 43"/>
                <a:gd name="T121" fmla="*/ 2147483646 h 7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43" h="70">
                  <a:moveTo>
                    <a:pt x="27" y="6"/>
                  </a:moveTo>
                  <a:cubicBezTo>
                    <a:pt x="23" y="13"/>
                    <a:pt x="23" y="13"/>
                    <a:pt x="23" y="13"/>
                  </a:cubicBezTo>
                  <a:cubicBezTo>
                    <a:pt x="21" y="20"/>
                    <a:pt x="21" y="20"/>
                    <a:pt x="21" y="20"/>
                  </a:cubicBezTo>
                  <a:cubicBezTo>
                    <a:pt x="22" y="26"/>
                    <a:pt x="22" y="26"/>
                    <a:pt x="22" y="26"/>
                  </a:cubicBezTo>
                  <a:cubicBezTo>
                    <a:pt x="23" y="32"/>
                    <a:pt x="23" y="32"/>
                    <a:pt x="23" y="32"/>
                  </a:cubicBezTo>
                  <a:cubicBezTo>
                    <a:pt x="25" y="38"/>
                    <a:pt x="25" y="38"/>
                    <a:pt x="25" y="38"/>
                  </a:cubicBezTo>
                  <a:cubicBezTo>
                    <a:pt x="22" y="39"/>
                    <a:pt x="22" y="39"/>
                    <a:pt x="22" y="39"/>
                  </a:cubicBezTo>
                  <a:cubicBezTo>
                    <a:pt x="21" y="45"/>
                    <a:pt x="21" y="45"/>
                    <a:pt x="21" y="45"/>
                  </a:cubicBezTo>
                  <a:cubicBezTo>
                    <a:pt x="20" y="48"/>
                    <a:pt x="20" y="48"/>
                    <a:pt x="20" y="48"/>
                  </a:cubicBezTo>
                  <a:cubicBezTo>
                    <a:pt x="23" y="52"/>
                    <a:pt x="23" y="52"/>
                    <a:pt x="23" y="52"/>
                  </a:cubicBezTo>
                  <a:cubicBezTo>
                    <a:pt x="23" y="54"/>
                    <a:pt x="23" y="54"/>
                    <a:pt x="23" y="54"/>
                  </a:cubicBezTo>
                  <a:cubicBezTo>
                    <a:pt x="17" y="51"/>
                    <a:pt x="17" y="51"/>
                    <a:pt x="17" y="51"/>
                  </a:cubicBezTo>
                  <a:cubicBezTo>
                    <a:pt x="11" y="48"/>
                    <a:pt x="11" y="48"/>
                    <a:pt x="11" y="48"/>
                  </a:cubicBezTo>
                  <a:cubicBezTo>
                    <a:pt x="6" y="48"/>
                    <a:pt x="6" y="48"/>
                    <a:pt x="6" y="48"/>
                  </a:cubicBezTo>
                  <a:cubicBezTo>
                    <a:pt x="6" y="52"/>
                    <a:pt x="6" y="52"/>
                    <a:pt x="6" y="52"/>
                  </a:cubicBezTo>
                  <a:cubicBezTo>
                    <a:pt x="0" y="53"/>
                    <a:pt x="0" y="53"/>
                    <a:pt x="0" y="53"/>
                  </a:cubicBezTo>
                  <a:cubicBezTo>
                    <a:pt x="0" y="64"/>
                    <a:pt x="0" y="64"/>
                    <a:pt x="0" y="64"/>
                  </a:cubicBezTo>
                  <a:cubicBezTo>
                    <a:pt x="2" y="68"/>
                    <a:pt x="2" y="68"/>
                    <a:pt x="2" y="68"/>
                  </a:cubicBezTo>
                  <a:cubicBezTo>
                    <a:pt x="6" y="68"/>
                    <a:pt x="6" y="68"/>
                    <a:pt x="6" y="68"/>
                  </a:cubicBezTo>
                  <a:cubicBezTo>
                    <a:pt x="8" y="69"/>
                    <a:pt x="8" y="69"/>
                    <a:pt x="8" y="69"/>
                  </a:cubicBezTo>
                  <a:cubicBezTo>
                    <a:pt x="7" y="69"/>
                    <a:pt x="7" y="69"/>
                    <a:pt x="7" y="69"/>
                  </a:cubicBezTo>
                  <a:cubicBezTo>
                    <a:pt x="9" y="70"/>
                    <a:pt x="9" y="70"/>
                    <a:pt x="9" y="70"/>
                  </a:cubicBezTo>
                  <a:cubicBezTo>
                    <a:pt x="11" y="69"/>
                    <a:pt x="11" y="69"/>
                    <a:pt x="11" y="69"/>
                  </a:cubicBezTo>
                  <a:cubicBezTo>
                    <a:pt x="11" y="69"/>
                    <a:pt x="14" y="70"/>
                    <a:pt x="15" y="70"/>
                  </a:cubicBezTo>
                  <a:cubicBezTo>
                    <a:pt x="15" y="70"/>
                    <a:pt x="18" y="67"/>
                    <a:pt x="18" y="67"/>
                  </a:cubicBezTo>
                  <a:cubicBezTo>
                    <a:pt x="22" y="63"/>
                    <a:pt x="22" y="63"/>
                    <a:pt x="22" y="63"/>
                  </a:cubicBezTo>
                  <a:cubicBezTo>
                    <a:pt x="25" y="62"/>
                    <a:pt x="25" y="62"/>
                    <a:pt x="25" y="62"/>
                  </a:cubicBezTo>
                  <a:cubicBezTo>
                    <a:pt x="24" y="62"/>
                    <a:pt x="24" y="62"/>
                    <a:pt x="24" y="62"/>
                  </a:cubicBezTo>
                  <a:cubicBezTo>
                    <a:pt x="24" y="61"/>
                    <a:pt x="24" y="61"/>
                    <a:pt x="24" y="61"/>
                  </a:cubicBezTo>
                  <a:cubicBezTo>
                    <a:pt x="33" y="57"/>
                    <a:pt x="33" y="57"/>
                    <a:pt x="33" y="57"/>
                  </a:cubicBezTo>
                  <a:cubicBezTo>
                    <a:pt x="37" y="59"/>
                    <a:pt x="37" y="59"/>
                    <a:pt x="37" y="59"/>
                  </a:cubicBezTo>
                  <a:cubicBezTo>
                    <a:pt x="39" y="62"/>
                    <a:pt x="39" y="62"/>
                    <a:pt x="39" y="62"/>
                  </a:cubicBezTo>
                  <a:cubicBezTo>
                    <a:pt x="40" y="64"/>
                    <a:pt x="40" y="64"/>
                    <a:pt x="40" y="64"/>
                  </a:cubicBezTo>
                  <a:cubicBezTo>
                    <a:pt x="43" y="62"/>
                    <a:pt x="43" y="62"/>
                    <a:pt x="43" y="62"/>
                  </a:cubicBezTo>
                  <a:cubicBezTo>
                    <a:pt x="43" y="59"/>
                    <a:pt x="43" y="59"/>
                    <a:pt x="43" y="59"/>
                  </a:cubicBezTo>
                  <a:cubicBezTo>
                    <a:pt x="40" y="54"/>
                    <a:pt x="40" y="54"/>
                    <a:pt x="40" y="54"/>
                  </a:cubicBezTo>
                  <a:cubicBezTo>
                    <a:pt x="40" y="49"/>
                    <a:pt x="40" y="49"/>
                    <a:pt x="40" y="49"/>
                  </a:cubicBezTo>
                  <a:cubicBezTo>
                    <a:pt x="41" y="49"/>
                    <a:pt x="41" y="49"/>
                    <a:pt x="41" y="49"/>
                  </a:cubicBezTo>
                  <a:cubicBezTo>
                    <a:pt x="39" y="44"/>
                    <a:pt x="39" y="44"/>
                    <a:pt x="39" y="44"/>
                  </a:cubicBezTo>
                  <a:cubicBezTo>
                    <a:pt x="38" y="42"/>
                    <a:pt x="38" y="42"/>
                    <a:pt x="38" y="42"/>
                  </a:cubicBezTo>
                  <a:cubicBezTo>
                    <a:pt x="38" y="42"/>
                    <a:pt x="33" y="41"/>
                    <a:pt x="33" y="41"/>
                  </a:cubicBezTo>
                  <a:cubicBezTo>
                    <a:pt x="32" y="41"/>
                    <a:pt x="28" y="39"/>
                    <a:pt x="28" y="39"/>
                  </a:cubicBezTo>
                  <a:cubicBezTo>
                    <a:pt x="26" y="34"/>
                    <a:pt x="26" y="34"/>
                    <a:pt x="26" y="34"/>
                  </a:cubicBezTo>
                  <a:cubicBezTo>
                    <a:pt x="24" y="26"/>
                    <a:pt x="24" y="26"/>
                    <a:pt x="24" y="26"/>
                  </a:cubicBezTo>
                  <a:cubicBezTo>
                    <a:pt x="26" y="23"/>
                    <a:pt x="26" y="23"/>
                    <a:pt x="26" y="23"/>
                  </a:cubicBezTo>
                  <a:cubicBezTo>
                    <a:pt x="25" y="16"/>
                    <a:pt x="25" y="16"/>
                    <a:pt x="25" y="16"/>
                  </a:cubicBezTo>
                  <a:cubicBezTo>
                    <a:pt x="30" y="16"/>
                    <a:pt x="30" y="16"/>
                    <a:pt x="30" y="16"/>
                  </a:cubicBezTo>
                  <a:cubicBezTo>
                    <a:pt x="32" y="20"/>
                    <a:pt x="32" y="20"/>
                    <a:pt x="32" y="20"/>
                  </a:cubicBezTo>
                  <a:cubicBezTo>
                    <a:pt x="36" y="20"/>
                    <a:pt x="36" y="20"/>
                    <a:pt x="36" y="20"/>
                  </a:cubicBezTo>
                  <a:cubicBezTo>
                    <a:pt x="36" y="17"/>
                    <a:pt x="36" y="17"/>
                    <a:pt x="36" y="17"/>
                  </a:cubicBezTo>
                  <a:cubicBezTo>
                    <a:pt x="37" y="15"/>
                    <a:pt x="37" y="15"/>
                    <a:pt x="37" y="15"/>
                  </a:cubicBezTo>
                  <a:cubicBezTo>
                    <a:pt x="38" y="16"/>
                    <a:pt x="38" y="16"/>
                    <a:pt x="38" y="16"/>
                  </a:cubicBezTo>
                  <a:cubicBezTo>
                    <a:pt x="37" y="10"/>
                    <a:pt x="37" y="10"/>
                    <a:pt x="37" y="10"/>
                  </a:cubicBezTo>
                  <a:cubicBezTo>
                    <a:pt x="39" y="6"/>
                    <a:pt x="39" y="6"/>
                    <a:pt x="39" y="6"/>
                  </a:cubicBezTo>
                  <a:cubicBezTo>
                    <a:pt x="39" y="2"/>
                    <a:pt x="39" y="2"/>
                    <a:pt x="39" y="2"/>
                  </a:cubicBezTo>
                  <a:cubicBezTo>
                    <a:pt x="37" y="0"/>
                    <a:pt x="37" y="0"/>
                    <a:pt x="37" y="0"/>
                  </a:cubicBezTo>
                  <a:cubicBezTo>
                    <a:pt x="35" y="0"/>
                    <a:pt x="35" y="0"/>
                    <a:pt x="35" y="0"/>
                  </a:cubicBezTo>
                  <a:cubicBezTo>
                    <a:pt x="28" y="1"/>
                    <a:pt x="28" y="1"/>
                    <a:pt x="28" y="1"/>
                  </a:cubicBezTo>
                  <a:cubicBezTo>
                    <a:pt x="27" y="0"/>
                    <a:pt x="27" y="0"/>
                    <a:pt x="27" y="0"/>
                  </a:cubicBezTo>
                  <a:cubicBezTo>
                    <a:pt x="27" y="5"/>
                    <a:pt x="27" y="5"/>
                    <a:pt x="27" y="5"/>
                  </a:cubicBezTo>
                  <a:lnTo>
                    <a:pt x="27" y="6"/>
                  </a:lnTo>
                  <a:close/>
                </a:path>
              </a:pathLst>
            </a:custGeom>
            <a:grpFill/>
            <a:ln w="9525">
              <a:solidFill>
                <a:schemeClr val="bg1"/>
              </a:solidFill>
              <a:round/>
              <a:headEnd/>
              <a:tailEnd/>
            </a:ln>
          </p:spPr>
          <p:txBody>
            <a:bodyPr/>
            <a:lstStyle/>
            <a:p>
              <a:endParaRPr lang="en-GB" dirty="0"/>
            </a:p>
          </p:txBody>
        </p:sp>
        <p:sp>
          <p:nvSpPr>
            <p:cNvPr id="111" name="Freeform 382"/>
            <p:cNvSpPr>
              <a:spLocks/>
            </p:cNvSpPr>
            <p:nvPr/>
          </p:nvSpPr>
          <p:spPr bwMode="auto">
            <a:xfrm>
              <a:off x="7952984" y="3427846"/>
              <a:ext cx="142740" cy="107660"/>
            </a:xfrm>
            <a:custGeom>
              <a:avLst/>
              <a:gdLst>
                <a:gd name="T0" fmla="*/ 2147483646 w 144"/>
                <a:gd name="T1" fmla="*/ 2147483646 h 109"/>
                <a:gd name="T2" fmla="*/ 2147483646 w 144"/>
                <a:gd name="T3" fmla="*/ 2147483646 h 109"/>
                <a:gd name="T4" fmla="*/ 2147483646 w 144"/>
                <a:gd name="T5" fmla="*/ 2147483646 h 109"/>
                <a:gd name="T6" fmla="*/ 2147483646 w 144"/>
                <a:gd name="T7" fmla="*/ 2147483646 h 109"/>
                <a:gd name="T8" fmla="*/ 2147483646 w 144"/>
                <a:gd name="T9" fmla="*/ 2147483646 h 109"/>
                <a:gd name="T10" fmla="*/ 2147483646 w 144"/>
                <a:gd name="T11" fmla="*/ 2147483646 h 109"/>
                <a:gd name="T12" fmla="*/ 2147483646 w 144"/>
                <a:gd name="T13" fmla="*/ 0 h 109"/>
                <a:gd name="T14" fmla="*/ 2147483646 w 144"/>
                <a:gd name="T15" fmla="*/ 0 h 109"/>
                <a:gd name="T16" fmla="*/ 2147483646 w 144"/>
                <a:gd name="T17" fmla="*/ 2147483646 h 109"/>
                <a:gd name="T18" fmla="*/ 2147483646 w 144"/>
                <a:gd name="T19" fmla="*/ 2147483646 h 109"/>
                <a:gd name="T20" fmla="*/ 2147483646 w 144"/>
                <a:gd name="T21" fmla="*/ 2147483646 h 109"/>
                <a:gd name="T22" fmla="*/ 0 w 144"/>
                <a:gd name="T23" fmla="*/ 2147483646 h 109"/>
                <a:gd name="T24" fmla="*/ 0 w 144"/>
                <a:gd name="T25" fmla="*/ 2147483646 h 109"/>
                <a:gd name="T26" fmla="*/ 2147483646 w 144"/>
                <a:gd name="T27" fmla="*/ 2147483646 h 109"/>
                <a:gd name="T28" fmla="*/ 2147483646 w 144"/>
                <a:gd name="T29" fmla="*/ 2147483646 h 109"/>
                <a:gd name="T30" fmla="*/ 2147483646 w 144"/>
                <a:gd name="T31" fmla="*/ 2147483646 h 109"/>
                <a:gd name="T32" fmla="*/ 2147483646 w 144"/>
                <a:gd name="T33" fmla="*/ 2147483646 h 109"/>
                <a:gd name="T34" fmla="*/ 2147483646 w 144"/>
                <a:gd name="T35" fmla="*/ 2147483646 h 109"/>
                <a:gd name="T36" fmla="*/ 2147483646 w 144"/>
                <a:gd name="T37" fmla="*/ 2147483646 h 109"/>
                <a:gd name="T38" fmla="*/ 2147483646 w 144"/>
                <a:gd name="T39" fmla="*/ 2147483646 h 10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44" h="109">
                  <a:moveTo>
                    <a:pt x="114" y="79"/>
                  </a:moveTo>
                  <a:lnTo>
                    <a:pt x="120" y="79"/>
                  </a:lnTo>
                  <a:lnTo>
                    <a:pt x="138" y="55"/>
                  </a:lnTo>
                  <a:lnTo>
                    <a:pt x="144" y="49"/>
                  </a:lnTo>
                  <a:lnTo>
                    <a:pt x="132" y="49"/>
                  </a:lnTo>
                  <a:lnTo>
                    <a:pt x="108" y="25"/>
                  </a:lnTo>
                  <a:lnTo>
                    <a:pt x="96" y="0"/>
                  </a:lnTo>
                  <a:lnTo>
                    <a:pt x="90" y="0"/>
                  </a:lnTo>
                  <a:lnTo>
                    <a:pt x="54" y="19"/>
                  </a:lnTo>
                  <a:lnTo>
                    <a:pt x="24" y="43"/>
                  </a:lnTo>
                  <a:lnTo>
                    <a:pt x="6" y="67"/>
                  </a:lnTo>
                  <a:lnTo>
                    <a:pt x="0" y="85"/>
                  </a:lnTo>
                  <a:lnTo>
                    <a:pt x="0" y="97"/>
                  </a:lnTo>
                  <a:lnTo>
                    <a:pt x="6" y="109"/>
                  </a:lnTo>
                  <a:lnTo>
                    <a:pt x="36" y="103"/>
                  </a:lnTo>
                  <a:lnTo>
                    <a:pt x="36" y="109"/>
                  </a:lnTo>
                  <a:lnTo>
                    <a:pt x="42" y="85"/>
                  </a:lnTo>
                  <a:lnTo>
                    <a:pt x="72" y="85"/>
                  </a:lnTo>
                  <a:lnTo>
                    <a:pt x="96" y="85"/>
                  </a:lnTo>
                  <a:lnTo>
                    <a:pt x="114" y="79"/>
                  </a:lnTo>
                  <a:close/>
                </a:path>
              </a:pathLst>
            </a:custGeom>
            <a:grpFill/>
            <a:ln w="9525">
              <a:solidFill>
                <a:schemeClr val="bg1"/>
              </a:solidFill>
              <a:round/>
              <a:headEnd/>
              <a:tailEnd/>
            </a:ln>
          </p:spPr>
          <p:txBody>
            <a:bodyPr/>
            <a:lstStyle/>
            <a:p>
              <a:endParaRPr lang="en-GB" dirty="0"/>
            </a:p>
          </p:txBody>
        </p:sp>
        <p:sp>
          <p:nvSpPr>
            <p:cNvPr id="112" name="Freeform 383"/>
            <p:cNvSpPr>
              <a:spLocks/>
            </p:cNvSpPr>
            <p:nvPr/>
          </p:nvSpPr>
          <p:spPr bwMode="auto">
            <a:xfrm>
              <a:off x="7952984" y="3427846"/>
              <a:ext cx="142740" cy="107660"/>
            </a:xfrm>
            <a:custGeom>
              <a:avLst/>
              <a:gdLst>
                <a:gd name="T0" fmla="*/ 2147483646 w 144"/>
                <a:gd name="T1" fmla="*/ 2147483646 h 109"/>
                <a:gd name="T2" fmla="*/ 2147483646 w 144"/>
                <a:gd name="T3" fmla="*/ 2147483646 h 109"/>
                <a:gd name="T4" fmla="*/ 2147483646 w 144"/>
                <a:gd name="T5" fmla="*/ 2147483646 h 109"/>
                <a:gd name="T6" fmla="*/ 2147483646 w 144"/>
                <a:gd name="T7" fmla="*/ 2147483646 h 109"/>
                <a:gd name="T8" fmla="*/ 2147483646 w 144"/>
                <a:gd name="T9" fmla="*/ 2147483646 h 109"/>
                <a:gd name="T10" fmla="*/ 2147483646 w 144"/>
                <a:gd name="T11" fmla="*/ 2147483646 h 109"/>
                <a:gd name="T12" fmla="*/ 2147483646 w 144"/>
                <a:gd name="T13" fmla="*/ 0 h 109"/>
                <a:gd name="T14" fmla="*/ 2147483646 w 144"/>
                <a:gd name="T15" fmla="*/ 0 h 109"/>
                <a:gd name="T16" fmla="*/ 2147483646 w 144"/>
                <a:gd name="T17" fmla="*/ 2147483646 h 109"/>
                <a:gd name="T18" fmla="*/ 2147483646 w 144"/>
                <a:gd name="T19" fmla="*/ 2147483646 h 109"/>
                <a:gd name="T20" fmla="*/ 2147483646 w 144"/>
                <a:gd name="T21" fmla="*/ 2147483646 h 109"/>
                <a:gd name="T22" fmla="*/ 0 w 144"/>
                <a:gd name="T23" fmla="*/ 2147483646 h 109"/>
                <a:gd name="T24" fmla="*/ 0 w 144"/>
                <a:gd name="T25" fmla="*/ 2147483646 h 109"/>
                <a:gd name="T26" fmla="*/ 2147483646 w 144"/>
                <a:gd name="T27" fmla="*/ 2147483646 h 109"/>
                <a:gd name="T28" fmla="*/ 2147483646 w 144"/>
                <a:gd name="T29" fmla="*/ 2147483646 h 109"/>
                <a:gd name="T30" fmla="*/ 2147483646 w 144"/>
                <a:gd name="T31" fmla="*/ 2147483646 h 109"/>
                <a:gd name="T32" fmla="*/ 2147483646 w 144"/>
                <a:gd name="T33" fmla="*/ 2147483646 h 109"/>
                <a:gd name="T34" fmla="*/ 2147483646 w 144"/>
                <a:gd name="T35" fmla="*/ 2147483646 h 109"/>
                <a:gd name="T36" fmla="*/ 2147483646 w 144"/>
                <a:gd name="T37" fmla="*/ 2147483646 h 10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44" h="109">
                  <a:moveTo>
                    <a:pt x="114" y="79"/>
                  </a:moveTo>
                  <a:lnTo>
                    <a:pt x="120" y="79"/>
                  </a:lnTo>
                  <a:lnTo>
                    <a:pt x="138" y="55"/>
                  </a:lnTo>
                  <a:lnTo>
                    <a:pt x="144" y="49"/>
                  </a:lnTo>
                  <a:lnTo>
                    <a:pt x="132" y="49"/>
                  </a:lnTo>
                  <a:lnTo>
                    <a:pt x="108" y="25"/>
                  </a:lnTo>
                  <a:lnTo>
                    <a:pt x="96" y="0"/>
                  </a:lnTo>
                  <a:lnTo>
                    <a:pt x="90" y="0"/>
                  </a:lnTo>
                  <a:lnTo>
                    <a:pt x="54" y="19"/>
                  </a:lnTo>
                  <a:lnTo>
                    <a:pt x="24" y="43"/>
                  </a:lnTo>
                  <a:lnTo>
                    <a:pt x="6" y="67"/>
                  </a:lnTo>
                  <a:lnTo>
                    <a:pt x="0" y="85"/>
                  </a:lnTo>
                  <a:lnTo>
                    <a:pt x="0" y="97"/>
                  </a:lnTo>
                  <a:lnTo>
                    <a:pt x="6" y="109"/>
                  </a:lnTo>
                  <a:lnTo>
                    <a:pt x="36" y="103"/>
                  </a:lnTo>
                  <a:lnTo>
                    <a:pt x="36" y="109"/>
                  </a:lnTo>
                  <a:lnTo>
                    <a:pt x="42" y="85"/>
                  </a:lnTo>
                  <a:lnTo>
                    <a:pt x="72" y="85"/>
                  </a:lnTo>
                  <a:lnTo>
                    <a:pt x="96" y="85"/>
                  </a:lnTo>
                </a:path>
              </a:pathLst>
            </a:custGeom>
            <a:grpFill/>
            <a:ln w="9525">
              <a:solidFill>
                <a:schemeClr val="bg1"/>
              </a:solidFill>
              <a:round/>
              <a:headEnd/>
              <a:tailEnd/>
            </a:ln>
          </p:spPr>
          <p:txBody>
            <a:bodyPr/>
            <a:lstStyle/>
            <a:p>
              <a:endParaRPr lang="en-GB" dirty="0"/>
            </a:p>
          </p:txBody>
        </p:sp>
        <p:sp>
          <p:nvSpPr>
            <p:cNvPr id="113" name="Freeform 384"/>
            <p:cNvSpPr>
              <a:spLocks/>
            </p:cNvSpPr>
            <p:nvPr/>
          </p:nvSpPr>
          <p:spPr bwMode="auto">
            <a:xfrm>
              <a:off x="8047337" y="3506474"/>
              <a:ext cx="18145" cy="4839"/>
            </a:xfrm>
            <a:custGeom>
              <a:avLst/>
              <a:gdLst>
                <a:gd name="T0" fmla="*/ 0 w 18"/>
                <a:gd name="T1" fmla="*/ 2147483646 h 6"/>
                <a:gd name="T2" fmla="*/ 2147483646 w 18"/>
                <a:gd name="T3" fmla="*/ 2147483646 h 6"/>
                <a:gd name="T4" fmla="*/ 2147483646 w 18"/>
                <a:gd name="T5" fmla="*/ 0 h 6"/>
                <a:gd name="T6" fmla="*/ 0 w 18"/>
                <a:gd name="T7" fmla="*/ 2147483646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 h="6">
                  <a:moveTo>
                    <a:pt x="0" y="6"/>
                  </a:moveTo>
                  <a:lnTo>
                    <a:pt x="6" y="6"/>
                  </a:lnTo>
                  <a:lnTo>
                    <a:pt x="18" y="0"/>
                  </a:lnTo>
                  <a:lnTo>
                    <a:pt x="0" y="6"/>
                  </a:lnTo>
                  <a:close/>
                </a:path>
              </a:pathLst>
            </a:custGeom>
            <a:grpFill/>
            <a:ln w="9525">
              <a:solidFill>
                <a:schemeClr val="bg1"/>
              </a:solidFill>
              <a:round/>
              <a:headEnd/>
              <a:tailEnd/>
            </a:ln>
          </p:spPr>
          <p:txBody>
            <a:bodyPr/>
            <a:lstStyle/>
            <a:p>
              <a:endParaRPr lang="en-GB" dirty="0"/>
            </a:p>
          </p:txBody>
        </p:sp>
        <p:sp>
          <p:nvSpPr>
            <p:cNvPr id="114" name="Freeform 385"/>
            <p:cNvSpPr>
              <a:spLocks/>
            </p:cNvSpPr>
            <p:nvPr/>
          </p:nvSpPr>
          <p:spPr bwMode="auto">
            <a:xfrm>
              <a:off x="8047337" y="3506474"/>
              <a:ext cx="18145" cy="4839"/>
            </a:xfrm>
            <a:custGeom>
              <a:avLst/>
              <a:gdLst>
                <a:gd name="T0" fmla="*/ 0 w 18"/>
                <a:gd name="T1" fmla="*/ 2147483646 h 6"/>
                <a:gd name="T2" fmla="*/ 2147483646 w 18"/>
                <a:gd name="T3" fmla="*/ 2147483646 h 6"/>
                <a:gd name="T4" fmla="*/ 2147483646 w 18"/>
                <a:gd name="T5" fmla="*/ 0 h 6"/>
                <a:gd name="T6" fmla="*/ 0 60000 65536"/>
                <a:gd name="T7" fmla="*/ 0 60000 65536"/>
                <a:gd name="T8" fmla="*/ 0 60000 65536"/>
              </a:gdLst>
              <a:ahLst/>
              <a:cxnLst>
                <a:cxn ang="T6">
                  <a:pos x="T0" y="T1"/>
                </a:cxn>
                <a:cxn ang="T7">
                  <a:pos x="T2" y="T3"/>
                </a:cxn>
                <a:cxn ang="T8">
                  <a:pos x="T4" y="T5"/>
                </a:cxn>
              </a:cxnLst>
              <a:rect l="0" t="0" r="r" b="b"/>
              <a:pathLst>
                <a:path w="18" h="6">
                  <a:moveTo>
                    <a:pt x="0" y="6"/>
                  </a:moveTo>
                  <a:lnTo>
                    <a:pt x="6" y="6"/>
                  </a:lnTo>
                  <a:lnTo>
                    <a:pt x="18" y="0"/>
                  </a:lnTo>
                </a:path>
              </a:pathLst>
            </a:custGeom>
            <a:grpFill/>
            <a:ln w="9525">
              <a:solidFill>
                <a:schemeClr val="bg1"/>
              </a:solidFill>
              <a:round/>
              <a:headEnd/>
              <a:tailEnd/>
            </a:ln>
          </p:spPr>
          <p:txBody>
            <a:bodyPr/>
            <a:lstStyle/>
            <a:p>
              <a:endParaRPr lang="en-GB" dirty="0"/>
            </a:p>
          </p:txBody>
        </p:sp>
        <p:sp>
          <p:nvSpPr>
            <p:cNvPr id="115" name="Freeform 386"/>
            <p:cNvSpPr>
              <a:spLocks/>
            </p:cNvSpPr>
            <p:nvPr/>
          </p:nvSpPr>
          <p:spPr bwMode="auto">
            <a:xfrm>
              <a:off x="7988064" y="3511313"/>
              <a:ext cx="77419" cy="100403"/>
            </a:xfrm>
            <a:custGeom>
              <a:avLst/>
              <a:gdLst>
                <a:gd name="T0" fmla="*/ 2147483646 w 78"/>
                <a:gd name="T1" fmla="*/ 2147483646 h 102"/>
                <a:gd name="T2" fmla="*/ 2147483646 w 78"/>
                <a:gd name="T3" fmla="*/ 0 h 102"/>
                <a:gd name="T4" fmla="*/ 2147483646 w 78"/>
                <a:gd name="T5" fmla="*/ 0 h 102"/>
                <a:gd name="T6" fmla="*/ 2147483646 w 78"/>
                <a:gd name="T7" fmla="*/ 0 h 102"/>
                <a:gd name="T8" fmla="*/ 0 w 78"/>
                <a:gd name="T9" fmla="*/ 2147483646 h 102"/>
                <a:gd name="T10" fmla="*/ 2147483646 w 78"/>
                <a:gd name="T11" fmla="*/ 2147483646 h 102"/>
                <a:gd name="T12" fmla="*/ 0 w 78"/>
                <a:gd name="T13" fmla="*/ 2147483646 h 102"/>
                <a:gd name="T14" fmla="*/ 0 w 78"/>
                <a:gd name="T15" fmla="*/ 2147483646 h 102"/>
                <a:gd name="T16" fmla="*/ 2147483646 w 78"/>
                <a:gd name="T17" fmla="*/ 2147483646 h 102"/>
                <a:gd name="T18" fmla="*/ 2147483646 w 78"/>
                <a:gd name="T19" fmla="*/ 2147483646 h 102"/>
                <a:gd name="T20" fmla="*/ 2147483646 w 78"/>
                <a:gd name="T21" fmla="*/ 2147483646 h 102"/>
                <a:gd name="T22" fmla="*/ 2147483646 w 78"/>
                <a:gd name="T23" fmla="*/ 2147483646 h 102"/>
                <a:gd name="T24" fmla="*/ 2147483646 w 78"/>
                <a:gd name="T25" fmla="*/ 2147483646 h 10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8" h="102">
                  <a:moveTo>
                    <a:pt x="60" y="6"/>
                  </a:moveTo>
                  <a:lnTo>
                    <a:pt x="60" y="0"/>
                  </a:lnTo>
                  <a:lnTo>
                    <a:pt x="36" y="0"/>
                  </a:lnTo>
                  <a:lnTo>
                    <a:pt x="6" y="0"/>
                  </a:lnTo>
                  <a:lnTo>
                    <a:pt x="0" y="24"/>
                  </a:lnTo>
                  <a:lnTo>
                    <a:pt x="12" y="42"/>
                  </a:lnTo>
                  <a:lnTo>
                    <a:pt x="0" y="66"/>
                  </a:lnTo>
                  <a:lnTo>
                    <a:pt x="0" y="84"/>
                  </a:lnTo>
                  <a:lnTo>
                    <a:pt x="6" y="102"/>
                  </a:lnTo>
                  <a:lnTo>
                    <a:pt x="36" y="102"/>
                  </a:lnTo>
                  <a:lnTo>
                    <a:pt x="78" y="90"/>
                  </a:lnTo>
                  <a:lnTo>
                    <a:pt x="60" y="36"/>
                  </a:lnTo>
                  <a:lnTo>
                    <a:pt x="60" y="6"/>
                  </a:lnTo>
                  <a:close/>
                </a:path>
              </a:pathLst>
            </a:custGeom>
            <a:grpFill/>
            <a:ln w="9525">
              <a:solidFill>
                <a:schemeClr val="bg1"/>
              </a:solidFill>
              <a:round/>
              <a:headEnd/>
              <a:tailEnd/>
            </a:ln>
          </p:spPr>
          <p:txBody>
            <a:bodyPr/>
            <a:lstStyle/>
            <a:p>
              <a:endParaRPr lang="en-GB" dirty="0"/>
            </a:p>
          </p:txBody>
        </p:sp>
        <p:sp>
          <p:nvSpPr>
            <p:cNvPr id="116" name="Freeform 387"/>
            <p:cNvSpPr>
              <a:spLocks/>
            </p:cNvSpPr>
            <p:nvPr/>
          </p:nvSpPr>
          <p:spPr bwMode="auto">
            <a:xfrm>
              <a:off x="8102982" y="3433894"/>
              <a:ext cx="226207" cy="203224"/>
            </a:xfrm>
            <a:custGeom>
              <a:avLst/>
              <a:gdLst>
                <a:gd name="T0" fmla="*/ 2147483646 w 228"/>
                <a:gd name="T1" fmla="*/ 2147483646 h 205"/>
                <a:gd name="T2" fmla="*/ 2147483646 w 228"/>
                <a:gd name="T3" fmla="*/ 2147483646 h 205"/>
                <a:gd name="T4" fmla="*/ 2147483646 w 228"/>
                <a:gd name="T5" fmla="*/ 2147483646 h 205"/>
                <a:gd name="T6" fmla="*/ 2147483646 w 228"/>
                <a:gd name="T7" fmla="*/ 2147483646 h 205"/>
                <a:gd name="T8" fmla="*/ 2147483646 w 228"/>
                <a:gd name="T9" fmla="*/ 2147483646 h 205"/>
                <a:gd name="T10" fmla="*/ 2147483646 w 228"/>
                <a:gd name="T11" fmla="*/ 2147483646 h 205"/>
                <a:gd name="T12" fmla="*/ 2147483646 w 228"/>
                <a:gd name="T13" fmla="*/ 2147483646 h 205"/>
                <a:gd name="T14" fmla="*/ 2147483646 w 228"/>
                <a:gd name="T15" fmla="*/ 2147483646 h 205"/>
                <a:gd name="T16" fmla="*/ 2147483646 w 228"/>
                <a:gd name="T17" fmla="*/ 2147483646 h 205"/>
                <a:gd name="T18" fmla="*/ 2147483646 w 228"/>
                <a:gd name="T19" fmla="*/ 0 h 205"/>
                <a:gd name="T20" fmla="*/ 2147483646 w 228"/>
                <a:gd name="T21" fmla="*/ 2147483646 h 205"/>
                <a:gd name="T22" fmla="*/ 2147483646 w 228"/>
                <a:gd name="T23" fmla="*/ 2147483646 h 205"/>
                <a:gd name="T24" fmla="*/ 2147483646 w 228"/>
                <a:gd name="T25" fmla="*/ 2147483646 h 205"/>
                <a:gd name="T26" fmla="*/ 2147483646 w 228"/>
                <a:gd name="T27" fmla="*/ 2147483646 h 205"/>
                <a:gd name="T28" fmla="*/ 2147483646 w 228"/>
                <a:gd name="T29" fmla="*/ 2147483646 h 205"/>
                <a:gd name="T30" fmla="*/ 2147483646 w 228"/>
                <a:gd name="T31" fmla="*/ 2147483646 h 205"/>
                <a:gd name="T32" fmla="*/ 2147483646 w 228"/>
                <a:gd name="T33" fmla="*/ 2147483646 h 205"/>
                <a:gd name="T34" fmla="*/ 2147483646 w 228"/>
                <a:gd name="T35" fmla="*/ 2147483646 h 205"/>
                <a:gd name="T36" fmla="*/ 2147483646 w 228"/>
                <a:gd name="T37" fmla="*/ 2147483646 h 205"/>
                <a:gd name="T38" fmla="*/ 0 w 228"/>
                <a:gd name="T39" fmla="*/ 2147483646 h 205"/>
                <a:gd name="T40" fmla="*/ 0 w 228"/>
                <a:gd name="T41" fmla="*/ 2147483646 h 205"/>
                <a:gd name="T42" fmla="*/ 2147483646 w 228"/>
                <a:gd name="T43" fmla="*/ 2147483646 h 205"/>
                <a:gd name="T44" fmla="*/ 2147483646 w 228"/>
                <a:gd name="T45" fmla="*/ 2147483646 h 205"/>
                <a:gd name="T46" fmla="*/ 2147483646 w 228"/>
                <a:gd name="T47" fmla="*/ 2147483646 h 205"/>
                <a:gd name="T48" fmla="*/ 2147483646 w 228"/>
                <a:gd name="T49" fmla="*/ 2147483646 h 205"/>
                <a:gd name="T50" fmla="*/ 2147483646 w 228"/>
                <a:gd name="T51" fmla="*/ 2147483646 h 205"/>
                <a:gd name="T52" fmla="*/ 2147483646 w 228"/>
                <a:gd name="T53" fmla="*/ 2147483646 h 20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228" h="205">
                  <a:moveTo>
                    <a:pt x="120" y="151"/>
                  </a:moveTo>
                  <a:lnTo>
                    <a:pt x="150" y="163"/>
                  </a:lnTo>
                  <a:lnTo>
                    <a:pt x="180" y="121"/>
                  </a:lnTo>
                  <a:lnTo>
                    <a:pt x="198" y="73"/>
                  </a:lnTo>
                  <a:lnTo>
                    <a:pt x="204" y="55"/>
                  </a:lnTo>
                  <a:lnTo>
                    <a:pt x="222" y="49"/>
                  </a:lnTo>
                  <a:lnTo>
                    <a:pt x="228" y="31"/>
                  </a:lnTo>
                  <a:lnTo>
                    <a:pt x="210" y="25"/>
                  </a:lnTo>
                  <a:lnTo>
                    <a:pt x="198" y="7"/>
                  </a:lnTo>
                  <a:lnTo>
                    <a:pt x="204" y="0"/>
                  </a:lnTo>
                  <a:lnTo>
                    <a:pt x="174" y="25"/>
                  </a:lnTo>
                  <a:lnTo>
                    <a:pt x="144" y="31"/>
                  </a:lnTo>
                  <a:lnTo>
                    <a:pt x="108" y="31"/>
                  </a:lnTo>
                  <a:lnTo>
                    <a:pt x="84" y="43"/>
                  </a:lnTo>
                  <a:lnTo>
                    <a:pt x="48" y="31"/>
                  </a:lnTo>
                  <a:lnTo>
                    <a:pt x="24" y="31"/>
                  </a:lnTo>
                  <a:lnTo>
                    <a:pt x="12" y="49"/>
                  </a:lnTo>
                  <a:lnTo>
                    <a:pt x="12" y="67"/>
                  </a:lnTo>
                  <a:lnTo>
                    <a:pt x="12" y="91"/>
                  </a:lnTo>
                  <a:lnTo>
                    <a:pt x="0" y="133"/>
                  </a:lnTo>
                  <a:lnTo>
                    <a:pt x="0" y="163"/>
                  </a:lnTo>
                  <a:lnTo>
                    <a:pt x="24" y="163"/>
                  </a:lnTo>
                  <a:lnTo>
                    <a:pt x="48" y="193"/>
                  </a:lnTo>
                  <a:lnTo>
                    <a:pt x="72" y="199"/>
                  </a:lnTo>
                  <a:lnTo>
                    <a:pt x="96" y="205"/>
                  </a:lnTo>
                  <a:lnTo>
                    <a:pt x="102" y="175"/>
                  </a:lnTo>
                  <a:lnTo>
                    <a:pt x="120" y="151"/>
                  </a:lnTo>
                  <a:close/>
                </a:path>
              </a:pathLst>
            </a:custGeom>
            <a:grpFill/>
            <a:ln w="9525">
              <a:solidFill>
                <a:schemeClr val="bg1"/>
              </a:solidFill>
              <a:round/>
              <a:headEnd/>
              <a:tailEnd/>
            </a:ln>
          </p:spPr>
          <p:txBody>
            <a:bodyPr/>
            <a:lstStyle/>
            <a:p>
              <a:endParaRPr lang="en-GB" dirty="0"/>
            </a:p>
          </p:txBody>
        </p:sp>
        <p:sp>
          <p:nvSpPr>
            <p:cNvPr id="117" name="Freeform 388"/>
            <p:cNvSpPr>
              <a:spLocks/>
            </p:cNvSpPr>
            <p:nvPr/>
          </p:nvSpPr>
          <p:spPr bwMode="auto">
            <a:xfrm>
              <a:off x="8323141" y="3511313"/>
              <a:ext cx="244352" cy="142740"/>
            </a:xfrm>
            <a:custGeom>
              <a:avLst/>
              <a:gdLst>
                <a:gd name="T0" fmla="*/ 2147483646 w 246"/>
                <a:gd name="T1" fmla="*/ 2147483646 h 144"/>
                <a:gd name="T2" fmla="*/ 2147483646 w 246"/>
                <a:gd name="T3" fmla="*/ 2147483646 h 144"/>
                <a:gd name="T4" fmla="*/ 2147483646 w 246"/>
                <a:gd name="T5" fmla="*/ 2147483646 h 144"/>
                <a:gd name="T6" fmla="*/ 2147483646 w 246"/>
                <a:gd name="T7" fmla="*/ 2147483646 h 144"/>
                <a:gd name="T8" fmla="*/ 0 w 246"/>
                <a:gd name="T9" fmla="*/ 2147483646 h 144"/>
                <a:gd name="T10" fmla="*/ 2147483646 w 246"/>
                <a:gd name="T11" fmla="*/ 2147483646 h 144"/>
                <a:gd name="T12" fmla="*/ 2147483646 w 246"/>
                <a:gd name="T13" fmla="*/ 2147483646 h 144"/>
                <a:gd name="T14" fmla="*/ 2147483646 w 246"/>
                <a:gd name="T15" fmla="*/ 2147483646 h 144"/>
                <a:gd name="T16" fmla="*/ 2147483646 w 246"/>
                <a:gd name="T17" fmla="*/ 2147483646 h 144"/>
                <a:gd name="T18" fmla="*/ 2147483646 w 246"/>
                <a:gd name="T19" fmla="*/ 2147483646 h 144"/>
                <a:gd name="T20" fmla="*/ 2147483646 w 246"/>
                <a:gd name="T21" fmla="*/ 2147483646 h 144"/>
                <a:gd name="T22" fmla="*/ 2147483646 w 246"/>
                <a:gd name="T23" fmla="*/ 2147483646 h 144"/>
                <a:gd name="T24" fmla="*/ 2147483646 w 246"/>
                <a:gd name="T25" fmla="*/ 2147483646 h 144"/>
                <a:gd name="T26" fmla="*/ 2147483646 w 246"/>
                <a:gd name="T27" fmla="*/ 2147483646 h 144"/>
                <a:gd name="T28" fmla="*/ 2147483646 w 246"/>
                <a:gd name="T29" fmla="*/ 2147483646 h 144"/>
                <a:gd name="T30" fmla="*/ 2147483646 w 246"/>
                <a:gd name="T31" fmla="*/ 2147483646 h 144"/>
                <a:gd name="T32" fmla="*/ 2147483646 w 246"/>
                <a:gd name="T33" fmla="*/ 2147483646 h 144"/>
                <a:gd name="T34" fmla="*/ 2147483646 w 246"/>
                <a:gd name="T35" fmla="*/ 2147483646 h 144"/>
                <a:gd name="T36" fmla="*/ 2147483646 w 246"/>
                <a:gd name="T37" fmla="*/ 2147483646 h 144"/>
                <a:gd name="T38" fmla="*/ 2147483646 w 246"/>
                <a:gd name="T39" fmla="*/ 0 h 144"/>
                <a:gd name="T40" fmla="*/ 2147483646 w 246"/>
                <a:gd name="T41" fmla="*/ 2147483646 h 144"/>
                <a:gd name="T42" fmla="*/ 2147483646 w 246"/>
                <a:gd name="T43" fmla="*/ 2147483646 h 14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46" h="144">
                  <a:moveTo>
                    <a:pt x="78" y="36"/>
                  </a:moveTo>
                  <a:lnTo>
                    <a:pt x="72" y="48"/>
                  </a:lnTo>
                  <a:lnTo>
                    <a:pt x="36" y="60"/>
                  </a:lnTo>
                  <a:lnTo>
                    <a:pt x="12" y="66"/>
                  </a:lnTo>
                  <a:lnTo>
                    <a:pt x="0" y="102"/>
                  </a:lnTo>
                  <a:lnTo>
                    <a:pt x="12" y="132"/>
                  </a:lnTo>
                  <a:lnTo>
                    <a:pt x="18" y="144"/>
                  </a:lnTo>
                  <a:lnTo>
                    <a:pt x="42" y="132"/>
                  </a:lnTo>
                  <a:lnTo>
                    <a:pt x="66" y="132"/>
                  </a:lnTo>
                  <a:lnTo>
                    <a:pt x="78" y="138"/>
                  </a:lnTo>
                  <a:lnTo>
                    <a:pt x="78" y="114"/>
                  </a:lnTo>
                  <a:lnTo>
                    <a:pt x="114" y="108"/>
                  </a:lnTo>
                  <a:lnTo>
                    <a:pt x="144" y="120"/>
                  </a:lnTo>
                  <a:lnTo>
                    <a:pt x="198" y="108"/>
                  </a:lnTo>
                  <a:lnTo>
                    <a:pt x="246" y="102"/>
                  </a:lnTo>
                  <a:lnTo>
                    <a:pt x="210" y="66"/>
                  </a:lnTo>
                  <a:lnTo>
                    <a:pt x="186" y="54"/>
                  </a:lnTo>
                  <a:lnTo>
                    <a:pt x="168" y="24"/>
                  </a:lnTo>
                  <a:lnTo>
                    <a:pt x="156" y="0"/>
                  </a:lnTo>
                  <a:lnTo>
                    <a:pt x="108" y="30"/>
                  </a:lnTo>
                  <a:lnTo>
                    <a:pt x="78" y="36"/>
                  </a:lnTo>
                  <a:close/>
                </a:path>
              </a:pathLst>
            </a:custGeom>
            <a:grpFill/>
            <a:ln w="9525">
              <a:solidFill>
                <a:schemeClr val="bg1"/>
              </a:solidFill>
              <a:round/>
              <a:headEnd/>
              <a:tailEnd/>
            </a:ln>
          </p:spPr>
          <p:txBody>
            <a:bodyPr/>
            <a:lstStyle/>
            <a:p>
              <a:endParaRPr lang="en-GB" dirty="0"/>
            </a:p>
          </p:txBody>
        </p:sp>
        <p:sp>
          <p:nvSpPr>
            <p:cNvPr id="118" name="Freeform 389"/>
            <p:cNvSpPr>
              <a:spLocks/>
            </p:cNvSpPr>
            <p:nvPr/>
          </p:nvSpPr>
          <p:spPr bwMode="auto">
            <a:xfrm>
              <a:off x="8251770" y="3643166"/>
              <a:ext cx="148789" cy="177820"/>
            </a:xfrm>
            <a:custGeom>
              <a:avLst/>
              <a:gdLst>
                <a:gd name="T0" fmla="*/ 2147483646 w 150"/>
                <a:gd name="T1" fmla="*/ 2147483646 h 180"/>
                <a:gd name="T2" fmla="*/ 2147483646 w 150"/>
                <a:gd name="T3" fmla="*/ 2147483646 h 180"/>
                <a:gd name="T4" fmla="*/ 2147483646 w 150"/>
                <a:gd name="T5" fmla="*/ 2147483646 h 180"/>
                <a:gd name="T6" fmla="*/ 2147483646 w 150"/>
                <a:gd name="T7" fmla="*/ 2147483646 h 180"/>
                <a:gd name="T8" fmla="*/ 2147483646 w 150"/>
                <a:gd name="T9" fmla="*/ 2147483646 h 180"/>
                <a:gd name="T10" fmla="*/ 2147483646 w 150"/>
                <a:gd name="T11" fmla="*/ 0 h 180"/>
                <a:gd name="T12" fmla="*/ 2147483646 w 150"/>
                <a:gd name="T13" fmla="*/ 0 h 180"/>
                <a:gd name="T14" fmla="*/ 2147483646 w 150"/>
                <a:gd name="T15" fmla="*/ 2147483646 h 180"/>
                <a:gd name="T16" fmla="*/ 2147483646 w 150"/>
                <a:gd name="T17" fmla="*/ 2147483646 h 180"/>
                <a:gd name="T18" fmla="*/ 2147483646 w 150"/>
                <a:gd name="T19" fmla="*/ 2147483646 h 180"/>
                <a:gd name="T20" fmla="*/ 2147483646 w 150"/>
                <a:gd name="T21" fmla="*/ 2147483646 h 180"/>
                <a:gd name="T22" fmla="*/ 2147483646 w 150"/>
                <a:gd name="T23" fmla="*/ 2147483646 h 180"/>
                <a:gd name="T24" fmla="*/ 2147483646 w 150"/>
                <a:gd name="T25" fmla="*/ 2147483646 h 180"/>
                <a:gd name="T26" fmla="*/ 2147483646 w 150"/>
                <a:gd name="T27" fmla="*/ 2147483646 h 180"/>
                <a:gd name="T28" fmla="*/ 2147483646 w 150"/>
                <a:gd name="T29" fmla="*/ 2147483646 h 180"/>
                <a:gd name="T30" fmla="*/ 2147483646 w 150"/>
                <a:gd name="T31" fmla="*/ 2147483646 h 180"/>
                <a:gd name="T32" fmla="*/ 2147483646 w 150"/>
                <a:gd name="T33" fmla="*/ 2147483646 h 180"/>
                <a:gd name="T34" fmla="*/ 0 w 150"/>
                <a:gd name="T35" fmla="*/ 2147483646 h 180"/>
                <a:gd name="T36" fmla="*/ 2147483646 w 150"/>
                <a:gd name="T37" fmla="*/ 2147483646 h 180"/>
                <a:gd name="T38" fmla="*/ 2147483646 w 150"/>
                <a:gd name="T39" fmla="*/ 2147483646 h 180"/>
                <a:gd name="T40" fmla="*/ 2147483646 w 150"/>
                <a:gd name="T41" fmla="*/ 2147483646 h 180"/>
                <a:gd name="T42" fmla="*/ 2147483646 w 150"/>
                <a:gd name="T43" fmla="*/ 2147483646 h 18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50" h="180">
                  <a:moveTo>
                    <a:pt x="66" y="162"/>
                  </a:moveTo>
                  <a:lnTo>
                    <a:pt x="90" y="144"/>
                  </a:lnTo>
                  <a:lnTo>
                    <a:pt x="114" y="96"/>
                  </a:lnTo>
                  <a:lnTo>
                    <a:pt x="132" y="78"/>
                  </a:lnTo>
                  <a:lnTo>
                    <a:pt x="150" y="6"/>
                  </a:lnTo>
                  <a:lnTo>
                    <a:pt x="138" y="0"/>
                  </a:lnTo>
                  <a:lnTo>
                    <a:pt x="114" y="0"/>
                  </a:lnTo>
                  <a:lnTo>
                    <a:pt x="90" y="12"/>
                  </a:lnTo>
                  <a:lnTo>
                    <a:pt x="72" y="18"/>
                  </a:lnTo>
                  <a:lnTo>
                    <a:pt x="60" y="30"/>
                  </a:lnTo>
                  <a:lnTo>
                    <a:pt x="48" y="36"/>
                  </a:lnTo>
                  <a:lnTo>
                    <a:pt x="48" y="48"/>
                  </a:lnTo>
                  <a:lnTo>
                    <a:pt x="60" y="54"/>
                  </a:lnTo>
                  <a:lnTo>
                    <a:pt x="54" y="84"/>
                  </a:lnTo>
                  <a:lnTo>
                    <a:pt x="48" y="114"/>
                  </a:lnTo>
                  <a:lnTo>
                    <a:pt x="30" y="114"/>
                  </a:lnTo>
                  <a:lnTo>
                    <a:pt x="12" y="126"/>
                  </a:lnTo>
                  <a:lnTo>
                    <a:pt x="0" y="138"/>
                  </a:lnTo>
                  <a:lnTo>
                    <a:pt x="18" y="156"/>
                  </a:lnTo>
                  <a:lnTo>
                    <a:pt x="24" y="180"/>
                  </a:lnTo>
                  <a:lnTo>
                    <a:pt x="42" y="162"/>
                  </a:lnTo>
                  <a:lnTo>
                    <a:pt x="66" y="162"/>
                  </a:lnTo>
                  <a:close/>
                </a:path>
              </a:pathLst>
            </a:custGeom>
            <a:grpFill/>
            <a:ln w="9525">
              <a:solidFill>
                <a:schemeClr val="bg1"/>
              </a:solidFill>
              <a:round/>
              <a:headEnd/>
              <a:tailEnd/>
            </a:ln>
          </p:spPr>
          <p:txBody>
            <a:bodyPr/>
            <a:lstStyle/>
            <a:p>
              <a:endParaRPr lang="en-GB" dirty="0"/>
            </a:p>
          </p:txBody>
        </p:sp>
        <p:sp>
          <p:nvSpPr>
            <p:cNvPr id="119" name="Freeform 390"/>
            <p:cNvSpPr>
              <a:spLocks/>
            </p:cNvSpPr>
            <p:nvPr/>
          </p:nvSpPr>
          <p:spPr bwMode="auto">
            <a:xfrm>
              <a:off x="8221529" y="3679456"/>
              <a:ext cx="89515" cy="99192"/>
            </a:xfrm>
            <a:custGeom>
              <a:avLst/>
              <a:gdLst>
                <a:gd name="T0" fmla="*/ 2147483646 w 90"/>
                <a:gd name="T1" fmla="*/ 2147483646 h 102"/>
                <a:gd name="T2" fmla="*/ 2147483646 w 90"/>
                <a:gd name="T3" fmla="*/ 2147483646 h 102"/>
                <a:gd name="T4" fmla="*/ 2147483646 w 90"/>
                <a:gd name="T5" fmla="*/ 2147483646 h 102"/>
                <a:gd name="T6" fmla="*/ 2147483646 w 90"/>
                <a:gd name="T7" fmla="*/ 2147483646 h 102"/>
                <a:gd name="T8" fmla="*/ 2147483646 w 90"/>
                <a:gd name="T9" fmla="*/ 2147483646 h 102"/>
                <a:gd name="T10" fmla="*/ 2147483646 w 90"/>
                <a:gd name="T11" fmla="*/ 0 h 102"/>
                <a:gd name="T12" fmla="*/ 2147483646 w 90"/>
                <a:gd name="T13" fmla="*/ 0 h 102"/>
                <a:gd name="T14" fmla="*/ 0 w 90"/>
                <a:gd name="T15" fmla="*/ 0 h 102"/>
                <a:gd name="T16" fmla="*/ 0 w 90"/>
                <a:gd name="T17" fmla="*/ 2147483646 h 102"/>
                <a:gd name="T18" fmla="*/ 0 w 90"/>
                <a:gd name="T19" fmla="*/ 2147483646 h 102"/>
                <a:gd name="T20" fmla="*/ 2147483646 w 90"/>
                <a:gd name="T21" fmla="*/ 2147483646 h 102"/>
                <a:gd name="T22" fmla="*/ 2147483646 w 90"/>
                <a:gd name="T23" fmla="*/ 2147483646 h 102"/>
                <a:gd name="T24" fmla="*/ 2147483646 w 90"/>
                <a:gd name="T25" fmla="*/ 2147483646 h 10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0" h="102">
                  <a:moveTo>
                    <a:pt x="60" y="78"/>
                  </a:moveTo>
                  <a:lnTo>
                    <a:pt x="78" y="78"/>
                  </a:lnTo>
                  <a:lnTo>
                    <a:pt x="84" y="48"/>
                  </a:lnTo>
                  <a:lnTo>
                    <a:pt x="90" y="18"/>
                  </a:lnTo>
                  <a:lnTo>
                    <a:pt x="78" y="12"/>
                  </a:lnTo>
                  <a:lnTo>
                    <a:pt x="78" y="0"/>
                  </a:lnTo>
                  <a:lnTo>
                    <a:pt x="48" y="0"/>
                  </a:lnTo>
                  <a:lnTo>
                    <a:pt x="0" y="0"/>
                  </a:lnTo>
                  <a:lnTo>
                    <a:pt x="0" y="18"/>
                  </a:lnTo>
                  <a:lnTo>
                    <a:pt x="0" y="54"/>
                  </a:lnTo>
                  <a:lnTo>
                    <a:pt x="30" y="102"/>
                  </a:lnTo>
                  <a:lnTo>
                    <a:pt x="42" y="90"/>
                  </a:lnTo>
                  <a:lnTo>
                    <a:pt x="60" y="78"/>
                  </a:lnTo>
                  <a:close/>
                </a:path>
              </a:pathLst>
            </a:custGeom>
            <a:grpFill/>
            <a:ln w="9525">
              <a:solidFill>
                <a:schemeClr val="bg1"/>
              </a:solidFill>
              <a:round/>
              <a:headEnd/>
              <a:tailEnd/>
            </a:ln>
          </p:spPr>
          <p:txBody>
            <a:bodyPr/>
            <a:lstStyle/>
            <a:p>
              <a:endParaRPr lang="en-GB" dirty="0"/>
            </a:p>
          </p:txBody>
        </p:sp>
        <p:sp>
          <p:nvSpPr>
            <p:cNvPr id="120" name="Freeform 391"/>
            <p:cNvSpPr>
              <a:spLocks/>
            </p:cNvSpPr>
            <p:nvPr/>
          </p:nvSpPr>
          <p:spPr bwMode="auto">
            <a:xfrm>
              <a:off x="8197336" y="3482281"/>
              <a:ext cx="142740" cy="197176"/>
            </a:xfrm>
            <a:custGeom>
              <a:avLst/>
              <a:gdLst>
                <a:gd name="T0" fmla="*/ 2147483646 w 144"/>
                <a:gd name="T1" fmla="*/ 2147483646 h 198"/>
                <a:gd name="T2" fmla="*/ 2147483646 w 144"/>
                <a:gd name="T3" fmla="*/ 2147483646 h 198"/>
                <a:gd name="T4" fmla="*/ 2147483646 w 144"/>
                <a:gd name="T5" fmla="*/ 2147483646 h 198"/>
                <a:gd name="T6" fmla="*/ 2147483646 w 144"/>
                <a:gd name="T7" fmla="*/ 2147483646 h 198"/>
                <a:gd name="T8" fmla="*/ 2147483646 w 144"/>
                <a:gd name="T9" fmla="*/ 2147483646 h 198"/>
                <a:gd name="T10" fmla="*/ 2147483646 w 144"/>
                <a:gd name="T11" fmla="*/ 2147483646 h 198"/>
                <a:gd name="T12" fmla="*/ 2147483646 w 144"/>
                <a:gd name="T13" fmla="*/ 2147483646 h 198"/>
                <a:gd name="T14" fmla="*/ 2147483646 w 144"/>
                <a:gd name="T15" fmla="*/ 2147483646 h 198"/>
                <a:gd name="T16" fmla="*/ 2147483646 w 144"/>
                <a:gd name="T17" fmla="*/ 0 h 198"/>
                <a:gd name="T18" fmla="*/ 2147483646 w 144"/>
                <a:gd name="T19" fmla="*/ 0 h 198"/>
                <a:gd name="T20" fmla="*/ 2147483646 w 144"/>
                <a:gd name="T21" fmla="*/ 2147483646 h 198"/>
                <a:gd name="T22" fmla="*/ 2147483646 w 144"/>
                <a:gd name="T23" fmla="*/ 2147483646 h 198"/>
                <a:gd name="T24" fmla="*/ 2147483646 w 144"/>
                <a:gd name="T25" fmla="*/ 2147483646 h 198"/>
                <a:gd name="T26" fmla="*/ 2147483646 w 144"/>
                <a:gd name="T27" fmla="*/ 2147483646 h 198"/>
                <a:gd name="T28" fmla="*/ 2147483646 w 144"/>
                <a:gd name="T29" fmla="*/ 2147483646 h 198"/>
                <a:gd name="T30" fmla="*/ 2147483646 w 144"/>
                <a:gd name="T31" fmla="*/ 2147483646 h 198"/>
                <a:gd name="T32" fmla="*/ 0 w 144"/>
                <a:gd name="T33" fmla="*/ 2147483646 h 198"/>
                <a:gd name="T34" fmla="*/ 2147483646 w 144"/>
                <a:gd name="T35" fmla="*/ 2147483646 h 198"/>
                <a:gd name="T36" fmla="*/ 2147483646 w 144"/>
                <a:gd name="T37" fmla="*/ 2147483646 h 198"/>
                <a:gd name="T38" fmla="*/ 2147483646 w 144"/>
                <a:gd name="T39" fmla="*/ 2147483646 h 198"/>
                <a:gd name="T40" fmla="*/ 2147483646 w 144"/>
                <a:gd name="T41" fmla="*/ 2147483646 h 198"/>
                <a:gd name="T42" fmla="*/ 2147483646 w 144"/>
                <a:gd name="T43" fmla="*/ 2147483646 h 19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44" h="198">
                  <a:moveTo>
                    <a:pt x="144" y="174"/>
                  </a:moveTo>
                  <a:lnTo>
                    <a:pt x="138" y="162"/>
                  </a:lnTo>
                  <a:lnTo>
                    <a:pt x="126" y="132"/>
                  </a:lnTo>
                  <a:lnTo>
                    <a:pt x="138" y="96"/>
                  </a:lnTo>
                  <a:lnTo>
                    <a:pt x="132" y="96"/>
                  </a:lnTo>
                  <a:lnTo>
                    <a:pt x="114" y="66"/>
                  </a:lnTo>
                  <a:lnTo>
                    <a:pt x="114" y="48"/>
                  </a:lnTo>
                  <a:lnTo>
                    <a:pt x="138" y="42"/>
                  </a:lnTo>
                  <a:lnTo>
                    <a:pt x="126" y="0"/>
                  </a:lnTo>
                  <a:lnTo>
                    <a:pt x="108" y="6"/>
                  </a:lnTo>
                  <a:lnTo>
                    <a:pt x="102" y="24"/>
                  </a:lnTo>
                  <a:lnTo>
                    <a:pt x="84" y="72"/>
                  </a:lnTo>
                  <a:lnTo>
                    <a:pt x="54" y="114"/>
                  </a:lnTo>
                  <a:lnTo>
                    <a:pt x="24" y="102"/>
                  </a:lnTo>
                  <a:lnTo>
                    <a:pt x="6" y="126"/>
                  </a:lnTo>
                  <a:lnTo>
                    <a:pt x="0" y="156"/>
                  </a:lnTo>
                  <a:lnTo>
                    <a:pt x="18" y="156"/>
                  </a:lnTo>
                  <a:lnTo>
                    <a:pt x="24" y="198"/>
                  </a:lnTo>
                  <a:lnTo>
                    <a:pt x="72" y="198"/>
                  </a:lnTo>
                  <a:lnTo>
                    <a:pt x="102" y="198"/>
                  </a:lnTo>
                  <a:lnTo>
                    <a:pt x="144" y="174"/>
                  </a:lnTo>
                  <a:close/>
                </a:path>
              </a:pathLst>
            </a:custGeom>
            <a:grpFill/>
            <a:ln w="9525">
              <a:solidFill>
                <a:schemeClr val="bg1"/>
              </a:solidFill>
              <a:round/>
              <a:headEnd/>
              <a:tailEnd/>
            </a:ln>
          </p:spPr>
          <p:txBody>
            <a:bodyPr/>
            <a:lstStyle/>
            <a:p>
              <a:endParaRPr lang="en-GB" dirty="0"/>
            </a:p>
          </p:txBody>
        </p:sp>
        <p:sp>
          <p:nvSpPr>
            <p:cNvPr id="121" name="Freeform 392"/>
            <p:cNvSpPr>
              <a:spLocks/>
            </p:cNvSpPr>
            <p:nvPr/>
          </p:nvSpPr>
          <p:spPr bwMode="auto">
            <a:xfrm>
              <a:off x="8197336" y="3482281"/>
              <a:ext cx="142740" cy="197176"/>
            </a:xfrm>
            <a:custGeom>
              <a:avLst/>
              <a:gdLst>
                <a:gd name="T0" fmla="*/ 2147483646 w 144"/>
                <a:gd name="T1" fmla="*/ 2147483646 h 198"/>
                <a:gd name="T2" fmla="*/ 2147483646 w 144"/>
                <a:gd name="T3" fmla="*/ 2147483646 h 198"/>
                <a:gd name="T4" fmla="*/ 2147483646 w 144"/>
                <a:gd name="T5" fmla="*/ 2147483646 h 198"/>
                <a:gd name="T6" fmla="*/ 2147483646 w 144"/>
                <a:gd name="T7" fmla="*/ 2147483646 h 198"/>
                <a:gd name="T8" fmla="*/ 2147483646 w 144"/>
                <a:gd name="T9" fmla="*/ 2147483646 h 198"/>
                <a:gd name="T10" fmla="*/ 2147483646 w 144"/>
                <a:gd name="T11" fmla="*/ 2147483646 h 198"/>
                <a:gd name="T12" fmla="*/ 2147483646 w 144"/>
                <a:gd name="T13" fmla="*/ 2147483646 h 198"/>
                <a:gd name="T14" fmla="*/ 2147483646 w 144"/>
                <a:gd name="T15" fmla="*/ 2147483646 h 198"/>
                <a:gd name="T16" fmla="*/ 2147483646 w 144"/>
                <a:gd name="T17" fmla="*/ 0 h 198"/>
                <a:gd name="T18" fmla="*/ 2147483646 w 144"/>
                <a:gd name="T19" fmla="*/ 0 h 198"/>
                <a:gd name="T20" fmla="*/ 2147483646 w 144"/>
                <a:gd name="T21" fmla="*/ 2147483646 h 198"/>
                <a:gd name="T22" fmla="*/ 2147483646 w 144"/>
                <a:gd name="T23" fmla="*/ 2147483646 h 198"/>
                <a:gd name="T24" fmla="*/ 2147483646 w 144"/>
                <a:gd name="T25" fmla="*/ 2147483646 h 198"/>
                <a:gd name="T26" fmla="*/ 2147483646 w 144"/>
                <a:gd name="T27" fmla="*/ 2147483646 h 198"/>
                <a:gd name="T28" fmla="*/ 2147483646 w 144"/>
                <a:gd name="T29" fmla="*/ 2147483646 h 198"/>
                <a:gd name="T30" fmla="*/ 2147483646 w 144"/>
                <a:gd name="T31" fmla="*/ 2147483646 h 198"/>
                <a:gd name="T32" fmla="*/ 0 w 144"/>
                <a:gd name="T33" fmla="*/ 2147483646 h 198"/>
                <a:gd name="T34" fmla="*/ 2147483646 w 144"/>
                <a:gd name="T35" fmla="*/ 2147483646 h 198"/>
                <a:gd name="T36" fmla="*/ 2147483646 w 144"/>
                <a:gd name="T37" fmla="*/ 2147483646 h 198"/>
                <a:gd name="T38" fmla="*/ 2147483646 w 144"/>
                <a:gd name="T39" fmla="*/ 2147483646 h 198"/>
                <a:gd name="T40" fmla="*/ 2147483646 w 144"/>
                <a:gd name="T41" fmla="*/ 2147483646 h 19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44" h="198">
                  <a:moveTo>
                    <a:pt x="144" y="174"/>
                  </a:moveTo>
                  <a:lnTo>
                    <a:pt x="138" y="162"/>
                  </a:lnTo>
                  <a:lnTo>
                    <a:pt x="126" y="132"/>
                  </a:lnTo>
                  <a:lnTo>
                    <a:pt x="138" y="96"/>
                  </a:lnTo>
                  <a:lnTo>
                    <a:pt x="132" y="96"/>
                  </a:lnTo>
                  <a:lnTo>
                    <a:pt x="114" y="66"/>
                  </a:lnTo>
                  <a:lnTo>
                    <a:pt x="114" y="48"/>
                  </a:lnTo>
                  <a:lnTo>
                    <a:pt x="138" y="42"/>
                  </a:lnTo>
                  <a:lnTo>
                    <a:pt x="126" y="0"/>
                  </a:lnTo>
                  <a:lnTo>
                    <a:pt x="108" y="6"/>
                  </a:lnTo>
                  <a:lnTo>
                    <a:pt x="102" y="24"/>
                  </a:lnTo>
                  <a:lnTo>
                    <a:pt x="84" y="72"/>
                  </a:lnTo>
                  <a:lnTo>
                    <a:pt x="54" y="114"/>
                  </a:lnTo>
                  <a:lnTo>
                    <a:pt x="24" y="102"/>
                  </a:lnTo>
                  <a:lnTo>
                    <a:pt x="6" y="126"/>
                  </a:lnTo>
                  <a:lnTo>
                    <a:pt x="0" y="156"/>
                  </a:lnTo>
                  <a:lnTo>
                    <a:pt x="18" y="156"/>
                  </a:lnTo>
                  <a:lnTo>
                    <a:pt x="24" y="198"/>
                  </a:lnTo>
                  <a:lnTo>
                    <a:pt x="72" y="198"/>
                  </a:lnTo>
                  <a:lnTo>
                    <a:pt x="102" y="198"/>
                  </a:lnTo>
                </a:path>
              </a:pathLst>
            </a:custGeom>
            <a:grpFill/>
            <a:ln w="9525">
              <a:solidFill>
                <a:schemeClr val="bg1"/>
              </a:solidFill>
              <a:round/>
              <a:headEnd/>
              <a:tailEnd/>
            </a:ln>
          </p:spPr>
          <p:txBody>
            <a:bodyPr/>
            <a:lstStyle/>
            <a:p>
              <a:endParaRPr lang="en-GB" dirty="0"/>
            </a:p>
          </p:txBody>
        </p:sp>
        <p:sp>
          <p:nvSpPr>
            <p:cNvPr id="122" name="Freeform 393"/>
            <p:cNvSpPr>
              <a:spLocks/>
            </p:cNvSpPr>
            <p:nvPr/>
          </p:nvSpPr>
          <p:spPr bwMode="auto">
            <a:xfrm>
              <a:off x="8065482" y="3475023"/>
              <a:ext cx="48387" cy="119757"/>
            </a:xfrm>
            <a:custGeom>
              <a:avLst/>
              <a:gdLst>
                <a:gd name="T0" fmla="*/ 2147483646 w 48"/>
                <a:gd name="T1" fmla="*/ 2147483646 h 120"/>
                <a:gd name="T2" fmla="*/ 2147483646 w 48"/>
                <a:gd name="T3" fmla="*/ 2147483646 h 120"/>
                <a:gd name="T4" fmla="*/ 2147483646 w 48"/>
                <a:gd name="T5" fmla="*/ 2147483646 h 120"/>
                <a:gd name="T6" fmla="*/ 2147483646 w 48"/>
                <a:gd name="T7" fmla="*/ 2147483646 h 120"/>
                <a:gd name="T8" fmla="*/ 2147483646 w 48"/>
                <a:gd name="T9" fmla="*/ 0 h 120"/>
                <a:gd name="T10" fmla="*/ 2147483646 w 48"/>
                <a:gd name="T11" fmla="*/ 2147483646 h 120"/>
                <a:gd name="T12" fmla="*/ 2147483646 w 48"/>
                <a:gd name="T13" fmla="*/ 2147483646 h 120"/>
                <a:gd name="T14" fmla="*/ 0 w 48"/>
                <a:gd name="T15" fmla="*/ 2147483646 h 120"/>
                <a:gd name="T16" fmla="*/ 0 w 48"/>
                <a:gd name="T17" fmla="*/ 2147483646 h 120"/>
                <a:gd name="T18" fmla="*/ 2147483646 w 48"/>
                <a:gd name="T19" fmla="*/ 2147483646 h 120"/>
                <a:gd name="T20" fmla="*/ 2147483646 w 48"/>
                <a:gd name="T21" fmla="*/ 2147483646 h 120"/>
                <a:gd name="T22" fmla="*/ 2147483646 w 48"/>
                <a:gd name="T23" fmla="*/ 2147483646 h 120"/>
                <a:gd name="T24" fmla="*/ 2147483646 w 48"/>
                <a:gd name="T25" fmla="*/ 2147483646 h 120"/>
                <a:gd name="T26" fmla="*/ 2147483646 w 48"/>
                <a:gd name="T27" fmla="*/ 2147483646 h 120"/>
                <a:gd name="T28" fmla="*/ 2147483646 w 48"/>
                <a:gd name="T29" fmla="*/ 2147483646 h 12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8" h="120">
                  <a:moveTo>
                    <a:pt x="48" y="48"/>
                  </a:moveTo>
                  <a:lnTo>
                    <a:pt x="48" y="24"/>
                  </a:lnTo>
                  <a:lnTo>
                    <a:pt x="48" y="6"/>
                  </a:lnTo>
                  <a:lnTo>
                    <a:pt x="42" y="6"/>
                  </a:lnTo>
                  <a:lnTo>
                    <a:pt x="30" y="0"/>
                  </a:lnTo>
                  <a:lnTo>
                    <a:pt x="24" y="6"/>
                  </a:lnTo>
                  <a:lnTo>
                    <a:pt x="6" y="30"/>
                  </a:lnTo>
                  <a:lnTo>
                    <a:pt x="0" y="30"/>
                  </a:lnTo>
                  <a:lnTo>
                    <a:pt x="0" y="48"/>
                  </a:lnTo>
                  <a:lnTo>
                    <a:pt x="6" y="90"/>
                  </a:lnTo>
                  <a:lnTo>
                    <a:pt x="24" y="120"/>
                  </a:lnTo>
                  <a:lnTo>
                    <a:pt x="36" y="120"/>
                  </a:lnTo>
                  <a:lnTo>
                    <a:pt x="36" y="90"/>
                  </a:lnTo>
                  <a:lnTo>
                    <a:pt x="48" y="48"/>
                  </a:lnTo>
                  <a:close/>
                </a:path>
              </a:pathLst>
            </a:custGeom>
            <a:grpFill/>
            <a:ln w="9525">
              <a:solidFill>
                <a:schemeClr val="bg1"/>
              </a:solidFill>
              <a:round/>
              <a:headEnd/>
              <a:tailEnd/>
            </a:ln>
          </p:spPr>
          <p:txBody>
            <a:bodyPr/>
            <a:lstStyle/>
            <a:p>
              <a:endParaRPr lang="en-GB" dirty="0"/>
            </a:p>
          </p:txBody>
        </p:sp>
        <p:sp>
          <p:nvSpPr>
            <p:cNvPr id="123" name="Freeform 394"/>
            <p:cNvSpPr>
              <a:spLocks/>
            </p:cNvSpPr>
            <p:nvPr/>
          </p:nvSpPr>
          <p:spPr bwMode="auto">
            <a:xfrm>
              <a:off x="8047337" y="3506474"/>
              <a:ext cx="42338" cy="94354"/>
            </a:xfrm>
            <a:custGeom>
              <a:avLst/>
              <a:gdLst>
                <a:gd name="T0" fmla="*/ 2147483646 w 42"/>
                <a:gd name="T1" fmla="*/ 2147483646 h 96"/>
                <a:gd name="T2" fmla="*/ 2147483646 w 42"/>
                <a:gd name="T3" fmla="*/ 0 h 96"/>
                <a:gd name="T4" fmla="*/ 2147483646 w 42"/>
                <a:gd name="T5" fmla="*/ 2147483646 h 96"/>
                <a:gd name="T6" fmla="*/ 0 w 42"/>
                <a:gd name="T7" fmla="*/ 2147483646 h 96"/>
                <a:gd name="T8" fmla="*/ 0 w 42"/>
                <a:gd name="T9" fmla="*/ 2147483646 h 96"/>
                <a:gd name="T10" fmla="*/ 0 w 42"/>
                <a:gd name="T11" fmla="*/ 2147483646 h 96"/>
                <a:gd name="T12" fmla="*/ 2147483646 w 42"/>
                <a:gd name="T13" fmla="*/ 2147483646 h 96"/>
                <a:gd name="T14" fmla="*/ 2147483646 w 42"/>
                <a:gd name="T15" fmla="*/ 2147483646 h 96"/>
                <a:gd name="T16" fmla="*/ 2147483646 w 42"/>
                <a:gd name="T17" fmla="*/ 2147483646 h 96"/>
                <a:gd name="T18" fmla="*/ 2147483646 w 42"/>
                <a:gd name="T19" fmla="*/ 2147483646 h 9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2" h="96">
                  <a:moveTo>
                    <a:pt x="18" y="18"/>
                  </a:moveTo>
                  <a:lnTo>
                    <a:pt x="18" y="0"/>
                  </a:lnTo>
                  <a:lnTo>
                    <a:pt x="6" y="6"/>
                  </a:lnTo>
                  <a:lnTo>
                    <a:pt x="0" y="6"/>
                  </a:lnTo>
                  <a:lnTo>
                    <a:pt x="0" y="12"/>
                  </a:lnTo>
                  <a:lnTo>
                    <a:pt x="0" y="42"/>
                  </a:lnTo>
                  <a:lnTo>
                    <a:pt x="18" y="96"/>
                  </a:lnTo>
                  <a:lnTo>
                    <a:pt x="42" y="90"/>
                  </a:lnTo>
                  <a:lnTo>
                    <a:pt x="24" y="60"/>
                  </a:lnTo>
                  <a:lnTo>
                    <a:pt x="18" y="18"/>
                  </a:lnTo>
                  <a:close/>
                </a:path>
              </a:pathLst>
            </a:custGeom>
            <a:grpFill/>
            <a:ln w="9525">
              <a:solidFill>
                <a:schemeClr val="bg1"/>
              </a:solidFill>
              <a:round/>
              <a:headEnd/>
              <a:tailEnd/>
            </a:ln>
          </p:spPr>
          <p:txBody>
            <a:bodyPr/>
            <a:lstStyle/>
            <a:p>
              <a:endParaRPr lang="en-GB" dirty="0"/>
            </a:p>
          </p:txBody>
        </p:sp>
        <p:sp>
          <p:nvSpPr>
            <p:cNvPr id="124" name="Freeform 395"/>
            <p:cNvSpPr>
              <a:spLocks/>
            </p:cNvSpPr>
            <p:nvPr/>
          </p:nvSpPr>
          <p:spPr bwMode="auto">
            <a:xfrm>
              <a:off x="8269916" y="4036307"/>
              <a:ext cx="244352" cy="247982"/>
            </a:xfrm>
            <a:custGeom>
              <a:avLst/>
              <a:gdLst>
                <a:gd name="T0" fmla="*/ 2147483646 w 246"/>
                <a:gd name="T1" fmla="*/ 2147483646 h 252"/>
                <a:gd name="T2" fmla="*/ 2147483646 w 246"/>
                <a:gd name="T3" fmla="*/ 2147483646 h 252"/>
                <a:gd name="T4" fmla="*/ 2147483646 w 246"/>
                <a:gd name="T5" fmla="*/ 2147483646 h 252"/>
                <a:gd name="T6" fmla="*/ 2147483646 w 246"/>
                <a:gd name="T7" fmla="*/ 2147483646 h 252"/>
                <a:gd name="T8" fmla="*/ 2147483646 w 246"/>
                <a:gd name="T9" fmla="*/ 2147483646 h 252"/>
                <a:gd name="T10" fmla="*/ 2147483646 w 246"/>
                <a:gd name="T11" fmla="*/ 2147483646 h 252"/>
                <a:gd name="T12" fmla="*/ 2147483646 w 246"/>
                <a:gd name="T13" fmla="*/ 2147483646 h 252"/>
                <a:gd name="T14" fmla="*/ 2147483646 w 246"/>
                <a:gd name="T15" fmla="*/ 2147483646 h 252"/>
                <a:gd name="T16" fmla="*/ 2147483646 w 246"/>
                <a:gd name="T17" fmla="*/ 2147483646 h 252"/>
                <a:gd name="T18" fmla="*/ 2147483646 w 246"/>
                <a:gd name="T19" fmla="*/ 2147483646 h 252"/>
                <a:gd name="T20" fmla="*/ 2147483646 w 246"/>
                <a:gd name="T21" fmla="*/ 2147483646 h 252"/>
                <a:gd name="T22" fmla="*/ 2147483646 w 246"/>
                <a:gd name="T23" fmla="*/ 2147483646 h 252"/>
                <a:gd name="T24" fmla="*/ 2147483646 w 246"/>
                <a:gd name="T25" fmla="*/ 2147483646 h 252"/>
                <a:gd name="T26" fmla="*/ 2147483646 w 246"/>
                <a:gd name="T27" fmla="*/ 2147483646 h 252"/>
                <a:gd name="T28" fmla="*/ 2147483646 w 246"/>
                <a:gd name="T29" fmla="*/ 2147483646 h 252"/>
                <a:gd name="T30" fmla="*/ 2147483646 w 246"/>
                <a:gd name="T31" fmla="*/ 2147483646 h 252"/>
                <a:gd name="T32" fmla="*/ 2147483646 w 246"/>
                <a:gd name="T33" fmla="*/ 2147483646 h 252"/>
                <a:gd name="T34" fmla="*/ 2147483646 w 246"/>
                <a:gd name="T35" fmla="*/ 2147483646 h 252"/>
                <a:gd name="T36" fmla="*/ 2147483646 w 246"/>
                <a:gd name="T37" fmla="*/ 2147483646 h 252"/>
                <a:gd name="T38" fmla="*/ 2147483646 w 246"/>
                <a:gd name="T39" fmla="*/ 0 h 252"/>
                <a:gd name="T40" fmla="*/ 2147483646 w 246"/>
                <a:gd name="T41" fmla="*/ 2147483646 h 252"/>
                <a:gd name="T42" fmla="*/ 0 w 246"/>
                <a:gd name="T43" fmla="*/ 2147483646 h 252"/>
                <a:gd name="T44" fmla="*/ 2147483646 w 246"/>
                <a:gd name="T45" fmla="*/ 2147483646 h 252"/>
                <a:gd name="T46" fmla="*/ 2147483646 w 246"/>
                <a:gd name="T47" fmla="*/ 2147483646 h 252"/>
                <a:gd name="T48" fmla="*/ 2147483646 w 246"/>
                <a:gd name="T49" fmla="*/ 2147483646 h 252"/>
                <a:gd name="T50" fmla="*/ 2147483646 w 246"/>
                <a:gd name="T51" fmla="*/ 2147483646 h 252"/>
                <a:gd name="T52" fmla="*/ 2147483646 w 246"/>
                <a:gd name="T53" fmla="*/ 2147483646 h 252"/>
                <a:gd name="T54" fmla="*/ 2147483646 w 246"/>
                <a:gd name="T55" fmla="*/ 2147483646 h 25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246" h="252">
                  <a:moveTo>
                    <a:pt x="126" y="252"/>
                  </a:moveTo>
                  <a:lnTo>
                    <a:pt x="144" y="246"/>
                  </a:lnTo>
                  <a:lnTo>
                    <a:pt x="156" y="162"/>
                  </a:lnTo>
                  <a:lnTo>
                    <a:pt x="156" y="108"/>
                  </a:lnTo>
                  <a:lnTo>
                    <a:pt x="168" y="102"/>
                  </a:lnTo>
                  <a:lnTo>
                    <a:pt x="174" y="36"/>
                  </a:lnTo>
                  <a:lnTo>
                    <a:pt x="222" y="24"/>
                  </a:lnTo>
                  <a:lnTo>
                    <a:pt x="240" y="18"/>
                  </a:lnTo>
                  <a:lnTo>
                    <a:pt x="246" y="18"/>
                  </a:lnTo>
                  <a:lnTo>
                    <a:pt x="234" y="12"/>
                  </a:lnTo>
                  <a:lnTo>
                    <a:pt x="210" y="12"/>
                  </a:lnTo>
                  <a:lnTo>
                    <a:pt x="216" y="18"/>
                  </a:lnTo>
                  <a:lnTo>
                    <a:pt x="210" y="12"/>
                  </a:lnTo>
                  <a:lnTo>
                    <a:pt x="174" y="18"/>
                  </a:lnTo>
                  <a:lnTo>
                    <a:pt x="126" y="18"/>
                  </a:lnTo>
                  <a:lnTo>
                    <a:pt x="114" y="12"/>
                  </a:lnTo>
                  <a:lnTo>
                    <a:pt x="30" y="12"/>
                  </a:lnTo>
                  <a:lnTo>
                    <a:pt x="18" y="0"/>
                  </a:lnTo>
                  <a:lnTo>
                    <a:pt x="6" y="6"/>
                  </a:lnTo>
                  <a:lnTo>
                    <a:pt x="0" y="42"/>
                  </a:lnTo>
                  <a:lnTo>
                    <a:pt x="42" y="126"/>
                  </a:lnTo>
                  <a:lnTo>
                    <a:pt x="48" y="144"/>
                  </a:lnTo>
                  <a:lnTo>
                    <a:pt x="60" y="222"/>
                  </a:lnTo>
                  <a:lnTo>
                    <a:pt x="90" y="252"/>
                  </a:lnTo>
                  <a:lnTo>
                    <a:pt x="96" y="240"/>
                  </a:lnTo>
                  <a:lnTo>
                    <a:pt x="126" y="252"/>
                  </a:lnTo>
                  <a:close/>
                </a:path>
              </a:pathLst>
            </a:custGeom>
            <a:grpFill/>
            <a:ln w="9525">
              <a:solidFill>
                <a:schemeClr val="bg1"/>
              </a:solidFill>
              <a:round/>
              <a:headEnd/>
              <a:tailEnd/>
            </a:ln>
          </p:spPr>
          <p:txBody>
            <a:bodyPr/>
            <a:lstStyle/>
            <a:p>
              <a:endParaRPr lang="en-GB" dirty="0"/>
            </a:p>
          </p:txBody>
        </p:sp>
        <p:sp>
          <p:nvSpPr>
            <p:cNvPr id="125" name="Freeform 396"/>
            <p:cNvSpPr>
              <a:spLocks/>
            </p:cNvSpPr>
            <p:nvPr/>
          </p:nvSpPr>
          <p:spPr bwMode="auto">
            <a:xfrm>
              <a:off x="8065482" y="3356476"/>
              <a:ext cx="60483" cy="71371"/>
            </a:xfrm>
            <a:custGeom>
              <a:avLst/>
              <a:gdLst>
                <a:gd name="T0" fmla="*/ 0 w 10"/>
                <a:gd name="T1" fmla="*/ 2147483646 h 12"/>
                <a:gd name="T2" fmla="*/ 2147483646 w 10"/>
                <a:gd name="T3" fmla="*/ 2147483646 h 12"/>
                <a:gd name="T4" fmla="*/ 2147483646 w 10"/>
                <a:gd name="T5" fmla="*/ 2147483646 h 12"/>
                <a:gd name="T6" fmla="*/ 2147483646 w 10"/>
                <a:gd name="T7" fmla="*/ 2147483646 h 12"/>
                <a:gd name="T8" fmla="*/ 2147483646 w 10"/>
                <a:gd name="T9" fmla="*/ 0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 h="12">
                  <a:moveTo>
                    <a:pt x="0" y="12"/>
                  </a:moveTo>
                  <a:cubicBezTo>
                    <a:pt x="4" y="11"/>
                    <a:pt x="4" y="11"/>
                    <a:pt x="4" y="11"/>
                  </a:cubicBezTo>
                  <a:cubicBezTo>
                    <a:pt x="9" y="10"/>
                    <a:pt x="9" y="10"/>
                    <a:pt x="9" y="10"/>
                  </a:cubicBezTo>
                  <a:cubicBezTo>
                    <a:pt x="9" y="10"/>
                    <a:pt x="10" y="8"/>
                    <a:pt x="10" y="8"/>
                  </a:cubicBezTo>
                  <a:cubicBezTo>
                    <a:pt x="10" y="7"/>
                    <a:pt x="10" y="0"/>
                    <a:pt x="10" y="0"/>
                  </a:cubicBezTo>
                </a:path>
              </a:pathLst>
            </a:custGeom>
            <a:grpFill/>
            <a:ln w="9525">
              <a:solidFill>
                <a:schemeClr val="bg1"/>
              </a:solidFill>
              <a:round/>
              <a:headEnd/>
              <a:tailEnd/>
            </a:ln>
          </p:spPr>
          <p:txBody>
            <a:bodyPr/>
            <a:lstStyle/>
            <a:p>
              <a:endParaRPr lang="en-GB" dirty="0"/>
            </a:p>
          </p:txBody>
        </p:sp>
        <p:sp>
          <p:nvSpPr>
            <p:cNvPr id="126" name="Freeform 397"/>
            <p:cNvSpPr>
              <a:spLocks/>
            </p:cNvSpPr>
            <p:nvPr/>
          </p:nvSpPr>
          <p:spPr bwMode="auto">
            <a:xfrm>
              <a:off x="4783663" y="1776654"/>
              <a:ext cx="515317" cy="702815"/>
            </a:xfrm>
            <a:custGeom>
              <a:avLst/>
              <a:gdLst>
                <a:gd name="T0" fmla="*/ 2147483646 w 516"/>
                <a:gd name="T1" fmla="*/ 2147483646 h 709"/>
                <a:gd name="T2" fmla="*/ 2147483646 w 516"/>
                <a:gd name="T3" fmla="*/ 2147483646 h 709"/>
                <a:gd name="T4" fmla="*/ 2147483646 w 516"/>
                <a:gd name="T5" fmla="*/ 2147483646 h 709"/>
                <a:gd name="T6" fmla="*/ 2147483646 w 516"/>
                <a:gd name="T7" fmla="*/ 2147483646 h 709"/>
                <a:gd name="T8" fmla="*/ 2147483646 w 516"/>
                <a:gd name="T9" fmla="*/ 2147483646 h 709"/>
                <a:gd name="T10" fmla="*/ 2147483646 w 516"/>
                <a:gd name="T11" fmla="*/ 2147483646 h 709"/>
                <a:gd name="T12" fmla="*/ 2147483646 w 516"/>
                <a:gd name="T13" fmla="*/ 2147483646 h 709"/>
                <a:gd name="T14" fmla="*/ 2147483646 w 516"/>
                <a:gd name="T15" fmla="*/ 0 h 709"/>
                <a:gd name="T16" fmla="*/ 2147483646 w 516"/>
                <a:gd name="T17" fmla="*/ 2147483646 h 709"/>
                <a:gd name="T18" fmla="*/ 2147483646 w 516"/>
                <a:gd name="T19" fmla="*/ 2147483646 h 709"/>
                <a:gd name="T20" fmla="*/ 2147483646 w 516"/>
                <a:gd name="T21" fmla="*/ 2147483646 h 709"/>
                <a:gd name="T22" fmla="*/ 2147483646 w 516"/>
                <a:gd name="T23" fmla="*/ 2147483646 h 709"/>
                <a:gd name="T24" fmla="*/ 2147483646 w 516"/>
                <a:gd name="T25" fmla="*/ 2147483646 h 709"/>
                <a:gd name="T26" fmla="*/ 2147483646 w 516"/>
                <a:gd name="T27" fmla="*/ 2147483646 h 709"/>
                <a:gd name="T28" fmla="*/ 2147483646 w 516"/>
                <a:gd name="T29" fmla="*/ 2147483646 h 709"/>
                <a:gd name="T30" fmla="*/ 2147483646 w 516"/>
                <a:gd name="T31" fmla="*/ 2147483646 h 709"/>
                <a:gd name="T32" fmla="*/ 2147483646 w 516"/>
                <a:gd name="T33" fmla="*/ 2147483646 h 709"/>
                <a:gd name="T34" fmla="*/ 2147483646 w 516"/>
                <a:gd name="T35" fmla="*/ 2147483646 h 709"/>
                <a:gd name="T36" fmla="*/ 2147483646 w 516"/>
                <a:gd name="T37" fmla="*/ 2147483646 h 709"/>
                <a:gd name="T38" fmla="*/ 0 w 516"/>
                <a:gd name="T39" fmla="*/ 2147483646 h 709"/>
                <a:gd name="T40" fmla="*/ 2147483646 w 516"/>
                <a:gd name="T41" fmla="*/ 2147483646 h 709"/>
                <a:gd name="T42" fmla="*/ 2147483646 w 516"/>
                <a:gd name="T43" fmla="*/ 2147483646 h 709"/>
                <a:gd name="T44" fmla="*/ 2147483646 w 516"/>
                <a:gd name="T45" fmla="*/ 2147483646 h 709"/>
                <a:gd name="T46" fmla="*/ 2147483646 w 516"/>
                <a:gd name="T47" fmla="*/ 2147483646 h 709"/>
                <a:gd name="T48" fmla="*/ 2147483646 w 516"/>
                <a:gd name="T49" fmla="*/ 2147483646 h 709"/>
                <a:gd name="T50" fmla="*/ 2147483646 w 516"/>
                <a:gd name="T51" fmla="*/ 2147483646 h 709"/>
                <a:gd name="T52" fmla="*/ 2147483646 w 516"/>
                <a:gd name="T53" fmla="*/ 2147483646 h 709"/>
                <a:gd name="T54" fmla="*/ 2147483646 w 516"/>
                <a:gd name="T55" fmla="*/ 2147483646 h 709"/>
                <a:gd name="T56" fmla="*/ 2147483646 w 516"/>
                <a:gd name="T57" fmla="*/ 2147483646 h 709"/>
                <a:gd name="T58" fmla="*/ 2147483646 w 516"/>
                <a:gd name="T59" fmla="*/ 2147483646 h 709"/>
                <a:gd name="T60" fmla="*/ 2147483646 w 516"/>
                <a:gd name="T61" fmla="*/ 2147483646 h 709"/>
                <a:gd name="T62" fmla="*/ 2147483646 w 516"/>
                <a:gd name="T63" fmla="*/ 2147483646 h 709"/>
                <a:gd name="T64" fmla="*/ 2147483646 w 516"/>
                <a:gd name="T65" fmla="*/ 2147483646 h 709"/>
                <a:gd name="T66" fmla="*/ 2147483646 w 516"/>
                <a:gd name="T67" fmla="*/ 2147483646 h 709"/>
                <a:gd name="T68" fmla="*/ 2147483646 w 516"/>
                <a:gd name="T69" fmla="*/ 2147483646 h 709"/>
                <a:gd name="T70" fmla="*/ 2147483646 w 516"/>
                <a:gd name="T71" fmla="*/ 2147483646 h 709"/>
                <a:gd name="T72" fmla="*/ 2147483646 w 516"/>
                <a:gd name="T73" fmla="*/ 2147483646 h 709"/>
                <a:gd name="T74" fmla="*/ 2147483646 w 516"/>
                <a:gd name="T75" fmla="*/ 2147483646 h 709"/>
                <a:gd name="T76" fmla="*/ 2147483646 w 516"/>
                <a:gd name="T77" fmla="*/ 2147483646 h 709"/>
                <a:gd name="T78" fmla="*/ 2147483646 w 516"/>
                <a:gd name="T79" fmla="*/ 2147483646 h 709"/>
                <a:gd name="T80" fmla="*/ 2147483646 w 516"/>
                <a:gd name="T81" fmla="*/ 2147483646 h 709"/>
                <a:gd name="T82" fmla="*/ 2147483646 w 516"/>
                <a:gd name="T83" fmla="*/ 2147483646 h 709"/>
                <a:gd name="T84" fmla="*/ 2147483646 w 516"/>
                <a:gd name="T85" fmla="*/ 2147483646 h 709"/>
                <a:gd name="T86" fmla="*/ 2147483646 w 516"/>
                <a:gd name="T87" fmla="*/ 2147483646 h 709"/>
                <a:gd name="T88" fmla="*/ 2147483646 w 516"/>
                <a:gd name="T89" fmla="*/ 2147483646 h 709"/>
                <a:gd name="T90" fmla="*/ 2147483646 w 516"/>
                <a:gd name="T91" fmla="*/ 2147483646 h 709"/>
                <a:gd name="T92" fmla="*/ 2147483646 w 516"/>
                <a:gd name="T93" fmla="*/ 2147483646 h 709"/>
                <a:gd name="T94" fmla="*/ 2147483646 w 516"/>
                <a:gd name="T95" fmla="*/ 2147483646 h 709"/>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516" h="709">
                  <a:moveTo>
                    <a:pt x="504" y="96"/>
                  </a:moveTo>
                  <a:lnTo>
                    <a:pt x="486" y="78"/>
                  </a:lnTo>
                  <a:lnTo>
                    <a:pt x="432" y="84"/>
                  </a:lnTo>
                  <a:lnTo>
                    <a:pt x="354" y="48"/>
                  </a:lnTo>
                  <a:lnTo>
                    <a:pt x="318" y="54"/>
                  </a:lnTo>
                  <a:lnTo>
                    <a:pt x="288" y="36"/>
                  </a:lnTo>
                  <a:lnTo>
                    <a:pt x="282" y="18"/>
                  </a:lnTo>
                  <a:lnTo>
                    <a:pt x="228" y="0"/>
                  </a:lnTo>
                  <a:lnTo>
                    <a:pt x="198" y="24"/>
                  </a:lnTo>
                  <a:lnTo>
                    <a:pt x="150" y="42"/>
                  </a:lnTo>
                  <a:lnTo>
                    <a:pt x="114" y="66"/>
                  </a:lnTo>
                  <a:lnTo>
                    <a:pt x="90" y="126"/>
                  </a:lnTo>
                  <a:lnTo>
                    <a:pt x="42" y="138"/>
                  </a:lnTo>
                  <a:lnTo>
                    <a:pt x="42" y="174"/>
                  </a:lnTo>
                  <a:lnTo>
                    <a:pt x="78" y="222"/>
                  </a:lnTo>
                  <a:lnTo>
                    <a:pt x="114" y="240"/>
                  </a:lnTo>
                  <a:lnTo>
                    <a:pt x="114" y="264"/>
                  </a:lnTo>
                  <a:lnTo>
                    <a:pt x="90" y="276"/>
                  </a:lnTo>
                  <a:lnTo>
                    <a:pt x="60" y="264"/>
                  </a:lnTo>
                  <a:lnTo>
                    <a:pt x="0" y="306"/>
                  </a:lnTo>
                  <a:lnTo>
                    <a:pt x="18" y="324"/>
                  </a:lnTo>
                  <a:lnTo>
                    <a:pt x="42" y="348"/>
                  </a:lnTo>
                  <a:lnTo>
                    <a:pt x="96" y="348"/>
                  </a:lnTo>
                  <a:lnTo>
                    <a:pt x="138" y="354"/>
                  </a:lnTo>
                  <a:lnTo>
                    <a:pt x="120" y="396"/>
                  </a:lnTo>
                  <a:lnTo>
                    <a:pt x="72" y="414"/>
                  </a:lnTo>
                  <a:lnTo>
                    <a:pt x="36" y="438"/>
                  </a:lnTo>
                  <a:lnTo>
                    <a:pt x="30" y="468"/>
                  </a:lnTo>
                  <a:lnTo>
                    <a:pt x="72" y="498"/>
                  </a:lnTo>
                  <a:lnTo>
                    <a:pt x="78" y="529"/>
                  </a:lnTo>
                  <a:lnTo>
                    <a:pt x="108" y="541"/>
                  </a:lnTo>
                  <a:lnTo>
                    <a:pt x="114" y="583"/>
                  </a:lnTo>
                  <a:lnTo>
                    <a:pt x="156" y="577"/>
                  </a:lnTo>
                  <a:lnTo>
                    <a:pt x="210" y="577"/>
                  </a:lnTo>
                  <a:lnTo>
                    <a:pt x="180" y="631"/>
                  </a:lnTo>
                  <a:lnTo>
                    <a:pt x="90" y="709"/>
                  </a:lnTo>
                  <a:lnTo>
                    <a:pt x="192" y="655"/>
                  </a:lnTo>
                  <a:lnTo>
                    <a:pt x="270" y="571"/>
                  </a:lnTo>
                  <a:lnTo>
                    <a:pt x="264" y="553"/>
                  </a:lnTo>
                  <a:lnTo>
                    <a:pt x="312" y="492"/>
                  </a:lnTo>
                  <a:lnTo>
                    <a:pt x="324" y="517"/>
                  </a:lnTo>
                  <a:lnTo>
                    <a:pt x="330" y="547"/>
                  </a:lnTo>
                  <a:lnTo>
                    <a:pt x="366" y="517"/>
                  </a:lnTo>
                  <a:lnTo>
                    <a:pt x="408" y="492"/>
                  </a:lnTo>
                  <a:lnTo>
                    <a:pt x="426" y="505"/>
                  </a:lnTo>
                  <a:lnTo>
                    <a:pt x="516" y="523"/>
                  </a:lnTo>
                  <a:lnTo>
                    <a:pt x="516" y="96"/>
                  </a:lnTo>
                  <a:lnTo>
                    <a:pt x="504" y="96"/>
                  </a:lnTo>
                  <a:close/>
                </a:path>
              </a:pathLst>
            </a:custGeom>
            <a:grpFill/>
            <a:ln w="9525">
              <a:solidFill>
                <a:schemeClr val="bg1"/>
              </a:solidFill>
              <a:round/>
              <a:headEnd/>
              <a:tailEnd/>
            </a:ln>
          </p:spPr>
          <p:txBody>
            <a:bodyPr/>
            <a:lstStyle/>
            <a:p>
              <a:endParaRPr lang="en-GB" dirty="0"/>
            </a:p>
          </p:txBody>
        </p:sp>
        <p:sp>
          <p:nvSpPr>
            <p:cNvPr id="127" name="Freeform 398"/>
            <p:cNvSpPr>
              <a:spLocks/>
            </p:cNvSpPr>
            <p:nvPr/>
          </p:nvSpPr>
          <p:spPr bwMode="auto">
            <a:xfrm>
              <a:off x="5298980" y="1747622"/>
              <a:ext cx="1614902" cy="1106843"/>
            </a:xfrm>
            <a:custGeom>
              <a:avLst/>
              <a:gdLst>
                <a:gd name="T0" fmla="*/ 2147483646 w 1622"/>
                <a:gd name="T1" fmla="*/ 2147483646 h 1117"/>
                <a:gd name="T2" fmla="*/ 2147483646 w 1622"/>
                <a:gd name="T3" fmla="*/ 2147483646 h 1117"/>
                <a:gd name="T4" fmla="*/ 2147483646 w 1622"/>
                <a:gd name="T5" fmla="*/ 2147483646 h 1117"/>
                <a:gd name="T6" fmla="*/ 2147483646 w 1622"/>
                <a:gd name="T7" fmla="*/ 2147483646 h 1117"/>
                <a:gd name="T8" fmla="*/ 2147483646 w 1622"/>
                <a:gd name="T9" fmla="*/ 2147483646 h 1117"/>
                <a:gd name="T10" fmla="*/ 2147483646 w 1622"/>
                <a:gd name="T11" fmla="*/ 2147483646 h 1117"/>
                <a:gd name="T12" fmla="*/ 2147483646 w 1622"/>
                <a:gd name="T13" fmla="*/ 2147483646 h 1117"/>
                <a:gd name="T14" fmla="*/ 2147483646 w 1622"/>
                <a:gd name="T15" fmla="*/ 2147483646 h 1117"/>
                <a:gd name="T16" fmla="*/ 2147483646 w 1622"/>
                <a:gd name="T17" fmla="*/ 2147483646 h 1117"/>
                <a:gd name="T18" fmla="*/ 2147483646 w 1622"/>
                <a:gd name="T19" fmla="*/ 2147483646 h 1117"/>
                <a:gd name="T20" fmla="*/ 2147483646 w 1622"/>
                <a:gd name="T21" fmla="*/ 2147483646 h 1117"/>
                <a:gd name="T22" fmla="*/ 2147483646 w 1622"/>
                <a:gd name="T23" fmla="*/ 2147483646 h 1117"/>
                <a:gd name="T24" fmla="*/ 2147483646 w 1622"/>
                <a:gd name="T25" fmla="*/ 2147483646 h 1117"/>
                <a:gd name="T26" fmla="*/ 2147483646 w 1622"/>
                <a:gd name="T27" fmla="*/ 2147483646 h 1117"/>
                <a:gd name="T28" fmla="*/ 2147483646 w 1622"/>
                <a:gd name="T29" fmla="*/ 2147483646 h 1117"/>
                <a:gd name="T30" fmla="*/ 2147483646 w 1622"/>
                <a:gd name="T31" fmla="*/ 2147483646 h 1117"/>
                <a:gd name="T32" fmla="*/ 2147483646 w 1622"/>
                <a:gd name="T33" fmla="*/ 2147483646 h 1117"/>
                <a:gd name="T34" fmla="*/ 2147483646 w 1622"/>
                <a:gd name="T35" fmla="*/ 2147483646 h 1117"/>
                <a:gd name="T36" fmla="*/ 2147483646 w 1622"/>
                <a:gd name="T37" fmla="*/ 2147483646 h 1117"/>
                <a:gd name="T38" fmla="*/ 2147483646 w 1622"/>
                <a:gd name="T39" fmla="*/ 2147483646 h 1117"/>
                <a:gd name="T40" fmla="*/ 2147483646 w 1622"/>
                <a:gd name="T41" fmla="*/ 2147483646 h 1117"/>
                <a:gd name="T42" fmla="*/ 2147483646 w 1622"/>
                <a:gd name="T43" fmla="*/ 2147483646 h 1117"/>
                <a:gd name="T44" fmla="*/ 2147483646 w 1622"/>
                <a:gd name="T45" fmla="*/ 2147483646 h 1117"/>
                <a:gd name="T46" fmla="*/ 2147483646 w 1622"/>
                <a:gd name="T47" fmla="*/ 2147483646 h 1117"/>
                <a:gd name="T48" fmla="*/ 2147483646 w 1622"/>
                <a:gd name="T49" fmla="*/ 2147483646 h 1117"/>
                <a:gd name="T50" fmla="*/ 2147483646 w 1622"/>
                <a:gd name="T51" fmla="*/ 2147483646 h 1117"/>
                <a:gd name="T52" fmla="*/ 2147483646 w 1622"/>
                <a:gd name="T53" fmla="*/ 2147483646 h 1117"/>
                <a:gd name="T54" fmla="*/ 2147483646 w 1622"/>
                <a:gd name="T55" fmla="*/ 2147483646 h 1117"/>
                <a:gd name="T56" fmla="*/ 2147483646 w 1622"/>
                <a:gd name="T57" fmla="*/ 2147483646 h 1117"/>
                <a:gd name="T58" fmla="*/ 2147483646 w 1622"/>
                <a:gd name="T59" fmla="*/ 2147483646 h 1117"/>
                <a:gd name="T60" fmla="*/ 2147483646 w 1622"/>
                <a:gd name="T61" fmla="*/ 2147483646 h 1117"/>
                <a:gd name="T62" fmla="*/ 2147483646 w 1622"/>
                <a:gd name="T63" fmla="*/ 2147483646 h 1117"/>
                <a:gd name="T64" fmla="*/ 2147483646 w 1622"/>
                <a:gd name="T65" fmla="*/ 2147483646 h 1117"/>
                <a:gd name="T66" fmla="*/ 2147483646 w 1622"/>
                <a:gd name="T67" fmla="*/ 2147483646 h 1117"/>
                <a:gd name="T68" fmla="*/ 2147483646 w 1622"/>
                <a:gd name="T69" fmla="*/ 2147483646 h 1117"/>
                <a:gd name="T70" fmla="*/ 2147483646 w 1622"/>
                <a:gd name="T71" fmla="*/ 2147483646 h 1117"/>
                <a:gd name="T72" fmla="*/ 2147483646 w 1622"/>
                <a:gd name="T73" fmla="*/ 2147483646 h 1117"/>
                <a:gd name="T74" fmla="*/ 2147483646 w 1622"/>
                <a:gd name="T75" fmla="*/ 2147483646 h 1117"/>
                <a:gd name="T76" fmla="*/ 2147483646 w 1622"/>
                <a:gd name="T77" fmla="*/ 2147483646 h 1117"/>
                <a:gd name="T78" fmla="*/ 2147483646 w 1622"/>
                <a:gd name="T79" fmla="*/ 2147483646 h 1117"/>
                <a:gd name="T80" fmla="*/ 2147483646 w 1622"/>
                <a:gd name="T81" fmla="*/ 0 h 1117"/>
                <a:gd name="T82" fmla="*/ 2147483646 w 1622"/>
                <a:gd name="T83" fmla="*/ 2147483646 h 1117"/>
                <a:gd name="T84" fmla="*/ 2147483646 w 1622"/>
                <a:gd name="T85" fmla="*/ 2147483646 h 1117"/>
                <a:gd name="T86" fmla="*/ 2147483646 w 1622"/>
                <a:gd name="T87" fmla="*/ 2147483646 h 1117"/>
                <a:gd name="T88" fmla="*/ 2147483646 w 1622"/>
                <a:gd name="T89" fmla="*/ 2147483646 h 1117"/>
                <a:gd name="T90" fmla="*/ 2147483646 w 1622"/>
                <a:gd name="T91" fmla="*/ 2147483646 h 1117"/>
                <a:gd name="T92" fmla="*/ 2147483646 w 1622"/>
                <a:gd name="T93" fmla="*/ 2147483646 h 1117"/>
                <a:gd name="T94" fmla="*/ 2147483646 w 1622"/>
                <a:gd name="T95" fmla="*/ 2147483646 h 1117"/>
                <a:gd name="T96" fmla="*/ 2147483646 w 1622"/>
                <a:gd name="T97" fmla="*/ 2147483646 h 1117"/>
                <a:gd name="T98" fmla="*/ 2147483646 w 1622"/>
                <a:gd name="T99" fmla="*/ 2147483646 h 1117"/>
                <a:gd name="T100" fmla="*/ 2147483646 w 1622"/>
                <a:gd name="T101" fmla="*/ 2147483646 h 1117"/>
                <a:gd name="T102" fmla="*/ 2147483646 w 1622"/>
                <a:gd name="T103" fmla="*/ 2147483646 h 1117"/>
                <a:gd name="T104" fmla="*/ 2147483646 w 1622"/>
                <a:gd name="T105" fmla="*/ 2147483646 h 1117"/>
                <a:gd name="T106" fmla="*/ 2147483646 w 1622"/>
                <a:gd name="T107" fmla="*/ 2147483646 h 1117"/>
                <a:gd name="T108" fmla="*/ 2147483646 w 1622"/>
                <a:gd name="T109" fmla="*/ 2147483646 h 1117"/>
                <a:gd name="T110" fmla="*/ 0 w 1622"/>
                <a:gd name="T111" fmla="*/ 2147483646 h 1117"/>
                <a:gd name="T112" fmla="*/ 2147483646 w 1622"/>
                <a:gd name="T113" fmla="*/ 2147483646 h 1117"/>
                <a:gd name="T114" fmla="*/ 2147483646 w 1622"/>
                <a:gd name="T115" fmla="*/ 2147483646 h 1117"/>
                <a:gd name="T116" fmla="*/ 2147483646 w 1622"/>
                <a:gd name="T117" fmla="*/ 2147483646 h 1117"/>
                <a:gd name="T118" fmla="*/ 2147483646 w 1622"/>
                <a:gd name="T119" fmla="*/ 2147483646 h 1117"/>
                <a:gd name="T120" fmla="*/ 2147483646 w 1622"/>
                <a:gd name="T121" fmla="*/ 2147483646 h 1117"/>
                <a:gd name="T122" fmla="*/ 2147483646 w 1622"/>
                <a:gd name="T123" fmla="*/ 2147483646 h 1117"/>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622" h="1117">
                  <a:moveTo>
                    <a:pt x="931" y="943"/>
                  </a:moveTo>
                  <a:lnTo>
                    <a:pt x="973" y="955"/>
                  </a:lnTo>
                  <a:lnTo>
                    <a:pt x="1075" y="1003"/>
                  </a:lnTo>
                  <a:lnTo>
                    <a:pt x="1111" y="1081"/>
                  </a:lnTo>
                  <a:lnTo>
                    <a:pt x="1111" y="1117"/>
                  </a:lnTo>
                  <a:lnTo>
                    <a:pt x="1190" y="1093"/>
                  </a:lnTo>
                  <a:lnTo>
                    <a:pt x="1232" y="1057"/>
                  </a:lnTo>
                  <a:lnTo>
                    <a:pt x="1262" y="1051"/>
                  </a:lnTo>
                  <a:lnTo>
                    <a:pt x="1322" y="1039"/>
                  </a:lnTo>
                  <a:lnTo>
                    <a:pt x="1370" y="979"/>
                  </a:lnTo>
                  <a:lnTo>
                    <a:pt x="1394" y="985"/>
                  </a:lnTo>
                  <a:lnTo>
                    <a:pt x="1406" y="1045"/>
                  </a:lnTo>
                  <a:lnTo>
                    <a:pt x="1430" y="1027"/>
                  </a:lnTo>
                  <a:lnTo>
                    <a:pt x="1448" y="1033"/>
                  </a:lnTo>
                  <a:lnTo>
                    <a:pt x="1436" y="1051"/>
                  </a:lnTo>
                  <a:lnTo>
                    <a:pt x="1448" y="1075"/>
                  </a:lnTo>
                  <a:lnTo>
                    <a:pt x="1502" y="1033"/>
                  </a:lnTo>
                  <a:lnTo>
                    <a:pt x="1520" y="1009"/>
                  </a:lnTo>
                  <a:lnTo>
                    <a:pt x="1466" y="1003"/>
                  </a:lnTo>
                  <a:lnTo>
                    <a:pt x="1442" y="967"/>
                  </a:lnTo>
                  <a:lnTo>
                    <a:pt x="1460" y="949"/>
                  </a:lnTo>
                  <a:lnTo>
                    <a:pt x="1466" y="925"/>
                  </a:lnTo>
                  <a:lnTo>
                    <a:pt x="1382" y="943"/>
                  </a:lnTo>
                  <a:lnTo>
                    <a:pt x="1340" y="979"/>
                  </a:lnTo>
                  <a:lnTo>
                    <a:pt x="1358" y="937"/>
                  </a:lnTo>
                  <a:lnTo>
                    <a:pt x="1400" y="913"/>
                  </a:lnTo>
                  <a:lnTo>
                    <a:pt x="1424" y="889"/>
                  </a:lnTo>
                  <a:lnTo>
                    <a:pt x="1496" y="895"/>
                  </a:lnTo>
                  <a:lnTo>
                    <a:pt x="1550" y="889"/>
                  </a:lnTo>
                  <a:lnTo>
                    <a:pt x="1592" y="859"/>
                  </a:lnTo>
                  <a:lnTo>
                    <a:pt x="1622" y="835"/>
                  </a:lnTo>
                  <a:lnTo>
                    <a:pt x="1598" y="775"/>
                  </a:lnTo>
                  <a:lnTo>
                    <a:pt x="1592" y="745"/>
                  </a:lnTo>
                  <a:lnTo>
                    <a:pt x="1514" y="703"/>
                  </a:lnTo>
                  <a:lnTo>
                    <a:pt x="1514" y="679"/>
                  </a:lnTo>
                  <a:lnTo>
                    <a:pt x="1448" y="553"/>
                  </a:lnTo>
                  <a:lnTo>
                    <a:pt x="1430" y="607"/>
                  </a:lnTo>
                  <a:lnTo>
                    <a:pt x="1388" y="619"/>
                  </a:lnTo>
                  <a:lnTo>
                    <a:pt x="1376" y="607"/>
                  </a:lnTo>
                  <a:lnTo>
                    <a:pt x="1358" y="607"/>
                  </a:lnTo>
                  <a:lnTo>
                    <a:pt x="1358" y="522"/>
                  </a:lnTo>
                  <a:lnTo>
                    <a:pt x="1322" y="516"/>
                  </a:lnTo>
                  <a:lnTo>
                    <a:pt x="1292" y="474"/>
                  </a:lnTo>
                  <a:lnTo>
                    <a:pt x="1262" y="480"/>
                  </a:lnTo>
                  <a:lnTo>
                    <a:pt x="1226" y="468"/>
                  </a:lnTo>
                  <a:lnTo>
                    <a:pt x="1202" y="474"/>
                  </a:lnTo>
                  <a:lnTo>
                    <a:pt x="1202" y="504"/>
                  </a:lnTo>
                  <a:lnTo>
                    <a:pt x="1202" y="535"/>
                  </a:lnTo>
                  <a:lnTo>
                    <a:pt x="1196" y="601"/>
                  </a:lnTo>
                  <a:lnTo>
                    <a:pt x="1190" y="625"/>
                  </a:lnTo>
                  <a:lnTo>
                    <a:pt x="1226" y="697"/>
                  </a:lnTo>
                  <a:lnTo>
                    <a:pt x="1166" y="751"/>
                  </a:lnTo>
                  <a:lnTo>
                    <a:pt x="1178" y="841"/>
                  </a:lnTo>
                  <a:lnTo>
                    <a:pt x="1154" y="859"/>
                  </a:lnTo>
                  <a:lnTo>
                    <a:pt x="1130" y="847"/>
                  </a:lnTo>
                  <a:lnTo>
                    <a:pt x="1117" y="739"/>
                  </a:lnTo>
                  <a:lnTo>
                    <a:pt x="1057" y="733"/>
                  </a:lnTo>
                  <a:lnTo>
                    <a:pt x="943" y="667"/>
                  </a:lnTo>
                  <a:lnTo>
                    <a:pt x="919" y="667"/>
                  </a:lnTo>
                  <a:lnTo>
                    <a:pt x="901" y="613"/>
                  </a:lnTo>
                  <a:lnTo>
                    <a:pt x="883" y="595"/>
                  </a:lnTo>
                  <a:lnTo>
                    <a:pt x="931" y="450"/>
                  </a:lnTo>
                  <a:lnTo>
                    <a:pt x="961" y="420"/>
                  </a:lnTo>
                  <a:lnTo>
                    <a:pt x="991" y="402"/>
                  </a:lnTo>
                  <a:lnTo>
                    <a:pt x="1009" y="402"/>
                  </a:lnTo>
                  <a:lnTo>
                    <a:pt x="1027" y="342"/>
                  </a:lnTo>
                  <a:lnTo>
                    <a:pt x="1039" y="294"/>
                  </a:lnTo>
                  <a:lnTo>
                    <a:pt x="1099" y="282"/>
                  </a:lnTo>
                  <a:lnTo>
                    <a:pt x="1130" y="258"/>
                  </a:lnTo>
                  <a:lnTo>
                    <a:pt x="1111" y="204"/>
                  </a:lnTo>
                  <a:lnTo>
                    <a:pt x="1124" y="168"/>
                  </a:lnTo>
                  <a:lnTo>
                    <a:pt x="1099" y="138"/>
                  </a:lnTo>
                  <a:lnTo>
                    <a:pt x="1063" y="132"/>
                  </a:lnTo>
                  <a:lnTo>
                    <a:pt x="1051" y="192"/>
                  </a:lnTo>
                  <a:lnTo>
                    <a:pt x="1015" y="246"/>
                  </a:lnTo>
                  <a:lnTo>
                    <a:pt x="1003" y="180"/>
                  </a:lnTo>
                  <a:lnTo>
                    <a:pt x="985" y="156"/>
                  </a:lnTo>
                  <a:lnTo>
                    <a:pt x="961" y="186"/>
                  </a:lnTo>
                  <a:lnTo>
                    <a:pt x="949" y="156"/>
                  </a:lnTo>
                  <a:lnTo>
                    <a:pt x="925" y="114"/>
                  </a:lnTo>
                  <a:lnTo>
                    <a:pt x="913" y="60"/>
                  </a:lnTo>
                  <a:lnTo>
                    <a:pt x="877" y="0"/>
                  </a:lnTo>
                  <a:lnTo>
                    <a:pt x="847" y="84"/>
                  </a:lnTo>
                  <a:lnTo>
                    <a:pt x="847" y="114"/>
                  </a:lnTo>
                  <a:lnTo>
                    <a:pt x="889" y="150"/>
                  </a:lnTo>
                  <a:lnTo>
                    <a:pt x="895" y="186"/>
                  </a:lnTo>
                  <a:lnTo>
                    <a:pt x="865" y="216"/>
                  </a:lnTo>
                  <a:lnTo>
                    <a:pt x="847" y="204"/>
                  </a:lnTo>
                  <a:lnTo>
                    <a:pt x="823" y="204"/>
                  </a:lnTo>
                  <a:lnTo>
                    <a:pt x="811" y="234"/>
                  </a:lnTo>
                  <a:lnTo>
                    <a:pt x="769" y="222"/>
                  </a:lnTo>
                  <a:lnTo>
                    <a:pt x="709" y="222"/>
                  </a:lnTo>
                  <a:lnTo>
                    <a:pt x="673" y="198"/>
                  </a:lnTo>
                  <a:lnTo>
                    <a:pt x="619" y="210"/>
                  </a:lnTo>
                  <a:lnTo>
                    <a:pt x="625" y="228"/>
                  </a:lnTo>
                  <a:lnTo>
                    <a:pt x="631" y="264"/>
                  </a:lnTo>
                  <a:lnTo>
                    <a:pt x="613" y="258"/>
                  </a:lnTo>
                  <a:lnTo>
                    <a:pt x="583" y="222"/>
                  </a:lnTo>
                  <a:lnTo>
                    <a:pt x="517" y="234"/>
                  </a:lnTo>
                  <a:lnTo>
                    <a:pt x="487" y="210"/>
                  </a:lnTo>
                  <a:lnTo>
                    <a:pt x="499" y="186"/>
                  </a:lnTo>
                  <a:lnTo>
                    <a:pt x="457" y="174"/>
                  </a:lnTo>
                  <a:lnTo>
                    <a:pt x="409" y="150"/>
                  </a:lnTo>
                  <a:lnTo>
                    <a:pt x="343" y="132"/>
                  </a:lnTo>
                  <a:lnTo>
                    <a:pt x="301" y="144"/>
                  </a:lnTo>
                  <a:lnTo>
                    <a:pt x="259" y="96"/>
                  </a:lnTo>
                  <a:lnTo>
                    <a:pt x="145" y="150"/>
                  </a:lnTo>
                  <a:lnTo>
                    <a:pt x="115" y="180"/>
                  </a:lnTo>
                  <a:lnTo>
                    <a:pt x="67" y="168"/>
                  </a:lnTo>
                  <a:lnTo>
                    <a:pt x="37" y="138"/>
                  </a:lnTo>
                  <a:lnTo>
                    <a:pt x="0" y="126"/>
                  </a:lnTo>
                  <a:lnTo>
                    <a:pt x="0" y="553"/>
                  </a:lnTo>
                  <a:lnTo>
                    <a:pt x="61" y="583"/>
                  </a:lnTo>
                  <a:lnTo>
                    <a:pt x="109" y="559"/>
                  </a:lnTo>
                  <a:lnTo>
                    <a:pt x="175" y="679"/>
                  </a:lnTo>
                  <a:lnTo>
                    <a:pt x="217" y="709"/>
                  </a:lnTo>
                  <a:lnTo>
                    <a:pt x="211" y="757"/>
                  </a:lnTo>
                  <a:lnTo>
                    <a:pt x="229" y="793"/>
                  </a:lnTo>
                  <a:lnTo>
                    <a:pt x="277" y="859"/>
                  </a:lnTo>
                  <a:lnTo>
                    <a:pt x="343" y="901"/>
                  </a:lnTo>
                  <a:lnTo>
                    <a:pt x="349" y="931"/>
                  </a:lnTo>
                  <a:lnTo>
                    <a:pt x="871" y="931"/>
                  </a:lnTo>
                  <a:lnTo>
                    <a:pt x="931" y="943"/>
                  </a:lnTo>
                  <a:close/>
                </a:path>
              </a:pathLst>
            </a:custGeom>
            <a:grpFill/>
            <a:ln w="9525">
              <a:solidFill>
                <a:schemeClr val="bg1"/>
              </a:solidFill>
              <a:round/>
              <a:headEnd/>
              <a:tailEnd/>
            </a:ln>
          </p:spPr>
          <p:txBody>
            <a:bodyPr/>
            <a:lstStyle/>
            <a:p>
              <a:endParaRPr lang="en-GB" dirty="0"/>
            </a:p>
          </p:txBody>
        </p:sp>
        <p:sp>
          <p:nvSpPr>
            <p:cNvPr id="128" name="Freeform 399"/>
            <p:cNvSpPr>
              <a:spLocks/>
            </p:cNvSpPr>
            <p:nvPr/>
          </p:nvSpPr>
          <p:spPr bwMode="auto">
            <a:xfrm>
              <a:off x="5603815" y="2669386"/>
              <a:ext cx="1093537" cy="564914"/>
            </a:xfrm>
            <a:custGeom>
              <a:avLst/>
              <a:gdLst>
                <a:gd name="T0" fmla="*/ 2147483646 w 1099"/>
                <a:gd name="T1" fmla="*/ 2147483646 h 571"/>
                <a:gd name="T2" fmla="*/ 2147483646 w 1099"/>
                <a:gd name="T3" fmla="*/ 2147483646 h 571"/>
                <a:gd name="T4" fmla="*/ 2147483646 w 1099"/>
                <a:gd name="T5" fmla="*/ 2147483646 h 571"/>
                <a:gd name="T6" fmla="*/ 2147483646 w 1099"/>
                <a:gd name="T7" fmla="*/ 2147483646 h 571"/>
                <a:gd name="T8" fmla="*/ 2147483646 w 1099"/>
                <a:gd name="T9" fmla="*/ 2147483646 h 571"/>
                <a:gd name="T10" fmla="*/ 2147483646 w 1099"/>
                <a:gd name="T11" fmla="*/ 2147483646 h 571"/>
                <a:gd name="T12" fmla="*/ 2147483646 w 1099"/>
                <a:gd name="T13" fmla="*/ 2147483646 h 571"/>
                <a:gd name="T14" fmla="*/ 2147483646 w 1099"/>
                <a:gd name="T15" fmla="*/ 2147483646 h 571"/>
                <a:gd name="T16" fmla="*/ 2147483646 w 1099"/>
                <a:gd name="T17" fmla="*/ 2147483646 h 571"/>
                <a:gd name="T18" fmla="*/ 2147483646 w 1099"/>
                <a:gd name="T19" fmla="*/ 2147483646 h 571"/>
                <a:gd name="T20" fmla="*/ 2147483646 w 1099"/>
                <a:gd name="T21" fmla="*/ 2147483646 h 571"/>
                <a:gd name="T22" fmla="*/ 2147483646 w 1099"/>
                <a:gd name="T23" fmla="*/ 2147483646 h 571"/>
                <a:gd name="T24" fmla="*/ 2147483646 w 1099"/>
                <a:gd name="T25" fmla="*/ 2147483646 h 571"/>
                <a:gd name="T26" fmla="*/ 2147483646 w 1099"/>
                <a:gd name="T27" fmla="*/ 2147483646 h 571"/>
                <a:gd name="T28" fmla="*/ 2147483646 w 1099"/>
                <a:gd name="T29" fmla="*/ 2147483646 h 571"/>
                <a:gd name="T30" fmla="*/ 2147483646 w 1099"/>
                <a:gd name="T31" fmla="*/ 2147483646 h 571"/>
                <a:gd name="T32" fmla="*/ 2147483646 w 1099"/>
                <a:gd name="T33" fmla="*/ 2147483646 h 571"/>
                <a:gd name="T34" fmla="*/ 2147483646 w 1099"/>
                <a:gd name="T35" fmla="*/ 2147483646 h 571"/>
                <a:gd name="T36" fmla="*/ 2147483646 w 1099"/>
                <a:gd name="T37" fmla="*/ 2147483646 h 571"/>
                <a:gd name="T38" fmla="*/ 2147483646 w 1099"/>
                <a:gd name="T39" fmla="*/ 2147483646 h 571"/>
                <a:gd name="T40" fmla="*/ 2147483646 w 1099"/>
                <a:gd name="T41" fmla="*/ 2147483646 h 571"/>
                <a:gd name="T42" fmla="*/ 2147483646 w 1099"/>
                <a:gd name="T43" fmla="*/ 2147483646 h 571"/>
                <a:gd name="T44" fmla="*/ 2147483646 w 1099"/>
                <a:gd name="T45" fmla="*/ 2147483646 h 571"/>
                <a:gd name="T46" fmla="*/ 2147483646 w 1099"/>
                <a:gd name="T47" fmla="*/ 2147483646 h 571"/>
                <a:gd name="T48" fmla="*/ 2147483646 w 1099"/>
                <a:gd name="T49" fmla="*/ 2147483646 h 571"/>
                <a:gd name="T50" fmla="*/ 2147483646 w 1099"/>
                <a:gd name="T51" fmla="*/ 0 h 571"/>
                <a:gd name="T52" fmla="*/ 2147483646 w 1099"/>
                <a:gd name="T53" fmla="*/ 2147483646 h 571"/>
                <a:gd name="T54" fmla="*/ 2147483646 w 1099"/>
                <a:gd name="T55" fmla="*/ 2147483646 h 571"/>
                <a:gd name="T56" fmla="*/ 2147483646 w 1099"/>
                <a:gd name="T57" fmla="*/ 2147483646 h 571"/>
                <a:gd name="T58" fmla="*/ 0 w 1099"/>
                <a:gd name="T59" fmla="*/ 2147483646 h 571"/>
                <a:gd name="T60" fmla="*/ 2147483646 w 1099"/>
                <a:gd name="T61" fmla="*/ 2147483646 h 571"/>
                <a:gd name="T62" fmla="*/ 2147483646 w 1099"/>
                <a:gd name="T63" fmla="*/ 2147483646 h 571"/>
                <a:gd name="T64" fmla="*/ 2147483646 w 1099"/>
                <a:gd name="T65" fmla="*/ 2147483646 h 571"/>
                <a:gd name="T66" fmla="*/ 2147483646 w 1099"/>
                <a:gd name="T67" fmla="*/ 2147483646 h 571"/>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099" h="571">
                  <a:moveTo>
                    <a:pt x="252" y="439"/>
                  </a:moveTo>
                  <a:lnTo>
                    <a:pt x="300" y="439"/>
                  </a:lnTo>
                  <a:lnTo>
                    <a:pt x="318" y="427"/>
                  </a:lnTo>
                  <a:lnTo>
                    <a:pt x="348" y="433"/>
                  </a:lnTo>
                  <a:lnTo>
                    <a:pt x="396" y="487"/>
                  </a:lnTo>
                  <a:lnTo>
                    <a:pt x="432" y="475"/>
                  </a:lnTo>
                  <a:lnTo>
                    <a:pt x="456" y="493"/>
                  </a:lnTo>
                  <a:lnTo>
                    <a:pt x="474" y="523"/>
                  </a:lnTo>
                  <a:lnTo>
                    <a:pt x="498" y="547"/>
                  </a:lnTo>
                  <a:lnTo>
                    <a:pt x="528" y="553"/>
                  </a:lnTo>
                  <a:lnTo>
                    <a:pt x="528" y="511"/>
                  </a:lnTo>
                  <a:lnTo>
                    <a:pt x="552" y="487"/>
                  </a:lnTo>
                  <a:lnTo>
                    <a:pt x="570" y="469"/>
                  </a:lnTo>
                  <a:lnTo>
                    <a:pt x="630" y="475"/>
                  </a:lnTo>
                  <a:lnTo>
                    <a:pt x="666" y="475"/>
                  </a:lnTo>
                  <a:lnTo>
                    <a:pt x="714" y="463"/>
                  </a:lnTo>
                  <a:lnTo>
                    <a:pt x="744" y="463"/>
                  </a:lnTo>
                  <a:lnTo>
                    <a:pt x="774" y="457"/>
                  </a:lnTo>
                  <a:lnTo>
                    <a:pt x="780" y="487"/>
                  </a:lnTo>
                  <a:lnTo>
                    <a:pt x="792" y="529"/>
                  </a:lnTo>
                  <a:lnTo>
                    <a:pt x="829" y="565"/>
                  </a:lnTo>
                  <a:lnTo>
                    <a:pt x="847" y="571"/>
                  </a:lnTo>
                  <a:lnTo>
                    <a:pt x="841" y="511"/>
                  </a:lnTo>
                  <a:lnTo>
                    <a:pt x="817" y="445"/>
                  </a:lnTo>
                  <a:lnTo>
                    <a:pt x="847" y="409"/>
                  </a:lnTo>
                  <a:lnTo>
                    <a:pt x="877" y="397"/>
                  </a:lnTo>
                  <a:lnTo>
                    <a:pt x="931" y="343"/>
                  </a:lnTo>
                  <a:lnTo>
                    <a:pt x="925" y="307"/>
                  </a:lnTo>
                  <a:lnTo>
                    <a:pt x="919" y="271"/>
                  </a:lnTo>
                  <a:lnTo>
                    <a:pt x="937" y="283"/>
                  </a:lnTo>
                  <a:lnTo>
                    <a:pt x="943" y="277"/>
                  </a:lnTo>
                  <a:lnTo>
                    <a:pt x="937" y="253"/>
                  </a:lnTo>
                  <a:lnTo>
                    <a:pt x="949" y="253"/>
                  </a:lnTo>
                  <a:lnTo>
                    <a:pt x="967" y="247"/>
                  </a:lnTo>
                  <a:lnTo>
                    <a:pt x="979" y="217"/>
                  </a:lnTo>
                  <a:lnTo>
                    <a:pt x="1003" y="211"/>
                  </a:lnTo>
                  <a:lnTo>
                    <a:pt x="1039" y="193"/>
                  </a:lnTo>
                  <a:lnTo>
                    <a:pt x="1039" y="144"/>
                  </a:lnTo>
                  <a:lnTo>
                    <a:pt x="1099" y="114"/>
                  </a:lnTo>
                  <a:lnTo>
                    <a:pt x="1087" y="54"/>
                  </a:lnTo>
                  <a:lnTo>
                    <a:pt x="1063" y="48"/>
                  </a:lnTo>
                  <a:lnTo>
                    <a:pt x="1015" y="108"/>
                  </a:lnTo>
                  <a:lnTo>
                    <a:pt x="955" y="120"/>
                  </a:lnTo>
                  <a:lnTo>
                    <a:pt x="925" y="126"/>
                  </a:lnTo>
                  <a:lnTo>
                    <a:pt x="883" y="162"/>
                  </a:lnTo>
                  <a:lnTo>
                    <a:pt x="804" y="186"/>
                  </a:lnTo>
                  <a:lnTo>
                    <a:pt x="804" y="150"/>
                  </a:lnTo>
                  <a:lnTo>
                    <a:pt x="768" y="72"/>
                  </a:lnTo>
                  <a:lnTo>
                    <a:pt x="666" y="24"/>
                  </a:lnTo>
                  <a:lnTo>
                    <a:pt x="624" y="12"/>
                  </a:lnTo>
                  <a:lnTo>
                    <a:pt x="564" y="0"/>
                  </a:lnTo>
                  <a:lnTo>
                    <a:pt x="42" y="0"/>
                  </a:lnTo>
                  <a:lnTo>
                    <a:pt x="48" y="36"/>
                  </a:lnTo>
                  <a:lnTo>
                    <a:pt x="30" y="48"/>
                  </a:lnTo>
                  <a:lnTo>
                    <a:pt x="36" y="24"/>
                  </a:lnTo>
                  <a:lnTo>
                    <a:pt x="0" y="12"/>
                  </a:lnTo>
                  <a:lnTo>
                    <a:pt x="18" y="78"/>
                  </a:lnTo>
                  <a:lnTo>
                    <a:pt x="12" y="126"/>
                  </a:lnTo>
                  <a:lnTo>
                    <a:pt x="0" y="174"/>
                  </a:lnTo>
                  <a:lnTo>
                    <a:pt x="12" y="211"/>
                  </a:lnTo>
                  <a:lnTo>
                    <a:pt x="12" y="235"/>
                  </a:lnTo>
                  <a:lnTo>
                    <a:pt x="42" y="295"/>
                  </a:lnTo>
                  <a:lnTo>
                    <a:pt x="66" y="337"/>
                  </a:lnTo>
                  <a:lnTo>
                    <a:pt x="84" y="367"/>
                  </a:lnTo>
                  <a:lnTo>
                    <a:pt x="138" y="403"/>
                  </a:lnTo>
                  <a:lnTo>
                    <a:pt x="144" y="415"/>
                  </a:lnTo>
                  <a:lnTo>
                    <a:pt x="192" y="409"/>
                  </a:lnTo>
                  <a:lnTo>
                    <a:pt x="252" y="439"/>
                  </a:lnTo>
                  <a:close/>
                </a:path>
              </a:pathLst>
            </a:custGeom>
            <a:solidFill>
              <a:srgbClr val="E23936"/>
            </a:solidFill>
            <a:ln w="9525">
              <a:solidFill>
                <a:schemeClr val="bg1"/>
              </a:solidFill>
              <a:round/>
              <a:headEnd/>
              <a:tailEnd/>
            </a:ln>
          </p:spPr>
          <p:txBody>
            <a:bodyPr/>
            <a:lstStyle/>
            <a:p>
              <a:endParaRPr lang="en-GB" dirty="0"/>
            </a:p>
          </p:txBody>
        </p:sp>
        <p:sp>
          <p:nvSpPr>
            <p:cNvPr id="129" name="Freeform 400"/>
            <p:cNvSpPr>
              <a:spLocks/>
            </p:cNvSpPr>
            <p:nvPr/>
          </p:nvSpPr>
          <p:spPr bwMode="auto">
            <a:xfrm>
              <a:off x="6301791" y="3436313"/>
              <a:ext cx="84677" cy="85887"/>
            </a:xfrm>
            <a:custGeom>
              <a:avLst/>
              <a:gdLst>
                <a:gd name="T0" fmla="*/ 2147483646 w 14"/>
                <a:gd name="T1" fmla="*/ 2147483646 h 14"/>
                <a:gd name="T2" fmla="*/ 2147483646 w 14"/>
                <a:gd name="T3" fmla="*/ 2147483646 h 14"/>
                <a:gd name="T4" fmla="*/ 2147483646 w 14"/>
                <a:gd name="T5" fmla="*/ 0 h 14"/>
                <a:gd name="T6" fmla="*/ 2147483646 w 14"/>
                <a:gd name="T7" fmla="*/ 2147483646 h 14"/>
                <a:gd name="T8" fmla="*/ 0 w 14"/>
                <a:gd name="T9" fmla="*/ 2147483646 h 14"/>
                <a:gd name="T10" fmla="*/ 2147483646 w 14"/>
                <a:gd name="T11" fmla="*/ 2147483646 h 14"/>
                <a:gd name="T12" fmla="*/ 2147483646 w 14"/>
                <a:gd name="T13" fmla="*/ 2147483646 h 14"/>
                <a:gd name="T14" fmla="*/ 2147483646 w 14"/>
                <a:gd name="T15" fmla="*/ 2147483646 h 1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4" h="14">
                  <a:moveTo>
                    <a:pt x="14" y="14"/>
                  </a:moveTo>
                  <a:cubicBezTo>
                    <a:pt x="14" y="12"/>
                    <a:pt x="13" y="11"/>
                    <a:pt x="13" y="11"/>
                  </a:cubicBezTo>
                  <a:cubicBezTo>
                    <a:pt x="14" y="0"/>
                    <a:pt x="14" y="0"/>
                    <a:pt x="14" y="0"/>
                  </a:cubicBezTo>
                  <a:cubicBezTo>
                    <a:pt x="7" y="3"/>
                    <a:pt x="7" y="3"/>
                    <a:pt x="7" y="3"/>
                  </a:cubicBezTo>
                  <a:cubicBezTo>
                    <a:pt x="0" y="6"/>
                    <a:pt x="0" y="6"/>
                    <a:pt x="0" y="6"/>
                  </a:cubicBezTo>
                  <a:cubicBezTo>
                    <a:pt x="5" y="14"/>
                    <a:pt x="5" y="14"/>
                    <a:pt x="5" y="14"/>
                  </a:cubicBezTo>
                  <a:cubicBezTo>
                    <a:pt x="9" y="13"/>
                    <a:pt x="9" y="13"/>
                    <a:pt x="9" y="13"/>
                  </a:cubicBezTo>
                  <a:lnTo>
                    <a:pt x="14" y="14"/>
                  </a:lnTo>
                  <a:close/>
                </a:path>
              </a:pathLst>
            </a:custGeom>
            <a:grpFill/>
            <a:ln w="9525">
              <a:solidFill>
                <a:schemeClr val="bg1"/>
              </a:solidFill>
              <a:round/>
              <a:headEnd/>
              <a:tailEnd/>
            </a:ln>
          </p:spPr>
          <p:txBody>
            <a:bodyPr/>
            <a:lstStyle/>
            <a:p>
              <a:endParaRPr lang="en-GB" dirty="0"/>
            </a:p>
          </p:txBody>
        </p:sp>
        <p:sp>
          <p:nvSpPr>
            <p:cNvPr id="130" name="Freeform 401"/>
            <p:cNvSpPr>
              <a:spLocks/>
            </p:cNvSpPr>
            <p:nvPr/>
          </p:nvSpPr>
          <p:spPr bwMode="auto">
            <a:xfrm>
              <a:off x="6332033" y="3514942"/>
              <a:ext cx="72580" cy="53225"/>
            </a:xfrm>
            <a:custGeom>
              <a:avLst/>
              <a:gdLst>
                <a:gd name="T0" fmla="*/ 2147483646 w 12"/>
                <a:gd name="T1" fmla="*/ 2147483646 h 9"/>
                <a:gd name="T2" fmla="*/ 2147483646 w 12"/>
                <a:gd name="T3" fmla="*/ 0 h 9"/>
                <a:gd name="T4" fmla="*/ 0 w 12"/>
                <a:gd name="T5" fmla="*/ 2147483646 h 9"/>
                <a:gd name="T6" fmla="*/ 2147483646 w 12"/>
                <a:gd name="T7" fmla="*/ 2147483646 h 9"/>
                <a:gd name="T8" fmla="*/ 2147483646 w 12"/>
                <a:gd name="T9" fmla="*/ 2147483646 h 9"/>
                <a:gd name="T10" fmla="*/ 2147483646 w 12"/>
                <a:gd name="T11" fmla="*/ 2147483646 h 9"/>
                <a:gd name="T12" fmla="*/ 2147483646 w 12"/>
                <a:gd name="T13" fmla="*/ 2147483646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 h="9">
                  <a:moveTo>
                    <a:pt x="9" y="1"/>
                  </a:moveTo>
                  <a:cubicBezTo>
                    <a:pt x="4" y="0"/>
                    <a:pt x="4" y="0"/>
                    <a:pt x="4" y="0"/>
                  </a:cubicBezTo>
                  <a:cubicBezTo>
                    <a:pt x="0" y="1"/>
                    <a:pt x="0" y="1"/>
                    <a:pt x="0" y="1"/>
                  </a:cubicBezTo>
                  <a:cubicBezTo>
                    <a:pt x="2" y="3"/>
                    <a:pt x="2" y="3"/>
                    <a:pt x="2" y="3"/>
                  </a:cubicBezTo>
                  <a:cubicBezTo>
                    <a:pt x="11" y="9"/>
                    <a:pt x="11" y="9"/>
                    <a:pt x="11" y="9"/>
                  </a:cubicBezTo>
                  <a:cubicBezTo>
                    <a:pt x="12" y="5"/>
                    <a:pt x="12" y="5"/>
                    <a:pt x="12" y="5"/>
                  </a:cubicBezTo>
                  <a:cubicBezTo>
                    <a:pt x="11" y="4"/>
                    <a:pt x="10" y="2"/>
                    <a:pt x="9" y="1"/>
                  </a:cubicBezTo>
                  <a:close/>
                </a:path>
              </a:pathLst>
            </a:custGeom>
            <a:grpFill/>
            <a:ln w="9525">
              <a:solidFill>
                <a:schemeClr val="bg1"/>
              </a:solidFill>
              <a:round/>
              <a:headEnd/>
              <a:tailEnd/>
            </a:ln>
          </p:spPr>
          <p:txBody>
            <a:bodyPr/>
            <a:lstStyle/>
            <a:p>
              <a:endParaRPr lang="en-GB" dirty="0"/>
            </a:p>
          </p:txBody>
        </p:sp>
        <p:sp>
          <p:nvSpPr>
            <p:cNvPr id="131" name="Freeform 402"/>
            <p:cNvSpPr>
              <a:spLocks/>
            </p:cNvSpPr>
            <p:nvPr/>
          </p:nvSpPr>
          <p:spPr bwMode="auto">
            <a:xfrm>
              <a:off x="6398565" y="3545183"/>
              <a:ext cx="107661" cy="45967"/>
            </a:xfrm>
            <a:custGeom>
              <a:avLst/>
              <a:gdLst>
                <a:gd name="T0" fmla="*/ 2147483646 w 18"/>
                <a:gd name="T1" fmla="*/ 2147483646 h 8"/>
                <a:gd name="T2" fmla="*/ 2147483646 w 18"/>
                <a:gd name="T3" fmla="*/ 2147483646 h 8"/>
                <a:gd name="T4" fmla="*/ 2147483646 w 18"/>
                <a:gd name="T5" fmla="*/ 2147483646 h 8"/>
                <a:gd name="T6" fmla="*/ 2147483646 w 18"/>
                <a:gd name="T7" fmla="*/ 0 h 8"/>
                <a:gd name="T8" fmla="*/ 0 w 18"/>
                <a:gd name="T9" fmla="*/ 2147483646 h 8"/>
                <a:gd name="T10" fmla="*/ 2147483646 w 18"/>
                <a:gd name="T11" fmla="*/ 2147483646 h 8"/>
                <a:gd name="T12" fmla="*/ 2147483646 w 18"/>
                <a:gd name="T13" fmla="*/ 2147483646 h 8"/>
                <a:gd name="T14" fmla="*/ 2147483646 w 18"/>
                <a:gd name="T15" fmla="*/ 2147483646 h 8"/>
                <a:gd name="T16" fmla="*/ 2147483646 w 18"/>
                <a:gd name="T17" fmla="*/ 2147483646 h 8"/>
                <a:gd name="T18" fmla="*/ 2147483646 w 18"/>
                <a:gd name="T19" fmla="*/ 2147483646 h 8"/>
                <a:gd name="T20" fmla="*/ 2147483646 w 18"/>
                <a:gd name="T21" fmla="*/ 2147483646 h 8"/>
                <a:gd name="T22" fmla="*/ 2147483646 w 18"/>
                <a:gd name="T23" fmla="*/ 2147483646 h 8"/>
                <a:gd name="T24" fmla="*/ 2147483646 w 18"/>
                <a:gd name="T25" fmla="*/ 2147483646 h 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8" h="8">
                  <a:moveTo>
                    <a:pt x="14" y="1"/>
                  </a:moveTo>
                  <a:cubicBezTo>
                    <a:pt x="9" y="1"/>
                    <a:pt x="9" y="1"/>
                    <a:pt x="9" y="1"/>
                  </a:cubicBezTo>
                  <a:cubicBezTo>
                    <a:pt x="9" y="1"/>
                    <a:pt x="3" y="2"/>
                    <a:pt x="2" y="1"/>
                  </a:cubicBezTo>
                  <a:cubicBezTo>
                    <a:pt x="1" y="1"/>
                    <a:pt x="1" y="1"/>
                    <a:pt x="1" y="0"/>
                  </a:cubicBezTo>
                  <a:cubicBezTo>
                    <a:pt x="0" y="4"/>
                    <a:pt x="0" y="4"/>
                    <a:pt x="0" y="4"/>
                  </a:cubicBezTo>
                  <a:cubicBezTo>
                    <a:pt x="0" y="4"/>
                    <a:pt x="3" y="7"/>
                    <a:pt x="4" y="8"/>
                  </a:cubicBezTo>
                  <a:cubicBezTo>
                    <a:pt x="5" y="8"/>
                    <a:pt x="6" y="8"/>
                    <a:pt x="6" y="8"/>
                  </a:cubicBezTo>
                  <a:cubicBezTo>
                    <a:pt x="7" y="6"/>
                    <a:pt x="7" y="6"/>
                    <a:pt x="7" y="6"/>
                  </a:cubicBezTo>
                  <a:cubicBezTo>
                    <a:pt x="10" y="3"/>
                    <a:pt x="10" y="3"/>
                    <a:pt x="10" y="3"/>
                  </a:cubicBezTo>
                  <a:cubicBezTo>
                    <a:pt x="14" y="4"/>
                    <a:pt x="14" y="4"/>
                    <a:pt x="14" y="4"/>
                  </a:cubicBezTo>
                  <a:cubicBezTo>
                    <a:pt x="15" y="7"/>
                    <a:pt x="15" y="7"/>
                    <a:pt x="15" y="7"/>
                  </a:cubicBezTo>
                  <a:cubicBezTo>
                    <a:pt x="18" y="4"/>
                    <a:pt x="18" y="4"/>
                    <a:pt x="18" y="4"/>
                  </a:cubicBezTo>
                  <a:lnTo>
                    <a:pt x="14" y="1"/>
                  </a:lnTo>
                  <a:close/>
                </a:path>
              </a:pathLst>
            </a:custGeom>
            <a:grpFill/>
            <a:ln w="9525">
              <a:solidFill>
                <a:schemeClr val="bg1"/>
              </a:solidFill>
              <a:round/>
              <a:headEnd/>
              <a:tailEnd/>
            </a:ln>
          </p:spPr>
          <p:txBody>
            <a:bodyPr/>
            <a:lstStyle/>
            <a:p>
              <a:endParaRPr lang="en-GB" dirty="0"/>
            </a:p>
          </p:txBody>
        </p:sp>
        <p:sp>
          <p:nvSpPr>
            <p:cNvPr id="132" name="Freeform 403"/>
            <p:cNvSpPr>
              <a:spLocks/>
            </p:cNvSpPr>
            <p:nvPr/>
          </p:nvSpPr>
          <p:spPr bwMode="auto">
            <a:xfrm>
              <a:off x="6469935" y="3491958"/>
              <a:ext cx="221368" cy="243143"/>
            </a:xfrm>
            <a:custGeom>
              <a:avLst/>
              <a:gdLst>
                <a:gd name="T0" fmla="*/ 2147483646 w 37"/>
                <a:gd name="T1" fmla="*/ 2147483646 h 41"/>
                <a:gd name="T2" fmla="*/ 2147483646 w 37"/>
                <a:gd name="T3" fmla="*/ 2147483646 h 41"/>
                <a:gd name="T4" fmla="*/ 2147483646 w 37"/>
                <a:gd name="T5" fmla="*/ 2147483646 h 41"/>
                <a:gd name="T6" fmla="*/ 2147483646 w 37"/>
                <a:gd name="T7" fmla="*/ 2147483646 h 41"/>
                <a:gd name="T8" fmla="*/ 2147483646 w 37"/>
                <a:gd name="T9" fmla="*/ 2147483646 h 41"/>
                <a:gd name="T10" fmla="*/ 2147483646 w 37"/>
                <a:gd name="T11" fmla="*/ 2147483646 h 41"/>
                <a:gd name="T12" fmla="*/ 2147483646 w 37"/>
                <a:gd name="T13" fmla="*/ 2147483646 h 41"/>
                <a:gd name="T14" fmla="*/ 2147483646 w 37"/>
                <a:gd name="T15" fmla="*/ 2147483646 h 41"/>
                <a:gd name="T16" fmla="*/ 2147483646 w 37"/>
                <a:gd name="T17" fmla="*/ 2147483646 h 41"/>
                <a:gd name="T18" fmla="*/ 2147483646 w 37"/>
                <a:gd name="T19" fmla="*/ 2147483646 h 41"/>
                <a:gd name="T20" fmla="*/ 2147483646 w 37"/>
                <a:gd name="T21" fmla="*/ 0 h 41"/>
                <a:gd name="T22" fmla="*/ 2147483646 w 37"/>
                <a:gd name="T23" fmla="*/ 2147483646 h 41"/>
                <a:gd name="T24" fmla="*/ 2147483646 w 37"/>
                <a:gd name="T25" fmla="*/ 2147483646 h 41"/>
                <a:gd name="T26" fmla="*/ 2147483646 w 37"/>
                <a:gd name="T27" fmla="*/ 2147483646 h 41"/>
                <a:gd name="T28" fmla="*/ 2147483646 w 37"/>
                <a:gd name="T29" fmla="*/ 2147483646 h 41"/>
                <a:gd name="T30" fmla="*/ 2147483646 w 37"/>
                <a:gd name="T31" fmla="*/ 2147483646 h 41"/>
                <a:gd name="T32" fmla="*/ 2147483646 w 37"/>
                <a:gd name="T33" fmla="*/ 2147483646 h 41"/>
                <a:gd name="T34" fmla="*/ 2147483646 w 37"/>
                <a:gd name="T35" fmla="*/ 2147483646 h 41"/>
                <a:gd name="T36" fmla="*/ 2147483646 w 37"/>
                <a:gd name="T37" fmla="*/ 2147483646 h 41"/>
                <a:gd name="T38" fmla="*/ 2147483646 w 37"/>
                <a:gd name="T39" fmla="*/ 2147483646 h 41"/>
                <a:gd name="T40" fmla="*/ 2147483646 w 37"/>
                <a:gd name="T41" fmla="*/ 2147483646 h 41"/>
                <a:gd name="T42" fmla="*/ 2147483646 w 37"/>
                <a:gd name="T43" fmla="*/ 2147483646 h 41"/>
                <a:gd name="T44" fmla="*/ 0 w 37"/>
                <a:gd name="T45" fmla="*/ 2147483646 h 41"/>
                <a:gd name="T46" fmla="*/ 2147483646 w 37"/>
                <a:gd name="T47" fmla="*/ 2147483646 h 41"/>
                <a:gd name="T48" fmla="*/ 2147483646 w 37"/>
                <a:gd name="T49" fmla="*/ 2147483646 h 4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7" h="41">
                  <a:moveTo>
                    <a:pt x="37" y="34"/>
                  </a:moveTo>
                  <a:cubicBezTo>
                    <a:pt x="37" y="34"/>
                    <a:pt x="37" y="34"/>
                    <a:pt x="37" y="34"/>
                  </a:cubicBezTo>
                  <a:cubicBezTo>
                    <a:pt x="37" y="27"/>
                    <a:pt x="37" y="27"/>
                    <a:pt x="37" y="27"/>
                  </a:cubicBezTo>
                  <a:cubicBezTo>
                    <a:pt x="35" y="23"/>
                    <a:pt x="35" y="23"/>
                    <a:pt x="35" y="23"/>
                  </a:cubicBezTo>
                  <a:cubicBezTo>
                    <a:pt x="36" y="21"/>
                    <a:pt x="36" y="21"/>
                    <a:pt x="36" y="21"/>
                  </a:cubicBezTo>
                  <a:cubicBezTo>
                    <a:pt x="31" y="20"/>
                    <a:pt x="31" y="20"/>
                    <a:pt x="31" y="20"/>
                  </a:cubicBezTo>
                  <a:cubicBezTo>
                    <a:pt x="21" y="16"/>
                    <a:pt x="21" y="16"/>
                    <a:pt x="21" y="16"/>
                  </a:cubicBezTo>
                  <a:cubicBezTo>
                    <a:pt x="19" y="11"/>
                    <a:pt x="19" y="11"/>
                    <a:pt x="19" y="11"/>
                  </a:cubicBezTo>
                  <a:cubicBezTo>
                    <a:pt x="20" y="3"/>
                    <a:pt x="20" y="3"/>
                    <a:pt x="20" y="3"/>
                  </a:cubicBezTo>
                  <a:cubicBezTo>
                    <a:pt x="24" y="1"/>
                    <a:pt x="24" y="1"/>
                    <a:pt x="24" y="1"/>
                  </a:cubicBezTo>
                  <a:cubicBezTo>
                    <a:pt x="24" y="0"/>
                    <a:pt x="24" y="0"/>
                    <a:pt x="24" y="0"/>
                  </a:cubicBezTo>
                  <a:cubicBezTo>
                    <a:pt x="17" y="2"/>
                    <a:pt x="17" y="2"/>
                    <a:pt x="17" y="2"/>
                  </a:cubicBezTo>
                  <a:cubicBezTo>
                    <a:pt x="13" y="4"/>
                    <a:pt x="13" y="4"/>
                    <a:pt x="13" y="4"/>
                  </a:cubicBezTo>
                  <a:cubicBezTo>
                    <a:pt x="11" y="9"/>
                    <a:pt x="11" y="9"/>
                    <a:pt x="11" y="9"/>
                  </a:cubicBezTo>
                  <a:cubicBezTo>
                    <a:pt x="9" y="10"/>
                    <a:pt x="9" y="10"/>
                    <a:pt x="9" y="10"/>
                  </a:cubicBezTo>
                  <a:cubicBezTo>
                    <a:pt x="6" y="13"/>
                    <a:pt x="6" y="13"/>
                    <a:pt x="6" y="13"/>
                  </a:cubicBezTo>
                  <a:cubicBezTo>
                    <a:pt x="3" y="16"/>
                    <a:pt x="3" y="16"/>
                    <a:pt x="3" y="16"/>
                  </a:cubicBezTo>
                  <a:cubicBezTo>
                    <a:pt x="4" y="18"/>
                    <a:pt x="4" y="18"/>
                    <a:pt x="4" y="18"/>
                  </a:cubicBezTo>
                  <a:cubicBezTo>
                    <a:pt x="5" y="23"/>
                    <a:pt x="5" y="23"/>
                    <a:pt x="5" y="23"/>
                  </a:cubicBezTo>
                  <a:cubicBezTo>
                    <a:pt x="5" y="26"/>
                    <a:pt x="5" y="26"/>
                    <a:pt x="5" y="26"/>
                  </a:cubicBezTo>
                  <a:cubicBezTo>
                    <a:pt x="6" y="30"/>
                    <a:pt x="6" y="30"/>
                    <a:pt x="6" y="30"/>
                  </a:cubicBezTo>
                  <a:cubicBezTo>
                    <a:pt x="2" y="33"/>
                    <a:pt x="2" y="33"/>
                    <a:pt x="2" y="33"/>
                  </a:cubicBezTo>
                  <a:cubicBezTo>
                    <a:pt x="0" y="35"/>
                    <a:pt x="0" y="35"/>
                    <a:pt x="0" y="35"/>
                  </a:cubicBezTo>
                  <a:cubicBezTo>
                    <a:pt x="8" y="38"/>
                    <a:pt x="8" y="38"/>
                    <a:pt x="8" y="38"/>
                  </a:cubicBezTo>
                  <a:cubicBezTo>
                    <a:pt x="12" y="41"/>
                    <a:pt x="12" y="41"/>
                    <a:pt x="12" y="41"/>
                  </a:cubicBezTo>
                </a:path>
              </a:pathLst>
            </a:custGeom>
            <a:grpFill/>
            <a:ln w="9525">
              <a:solidFill>
                <a:schemeClr val="bg1"/>
              </a:solidFill>
              <a:round/>
              <a:headEnd/>
              <a:tailEnd/>
            </a:ln>
          </p:spPr>
          <p:txBody>
            <a:bodyPr/>
            <a:lstStyle/>
            <a:p>
              <a:endParaRPr lang="en-GB" dirty="0"/>
            </a:p>
          </p:txBody>
        </p:sp>
        <p:sp>
          <p:nvSpPr>
            <p:cNvPr id="133" name="Freeform 422"/>
            <p:cNvSpPr>
              <a:spLocks/>
            </p:cNvSpPr>
            <p:nvPr/>
          </p:nvSpPr>
          <p:spPr bwMode="auto">
            <a:xfrm>
              <a:off x="6271550" y="3419378"/>
              <a:ext cx="114918" cy="53225"/>
            </a:xfrm>
            <a:custGeom>
              <a:avLst/>
              <a:gdLst>
                <a:gd name="T0" fmla="*/ 2147483646 w 19"/>
                <a:gd name="T1" fmla="*/ 2147483646 h 9"/>
                <a:gd name="T2" fmla="*/ 2147483646 w 19"/>
                <a:gd name="T3" fmla="*/ 2147483646 h 9"/>
                <a:gd name="T4" fmla="*/ 2147483646 w 19"/>
                <a:gd name="T5" fmla="*/ 0 h 9"/>
                <a:gd name="T6" fmla="*/ 2147483646 w 19"/>
                <a:gd name="T7" fmla="*/ 2147483646 h 9"/>
                <a:gd name="T8" fmla="*/ 0 w 19"/>
                <a:gd name="T9" fmla="*/ 2147483646 h 9"/>
                <a:gd name="T10" fmla="*/ 0 w 19"/>
                <a:gd name="T11" fmla="*/ 2147483646 h 9"/>
                <a:gd name="T12" fmla="*/ 2147483646 w 19"/>
                <a:gd name="T13" fmla="*/ 2147483646 h 9"/>
                <a:gd name="T14" fmla="*/ 2147483646 w 19"/>
                <a:gd name="T15" fmla="*/ 2147483646 h 9"/>
                <a:gd name="T16" fmla="*/ 2147483646 w 19"/>
                <a:gd name="T17" fmla="*/ 2147483646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9" h="9">
                  <a:moveTo>
                    <a:pt x="19" y="3"/>
                  </a:moveTo>
                  <a:cubicBezTo>
                    <a:pt x="19" y="3"/>
                    <a:pt x="10" y="1"/>
                    <a:pt x="8" y="1"/>
                  </a:cubicBezTo>
                  <a:cubicBezTo>
                    <a:pt x="7" y="1"/>
                    <a:pt x="6" y="0"/>
                    <a:pt x="5" y="0"/>
                  </a:cubicBezTo>
                  <a:cubicBezTo>
                    <a:pt x="1" y="3"/>
                    <a:pt x="1" y="3"/>
                    <a:pt x="1" y="3"/>
                  </a:cubicBezTo>
                  <a:cubicBezTo>
                    <a:pt x="0" y="6"/>
                    <a:pt x="0" y="6"/>
                    <a:pt x="0" y="6"/>
                  </a:cubicBezTo>
                  <a:cubicBezTo>
                    <a:pt x="0" y="6"/>
                    <a:pt x="0" y="6"/>
                    <a:pt x="0" y="6"/>
                  </a:cubicBezTo>
                  <a:cubicBezTo>
                    <a:pt x="5" y="9"/>
                    <a:pt x="5" y="9"/>
                    <a:pt x="5" y="9"/>
                  </a:cubicBezTo>
                  <a:cubicBezTo>
                    <a:pt x="12" y="6"/>
                    <a:pt x="12" y="6"/>
                    <a:pt x="12" y="6"/>
                  </a:cubicBezTo>
                  <a:lnTo>
                    <a:pt x="19" y="3"/>
                  </a:lnTo>
                  <a:close/>
                </a:path>
              </a:pathLst>
            </a:custGeom>
            <a:grpFill/>
            <a:ln w="9525">
              <a:solidFill>
                <a:schemeClr val="bg1"/>
              </a:solidFill>
              <a:round/>
              <a:headEnd/>
              <a:tailEnd/>
            </a:ln>
          </p:spPr>
          <p:txBody>
            <a:bodyPr/>
            <a:lstStyle/>
            <a:p>
              <a:endParaRPr lang="en-GB" dirty="0"/>
            </a:p>
          </p:txBody>
        </p:sp>
        <p:sp>
          <p:nvSpPr>
            <p:cNvPr id="134" name="Freeform 423"/>
            <p:cNvSpPr>
              <a:spLocks/>
            </p:cNvSpPr>
            <p:nvPr/>
          </p:nvSpPr>
          <p:spPr bwMode="auto">
            <a:xfrm>
              <a:off x="6211067" y="3387927"/>
              <a:ext cx="90724" cy="74999"/>
            </a:xfrm>
            <a:custGeom>
              <a:avLst/>
              <a:gdLst>
                <a:gd name="T0" fmla="*/ 2147483646 w 15"/>
                <a:gd name="T1" fmla="*/ 2147483646 h 12"/>
                <a:gd name="T2" fmla="*/ 2147483646 w 15"/>
                <a:gd name="T3" fmla="*/ 2147483646 h 12"/>
                <a:gd name="T4" fmla="*/ 2147483646 w 15"/>
                <a:gd name="T5" fmla="*/ 0 h 12"/>
                <a:gd name="T6" fmla="*/ 2147483646 w 15"/>
                <a:gd name="T7" fmla="*/ 0 h 12"/>
                <a:gd name="T8" fmla="*/ 2147483646 w 15"/>
                <a:gd name="T9" fmla="*/ 2147483646 h 12"/>
                <a:gd name="T10" fmla="*/ 2147483646 w 15"/>
                <a:gd name="T11" fmla="*/ 2147483646 h 12"/>
                <a:gd name="T12" fmla="*/ 2147483646 w 15"/>
                <a:gd name="T13" fmla="*/ 2147483646 h 12"/>
                <a:gd name="T14" fmla="*/ 2147483646 w 15"/>
                <a:gd name="T15" fmla="*/ 2147483646 h 12"/>
                <a:gd name="T16" fmla="*/ 0 w 15"/>
                <a:gd name="T17" fmla="*/ 2147483646 h 12"/>
                <a:gd name="T18" fmla="*/ 2147483646 w 15"/>
                <a:gd name="T19" fmla="*/ 2147483646 h 12"/>
                <a:gd name="T20" fmla="*/ 2147483646 w 15"/>
                <a:gd name="T21" fmla="*/ 2147483646 h 12"/>
                <a:gd name="T22" fmla="*/ 2147483646 w 15"/>
                <a:gd name="T23" fmla="*/ 2147483646 h 12"/>
                <a:gd name="T24" fmla="*/ 2147483646 w 15"/>
                <a:gd name="T25" fmla="*/ 2147483646 h 12"/>
                <a:gd name="T26" fmla="*/ 2147483646 w 15"/>
                <a:gd name="T27" fmla="*/ 2147483646 h 1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5" h="12">
                  <a:moveTo>
                    <a:pt x="15" y="5"/>
                  </a:moveTo>
                  <a:cubicBezTo>
                    <a:pt x="13" y="5"/>
                    <a:pt x="11" y="4"/>
                    <a:pt x="11" y="4"/>
                  </a:cubicBezTo>
                  <a:cubicBezTo>
                    <a:pt x="11" y="0"/>
                    <a:pt x="11" y="0"/>
                    <a:pt x="11" y="0"/>
                  </a:cubicBezTo>
                  <a:cubicBezTo>
                    <a:pt x="6" y="0"/>
                    <a:pt x="6" y="0"/>
                    <a:pt x="6" y="0"/>
                  </a:cubicBezTo>
                  <a:cubicBezTo>
                    <a:pt x="4" y="1"/>
                    <a:pt x="4" y="1"/>
                    <a:pt x="4" y="1"/>
                  </a:cubicBezTo>
                  <a:cubicBezTo>
                    <a:pt x="6" y="5"/>
                    <a:pt x="6" y="5"/>
                    <a:pt x="6" y="5"/>
                  </a:cubicBezTo>
                  <a:cubicBezTo>
                    <a:pt x="3" y="5"/>
                    <a:pt x="3" y="5"/>
                    <a:pt x="3" y="5"/>
                  </a:cubicBezTo>
                  <a:cubicBezTo>
                    <a:pt x="1" y="8"/>
                    <a:pt x="1" y="8"/>
                    <a:pt x="1" y="8"/>
                  </a:cubicBezTo>
                  <a:cubicBezTo>
                    <a:pt x="0" y="10"/>
                    <a:pt x="0" y="10"/>
                    <a:pt x="0" y="10"/>
                  </a:cubicBezTo>
                  <a:cubicBezTo>
                    <a:pt x="1" y="11"/>
                    <a:pt x="1" y="11"/>
                    <a:pt x="1" y="11"/>
                  </a:cubicBezTo>
                  <a:cubicBezTo>
                    <a:pt x="7" y="12"/>
                    <a:pt x="7" y="12"/>
                    <a:pt x="7" y="12"/>
                  </a:cubicBezTo>
                  <a:cubicBezTo>
                    <a:pt x="10" y="11"/>
                    <a:pt x="10" y="11"/>
                    <a:pt x="10" y="11"/>
                  </a:cubicBezTo>
                  <a:cubicBezTo>
                    <a:pt x="11" y="8"/>
                    <a:pt x="11" y="8"/>
                    <a:pt x="11" y="8"/>
                  </a:cubicBezTo>
                  <a:lnTo>
                    <a:pt x="15" y="5"/>
                  </a:lnTo>
                  <a:close/>
                </a:path>
              </a:pathLst>
            </a:custGeom>
            <a:grpFill/>
            <a:ln w="9525">
              <a:solidFill>
                <a:schemeClr val="bg1"/>
              </a:solidFill>
              <a:round/>
              <a:headEnd/>
              <a:tailEnd/>
            </a:ln>
          </p:spPr>
          <p:txBody>
            <a:bodyPr/>
            <a:lstStyle/>
            <a:p>
              <a:endParaRPr lang="en-GB" dirty="0"/>
            </a:p>
          </p:txBody>
        </p:sp>
        <p:sp>
          <p:nvSpPr>
            <p:cNvPr id="135" name="Freeform 424"/>
            <p:cNvSpPr>
              <a:spLocks/>
            </p:cNvSpPr>
            <p:nvPr/>
          </p:nvSpPr>
          <p:spPr bwMode="auto">
            <a:xfrm>
              <a:off x="5746556" y="3073414"/>
              <a:ext cx="574590" cy="376206"/>
            </a:xfrm>
            <a:custGeom>
              <a:avLst/>
              <a:gdLst>
                <a:gd name="T0" fmla="*/ 2147483646 w 576"/>
                <a:gd name="T1" fmla="*/ 2147483646 h 379"/>
                <a:gd name="T2" fmla="*/ 2147483646 w 576"/>
                <a:gd name="T3" fmla="*/ 2147483646 h 379"/>
                <a:gd name="T4" fmla="*/ 2147483646 w 576"/>
                <a:gd name="T5" fmla="*/ 2147483646 h 379"/>
                <a:gd name="T6" fmla="*/ 2147483646 w 576"/>
                <a:gd name="T7" fmla="*/ 2147483646 h 379"/>
                <a:gd name="T8" fmla="*/ 2147483646 w 576"/>
                <a:gd name="T9" fmla="*/ 2147483646 h 379"/>
                <a:gd name="T10" fmla="*/ 2147483646 w 576"/>
                <a:gd name="T11" fmla="*/ 2147483646 h 379"/>
                <a:gd name="T12" fmla="*/ 2147483646 w 576"/>
                <a:gd name="T13" fmla="*/ 2147483646 h 379"/>
                <a:gd name="T14" fmla="*/ 2147483646 w 576"/>
                <a:gd name="T15" fmla="*/ 2147483646 h 379"/>
                <a:gd name="T16" fmla="*/ 2147483646 w 576"/>
                <a:gd name="T17" fmla="*/ 2147483646 h 379"/>
                <a:gd name="T18" fmla="*/ 2147483646 w 576"/>
                <a:gd name="T19" fmla="*/ 2147483646 h 379"/>
                <a:gd name="T20" fmla="*/ 2147483646 w 576"/>
                <a:gd name="T21" fmla="*/ 2147483646 h 379"/>
                <a:gd name="T22" fmla="*/ 2147483646 w 576"/>
                <a:gd name="T23" fmla="*/ 2147483646 h 379"/>
                <a:gd name="T24" fmla="*/ 2147483646 w 576"/>
                <a:gd name="T25" fmla="*/ 2147483646 h 379"/>
                <a:gd name="T26" fmla="*/ 2147483646 w 576"/>
                <a:gd name="T27" fmla="*/ 2147483646 h 379"/>
                <a:gd name="T28" fmla="*/ 2147483646 w 576"/>
                <a:gd name="T29" fmla="*/ 2147483646 h 379"/>
                <a:gd name="T30" fmla="*/ 2147483646 w 576"/>
                <a:gd name="T31" fmla="*/ 2147483646 h 379"/>
                <a:gd name="T32" fmla="*/ 2147483646 w 576"/>
                <a:gd name="T33" fmla="*/ 2147483646 h 379"/>
                <a:gd name="T34" fmla="*/ 2147483646 w 576"/>
                <a:gd name="T35" fmla="*/ 2147483646 h 379"/>
                <a:gd name="T36" fmla="*/ 2147483646 w 576"/>
                <a:gd name="T37" fmla="*/ 2147483646 h 379"/>
                <a:gd name="T38" fmla="*/ 2147483646 w 576"/>
                <a:gd name="T39" fmla="*/ 2147483646 h 379"/>
                <a:gd name="T40" fmla="*/ 2147483646 w 576"/>
                <a:gd name="T41" fmla="*/ 2147483646 h 379"/>
                <a:gd name="T42" fmla="*/ 2147483646 w 576"/>
                <a:gd name="T43" fmla="*/ 2147483646 h 379"/>
                <a:gd name="T44" fmla="*/ 2147483646 w 576"/>
                <a:gd name="T45" fmla="*/ 2147483646 h 379"/>
                <a:gd name="T46" fmla="*/ 2147483646 w 576"/>
                <a:gd name="T47" fmla="*/ 2147483646 h 379"/>
                <a:gd name="T48" fmla="*/ 2147483646 w 576"/>
                <a:gd name="T49" fmla="*/ 0 h 379"/>
                <a:gd name="T50" fmla="*/ 0 w 576"/>
                <a:gd name="T51" fmla="*/ 2147483646 h 379"/>
                <a:gd name="T52" fmla="*/ 2147483646 w 576"/>
                <a:gd name="T53" fmla="*/ 2147483646 h 379"/>
                <a:gd name="T54" fmla="*/ 2147483646 w 576"/>
                <a:gd name="T55" fmla="*/ 2147483646 h 379"/>
                <a:gd name="T56" fmla="*/ 2147483646 w 576"/>
                <a:gd name="T57" fmla="*/ 2147483646 h 379"/>
                <a:gd name="T58" fmla="*/ 2147483646 w 576"/>
                <a:gd name="T59" fmla="*/ 2147483646 h 379"/>
                <a:gd name="T60" fmla="*/ 2147483646 w 576"/>
                <a:gd name="T61" fmla="*/ 2147483646 h 379"/>
                <a:gd name="T62" fmla="*/ 2147483646 w 576"/>
                <a:gd name="T63" fmla="*/ 2147483646 h 379"/>
                <a:gd name="T64" fmla="*/ 2147483646 w 576"/>
                <a:gd name="T65" fmla="*/ 2147483646 h 379"/>
                <a:gd name="T66" fmla="*/ 2147483646 w 576"/>
                <a:gd name="T67" fmla="*/ 2147483646 h 379"/>
                <a:gd name="T68" fmla="*/ 2147483646 w 576"/>
                <a:gd name="T69" fmla="*/ 2147483646 h 379"/>
                <a:gd name="T70" fmla="*/ 2147483646 w 576"/>
                <a:gd name="T71" fmla="*/ 2147483646 h 379"/>
                <a:gd name="T72" fmla="*/ 2147483646 w 576"/>
                <a:gd name="T73" fmla="*/ 2147483646 h 379"/>
                <a:gd name="T74" fmla="*/ 2147483646 w 576"/>
                <a:gd name="T75" fmla="*/ 2147483646 h 379"/>
                <a:gd name="T76" fmla="*/ 2147483646 w 576"/>
                <a:gd name="T77" fmla="*/ 2147483646 h 379"/>
                <a:gd name="T78" fmla="*/ 2147483646 w 576"/>
                <a:gd name="T79" fmla="*/ 2147483646 h 379"/>
                <a:gd name="T80" fmla="*/ 2147483646 w 576"/>
                <a:gd name="T81" fmla="*/ 2147483646 h 379"/>
                <a:gd name="T82" fmla="*/ 2147483646 w 576"/>
                <a:gd name="T83" fmla="*/ 2147483646 h 379"/>
                <a:gd name="T84" fmla="*/ 2147483646 w 576"/>
                <a:gd name="T85" fmla="*/ 2147483646 h 379"/>
                <a:gd name="T86" fmla="*/ 2147483646 w 576"/>
                <a:gd name="T87" fmla="*/ 2147483646 h 379"/>
                <a:gd name="T88" fmla="*/ 2147483646 w 576"/>
                <a:gd name="T89" fmla="*/ 2147483646 h 379"/>
                <a:gd name="T90" fmla="*/ 2147483646 w 576"/>
                <a:gd name="T91" fmla="*/ 2147483646 h 379"/>
                <a:gd name="T92" fmla="*/ 2147483646 w 576"/>
                <a:gd name="T93" fmla="*/ 2147483646 h 379"/>
                <a:gd name="T94" fmla="*/ 2147483646 w 576"/>
                <a:gd name="T95" fmla="*/ 2147483646 h 379"/>
                <a:gd name="T96" fmla="*/ 2147483646 w 576"/>
                <a:gd name="T97" fmla="*/ 2147483646 h 379"/>
                <a:gd name="T98" fmla="*/ 2147483646 w 576"/>
                <a:gd name="T99" fmla="*/ 2147483646 h 379"/>
                <a:gd name="T100" fmla="*/ 2147483646 w 576"/>
                <a:gd name="T101" fmla="*/ 2147483646 h 379"/>
                <a:gd name="T102" fmla="*/ 2147483646 w 576"/>
                <a:gd name="T103" fmla="*/ 2147483646 h 379"/>
                <a:gd name="T104" fmla="*/ 2147483646 w 576"/>
                <a:gd name="T105" fmla="*/ 2147483646 h 379"/>
                <a:gd name="T106" fmla="*/ 2147483646 w 576"/>
                <a:gd name="T107" fmla="*/ 2147483646 h 379"/>
                <a:gd name="T108" fmla="*/ 2147483646 w 576"/>
                <a:gd name="T109" fmla="*/ 2147483646 h 379"/>
                <a:gd name="T110" fmla="*/ 2147483646 w 576"/>
                <a:gd name="T111" fmla="*/ 2147483646 h 379"/>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576" h="379">
                  <a:moveTo>
                    <a:pt x="486" y="348"/>
                  </a:moveTo>
                  <a:lnTo>
                    <a:pt x="504" y="348"/>
                  </a:lnTo>
                  <a:lnTo>
                    <a:pt x="492" y="324"/>
                  </a:lnTo>
                  <a:lnTo>
                    <a:pt x="504" y="318"/>
                  </a:lnTo>
                  <a:lnTo>
                    <a:pt x="534" y="318"/>
                  </a:lnTo>
                  <a:lnTo>
                    <a:pt x="528" y="312"/>
                  </a:lnTo>
                  <a:lnTo>
                    <a:pt x="546" y="300"/>
                  </a:lnTo>
                  <a:lnTo>
                    <a:pt x="564" y="288"/>
                  </a:lnTo>
                  <a:lnTo>
                    <a:pt x="576" y="240"/>
                  </a:lnTo>
                  <a:lnTo>
                    <a:pt x="504" y="252"/>
                  </a:lnTo>
                  <a:lnTo>
                    <a:pt x="474" y="294"/>
                  </a:lnTo>
                  <a:lnTo>
                    <a:pt x="426" y="300"/>
                  </a:lnTo>
                  <a:lnTo>
                    <a:pt x="378" y="240"/>
                  </a:lnTo>
                  <a:lnTo>
                    <a:pt x="372" y="162"/>
                  </a:lnTo>
                  <a:lnTo>
                    <a:pt x="384" y="144"/>
                  </a:lnTo>
                  <a:lnTo>
                    <a:pt x="354" y="138"/>
                  </a:lnTo>
                  <a:lnTo>
                    <a:pt x="330" y="114"/>
                  </a:lnTo>
                  <a:lnTo>
                    <a:pt x="312" y="84"/>
                  </a:lnTo>
                  <a:lnTo>
                    <a:pt x="288" y="66"/>
                  </a:lnTo>
                  <a:lnTo>
                    <a:pt x="252" y="78"/>
                  </a:lnTo>
                  <a:lnTo>
                    <a:pt x="204" y="24"/>
                  </a:lnTo>
                  <a:lnTo>
                    <a:pt x="174" y="18"/>
                  </a:lnTo>
                  <a:lnTo>
                    <a:pt x="156" y="30"/>
                  </a:lnTo>
                  <a:lnTo>
                    <a:pt x="108" y="30"/>
                  </a:lnTo>
                  <a:lnTo>
                    <a:pt x="48" y="0"/>
                  </a:lnTo>
                  <a:lnTo>
                    <a:pt x="0" y="6"/>
                  </a:lnTo>
                  <a:lnTo>
                    <a:pt x="36" y="72"/>
                  </a:lnTo>
                  <a:lnTo>
                    <a:pt x="60" y="108"/>
                  </a:lnTo>
                  <a:lnTo>
                    <a:pt x="54" y="120"/>
                  </a:lnTo>
                  <a:lnTo>
                    <a:pt x="96" y="150"/>
                  </a:lnTo>
                  <a:lnTo>
                    <a:pt x="102" y="180"/>
                  </a:lnTo>
                  <a:lnTo>
                    <a:pt x="120" y="192"/>
                  </a:lnTo>
                  <a:lnTo>
                    <a:pt x="144" y="216"/>
                  </a:lnTo>
                  <a:lnTo>
                    <a:pt x="150" y="198"/>
                  </a:lnTo>
                  <a:lnTo>
                    <a:pt x="126" y="180"/>
                  </a:lnTo>
                  <a:lnTo>
                    <a:pt x="102" y="126"/>
                  </a:lnTo>
                  <a:lnTo>
                    <a:pt x="60" y="66"/>
                  </a:lnTo>
                  <a:lnTo>
                    <a:pt x="48" y="30"/>
                  </a:lnTo>
                  <a:lnTo>
                    <a:pt x="78" y="42"/>
                  </a:lnTo>
                  <a:lnTo>
                    <a:pt x="108" y="102"/>
                  </a:lnTo>
                  <a:lnTo>
                    <a:pt x="120" y="120"/>
                  </a:lnTo>
                  <a:lnTo>
                    <a:pt x="150" y="138"/>
                  </a:lnTo>
                  <a:lnTo>
                    <a:pt x="150" y="156"/>
                  </a:lnTo>
                  <a:lnTo>
                    <a:pt x="174" y="168"/>
                  </a:lnTo>
                  <a:lnTo>
                    <a:pt x="186" y="186"/>
                  </a:lnTo>
                  <a:lnTo>
                    <a:pt x="216" y="216"/>
                  </a:lnTo>
                  <a:lnTo>
                    <a:pt x="222" y="258"/>
                  </a:lnTo>
                  <a:lnTo>
                    <a:pt x="222" y="276"/>
                  </a:lnTo>
                  <a:lnTo>
                    <a:pt x="300" y="324"/>
                  </a:lnTo>
                  <a:lnTo>
                    <a:pt x="336" y="342"/>
                  </a:lnTo>
                  <a:lnTo>
                    <a:pt x="402" y="360"/>
                  </a:lnTo>
                  <a:lnTo>
                    <a:pt x="420" y="354"/>
                  </a:lnTo>
                  <a:lnTo>
                    <a:pt x="438" y="354"/>
                  </a:lnTo>
                  <a:lnTo>
                    <a:pt x="468" y="379"/>
                  </a:lnTo>
                  <a:lnTo>
                    <a:pt x="474" y="366"/>
                  </a:lnTo>
                  <a:lnTo>
                    <a:pt x="486" y="348"/>
                  </a:lnTo>
                  <a:close/>
                </a:path>
              </a:pathLst>
            </a:custGeom>
            <a:grpFill/>
            <a:ln w="9525">
              <a:solidFill>
                <a:schemeClr val="bg1"/>
              </a:solidFill>
              <a:round/>
              <a:headEnd/>
              <a:tailEnd/>
            </a:ln>
          </p:spPr>
          <p:txBody>
            <a:bodyPr/>
            <a:lstStyle/>
            <a:p>
              <a:endParaRPr lang="en-GB" dirty="0"/>
            </a:p>
          </p:txBody>
        </p:sp>
        <p:sp>
          <p:nvSpPr>
            <p:cNvPr id="136" name="Freeform 425"/>
            <p:cNvSpPr>
              <a:spLocks/>
            </p:cNvSpPr>
            <p:nvPr/>
          </p:nvSpPr>
          <p:spPr bwMode="auto">
            <a:xfrm rot="20747712">
              <a:off x="6686465" y="1566172"/>
              <a:ext cx="619348" cy="683461"/>
            </a:xfrm>
            <a:custGeom>
              <a:avLst/>
              <a:gdLst>
                <a:gd name="T0" fmla="*/ 2147483646 w 1125"/>
                <a:gd name="T1" fmla="*/ 2147483646 h 2047"/>
                <a:gd name="T2" fmla="*/ 2147483646 w 1125"/>
                <a:gd name="T3" fmla="*/ 2147483646 h 2047"/>
                <a:gd name="T4" fmla="*/ 2147483646 w 1125"/>
                <a:gd name="T5" fmla="*/ 2147483646 h 2047"/>
                <a:gd name="T6" fmla="*/ 2147483646 w 1125"/>
                <a:gd name="T7" fmla="*/ 2147483646 h 2047"/>
                <a:gd name="T8" fmla="*/ 2147483646 w 1125"/>
                <a:gd name="T9" fmla="*/ 2147483646 h 2047"/>
                <a:gd name="T10" fmla="*/ 2147483646 w 1125"/>
                <a:gd name="T11" fmla="*/ 2147483646 h 2047"/>
                <a:gd name="T12" fmla="*/ 2147483646 w 1125"/>
                <a:gd name="T13" fmla="*/ 2147483646 h 2047"/>
                <a:gd name="T14" fmla="*/ 2147483646 w 1125"/>
                <a:gd name="T15" fmla="*/ 2147483646 h 2047"/>
                <a:gd name="T16" fmla="*/ 2147483646 w 1125"/>
                <a:gd name="T17" fmla="*/ 2147483646 h 2047"/>
                <a:gd name="T18" fmla="*/ 2147483646 w 1125"/>
                <a:gd name="T19" fmla="*/ 2147483646 h 2047"/>
                <a:gd name="T20" fmla="*/ 2147483646 w 1125"/>
                <a:gd name="T21" fmla="*/ 2147483646 h 2047"/>
                <a:gd name="T22" fmla="*/ 2147483646 w 1125"/>
                <a:gd name="T23" fmla="*/ 2147483646 h 2047"/>
                <a:gd name="T24" fmla="*/ 2147483646 w 1125"/>
                <a:gd name="T25" fmla="*/ 2147483646 h 2047"/>
                <a:gd name="T26" fmla="*/ 2147483646 w 1125"/>
                <a:gd name="T27" fmla="*/ 2147483646 h 2047"/>
                <a:gd name="T28" fmla="*/ 2147483646 w 1125"/>
                <a:gd name="T29" fmla="*/ 2147483646 h 2047"/>
                <a:gd name="T30" fmla="*/ 2147483646 w 1125"/>
                <a:gd name="T31" fmla="*/ 2147483646 h 2047"/>
                <a:gd name="T32" fmla="*/ 2147483646 w 1125"/>
                <a:gd name="T33" fmla="*/ 2147483646 h 2047"/>
                <a:gd name="T34" fmla="*/ 2147483646 w 1125"/>
                <a:gd name="T35" fmla="*/ 2147483646 h 2047"/>
                <a:gd name="T36" fmla="*/ 2147483646 w 1125"/>
                <a:gd name="T37" fmla="*/ 2147483646 h 2047"/>
                <a:gd name="T38" fmla="*/ 2147483646 w 1125"/>
                <a:gd name="T39" fmla="*/ 2147483646 h 2047"/>
                <a:gd name="T40" fmla="*/ 2147483646 w 1125"/>
                <a:gd name="T41" fmla="*/ 2147483646 h 2047"/>
                <a:gd name="T42" fmla="*/ 2147483646 w 1125"/>
                <a:gd name="T43" fmla="*/ 2147483646 h 2047"/>
                <a:gd name="T44" fmla="*/ 2147483646 w 1125"/>
                <a:gd name="T45" fmla="*/ 2147483646 h 2047"/>
                <a:gd name="T46" fmla="*/ 2147483646 w 1125"/>
                <a:gd name="T47" fmla="*/ 2147483646 h 2047"/>
                <a:gd name="T48" fmla="*/ 2147483646 w 1125"/>
                <a:gd name="T49" fmla="*/ 2147483646 h 2047"/>
                <a:gd name="T50" fmla="*/ 2147483646 w 1125"/>
                <a:gd name="T51" fmla="*/ 2147483646 h 2047"/>
                <a:gd name="T52" fmla="*/ 2147483646 w 1125"/>
                <a:gd name="T53" fmla="*/ 2147483646 h 2047"/>
                <a:gd name="T54" fmla="*/ 2147483646 w 1125"/>
                <a:gd name="T55" fmla="*/ 2147483646 h 2047"/>
                <a:gd name="T56" fmla="*/ 2147483646 w 1125"/>
                <a:gd name="T57" fmla="*/ 2147483646 h 2047"/>
                <a:gd name="T58" fmla="*/ 2147483646 w 1125"/>
                <a:gd name="T59" fmla="*/ 2147483646 h 2047"/>
                <a:gd name="T60" fmla="*/ 2147483646 w 1125"/>
                <a:gd name="T61" fmla="*/ 2147483646 h 2047"/>
                <a:gd name="T62" fmla="*/ 2147483646 w 1125"/>
                <a:gd name="T63" fmla="*/ 2147483646 h 2047"/>
                <a:gd name="T64" fmla="*/ 2147483646 w 1125"/>
                <a:gd name="T65" fmla="*/ 2147483646 h 2047"/>
                <a:gd name="T66" fmla="*/ 2147483646 w 1125"/>
                <a:gd name="T67" fmla="*/ 2147483646 h 2047"/>
                <a:gd name="T68" fmla="*/ 2147483646 w 1125"/>
                <a:gd name="T69" fmla="*/ 2147483646 h 2047"/>
                <a:gd name="T70" fmla="*/ 2147483646 w 1125"/>
                <a:gd name="T71" fmla="*/ 2147483646 h 2047"/>
                <a:gd name="T72" fmla="*/ 2147483646 w 1125"/>
                <a:gd name="T73" fmla="*/ 2147483646 h 2047"/>
                <a:gd name="T74" fmla="*/ 2147483646 w 1125"/>
                <a:gd name="T75" fmla="*/ 2147483646 h 2047"/>
                <a:gd name="T76" fmla="*/ 2147483646 w 1125"/>
                <a:gd name="T77" fmla="*/ 2147483646 h 2047"/>
                <a:gd name="T78" fmla="*/ 2147483646 w 1125"/>
                <a:gd name="T79" fmla="*/ 2147483646 h 2047"/>
                <a:gd name="T80" fmla="*/ 2147483646 w 1125"/>
                <a:gd name="T81" fmla="*/ 2147483646 h 2047"/>
                <a:gd name="T82" fmla="*/ 2147483646 w 1125"/>
                <a:gd name="T83" fmla="*/ 2147483646 h 2047"/>
                <a:gd name="T84" fmla="*/ 2147483646 w 1125"/>
                <a:gd name="T85" fmla="*/ 2147483646 h 2047"/>
                <a:gd name="T86" fmla="*/ 2147483646 w 1125"/>
                <a:gd name="T87" fmla="*/ 2147483646 h 2047"/>
                <a:gd name="T88" fmla="*/ 2147483646 w 1125"/>
                <a:gd name="T89" fmla="*/ 2147483646 h 2047"/>
                <a:gd name="T90" fmla="*/ 2147483646 w 1125"/>
                <a:gd name="T91" fmla="*/ 2147483646 h 2047"/>
                <a:gd name="T92" fmla="*/ 2147483646 w 1125"/>
                <a:gd name="T93" fmla="*/ 2147483646 h 2047"/>
                <a:gd name="T94" fmla="*/ 2147483646 w 1125"/>
                <a:gd name="T95" fmla="*/ 2147483646 h 2047"/>
                <a:gd name="T96" fmla="*/ 2147483646 w 1125"/>
                <a:gd name="T97" fmla="*/ 2147483646 h 2047"/>
                <a:gd name="T98" fmla="*/ 2147483646 w 1125"/>
                <a:gd name="T99" fmla="*/ 2147483646 h 2047"/>
                <a:gd name="T100" fmla="*/ 2147483646 w 1125"/>
                <a:gd name="T101" fmla="*/ 2147483646 h 2047"/>
                <a:gd name="T102" fmla="*/ 2147483646 w 1125"/>
                <a:gd name="T103" fmla="*/ 2147483646 h 2047"/>
                <a:gd name="T104" fmla="*/ 2147483646 w 1125"/>
                <a:gd name="T105" fmla="*/ 2147483646 h 2047"/>
                <a:gd name="T106" fmla="*/ 2147483646 w 1125"/>
                <a:gd name="T107" fmla="*/ 2147483646 h 2047"/>
                <a:gd name="T108" fmla="*/ 2147483646 w 1125"/>
                <a:gd name="T109" fmla="*/ 2147483646 h 2047"/>
                <a:gd name="T110" fmla="*/ 2147483646 w 1125"/>
                <a:gd name="T111" fmla="*/ 2147483646 h 2047"/>
                <a:gd name="T112" fmla="*/ 2147483646 w 1125"/>
                <a:gd name="T113" fmla="*/ 2147483646 h 2047"/>
                <a:gd name="T114" fmla="*/ 2147483646 w 1125"/>
                <a:gd name="T115" fmla="*/ 2147483646 h 2047"/>
                <a:gd name="T116" fmla="*/ 2147483646 w 1125"/>
                <a:gd name="T117" fmla="*/ 2147483646 h 2047"/>
                <a:gd name="T118" fmla="*/ 2147483646 w 1125"/>
                <a:gd name="T119" fmla="*/ 2147483646 h 2047"/>
                <a:gd name="T120" fmla="*/ 2147483646 w 1125"/>
                <a:gd name="T121" fmla="*/ 2147483646 h 2047"/>
                <a:gd name="T122" fmla="*/ 2147483646 w 1125"/>
                <a:gd name="T123" fmla="*/ 2147483646 h 2047"/>
                <a:gd name="T124" fmla="*/ 2147483646 w 1125"/>
                <a:gd name="T125" fmla="*/ 2147483646 h 204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1125" h="2047">
                  <a:moveTo>
                    <a:pt x="718" y="105"/>
                  </a:moveTo>
                  <a:lnTo>
                    <a:pt x="722" y="102"/>
                  </a:lnTo>
                  <a:lnTo>
                    <a:pt x="730" y="95"/>
                  </a:lnTo>
                  <a:lnTo>
                    <a:pt x="740" y="83"/>
                  </a:lnTo>
                  <a:lnTo>
                    <a:pt x="751" y="70"/>
                  </a:lnTo>
                  <a:lnTo>
                    <a:pt x="760" y="58"/>
                  </a:lnTo>
                  <a:lnTo>
                    <a:pt x="764" y="46"/>
                  </a:lnTo>
                  <a:lnTo>
                    <a:pt x="761" y="37"/>
                  </a:lnTo>
                  <a:lnTo>
                    <a:pt x="748" y="32"/>
                  </a:lnTo>
                  <a:lnTo>
                    <a:pt x="735" y="30"/>
                  </a:lnTo>
                  <a:lnTo>
                    <a:pt x="725" y="27"/>
                  </a:lnTo>
                  <a:lnTo>
                    <a:pt x="716" y="22"/>
                  </a:lnTo>
                  <a:lnTo>
                    <a:pt x="708" y="17"/>
                  </a:lnTo>
                  <a:lnTo>
                    <a:pt x="700" y="13"/>
                  </a:lnTo>
                  <a:lnTo>
                    <a:pt x="693" y="8"/>
                  </a:lnTo>
                  <a:lnTo>
                    <a:pt x="686" y="4"/>
                  </a:lnTo>
                  <a:lnTo>
                    <a:pt x="678" y="1"/>
                  </a:lnTo>
                  <a:lnTo>
                    <a:pt x="672" y="0"/>
                  </a:lnTo>
                  <a:lnTo>
                    <a:pt x="665" y="0"/>
                  </a:lnTo>
                  <a:lnTo>
                    <a:pt x="658" y="0"/>
                  </a:lnTo>
                  <a:lnTo>
                    <a:pt x="651" y="2"/>
                  </a:lnTo>
                  <a:lnTo>
                    <a:pt x="633" y="7"/>
                  </a:lnTo>
                  <a:lnTo>
                    <a:pt x="610" y="13"/>
                  </a:lnTo>
                  <a:lnTo>
                    <a:pt x="583" y="19"/>
                  </a:lnTo>
                  <a:lnTo>
                    <a:pt x="558" y="25"/>
                  </a:lnTo>
                  <a:lnTo>
                    <a:pt x="534" y="34"/>
                  </a:lnTo>
                  <a:lnTo>
                    <a:pt x="512" y="42"/>
                  </a:lnTo>
                  <a:lnTo>
                    <a:pt x="496" y="52"/>
                  </a:lnTo>
                  <a:lnTo>
                    <a:pt x="487" y="62"/>
                  </a:lnTo>
                  <a:lnTo>
                    <a:pt x="483" y="74"/>
                  </a:lnTo>
                  <a:lnTo>
                    <a:pt x="478" y="84"/>
                  </a:lnTo>
                  <a:lnTo>
                    <a:pt x="474" y="93"/>
                  </a:lnTo>
                  <a:lnTo>
                    <a:pt x="468" y="102"/>
                  </a:lnTo>
                  <a:lnTo>
                    <a:pt x="461" y="107"/>
                  </a:lnTo>
                  <a:lnTo>
                    <a:pt x="452" y="110"/>
                  </a:lnTo>
                  <a:lnTo>
                    <a:pt x="440" y="110"/>
                  </a:lnTo>
                  <a:lnTo>
                    <a:pt x="426" y="105"/>
                  </a:lnTo>
                  <a:lnTo>
                    <a:pt x="409" y="100"/>
                  </a:lnTo>
                  <a:lnTo>
                    <a:pt x="391" y="98"/>
                  </a:lnTo>
                  <a:lnTo>
                    <a:pt x="371" y="100"/>
                  </a:lnTo>
                  <a:lnTo>
                    <a:pt x="351" y="105"/>
                  </a:lnTo>
                  <a:lnTo>
                    <a:pt x="334" y="112"/>
                  </a:lnTo>
                  <a:lnTo>
                    <a:pt x="319" y="120"/>
                  </a:lnTo>
                  <a:lnTo>
                    <a:pt x="306" y="130"/>
                  </a:lnTo>
                  <a:lnTo>
                    <a:pt x="300" y="141"/>
                  </a:lnTo>
                  <a:lnTo>
                    <a:pt x="291" y="151"/>
                  </a:lnTo>
                  <a:lnTo>
                    <a:pt x="278" y="161"/>
                  </a:lnTo>
                  <a:lnTo>
                    <a:pt x="260" y="172"/>
                  </a:lnTo>
                  <a:lnTo>
                    <a:pt x="241" y="182"/>
                  </a:lnTo>
                  <a:lnTo>
                    <a:pt x="221" y="194"/>
                  </a:lnTo>
                  <a:lnTo>
                    <a:pt x="204" y="208"/>
                  </a:lnTo>
                  <a:lnTo>
                    <a:pt x="191" y="224"/>
                  </a:lnTo>
                  <a:lnTo>
                    <a:pt x="184" y="242"/>
                  </a:lnTo>
                  <a:lnTo>
                    <a:pt x="180" y="261"/>
                  </a:lnTo>
                  <a:lnTo>
                    <a:pt x="172" y="277"/>
                  </a:lnTo>
                  <a:lnTo>
                    <a:pt x="160" y="289"/>
                  </a:lnTo>
                  <a:lnTo>
                    <a:pt x="146" y="299"/>
                  </a:lnTo>
                  <a:lnTo>
                    <a:pt x="130" y="305"/>
                  </a:lnTo>
                  <a:lnTo>
                    <a:pt x="113" y="311"/>
                  </a:lnTo>
                  <a:lnTo>
                    <a:pt x="94" y="314"/>
                  </a:lnTo>
                  <a:lnTo>
                    <a:pt x="76" y="315"/>
                  </a:lnTo>
                  <a:lnTo>
                    <a:pt x="59" y="316"/>
                  </a:lnTo>
                  <a:lnTo>
                    <a:pt x="44" y="319"/>
                  </a:lnTo>
                  <a:lnTo>
                    <a:pt x="31" y="325"/>
                  </a:lnTo>
                  <a:lnTo>
                    <a:pt x="22" y="332"/>
                  </a:lnTo>
                  <a:lnTo>
                    <a:pt x="16" y="342"/>
                  </a:lnTo>
                  <a:lnTo>
                    <a:pt x="13" y="355"/>
                  </a:lnTo>
                  <a:lnTo>
                    <a:pt x="11" y="369"/>
                  </a:lnTo>
                  <a:lnTo>
                    <a:pt x="15" y="386"/>
                  </a:lnTo>
                  <a:lnTo>
                    <a:pt x="17" y="402"/>
                  </a:lnTo>
                  <a:lnTo>
                    <a:pt x="16" y="415"/>
                  </a:lnTo>
                  <a:lnTo>
                    <a:pt x="13" y="425"/>
                  </a:lnTo>
                  <a:lnTo>
                    <a:pt x="9" y="434"/>
                  </a:lnTo>
                  <a:lnTo>
                    <a:pt x="4" y="444"/>
                  </a:lnTo>
                  <a:lnTo>
                    <a:pt x="1" y="454"/>
                  </a:lnTo>
                  <a:lnTo>
                    <a:pt x="0" y="466"/>
                  </a:lnTo>
                  <a:lnTo>
                    <a:pt x="2" y="482"/>
                  </a:lnTo>
                  <a:lnTo>
                    <a:pt x="7" y="499"/>
                  </a:lnTo>
                  <a:lnTo>
                    <a:pt x="13" y="515"/>
                  </a:lnTo>
                  <a:lnTo>
                    <a:pt x="18" y="530"/>
                  </a:lnTo>
                  <a:lnTo>
                    <a:pt x="25" y="543"/>
                  </a:lnTo>
                  <a:lnTo>
                    <a:pt x="34" y="553"/>
                  </a:lnTo>
                  <a:lnTo>
                    <a:pt x="45" y="562"/>
                  </a:lnTo>
                  <a:lnTo>
                    <a:pt x="59" y="568"/>
                  </a:lnTo>
                  <a:lnTo>
                    <a:pt x="76" y="572"/>
                  </a:lnTo>
                  <a:lnTo>
                    <a:pt x="94" y="575"/>
                  </a:lnTo>
                  <a:lnTo>
                    <a:pt x="113" y="579"/>
                  </a:lnTo>
                  <a:lnTo>
                    <a:pt x="130" y="584"/>
                  </a:lnTo>
                  <a:lnTo>
                    <a:pt x="145" y="593"/>
                  </a:lnTo>
                  <a:lnTo>
                    <a:pt x="159" y="605"/>
                  </a:lnTo>
                  <a:lnTo>
                    <a:pt x="169" y="621"/>
                  </a:lnTo>
                  <a:lnTo>
                    <a:pt x="176" y="642"/>
                  </a:lnTo>
                  <a:lnTo>
                    <a:pt x="179" y="668"/>
                  </a:lnTo>
                  <a:lnTo>
                    <a:pt x="181" y="695"/>
                  </a:lnTo>
                  <a:lnTo>
                    <a:pt x="185" y="718"/>
                  </a:lnTo>
                  <a:lnTo>
                    <a:pt x="191" y="740"/>
                  </a:lnTo>
                  <a:lnTo>
                    <a:pt x="198" y="762"/>
                  </a:lnTo>
                  <a:lnTo>
                    <a:pt x="203" y="785"/>
                  </a:lnTo>
                  <a:lnTo>
                    <a:pt x="206" y="810"/>
                  </a:lnTo>
                  <a:lnTo>
                    <a:pt x="207" y="841"/>
                  </a:lnTo>
                  <a:lnTo>
                    <a:pt x="203" y="878"/>
                  </a:lnTo>
                  <a:lnTo>
                    <a:pt x="196" y="915"/>
                  </a:lnTo>
                  <a:lnTo>
                    <a:pt x="190" y="945"/>
                  </a:lnTo>
                  <a:lnTo>
                    <a:pt x="184" y="968"/>
                  </a:lnTo>
                  <a:lnTo>
                    <a:pt x="181" y="986"/>
                  </a:lnTo>
                  <a:lnTo>
                    <a:pt x="180" y="999"/>
                  </a:lnTo>
                  <a:lnTo>
                    <a:pt x="180" y="1009"/>
                  </a:lnTo>
                  <a:lnTo>
                    <a:pt x="184" y="1016"/>
                  </a:lnTo>
                  <a:lnTo>
                    <a:pt x="191" y="1022"/>
                  </a:lnTo>
                  <a:lnTo>
                    <a:pt x="200" y="1028"/>
                  </a:lnTo>
                  <a:lnTo>
                    <a:pt x="210" y="1034"/>
                  </a:lnTo>
                  <a:lnTo>
                    <a:pt x="218" y="1042"/>
                  </a:lnTo>
                  <a:lnTo>
                    <a:pt x="225" y="1050"/>
                  </a:lnTo>
                  <a:lnTo>
                    <a:pt x="227" y="1057"/>
                  </a:lnTo>
                  <a:lnTo>
                    <a:pt x="225" y="1062"/>
                  </a:lnTo>
                  <a:lnTo>
                    <a:pt x="217" y="1067"/>
                  </a:lnTo>
                  <a:lnTo>
                    <a:pt x="203" y="1068"/>
                  </a:lnTo>
                  <a:lnTo>
                    <a:pt x="189" y="1070"/>
                  </a:lnTo>
                  <a:lnTo>
                    <a:pt x="183" y="1075"/>
                  </a:lnTo>
                  <a:lnTo>
                    <a:pt x="183" y="1082"/>
                  </a:lnTo>
                  <a:lnTo>
                    <a:pt x="188" y="1089"/>
                  </a:lnTo>
                  <a:lnTo>
                    <a:pt x="194" y="1097"/>
                  </a:lnTo>
                  <a:lnTo>
                    <a:pt x="200" y="1104"/>
                  </a:lnTo>
                  <a:lnTo>
                    <a:pt x="206" y="1108"/>
                  </a:lnTo>
                  <a:lnTo>
                    <a:pt x="208" y="1111"/>
                  </a:lnTo>
                  <a:lnTo>
                    <a:pt x="206" y="1111"/>
                  </a:lnTo>
                  <a:lnTo>
                    <a:pt x="200" y="1110"/>
                  </a:lnTo>
                  <a:lnTo>
                    <a:pt x="191" y="1108"/>
                  </a:lnTo>
                  <a:lnTo>
                    <a:pt x="182" y="1108"/>
                  </a:lnTo>
                  <a:lnTo>
                    <a:pt x="172" y="1111"/>
                  </a:lnTo>
                  <a:lnTo>
                    <a:pt x="162" y="1115"/>
                  </a:lnTo>
                  <a:lnTo>
                    <a:pt x="157" y="1123"/>
                  </a:lnTo>
                  <a:lnTo>
                    <a:pt x="154" y="1135"/>
                  </a:lnTo>
                  <a:lnTo>
                    <a:pt x="157" y="1149"/>
                  </a:lnTo>
                  <a:lnTo>
                    <a:pt x="164" y="1163"/>
                  </a:lnTo>
                  <a:lnTo>
                    <a:pt x="173" y="1176"/>
                  </a:lnTo>
                  <a:lnTo>
                    <a:pt x="184" y="1187"/>
                  </a:lnTo>
                  <a:lnTo>
                    <a:pt x="196" y="1196"/>
                  </a:lnTo>
                  <a:lnTo>
                    <a:pt x="207" y="1201"/>
                  </a:lnTo>
                  <a:lnTo>
                    <a:pt x="219" y="1201"/>
                  </a:lnTo>
                  <a:lnTo>
                    <a:pt x="227" y="1195"/>
                  </a:lnTo>
                  <a:lnTo>
                    <a:pt x="234" y="1186"/>
                  </a:lnTo>
                  <a:lnTo>
                    <a:pt x="238" y="1178"/>
                  </a:lnTo>
                  <a:lnTo>
                    <a:pt x="244" y="1171"/>
                  </a:lnTo>
                  <a:lnTo>
                    <a:pt x="249" y="1165"/>
                  </a:lnTo>
                  <a:lnTo>
                    <a:pt x="252" y="1161"/>
                  </a:lnTo>
                  <a:lnTo>
                    <a:pt x="258" y="1158"/>
                  </a:lnTo>
                  <a:lnTo>
                    <a:pt x="263" y="1158"/>
                  </a:lnTo>
                  <a:lnTo>
                    <a:pt x="270" y="1159"/>
                  </a:lnTo>
                  <a:lnTo>
                    <a:pt x="278" y="1174"/>
                  </a:lnTo>
                  <a:lnTo>
                    <a:pt x="275" y="1202"/>
                  </a:lnTo>
                  <a:lnTo>
                    <a:pt x="267" y="1233"/>
                  </a:lnTo>
                  <a:lnTo>
                    <a:pt x="258" y="1255"/>
                  </a:lnTo>
                  <a:lnTo>
                    <a:pt x="252" y="1261"/>
                  </a:lnTo>
                  <a:lnTo>
                    <a:pt x="244" y="1265"/>
                  </a:lnTo>
                  <a:lnTo>
                    <a:pt x="234" y="1270"/>
                  </a:lnTo>
                  <a:lnTo>
                    <a:pt x="223" y="1273"/>
                  </a:lnTo>
                  <a:lnTo>
                    <a:pt x="212" y="1279"/>
                  </a:lnTo>
                  <a:lnTo>
                    <a:pt x="202" y="1285"/>
                  </a:lnTo>
                  <a:lnTo>
                    <a:pt x="192" y="1292"/>
                  </a:lnTo>
                  <a:lnTo>
                    <a:pt x="184" y="1302"/>
                  </a:lnTo>
                  <a:lnTo>
                    <a:pt x="177" y="1318"/>
                  </a:lnTo>
                  <a:lnTo>
                    <a:pt x="169" y="1340"/>
                  </a:lnTo>
                  <a:lnTo>
                    <a:pt x="161" y="1369"/>
                  </a:lnTo>
                  <a:lnTo>
                    <a:pt x="154" y="1399"/>
                  </a:lnTo>
                  <a:lnTo>
                    <a:pt x="149" y="1430"/>
                  </a:lnTo>
                  <a:lnTo>
                    <a:pt x="144" y="1459"/>
                  </a:lnTo>
                  <a:lnTo>
                    <a:pt x="142" y="1483"/>
                  </a:lnTo>
                  <a:lnTo>
                    <a:pt x="143" y="1500"/>
                  </a:lnTo>
                  <a:lnTo>
                    <a:pt x="146" y="1514"/>
                  </a:lnTo>
                  <a:lnTo>
                    <a:pt x="153" y="1530"/>
                  </a:lnTo>
                  <a:lnTo>
                    <a:pt x="160" y="1547"/>
                  </a:lnTo>
                  <a:lnTo>
                    <a:pt x="168" y="1566"/>
                  </a:lnTo>
                  <a:lnTo>
                    <a:pt x="174" y="1585"/>
                  </a:lnTo>
                  <a:lnTo>
                    <a:pt x="180" y="1606"/>
                  </a:lnTo>
                  <a:lnTo>
                    <a:pt x="181" y="1628"/>
                  </a:lnTo>
                  <a:lnTo>
                    <a:pt x="179" y="1650"/>
                  </a:lnTo>
                  <a:lnTo>
                    <a:pt x="176" y="1672"/>
                  </a:lnTo>
                  <a:lnTo>
                    <a:pt x="179" y="1694"/>
                  </a:lnTo>
                  <a:lnTo>
                    <a:pt x="184" y="1714"/>
                  </a:lnTo>
                  <a:lnTo>
                    <a:pt x="191" y="1735"/>
                  </a:lnTo>
                  <a:lnTo>
                    <a:pt x="200" y="1754"/>
                  </a:lnTo>
                  <a:lnTo>
                    <a:pt x="210" y="1772"/>
                  </a:lnTo>
                  <a:lnTo>
                    <a:pt x="219" y="1791"/>
                  </a:lnTo>
                  <a:lnTo>
                    <a:pt x="227" y="1807"/>
                  </a:lnTo>
                  <a:lnTo>
                    <a:pt x="235" y="1825"/>
                  </a:lnTo>
                  <a:lnTo>
                    <a:pt x="245" y="1847"/>
                  </a:lnTo>
                  <a:lnTo>
                    <a:pt x="257" y="1872"/>
                  </a:lnTo>
                  <a:lnTo>
                    <a:pt x="270" y="1897"/>
                  </a:lnTo>
                  <a:lnTo>
                    <a:pt x="283" y="1918"/>
                  </a:lnTo>
                  <a:lnTo>
                    <a:pt x="300" y="1937"/>
                  </a:lnTo>
                  <a:lnTo>
                    <a:pt x="315" y="1948"/>
                  </a:lnTo>
                  <a:lnTo>
                    <a:pt x="331" y="1951"/>
                  </a:lnTo>
                  <a:lnTo>
                    <a:pt x="346" y="1950"/>
                  </a:lnTo>
                  <a:lnTo>
                    <a:pt x="358" y="1953"/>
                  </a:lnTo>
                  <a:lnTo>
                    <a:pt x="370" y="1959"/>
                  </a:lnTo>
                  <a:lnTo>
                    <a:pt x="379" y="1967"/>
                  </a:lnTo>
                  <a:lnTo>
                    <a:pt x="386" y="1977"/>
                  </a:lnTo>
                  <a:lnTo>
                    <a:pt x="392" y="1988"/>
                  </a:lnTo>
                  <a:lnTo>
                    <a:pt x="395" y="1999"/>
                  </a:lnTo>
                  <a:lnTo>
                    <a:pt x="396" y="2011"/>
                  </a:lnTo>
                  <a:lnTo>
                    <a:pt x="398" y="2016"/>
                  </a:lnTo>
                  <a:lnTo>
                    <a:pt x="401" y="2022"/>
                  </a:lnTo>
                  <a:lnTo>
                    <a:pt x="406" y="2028"/>
                  </a:lnTo>
                  <a:lnTo>
                    <a:pt x="413" y="2032"/>
                  </a:lnTo>
                  <a:lnTo>
                    <a:pt x="421" y="2037"/>
                  </a:lnTo>
                  <a:lnTo>
                    <a:pt x="430" y="2042"/>
                  </a:lnTo>
                  <a:lnTo>
                    <a:pt x="439" y="2044"/>
                  </a:lnTo>
                  <a:lnTo>
                    <a:pt x="449" y="2046"/>
                  </a:lnTo>
                  <a:lnTo>
                    <a:pt x="460" y="2047"/>
                  </a:lnTo>
                  <a:lnTo>
                    <a:pt x="470" y="2046"/>
                  </a:lnTo>
                  <a:lnTo>
                    <a:pt x="479" y="2044"/>
                  </a:lnTo>
                  <a:lnTo>
                    <a:pt x="489" y="2039"/>
                  </a:lnTo>
                  <a:lnTo>
                    <a:pt x="497" y="2034"/>
                  </a:lnTo>
                  <a:lnTo>
                    <a:pt x="504" y="2024"/>
                  </a:lnTo>
                  <a:lnTo>
                    <a:pt x="508" y="2013"/>
                  </a:lnTo>
                  <a:lnTo>
                    <a:pt x="512" y="1998"/>
                  </a:lnTo>
                  <a:lnTo>
                    <a:pt x="515" y="1969"/>
                  </a:lnTo>
                  <a:lnTo>
                    <a:pt x="519" y="1947"/>
                  </a:lnTo>
                  <a:lnTo>
                    <a:pt x="522" y="1930"/>
                  </a:lnTo>
                  <a:lnTo>
                    <a:pt x="524" y="1916"/>
                  </a:lnTo>
                  <a:lnTo>
                    <a:pt x="529" y="1906"/>
                  </a:lnTo>
                  <a:lnTo>
                    <a:pt x="534" y="1898"/>
                  </a:lnTo>
                  <a:lnTo>
                    <a:pt x="539" y="1891"/>
                  </a:lnTo>
                  <a:lnTo>
                    <a:pt x="547" y="1884"/>
                  </a:lnTo>
                  <a:lnTo>
                    <a:pt x="557" y="1865"/>
                  </a:lnTo>
                  <a:lnTo>
                    <a:pt x="555" y="1840"/>
                  </a:lnTo>
                  <a:lnTo>
                    <a:pt x="551" y="1816"/>
                  </a:lnTo>
                  <a:lnTo>
                    <a:pt x="554" y="1800"/>
                  </a:lnTo>
                  <a:lnTo>
                    <a:pt x="561" y="1792"/>
                  </a:lnTo>
                  <a:lnTo>
                    <a:pt x="570" y="1779"/>
                  </a:lnTo>
                  <a:lnTo>
                    <a:pt x="582" y="1762"/>
                  </a:lnTo>
                  <a:lnTo>
                    <a:pt x="595" y="1741"/>
                  </a:lnTo>
                  <a:lnTo>
                    <a:pt x="605" y="1718"/>
                  </a:lnTo>
                  <a:lnTo>
                    <a:pt x="614" y="1695"/>
                  </a:lnTo>
                  <a:lnTo>
                    <a:pt x="620" y="1672"/>
                  </a:lnTo>
                  <a:lnTo>
                    <a:pt x="621" y="1650"/>
                  </a:lnTo>
                  <a:lnTo>
                    <a:pt x="622" y="1629"/>
                  </a:lnTo>
                  <a:lnTo>
                    <a:pt x="630" y="1607"/>
                  </a:lnTo>
                  <a:lnTo>
                    <a:pt x="642" y="1587"/>
                  </a:lnTo>
                  <a:lnTo>
                    <a:pt x="658" y="1567"/>
                  </a:lnTo>
                  <a:lnTo>
                    <a:pt x="675" y="1550"/>
                  </a:lnTo>
                  <a:lnTo>
                    <a:pt x="692" y="1536"/>
                  </a:lnTo>
                  <a:lnTo>
                    <a:pt x="707" y="1528"/>
                  </a:lnTo>
                  <a:lnTo>
                    <a:pt x="718" y="1524"/>
                  </a:lnTo>
                  <a:lnTo>
                    <a:pt x="728" y="1523"/>
                  </a:lnTo>
                  <a:lnTo>
                    <a:pt x="743" y="1519"/>
                  </a:lnTo>
                  <a:lnTo>
                    <a:pt x="760" y="1511"/>
                  </a:lnTo>
                  <a:lnTo>
                    <a:pt x="777" y="1498"/>
                  </a:lnTo>
                  <a:lnTo>
                    <a:pt x="795" y="1482"/>
                  </a:lnTo>
                  <a:lnTo>
                    <a:pt x="814" y="1461"/>
                  </a:lnTo>
                  <a:lnTo>
                    <a:pt x="831" y="1436"/>
                  </a:lnTo>
                  <a:lnTo>
                    <a:pt x="846" y="1405"/>
                  </a:lnTo>
                  <a:lnTo>
                    <a:pt x="858" y="1375"/>
                  </a:lnTo>
                  <a:lnTo>
                    <a:pt x="867" y="1354"/>
                  </a:lnTo>
                  <a:lnTo>
                    <a:pt x="875" y="1338"/>
                  </a:lnTo>
                  <a:lnTo>
                    <a:pt x="881" y="1327"/>
                  </a:lnTo>
                  <a:lnTo>
                    <a:pt x="888" y="1320"/>
                  </a:lnTo>
                  <a:lnTo>
                    <a:pt x="893" y="1316"/>
                  </a:lnTo>
                  <a:lnTo>
                    <a:pt x="901" y="1312"/>
                  </a:lnTo>
                  <a:lnTo>
                    <a:pt x="912" y="1309"/>
                  </a:lnTo>
                  <a:lnTo>
                    <a:pt x="919" y="1305"/>
                  </a:lnTo>
                  <a:lnTo>
                    <a:pt x="929" y="1299"/>
                  </a:lnTo>
                  <a:lnTo>
                    <a:pt x="943" y="1289"/>
                  </a:lnTo>
                  <a:lnTo>
                    <a:pt x="958" y="1279"/>
                  </a:lnTo>
                  <a:lnTo>
                    <a:pt x="974" y="1265"/>
                  </a:lnTo>
                  <a:lnTo>
                    <a:pt x="991" y="1251"/>
                  </a:lnTo>
                  <a:lnTo>
                    <a:pt x="1009" y="1236"/>
                  </a:lnTo>
                  <a:lnTo>
                    <a:pt x="1027" y="1220"/>
                  </a:lnTo>
                  <a:lnTo>
                    <a:pt x="1045" y="1204"/>
                  </a:lnTo>
                  <a:lnTo>
                    <a:pt x="1062" y="1188"/>
                  </a:lnTo>
                  <a:lnTo>
                    <a:pt x="1078" y="1173"/>
                  </a:lnTo>
                  <a:lnTo>
                    <a:pt x="1092" y="1158"/>
                  </a:lnTo>
                  <a:lnTo>
                    <a:pt x="1103" y="1143"/>
                  </a:lnTo>
                  <a:lnTo>
                    <a:pt x="1111" y="1130"/>
                  </a:lnTo>
                  <a:lnTo>
                    <a:pt x="1117" y="1120"/>
                  </a:lnTo>
                  <a:lnTo>
                    <a:pt x="1119" y="1111"/>
                  </a:lnTo>
                  <a:lnTo>
                    <a:pt x="1116" y="1097"/>
                  </a:lnTo>
                  <a:lnTo>
                    <a:pt x="1104" y="1087"/>
                  </a:lnTo>
                  <a:lnTo>
                    <a:pt x="1088" y="1080"/>
                  </a:lnTo>
                  <a:lnTo>
                    <a:pt x="1070" y="1077"/>
                  </a:lnTo>
                  <a:lnTo>
                    <a:pt x="1048" y="1077"/>
                  </a:lnTo>
                  <a:lnTo>
                    <a:pt x="1027" y="1082"/>
                  </a:lnTo>
                  <a:lnTo>
                    <a:pt x="1007" y="1088"/>
                  </a:lnTo>
                  <a:lnTo>
                    <a:pt x="991" y="1098"/>
                  </a:lnTo>
                  <a:lnTo>
                    <a:pt x="983" y="1105"/>
                  </a:lnTo>
                  <a:lnTo>
                    <a:pt x="983" y="1102"/>
                  </a:lnTo>
                  <a:lnTo>
                    <a:pt x="988" y="1093"/>
                  </a:lnTo>
                  <a:lnTo>
                    <a:pt x="995" y="1081"/>
                  </a:lnTo>
                  <a:lnTo>
                    <a:pt x="999" y="1066"/>
                  </a:lnTo>
                  <a:lnTo>
                    <a:pt x="998" y="1053"/>
                  </a:lnTo>
                  <a:lnTo>
                    <a:pt x="989" y="1043"/>
                  </a:lnTo>
                  <a:lnTo>
                    <a:pt x="967" y="1039"/>
                  </a:lnTo>
                  <a:lnTo>
                    <a:pt x="958" y="1038"/>
                  </a:lnTo>
                  <a:lnTo>
                    <a:pt x="961" y="1034"/>
                  </a:lnTo>
                  <a:lnTo>
                    <a:pt x="975" y="1028"/>
                  </a:lnTo>
                  <a:lnTo>
                    <a:pt x="994" y="1022"/>
                  </a:lnTo>
                  <a:lnTo>
                    <a:pt x="1015" y="1019"/>
                  </a:lnTo>
                  <a:lnTo>
                    <a:pt x="1035" y="1017"/>
                  </a:lnTo>
                  <a:lnTo>
                    <a:pt x="1051" y="1020"/>
                  </a:lnTo>
                  <a:lnTo>
                    <a:pt x="1058" y="1028"/>
                  </a:lnTo>
                  <a:lnTo>
                    <a:pt x="1063" y="1037"/>
                  </a:lnTo>
                  <a:lnTo>
                    <a:pt x="1071" y="1043"/>
                  </a:lnTo>
                  <a:lnTo>
                    <a:pt x="1082" y="1045"/>
                  </a:lnTo>
                  <a:lnTo>
                    <a:pt x="1094" y="1043"/>
                  </a:lnTo>
                  <a:lnTo>
                    <a:pt x="1105" y="1038"/>
                  </a:lnTo>
                  <a:lnTo>
                    <a:pt x="1116" y="1030"/>
                  </a:lnTo>
                  <a:lnTo>
                    <a:pt x="1123" y="1019"/>
                  </a:lnTo>
                  <a:lnTo>
                    <a:pt x="1125" y="1004"/>
                  </a:lnTo>
                  <a:lnTo>
                    <a:pt x="1124" y="989"/>
                  </a:lnTo>
                  <a:lnTo>
                    <a:pt x="1120" y="976"/>
                  </a:lnTo>
                  <a:lnTo>
                    <a:pt x="1115" y="966"/>
                  </a:lnTo>
                  <a:lnTo>
                    <a:pt x="1107" y="955"/>
                  </a:lnTo>
                  <a:lnTo>
                    <a:pt x="1096" y="946"/>
                  </a:lnTo>
                  <a:lnTo>
                    <a:pt x="1085" y="937"/>
                  </a:lnTo>
                  <a:lnTo>
                    <a:pt x="1070" y="929"/>
                  </a:lnTo>
                  <a:lnTo>
                    <a:pt x="1052" y="920"/>
                  </a:lnTo>
                  <a:lnTo>
                    <a:pt x="1036" y="913"/>
                  </a:lnTo>
                  <a:lnTo>
                    <a:pt x="1022" y="909"/>
                  </a:lnTo>
                  <a:lnTo>
                    <a:pt x="1013" y="908"/>
                  </a:lnTo>
                  <a:lnTo>
                    <a:pt x="1007" y="908"/>
                  </a:lnTo>
                  <a:lnTo>
                    <a:pt x="1003" y="908"/>
                  </a:lnTo>
                  <a:lnTo>
                    <a:pt x="1002" y="907"/>
                  </a:lnTo>
                  <a:lnTo>
                    <a:pt x="1002" y="903"/>
                  </a:lnTo>
                  <a:lnTo>
                    <a:pt x="1003" y="896"/>
                  </a:lnTo>
                  <a:lnTo>
                    <a:pt x="1009" y="891"/>
                  </a:lnTo>
                  <a:lnTo>
                    <a:pt x="1018" y="891"/>
                  </a:lnTo>
                  <a:lnTo>
                    <a:pt x="1029" y="893"/>
                  </a:lnTo>
                  <a:lnTo>
                    <a:pt x="1042" y="896"/>
                  </a:lnTo>
                  <a:lnTo>
                    <a:pt x="1051" y="899"/>
                  </a:lnTo>
                  <a:lnTo>
                    <a:pt x="1058" y="898"/>
                  </a:lnTo>
                  <a:lnTo>
                    <a:pt x="1059" y="892"/>
                  </a:lnTo>
                  <a:lnTo>
                    <a:pt x="1052" y="878"/>
                  </a:lnTo>
                  <a:lnTo>
                    <a:pt x="1041" y="862"/>
                  </a:lnTo>
                  <a:lnTo>
                    <a:pt x="1030" y="848"/>
                  </a:lnTo>
                  <a:lnTo>
                    <a:pt x="1021" y="838"/>
                  </a:lnTo>
                  <a:lnTo>
                    <a:pt x="1014" y="830"/>
                  </a:lnTo>
                  <a:lnTo>
                    <a:pt x="1010" y="823"/>
                  </a:lnTo>
                  <a:lnTo>
                    <a:pt x="1009" y="818"/>
                  </a:lnTo>
                  <a:lnTo>
                    <a:pt x="1013" y="815"/>
                  </a:lnTo>
                  <a:lnTo>
                    <a:pt x="1021" y="812"/>
                  </a:lnTo>
                  <a:lnTo>
                    <a:pt x="1033" y="808"/>
                  </a:lnTo>
                  <a:lnTo>
                    <a:pt x="1043" y="801"/>
                  </a:lnTo>
                  <a:lnTo>
                    <a:pt x="1051" y="790"/>
                  </a:lnTo>
                  <a:lnTo>
                    <a:pt x="1059" y="780"/>
                  </a:lnTo>
                  <a:lnTo>
                    <a:pt x="1064" y="767"/>
                  </a:lnTo>
                  <a:lnTo>
                    <a:pt x="1067" y="756"/>
                  </a:lnTo>
                  <a:lnTo>
                    <a:pt x="1067" y="744"/>
                  </a:lnTo>
                  <a:lnTo>
                    <a:pt x="1064" y="734"/>
                  </a:lnTo>
                  <a:lnTo>
                    <a:pt x="1062" y="725"/>
                  </a:lnTo>
                  <a:lnTo>
                    <a:pt x="1063" y="716"/>
                  </a:lnTo>
                  <a:lnTo>
                    <a:pt x="1066" y="706"/>
                  </a:lnTo>
                  <a:lnTo>
                    <a:pt x="1071" y="698"/>
                  </a:lnTo>
                  <a:lnTo>
                    <a:pt x="1074" y="689"/>
                  </a:lnTo>
                  <a:lnTo>
                    <a:pt x="1075" y="680"/>
                  </a:lnTo>
                  <a:lnTo>
                    <a:pt x="1072" y="672"/>
                  </a:lnTo>
                  <a:lnTo>
                    <a:pt x="1064" y="663"/>
                  </a:lnTo>
                  <a:lnTo>
                    <a:pt x="1056" y="655"/>
                  </a:lnTo>
                  <a:lnTo>
                    <a:pt x="1051" y="646"/>
                  </a:lnTo>
                  <a:lnTo>
                    <a:pt x="1051" y="640"/>
                  </a:lnTo>
                  <a:lnTo>
                    <a:pt x="1052" y="632"/>
                  </a:lnTo>
                  <a:lnTo>
                    <a:pt x="1054" y="625"/>
                  </a:lnTo>
                  <a:lnTo>
                    <a:pt x="1055" y="618"/>
                  </a:lnTo>
                  <a:lnTo>
                    <a:pt x="1052" y="610"/>
                  </a:lnTo>
                  <a:lnTo>
                    <a:pt x="1045" y="602"/>
                  </a:lnTo>
                  <a:lnTo>
                    <a:pt x="1034" y="592"/>
                  </a:lnTo>
                  <a:lnTo>
                    <a:pt x="1020" y="582"/>
                  </a:lnTo>
                  <a:lnTo>
                    <a:pt x="1005" y="570"/>
                  </a:lnTo>
                  <a:lnTo>
                    <a:pt x="990" y="559"/>
                  </a:lnTo>
                  <a:lnTo>
                    <a:pt x="980" y="547"/>
                  </a:lnTo>
                  <a:lnTo>
                    <a:pt x="974" y="535"/>
                  </a:lnTo>
                  <a:lnTo>
                    <a:pt x="975" y="523"/>
                  </a:lnTo>
                  <a:lnTo>
                    <a:pt x="986" y="512"/>
                  </a:lnTo>
                  <a:lnTo>
                    <a:pt x="998" y="501"/>
                  </a:lnTo>
                  <a:lnTo>
                    <a:pt x="1006" y="491"/>
                  </a:lnTo>
                  <a:lnTo>
                    <a:pt x="1010" y="482"/>
                  </a:lnTo>
                  <a:lnTo>
                    <a:pt x="1010" y="474"/>
                  </a:lnTo>
                  <a:lnTo>
                    <a:pt x="1006" y="468"/>
                  </a:lnTo>
                  <a:lnTo>
                    <a:pt x="999" y="463"/>
                  </a:lnTo>
                  <a:lnTo>
                    <a:pt x="990" y="460"/>
                  </a:lnTo>
                  <a:lnTo>
                    <a:pt x="979" y="459"/>
                  </a:lnTo>
                  <a:lnTo>
                    <a:pt x="969" y="456"/>
                  </a:lnTo>
                  <a:lnTo>
                    <a:pt x="964" y="452"/>
                  </a:lnTo>
                  <a:lnTo>
                    <a:pt x="960" y="444"/>
                  </a:lnTo>
                  <a:lnTo>
                    <a:pt x="958" y="436"/>
                  </a:lnTo>
                  <a:lnTo>
                    <a:pt x="956" y="428"/>
                  </a:lnTo>
                  <a:lnTo>
                    <a:pt x="952" y="421"/>
                  </a:lnTo>
                  <a:lnTo>
                    <a:pt x="946" y="416"/>
                  </a:lnTo>
                  <a:lnTo>
                    <a:pt x="937" y="416"/>
                  </a:lnTo>
                  <a:lnTo>
                    <a:pt x="920" y="405"/>
                  </a:lnTo>
                  <a:lnTo>
                    <a:pt x="913" y="371"/>
                  </a:lnTo>
                  <a:lnTo>
                    <a:pt x="912" y="328"/>
                  </a:lnTo>
                  <a:lnTo>
                    <a:pt x="912" y="290"/>
                  </a:lnTo>
                  <a:lnTo>
                    <a:pt x="914" y="263"/>
                  </a:lnTo>
                  <a:lnTo>
                    <a:pt x="920" y="240"/>
                  </a:lnTo>
                  <a:lnTo>
                    <a:pt x="922" y="219"/>
                  </a:lnTo>
                  <a:lnTo>
                    <a:pt x="919" y="195"/>
                  </a:lnTo>
                  <a:lnTo>
                    <a:pt x="917" y="173"/>
                  </a:lnTo>
                  <a:lnTo>
                    <a:pt x="924" y="146"/>
                  </a:lnTo>
                  <a:lnTo>
                    <a:pt x="934" y="120"/>
                  </a:lnTo>
                  <a:lnTo>
                    <a:pt x="939" y="95"/>
                  </a:lnTo>
                  <a:lnTo>
                    <a:pt x="939" y="84"/>
                  </a:lnTo>
                  <a:lnTo>
                    <a:pt x="937" y="75"/>
                  </a:lnTo>
                  <a:lnTo>
                    <a:pt x="932" y="68"/>
                  </a:lnTo>
                  <a:lnTo>
                    <a:pt x="924" y="62"/>
                  </a:lnTo>
                  <a:lnTo>
                    <a:pt x="917" y="60"/>
                  </a:lnTo>
                  <a:lnTo>
                    <a:pt x="911" y="59"/>
                  </a:lnTo>
                  <a:lnTo>
                    <a:pt x="904" y="59"/>
                  </a:lnTo>
                  <a:lnTo>
                    <a:pt x="898" y="59"/>
                  </a:lnTo>
                  <a:lnTo>
                    <a:pt x="889" y="62"/>
                  </a:lnTo>
                  <a:lnTo>
                    <a:pt x="879" y="68"/>
                  </a:lnTo>
                  <a:lnTo>
                    <a:pt x="871" y="76"/>
                  </a:lnTo>
                  <a:lnTo>
                    <a:pt x="863" y="84"/>
                  </a:lnTo>
                  <a:lnTo>
                    <a:pt x="856" y="93"/>
                  </a:lnTo>
                  <a:lnTo>
                    <a:pt x="851" y="104"/>
                  </a:lnTo>
                  <a:lnTo>
                    <a:pt x="845" y="113"/>
                  </a:lnTo>
                  <a:lnTo>
                    <a:pt x="839" y="122"/>
                  </a:lnTo>
                  <a:lnTo>
                    <a:pt x="832" y="133"/>
                  </a:lnTo>
                  <a:lnTo>
                    <a:pt x="826" y="140"/>
                  </a:lnTo>
                  <a:lnTo>
                    <a:pt x="821" y="143"/>
                  </a:lnTo>
                  <a:lnTo>
                    <a:pt x="816" y="144"/>
                  </a:lnTo>
                  <a:lnTo>
                    <a:pt x="813" y="143"/>
                  </a:lnTo>
                  <a:lnTo>
                    <a:pt x="809" y="140"/>
                  </a:lnTo>
                  <a:lnTo>
                    <a:pt x="806" y="133"/>
                  </a:lnTo>
                  <a:lnTo>
                    <a:pt x="803" y="122"/>
                  </a:lnTo>
                  <a:lnTo>
                    <a:pt x="800" y="114"/>
                  </a:lnTo>
                  <a:lnTo>
                    <a:pt x="795" y="110"/>
                  </a:lnTo>
                  <a:lnTo>
                    <a:pt x="790" y="111"/>
                  </a:lnTo>
                  <a:lnTo>
                    <a:pt x="783" y="114"/>
                  </a:lnTo>
                  <a:lnTo>
                    <a:pt x="776" y="120"/>
                  </a:lnTo>
                  <a:lnTo>
                    <a:pt x="769" y="128"/>
                  </a:lnTo>
                  <a:lnTo>
                    <a:pt x="761" y="137"/>
                  </a:lnTo>
                  <a:lnTo>
                    <a:pt x="754" y="146"/>
                  </a:lnTo>
                  <a:lnTo>
                    <a:pt x="750" y="151"/>
                  </a:lnTo>
                  <a:lnTo>
                    <a:pt x="750" y="149"/>
                  </a:lnTo>
                  <a:lnTo>
                    <a:pt x="753" y="142"/>
                  </a:lnTo>
                  <a:lnTo>
                    <a:pt x="755" y="133"/>
                  </a:lnTo>
                  <a:lnTo>
                    <a:pt x="754" y="121"/>
                  </a:lnTo>
                  <a:lnTo>
                    <a:pt x="749" y="112"/>
                  </a:lnTo>
                  <a:lnTo>
                    <a:pt x="738" y="106"/>
                  </a:lnTo>
                  <a:lnTo>
                    <a:pt x="718" y="105"/>
                  </a:lnTo>
                  <a:close/>
                </a:path>
              </a:pathLst>
            </a:custGeom>
            <a:grpFill/>
            <a:ln w="9525">
              <a:solidFill>
                <a:schemeClr val="bg1"/>
              </a:solidFill>
              <a:round/>
              <a:headEnd/>
              <a:tailEnd/>
            </a:ln>
          </p:spPr>
          <p:txBody>
            <a:bodyPr/>
            <a:lstStyle/>
            <a:p>
              <a:endParaRPr lang="en-GB" dirty="0"/>
            </a:p>
          </p:txBody>
        </p:sp>
        <p:sp>
          <p:nvSpPr>
            <p:cNvPr id="137" name="Freeform 426"/>
            <p:cNvSpPr>
              <a:spLocks/>
            </p:cNvSpPr>
            <p:nvPr/>
          </p:nvSpPr>
          <p:spPr bwMode="auto">
            <a:xfrm>
              <a:off x="5949779" y="1750041"/>
              <a:ext cx="31451" cy="27823"/>
            </a:xfrm>
            <a:custGeom>
              <a:avLst/>
              <a:gdLst>
                <a:gd name="T0" fmla="*/ 2147483646 w 40"/>
                <a:gd name="T1" fmla="*/ 2147483646 h 36"/>
                <a:gd name="T2" fmla="*/ 2147483646 w 40"/>
                <a:gd name="T3" fmla="*/ 2147483646 h 36"/>
                <a:gd name="T4" fmla="*/ 2147483646 w 40"/>
                <a:gd name="T5" fmla="*/ 2147483646 h 36"/>
                <a:gd name="T6" fmla="*/ 2147483646 w 40"/>
                <a:gd name="T7" fmla="*/ 2147483646 h 36"/>
                <a:gd name="T8" fmla="*/ 2147483646 w 40"/>
                <a:gd name="T9" fmla="*/ 2147483646 h 36"/>
                <a:gd name="T10" fmla="*/ 2147483646 w 40"/>
                <a:gd name="T11" fmla="*/ 2147483646 h 36"/>
                <a:gd name="T12" fmla="*/ 2147483646 w 40"/>
                <a:gd name="T13" fmla="*/ 2147483646 h 36"/>
                <a:gd name="T14" fmla="*/ 2147483646 w 40"/>
                <a:gd name="T15" fmla="*/ 2147483646 h 36"/>
                <a:gd name="T16" fmla="*/ 2147483646 w 40"/>
                <a:gd name="T17" fmla="*/ 2147483646 h 36"/>
                <a:gd name="T18" fmla="*/ 2147483646 w 40"/>
                <a:gd name="T19" fmla="*/ 2147483646 h 36"/>
                <a:gd name="T20" fmla="*/ 2147483646 w 40"/>
                <a:gd name="T21" fmla="*/ 2147483646 h 36"/>
                <a:gd name="T22" fmla="*/ 2147483646 w 40"/>
                <a:gd name="T23" fmla="*/ 2147483646 h 36"/>
                <a:gd name="T24" fmla="*/ 2147483646 w 40"/>
                <a:gd name="T25" fmla="*/ 2147483646 h 36"/>
                <a:gd name="T26" fmla="*/ 2147483646 w 40"/>
                <a:gd name="T27" fmla="*/ 2147483646 h 36"/>
                <a:gd name="T28" fmla="*/ 0 w 40"/>
                <a:gd name="T29" fmla="*/ 2147483646 h 36"/>
                <a:gd name="T30" fmla="*/ 2147483646 w 40"/>
                <a:gd name="T31" fmla="*/ 2147483646 h 36"/>
                <a:gd name="T32" fmla="*/ 2147483646 w 40"/>
                <a:gd name="T33" fmla="*/ 2147483646 h 36"/>
                <a:gd name="T34" fmla="*/ 2147483646 w 40"/>
                <a:gd name="T35" fmla="*/ 2147483646 h 36"/>
                <a:gd name="T36" fmla="*/ 2147483646 w 40"/>
                <a:gd name="T37" fmla="*/ 2147483646 h 36"/>
                <a:gd name="T38" fmla="*/ 2147483646 w 40"/>
                <a:gd name="T39" fmla="*/ 0 h 36"/>
                <a:gd name="T40" fmla="*/ 2147483646 w 40"/>
                <a:gd name="T41" fmla="*/ 2147483646 h 36"/>
                <a:gd name="T42" fmla="*/ 2147483646 w 40"/>
                <a:gd name="T43" fmla="*/ 2147483646 h 36"/>
                <a:gd name="T44" fmla="*/ 2147483646 w 40"/>
                <a:gd name="T45" fmla="*/ 2147483646 h 36"/>
                <a:gd name="T46" fmla="*/ 2147483646 w 40"/>
                <a:gd name="T47" fmla="*/ 2147483646 h 36"/>
                <a:gd name="T48" fmla="*/ 2147483646 w 40"/>
                <a:gd name="T49" fmla="*/ 2147483646 h 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40" h="36">
                  <a:moveTo>
                    <a:pt x="39" y="19"/>
                  </a:moveTo>
                  <a:lnTo>
                    <a:pt x="38" y="21"/>
                  </a:lnTo>
                  <a:lnTo>
                    <a:pt x="35" y="25"/>
                  </a:lnTo>
                  <a:lnTo>
                    <a:pt x="31" y="29"/>
                  </a:lnTo>
                  <a:lnTo>
                    <a:pt x="27" y="33"/>
                  </a:lnTo>
                  <a:lnTo>
                    <a:pt x="23" y="35"/>
                  </a:lnTo>
                  <a:lnTo>
                    <a:pt x="18" y="36"/>
                  </a:lnTo>
                  <a:lnTo>
                    <a:pt x="13" y="36"/>
                  </a:lnTo>
                  <a:lnTo>
                    <a:pt x="12" y="36"/>
                  </a:lnTo>
                  <a:lnTo>
                    <a:pt x="11" y="35"/>
                  </a:lnTo>
                  <a:lnTo>
                    <a:pt x="10" y="33"/>
                  </a:lnTo>
                  <a:lnTo>
                    <a:pt x="8" y="31"/>
                  </a:lnTo>
                  <a:lnTo>
                    <a:pt x="4" y="27"/>
                  </a:lnTo>
                  <a:lnTo>
                    <a:pt x="1" y="24"/>
                  </a:lnTo>
                  <a:lnTo>
                    <a:pt x="0" y="19"/>
                  </a:lnTo>
                  <a:lnTo>
                    <a:pt x="1" y="16"/>
                  </a:lnTo>
                  <a:lnTo>
                    <a:pt x="7" y="11"/>
                  </a:lnTo>
                  <a:lnTo>
                    <a:pt x="12" y="6"/>
                  </a:lnTo>
                  <a:lnTo>
                    <a:pt x="16" y="2"/>
                  </a:lnTo>
                  <a:lnTo>
                    <a:pt x="19" y="0"/>
                  </a:lnTo>
                  <a:lnTo>
                    <a:pt x="24" y="1"/>
                  </a:lnTo>
                  <a:lnTo>
                    <a:pt x="31" y="3"/>
                  </a:lnTo>
                  <a:lnTo>
                    <a:pt x="37" y="6"/>
                  </a:lnTo>
                  <a:lnTo>
                    <a:pt x="40" y="11"/>
                  </a:lnTo>
                  <a:lnTo>
                    <a:pt x="39" y="19"/>
                  </a:lnTo>
                  <a:close/>
                </a:path>
              </a:pathLst>
            </a:custGeom>
            <a:grpFill/>
            <a:ln w="9525">
              <a:solidFill>
                <a:schemeClr val="bg1"/>
              </a:solidFill>
              <a:round/>
              <a:headEnd/>
              <a:tailEnd/>
            </a:ln>
          </p:spPr>
          <p:txBody>
            <a:bodyPr/>
            <a:lstStyle/>
            <a:p>
              <a:endParaRPr lang="en-GB" dirty="0"/>
            </a:p>
          </p:txBody>
        </p:sp>
        <p:sp>
          <p:nvSpPr>
            <p:cNvPr id="138" name="Freeform 427"/>
            <p:cNvSpPr>
              <a:spLocks/>
            </p:cNvSpPr>
            <p:nvPr/>
          </p:nvSpPr>
          <p:spPr bwMode="auto">
            <a:xfrm>
              <a:off x="6218325" y="1975039"/>
              <a:ext cx="0" cy="3629"/>
            </a:xfrm>
            <a:custGeom>
              <a:avLst/>
              <a:gdLst>
                <a:gd name="T0" fmla="*/ 1 w 1"/>
                <a:gd name="T1" fmla="*/ 2147483646 h 4"/>
                <a:gd name="T2" fmla="*/ 1 w 1"/>
                <a:gd name="T3" fmla="*/ 2147483646 h 4"/>
                <a:gd name="T4" fmla="*/ 1 w 1"/>
                <a:gd name="T5" fmla="*/ 2147483646 h 4"/>
                <a:gd name="T6" fmla="*/ 0 w 1"/>
                <a:gd name="T7" fmla="*/ 0 h 4"/>
                <a:gd name="T8" fmla="*/ 0 w 1"/>
                <a:gd name="T9" fmla="*/ 0 h 4"/>
                <a:gd name="T10" fmla="*/ 1 w 1"/>
                <a:gd name="T11" fmla="*/ 2147483646 h 4"/>
                <a:gd name="T12" fmla="*/ 1 w 1"/>
                <a:gd name="T13" fmla="*/ 2147483646 h 4"/>
                <a:gd name="T14" fmla="*/ 1 w 1"/>
                <a:gd name="T15" fmla="*/ 2147483646 h 4"/>
                <a:gd name="T16" fmla="*/ 1 w 1"/>
                <a:gd name="T17" fmla="*/ 2147483646 h 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 h="4">
                  <a:moveTo>
                    <a:pt x="1" y="2"/>
                  </a:moveTo>
                  <a:lnTo>
                    <a:pt x="1" y="1"/>
                  </a:lnTo>
                  <a:lnTo>
                    <a:pt x="0" y="0"/>
                  </a:lnTo>
                  <a:lnTo>
                    <a:pt x="1" y="2"/>
                  </a:lnTo>
                  <a:lnTo>
                    <a:pt x="1" y="4"/>
                  </a:lnTo>
                  <a:lnTo>
                    <a:pt x="1" y="2"/>
                  </a:lnTo>
                  <a:close/>
                </a:path>
              </a:pathLst>
            </a:custGeom>
            <a:grpFill/>
            <a:ln w="9525">
              <a:solidFill>
                <a:schemeClr val="bg1"/>
              </a:solidFill>
              <a:round/>
              <a:headEnd/>
              <a:tailEnd/>
            </a:ln>
          </p:spPr>
          <p:txBody>
            <a:bodyPr/>
            <a:lstStyle/>
            <a:p>
              <a:endParaRPr lang="en-GB" dirty="0"/>
            </a:p>
          </p:txBody>
        </p:sp>
        <p:sp>
          <p:nvSpPr>
            <p:cNvPr id="139" name="Freeform 428"/>
            <p:cNvSpPr>
              <a:spLocks/>
            </p:cNvSpPr>
            <p:nvPr/>
          </p:nvSpPr>
          <p:spPr bwMode="auto">
            <a:xfrm>
              <a:off x="6490499" y="2000442"/>
              <a:ext cx="2419" cy="4839"/>
            </a:xfrm>
            <a:custGeom>
              <a:avLst/>
              <a:gdLst>
                <a:gd name="T0" fmla="*/ 2147483646 w 5"/>
                <a:gd name="T1" fmla="*/ 2147483646 h 8"/>
                <a:gd name="T2" fmla="*/ 2147483646 w 5"/>
                <a:gd name="T3" fmla="*/ 2147483646 h 8"/>
                <a:gd name="T4" fmla="*/ 2147483646 w 5"/>
                <a:gd name="T5" fmla="*/ 2147483646 h 8"/>
                <a:gd name="T6" fmla="*/ 2147483646 w 5"/>
                <a:gd name="T7" fmla="*/ 2147483646 h 8"/>
                <a:gd name="T8" fmla="*/ 2147483646 w 5"/>
                <a:gd name="T9" fmla="*/ 0 h 8"/>
                <a:gd name="T10" fmla="*/ 0 w 5"/>
                <a:gd name="T11" fmla="*/ 0 h 8"/>
                <a:gd name="T12" fmla="*/ 0 w 5"/>
                <a:gd name="T13" fmla="*/ 2147483646 h 8"/>
                <a:gd name="T14" fmla="*/ 2147483646 w 5"/>
                <a:gd name="T15" fmla="*/ 2147483646 h 8"/>
                <a:gd name="T16" fmla="*/ 2147483646 w 5"/>
                <a:gd name="T17" fmla="*/ 2147483646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 h="8">
                  <a:moveTo>
                    <a:pt x="5" y="8"/>
                  </a:moveTo>
                  <a:lnTo>
                    <a:pt x="5" y="6"/>
                  </a:lnTo>
                  <a:lnTo>
                    <a:pt x="5" y="5"/>
                  </a:lnTo>
                  <a:lnTo>
                    <a:pt x="5" y="2"/>
                  </a:lnTo>
                  <a:lnTo>
                    <a:pt x="3" y="0"/>
                  </a:lnTo>
                  <a:lnTo>
                    <a:pt x="0" y="0"/>
                  </a:lnTo>
                  <a:lnTo>
                    <a:pt x="0" y="1"/>
                  </a:lnTo>
                  <a:lnTo>
                    <a:pt x="2" y="5"/>
                  </a:lnTo>
                  <a:lnTo>
                    <a:pt x="5" y="8"/>
                  </a:lnTo>
                  <a:close/>
                </a:path>
              </a:pathLst>
            </a:custGeom>
            <a:grpFill/>
            <a:ln w="9525">
              <a:solidFill>
                <a:schemeClr val="bg1"/>
              </a:solidFill>
              <a:round/>
              <a:headEnd/>
              <a:tailEnd/>
            </a:ln>
          </p:spPr>
          <p:txBody>
            <a:bodyPr/>
            <a:lstStyle/>
            <a:p>
              <a:endParaRPr lang="en-GB" dirty="0"/>
            </a:p>
          </p:txBody>
        </p:sp>
        <p:sp>
          <p:nvSpPr>
            <p:cNvPr id="140" name="Freeform 429"/>
            <p:cNvSpPr>
              <a:spLocks/>
            </p:cNvSpPr>
            <p:nvPr/>
          </p:nvSpPr>
          <p:spPr bwMode="auto">
            <a:xfrm>
              <a:off x="6223164" y="1682300"/>
              <a:ext cx="10887" cy="10887"/>
            </a:xfrm>
            <a:custGeom>
              <a:avLst/>
              <a:gdLst>
                <a:gd name="T0" fmla="*/ 2147483646 w 14"/>
                <a:gd name="T1" fmla="*/ 2147483646 h 15"/>
                <a:gd name="T2" fmla="*/ 2147483646 w 14"/>
                <a:gd name="T3" fmla="*/ 2147483646 h 15"/>
                <a:gd name="T4" fmla="*/ 2147483646 w 14"/>
                <a:gd name="T5" fmla="*/ 2147483646 h 15"/>
                <a:gd name="T6" fmla="*/ 2147483646 w 14"/>
                <a:gd name="T7" fmla="*/ 2147483646 h 15"/>
                <a:gd name="T8" fmla="*/ 2147483646 w 14"/>
                <a:gd name="T9" fmla="*/ 2147483646 h 15"/>
                <a:gd name="T10" fmla="*/ 2147483646 w 14"/>
                <a:gd name="T11" fmla="*/ 2147483646 h 15"/>
                <a:gd name="T12" fmla="*/ 2147483646 w 14"/>
                <a:gd name="T13" fmla="*/ 2147483646 h 15"/>
                <a:gd name="T14" fmla="*/ 2147483646 w 14"/>
                <a:gd name="T15" fmla="*/ 2147483646 h 15"/>
                <a:gd name="T16" fmla="*/ 2147483646 w 14"/>
                <a:gd name="T17" fmla="*/ 0 h 15"/>
                <a:gd name="T18" fmla="*/ 2147483646 w 14"/>
                <a:gd name="T19" fmla="*/ 2147483646 h 15"/>
                <a:gd name="T20" fmla="*/ 2147483646 w 14"/>
                <a:gd name="T21" fmla="*/ 2147483646 h 15"/>
                <a:gd name="T22" fmla="*/ 2147483646 w 14"/>
                <a:gd name="T23" fmla="*/ 2147483646 h 15"/>
                <a:gd name="T24" fmla="*/ 0 w 14"/>
                <a:gd name="T25" fmla="*/ 2147483646 h 15"/>
                <a:gd name="T26" fmla="*/ 2147483646 w 14"/>
                <a:gd name="T27" fmla="*/ 2147483646 h 15"/>
                <a:gd name="T28" fmla="*/ 2147483646 w 14"/>
                <a:gd name="T29" fmla="*/ 2147483646 h 15"/>
                <a:gd name="T30" fmla="*/ 2147483646 w 14"/>
                <a:gd name="T31" fmla="*/ 2147483646 h 15"/>
                <a:gd name="T32" fmla="*/ 2147483646 w 14"/>
                <a:gd name="T33" fmla="*/ 2147483646 h 1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4" h="15">
                  <a:moveTo>
                    <a:pt x="2" y="7"/>
                  </a:moveTo>
                  <a:lnTo>
                    <a:pt x="9" y="13"/>
                  </a:lnTo>
                  <a:lnTo>
                    <a:pt x="14" y="15"/>
                  </a:lnTo>
                  <a:lnTo>
                    <a:pt x="14" y="14"/>
                  </a:lnTo>
                  <a:lnTo>
                    <a:pt x="10" y="7"/>
                  </a:lnTo>
                  <a:lnTo>
                    <a:pt x="9" y="5"/>
                  </a:lnTo>
                  <a:lnTo>
                    <a:pt x="9" y="3"/>
                  </a:lnTo>
                  <a:lnTo>
                    <a:pt x="8" y="1"/>
                  </a:lnTo>
                  <a:lnTo>
                    <a:pt x="7" y="0"/>
                  </a:lnTo>
                  <a:lnTo>
                    <a:pt x="6" y="1"/>
                  </a:lnTo>
                  <a:lnTo>
                    <a:pt x="3" y="2"/>
                  </a:lnTo>
                  <a:lnTo>
                    <a:pt x="2" y="3"/>
                  </a:lnTo>
                  <a:lnTo>
                    <a:pt x="0" y="5"/>
                  </a:lnTo>
                  <a:lnTo>
                    <a:pt x="1" y="6"/>
                  </a:lnTo>
                  <a:lnTo>
                    <a:pt x="2" y="7"/>
                  </a:lnTo>
                  <a:close/>
                </a:path>
              </a:pathLst>
            </a:custGeom>
            <a:grpFill/>
            <a:ln w="9525">
              <a:solidFill>
                <a:schemeClr val="bg1"/>
              </a:solidFill>
              <a:round/>
              <a:headEnd/>
              <a:tailEnd/>
            </a:ln>
          </p:spPr>
          <p:txBody>
            <a:bodyPr/>
            <a:lstStyle/>
            <a:p>
              <a:endParaRPr lang="en-GB" dirty="0"/>
            </a:p>
          </p:txBody>
        </p:sp>
        <p:sp>
          <p:nvSpPr>
            <p:cNvPr id="141" name="Freeform 430"/>
            <p:cNvSpPr>
              <a:spLocks/>
            </p:cNvSpPr>
            <p:nvPr/>
          </p:nvSpPr>
          <p:spPr bwMode="auto">
            <a:xfrm>
              <a:off x="6365904" y="2039151"/>
              <a:ext cx="110079" cy="91934"/>
            </a:xfrm>
            <a:custGeom>
              <a:avLst/>
              <a:gdLst>
                <a:gd name="T0" fmla="*/ 2147483646 w 135"/>
                <a:gd name="T1" fmla="*/ 2147483646 h 119"/>
                <a:gd name="T2" fmla="*/ 2147483646 w 135"/>
                <a:gd name="T3" fmla="*/ 2147483646 h 119"/>
                <a:gd name="T4" fmla="*/ 2147483646 w 135"/>
                <a:gd name="T5" fmla="*/ 2147483646 h 119"/>
                <a:gd name="T6" fmla="*/ 2147483646 w 135"/>
                <a:gd name="T7" fmla="*/ 2147483646 h 119"/>
                <a:gd name="T8" fmla="*/ 2147483646 w 135"/>
                <a:gd name="T9" fmla="*/ 2147483646 h 119"/>
                <a:gd name="T10" fmla="*/ 2147483646 w 135"/>
                <a:gd name="T11" fmla="*/ 2147483646 h 119"/>
                <a:gd name="T12" fmla="*/ 2147483646 w 135"/>
                <a:gd name="T13" fmla="*/ 2147483646 h 119"/>
                <a:gd name="T14" fmla="*/ 2147483646 w 135"/>
                <a:gd name="T15" fmla="*/ 2147483646 h 119"/>
                <a:gd name="T16" fmla="*/ 2147483646 w 135"/>
                <a:gd name="T17" fmla="*/ 2147483646 h 119"/>
                <a:gd name="T18" fmla="*/ 2147483646 w 135"/>
                <a:gd name="T19" fmla="*/ 2147483646 h 119"/>
                <a:gd name="T20" fmla="*/ 2147483646 w 135"/>
                <a:gd name="T21" fmla="*/ 2147483646 h 119"/>
                <a:gd name="T22" fmla="*/ 2147483646 w 135"/>
                <a:gd name="T23" fmla="*/ 2147483646 h 119"/>
                <a:gd name="T24" fmla="*/ 2147483646 w 135"/>
                <a:gd name="T25" fmla="*/ 2147483646 h 119"/>
                <a:gd name="T26" fmla="*/ 2147483646 w 135"/>
                <a:gd name="T27" fmla="*/ 2147483646 h 119"/>
                <a:gd name="T28" fmla="*/ 2147483646 w 135"/>
                <a:gd name="T29" fmla="*/ 2147483646 h 119"/>
                <a:gd name="T30" fmla="*/ 2147483646 w 135"/>
                <a:gd name="T31" fmla="*/ 2147483646 h 119"/>
                <a:gd name="T32" fmla="*/ 2147483646 w 135"/>
                <a:gd name="T33" fmla="*/ 2147483646 h 119"/>
                <a:gd name="T34" fmla="*/ 2147483646 w 135"/>
                <a:gd name="T35" fmla="*/ 2147483646 h 119"/>
                <a:gd name="T36" fmla="*/ 2147483646 w 135"/>
                <a:gd name="T37" fmla="*/ 2147483646 h 119"/>
                <a:gd name="T38" fmla="*/ 2147483646 w 135"/>
                <a:gd name="T39" fmla="*/ 2147483646 h 119"/>
                <a:gd name="T40" fmla="*/ 2147483646 w 135"/>
                <a:gd name="T41" fmla="*/ 2147483646 h 119"/>
                <a:gd name="T42" fmla="*/ 2147483646 w 135"/>
                <a:gd name="T43" fmla="*/ 2147483646 h 119"/>
                <a:gd name="T44" fmla="*/ 2147483646 w 135"/>
                <a:gd name="T45" fmla="*/ 2147483646 h 119"/>
                <a:gd name="T46" fmla="*/ 2147483646 w 135"/>
                <a:gd name="T47" fmla="*/ 2147483646 h 119"/>
                <a:gd name="T48" fmla="*/ 2147483646 w 135"/>
                <a:gd name="T49" fmla="*/ 2147483646 h 119"/>
                <a:gd name="T50" fmla="*/ 2147483646 w 135"/>
                <a:gd name="T51" fmla="*/ 2147483646 h 119"/>
                <a:gd name="T52" fmla="*/ 2147483646 w 135"/>
                <a:gd name="T53" fmla="*/ 2147483646 h 119"/>
                <a:gd name="T54" fmla="*/ 2147483646 w 135"/>
                <a:gd name="T55" fmla="*/ 2147483646 h 119"/>
                <a:gd name="T56" fmla="*/ 2147483646 w 135"/>
                <a:gd name="T57" fmla="*/ 2147483646 h 119"/>
                <a:gd name="T58" fmla="*/ 2147483646 w 135"/>
                <a:gd name="T59" fmla="*/ 2147483646 h 119"/>
                <a:gd name="T60" fmla="*/ 2147483646 w 135"/>
                <a:gd name="T61" fmla="*/ 2147483646 h 119"/>
                <a:gd name="T62" fmla="*/ 2147483646 w 135"/>
                <a:gd name="T63" fmla="*/ 2147483646 h 119"/>
                <a:gd name="T64" fmla="*/ 2147483646 w 135"/>
                <a:gd name="T65" fmla="*/ 2147483646 h 119"/>
                <a:gd name="T66" fmla="*/ 2147483646 w 135"/>
                <a:gd name="T67" fmla="*/ 2147483646 h 119"/>
                <a:gd name="T68" fmla="*/ 2147483646 w 135"/>
                <a:gd name="T69" fmla="*/ 2147483646 h 119"/>
                <a:gd name="T70" fmla="*/ 2147483646 w 135"/>
                <a:gd name="T71" fmla="*/ 2147483646 h 119"/>
                <a:gd name="T72" fmla="*/ 2147483646 w 135"/>
                <a:gd name="T73" fmla="*/ 2147483646 h 119"/>
                <a:gd name="T74" fmla="*/ 2147483646 w 135"/>
                <a:gd name="T75" fmla="*/ 2147483646 h 119"/>
                <a:gd name="T76" fmla="*/ 2147483646 w 135"/>
                <a:gd name="T77" fmla="*/ 2147483646 h 119"/>
                <a:gd name="T78" fmla="*/ 2147483646 w 135"/>
                <a:gd name="T79" fmla="*/ 2147483646 h 119"/>
                <a:gd name="T80" fmla="*/ 2147483646 w 135"/>
                <a:gd name="T81" fmla="*/ 2147483646 h 11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35" h="119">
                  <a:moveTo>
                    <a:pt x="122" y="59"/>
                  </a:moveTo>
                  <a:lnTo>
                    <a:pt x="124" y="60"/>
                  </a:lnTo>
                  <a:lnTo>
                    <a:pt x="130" y="62"/>
                  </a:lnTo>
                  <a:lnTo>
                    <a:pt x="135" y="67"/>
                  </a:lnTo>
                  <a:lnTo>
                    <a:pt x="133" y="71"/>
                  </a:lnTo>
                  <a:lnTo>
                    <a:pt x="129" y="76"/>
                  </a:lnTo>
                  <a:lnTo>
                    <a:pt x="126" y="78"/>
                  </a:lnTo>
                  <a:lnTo>
                    <a:pt x="124" y="81"/>
                  </a:lnTo>
                  <a:lnTo>
                    <a:pt x="121" y="83"/>
                  </a:lnTo>
                  <a:lnTo>
                    <a:pt x="118" y="83"/>
                  </a:lnTo>
                  <a:lnTo>
                    <a:pt x="116" y="83"/>
                  </a:lnTo>
                  <a:lnTo>
                    <a:pt x="114" y="82"/>
                  </a:lnTo>
                  <a:lnTo>
                    <a:pt x="108" y="79"/>
                  </a:lnTo>
                  <a:lnTo>
                    <a:pt x="101" y="77"/>
                  </a:lnTo>
                  <a:lnTo>
                    <a:pt x="95" y="75"/>
                  </a:lnTo>
                  <a:lnTo>
                    <a:pt x="91" y="74"/>
                  </a:lnTo>
                  <a:lnTo>
                    <a:pt x="86" y="71"/>
                  </a:lnTo>
                  <a:lnTo>
                    <a:pt x="82" y="68"/>
                  </a:lnTo>
                  <a:lnTo>
                    <a:pt x="77" y="66"/>
                  </a:lnTo>
                  <a:lnTo>
                    <a:pt x="72" y="66"/>
                  </a:lnTo>
                  <a:lnTo>
                    <a:pt x="70" y="70"/>
                  </a:lnTo>
                  <a:lnTo>
                    <a:pt x="71" y="78"/>
                  </a:lnTo>
                  <a:lnTo>
                    <a:pt x="72" y="85"/>
                  </a:lnTo>
                  <a:lnTo>
                    <a:pt x="72" y="92"/>
                  </a:lnTo>
                  <a:lnTo>
                    <a:pt x="68" y="96"/>
                  </a:lnTo>
                  <a:lnTo>
                    <a:pt x="61" y="99"/>
                  </a:lnTo>
                  <a:lnTo>
                    <a:pt x="58" y="102"/>
                  </a:lnTo>
                  <a:lnTo>
                    <a:pt x="57" y="107"/>
                  </a:lnTo>
                  <a:lnTo>
                    <a:pt x="56" y="111"/>
                  </a:lnTo>
                  <a:lnTo>
                    <a:pt x="53" y="114"/>
                  </a:lnTo>
                  <a:lnTo>
                    <a:pt x="48" y="117"/>
                  </a:lnTo>
                  <a:lnTo>
                    <a:pt x="44" y="119"/>
                  </a:lnTo>
                  <a:lnTo>
                    <a:pt x="40" y="116"/>
                  </a:lnTo>
                  <a:lnTo>
                    <a:pt x="39" y="111"/>
                  </a:lnTo>
                  <a:lnTo>
                    <a:pt x="38" y="105"/>
                  </a:lnTo>
                  <a:lnTo>
                    <a:pt x="34" y="100"/>
                  </a:lnTo>
                  <a:lnTo>
                    <a:pt x="29" y="99"/>
                  </a:lnTo>
                  <a:lnTo>
                    <a:pt x="23" y="99"/>
                  </a:lnTo>
                  <a:lnTo>
                    <a:pt x="20" y="100"/>
                  </a:lnTo>
                  <a:lnTo>
                    <a:pt x="17" y="101"/>
                  </a:lnTo>
                  <a:lnTo>
                    <a:pt x="10" y="104"/>
                  </a:lnTo>
                  <a:lnTo>
                    <a:pt x="3" y="105"/>
                  </a:lnTo>
                  <a:lnTo>
                    <a:pt x="0" y="101"/>
                  </a:lnTo>
                  <a:lnTo>
                    <a:pt x="1" y="97"/>
                  </a:lnTo>
                  <a:lnTo>
                    <a:pt x="4" y="90"/>
                  </a:lnTo>
                  <a:lnTo>
                    <a:pt x="9" y="84"/>
                  </a:lnTo>
                  <a:lnTo>
                    <a:pt x="12" y="82"/>
                  </a:lnTo>
                  <a:lnTo>
                    <a:pt x="16" y="79"/>
                  </a:lnTo>
                  <a:lnTo>
                    <a:pt x="16" y="75"/>
                  </a:lnTo>
                  <a:lnTo>
                    <a:pt x="14" y="68"/>
                  </a:lnTo>
                  <a:lnTo>
                    <a:pt x="12" y="61"/>
                  </a:lnTo>
                  <a:lnTo>
                    <a:pt x="11" y="55"/>
                  </a:lnTo>
                  <a:lnTo>
                    <a:pt x="12" y="48"/>
                  </a:lnTo>
                  <a:lnTo>
                    <a:pt x="12" y="44"/>
                  </a:lnTo>
                  <a:lnTo>
                    <a:pt x="10" y="39"/>
                  </a:lnTo>
                  <a:lnTo>
                    <a:pt x="8" y="35"/>
                  </a:lnTo>
                  <a:lnTo>
                    <a:pt x="8" y="26"/>
                  </a:lnTo>
                  <a:lnTo>
                    <a:pt x="8" y="16"/>
                  </a:lnTo>
                  <a:lnTo>
                    <a:pt x="8" y="8"/>
                  </a:lnTo>
                  <a:lnTo>
                    <a:pt x="9" y="2"/>
                  </a:lnTo>
                  <a:lnTo>
                    <a:pt x="12" y="0"/>
                  </a:lnTo>
                  <a:lnTo>
                    <a:pt x="18" y="1"/>
                  </a:lnTo>
                  <a:lnTo>
                    <a:pt x="24" y="3"/>
                  </a:lnTo>
                  <a:lnTo>
                    <a:pt x="27" y="9"/>
                  </a:lnTo>
                  <a:lnTo>
                    <a:pt x="30" y="18"/>
                  </a:lnTo>
                  <a:lnTo>
                    <a:pt x="32" y="26"/>
                  </a:lnTo>
                  <a:lnTo>
                    <a:pt x="33" y="30"/>
                  </a:lnTo>
                  <a:lnTo>
                    <a:pt x="37" y="30"/>
                  </a:lnTo>
                  <a:lnTo>
                    <a:pt x="40" y="28"/>
                  </a:lnTo>
                  <a:lnTo>
                    <a:pt x="44" y="25"/>
                  </a:lnTo>
                  <a:lnTo>
                    <a:pt x="48" y="23"/>
                  </a:lnTo>
                  <a:lnTo>
                    <a:pt x="54" y="23"/>
                  </a:lnTo>
                  <a:lnTo>
                    <a:pt x="61" y="24"/>
                  </a:lnTo>
                  <a:lnTo>
                    <a:pt x="70" y="26"/>
                  </a:lnTo>
                  <a:lnTo>
                    <a:pt x="78" y="30"/>
                  </a:lnTo>
                  <a:lnTo>
                    <a:pt x="85" y="33"/>
                  </a:lnTo>
                  <a:lnTo>
                    <a:pt x="90" y="40"/>
                  </a:lnTo>
                  <a:lnTo>
                    <a:pt x="93" y="48"/>
                  </a:lnTo>
                  <a:lnTo>
                    <a:pt x="98" y="54"/>
                  </a:lnTo>
                  <a:lnTo>
                    <a:pt x="100" y="58"/>
                  </a:lnTo>
                  <a:lnTo>
                    <a:pt x="101" y="59"/>
                  </a:lnTo>
                  <a:lnTo>
                    <a:pt x="122" y="59"/>
                  </a:lnTo>
                  <a:close/>
                </a:path>
              </a:pathLst>
            </a:custGeom>
            <a:grpFill/>
            <a:ln w="9525">
              <a:solidFill>
                <a:schemeClr val="bg1"/>
              </a:solidFill>
              <a:round/>
              <a:headEnd/>
              <a:tailEnd/>
            </a:ln>
          </p:spPr>
          <p:txBody>
            <a:bodyPr/>
            <a:lstStyle/>
            <a:p>
              <a:endParaRPr lang="en-GB" dirty="0"/>
            </a:p>
          </p:txBody>
        </p:sp>
        <p:sp>
          <p:nvSpPr>
            <p:cNvPr id="142" name="Freeform 431"/>
            <p:cNvSpPr>
              <a:spLocks/>
            </p:cNvSpPr>
            <p:nvPr/>
          </p:nvSpPr>
          <p:spPr bwMode="auto">
            <a:xfrm>
              <a:off x="6277598" y="1763348"/>
              <a:ext cx="456044" cy="304835"/>
            </a:xfrm>
            <a:custGeom>
              <a:avLst/>
              <a:gdLst>
                <a:gd name="T0" fmla="*/ 2147483646 w 556"/>
                <a:gd name="T1" fmla="*/ 2147483646 h 395"/>
                <a:gd name="T2" fmla="*/ 2147483646 w 556"/>
                <a:gd name="T3" fmla="*/ 2147483646 h 395"/>
                <a:gd name="T4" fmla="*/ 2147483646 w 556"/>
                <a:gd name="T5" fmla="*/ 2147483646 h 395"/>
                <a:gd name="T6" fmla="*/ 2147483646 w 556"/>
                <a:gd name="T7" fmla="*/ 2147483646 h 395"/>
                <a:gd name="T8" fmla="*/ 2147483646 w 556"/>
                <a:gd name="T9" fmla="*/ 2147483646 h 395"/>
                <a:gd name="T10" fmla="*/ 2147483646 w 556"/>
                <a:gd name="T11" fmla="*/ 2147483646 h 395"/>
                <a:gd name="T12" fmla="*/ 2147483646 w 556"/>
                <a:gd name="T13" fmla="*/ 2147483646 h 395"/>
                <a:gd name="T14" fmla="*/ 2147483646 w 556"/>
                <a:gd name="T15" fmla="*/ 2147483646 h 395"/>
                <a:gd name="T16" fmla="*/ 2147483646 w 556"/>
                <a:gd name="T17" fmla="*/ 2147483646 h 395"/>
                <a:gd name="T18" fmla="*/ 2147483646 w 556"/>
                <a:gd name="T19" fmla="*/ 2147483646 h 395"/>
                <a:gd name="T20" fmla="*/ 2147483646 w 556"/>
                <a:gd name="T21" fmla="*/ 2147483646 h 395"/>
                <a:gd name="T22" fmla="*/ 2147483646 w 556"/>
                <a:gd name="T23" fmla="*/ 2147483646 h 395"/>
                <a:gd name="T24" fmla="*/ 2147483646 w 556"/>
                <a:gd name="T25" fmla="*/ 2147483646 h 395"/>
                <a:gd name="T26" fmla="*/ 2147483646 w 556"/>
                <a:gd name="T27" fmla="*/ 2147483646 h 395"/>
                <a:gd name="T28" fmla="*/ 2147483646 w 556"/>
                <a:gd name="T29" fmla="*/ 2147483646 h 395"/>
                <a:gd name="T30" fmla="*/ 2147483646 w 556"/>
                <a:gd name="T31" fmla="*/ 2147483646 h 395"/>
                <a:gd name="T32" fmla="*/ 2147483646 w 556"/>
                <a:gd name="T33" fmla="*/ 2147483646 h 395"/>
                <a:gd name="T34" fmla="*/ 2147483646 w 556"/>
                <a:gd name="T35" fmla="*/ 2147483646 h 395"/>
                <a:gd name="T36" fmla="*/ 2147483646 w 556"/>
                <a:gd name="T37" fmla="*/ 2147483646 h 395"/>
                <a:gd name="T38" fmla="*/ 2147483646 w 556"/>
                <a:gd name="T39" fmla="*/ 2147483646 h 395"/>
                <a:gd name="T40" fmla="*/ 2147483646 w 556"/>
                <a:gd name="T41" fmla="*/ 2147483646 h 395"/>
                <a:gd name="T42" fmla="*/ 2147483646 w 556"/>
                <a:gd name="T43" fmla="*/ 2147483646 h 395"/>
                <a:gd name="T44" fmla="*/ 2147483646 w 556"/>
                <a:gd name="T45" fmla="*/ 2147483646 h 395"/>
                <a:gd name="T46" fmla="*/ 2147483646 w 556"/>
                <a:gd name="T47" fmla="*/ 2147483646 h 395"/>
                <a:gd name="T48" fmla="*/ 2147483646 w 556"/>
                <a:gd name="T49" fmla="*/ 2147483646 h 395"/>
                <a:gd name="T50" fmla="*/ 0 w 556"/>
                <a:gd name="T51" fmla="*/ 2147483646 h 395"/>
                <a:gd name="T52" fmla="*/ 2147483646 w 556"/>
                <a:gd name="T53" fmla="*/ 2147483646 h 395"/>
                <a:gd name="T54" fmla="*/ 2147483646 w 556"/>
                <a:gd name="T55" fmla="*/ 2147483646 h 395"/>
                <a:gd name="T56" fmla="*/ 2147483646 w 556"/>
                <a:gd name="T57" fmla="*/ 2147483646 h 395"/>
                <a:gd name="T58" fmla="*/ 2147483646 w 556"/>
                <a:gd name="T59" fmla="*/ 2147483646 h 395"/>
                <a:gd name="T60" fmla="*/ 2147483646 w 556"/>
                <a:gd name="T61" fmla="*/ 2147483646 h 395"/>
                <a:gd name="T62" fmla="*/ 2147483646 w 556"/>
                <a:gd name="T63" fmla="*/ 2147483646 h 395"/>
                <a:gd name="T64" fmla="*/ 2147483646 w 556"/>
                <a:gd name="T65" fmla="*/ 2147483646 h 395"/>
                <a:gd name="T66" fmla="*/ 2147483646 w 556"/>
                <a:gd name="T67" fmla="*/ 2147483646 h 395"/>
                <a:gd name="T68" fmla="*/ 2147483646 w 556"/>
                <a:gd name="T69" fmla="*/ 2147483646 h 395"/>
                <a:gd name="T70" fmla="*/ 2147483646 w 556"/>
                <a:gd name="T71" fmla="*/ 2147483646 h 395"/>
                <a:gd name="T72" fmla="*/ 2147483646 w 556"/>
                <a:gd name="T73" fmla="*/ 2147483646 h 395"/>
                <a:gd name="T74" fmla="*/ 2147483646 w 556"/>
                <a:gd name="T75" fmla="*/ 2147483646 h 395"/>
                <a:gd name="T76" fmla="*/ 2147483646 w 556"/>
                <a:gd name="T77" fmla="*/ 2147483646 h 395"/>
                <a:gd name="T78" fmla="*/ 2147483646 w 556"/>
                <a:gd name="T79" fmla="*/ 2147483646 h 395"/>
                <a:gd name="T80" fmla="*/ 2147483646 w 556"/>
                <a:gd name="T81" fmla="*/ 2147483646 h 395"/>
                <a:gd name="T82" fmla="*/ 2147483646 w 556"/>
                <a:gd name="T83" fmla="*/ 2147483646 h 395"/>
                <a:gd name="T84" fmla="*/ 2147483646 w 556"/>
                <a:gd name="T85" fmla="*/ 2147483646 h 395"/>
                <a:gd name="T86" fmla="*/ 2147483646 w 556"/>
                <a:gd name="T87" fmla="*/ 2147483646 h 395"/>
                <a:gd name="T88" fmla="*/ 2147483646 w 556"/>
                <a:gd name="T89" fmla="*/ 2147483646 h 395"/>
                <a:gd name="T90" fmla="*/ 2147483646 w 556"/>
                <a:gd name="T91" fmla="*/ 2147483646 h 395"/>
                <a:gd name="T92" fmla="*/ 2147483646 w 556"/>
                <a:gd name="T93" fmla="*/ 2147483646 h 395"/>
                <a:gd name="T94" fmla="*/ 2147483646 w 556"/>
                <a:gd name="T95" fmla="*/ 2147483646 h 395"/>
                <a:gd name="T96" fmla="*/ 2147483646 w 556"/>
                <a:gd name="T97" fmla="*/ 2147483646 h 395"/>
                <a:gd name="T98" fmla="*/ 2147483646 w 556"/>
                <a:gd name="T99" fmla="*/ 2147483646 h 395"/>
                <a:gd name="T100" fmla="*/ 2147483646 w 556"/>
                <a:gd name="T101" fmla="*/ 2147483646 h 395"/>
                <a:gd name="T102" fmla="*/ 2147483646 w 556"/>
                <a:gd name="T103" fmla="*/ 2147483646 h 395"/>
                <a:gd name="T104" fmla="*/ 2147483646 w 556"/>
                <a:gd name="T105" fmla="*/ 2147483646 h 395"/>
                <a:gd name="T106" fmla="*/ 2147483646 w 556"/>
                <a:gd name="T107" fmla="*/ 2147483646 h 395"/>
                <a:gd name="T108" fmla="*/ 2147483646 w 556"/>
                <a:gd name="T109" fmla="*/ 2147483646 h 395"/>
                <a:gd name="T110" fmla="*/ 2147483646 w 556"/>
                <a:gd name="T111" fmla="*/ 2147483646 h 395"/>
                <a:gd name="T112" fmla="*/ 2147483646 w 556"/>
                <a:gd name="T113" fmla="*/ 2147483646 h 395"/>
                <a:gd name="T114" fmla="*/ 2147483646 w 556"/>
                <a:gd name="T115" fmla="*/ 2147483646 h 395"/>
                <a:gd name="T116" fmla="*/ 2147483646 w 556"/>
                <a:gd name="T117" fmla="*/ 2147483646 h 395"/>
                <a:gd name="T118" fmla="*/ 2147483646 w 556"/>
                <a:gd name="T119" fmla="*/ 2147483646 h 395"/>
                <a:gd name="T120" fmla="*/ 2147483646 w 556"/>
                <a:gd name="T121" fmla="*/ 2147483646 h 395"/>
                <a:gd name="T122" fmla="*/ 2147483646 w 556"/>
                <a:gd name="T123" fmla="*/ 2147483646 h 395"/>
                <a:gd name="T124" fmla="*/ 2147483646 w 556"/>
                <a:gd name="T125" fmla="*/ 2147483646 h 39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556" h="395">
                  <a:moveTo>
                    <a:pt x="539" y="379"/>
                  </a:moveTo>
                  <a:lnTo>
                    <a:pt x="540" y="380"/>
                  </a:lnTo>
                  <a:lnTo>
                    <a:pt x="542" y="383"/>
                  </a:lnTo>
                  <a:lnTo>
                    <a:pt x="541" y="387"/>
                  </a:lnTo>
                  <a:lnTo>
                    <a:pt x="533" y="388"/>
                  </a:lnTo>
                  <a:lnTo>
                    <a:pt x="527" y="388"/>
                  </a:lnTo>
                  <a:lnTo>
                    <a:pt x="523" y="387"/>
                  </a:lnTo>
                  <a:lnTo>
                    <a:pt x="518" y="387"/>
                  </a:lnTo>
                  <a:lnTo>
                    <a:pt x="514" y="388"/>
                  </a:lnTo>
                  <a:lnTo>
                    <a:pt x="510" y="388"/>
                  </a:lnTo>
                  <a:lnTo>
                    <a:pt x="506" y="389"/>
                  </a:lnTo>
                  <a:lnTo>
                    <a:pt x="501" y="390"/>
                  </a:lnTo>
                  <a:lnTo>
                    <a:pt x="495" y="392"/>
                  </a:lnTo>
                  <a:lnTo>
                    <a:pt x="488" y="393"/>
                  </a:lnTo>
                  <a:lnTo>
                    <a:pt x="482" y="394"/>
                  </a:lnTo>
                  <a:lnTo>
                    <a:pt x="478" y="395"/>
                  </a:lnTo>
                  <a:lnTo>
                    <a:pt x="473" y="395"/>
                  </a:lnTo>
                  <a:lnTo>
                    <a:pt x="468" y="395"/>
                  </a:lnTo>
                  <a:lnTo>
                    <a:pt x="464" y="394"/>
                  </a:lnTo>
                  <a:lnTo>
                    <a:pt x="459" y="394"/>
                  </a:lnTo>
                  <a:lnTo>
                    <a:pt x="453" y="393"/>
                  </a:lnTo>
                  <a:lnTo>
                    <a:pt x="449" y="393"/>
                  </a:lnTo>
                  <a:lnTo>
                    <a:pt x="444" y="393"/>
                  </a:lnTo>
                  <a:lnTo>
                    <a:pt x="440" y="394"/>
                  </a:lnTo>
                  <a:lnTo>
                    <a:pt x="435" y="395"/>
                  </a:lnTo>
                  <a:lnTo>
                    <a:pt x="430" y="395"/>
                  </a:lnTo>
                  <a:lnTo>
                    <a:pt x="427" y="395"/>
                  </a:lnTo>
                  <a:lnTo>
                    <a:pt x="422" y="394"/>
                  </a:lnTo>
                  <a:lnTo>
                    <a:pt x="419" y="392"/>
                  </a:lnTo>
                  <a:lnTo>
                    <a:pt x="414" y="386"/>
                  </a:lnTo>
                  <a:lnTo>
                    <a:pt x="413" y="380"/>
                  </a:lnTo>
                  <a:lnTo>
                    <a:pt x="409" y="375"/>
                  </a:lnTo>
                  <a:lnTo>
                    <a:pt x="397" y="372"/>
                  </a:lnTo>
                  <a:lnTo>
                    <a:pt x="389" y="371"/>
                  </a:lnTo>
                  <a:lnTo>
                    <a:pt x="382" y="368"/>
                  </a:lnTo>
                  <a:lnTo>
                    <a:pt x="376" y="366"/>
                  </a:lnTo>
                  <a:lnTo>
                    <a:pt x="372" y="364"/>
                  </a:lnTo>
                  <a:lnTo>
                    <a:pt x="368" y="362"/>
                  </a:lnTo>
                  <a:lnTo>
                    <a:pt x="365" y="359"/>
                  </a:lnTo>
                  <a:lnTo>
                    <a:pt x="362" y="358"/>
                  </a:lnTo>
                  <a:lnTo>
                    <a:pt x="359" y="356"/>
                  </a:lnTo>
                  <a:lnTo>
                    <a:pt x="354" y="352"/>
                  </a:lnTo>
                  <a:lnTo>
                    <a:pt x="350" y="351"/>
                  </a:lnTo>
                  <a:lnTo>
                    <a:pt x="344" y="352"/>
                  </a:lnTo>
                  <a:lnTo>
                    <a:pt x="335" y="357"/>
                  </a:lnTo>
                  <a:lnTo>
                    <a:pt x="324" y="362"/>
                  </a:lnTo>
                  <a:lnTo>
                    <a:pt x="316" y="363"/>
                  </a:lnTo>
                  <a:lnTo>
                    <a:pt x="309" y="365"/>
                  </a:lnTo>
                  <a:lnTo>
                    <a:pt x="304" y="370"/>
                  </a:lnTo>
                  <a:lnTo>
                    <a:pt x="297" y="377"/>
                  </a:lnTo>
                  <a:lnTo>
                    <a:pt x="290" y="381"/>
                  </a:lnTo>
                  <a:lnTo>
                    <a:pt x="283" y="381"/>
                  </a:lnTo>
                  <a:lnTo>
                    <a:pt x="276" y="377"/>
                  </a:lnTo>
                  <a:lnTo>
                    <a:pt x="271" y="373"/>
                  </a:lnTo>
                  <a:lnTo>
                    <a:pt x="267" y="370"/>
                  </a:lnTo>
                  <a:lnTo>
                    <a:pt x="262" y="366"/>
                  </a:lnTo>
                  <a:lnTo>
                    <a:pt x="259" y="363"/>
                  </a:lnTo>
                  <a:lnTo>
                    <a:pt x="256" y="358"/>
                  </a:lnTo>
                  <a:lnTo>
                    <a:pt x="256" y="355"/>
                  </a:lnTo>
                  <a:lnTo>
                    <a:pt x="260" y="350"/>
                  </a:lnTo>
                  <a:lnTo>
                    <a:pt x="268" y="344"/>
                  </a:lnTo>
                  <a:lnTo>
                    <a:pt x="277" y="340"/>
                  </a:lnTo>
                  <a:lnTo>
                    <a:pt x="283" y="337"/>
                  </a:lnTo>
                  <a:lnTo>
                    <a:pt x="288" y="337"/>
                  </a:lnTo>
                  <a:lnTo>
                    <a:pt x="291" y="337"/>
                  </a:lnTo>
                  <a:lnTo>
                    <a:pt x="293" y="337"/>
                  </a:lnTo>
                  <a:lnTo>
                    <a:pt x="296" y="336"/>
                  </a:lnTo>
                  <a:lnTo>
                    <a:pt x="300" y="334"/>
                  </a:lnTo>
                  <a:lnTo>
                    <a:pt x="305" y="329"/>
                  </a:lnTo>
                  <a:lnTo>
                    <a:pt x="316" y="320"/>
                  </a:lnTo>
                  <a:lnTo>
                    <a:pt x="326" y="313"/>
                  </a:lnTo>
                  <a:lnTo>
                    <a:pt x="330" y="307"/>
                  </a:lnTo>
                  <a:lnTo>
                    <a:pt x="327" y="301"/>
                  </a:lnTo>
                  <a:lnTo>
                    <a:pt x="318" y="295"/>
                  </a:lnTo>
                  <a:lnTo>
                    <a:pt x="308" y="292"/>
                  </a:lnTo>
                  <a:lnTo>
                    <a:pt x="305" y="287"/>
                  </a:lnTo>
                  <a:lnTo>
                    <a:pt x="309" y="273"/>
                  </a:lnTo>
                  <a:lnTo>
                    <a:pt x="320" y="258"/>
                  </a:lnTo>
                  <a:lnTo>
                    <a:pt x="328" y="246"/>
                  </a:lnTo>
                  <a:lnTo>
                    <a:pt x="327" y="235"/>
                  </a:lnTo>
                  <a:lnTo>
                    <a:pt x="315" y="218"/>
                  </a:lnTo>
                  <a:lnTo>
                    <a:pt x="306" y="208"/>
                  </a:lnTo>
                  <a:lnTo>
                    <a:pt x="297" y="200"/>
                  </a:lnTo>
                  <a:lnTo>
                    <a:pt x="289" y="193"/>
                  </a:lnTo>
                  <a:lnTo>
                    <a:pt x="282" y="188"/>
                  </a:lnTo>
                  <a:lnTo>
                    <a:pt x="274" y="183"/>
                  </a:lnTo>
                  <a:lnTo>
                    <a:pt x="267" y="180"/>
                  </a:lnTo>
                  <a:lnTo>
                    <a:pt x="260" y="176"/>
                  </a:lnTo>
                  <a:lnTo>
                    <a:pt x="252" y="173"/>
                  </a:lnTo>
                  <a:lnTo>
                    <a:pt x="244" y="169"/>
                  </a:lnTo>
                  <a:lnTo>
                    <a:pt x="236" y="166"/>
                  </a:lnTo>
                  <a:lnTo>
                    <a:pt x="228" y="161"/>
                  </a:lnTo>
                  <a:lnTo>
                    <a:pt x="221" y="156"/>
                  </a:lnTo>
                  <a:lnTo>
                    <a:pt x="214" y="152"/>
                  </a:lnTo>
                  <a:lnTo>
                    <a:pt x="208" y="148"/>
                  </a:lnTo>
                  <a:lnTo>
                    <a:pt x="202" y="145"/>
                  </a:lnTo>
                  <a:lnTo>
                    <a:pt x="199" y="142"/>
                  </a:lnTo>
                  <a:lnTo>
                    <a:pt x="191" y="137"/>
                  </a:lnTo>
                  <a:lnTo>
                    <a:pt x="183" y="132"/>
                  </a:lnTo>
                  <a:lnTo>
                    <a:pt x="178" y="131"/>
                  </a:lnTo>
                  <a:lnTo>
                    <a:pt x="179" y="137"/>
                  </a:lnTo>
                  <a:lnTo>
                    <a:pt x="185" y="146"/>
                  </a:lnTo>
                  <a:lnTo>
                    <a:pt x="186" y="152"/>
                  </a:lnTo>
                  <a:lnTo>
                    <a:pt x="183" y="155"/>
                  </a:lnTo>
                  <a:lnTo>
                    <a:pt x="171" y="155"/>
                  </a:lnTo>
                  <a:lnTo>
                    <a:pt x="163" y="155"/>
                  </a:lnTo>
                  <a:lnTo>
                    <a:pt x="159" y="155"/>
                  </a:lnTo>
                  <a:lnTo>
                    <a:pt x="154" y="156"/>
                  </a:lnTo>
                  <a:lnTo>
                    <a:pt x="151" y="159"/>
                  </a:lnTo>
                  <a:lnTo>
                    <a:pt x="147" y="161"/>
                  </a:lnTo>
                  <a:lnTo>
                    <a:pt x="142" y="162"/>
                  </a:lnTo>
                  <a:lnTo>
                    <a:pt x="138" y="163"/>
                  </a:lnTo>
                  <a:lnTo>
                    <a:pt x="131" y="165"/>
                  </a:lnTo>
                  <a:lnTo>
                    <a:pt x="124" y="166"/>
                  </a:lnTo>
                  <a:lnTo>
                    <a:pt x="118" y="167"/>
                  </a:lnTo>
                  <a:lnTo>
                    <a:pt x="114" y="168"/>
                  </a:lnTo>
                  <a:lnTo>
                    <a:pt x="110" y="169"/>
                  </a:lnTo>
                  <a:lnTo>
                    <a:pt x="106" y="170"/>
                  </a:lnTo>
                  <a:lnTo>
                    <a:pt x="101" y="170"/>
                  </a:lnTo>
                  <a:lnTo>
                    <a:pt x="95" y="170"/>
                  </a:lnTo>
                  <a:lnTo>
                    <a:pt x="87" y="169"/>
                  </a:lnTo>
                  <a:lnTo>
                    <a:pt x="74" y="166"/>
                  </a:lnTo>
                  <a:lnTo>
                    <a:pt x="70" y="162"/>
                  </a:lnTo>
                  <a:lnTo>
                    <a:pt x="66" y="160"/>
                  </a:lnTo>
                  <a:lnTo>
                    <a:pt x="60" y="161"/>
                  </a:lnTo>
                  <a:lnTo>
                    <a:pt x="51" y="166"/>
                  </a:lnTo>
                  <a:lnTo>
                    <a:pt x="47" y="168"/>
                  </a:lnTo>
                  <a:lnTo>
                    <a:pt x="43" y="168"/>
                  </a:lnTo>
                  <a:lnTo>
                    <a:pt x="35" y="163"/>
                  </a:lnTo>
                  <a:lnTo>
                    <a:pt x="30" y="160"/>
                  </a:lnTo>
                  <a:lnTo>
                    <a:pt x="24" y="156"/>
                  </a:lnTo>
                  <a:lnTo>
                    <a:pt x="18" y="153"/>
                  </a:lnTo>
                  <a:lnTo>
                    <a:pt x="13" y="151"/>
                  </a:lnTo>
                  <a:lnTo>
                    <a:pt x="10" y="148"/>
                  </a:lnTo>
                  <a:lnTo>
                    <a:pt x="9" y="145"/>
                  </a:lnTo>
                  <a:lnTo>
                    <a:pt x="11" y="143"/>
                  </a:lnTo>
                  <a:lnTo>
                    <a:pt x="16" y="140"/>
                  </a:lnTo>
                  <a:lnTo>
                    <a:pt x="23" y="138"/>
                  </a:lnTo>
                  <a:lnTo>
                    <a:pt x="30" y="137"/>
                  </a:lnTo>
                  <a:lnTo>
                    <a:pt x="36" y="136"/>
                  </a:lnTo>
                  <a:lnTo>
                    <a:pt x="41" y="135"/>
                  </a:lnTo>
                  <a:lnTo>
                    <a:pt x="45" y="133"/>
                  </a:lnTo>
                  <a:lnTo>
                    <a:pt x="45" y="132"/>
                  </a:lnTo>
                  <a:lnTo>
                    <a:pt x="42" y="130"/>
                  </a:lnTo>
                  <a:lnTo>
                    <a:pt x="35" y="128"/>
                  </a:lnTo>
                  <a:lnTo>
                    <a:pt x="27" y="125"/>
                  </a:lnTo>
                  <a:lnTo>
                    <a:pt x="19" y="123"/>
                  </a:lnTo>
                  <a:lnTo>
                    <a:pt x="13" y="122"/>
                  </a:lnTo>
                  <a:lnTo>
                    <a:pt x="9" y="121"/>
                  </a:lnTo>
                  <a:lnTo>
                    <a:pt x="4" y="118"/>
                  </a:lnTo>
                  <a:lnTo>
                    <a:pt x="2" y="116"/>
                  </a:lnTo>
                  <a:lnTo>
                    <a:pt x="0" y="112"/>
                  </a:lnTo>
                  <a:lnTo>
                    <a:pt x="0" y="105"/>
                  </a:lnTo>
                  <a:lnTo>
                    <a:pt x="0" y="93"/>
                  </a:lnTo>
                  <a:lnTo>
                    <a:pt x="0" y="85"/>
                  </a:lnTo>
                  <a:lnTo>
                    <a:pt x="0" y="76"/>
                  </a:lnTo>
                  <a:lnTo>
                    <a:pt x="1" y="60"/>
                  </a:lnTo>
                  <a:lnTo>
                    <a:pt x="5" y="39"/>
                  </a:lnTo>
                  <a:lnTo>
                    <a:pt x="12" y="21"/>
                  </a:lnTo>
                  <a:lnTo>
                    <a:pt x="22" y="9"/>
                  </a:lnTo>
                  <a:lnTo>
                    <a:pt x="31" y="3"/>
                  </a:lnTo>
                  <a:lnTo>
                    <a:pt x="39" y="3"/>
                  </a:lnTo>
                  <a:lnTo>
                    <a:pt x="46" y="6"/>
                  </a:lnTo>
                  <a:lnTo>
                    <a:pt x="50" y="10"/>
                  </a:lnTo>
                  <a:lnTo>
                    <a:pt x="49" y="19"/>
                  </a:lnTo>
                  <a:lnTo>
                    <a:pt x="43" y="40"/>
                  </a:lnTo>
                  <a:lnTo>
                    <a:pt x="42" y="56"/>
                  </a:lnTo>
                  <a:lnTo>
                    <a:pt x="45" y="70"/>
                  </a:lnTo>
                  <a:lnTo>
                    <a:pt x="50" y="80"/>
                  </a:lnTo>
                  <a:lnTo>
                    <a:pt x="56" y="90"/>
                  </a:lnTo>
                  <a:lnTo>
                    <a:pt x="62" y="97"/>
                  </a:lnTo>
                  <a:lnTo>
                    <a:pt x="68" y="102"/>
                  </a:lnTo>
                  <a:lnTo>
                    <a:pt x="71" y="108"/>
                  </a:lnTo>
                  <a:lnTo>
                    <a:pt x="70" y="107"/>
                  </a:lnTo>
                  <a:lnTo>
                    <a:pt x="63" y="87"/>
                  </a:lnTo>
                  <a:lnTo>
                    <a:pt x="56" y="62"/>
                  </a:lnTo>
                  <a:lnTo>
                    <a:pt x="55" y="41"/>
                  </a:lnTo>
                  <a:lnTo>
                    <a:pt x="58" y="26"/>
                  </a:lnTo>
                  <a:lnTo>
                    <a:pt x="62" y="12"/>
                  </a:lnTo>
                  <a:lnTo>
                    <a:pt x="69" y="3"/>
                  </a:lnTo>
                  <a:lnTo>
                    <a:pt x="79" y="0"/>
                  </a:lnTo>
                  <a:lnTo>
                    <a:pt x="91" y="2"/>
                  </a:lnTo>
                  <a:lnTo>
                    <a:pt x="100" y="7"/>
                  </a:lnTo>
                  <a:lnTo>
                    <a:pt x="106" y="14"/>
                  </a:lnTo>
                  <a:lnTo>
                    <a:pt x="109" y="21"/>
                  </a:lnTo>
                  <a:lnTo>
                    <a:pt x="111" y="26"/>
                  </a:lnTo>
                  <a:lnTo>
                    <a:pt x="114" y="32"/>
                  </a:lnTo>
                  <a:lnTo>
                    <a:pt x="115" y="39"/>
                  </a:lnTo>
                  <a:lnTo>
                    <a:pt x="116" y="47"/>
                  </a:lnTo>
                  <a:lnTo>
                    <a:pt x="118" y="53"/>
                  </a:lnTo>
                  <a:lnTo>
                    <a:pt x="124" y="54"/>
                  </a:lnTo>
                  <a:lnTo>
                    <a:pt x="132" y="52"/>
                  </a:lnTo>
                  <a:lnTo>
                    <a:pt x="140" y="47"/>
                  </a:lnTo>
                  <a:lnTo>
                    <a:pt x="146" y="41"/>
                  </a:lnTo>
                  <a:lnTo>
                    <a:pt x="147" y="36"/>
                  </a:lnTo>
                  <a:lnTo>
                    <a:pt x="149" y="31"/>
                  </a:lnTo>
                  <a:lnTo>
                    <a:pt x="156" y="27"/>
                  </a:lnTo>
                  <a:lnTo>
                    <a:pt x="164" y="23"/>
                  </a:lnTo>
                  <a:lnTo>
                    <a:pt x="169" y="19"/>
                  </a:lnTo>
                  <a:lnTo>
                    <a:pt x="175" y="19"/>
                  </a:lnTo>
                  <a:lnTo>
                    <a:pt x="185" y="24"/>
                  </a:lnTo>
                  <a:lnTo>
                    <a:pt x="197" y="32"/>
                  </a:lnTo>
                  <a:lnTo>
                    <a:pt x="202" y="38"/>
                  </a:lnTo>
                  <a:lnTo>
                    <a:pt x="206" y="44"/>
                  </a:lnTo>
                  <a:lnTo>
                    <a:pt x="209" y="49"/>
                  </a:lnTo>
                  <a:lnTo>
                    <a:pt x="214" y="55"/>
                  </a:lnTo>
                  <a:lnTo>
                    <a:pt x="221" y="60"/>
                  </a:lnTo>
                  <a:lnTo>
                    <a:pt x="227" y="61"/>
                  </a:lnTo>
                  <a:lnTo>
                    <a:pt x="231" y="56"/>
                  </a:lnTo>
                  <a:lnTo>
                    <a:pt x="237" y="49"/>
                  </a:lnTo>
                  <a:lnTo>
                    <a:pt x="246" y="46"/>
                  </a:lnTo>
                  <a:lnTo>
                    <a:pt x="256" y="46"/>
                  </a:lnTo>
                  <a:lnTo>
                    <a:pt x="263" y="49"/>
                  </a:lnTo>
                  <a:lnTo>
                    <a:pt x="266" y="54"/>
                  </a:lnTo>
                  <a:lnTo>
                    <a:pt x="268" y="56"/>
                  </a:lnTo>
                  <a:lnTo>
                    <a:pt x="271" y="59"/>
                  </a:lnTo>
                  <a:lnTo>
                    <a:pt x="281" y="61"/>
                  </a:lnTo>
                  <a:lnTo>
                    <a:pt x="288" y="62"/>
                  </a:lnTo>
                  <a:lnTo>
                    <a:pt x="296" y="62"/>
                  </a:lnTo>
                  <a:lnTo>
                    <a:pt x="304" y="63"/>
                  </a:lnTo>
                  <a:lnTo>
                    <a:pt x="311" y="63"/>
                  </a:lnTo>
                  <a:lnTo>
                    <a:pt x="318" y="63"/>
                  </a:lnTo>
                  <a:lnTo>
                    <a:pt x="321" y="64"/>
                  </a:lnTo>
                  <a:lnTo>
                    <a:pt x="323" y="67"/>
                  </a:lnTo>
                  <a:lnTo>
                    <a:pt x="321" y="69"/>
                  </a:lnTo>
                  <a:lnTo>
                    <a:pt x="319" y="72"/>
                  </a:lnTo>
                  <a:lnTo>
                    <a:pt x="322" y="72"/>
                  </a:lnTo>
                  <a:lnTo>
                    <a:pt x="329" y="72"/>
                  </a:lnTo>
                  <a:lnTo>
                    <a:pt x="335" y="74"/>
                  </a:lnTo>
                  <a:lnTo>
                    <a:pt x="339" y="78"/>
                  </a:lnTo>
                  <a:lnTo>
                    <a:pt x="345" y="83"/>
                  </a:lnTo>
                  <a:lnTo>
                    <a:pt x="349" y="86"/>
                  </a:lnTo>
                  <a:lnTo>
                    <a:pt x="351" y="87"/>
                  </a:lnTo>
                  <a:lnTo>
                    <a:pt x="350" y="87"/>
                  </a:lnTo>
                  <a:lnTo>
                    <a:pt x="345" y="89"/>
                  </a:lnTo>
                  <a:lnTo>
                    <a:pt x="342" y="91"/>
                  </a:lnTo>
                  <a:lnTo>
                    <a:pt x="339" y="93"/>
                  </a:lnTo>
                  <a:lnTo>
                    <a:pt x="343" y="97"/>
                  </a:lnTo>
                  <a:lnTo>
                    <a:pt x="352" y="100"/>
                  </a:lnTo>
                  <a:lnTo>
                    <a:pt x="361" y="102"/>
                  </a:lnTo>
                  <a:lnTo>
                    <a:pt x="361" y="105"/>
                  </a:lnTo>
                  <a:lnTo>
                    <a:pt x="357" y="107"/>
                  </a:lnTo>
                  <a:lnTo>
                    <a:pt x="353" y="108"/>
                  </a:lnTo>
                  <a:lnTo>
                    <a:pt x="351" y="110"/>
                  </a:lnTo>
                  <a:lnTo>
                    <a:pt x="351" y="115"/>
                  </a:lnTo>
                  <a:lnTo>
                    <a:pt x="350" y="118"/>
                  </a:lnTo>
                  <a:lnTo>
                    <a:pt x="349" y="123"/>
                  </a:lnTo>
                  <a:lnTo>
                    <a:pt x="349" y="127"/>
                  </a:lnTo>
                  <a:lnTo>
                    <a:pt x="353" y="132"/>
                  </a:lnTo>
                  <a:lnTo>
                    <a:pt x="361" y="135"/>
                  </a:lnTo>
                  <a:lnTo>
                    <a:pt x="371" y="133"/>
                  </a:lnTo>
                  <a:lnTo>
                    <a:pt x="377" y="133"/>
                  </a:lnTo>
                  <a:lnTo>
                    <a:pt x="384" y="136"/>
                  </a:lnTo>
                  <a:lnTo>
                    <a:pt x="392" y="143"/>
                  </a:lnTo>
                  <a:lnTo>
                    <a:pt x="400" y="150"/>
                  </a:lnTo>
                  <a:lnTo>
                    <a:pt x="407" y="152"/>
                  </a:lnTo>
                  <a:lnTo>
                    <a:pt x="409" y="150"/>
                  </a:lnTo>
                  <a:lnTo>
                    <a:pt x="406" y="144"/>
                  </a:lnTo>
                  <a:lnTo>
                    <a:pt x="403" y="139"/>
                  </a:lnTo>
                  <a:lnTo>
                    <a:pt x="403" y="137"/>
                  </a:lnTo>
                  <a:lnTo>
                    <a:pt x="409" y="139"/>
                  </a:lnTo>
                  <a:lnTo>
                    <a:pt x="414" y="140"/>
                  </a:lnTo>
                  <a:lnTo>
                    <a:pt x="421" y="142"/>
                  </a:lnTo>
                  <a:lnTo>
                    <a:pt x="429" y="143"/>
                  </a:lnTo>
                  <a:lnTo>
                    <a:pt x="436" y="143"/>
                  </a:lnTo>
                  <a:lnTo>
                    <a:pt x="442" y="144"/>
                  </a:lnTo>
                  <a:lnTo>
                    <a:pt x="447" y="145"/>
                  </a:lnTo>
                  <a:lnTo>
                    <a:pt x="450" y="146"/>
                  </a:lnTo>
                  <a:lnTo>
                    <a:pt x="451" y="148"/>
                  </a:lnTo>
                  <a:lnTo>
                    <a:pt x="450" y="152"/>
                  </a:lnTo>
                  <a:lnTo>
                    <a:pt x="451" y="154"/>
                  </a:lnTo>
                  <a:lnTo>
                    <a:pt x="453" y="155"/>
                  </a:lnTo>
                  <a:lnTo>
                    <a:pt x="457" y="155"/>
                  </a:lnTo>
                  <a:lnTo>
                    <a:pt x="461" y="155"/>
                  </a:lnTo>
                  <a:lnTo>
                    <a:pt x="466" y="153"/>
                  </a:lnTo>
                  <a:lnTo>
                    <a:pt x="472" y="152"/>
                  </a:lnTo>
                  <a:lnTo>
                    <a:pt x="480" y="152"/>
                  </a:lnTo>
                  <a:lnTo>
                    <a:pt x="490" y="153"/>
                  </a:lnTo>
                  <a:lnTo>
                    <a:pt x="501" y="154"/>
                  </a:lnTo>
                  <a:lnTo>
                    <a:pt x="509" y="158"/>
                  </a:lnTo>
                  <a:lnTo>
                    <a:pt x="511" y="163"/>
                  </a:lnTo>
                  <a:lnTo>
                    <a:pt x="508" y="169"/>
                  </a:lnTo>
                  <a:lnTo>
                    <a:pt x="501" y="173"/>
                  </a:lnTo>
                  <a:lnTo>
                    <a:pt x="496" y="176"/>
                  </a:lnTo>
                  <a:lnTo>
                    <a:pt x="496" y="180"/>
                  </a:lnTo>
                  <a:lnTo>
                    <a:pt x="501" y="183"/>
                  </a:lnTo>
                  <a:lnTo>
                    <a:pt x="505" y="186"/>
                  </a:lnTo>
                  <a:lnTo>
                    <a:pt x="510" y="191"/>
                  </a:lnTo>
                  <a:lnTo>
                    <a:pt x="511" y="196"/>
                  </a:lnTo>
                  <a:lnTo>
                    <a:pt x="511" y="200"/>
                  </a:lnTo>
                  <a:lnTo>
                    <a:pt x="509" y="204"/>
                  </a:lnTo>
                  <a:lnTo>
                    <a:pt x="505" y="207"/>
                  </a:lnTo>
                  <a:lnTo>
                    <a:pt x="501" y="209"/>
                  </a:lnTo>
                  <a:lnTo>
                    <a:pt x="497" y="212"/>
                  </a:lnTo>
                  <a:lnTo>
                    <a:pt x="497" y="214"/>
                  </a:lnTo>
                  <a:lnTo>
                    <a:pt x="499" y="219"/>
                  </a:lnTo>
                  <a:lnTo>
                    <a:pt x="505" y="223"/>
                  </a:lnTo>
                  <a:lnTo>
                    <a:pt x="511" y="228"/>
                  </a:lnTo>
                  <a:lnTo>
                    <a:pt x="514" y="234"/>
                  </a:lnTo>
                  <a:lnTo>
                    <a:pt x="514" y="239"/>
                  </a:lnTo>
                  <a:lnTo>
                    <a:pt x="511" y="244"/>
                  </a:lnTo>
                  <a:lnTo>
                    <a:pt x="506" y="248"/>
                  </a:lnTo>
                  <a:lnTo>
                    <a:pt x="503" y="249"/>
                  </a:lnTo>
                  <a:lnTo>
                    <a:pt x="501" y="249"/>
                  </a:lnTo>
                  <a:lnTo>
                    <a:pt x="495" y="245"/>
                  </a:lnTo>
                  <a:lnTo>
                    <a:pt x="487" y="242"/>
                  </a:lnTo>
                  <a:lnTo>
                    <a:pt x="480" y="238"/>
                  </a:lnTo>
                  <a:lnTo>
                    <a:pt x="474" y="235"/>
                  </a:lnTo>
                  <a:lnTo>
                    <a:pt x="468" y="231"/>
                  </a:lnTo>
                  <a:lnTo>
                    <a:pt x="465" y="229"/>
                  </a:lnTo>
                  <a:lnTo>
                    <a:pt x="460" y="228"/>
                  </a:lnTo>
                  <a:lnTo>
                    <a:pt x="456" y="226"/>
                  </a:lnTo>
                  <a:lnTo>
                    <a:pt x="449" y="223"/>
                  </a:lnTo>
                  <a:lnTo>
                    <a:pt x="440" y="220"/>
                  </a:lnTo>
                  <a:lnTo>
                    <a:pt x="432" y="219"/>
                  </a:lnTo>
                  <a:lnTo>
                    <a:pt x="425" y="220"/>
                  </a:lnTo>
                  <a:lnTo>
                    <a:pt x="421" y="224"/>
                  </a:lnTo>
                  <a:lnTo>
                    <a:pt x="421" y="230"/>
                  </a:lnTo>
                  <a:lnTo>
                    <a:pt x="423" y="236"/>
                  </a:lnTo>
                  <a:lnTo>
                    <a:pt x="428" y="243"/>
                  </a:lnTo>
                  <a:lnTo>
                    <a:pt x="435" y="251"/>
                  </a:lnTo>
                  <a:lnTo>
                    <a:pt x="440" y="254"/>
                  </a:lnTo>
                  <a:lnTo>
                    <a:pt x="443" y="259"/>
                  </a:lnTo>
                  <a:lnTo>
                    <a:pt x="449" y="262"/>
                  </a:lnTo>
                  <a:lnTo>
                    <a:pt x="453" y="265"/>
                  </a:lnTo>
                  <a:lnTo>
                    <a:pt x="459" y="268"/>
                  </a:lnTo>
                  <a:lnTo>
                    <a:pt x="465" y="271"/>
                  </a:lnTo>
                  <a:lnTo>
                    <a:pt x="471" y="272"/>
                  </a:lnTo>
                  <a:lnTo>
                    <a:pt x="476" y="273"/>
                  </a:lnTo>
                  <a:lnTo>
                    <a:pt x="487" y="275"/>
                  </a:lnTo>
                  <a:lnTo>
                    <a:pt x="495" y="277"/>
                  </a:lnTo>
                  <a:lnTo>
                    <a:pt x="501" y="281"/>
                  </a:lnTo>
                  <a:lnTo>
                    <a:pt x="505" y="286"/>
                  </a:lnTo>
                  <a:lnTo>
                    <a:pt x="512" y="289"/>
                  </a:lnTo>
                  <a:lnTo>
                    <a:pt x="520" y="291"/>
                  </a:lnTo>
                  <a:lnTo>
                    <a:pt x="528" y="294"/>
                  </a:lnTo>
                  <a:lnTo>
                    <a:pt x="533" y="301"/>
                  </a:lnTo>
                  <a:lnTo>
                    <a:pt x="534" y="307"/>
                  </a:lnTo>
                  <a:lnTo>
                    <a:pt x="533" y="311"/>
                  </a:lnTo>
                  <a:lnTo>
                    <a:pt x="533" y="315"/>
                  </a:lnTo>
                  <a:lnTo>
                    <a:pt x="536" y="324"/>
                  </a:lnTo>
                  <a:lnTo>
                    <a:pt x="541" y="332"/>
                  </a:lnTo>
                  <a:lnTo>
                    <a:pt x="543" y="337"/>
                  </a:lnTo>
                  <a:lnTo>
                    <a:pt x="544" y="342"/>
                  </a:lnTo>
                  <a:lnTo>
                    <a:pt x="548" y="345"/>
                  </a:lnTo>
                  <a:lnTo>
                    <a:pt x="552" y="350"/>
                  </a:lnTo>
                  <a:lnTo>
                    <a:pt x="556" y="354"/>
                  </a:lnTo>
                  <a:lnTo>
                    <a:pt x="555" y="357"/>
                  </a:lnTo>
                  <a:lnTo>
                    <a:pt x="549" y="356"/>
                  </a:lnTo>
                  <a:lnTo>
                    <a:pt x="544" y="352"/>
                  </a:lnTo>
                  <a:lnTo>
                    <a:pt x="541" y="349"/>
                  </a:lnTo>
                  <a:lnTo>
                    <a:pt x="535" y="345"/>
                  </a:lnTo>
                  <a:lnTo>
                    <a:pt x="525" y="345"/>
                  </a:lnTo>
                  <a:lnTo>
                    <a:pt x="513" y="348"/>
                  </a:lnTo>
                  <a:lnTo>
                    <a:pt x="505" y="349"/>
                  </a:lnTo>
                  <a:lnTo>
                    <a:pt x="499" y="349"/>
                  </a:lnTo>
                  <a:lnTo>
                    <a:pt x="493" y="345"/>
                  </a:lnTo>
                  <a:lnTo>
                    <a:pt x="488" y="343"/>
                  </a:lnTo>
                  <a:lnTo>
                    <a:pt x="483" y="342"/>
                  </a:lnTo>
                  <a:lnTo>
                    <a:pt x="478" y="340"/>
                  </a:lnTo>
                  <a:lnTo>
                    <a:pt x="472" y="339"/>
                  </a:lnTo>
                  <a:lnTo>
                    <a:pt x="466" y="337"/>
                  </a:lnTo>
                  <a:lnTo>
                    <a:pt x="461" y="337"/>
                  </a:lnTo>
                  <a:lnTo>
                    <a:pt x="457" y="337"/>
                  </a:lnTo>
                  <a:lnTo>
                    <a:pt x="453" y="337"/>
                  </a:lnTo>
                  <a:lnTo>
                    <a:pt x="451" y="340"/>
                  </a:lnTo>
                  <a:lnTo>
                    <a:pt x="455" y="343"/>
                  </a:lnTo>
                  <a:lnTo>
                    <a:pt x="463" y="347"/>
                  </a:lnTo>
                  <a:lnTo>
                    <a:pt x="476" y="352"/>
                  </a:lnTo>
                  <a:lnTo>
                    <a:pt x="485" y="355"/>
                  </a:lnTo>
                  <a:lnTo>
                    <a:pt x="490" y="357"/>
                  </a:lnTo>
                  <a:lnTo>
                    <a:pt x="496" y="358"/>
                  </a:lnTo>
                  <a:lnTo>
                    <a:pt x="499" y="358"/>
                  </a:lnTo>
                  <a:lnTo>
                    <a:pt x="503" y="359"/>
                  </a:lnTo>
                  <a:lnTo>
                    <a:pt x="506" y="360"/>
                  </a:lnTo>
                  <a:lnTo>
                    <a:pt x="509" y="362"/>
                  </a:lnTo>
                  <a:lnTo>
                    <a:pt x="511" y="364"/>
                  </a:lnTo>
                  <a:lnTo>
                    <a:pt x="517" y="367"/>
                  </a:lnTo>
                  <a:lnTo>
                    <a:pt x="525" y="371"/>
                  </a:lnTo>
                  <a:lnTo>
                    <a:pt x="533" y="374"/>
                  </a:lnTo>
                  <a:lnTo>
                    <a:pt x="539" y="379"/>
                  </a:lnTo>
                  <a:close/>
                </a:path>
              </a:pathLst>
            </a:custGeom>
            <a:grpFill/>
            <a:ln w="9525">
              <a:solidFill>
                <a:schemeClr val="bg1"/>
              </a:solidFill>
              <a:round/>
              <a:headEnd/>
              <a:tailEnd/>
            </a:ln>
          </p:spPr>
          <p:txBody>
            <a:bodyPr/>
            <a:lstStyle/>
            <a:p>
              <a:endParaRPr lang="en-GB" dirty="0"/>
            </a:p>
          </p:txBody>
        </p:sp>
        <p:sp>
          <p:nvSpPr>
            <p:cNvPr id="143" name="Freeform 432"/>
            <p:cNvSpPr>
              <a:spLocks/>
            </p:cNvSpPr>
            <p:nvPr/>
          </p:nvSpPr>
          <p:spPr bwMode="auto">
            <a:xfrm>
              <a:off x="5883248" y="1712542"/>
              <a:ext cx="120966" cy="111289"/>
            </a:xfrm>
            <a:custGeom>
              <a:avLst/>
              <a:gdLst>
                <a:gd name="T0" fmla="*/ 2147483646 w 148"/>
                <a:gd name="T1" fmla="*/ 2147483646 h 146"/>
                <a:gd name="T2" fmla="*/ 2147483646 w 148"/>
                <a:gd name="T3" fmla="*/ 2147483646 h 146"/>
                <a:gd name="T4" fmla="*/ 2147483646 w 148"/>
                <a:gd name="T5" fmla="*/ 2147483646 h 146"/>
                <a:gd name="T6" fmla="*/ 2147483646 w 148"/>
                <a:gd name="T7" fmla="*/ 2147483646 h 146"/>
                <a:gd name="T8" fmla="*/ 2147483646 w 148"/>
                <a:gd name="T9" fmla="*/ 2147483646 h 146"/>
                <a:gd name="T10" fmla="*/ 2147483646 w 148"/>
                <a:gd name="T11" fmla="*/ 2147483646 h 146"/>
                <a:gd name="T12" fmla="*/ 2147483646 w 148"/>
                <a:gd name="T13" fmla="*/ 2147483646 h 146"/>
                <a:gd name="T14" fmla="*/ 2147483646 w 148"/>
                <a:gd name="T15" fmla="*/ 2147483646 h 146"/>
                <a:gd name="T16" fmla="*/ 2147483646 w 148"/>
                <a:gd name="T17" fmla="*/ 2147483646 h 146"/>
                <a:gd name="T18" fmla="*/ 2147483646 w 148"/>
                <a:gd name="T19" fmla="*/ 0 h 146"/>
                <a:gd name="T20" fmla="*/ 2147483646 w 148"/>
                <a:gd name="T21" fmla="*/ 2147483646 h 146"/>
                <a:gd name="T22" fmla="*/ 2147483646 w 148"/>
                <a:gd name="T23" fmla="*/ 2147483646 h 146"/>
                <a:gd name="T24" fmla="*/ 2147483646 w 148"/>
                <a:gd name="T25" fmla="*/ 2147483646 h 146"/>
                <a:gd name="T26" fmla="*/ 2147483646 w 148"/>
                <a:gd name="T27" fmla="*/ 2147483646 h 146"/>
                <a:gd name="T28" fmla="*/ 2147483646 w 148"/>
                <a:gd name="T29" fmla="*/ 2147483646 h 146"/>
                <a:gd name="T30" fmla="*/ 2147483646 w 148"/>
                <a:gd name="T31" fmla="*/ 2147483646 h 146"/>
                <a:gd name="T32" fmla="*/ 2147483646 w 148"/>
                <a:gd name="T33" fmla="*/ 2147483646 h 146"/>
                <a:gd name="T34" fmla="*/ 2147483646 w 148"/>
                <a:gd name="T35" fmla="*/ 2147483646 h 146"/>
                <a:gd name="T36" fmla="*/ 2147483646 w 148"/>
                <a:gd name="T37" fmla="*/ 2147483646 h 146"/>
                <a:gd name="T38" fmla="*/ 2147483646 w 148"/>
                <a:gd name="T39" fmla="*/ 2147483646 h 146"/>
                <a:gd name="T40" fmla="*/ 2147483646 w 148"/>
                <a:gd name="T41" fmla="*/ 2147483646 h 146"/>
                <a:gd name="T42" fmla="*/ 2147483646 w 148"/>
                <a:gd name="T43" fmla="*/ 2147483646 h 146"/>
                <a:gd name="T44" fmla="*/ 2147483646 w 148"/>
                <a:gd name="T45" fmla="*/ 2147483646 h 146"/>
                <a:gd name="T46" fmla="*/ 2147483646 w 148"/>
                <a:gd name="T47" fmla="*/ 2147483646 h 146"/>
                <a:gd name="T48" fmla="*/ 2147483646 w 148"/>
                <a:gd name="T49" fmla="*/ 2147483646 h 146"/>
                <a:gd name="T50" fmla="*/ 2147483646 w 148"/>
                <a:gd name="T51" fmla="*/ 2147483646 h 146"/>
                <a:gd name="T52" fmla="*/ 2147483646 w 148"/>
                <a:gd name="T53" fmla="*/ 2147483646 h 146"/>
                <a:gd name="T54" fmla="*/ 2147483646 w 148"/>
                <a:gd name="T55" fmla="*/ 2147483646 h 146"/>
                <a:gd name="T56" fmla="*/ 2147483646 w 148"/>
                <a:gd name="T57" fmla="*/ 2147483646 h 146"/>
                <a:gd name="T58" fmla="*/ 2147483646 w 148"/>
                <a:gd name="T59" fmla="*/ 2147483646 h 146"/>
                <a:gd name="T60" fmla="*/ 2147483646 w 148"/>
                <a:gd name="T61" fmla="*/ 2147483646 h 146"/>
                <a:gd name="T62" fmla="*/ 2147483646 w 148"/>
                <a:gd name="T63" fmla="*/ 2147483646 h 14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48" h="146">
                  <a:moveTo>
                    <a:pt x="148" y="71"/>
                  </a:moveTo>
                  <a:lnTo>
                    <a:pt x="146" y="67"/>
                  </a:lnTo>
                  <a:lnTo>
                    <a:pt x="145" y="56"/>
                  </a:lnTo>
                  <a:lnTo>
                    <a:pt x="141" y="44"/>
                  </a:lnTo>
                  <a:lnTo>
                    <a:pt x="135" y="36"/>
                  </a:lnTo>
                  <a:lnTo>
                    <a:pt x="129" y="33"/>
                  </a:lnTo>
                  <a:lnTo>
                    <a:pt x="125" y="33"/>
                  </a:lnTo>
                  <a:lnTo>
                    <a:pt x="120" y="35"/>
                  </a:lnTo>
                  <a:lnTo>
                    <a:pt x="115" y="32"/>
                  </a:lnTo>
                  <a:lnTo>
                    <a:pt x="111" y="26"/>
                  </a:lnTo>
                  <a:lnTo>
                    <a:pt x="108" y="20"/>
                  </a:lnTo>
                  <a:lnTo>
                    <a:pt x="104" y="14"/>
                  </a:lnTo>
                  <a:lnTo>
                    <a:pt x="95" y="12"/>
                  </a:lnTo>
                  <a:lnTo>
                    <a:pt x="88" y="10"/>
                  </a:lnTo>
                  <a:lnTo>
                    <a:pt x="82" y="9"/>
                  </a:lnTo>
                  <a:lnTo>
                    <a:pt x="77" y="7"/>
                  </a:lnTo>
                  <a:lnTo>
                    <a:pt x="73" y="3"/>
                  </a:lnTo>
                  <a:lnTo>
                    <a:pt x="68" y="1"/>
                  </a:lnTo>
                  <a:lnTo>
                    <a:pt x="65" y="0"/>
                  </a:lnTo>
                  <a:lnTo>
                    <a:pt x="62" y="0"/>
                  </a:lnTo>
                  <a:lnTo>
                    <a:pt x="60" y="2"/>
                  </a:lnTo>
                  <a:lnTo>
                    <a:pt x="58" y="8"/>
                  </a:lnTo>
                  <a:lnTo>
                    <a:pt x="58" y="15"/>
                  </a:lnTo>
                  <a:lnTo>
                    <a:pt x="57" y="20"/>
                  </a:lnTo>
                  <a:lnTo>
                    <a:pt x="55" y="24"/>
                  </a:lnTo>
                  <a:lnTo>
                    <a:pt x="50" y="31"/>
                  </a:lnTo>
                  <a:lnTo>
                    <a:pt x="42" y="40"/>
                  </a:lnTo>
                  <a:lnTo>
                    <a:pt x="32" y="50"/>
                  </a:lnTo>
                  <a:lnTo>
                    <a:pt x="27" y="55"/>
                  </a:lnTo>
                  <a:lnTo>
                    <a:pt x="20" y="62"/>
                  </a:lnTo>
                  <a:lnTo>
                    <a:pt x="11" y="71"/>
                  </a:lnTo>
                  <a:lnTo>
                    <a:pt x="3" y="82"/>
                  </a:lnTo>
                  <a:lnTo>
                    <a:pt x="0" y="90"/>
                  </a:lnTo>
                  <a:lnTo>
                    <a:pt x="3" y="91"/>
                  </a:lnTo>
                  <a:lnTo>
                    <a:pt x="4" y="91"/>
                  </a:lnTo>
                  <a:lnTo>
                    <a:pt x="6" y="94"/>
                  </a:lnTo>
                  <a:lnTo>
                    <a:pt x="11" y="107"/>
                  </a:lnTo>
                  <a:lnTo>
                    <a:pt x="14" y="123"/>
                  </a:lnTo>
                  <a:lnTo>
                    <a:pt x="14" y="136"/>
                  </a:lnTo>
                  <a:lnTo>
                    <a:pt x="15" y="144"/>
                  </a:lnTo>
                  <a:lnTo>
                    <a:pt x="20" y="146"/>
                  </a:lnTo>
                  <a:lnTo>
                    <a:pt x="27" y="143"/>
                  </a:lnTo>
                  <a:lnTo>
                    <a:pt x="32" y="139"/>
                  </a:lnTo>
                  <a:lnTo>
                    <a:pt x="36" y="137"/>
                  </a:lnTo>
                  <a:lnTo>
                    <a:pt x="39" y="138"/>
                  </a:lnTo>
                  <a:lnTo>
                    <a:pt x="44" y="143"/>
                  </a:lnTo>
                  <a:lnTo>
                    <a:pt x="50" y="146"/>
                  </a:lnTo>
                  <a:lnTo>
                    <a:pt x="55" y="145"/>
                  </a:lnTo>
                  <a:lnTo>
                    <a:pt x="60" y="135"/>
                  </a:lnTo>
                  <a:lnTo>
                    <a:pt x="66" y="124"/>
                  </a:lnTo>
                  <a:lnTo>
                    <a:pt x="75" y="119"/>
                  </a:lnTo>
                  <a:lnTo>
                    <a:pt x="83" y="116"/>
                  </a:lnTo>
                  <a:lnTo>
                    <a:pt x="87" y="111"/>
                  </a:lnTo>
                  <a:lnTo>
                    <a:pt x="87" y="104"/>
                  </a:lnTo>
                  <a:lnTo>
                    <a:pt x="87" y="99"/>
                  </a:lnTo>
                  <a:lnTo>
                    <a:pt x="91" y="96"/>
                  </a:lnTo>
                  <a:lnTo>
                    <a:pt x="104" y="92"/>
                  </a:lnTo>
                  <a:lnTo>
                    <a:pt x="112" y="90"/>
                  </a:lnTo>
                  <a:lnTo>
                    <a:pt x="120" y="89"/>
                  </a:lnTo>
                  <a:lnTo>
                    <a:pt x="128" y="86"/>
                  </a:lnTo>
                  <a:lnTo>
                    <a:pt x="135" y="84"/>
                  </a:lnTo>
                  <a:lnTo>
                    <a:pt x="140" y="82"/>
                  </a:lnTo>
                  <a:lnTo>
                    <a:pt x="144" y="78"/>
                  </a:lnTo>
                  <a:lnTo>
                    <a:pt x="146" y="75"/>
                  </a:lnTo>
                  <a:lnTo>
                    <a:pt x="148" y="71"/>
                  </a:lnTo>
                  <a:close/>
                </a:path>
              </a:pathLst>
            </a:custGeom>
            <a:grpFill/>
            <a:ln w="9525">
              <a:solidFill>
                <a:schemeClr val="bg1"/>
              </a:solidFill>
              <a:round/>
              <a:headEnd/>
              <a:tailEnd/>
            </a:ln>
          </p:spPr>
          <p:txBody>
            <a:bodyPr/>
            <a:lstStyle/>
            <a:p>
              <a:endParaRPr lang="en-GB" dirty="0"/>
            </a:p>
          </p:txBody>
        </p:sp>
        <p:sp>
          <p:nvSpPr>
            <p:cNvPr id="144" name="Freeform 433"/>
            <p:cNvSpPr>
              <a:spLocks/>
            </p:cNvSpPr>
            <p:nvPr/>
          </p:nvSpPr>
          <p:spPr bwMode="auto">
            <a:xfrm>
              <a:off x="6011472" y="1671413"/>
              <a:ext cx="110080" cy="71370"/>
            </a:xfrm>
            <a:custGeom>
              <a:avLst/>
              <a:gdLst>
                <a:gd name="T0" fmla="*/ 2147483646 w 133"/>
                <a:gd name="T1" fmla="*/ 2147483646 h 91"/>
                <a:gd name="T2" fmla="*/ 2147483646 w 133"/>
                <a:gd name="T3" fmla="*/ 2147483646 h 91"/>
                <a:gd name="T4" fmla="*/ 2147483646 w 133"/>
                <a:gd name="T5" fmla="*/ 2147483646 h 91"/>
                <a:gd name="T6" fmla="*/ 2147483646 w 133"/>
                <a:gd name="T7" fmla="*/ 2147483646 h 91"/>
                <a:gd name="T8" fmla="*/ 2147483646 w 133"/>
                <a:gd name="T9" fmla="*/ 2147483646 h 91"/>
                <a:gd name="T10" fmla="*/ 2147483646 w 133"/>
                <a:gd name="T11" fmla="*/ 2147483646 h 91"/>
                <a:gd name="T12" fmla="*/ 2147483646 w 133"/>
                <a:gd name="T13" fmla="*/ 2147483646 h 91"/>
                <a:gd name="T14" fmla="*/ 2147483646 w 133"/>
                <a:gd name="T15" fmla="*/ 2147483646 h 91"/>
                <a:gd name="T16" fmla="*/ 2147483646 w 133"/>
                <a:gd name="T17" fmla="*/ 2147483646 h 91"/>
                <a:gd name="T18" fmla="*/ 2147483646 w 133"/>
                <a:gd name="T19" fmla="*/ 2147483646 h 91"/>
                <a:gd name="T20" fmla="*/ 2147483646 w 133"/>
                <a:gd name="T21" fmla="*/ 2147483646 h 91"/>
                <a:gd name="T22" fmla="*/ 2147483646 w 133"/>
                <a:gd name="T23" fmla="*/ 2147483646 h 91"/>
                <a:gd name="T24" fmla="*/ 2147483646 w 133"/>
                <a:gd name="T25" fmla="*/ 2147483646 h 91"/>
                <a:gd name="T26" fmla="*/ 2147483646 w 133"/>
                <a:gd name="T27" fmla="*/ 2147483646 h 91"/>
                <a:gd name="T28" fmla="*/ 2147483646 w 133"/>
                <a:gd name="T29" fmla="*/ 2147483646 h 91"/>
                <a:gd name="T30" fmla="*/ 2147483646 w 133"/>
                <a:gd name="T31" fmla="*/ 2147483646 h 91"/>
                <a:gd name="T32" fmla="*/ 2147483646 w 133"/>
                <a:gd name="T33" fmla="*/ 2147483646 h 91"/>
                <a:gd name="T34" fmla="*/ 2147483646 w 133"/>
                <a:gd name="T35" fmla="*/ 2147483646 h 91"/>
                <a:gd name="T36" fmla="*/ 2147483646 w 133"/>
                <a:gd name="T37" fmla="*/ 2147483646 h 91"/>
                <a:gd name="T38" fmla="*/ 2147483646 w 133"/>
                <a:gd name="T39" fmla="*/ 2147483646 h 91"/>
                <a:gd name="T40" fmla="*/ 2147483646 w 133"/>
                <a:gd name="T41" fmla="*/ 2147483646 h 91"/>
                <a:gd name="T42" fmla="*/ 2147483646 w 133"/>
                <a:gd name="T43" fmla="*/ 2147483646 h 91"/>
                <a:gd name="T44" fmla="*/ 2147483646 w 133"/>
                <a:gd name="T45" fmla="*/ 2147483646 h 91"/>
                <a:gd name="T46" fmla="*/ 2147483646 w 133"/>
                <a:gd name="T47" fmla="*/ 2147483646 h 91"/>
                <a:gd name="T48" fmla="*/ 2147483646 w 133"/>
                <a:gd name="T49" fmla="*/ 2147483646 h 91"/>
                <a:gd name="T50" fmla="*/ 2147483646 w 133"/>
                <a:gd name="T51" fmla="*/ 2147483646 h 91"/>
                <a:gd name="T52" fmla="*/ 2147483646 w 133"/>
                <a:gd name="T53" fmla="*/ 2147483646 h 91"/>
                <a:gd name="T54" fmla="*/ 2147483646 w 133"/>
                <a:gd name="T55" fmla="*/ 2147483646 h 91"/>
                <a:gd name="T56" fmla="*/ 0 w 133"/>
                <a:gd name="T57" fmla="*/ 2147483646 h 91"/>
                <a:gd name="T58" fmla="*/ 2147483646 w 133"/>
                <a:gd name="T59" fmla="*/ 2147483646 h 91"/>
                <a:gd name="T60" fmla="*/ 2147483646 w 133"/>
                <a:gd name="T61" fmla="*/ 2147483646 h 91"/>
                <a:gd name="T62" fmla="*/ 2147483646 w 133"/>
                <a:gd name="T63" fmla="*/ 2147483646 h 91"/>
                <a:gd name="T64" fmla="*/ 2147483646 w 133"/>
                <a:gd name="T65" fmla="*/ 2147483646 h 91"/>
                <a:gd name="T66" fmla="*/ 2147483646 w 133"/>
                <a:gd name="T67" fmla="*/ 2147483646 h 91"/>
                <a:gd name="T68" fmla="*/ 2147483646 w 133"/>
                <a:gd name="T69" fmla="*/ 0 h 91"/>
                <a:gd name="T70" fmla="*/ 2147483646 w 133"/>
                <a:gd name="T71" fmla="*/ 2147483646 h 91"/>
                <a:gd name="T72" fmla="*/ 2147483646 w 133"/>
                <a:gd name="T73" fmla="*/ 2147483646 h 91"/>
                <a:gd name="T74" fmla="*/ 2147483646 w 133"/>
                <a:gd name="T75" fmla="*/ 2147483646 h 91"/>
                <a:gd name="T76" fmla="*/ 2147483646 w 133"/>
                <a:gd name="T77" fmla="*/ 2147483646 h 91"/>
                <a:gd name="T78" fmla="*/ 2147483646 w 133"/>
                <a:gd name="T79" fmla="*/ 2147483646 h 91"/>
                <a:gd name="T80" fmla="*/ 2147483646 w 133"/>
                <a:gd name="T81" fmla="*/ 2147483646 h 91"/>
                <a:gd name="T82" fmla="*/ 2147483646 w 133"/>
                <a:gd name="T83" fmla="*/ 2147483646 h 91"/>
                <a:gd name="T84" fmla="*/ 2147483646 w 133"/>
                <a:gd name="T85" fmla="*/ 2147483646 h 91"/>
                <a:gd name="T86" fmla="*/ 2147483646 w 133"/>
                <a:gd name="T87" fmla="*/ 2147483646 h 91"/>
                <a:gd name="T88" fmla="*/ 2147483646 w 133"/>
                <a:gd name="T89" fmla="*/ 2147483646 h 91"/>
                <a:gd name="T90" fmla="*/ 2147483646 w 133"/>
                <a:gd name="T91" fmla="*/ 2147483646 h 91"/>
                <a:gd name="T92" fmla="*/ 2147483646 w 133"/>
                <a:gd name="T93" fmla="*/ 2147483646 h 91"/>
                <a:gd name="T94" fmla="*/ 2147483646 w 133"/>
                <a:gd name="T95" fmla="*/ 2147483646 h 91"/>
                <a:gd name="T96" fmla="*/ 2147483646 w 133"/>
                <a:gd name="T97" fmla="*/ 2147483646 h 91"/>
                <a:gd name="T98" fmla="*/ 2147483646 w 133"/>
                <a:gd name="T99" fmla="*/ 2147483646 h 91"/>
                <a:gd name="T100" fmla="*/ 2147483646 w 133"/>
                <a:gd name="T101" fmla="*/ 2147483646 h 91"/>
                <a:gd name="T102" fmla="*/ 2147483646 w 133"/>
                <a:gd name="T103" fmla="*/ 2147483646 h 91"/>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33" h="91">
                  <a:moveTo>
                    <a:pt x="104" y="0"/>
                  </a:moveTo>
                  <a:lnTo>
                    <a:pt x="104" y="4"/>
                  </a:lnTo>
                  <a:lnTo>
                    <a:pt x="103" y="13"/>
                  </a:lnTo>
                  <a:lnTo>
                    <a:pt x="103" y="23"/>
                  </a:lnTo>
                  <a:lnTo>
                    <a:pt x="102" y="30"/>
                  </a:lnTo>
                  <a:lnTo>
                    <a:pt x="101" y="35"/>
                  </a:lnTo>
                  <a:lnTo>
                    <a:pt x="101" y="39"/>
                  </a:lnTo>
                  <a:lnTo>
                    <a:pt x="102" y="44"/>
                  </a:lnTo>
                  <a:lnTo>
                    <a:pt x="107" y="46"/>
                  </a:lnTo>
                  <a:lnTo>
                    <a:pt x="111" y="43"/>
                  </a:lnTo>
                  <a:lnTo>
                    <a:pt x="113" y="37"/>
                  </a:lnTo>
                  <a:lnTo>
                    <a:pt x="115" y="34"/>
                  </a:lnTo>
                  <a:lnTo>
                    <a:pt x="121" y="36"/>
                  </a:lnTo>
                  <a:lnTo>
                    <a:pt x="128" y="42"/>
                  </a:lnTo>
                  <a:lnTo>
                    <a:pt x="132" y="45"/>
                  </a:lnTo>
                  <a:lnTo>
                    <a:pt x="133" y="49"/>
                  </a:lnTo>
                  <a:lnTo>
                    <a:pt x="132" y="54"/>
                  </a:lnTo>
                  <a:lnTo>
                    <a:pt x="132" y="60"/>
                  </a:lnTo>
                  <a:lnTo>
                    <a:pt x="132" y="62"/>
                  </a:lnTo>
                  <a:lnTo>
                    <a:pt x="131" y="66"/>
                  </a:lnTo>
                  <a:lnTo>
                    <a:pt x="128" y="72"/>
                  </a:lnTo>
                  <a:lnTo>
                    <a:pt x="123" y="78"/>
                  </a:lnTo>
                  <a:lnTo>
                    <a:pt x="121" y="82"/>
                  </a:lnTo>
                  <a:lnTo>
                    <a:pt x="116" y="84"/>
                  </a:lnTo>
                  <a:lnTo>
                    <a:pt x="107" y="83"/>
                  </a:lnTo>
                  <a:lnTo>
                    <a:pt x="96" y="81"/>
                  </a:lnTo>
                  <a:lnTo>
                    <a:pt x="88" y="78"/>
                  </a:lnTo>
                  <a:lnTo>
                    <a:pt x="83" y="77"/>
                  </a:lnTo>
                  <a:lnTo>
                    <a:pt x="79" y="80"/>
                  </a:lnTo>
                  <a:lnTo>
                    <a:pt x="76" y="83"/>
                  </a:lnTo>
                  <a:lnTo>
                    <a:pt x="72" y="85"/>
                  </a:lnTo>
                  <a:lnTo>
                    <a:pt x="68" y="88"/>
                  </a:lnTo>
                  <a:lnTo>
                    <a:pt x="61" y="90"/>
                  </a:lnTo>
                  <a:lnTo>
                    <a:pt x="54" y="91"/>
                  </a:lnTo>
                  <a:lnTo>
                    <a:pt x="49" y="91"/>
                  </a:lnTo>
                  <a:lnTo>
                    <a:pt x="45" y="91"/>
                  </a:lnTo>
                  <a:lnTo>
                    <a:pt x="39" y="91"/>
                  </a:lnTo>
                  <a:lnTo>
                    <a:pt x="32" y="89"/>
                  </a:lnTo>
                  <a:lnTo>
                    <a:pt x="24" y="85"/>
                  </a:lnTo>
                  <a:lnTo>
                    <a:pt x="18" y="82"/>
                  </a:lnTo>
                  <a:lnTo>
                    <a:pt x="19" y="78"/>
                  </a:lnTo>
                  <a:lnTo>
                    <a:pt x="25" y="77"/>
                  </a:lnTo>
                  <a:lnTo>
                    <a:pt x="32" y="77"/>
                  </a:lnTo>
                  <a:lnTo>
                    <a:pt x="38" y="77"/>
                  </a:lnTo>
                  <a:lnTo>
                    <a:pt x="43" y="75"/>
                  </a:lnTo>
                  <a:lnTo>
                    <a:pt x="48" y="70"/>
                  </a:lnTo>
                  <a:lnTo>
                    <a:pt x="49" y="64"/>
                  </a:lnTo>
                  <a:lnTo>
                    <a:pt x="48" y="60"/>
                  </a:lnTo>
                  <a:lnTo>
                    <a:pt x="42" y="60"/>
                  </a:lnTo>
                  <a:lnTo>
                    <a:pt x="35" y="65"/>
                  </a:lnTo>
                  <a:lnTo>
                    <a:pt x="32" y="67"/>
                  </a:lnTo>
                  <a:lnTo>
                    <a:pt x="27" y="67"/>
                  </a:lnTo>
                  <a:lnTo>
                    <a:pt x="20" y="62"/>
                  </a:lnTo>
                  <a:lnTo>
                    <a:pt x="14" y="57"/>
                  </a:lnTo>
                  <a:lnTo>
                    <a:pt x="8" y="53"/>
                  </a:lnTo>
                  <a:lnTo>
                    <a:pt x="4" y="51"/>
                  </a:lnTo>
                  <a:lnTo>
                    <a:pt x="2" y="46"/>
                  </a:lnTo>
                  <a:lnTo>
                    <a:pt x="0" y="42"/>
                  </a:lnTo>
                  <a:lnTo>
                    <a:pt x="0" y="38"/>
                  </a:lnTo>
                  <a:lnTo>
                    <a:pt x="2" y="35"/>
                  </a:lnTo>
                  <a:lnTo>
                    <a:pt x="8" y="30"/>
                  </a:lnTo>
                  <a:lnTo>
                    <a:pt x="12" y="25"/>
                  </a:lnTo>
                  <a:lnTo>
                    <a:pt x="14" y="22"/>
                  </a:lnTo>
                  <a:lnTo>
                    <a:pt x="15" y="20"/>
                  </a:lnTo>
                  <a:lnTo>
                    <a:pt x="18" y="14"/>
                  </a:lnTo>
                  <a:lnTo>
                    <a:pt x="23" y="7"/>
                  </a:lnTo>
                  <a:lnTo>
                    <a:pt x="25" y="4"/>
                  </a:lnTo>
                  <a:lnTo>
                    <a:pt x="28" y="1"/>
                  </a:lnTo>
                  <a:lnTo>
                    <a:pt x="34" y="0"/>
                  </a:lnTo>
                  <a:lnTo>
                    <a:pt x="41" y="0"/>
                  </a:lnTo>
                  <a:lnTo>
                    <a:pt x="45" y="2"/>
                  </a:lnTo>
                  <a:lnTo>
                    <a:pt x="46" y="5"/>
                  </a:lnTo>
                  <a:lnTo>
                    <a:pt x="45" y="8"/>
                  </a:lnTo>
                  <a:lnTo>
                    <a:pt x="46" y="13"/>
                  </a:lnTo>
                  <a:lnTo>
                    <a:pt x="50" y="15"/>
                  </a:lnTo>
                  <a:lnTo>
                    <a:pt x="55" y="19"/>
                  </a:lnTo>
                  <a:lnTo>
                    <a:pt x="56" y="23"/>
                  </a:lnTo>
                  <a:lnTo>
                    <a:pt x="56" y="28"/>
                  </a:lnTo>
                  <a:lnTo>
                    <a:pt x="61" y="31"/>
                  </a:lnTo>
                  <a:lnTo>
                    <a:pt x="65" y="35"/>
                  </a:lnTo>
                  <a:lnTo>
                    <a:pt x="68" y="39"/>
                  </a:lnTo>
                  <a:lnTo>
                    <a:pt x="68" y="44"/>
                  </a:lnTo>
                  <a:lnTo>
                    <a:pt x="68" y="47"/>
                  </a:lnTo>
                  <a:lnTo>
                    <a:pt x="70" y="50"/>
                  </a:lnTo>
                  <a:lnTo>
                    <a:pt x="75" y="52"/>
                  </a:lnTo>
                  <a:lnTo>
                    <a:pt x="80" y="55"/>
                  </a:lnTo>
                  <a:lnTo>
                    <a:pt x="86" y="59"/>
                  </a:lnTo>
                  <a:lnTo>
                    <a:pt x="90" y="59"/>
                  </a:lnTo>
                  <a:lnTo>
                    <a:pt x="91" y="54"/>
                  </a:lnTo>
                  <a:lnTo>
                    <a:pt x="91" y="47"/>
                  </a:lnTo>
                  <a:lnTo>
                    <a:pt x="91" y="42"/>
                  </a:lnTo>
                  <a:lnTo>
                    <a:pt x="91" y="37"/>
                  </a:lnTo>
                  <a:lnTo>
                    <a:pt x="91" y="32"/>
                  </a:lnTo>
                  <a:lnTo>
                    <a:pt x="88" y="30"/>
                  </a:lnTo>
                  <a:lnTo>
                    <a:pt x="86" y="30"/>
                  </a:lnTo>
                  <a:lnTo>
                    <a:pt x="85" y="29"/>
                  </a:lnTo>
                  <a:lnTo>
                    <a:pt x="84" y="24"/>
                  </a:lnTo>
                  <a:lnTo>
                    <a:pt x="84" y="19"/>
                  </a:lnTo>
                  <a:lnTo>
                    <a:pt x="84" y="14"/>
                  </a:lnTo>
                  <a:lnTo>
                    <a:pt x="85" y="11"/>
                  </a:lnTo>
                  <a:lnTo>
                    <a:pt x="88" y="8"/>
                  </a:lnTo>
                  <a:lnTo>
                    <a:pt x="94" y="6"/>
                  </a:lnTo>
                  <a:lnTo>
                    <a:pt x="99" y="4"/>
                  </a:lnTo>
                  <a:lnTo>
                    <a:pt x="103" y="1"/>
                  </a:lnTo>
                  <a:lnTo>
                    <a:pt x="104" y="0"/>
                  </a:lnTo>
                  <a:close/>
                </a:path>
              </a:pathLst>
            </a:custGeom>
            <a:grpFill/>
            <a:ln w="9525">
              <a:solidFill>
                <a:schemeClr val="bg1"/>
              </a:solidFill>
              <a:round/>
              <a:headEnd/>
              <a:tailEnd/>
            </a:ln>
          </p:spPr>
          <p:txBody>
            <a:bodyPr/>
            <a:lstStyle/>
            <a:p>
              <a:endParaRPr lang="en-GB" dirty="0"/>
            </a:p>
          </p:txBody>
        </p:sp>
        <p:sp>
          <p:nvSpPr>
            <p:cNvPr id="145" name="Freeform 434"/>
            <p:cNvSpPr>
              <a:spLocks/>
            </p:cNvSpPr>
            <p:nvPr/>
          </p:nvSpPr>
          <p:spPr bwMode="auto">
            <a:xfrm>
              <a:off x="5965505" y="1633913"/>
              <a:ext cx="83467" cy="47177"/>
            </a:xfrm>
            <a:custGeom>
              <a:avLst/>
              <a:gdLst>
                <a:gd name="T0" fmla="*/ 2147483646 w 102"/>
                <a:gd name="T1" fmla="*/ 2147483646 h 60"/>
                <a:gd name="T2" fmla="*/ 2147483646 w 102"/>
                <a:gd name="T3" fmla="*/ 2147483646 h 60"/>
                <a:gd name="T4" fmla="*/ 2147483646 w 102"/>
                <a:gd name="T5" fmla="*/ 2147483646 h 60"/>
                <a:gd name="T6" fmla="*/ 2147483646 w 102"/>
                <a:gd name="T7" fmla="*/ 2147483646 h 60"/>
                <a:gd name="T8" fmla="*/ 2147483646 w 102"/>
                <a:gd name="T9" fmla="*/ 2147483646 h 60"/>
                <a:gd name="T10" fmla="*/ 2147483646 w 102"/>
                <a:gd name="T11" fmla="*/ 2147483646 h 60"/>
                <a:gd name="T12" fmla="*/ 2147483646 w 102"/>
                <a:gd name="T13" fmla="*/ 2147483646 h 60"/>
                <a:gd name="T14" fmla="*/ 2147483646 w 102"/>
                <a:gd name="T15" fmla="*/ 2147483646 h 60"/>
                <a:gd name="T16" fmla="*/ 2147483646 w 102"/>
                <a:gd name="T17" fmla="*/ 2147483646 h 60"/>
                <a:gd name="T18" fmla="*/ 2147483646 w 102"/>
                <a:gd name="T19" fmla="*/ 2147483646 h 60"/>
                <a:gd name="T20" fmla="*/ 2147483646 w 102"/>
                <a:gd name="T21" fmla="*/ 2147483646 h 60"/>
                <a:gd name="T22" fmla="*/ 2147483646 w 102"/>
                <a:gd name="T23" fmla="*/ 2147483646 h 60"/>
                <a:gd name="T24" fmla="*/ 2147483646 w 102"/>
                <a:gd name="T25" fmla="*/ 2147483646 h 60"/>
                <a:gd name="T26" fmla="*/ 2147483646 w 102"/>
                <a:gd name="T27" fmla="*/ 2147483646 h 60"/>
                <a:gd name="T28" fmla="*/ 2147483646 w 102"/>
                <a:gd name="T29" fmla="*/ 2147483646 h 60"/>
                <a:gd name="T30" fmla="*/ 2147483646 w 102"/>
                <a:gd name="T31" fmla="*/ 2147483646 h 60"/>
                <a:gd name="T32" fmla="*/ 2147483646 w 102"/>
                <a:gd name="T33" fmla="*/ 2147483646 h 60"/>
                <a:gd name="T34" fmla="*/ 2147483646 w 102"/>
                <a:gd name="T35" fmla="*/ 2147483646 h 60"/>
                <a:gd name="T36" fmla="*/ 2147483646 w 102"/>
                <a:gd name="T37" fmla="*/ 2147483646 h 60"/>
                <a:gd name="T38" fmla="*/ 2147483646 w 102"/>
                <a:gd name="T39" fmla="*/ 2147483646 h 60"/>
                <a:gd name="T40" fmla="*/ 2147483646 w 102"/>
                <a:gd name="T41" fmla="*/ 2147483646 h 60"/>
                <a:gd name="T42" fmla="*/ 2147483646 w 102"/>
                <a:gd name="T43" fmla="*/ 2147483646 h 60"/>
                <a:gd name="T44" fmla="*/ 2147483646 w 102"/>
                <a:gd name="T45" fmla="*/ 2147483646 h 60"/>
                <a:gd name="T46" fmla="*/ 0 w 102"/>
                <a:gd name="T47" fmla="*/ 2147483646 h 60"/>
                <a:gd name="T48" fmla="*/ 2147483646 w 102"/>
                <a:gd name="T49" fmla="*/ 2147483646 h 60"/>
                <a:gd name="T50" fmla="*/ 2147483646 w 102"/>
                <a:gd name="T51" fmla="*/ 2147483646 h 60"/>
                <a:gd name="T52" fmla="*/ 2147483646 w 102"/>
                <a:gd name="T53" fmla="*/ 2147483646 h 60"/>
                <a:gd name="T54" fmla="*/ 2147483646 w 102"/>
                <a:gd name="T55" fmla="*/ 2147483646 h 60"/>
                <a:gd name="T56" fmla="*/ 2147483646 w 102"/>
                <a:gd name="T57" fmla="*/ 2147483646 h 60"/>
                <a:gd name="T58" fmla="*/ 2147483646 w 102"/>
                <a:gd name="T59" fmla="*/ 2147483646 h 60"/>
                <a:gd name="T60" fmla="*/ 2147483646 w 102"/>
                <a:gd name="T61" fmla="*/ 2147483646 h 60"/>
                <a:gd name="T62" fmla="*/ 2147483646 w 102"/>
                <a:gd name="T63" fmla="*/ 2147483646 h 60"/>
                <a:gd name="T64" fmla="*/ 2147483646 w 102"/>
                <a:gd name="T65" fmla="*/ 0 h 60"/>
                <a:gd name="T66" fmla="*/ 2147483646 w 102"/>
                <a:gd name="T67" fmla="*/ 0 h 60"/>
                <a:gd name="T68" fmla="*/ 2147483646 w 102"/>
                <a:gd name="T69" fmla="*/ 0 h 60"/>
                <a:gd name="T70" fmla="*/ 2147483646 w 102"/>
                <a:gd name="T71" fmla="*/ 0 h 60"/>
                <a:gd name="T72" fmla="*/ 2147483646 w 102"/>
                <a:gd name="T73" fmla="*/ 0 h 60"/>
                <a:gd name="T74" fmla="*/ 2147483646 w 102"/>
                <a:gd name="T75" fmla="*/ 0 h 60"/>
                <a:gd name="T76" fmla="*/ 2147483646 w 102"/>
                <a:gd name="T77" fmla="*/ 2147483646 h 60"/>
                <a:gd name="T78" fmla="*/ 2147483646 w 102"/>
                <a:gd name="T79" fmla="*/ 2147483646 h 60"/>
                <a:gd name="T80" fmla="*/ 2147483646 w 102"/>
                <a:gd name="T81" fmla="*/ 2147483646 h 60"/>
                <a:gd name="T82" fmla="*/ 2147483646 w 102"/>
                <a:gd name="T83" fmla="*/ 2147483646 h 60"/>
                <a:gd name="T84" fmla="*/ 2147483646 w 102"/>
                <a:gd name="T85" fmla="*/ 2147483646 h 60"/>
                <a:gd name="T86" fmla="*/ 2147483646 w 102"/>
                <a:gd name="T87" fmla="*/ 2147483646 h 60"/>
                <a:gd name="T88" fmla="*/ 2147483646 w 102"/>
                <a:gd name="T89" fmla="*/ 2147483646 h 60"/>
                <a:gd name="T90" fmla="*/ 2147483646 w 102"/>
                <a:gd name="T91" fmla="*/ 2147483646 h 60"/>
                <a:gd name="T92" fmla="*/ 2147483646 w 102"/>
                <a:gd name="T93" fmla="*/ 2147483646 h 60"/>
                <a:gd name="T94" fmla="*/ 2147483646 w 102"/>
                <a:gd name="T95" fmla="*/ 2147483646 h 60"/>
                <a:gd name="T96" fmla="*/ 2147483646 w 102"/>
                <a:gd name="T97" fmla="*/ 2147483646 h 6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102" h="60">
                  <a:moveTo>
                    <a:pt x="76" y="40"/>
                  </a:moveTo>
                  <a:lnTo>
                    <a:pt x="75" y="41"/>
                  </a:lnTo>
                  <a:lnTo>
                    <a:pt x="72" y="45"/>
                  </a:lnTo>
                  <a:lnTo>
                    <a:pt x="68" y="46"/>
                  </a:lnTo>
                  <a:lnTo>
                    <a:pt x="66" y="42"/>
                  </a:lnTo>
                  <a:lnTo>
                    <a:pt x="64" y="35"/>
                  </a:lnTo>
                  <a:lnTo>
                    <a:pt x="61" y="30"/>
                  </a:lnTo>
                  <a:lnTo>
                    <a:pt x="58" y="27"/>
                  </a:lnTo>
                  <a:lnTo>
                    <a:pt x="56" y="31"/>
                  </a:lnTo>
                  <a:lnTo>
                    <a:pt x="55" y="38"/>
                  </a:lnTo>
                  <a:lnTo>
                    <a:pt x="55" y="44"/>
                  </a:lnTo>
                  <a:lnTo>
                    <a:pt x="53" y="47"/>
                  </a:lnTo>
                  <a:lnTo>
                    <a:pt x="48" y="47"/>
                  </a:lnTo>
                  <a:lnTo>
                    <a:pt x="42" y="47"/>
                  </a:lnTo>
                  <a:lnTo>
                    <a:pt x="38" y="52"/>
                  </a:lnTo>
                  <a:lnTo>
                    <a:pt x="38" y="57"/>
                  </a:lnTo>
                  <a:lnTo>
                    <a:pt x="38" y="60"/>
                  </a:lnTo>
                  <a:lnTo>
                    <a:pt x="37" y="57"/>
                  </a:lnTo>
                  <a:lnTo>
                    <a:pt x="33" y="54"/>
                  </a:lnTo>
                  <a:lnTo>
                    <a:pt x="27" y="50"/>
                  </a:lnTo>
                  <a:lnTo>
                    <a:pt x="22" y="48"/>
                  </a:lnTo>
                  <a:lnTo>
                    <a:pt x="15" y="48"/>
                  </a:lnTo>
                  <a:lnTo>
                    <a:pt x="6" y="48"/>
                  </a:lnTo>
                  <a:lnTo>
                    <a:pt x="0" y="46"/>
                  </a:lnTo>
                  <a:lnTo>
                    <a:pt x="4" y="40"/>
                  </a:lnTo>
                  <a:lnTo>
                    <a:pt x="11" y="34"/>
                  </a:lnTo>
                  <a:lnTo>
                    <a:pt x="17" y="30"/>
                  </a:lnTo>
                  <a:lnTo>
                    <a:pt x="23" y="25"/>
                  </a:lnTo>
                  <a:lnTo>
                    <a:pt x="35" y="19"/>
                  </a:lnTo>
                  <a:lnTo>
                    <a:pt x="46" y="12"/>
                  </a:lnTo>
                  <a:lnTo>
                    <a:pt x="55" y="7"/>
                  </a:lnTo>
                  <a:lnTo>
                    <a:pt x="60" y="2"/>
                  </a:lnTo>
                  <a:lnTo>
                    <a:pt x="68" y="0"/>
                  </a:lnTo>
                  <a:lnTo>
                    <a:pt x="76" y="0"/>
                  </a:lnTo>
                  <a:lnTo>
                    <a:pt x="80" y="0"/>
                  </a:lnTo>
                  <a:lnTo>
                    <a:pt x="83" y="0"/>
                  </a:lnTo>
                  <a:lnTo>
                    <a:pt x="87" y="0"/>
                  </a:lnTo>
                  <a:lnTo>
                    <a:pt x="93" y="0"/>
                  </a:lnTo>
                  <a:lnTo>
                    <a:pt x="98" y="2"/>
                  </a:lnTo>
                  <a:lnTo>
                    <a:pt x="102" y="6"/>
                  </a:lnTo>
                  <a:lnTo>
                    <a:pt x="99" y="10"/>
                  </a:lnTo>
                  <a:lnTo>
                    <a:pt x="95" y="15"/>
                  </a:lnTo>
                  <a:lnTo>
                    <a:pt x="93" y="17"/>
                  </a:lnTo>
                  <a:lnTo>
                    <a:pt x="93" y="19"/>
                  </a:lnTo>
                  <a:lnTo>
                    <a:pt x="91" y="24"/>
                  </a:lnTo>
                  <a:lnTo>
                    <a:pt x="89" y="31"/>
                  </a:lnTo>
                  <a:lnTo>
                    <a:pt x="86" y="35"/>
                  </a:lnTo>
                  <a:lnTo>
                    <a:pt x="81" y="39"/>
                  </a:lnTo>
                  <a:lnTo>
                    <a:pt x="76" y="40"/>
                  </a:lnTo>
                  <a:close/>
                </a:path>
              </a:pathLst>
            </a:custGeom>
            <a:grpFill/>
            <a:ln w="9525">
              <a:solidFill>
                <a:schemeClr val="bg1"/>
              </a:solidFill>
              <a:round/>
              <a:headEnd/>
              <a:tailEnd/>
            </a:ln>
          </p:spPr>
          <p:txBody>
            <a:bodyPr/>
            <a:lstStyle/>
            <a:p>
              <a:endParaRPr lang="en-GB" dirty="0"/>
            </a:p>
          </p:txBody>
        </p:sp>
        <p:sp>
          <p:nvSpPr>
            <p:cNvPr id="146" name="Freeform 435"/>
            <p:cNvSpPr>
              <a:spLocks/>
            </p:cNvSpPr>
            <p:nvPr/>
          </p:nvSpPr>
          <p:spPr bwMode="auto">
            <a:xfrm>
              <a:off x="6130019" y="1681091"/>
              <a:ext cx="70161" cy="61693"/>
            </a:xfrm>
            <a:custGeom>
              <a:avLst/>
              <a:gdLst>
                <a:gd name="T0" fmla="*/ 2147483646 w 86"/>
                <a:gd name="T1" fmla="*/ 2147483646 h 80"/>
                <a:gd name="T2" fmla="*/ 2147483646 w 86"/>
                <a:gd name="T3" fmla="*/ 0 h 80"/>
                <a:gd name="T4" fmla="*/ 2147483646 w 86"/>
                <a:gd name="T5" fmla="*/ 2147483646 h 80"/>
                <a:gd name="T6" fmla="*/ 2147483646 w 86"/>
                <a:gd name="T7" fmla="*/ 2147483646 h 80"/>
                <a:gd name="T8" fmla="*/ 2147483646 w 86"/>
                <a:gd name="T9" fmla="*/ 2147483646 h 80"/>
                <a:gd name="T10" fmla="*/ 2147483646 w 86"/>
                <a:gd name="T11" fmla="*/ 2147483646 h 80"/>
                <a:gd name="T12" fmla="*/ 2147483646 w 86"/>
                <a:gd name="T13" fmla="*/ 2147483646 h 80"/>
                <a:gd name="T14" fmla="*/ 2147483646 w 86"/>
                <a:gd name="T15" fmla="*/ 2147483646 h 80"/>
                <a:gd name="T16" fmla="*/ 2147483646 w 86"/>
                <a:gd name="T17" fmla="*/ 2147483646 h 80"/>
                <a:gd name="T18" fmla="*/ 2147483646 w 86"/>
                <a:gd name="T19" fmla="*/ 2147483646 h 80"/>
                <a:gd name="T20" fmla="*/ 2147483646 w 86"/>
                <a:gd name="T21" fmla="*/ 2147483646 h 80"/>
                <a:gd name="T22" fmla="*/ 2147483646 w 86"/>
                <a:gd name="T23" fmla="*/ 2147483646 h 80"/>
                <a:gd name="T24" fmla="*/ 2147483646 w 86"/>
                <a:gd name="T25" fmla="*/ 2147483646 h 80"/>
                <a:gd name="T26" fmla="*/ 2147483646 w 86"/>
                <a:gd name="T27" fmla="*/ 2147483646 h 80"/>
                <a:gd name="T28" fmla="*/ 2147483646 w 86"/>
                <a:gd name="T29" fmla="*/ 2147483646 h 80"/>
                <a:gd name="T30" fmla="*/ 2147483646 w 86"/>
                <a:gd name="T31" fmla="*/ 2147483646 h 80"/>
                <a:gd name="T32" fmla="*/ 2147483646 w 86"/>
                <a:gd name="T33" fmla="*/ 2147483646 h 80"/>
                <a:gd name="T34" fmla="*/ 2147483646 w 86"/>
                <a:gd name="T35" fmla="*/ 2147483646 h 80"/>
                <a:gd name="T36" fmla="*/ 2147483646 w 86"/>
                <a:gd name="T37" fmla="*/ 2147483646 h 80"/>
                <a:gd name="T38" fmla="*/ 2147483646 w 86"/>
                <a:gd name="T39" fmla="*/ 2147483646 h 80"/>
                <a:gd name="T40" fmla="*/ 2147483646 w 86"/>
                <a:gd name="T41" fmla="*/ 2147483646 h 80"/>
                <a:gd name="T42" fmla="*/ 2147483646 w 86"/>
                <a:gd name="T43" fmla="*/ 2147483646 h 80"/>
                <a:gd name="T44" fmla="*/ 2147483646 w 86"/>
                <a:gd name="T45" fmla="*/ 2147483646 h 80"/>
                <a:gd name="T46" fmla="*/ 2147483646 w 86"/>
                <a:gd name="T47" fmla="*/ 2147483646 h 80"/>
                <a:gd name="T48" fmla="*/ 2147483646 w 86"/>
                <a:gd name="T49" fmla="*/ 2147483646 h 80"/>
                <a:gd name="T50" fmla="*/ 2147483646 w 86"/>
                <a:gd name="T51" fmla="*/ 2147483646 h 80"/>
                <a:gd name="T52" fmla="*/ 2147483646 w 86"/>
                <a:gd name="T53" fmla="*/ 2147483646 h 80"/>
                <a:gd name="T54" fmla="*/ 2147483646 w 86"/>
                <a:gd name="T55" fmla="*/ 2147483646 h 80"/>
                <a:gd name="T56" fmla="*/ 2147483646 w 86"/>
                <a:gd name="T57" fmla="*/ 2147483646 h 80"/>
                <a:gd name="T58" fmla="*/ 2147483646 w 86"/>
                <a:gd name="T59" fmla="*/ 2147483646 h 80"/>
                <a:gd name="T60" fmla="*/ 2147483646 w 86"/>
                <a:gd name="T61" fmla="*/ 2147483646 h 80"/>
                <a:gd name="T62" fmla="*/ 2147483646 w 86"/>
                <a:gd name="T63" fmla="*/ 2147483646 h 80"/>
                <a:gd name="T64" fmla="*/ 2147483646 w 86"/>
                <a:gd name="T65" fmla="*/ 2147483646 h 80"/>
                <a:gd name="T66" fmla="*/ 2147483646 w 86"/>
                <a:gd name="T67" fmla="*/ 2147483646 h 8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86" h="80">
                  <a:moveTo>
                    <a:pt x="20" y="16"/>
                  </a:moveTo>
                  <a:lnTo>
                    <a:pt x="17" y="12"/>
                  </a:lnTo>
                  <a:lnTo>
                    <a:pt x="10" y="5"/>
                  </a:lnTo>
                  <a:lnTo>
                    <a:pt x="3" y="0"/>
                  </a:lnTo>
                  <a:lnTo>
                    <a:pt x="0" y="2"/>
                  </a:lnTo>
                  <a:lnTo>
                    <a:pt x="1" y="9"/>
                  </a:lnTo>
                  <a:lnTo>
                    <a:pt x="2" y="15"/>
                  </a:lnTo>
                  <a:lnTo>
                    <a:pt x="3" y="22"/>
                  </a:lnTo>
                  <a:lnTo>
                    <a:pt x="4" y="27"/>
                  </a:lnTo>
                  <a:lnTo>
                    <a:pt x="5" y="33"/>
                  </a:lnTo>
                  <a:lnTo>
                    <a:pt x="8" y="38"/>
                  </a:lnTo>
                  <a:lnTo>
                    <a:pt x="11" y="41"/>
                  </a:lnTo>
                  <a:lnTo>
                    <a:pt x="15" y="42"/>
                  </a:lnTo>
                  <a:lnTo>
                    <a:pt x="18" y="42"/>
                  </a:lnTo>
                  <a:lnTo>
                    <a:pt x="22" y="42"/>
                  </a:lnTo>
                  <a:lnTo>
                    <a:pt x="24" y="43"/>
                  </a:lnTo>
                  <a:lnTo>
                    <a:pt x="23" y="47"/>
                  </a:lnTo>
                  <a:lnTo>
                    <a:pt x="20" y="52"/>
                  </a:lnTo>
                  <a:lnTo>
                    <a:pt x="22" y="54"/>
                  </a:lnTo>
                  <a:lnTo>
                    <a:pt x="24" y="54"/>
                  </a:lnTo>
                  <a:lnTo>
                    <a:pt x="31" y="54"/>
                  </a:lnTo>
                  <a:lnTo>
                    <a:pt x="38" y="53"/>
                  </a:lnTo>
                  <a:lnTo>
                    <a:pt x="41" y="53"/>
                  </a:lnTo>
                  <a:lnTo>
                    <a:pt x="42" y="54"/>
                  </a:lnTo>
                  <a:lnTo>
                    <a:pt x="42" y="58"/>
                  </a:lnTo>
                  <a:lnTo>
                    <a:pt x="40" y="65"/>
                  </a:lnTo>
                  <a:lnTo>
                    <a:pt x="38" y="73"/>
                  </a:lnTo>
                  <a:lnTo>
                    <a:pt x="38" y="79"/>
                  </a:lnTo>
                  <a:lnTo>
                    <a:pt x="43" y="80"/>
                  </a:lnTo>
                  <a:lnTo>
                    <a:pt x="54" y="77"/>
                  </a:lnTo>
                  <a:lnTo>
                    <a:pt x="64" y="72"/>
                  </a:lnTo>
                  <a:lnTo>
                    <a:pt x="72" y="66"/>
                  </a:lnTo>
                  <a:lnTo>
                    <a:pt x="76" y="64"/>
                  </a:lnTo>
                  <a:lnTo>
                    <a:pt x="75" y="62"/>
                  </a:lnTo>
                  <a:lnTo>
                    <a:pt x="72" y="57"/>
                  </a:lnTo>
                  <a:lnTo>
                    <a:pt x="72" y="54"/>
                  </a:lnTo>
                  <a:lnTo>
                    <a:pt x="75" y="54"/>
                  </a:lnTo>
                  <a:lnTo>
                    <a:pt x="79" y="56"/>
                  </a:lnTo>
                  <a:lnTo>
                    <a:pt x="84" y="58"/>
                  </a:lnTo>
                  <a:lnTo>
                    <a:pt x="86" y="57"/>
                  </a:lnTo>
                  <a:lnTo>
                    <a:pt x="83" y="50"/>
                  </a:lnTo>
                  <a:lnTo>
                    <a:pt x="77" y="42"/>
                  </a:lnTo>
                  <a:lnTo>
                    <a:pt x="72" y="39"/>
                  </a:lnTo>
                  <a:lnTo>
                    <a:pt x="71" y="37"/>
                  </a:lnTo>
                  <a:lnTo>
                    <a:pt x="72" y="31"/>
                  </a:lnTo>
                  <a:lnTo>
                    <a:pt x="76" y="22"/>
                  </a:lnTo>
                  <a:lnTo>
                    <a:pt x="77" y="15"/>
                  </a:lnTo>
                  <a:lnTo>
                    <a:pt x="76" y="9"/>
                  </a:lnTo>
                  <a:lnTo>
                    <a:pt x="71" y="7"/>
                  </a:lnTo>
                  <a:lnTo>
                    <a:pt x="65" y="8"/>
                  </a:lnTo>
                  <a:lnTo>
                    <a:pt x="64" y="10"/>
                  </a:lnTo>
                  <a:lnTo>
                    <a:pt x="63" y="12"/>
                  </a:lnTo>
                  <a:lnTo>
                    <a:pt x="60" y="11"/>
                  </a:lnTo>
                  <a:lnTo>
                    <a:pt x="55" y="8"/>
                  </a:lnTo>
                  <a:lnTo>
                    <a:pt x="50" y="3"/>
                  </a:lnTo>
                  <a:lnTo>
                    <a:pt x="47" y="2"/>
                  </a:lnTo>
                  <a:lnTo>
                    <a:pt x="45" y="3"/>
                  </a:lnTo>
                  <a:lnTo>
                    <a:pt x="45" y="7"/>
                  </a:lnTo>
                  <a:lnTo>
                    <a:pt x="47" y="11"/>
                  </a:lnTo>
                  <a:lnTo>
                    <a:pt x="48" y="13"/>
                  </a:lnTo>
                  <a:lnTo>
                    <a:pt x="47" y="16"/>
                  </a:lnTo>
                  <a:lnTo>
                    <a:pt x="43" y="15"/>
                  </a:lnTo>
                  <a:lnTo>
                    <a:pt x="39" y="11"/>
                  </a:lnTo>
                  <a:lnTo>
                    <a:pt x="35" y="9"/>
                  </a:lnTo>
                  <a:lnTo>
                    <a:pt x="32" y="11"/>
                  </a:lnTo>
                  <a:lnTo>
                    <a:pt x="28" y="15"/>
                  </a:lnTo>
                  <a:lnTo>
                    <a:pt x="25" y="16"/>
                  </a:lnTo>
                  <a:lnTo>
                    <a:pt x="22" y="16"/>
                  </a:lnTo>
                  <a:lnTo>
                    <a:pt x="20" y="16"/>
                  </a:lnTo>
                  <a:close/>
                </a:path>
              </a:pathLst>
            </a:custGeom>
            <a:grpFill/>
            <a:ln w="9525">
              <a:solidFill>
                <a:schemeClr val="bg1"/>
              </a:solidFill>
              <a:round/>
              <a:headEnd/>
              <a:tailEnd/>
            </a:ln>
          </p:spPr>
          <p:txBody>
            <a:bodyPr/>
            <a:lstStyle/>
            <a:p>
              <a:endParaRPr lang="en-GB" dirty="0"/>
            </a:p>
          </p:txBody>
        </p:sp>
        <p:sp>
          <p:nvSpPr>
            <p:cNvPr id="147" name="Freeform 436"/>
            <p:cNvSpPr>
              <a:spLocks/>
            </p:cNvSpPr>
            <p:nvPr/>
          </p:nvSpPr>
          <p:spPr bwMode="auto">
            <a:xfrm>
              <a:off x="6201390" y="1718590"/>
              <a:ext cx="27822" cy="35081"/>
            </a:xfrm>
            <a:custGeom>
              <a:avLst/>
              <a:gdLst>
                <a:gd name="T0" fmla="*/ 2147483646 w 34"/>
                <a:gd name="T1" fmla="*/ 2147483646 h 46"/>
                <a:gd name="T2" fmla="*/ 2147483646 w 34"/>
                <a:gd name="T3" fmla="*/ 2147483646 h 46"/>
                <a:gd name="T4" fmla="*/ 2147483646 w 34"/>
                <a:gd name="T5" fmla="*/ 2147483646 h 46"/>
                <a:gd name="T6" fmla="*/ 2147483646 w 34"/>
                <a:gd name="T7" fmla="*/ 2147483646 h 46"/>
                <a:gd name="T8" fmla="*/ 2147483646 w 34"/>
                <a:gd name="T9" fmla="*/ 2147483646 h 46"/>
                <a:gd name="T10" fmla="*/ 2147483646 w 34"/>
                <a:gd name="T11" fmla="*/ 2147483646 h 46"/>
                <a:gd name="T12" fmla="*/ 2147483646 w 34"/>
                <a:gd name="T13" fmla="*/ 2147483646 h 46"/>
                <a:gd name="T14" fmla="*/ 0 w 34"/>
                <a:gd name="T15" fmla="*/ 2147483646 h 46"/>
                <a:gd name="T16" fmla="*/ 2147483646 w 34"/>
                <a:gd name="T17" fmla="*/ 2147483646 h 46"/>
                <a:gd name="T18" fmla="*/ 2147483646 w 34"/>
                <a:gd name="T19" fmla="*/ 2147483646 h 46"/>
                <a:gd name="T20" fmla="*/ 2147483646 w 34"/>
                <a:gd name="T21" fmla="*/ 2147483646 h 46"/>
                <a:gd name="T22" fmla="*/ 2147483646 w 34"/>
                <a:gd name="T23" fmla="*/ 2147483646 h 46"/>
                <a:gd name="T24" fmla="*/ 2147483646 w 34"/>
                <a:gd name="T25" fmla="*/ 2147483646 h 46"/>
                <a:gd name="T26" fmla="*/ 2147483646 w 34"/>
                <a:gd name="T27" fmla="*/ 2147483646 h 46"/>
                <a:gd name="T28" fmla="*/ 2147483646 w 34"/>
                <a:gd name="T29" fmla="*/ 2147483646 h 46"/>
                <a:gd name="T30" fmla="*/ 2147483646 w 34"/>
                <a:gd name="T31" fmla="*/ 2147483646 h 46"/>
                <a:gd name="T32" fmla="*/ 2147483646 w 34"/>
                <a:gd name="T33" fmla="*/ 2147483646 h 46"/>
                <a:gd name="T34" fmla="*/ 2147483646 w 34"/>
                <a:gd name="T35" fmla="*/ 2147483646 h 46"/>
                <a:gd name="T36" fmla="*/ 2147483646 w 34"/>
                <a:gd name="T37" fmla="*/ 2147483646 h 46"/>
                <a:gd name="T38" fmla="*/ 2147483646 w 34"/>
                <a:gd name="T39" fmla="*/ 2147483646 h 46"/>
                <a:gd name="T40" fmla="*/ 2147483646 w 34"/>
                <a:gd name="T41" fmla="*/ 2147483646 h 46"/>
                <a:gd name="T42" fmla="*/ 2147483646 w 34"/>
                <a:gd name="T43" fmla="*/ 2147483646 h 46"/>
                <a:gd name="T44" fmla="*/ 2147483646 w 34"/>
                <a:gd name="T45" fmla="*/ 2147483646 h 46"/>
                <a:gd name="T46" fmla="*/ 2147483646 w 34"/>
                <a:gd name="T47" fmla="*/ 2147483646 h 46"/>
                <a:gd name="T48" fmla="*/ 2147483646 w 34"/>
                <a:gd name="T49" fmla="*/ 0 h 46"/>
                <a:gd name="T50" fmla="*/ 2147483646 w 34"/>
                <a:gd name="T51" fmla="*/ 0 h 46"/>
                <a:gd name="T52" fmla="*/ 2147483646 w 34"/>
                <a:gd name="T53" fmla="*/ 0 h 46"/>
                <a:gd name="T54" fmla="*/ 2147483646 w 34"/>
                <a:gd name="T55" fmla="*/ 2147483646 h 46"/>
                <a:gd name="T56" fmla="*/ 2147483646 w 34"/>
                <a:gd name="T57" fmla="*/ 2147483646 h 4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34" h="46">
                  <a:moveTo>
                    <a:pt x="14" y="4"/>
                  </a:moveTo>
                  <a:lnTo>
                    <a:pt x="14" y="5"/>
                  </a:lnTo>
                  <a:lnTo>
                    <a:pt x="13" y="7"/>
                  </a:lnTo>
                  <a:lnTo>
                    <a:pt x="11" y="12"/>
                  </a:lnTo>
                  <a:lnTo>
                    <a:pt x="7" y="15"/>
                  </a:lnTo>
                  <a:lnTo>
                    <a:pt x="4" y="18"/>
                  </a:lnTo>
                  <a:lnTo>
                    <a:pt x="1" y="23"/>
                  </a:lnTo>
                  <a:lnTo>
                    <a:pt x="0" y="28"/>
                  </a:lnTo>
                  <a:lnTo>
                    <a:pt x="3" y="31"/>
                  </a:lnTo>
                  <a:lnTo>
                    <a:pt x="7" y="35"/>
                  </a:lnTo>
                  <a:lnTo>
                    <a:pt x="12" y="37"/>
                  </a:lnTo>
                  <a:lnTo>
                    <a:pt x="16" y="40"/>
                  </a:lnTo>
                  <a:lnTo>
                    <a:pt x="19" y="44"/>
                  </a:lnTo>
                  <a:lnTo>
                    <a:pt x="22" y="46"/>
                  </a:lnTo>
                  <a:lnTo>
                    <a:pt x="27" y="44"/>
                  </a:lnTo>
                  <a:lnTo>
                    <a:pt x="31" y="40"/>
                  </a:lnTo>
                  <a:lnTo>
                    <a:pt x="34" y="35"/>
                  </a:lnTo>
                  <a:lnTo>
                    <a:pt x="34" y="29"/>
                  </a:lnTo>
                  <a:lnTo>
                    <a:pt x="33" y="24"/>
                  </a:lnTo>
                  <a:lnTo>
                    <a:pt x="30" y="20"/>
                  </a:lnTo>
                  <a:lnTo>
                    <a:pt x="30" y="15"/>
                  </a:lnTo>
                  <a:lnTo>
                    <a:pt x="29" y="9"/>
                  </a:lnTo>
                  <a:lnTo>
                    <a:pt x="27" y="5"/>
                  </a:lnTo>
                  <a:lnTo>
                    <a:pt x="23" y="1"/>
                  </a:lnTo>
                  <a:lnTo>
                    <a:pt x="22" y="0"/>
                  </a:lnTo>
                  <a:lnTo>
                    <a:pt x="21" y="0"/>
                  </a:lnTo>
                  <a:lnTo>
                    <a:pt x="19" y="0"/>
                  </a:lnTo>
                  <a:lnTo>
                    <a:pt x="16" y="1"/>
                  </a:lnTo>
                  <a:lnTo>
                    <a:pt x="14" y="4"/>
                  </a:lnTo>
                  <a:close/>
                </a:path>
              </a:pathLst>
            </a:custGeom>
            <a:grpFill/>
            <a:ln w="9525">
              <a:solidFill>
                <a:schemeClr val="bg1"/>
              </a:solidFill>
              <a:round/>
              <a:headEnd/>
              <a:tailEnd/>
            </a:ln>
          </p:spPr>
          <p:txBody>
            <a:bodyPr/>
            <a:lstStyle/>
            <a:p>
              <a:endParaRPr lang="en-GB" dirty="0"/>
            </a:p>
          </p:txBody>
        </p:sp>
        <p:sp>
          <p:nvSpPr>
            <p:cNvPr id="148" name="Freeform 437"/>
            <p:cNvSpPr>
              <a:spLocks/>
            </p:cNvSpPr>
            <p:nvPr/>
          </p:nvSpPr>
          <p:spPr bwMode="auto">
            <a:xfrm>
              <a:off x="6194132" y="1670203"/>
              <a:ext cx="164514" cy="78629"/>
            </a:xfrm>
            <a:custGeom>
              <a:avLst/>
              <a:gdLst>
                <a:gd name="T0" fmla="*/ 2147483646 w 202"/>
                <a:gd name="T1" fmla="*/ 2147483646 h 100"/>
                <a:gd name="T2" fmla="*/ 2147483646 w 202"/>
                <a:gd name="T3" fmla="*/ 2147483646 h 100"/>
                <a:gd name="T4" fmla="*/ 2147483646 w 202"/>
                <a:gd name="T5" fmla="*/ 2147483646 h 100"/>
                <a:gd name="T6" fmla="*/ 2147483646 w 202"/>
                <a:gd name="T7" fmla="*/ 2147483646 h 100"/>
                <a:gd name="T8" fmla="*/ 2147483646 w 202"/>
                <a:gd name="T9" fmla="*/ 2147483646 h 100"/>
                <a:gd name="T10" fmla="*/ 2147483646 w 202"/>
                <a:gd name="T11" fmla="*/ 2147483646 h 100"/>
                <a:gd name="T12" fmla="*/ 2147483646 w 202"/>
                <a:gd name="T13" fmla="*/ 2147483646 h 100"/>
                <a:gd name="T14" fmla="*/ 2147483646 w 202"/>
                <a:gd name="T15" fmla="*/ 2147483646 h 100"/>
                <a:gd name="T16" fmla="*/ 2147483646 w 202"/>
                <a:gd name="T17" fmla="*/ 2147483646 h 100"/>
                <a:gd name="T18" fmla="*/ 2147483646 w 202"/>
                <a:gd name="T19" fmla="*/ 2147483646 h 100"/>
                <a:gd name="T20" fmla="*/ 2147483646 w 202"/>
                <a:gd name="T21" fmla="*/ 2147483646 h 100"/>
                <a:gd name="T22" fmla="*/ 2147483646 w 202"/>
                <a:gd name="T23" fmla="*/ 2147483646 h 100"/>
                <a:gd name="T24" fmla="*/ 2147483646 w 202"/>
                <a:gd name="T25" fmla="*/ 2147483646 h 100"/>
                <a:gd name="T26" fmla="*/ 2147483646 w 202"/>
                <a:gd name="T27" fmla="*/ 2147483646 h 100"/>
                <a:gd name="T28" fmla="*/ 2147483646 w 202"/>
                <a:gd name="T29" fmla="*/ 2147483646 h 100"/>
                <a:gd name="T30" fmla="*/ 2147483646 w 202"/>
                <a:gd name="T31" fmla="*/ 2147483646 h 100"/>
                <a:gd name="T32" fmla="*/ 2147483646 w 202"/>
                <a:gd name="T33" fmla="*/ 2147483646 h 100"/>
                <a:gd name="T34" fmla="*/ 2147483646 w 202"/>
                <a:gd name="T35" fmla="*/ 2147483646 h 100"/>
                <a:gd name="T36" fmla="*/ 2147483646 w 202"/>
                <a:gd name="T37" fmla="*/ 2147483646 h 100"/>
                <a:gd name="T38" fmla="*/ 2147483646 w 202"/>
                <a:gd name="T39" fmla="*/ 2147483646 h 100"/>
                <a:gd name="T40" fmla="*/ 2147483646 w 202"/>
                <a:gd name="T41" fmla="*/ 2147483646 h 100"/>
                <a:gd name="T42" fmla="*/ 2147483646 w 202"/>
                <a:gd name="T43" fmla="*/ 2147483646 h 100"/>
                <a:gd name="T44" fmla="*/ 2147483646 w 202"/>
                <a:gd name="T45" fmla="*/ 2147483646 h 100"/>
                <a:gd name="T46" fmla="*/ 2147483646 w 202"/>
                <a:gd name="T47" fmla="*/ 2147483646 h 100"/>
                <a:gd name="T48" fmla="*/ 2147483646 w 202"/>
                <a:gd name="T49" fmla="*/ 2147483646 h 100"/>
                <a:gd name="T50" fmla="*/ 2147483646 w 202"/>
                <a:gd name="T51" fmla="*/ 2147483646 h 100"/>
                <a:gd name="T52" fmla="*/ 2147483646 w 202"/>
                <a:gd name="T53" fmla="*/ 2147483646 h 100"/>
                <a:gd name="T54" fmla="*/ 0 w 202"/>
                <a:gd name="T55" fmla="*/ 2147483646 h 100"/>
                <a:gd name="T56" fmla="*/ 2147483646 w 202"/>
                <a:gd name="T57" fmla="*/ 2147483646 h 100"/>
                <a:gd name="T58" fmla="*/ 2147483646 w 202"/>
                <a:gd name="T59" fmla="*/ 0 h 100"/>
                <a:gd name="T60" fmla="*/ 2147483646 w 202"/>
                <a:gd name="T61" fmla="*/ 2147483646 h 100"/>
                <a:gd name="T62" fmla="*/ 2147483646 w 202"/>
                <a:gd name="T63" fmla="*/ 2147483646 h 100"/>
                <a:gd name="T64" fmla="*/ 2147483646 w 202"/>
                <a:gd name="T65" fmla="*/ 2147483646 h 100"/>
                <a:gd name="T66" fmla="*/ 2147483646 w 202"/>
                <a:gd name="T67" fmla="*/ 2147483646 h 100"/>
                <a:gd name="T68" fmla="*/ 2147483646 w 202"/>
                <a:gd name="T69" fmla="*/ 2147483646 h 100"/>
                <a:gd name="T70" fmla="*/ 2147483646 w 202"/>
                <a:gd name="T71" fmla="*/ 2147483646 h 100"/>
                <a:gd name="T72" fmla="*/ 2147483646 w 202"/>
                <a:gd name="T73" fmla="*/ 2147483646 h 100"/>
                <a:gd name="T74" fmla="*/ 2147483646 w 202"/>
                <a:gd name="T75" fmla="*/ 2147483646 h 100"/>
                <a:gd name="T76" fmla="*/ 2147483646 w 202"/>
                <a:gd name="T77" fmla="*/ 2147483646 h 100"/>
                <a:gd name="T78" fmla="*/ 2147483646 w 202"/>
                <a:gd name="T79" fmla="*/ 2147483646 h 100"/>
                <a:gd name="T80" fmla="*/ 2147483646 w 202"/>
                <a:gd name="T81" fmla="*/ 2147483646 h 100"/>
                <a:gd name="T82" fmla="*/ 2147483646 w 202"/>
                <a:gd name="T83" fmla="*/ 2147483646 h 100"/>
                <a:gd name="T84" fmla="*/ 2147483646 w 202"/>
                <a:gd name="T85" fmla="*/ 2147483646 h 100"/>
                <a:gd name="T86" fmla="*/ 2147483646 w 202"/>
                <a:gd name="T87" fmla="*/ 2147483646 h 100"/>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202" h="100">
                  <a:moveTo>
                    <a:pt x="166" y="28"/>
                  </a:moveTo>
                  <a:lnTo>
                    <a:pt x="169" y="29"/>
                  </a:lnTo>
                  <a:lnTo>
                    <a:pt x="176" y="30"/>
                  </a:lnTo>
                  <a:lnTo>
                    <a:pt x="184" y="33"/>
                  </a:lnTo>
                  <a:lnTo>
                    <a:pt x="191" y="37"/>
                  </a:lnTo>
                  <a:lnTo>
                    <a:pt x="196" y="41"/>
                  </a:lnTo>
                  <a:lnTo>
                    <a:pt x="198" y="46"/>
                  </a:lnTo>
                  <a:lnTo>
                    <a:pt x="201" y="52"/>
                  </a:lnTo>
                  <a:lnTo>
                    <a:pt x="201" y="60"/>
                  </a:lnTo>
                  <a:lnTo>
                    <a:pt x="201" y="67"/>
                  </a:lnTo>
                  <a:lnTo>
                    <a:pt x="202" y="69"/>
                  </a:lnTo>
                  <a:lnTo>
                    <a:pt x="201" y="73"/>
                  </a:lnTo>
                  <a:lnTo>
                    <a:pt x="196" y="76"/>
                  </a:lnTo>
                  <a:lnTo>
                    <a:pt x="190" y="81"/>
                  </a:lnTo>
                  <a:lnTo>
                    <a:pt x="186" y="84"/>
                  </a:lnTo>
                  <a:lnTo>
                    <a:pt x="180" y="85"/>
                  </a:lnTo>
                  <a:lnTo>
                    <a:pt x="172" y="85"/>
                  </a:lnTo>
                  <a:lnTo>
                    <a:pt x="166" y="84"/>
                  </a:lnTo>
                  <a:lnTo>
                    <a:pt x="163" y="83"/>
                  </a:lnTo>
                  <a:lnTo>
                    <a:pt x="160" y="84"/>
                  </a:lnTo>
                  <a:lnTo>
                    <a:pt x="156" y="88"/>
                  </a:lnTo>
                  <a:lnTo>
                    <a:pt x="152" y="90"/>
                  </a:lnTo>
                  <a:lnTo>
                    <a:pt x="148" y="91"/>
                  </a:lnTo>
                  <a:lnTo>
                    <a:pt x="142" y="92"/>
                  </a:lnTo>
                  <a:lnTo>
                    <a:pt x="136" y="92"/>
                  </a:lnTo>
                  <a:lnTo>
                    <a:pt x="130" y="93"/>
                  </a:lnTo>
                  <a:lnTo>
                    <a:pt x="125" y="93"/>
                  </a:lnTo>
                  <a:lnTo>
                    <a:pt x="120" y="94"/>
                  </a:lnTo>
                  <a:lnTo>
                    <a:pt x="116" y="96"/>
                  </a:lnTo>
                  <a:lnTo>
                    <a:pt x="111" y="98"/>
                  </a:lnTo>
                  <a:lnTo>
                    <a:pt x="106" y="99"/>
                  </a:lnTo>
                  <a:lnTo>
                    <a:pt x="100" y="100"/>
                  </a:lnTo>
                  <a:lnTo>
                    <a:pt x="92" y="100"/>
                  </a:lnTo>
                  <a:lnTo>
                    <a:pt x="84" y="99"/>
                  </a:lnTo>
                  <a:lnTo>
                    <a:pt x="77" y="99"/>
                  </a:lnTo>
                  <a:lnTo>
                    <a:pt x="73" y="97"/>
                  </a:lnTo>
                  <a:lnTo>
                    <a:pt x="68" y="93"/>
                  </a:lnTo>
                  <a:lnTo>
                    <a:pt x="63" y="90"/>
                  </a:lnTo>
                  <a:lnTo>
                    <a:pt x="58" y="85"/>
                  </a:lnTo>
                  <a:lnTo>
                    <a:pt x="53" y="79"/>
                  </a:lnTo>
                  <a:lnTo>
                    <a:pt x="52" y="71"/>
                  </a:lnTo>
                  <a:lnTo>
                    <a:pt x="53" y="61"/>
                  </a:lnTo>
                  <a:lnTo>
                    <a:pt x="53" y="54"/>
                  </a:lnTo>
                  <a:lnTo>
                    <a:pt x="53" y="48"/>
                  </a:lnTo>
                  <a:lnTo>
                    <a:pt x="51" y="44"/>
                  </a:lnTo>
                  <a:lnTo>
                    <a:pt x="49" y="39"/>
                  </a:lnTo>
                  <a:lnTo>
                    <a:pt x="46" y="35"/>
                  </a:lnTo>
                  <a:lnTo>
                    <a:pt x="42" y="32"/>
                  </a:lnTo>
                  <a:lnTo>
                    <a:pt x="36" y="32"/>
                  </a:lnTo>
                  <a:lnTo>
                    <a:pt x="30" y="33"/>
                  </a:lnTo>
                  <a:lnTo>
                    <a:pt x="28" y="35"/>
                  </a:lnTo>
                  <a:lnTo>
                    <a:pt x="24" y="35"/>
                  </a:lnTo>
                  <a:lnTo>
                    <a:pt x="20" y="31"/>
                  </a:lnTo>
                  <a:lnTo>
                    <a:pt x="12" y="25"/>
                  </a:lnTo>
                  <a:lnTo>
                    <a:pt x="5" y="22"/>
                  </a:lnTo>
                  <a:lnTo>
                    <a:pt x="0" y="16"/>
                  </a:lnTo>
                  <a:lnTo>
                    <a:pt x="1" y="9"/>
                  </a:lnTo>
                  <a:lnTo>
                    <a:pt x="7" y="3"/>
                  </a:lnTo>
                  <a:lnTo>
                    <a:pt x="13" y="0"/>
                  </a:lnTo>
                  <a:lnTo>
                    <a:pt x="19" y="0"/>
                  </a:lnTo>
                  <a:lnTo>
                    <a:pt x="24" y="1"/>
                  </a:lnTo>
                  <a:lnTo>
                    <a:pt x="30" y="6"/>
                  </a:lnTo>
                  <a:lnTo>
                    <a:pt x="34" y="12"/>
                  </a:lnTo>
                  <a:lnTo>
                    <a:pt x="37" y="17"/>
                  </a:lnTo>
                  <a:lnTo>
                    <a:pt x="43" y="21"/>
                  </a:lnTo>
                  <a:lnTo>
                    <a:pt x="49" y="20"/>
                  </a:lnTo>
                  <a:lnTo>
                    <a:pt x="52" y="16"/>
                  </a:lnTo>
                  <a:lnTo>
                    <a:pt x="54" y="13"/>
                  </a:lnTo>
                  <a:lnTo>
                    <a:pt x="59" y="12"/>
                  </a:lnTo>
                  <a:lnTo>
                    <a:pt x="63" y="13"/>
                  </a:lnTo>
                  <a:lnTo>
                    <a:pt x="67" y="13"/>
                  </a:lnTo>
                  <a:lnTo>
                    <a:pt x="69" y="16"/>
                  </a:lnTo>
                  <a:lnTo>
                    <a:pt x="70" y="21"/>
                  </a:lnTo>
                  <a:lnTo>
                    <a:pt x="73" y="29"/>
                  </a:lnTo>
                  <a:lnTo>
                    <a:pt x="80" y="36"/>
                  </a:lnTo>
                  <a:lnTo>
                    <a:pt x="85" y="43"/>
                  </a:lnTo>
                  <a:lnTo>
                    <a:pt x="88" y="50"/>
                  </a:lnTo>
                  <a:lnTo>
                    <a:pt x="91" y="53"/>
                  </a:lnTo>
                  <a:lnTo>
                    <a:pt x="100" y="52"/>
                  </a:lnTo>
                  <a:lnTo>
                    <a:pt x="111" y="51"/>
                  </a:lnTo>
                  <a:lnTo>
                    <a:pt x="119" y="52"/>
                  </a:lnTo>
                  <a:lnTo>
                    <a:pt x="123" y="53"/>
                  </a:lnTo>
                  <a:lnTo>
                    <a:pt x="128" y="51"/>
                  </a:lnTo>
                  <a:lnTo>
                    <a:pt x="133" y="46"/>
                  </a:lnTo>
                  <a:lnTo>
                    <a:pt x="138" y="41"/>
                  </a:lnTo>
                  <a:lnTo>
                    <a:pt x="143" y="37"/>
                  </a:lnTo>
                  <a:lnTo>
                    <a:pt x="149" y="32"/>
                  </a:lnTo>
                  <a:lnTo>
                    <a:pt x="154" y="29"/>
                  </a:lnTo>
                  <a:lnTo>
                    <a:pt x="166" y="28"/>
                  </a:lnTo>
                  <a:close/>
                </a:path>
              </a:pathLst>
            </a:custGeom>
            <a:grpFill/>
            <a:ln w="9525">
              <a:solidFill>
                <a:schemeClr val="bg1"/>
              </a:solidFill>
              <a:round/>
              <a:headEnd/>
              <a:tailEnd/>
            </a:ln>
          </p:spPr>
          <p:txBody>
            <a:bodyPr/>
            <a:lstStyle/>
            <a:p>
              <a:endParaRPr lang="en-GB" dirty="0"/>
            </a:p>
          </p:txBody>
        </p:sp>
        <p:sp>
          <p:nvSpPr>
            <p:cNvPr id="149" name="Freeform 438"/>
            <p:cNvSpPr>
              <a:spLocks/>
            </p:cNvSpPr>
            <p:nvPr/>
          </p:nvSpPr>
          <p:spPr bwMode="auto">
            <a:xfrm>
              <a:off x="6064697" y="1620608"/>
              <a:ext cx="33871" cy="29032"/>
            </a:xfrm>
            <a:custGeom>
              <a:avLst/>
              <a:gdLst>
                <a:gd name="T0" fmla="*/ 2147483646 w 40"/>
                <a:gd name="T1" fmla="*/ 2147483646 h 37"/>
                <a:gd name="T2" fmla="*/ 2147483646 w 40"/>
                <a:gd name="T3" fmla="*/ 2147483646 h 37"/>
                <a:gd name="T4" fmla="*/ 2147483646 w 40"/>
                <a:gd name="T5" fmla="*/ 2147483646 h 37"/>
                <a:gd name="T6" fmla="*/ 2147483646 w 40"/>
                <a:gd name="T7" fmla="*/ 2147483646 h 37"/>
                <a:gd name="T8" fmla="*/ 2147483646 w 40"/>
                <a:gd name="T9" fmla="*/ 2147483646 h 37"/>
                <a:gd name="T10" fmla="*/ 2147483646 w 40"/>
                <a:gd name="T11" fmla="*/ 2147483646 h 37"/>
                <a:gd name="T12" fmla="*/ 2147483646 w 40"/>
                <a:gd name="T13" fmla="*/ 2147483646 h 37"/>
                <a:gd name="T14" fmla="*/ 2147483646 w 40"/>
                <a:gd name="T15" fmla="*/ 2147483646 h 37"/>
                <a:gd name="T16" fmla="*/ 2147483646 w 40"/>
                <a:gd name="T17" fmla="*/ 2147483646 h 37"/>
                <a:gd name="T18" fmla="*/ 2147483646 w 40"/>
                <a:gd name="T19" fmla="*/ 2147483646 h 37"/>
                <a:gd name="T20" fmla="*/ 2147483646 w 40"/>
                <a:gd name="T21" fmla="*/ 2147483646 h 37"/>
                <a:gd name="T22" fmla="*/ 2147483646 w 40"/>
                <a:gd name="T23" fmla="*/ 2147483646 h 37"/>
                <a:gd name="T24" fmla="*/ 2147483646 w 40"/>
                <a:gd name="T25" fmla="*/ 2147483646 h 37"/>
                <a:gd name="T26" fmla="*/ 2147483646 w 40"/>
                <a:gd name="T27" fmla="*/ 2147483646 h 37"/>
                <a:gd name="T28" fmla="*/ 0 w 40"/>
                <a:gd name="T29" fmla="*/ 2147483646 h 37"/>
                <a:gd name="T30" fmla="*/ 2147483646 w 40"/>
                <a:gd name="T31" fmla="*/ 2147483646 h 37"/>
                <a:gd name="T32" fmla="*/ 2147483646 w 40"/>
                <a:gd name="T33" fmla="*/ 2147483646 h 37"/>
                <a:gd name="T34" fmla="*/ 2147483646 w 40"/>
                <a:gd name="T35" fmla="*/ 2147483646 h 37"/>
                <a:gd name="T36" fmla="*/ 2147483646 w 40"/>
                <a:gd name="T37" fmla="*/ 2147483646 h 37"/>
                <a:gd name="T38" fmla="*/ 2147483646 w 40"/>
                <a:gd name="T39" fmla="*/ 0 h 37"/>
                <a:gd name="T40" fmla="*/ 2147483646 w 40"/>
                <a:gd name="T41" fmla="*/ 2147483646 h 37"/>
                <a:gd name="T42" fmla="*/ 2147483646 w 40"/>
                <a:gd name="T43" fmla="*/ 2147483646 h 37"/>
                <a:gd name="T44" fmla="*/ 2147483646 w 40"/>
                <a:gd name="T45" fmla="*/ 2147483646 h 37"/>
                <a:gd name="T46" fmla="*/ 2147483646 w 40"/>
                <a:gd name="T47" fmla="*/ 2147483646 h 37"/>
                <a:gd name="T48" fmla="*/ 2147483646 w 40"/>
                <a:gd name="T49" fmla="*/ 2147483646 h 3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40" h="37">
                  <a:moveTo>
                    <a:pt x="38" y="20"/>
                  </a:moveTo>
                  <a:lnTo>
                    <a:pt x="37" y="21"/>
                  </a:lnTo>
                  <a:lnTo>
                    <a:pt x="35" y="26"/>
                  </a:lnTo>
                  <a:lnTo>
                    <a:pt x="32" y="30"/>
                  </a:lnTo>
                  <a:lnTo>
                    <a:pt x="28" y="34"/>
                  </a:lnTo>
                  <a:lnTo>
                    <a:pt x="24" y="36"/>
                  </a:lnTo>
                  <a:lnTo>
                    <a:pt x="19" y="37"/>
                  </a:lnTo>
                  <a:lnTo>
                    <a:pt x="14" y="37"/>
                  </a:lnTo>
                  <a:lnTo>
                    <a:pt x="13" y="37"/>
                  </a:lnTo>
                  <a:lnTo>
                    <a:pt x="12" y="36"/>
                  </a:lnTo>
                  <a:lnTo>
                    <a:pt x="11" y="34"/>
                  </a:lnTo>
                  <a:lnTo>
                    <a:pt x="9" y="32"/>
                  </a:lnTo>
                  <a:lnTo>
                    <a:pt x="5" y="28"/>
                  </a:lnTo>
                  <a:lnTo>
                    <a:pt x="2" y="24"/>
                  </a:lnTo>
                  <a:lnTo>
                    <a:pt x="0" y="20"/>
                  </a:lnTo>
                  <a:lnTo>
                    <a:pt x="2" y="17"/>
                  </a:lnTo>
                  <a:lnTo>
                    <a:pt x="6" y="12"/>
                  </a:lnTo>
                  <a:lnTo>
                    <a:pt x="12" y="7"/>
                  </a:lnTo>
                  <a:lnTo>
                    <a:pt x="17" y="3"/>
                  </a:lnTo>
                  <a:lnTo>
                    <a:pt x="20" y="0"/>
                  </a:lnTo>
                  <a:lnTo>
                    <a:pt x="25" y="2"/>
                  </a:lnTo>
                  <a:lnTo>
                    <a:pt x="32" y="4"/>
                  </a:lnTo>
                  <a:lnTo>
                    <a:pt x="37" y="7"/>
                  </a:lnTo>
                  <a:lnTo>
                    <a:pt x="40" y="12"/>
                  </a:lnTo>
                  <a:lnTo>
                    <a:pt x="38" y="20"/>
                  </a:lnTo>
                  <a:close/>
                </a:path>
              </a:pathLst>
            </a:custGeom>
            <a:grpFill/>
            <a:ln w="9525">
              <a:solidFill>
                <a:schemeClr val="bg1"/>
              </a:solidFill>
              <a:round/>
              <a:headEnd/>
              <a:tailEnd/>
            </a:ln>
          </p:spPr>
          <p:txBody>
            <a:bodyPr/>
            <a:lstStyle/>
            <a:p>
              <a:endParaRPr lang="en-GB" dirty="0"/>
            </a:p>
          </p:txBody>
        </p:sp>
        <p:sp>
          <p:nvSpPr>
            <p:cNvPr id="150" name="Freeform 439"/>
            <p:cNvSpPr>
              <a:spLocks/>
            </p:cNvSpPr>
            <p:nvPr/>
          </p:nvSpPr>
          <p:spPr bwMode="auto">
            <a:xfrm flipV="1">
              <a:off x="6194132" y="1436739"/>
              <a:ext cx="164514" cy="246772"/>
            </a:xfrm>
            <a:custGeom>
              <a:avLst/>
              <a:gdLst>
                <a:gd name="T0" fmla="*/ 2147483646 w 201"/>
                <a:gd name="T1" fmla="*/ 2147483646 h 319"/>
                <a:gd name="T2" fmla="*/ 2147483646 w 201"/>
                <a:gd name="T3" fmla="*/ 2147483646 h 319"/>
                <a:gd name="T4" fmla="*/ 2147483646 w 201"/>
                <a:gd name="T5" fmla="*/ 2147483646 h 319"/>
                <a:gd name="T6" fmla="*/ 2147483646 w 201"/>
                <a:gd name="T7" fmla="*/ 2147483646 h 319"/>
                <a:gd name="T8" fmla="*/ 2147483646 w 201"/>
                <a:gd name="T9" fmla="*/ 2147483646 h 319"/>
                <a:gd name="T10" fmla="*/ 2147483646 w 201"/>
                <a:gd name="T11" fmla="*/ 2147483646 h 319"/>
                <a:gd name="T12" fmla="*/ 2147483646 w 201"/>
                <a:gd name="T13" fmla="*/ 2147483646 h 319"/>
                <a:gd name="T14" fmla="*/ 2147483646 w 201"/>
                <a:gd name="T15" fmla="*/ 2147483646 h 319"/>
                <a:gd name="T16" fmla="*/ 2147483646 w 201"/>
                <a:gd name="T17" fmla="*/ 2147483646 h 319"/>
                <a:gd name="T18" fmla="*/ 2147483646 w 201"/>
                <a:gd name="T19" fmla="*/ 2147483646 h 319"/>
                <a:gd name="T20" fmla="*/ 2147483646 w 201"/>
                <a:gd name="T21" fmla="*/ 2147483646 h 319"/>
                <a:gd name="T22" fmla="*/ 2147483646 w 201"/>
                <a:gd name="T23" fmla="*/ 2147483646 h 319"/>
                <a:gd name="T24" fmla="*/ 2147483646 w 201"/>
                <a:gd name="T25" fmla="*/ 2147483646 h 319"/>
                <a:gd name="T26" fmla="*/ 2147483646 w 201"/>
                <a:gd name="T27" fmla="*/ 2147483646 h 319"/>
                <a:gd name="T28" fmla="*/ 2147483646 w 201"/>
                <a:gd name="T29" fmla="*/ 2147483646 h 319"/>
                <a:gd name="T30" fmla="*/ 2147483646 w 201"/>
                <a:gd name="T31" fmla="*/ 2147483646 h 319"/>
                <a:gd name="T32" fmla="*/ 2147483646 w 201"/>
                <a:gd name="T33" fmla="*/ 2147483646 h 319"/>
                <a:gd name="T34" fmla="*/ 2147483646 w 201"/>
                <a:gd name="T35" fmla="*/ 2147483646 h 319"/>
                <a:gd name="T36" fmla="*/ 2147483646 w 201"/>
                <a:gd name="T37" fmla="*/ 2147483646 h 319"/>
                <a:gd name="T38" fmla="*/ 2147483646 w 201"/>
                <a:gd name="T39" fmla="*/ 2147483646 h 319"/>
                <a:gd name="T40" fmla="*/ 2147483646 w 201"/>
                <a:gd name="T41" fmla="*/ 2147483646 h 319"/>
                <a:gd name="T42" fmla="*/ 2147483646 w 201"/>
                <a:gd name="T43" fmla="*/ 2147483646 h 319"/>
                <a:gd name="T44" fmla="*/ 2147483646 w 201"/>
                <a:gd name="T45" fmla="*/ 2147483646 h 319"/>
                <a:gd name="T46" fmla="*/ 2147483646 w 201"/>
                <a:gd name="T47" fmla="*/ 2147483646 h 319"/>
                <a:gd name="T48" fmla="*/ 2147483646 w 201"/>
                <a:gd name="T49" fmla="*/ 2147483646 h 319"/>
                <a:gd name="T50" fmla="*/ 2147483646 w 201"/>
                <a:gd name="T51" fmla="*/ 0 h 319"/>
                <a:gd name="T52" fmla="*/ 2147483646 w 201"/>
                <a:gd name="T53" fmla="*/ 2147483646 h 319"/>
                <a:gd name="T54" fmla="*/ 2147483646 w 201"/>
                <a:gd name="T55" fmla="*/ 2147483646 h 319"/>
                <a:gd name="T56" fmla="*/ 2147483646 w 201"/>
                <a:gd name="T57" fmla="*/ 2147483646 h 319"/>
                <a:gd name="T58" fmla="*/ 2147483646 w 201"/>
                <a:gd name="T59" fmla="*/ 2147483646 h 319"/>
                <a:gd name="T60" fmla="*/ 2147483646 w 201"/>
                <a:gd name="T61" fmla="*/ 2147483646 h 319"/>
                <a:gd name="T62" fmla="*/ 2147483646 w 201"/>
                <a:gd name="T63" fmla="*/ 2147483646 h 319"/>
                <a:gd name="T64" fmla="*/ 2147483646 w 201"/>
                <a:gd name="T65" fmla="*/ 2147483646 h 319"/>
                <a:gd name="T66" fmla="*/ 2147483646 w 201"/>
                <a:gd name="T67" fmla="*/ 2147483646 h 319"/>
                <a:gd name="T68" fmla="*/ 2147483646 w 201"/>
                <a:gd name="T69" fmla="*/ 2147483646 h 319"/>
                <a:gd name="T70" fmla="*/ 2147483646 w 201"/>
                <a:gd name="T71" fmla="*/ 2147483646 h 319"/>
                <a:gd name="T72" fmla="*/ 2147483646 w 201"/>
                <a:gd name="T73" fmla="*/ 2147483646 h 319"/>
                <a:gd name="T74" fmla="*/ 2147483646 w 201"/>
                <a:gd name="T75" fmla="*/ 2147483646 h 319"/>
                <a:gd name="T76" fmla="*/ 2147483646 w 201"/>
                <a:gd name="T77" fmla="*/ 2147483646 h 319"/>
                <a:gd name="T78" fmla="*/ 2147483646 w 201"/>
                <a:gd name="T79" fmla="*/ 2147483646 h 319"/>
                <a:gd name="T80" fmla="*/ 2147483646 w 201"/>
                <a:gd name="T81" fmla="*/ 2147483646 h 319"/>
                <a:gd name="T82" fmla="*/ 2147483646 w 201"/>
                <a:gd name="T83" fmla="*/ 2147483646 h 319"/>
                <a:gd name="T84" fmla="*/ 2147483646 w 201"/>
                <a:gd name="T85" fmla="*/ 2147483646 h 319"/>
                <a:gd name="T86" fmla="*/ 0 w 201"/>
                <a:gd name="T87" fmla="*/ 2147483646 h 319"/>
                <a:gd name="T88" fmla="*/ 2147483646 w 201"/>
                <a:gd name="T89" fmla="*/ 2147483646 h 319"/>
                <a:gd name="T90" fmla="*/ 2147483646 w 201"/>
                <a:gd name="T91" fmla="*/ 2147483646 h 319"/>
                <a:gd name="T92" fmla="*/ 2147483646 w 201"/>
                <a:gd name="T93" fmla="*/ 2147483646 h 319"/>
                <a:gd name="T94" fmla="*/ 2147483646 w 201"/>
                <a:gd name="T95" fmla="*/ 2147483646 h 319"/>
                <a:gd name="T96" fmla="*/ 2147483646 w 201"/>
                <a:gd name="T97" fmla="*/ 2147483646 h 319"/>
                <a:gd name="T98" fmla="*/ 2147483646 w 201"/>
                <a:gd name="T99" fmla="*/ 2147483646 h 319"/>
                <a:gd name="T100" fmla="*/ 2147483646 w 201"/>
                <a:gd name="T101" fmla="*/ 2147483646 h 319"/>
                <a:gd name="T102" fmla="*/ 2147483646 w 201"/>
                <a:gd name="T103" fmla="*/ 2147483646 h 319"/>
                <a:gd name="T104" fmla="*/ 2147483646 w 201"/>
                <a:gd name="T105" fmla="*/ 2147483646 h 319"/>
                <a:gd name="T106" fmla="*/ 2147483646 w 201"/>
                <a:gd name="T107" fmla="*/ 2147483646 h 319"/>
                <a:gd name="T108" fmla="*/ 2147483646 w 201"/>
                <a:gd name="T109" fmla="*/ 2147483646 h 319"/>
                <a:gd name="T110" fmla="*/ 2147483646 w 201"/>
                <a:gd name="T111" fmla="*/ 2147483646 h 319"/>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01" h="319">
                  <a:moveTo>
                    <a:pt x="84" y="267"/>
                  </a:moveTo>
                  <a:lnTo>
                    <a:pt x="88" y="270"/>
                  </a:lnTo>
                  <a:lnTo>
                    <a:pt x="93" y="277"/>
                  </a:lnTo>
                  <a:lnTo>
                    <a:pt x="97" y="283"/>
                  </a:lnTo>
                  <a:lnTo>
                    <a:pt x="95" y="290"/>
                  </a:lnTo>
                  <a:lnTo>
                    <a:pt x="88" y="294"/>
                  </a:lnTo>
                  <a:lnTo>
                    <a:pt x="82" y="296"/>
                  </a:lnTo>
                  <a:lnTo>
                    <a:pt x="78" y="301"/>
                  </a:lnTo>
                  <a:lnTo>
                    <a:pt x="80" y="308"/>
                  </a:lnTo>
                  <a:lnTo>
                    <a:pt x="82" y="315"/>
                  </a:lnTo>
                  <a:lnTo>
                    <a:pt x="85" y="318"/>
                  </a:lnTo>
                  <a:lnTo>
                    <a:pt x="92" y="319"/>
                  </a:lnTo>
                  <a:lnTo>
                    <a:pt x="104" y="319"/>
                  </a:lnTo>
                  <a:lnTo>
                    <a:pt x="116" y="319"/>
                  </a:lnTo>
                  <a:lnTo>
                    <a:pt x="123" y="318"/>
                  </a:lnTo>
                  <a:lnTo>
                    <a:pt x="129" y="316"/>
                  </a:lnTo>
                  <a:lnTo>
                    <a:pt x="136" y="312"/>
                  </a:lnTo>
                  <a:lnTo>
                    <a:pt x="144" y="309"/>
                  </a:lnTo>
                  <a:lnTo>
                    <a:pt x="151" y="305"/>
                  </a:lnTo>
                  <a:lnTo>
                    <a:pt x="158" y="304"/>
                  </a:lnTo>
                  <a:lnTo>
                    <a:pt x="164" y="304"/>
                  </a:lnTo>
                  <a:lnTo>
                    <a:pt x="171" y="306"/>
                  </a:lnTo>
                  <a:lnTo>
                    <a:pt x="176" y="306"/>
                  </a:lnTo>
                  <a:lnTo>
                    <a:pt x="182" y="305"/>
                  </a:lnTo>
                  <a:lnTo>
                    <a:pt x="187" y="300"/>
                  </a:lnTo>
                  <a:lnTo>
                    <a:pt x="191" y="294"/>
                  </a:lnTo>
                  <a:lnTo>
                    <a:pt x="197" y="289"/>
                  </a:lnTo>
                  <a:lnTo>
                    <a:pt x="198" y="285"/>
                  </a:lnTo>
                  <a:lnTo>
                    <a:pt x="191" y="279"/>
                  </a:lnTo>
                  <a:lnTo>
                    <a:pt x="180" y="273"/>
                  </a:lnTo>
                  <a:lnTo>
                    <a:pt x="173" y="270"/>
                  </a:lnTo>
                  <a:lnTo>
                    <a:pt x="169" y="266"/>
                  </a:lnTo>
                  <a:lnTo>
                    <a:pt x="172" y="263"/>
                  </a:lnTo>
                  <a:lnTo>
                    <a:pt x="177" y="259"/>
                  </a:lnTo>
                  <a:lnTo>
                    <a:pt x="181" y="256"/>
                  </a:lnTo>
                  <a:lnTo>
                    <a:pt x="182" y="251"/>
                  </a:lnTo>
                  <a:lnTo>
                    <a:pt x="182" y="244"/>
                  </a:lnTo>
                  <a:lnTo>
                    <a:pt x="180" y="238"/>
                  </a:lnTo>
                  <a:lnTo>
                    <a:pt x="179" y="235"/>
                  </a:lnTo>
                  <a:lnTo>
                    <a:pt x="179" y="232"/>
                  </a:lnTo>
                  <a:lnTo>
                    <a:pt x="182" y="227"/>
                  </a:lnTo>
                  <a:lnTo>
                    <a:pt x="188" y="219"/>
                  </a:lnTo>
                  <a:lnTo>
                    <a:pt x="195" y="209"/>
                  </a:lnTo>
                  <a:lnTo>
                    <a:pt x="197" y="197"/>
                  </a:lnTo>
                  <a:lnTo>
                    <a:pt x="190" y="187"/>
                  </a:lnTo>
                  <a:lnTo>
                    <a:pt x="177" y="179"/>
                  </a:lnTo>
                  <a:lnTo>
                    <a:pt x="168" y="173"/>
                  </a:lnTo>
                  <a:lnTo>
                    <a:pt x="165" y="168"/>
                  </a:lnTo>
                  <a:lnTo>
                    <a:pt x="168" y="162"/>
                  </a:lnTo>
                  <a:lnTo>
                    <a:pt x="177" y="156"/>
                  </a:lnTo>
                  <a:lnTo>
                    <a:pt x="188" y="149"/>
                  </a:lnTo>
                  <a:lnTo>
                    <a:pt x="195" y="139"/>
                  </a:lnTo>
                  <a:lnTo>
                    <a:pt x="195" y="130"/>
                  </a:lnTo>
                  <a:lnTo>
                    <a:pt x="192" y="120"/>
                  </a:lnTo>
                  <a:lnTo>
                    <a:pt x="194" y="109"/>
                  </a:lnTo>
                  <a:lnTo>
                    <a:pt x="195" y="100"/>
                  </a:lnTo>
                  <a:lnTo>
                    <a:pt x="196" y="90"/>
                  </a:lnTo>
                  <a:lnTo>
                    <a:pt x="197" y="77"/>
                  </a:lnTo>
                  <a:lnTo>
                    <a:pt x="199" y="65"/>
                  </a:lnTo>
                  <a:lnTo>
                    <a:pt x="201" y="55"/>
                  </a:lnTo>
                  <a:lnTo>
                    <a:pt x="196" y="52"/>
                  </a:lnTo>
                  <a:lnTo>
                    <a:pt x="189" y="54"/>
                  </a:lnTo>
                  <a:lnTo>
                    <a:pt x="183" y="54"/>
                  </a:lnTo>
                  <a:lnTo>
                    <a:pt x="183" y="51"/>
                  </a:lnTo>
                  <a:lnTo>
                    <a:pt x="190" y="40"/>
                  </a:lnTo>
                  <a:lnTo>
                    <a:pt x="197" y="29"/>
                  </a:lnTo>
                  <a:lnTo>
                    <a:pt x="199" y="18"/>
                  </a:lnTo>
                  <a:lnTo>
                    <a:pt x="198" y="10"/>
                  </a:lnTo>
                  <a:lnTo>
                    <a:pt x="194" y="6"/>
                  </a:lnTo>
                  <a:lnTo>
                    <a:pt x="192" y="5"/>
                  </a:lnTo>
                  <a:lnTo>
                    <a:pt x="190" y="5"/>
                  </a:lnTo>
                  <a:lnTo>
                    <a:pt x="189" y="5"/>
                  </a:lnTo>
                  <a:lnTo>
                    <a:pt x="187" y="5"/>
                  </a:lnTo>
                  <a:lnTo>
                    <a:pt x="179" y="6"/>
                  </a:lnTo>
                  <a:lnTo>
                    <a:pt x="173" y="3"/>
                  </a:lnTo>
                  <a:lnTo>
                    <a:pt x="168" y="1"/>
                  </a:lnTo>
                  <a:lnTo>
                    <a:pt x="164" y="0"/>
                  </a:lnTo>
                  <a:lnTo>
                    <a:pt x="163" y="0"/>
                  </a:lnTo>
                  <a:lnTo>
                    <a:pt x="161" y="0"/>
                  </a:lnTo>
                  <a:lnTo>
                    <a:pt x="160" y="1"/>
                  </a:lnTo>
                  <a:lnTo>
                    <a:pt x="159" y="2"/>
                  </a:lnTo>
                  <a:lnTo>
                    <a:pt x="156" y="5"/>
                  </a:lnTo>
                  <a:lnTo>
                    <a:pt x="151" y="6"/>
                  </a:lnTo>
                  <a:lnTo>
                    <a:pt x="145" y="6"/>
                  </a:lnTo>
                  <a:lnTo>
                    <a:pt x="139" y="7"/>
                  </a:lnTo>
                  <a:lnTo>
                    <a:pt x="135" y="8"/>
                  </a:lnTo>
                  <a:lnTo>
                    <a:pt x="129" y="9"/>
                  </a:lnTo>
                  <a:lnTo>
                    <a:pt x="126" y="10"/>
                  </a:lnTo>
                  <a:lnTo>
                    <a:pt x="123" y="14"/>
                  </a:lnTo>
                  <a:lnTo>
                    <a:pt x="121" y="17"/>
                  </a:lnTo>
                  <a:lnTo>
                    <a:pt x="119" y="18"/>
                  </a:lnTo>
                  <a:lnTo>
                    <a:pt x="115" y="18"/>
                  </a:lnTo>
                  <a:lnTo>
                    <a:pt x="108" y="20"/>
                  </a:lnTo>
                  <a:lnTo>
                    <a:pt x="100" y="23"/>
                  </a:lnTo>
                  <a:lnTo>
                    <a:pt x="93" y="26"/>
                  </a:lnTo>
                  <a:lnTo>
                    <a:pt x="87" y="31"/>
                  </a:lnTo>
                  <a:lnTo>
                    <a:pt x="82" y="39"/>
                  </a:lnTo>
                  <a:lnTo>
                    <a:pt x="80" y="47"/>
                  </a:lnTo>
                  <a:lnTo>
                    <a:pt x="81" y="54"/>
                  </a:lnTo>
                  <a:lnTo>
                    <a:pt x="81" y="59"/>
                  </a:lnTo>
                  <a:lnTo>
                    <a:pt x="80" y="60"/>
                  </a:lnTo>
                  <a:lnTo>
                    <a:pt x="74" y="61"/>
                  </a:lnTo>
                  <a:lnTo>
                    <a:pt x="67" y="62"/>
                  </a:lnTo>
                  <a:lnTo>
                    <a:pt x="60" y="66"/>
                  </a:lnTo>
                  <a:lnTo>
                    <a:pt x="59" y="70"/>
                  </a:lnTo>
                  <a:lnTo>
                    <a:pt x="57" y="74"/>
                  </a:lnTo>
                  <a:lnTo>
                    <a:pt x="52" y="77"/>
                  </a:lnTo>
                  <a:lnTo>
                    <a:pt x="46" y="81"/>
                  </a:lnTo>
                  <a:lnTo>
                    <a:pt x="43" y="84"/>
                  </a:lnTo>
                  <a:lnTo>
                    <a:pt x="40" y="89"/>
                  </a:lnTo>
                  <a:lnTo>
                    <a:pt x="37" y="93"/>
                  </a:lnTo>
                  <a:lnTo>
                    <a:pt x="35" y="99"/>
                  </a:lnTo>
                  <a:lnTo>
                    <a:pt x="38" y="107"/>
                  </a:lnTo>
                  <a:lnTo>
                    <a:pt x="44" y="115"/>
                  </a:lnTo>
                  <a:lnTo>
                    <a:pt x="47" y="122"/>
                  </a:lnTo>
                  <a:lnTo>
                    <a:pt x="49" y="128"/>
                  </a:lnTo>
                  <a:lnTo>
                    <a:pt x="47" y="132"/>
                  </a:lnTo>
                  <a:lnTo>
                    <a:pt x="45" y="138"/>
                  </a:lnTo>
                  <a:lnTo>
                    <a:pt x="44" y="143"/>
                  </a:lnTo>
                  <a:lnTo>
                    <a:pt x="43" y="143"/>
                  </a:lnTo>
                  <a:lnTo>
                    <a:pt x="38" y="136"/>
                  </a:lnTo>
                  <a:lnTo>
                    <a:pt x="34" y="126"/>
                  </a:lnTo>
                  <a:lnTo>
                    <a:pt x="31" y="118"/>
                  </a:lnTo>
                  <a:lnTo>
                    <a:pt x="28" y="113"/>
                  </a:lnTo>
                  <a:lnTo>
                    <a:pt x="24" y="114"/>
                  </a:lnTo>
                  <a:lnTo>
                    <a:pt x="21" y="118"/>
                  </a:lnTo>
                  <a:lnTo>
                    <a:pt x="16" y="123"/>
                  </a:lnTo>
                  <a:lnTo>
                    <a:pt x="12" y="128"/>
                  </a:lnTo>
                  <a:lnTo>
                    <a:pt x="9" y="132"/>
                  </a:lnTo>
                  <a:lnTo>
                    <a:pt x="7" y="141"/>
                  </a:lnTo>
                  <a:lnTo>
                    <a:pt x="4" y="153"/>
                  </a:lnTo>
                  <a:lnTo>
                    <a:pt x="0" y="166"/>
                  </a:lnTo>
                  <a:lnTo>
                    <a:pt x="0" y="176"/>
                  </a:lnTo>
                  <a:lnTo>
                    <a:pt x="1" y="184"/>
                  </a:lnTo>
                  <a:lnTo>
                    <a:pt x="2" y="190"/>
                  </a:lnTo>
                  <a:lnTo>
                    <a:pt x="6" y="195"/>
                  </a:lnTo>
                  <a:lnTo>
                    <a:pt x="12" y="198"/>
                  </a:lnTo>
                  <a:lnTo>
                    <a:pt x="19" y="199"/>
                  </a:lnTo>
                  <a:lnTo>
                    <a:pt x="23" y="200"/>
                  </a:lnTo>
                  <a:lnTo>
                    <a:pt x="27" y="200"/>
                  </a:lnTo>
                  <a:lnTo>
                    <a:pt x="30" y="199"/>
                  </a:lnTo>
                  <a:lnTo>
                    <a:pt x="31" y="200"/>
                  </a:lnTo>
                  <a:lnTo>
                    <a:pt x="30" y="205"/>
                  </a:lnTo>
                  <a:lnTo>
                    <a:pt x="28" y="211"/>
                  </a:lnTo>
                  <a:lnTo>
                    <a:pt x="24" y="215"/>
                  </a:lnTo>
                  <a:lnTo>
                    <a:pt x="23" y="219"/>
                  </a:lnTo>
                  <a:lnTo>
                    <a:pt x="24" y="224"/>
                  </a:lnTo>
                  <a:lnTo>
                    <a:pt x="28" y="229"/>
                  </a:lnTo>
                  <a:lnTo>
                    <a:pt x="31" y="234"/>
                  </a:lnTo>
                  <a:lnTo>
                    <a:pt x="36" y="238"/>
                  </a:lnTo>
                  <a:lnTo>
                    <a:pt x="44" y="245"/>
                  </a:lnTo>
                  <a:lnTo>
                    <a:pt x="54" y="248"/>
                  </a:lnTo>
                  <a:lnTo>
                    <a:pt x="63" y="244"/>
                  </a:lnTo>
                  <a:lnTo>
                    <a:pt x="70" y="237"/>
                  </a:lnTo>
                  <a:lnTo>
                    <a:pt x="75" y="232"/>
                  </a:lnTo>
                  <a:lnTo>
                    <a:pt x="77" y="229"/>
                  </a:lnTo>
                  <a:lnTo>
                    <a:pt x="82" y="230"/>
                  </a:lnTo>
                  <a:lnTo>
                    <a:pt x="88" y="234"/>
                  </a:lnTo>
                  <a:lnTo>
                    <a:pt x="96" y="240"/>
                  </a:lnTo>
                  <a:lnTo>
                    <a:pt x="104" y="247"/>
                  </a:lnTo>
                  <a:lnTo>
                    <a:pt x="111" y="256"/>
                  </a:lnTo>
                  <a:lnTo>
                    <a:pt x="113" y="263"/>
                  </a:lnTo>
                  <a:lnTo>
                    <a:pt x="113" y="264"/>
                  </a:lnTo>
                  <a:lnTo>
                    <a:pt x="110" y="262"/>
                  </a:lnTo>
                  <a:lnTo>
                    <a:pt x="103" y="256"/>
                  </a:lnTo>
                  <a:lnTo>
                    <a:pt x="93" y="252"/>
                  </a:lnTo>
                  <a:lnTo>
                    <a:pt x="85" y="252"/>
                  </a:lnTo>
                  <a:lnTo>
                    <a:pt x="82" y="258"/>
                  </a:lnTo>
                  <a:lnTo>
                    <a:pt x="84" y="267"/>
                  </a:lnTo>
                  <a:close/>
                </a:path>
              </a:pathLst>
            </a:custGeom>
            <a:grpFill/>
            <a:ln w="9525">
              <a:solidFill>
                <a:schemeClr val="bg1"/>
              </a:solidFill>
              <a:round/>
              <a:headEnd/>
              <a:tailEnd/>
            </a:ln>
          </p:spPr>
          <p:txBody>
            <a:bodyPr/>
            <a:lstStyle/>
            <a:p>
              <a:endParaRPr lang="en-GB" dirty="0"/>
            </a:p>
          </p:txBody>
        </p:sp>
        <p:sp>
          <p:nvSpPr>
            <p:cNvPr id="151" name="Freeform 440"/>
            <p:cNvSpPr>
              <a:spLocks/>
            </p:cNvSpPr>
            <p:nvPr/>
          </p:nvSpPr>
          <p:spPr bwMode="auto">
            <a:xfrm>
              <a:off x="6197760" y="1641171"/>
              <a:ext cx="27823" cy="13307"/>
            </a:xfrm>
            <a:custGeom>
              <a:avLst/>
              <a:gdLst>
                <a:gd name="T0" fmla="*/ 2147483646 w 34"/>
                <a:gd name="T1" fmla="*/ 0 h 18"/>
                <a:gd name="T2" fmla="*/ 2147483646 w 34"/>
                <a:gd name="T3" fmla="*/ 2147483646 h 18"/>
                <a:gd name="T4" fmla="*/ 2147483646 w 34"/>
                <a:gd name="T5" fmla="*/ 2147483646 h 18"/>
                <a:gd name="T6" fmla="*/ 2147483646 w 34"/>
                <a:gd name="T7" fmla="*/ 2147483646 h 18"/>
                <a:gd name="T8" fmla="*/ 2147483646 w 34"/>
                <a:gd name="T9" fmla="*/ 2147483646 h 18"/>
                <a:gd name="T10" fmla="*/ 2147483646 w 34"/>
                <a:gd name="T11" fmla="*/ 2147483646 h 18"/>
                <a:gd name="T12" fmla="*/ 2147483646 w 34"/>
                <a:gd name="T13" fmla="*/ 2147483646 h 18"/>
                <a:gd name="T14" fmla="*/ 2147483646 w 34"/>
                <a:gd name="T15" fmla="*/ 2147483646 h 18"/>
                <a:gd name="T16" fmla="*/ 2147483646 w 34"/>
                <a:gd name="T17" fmla="*/ 2147483646 h 18"/>
                <a:gd name="T18" fmla="*/ 2147483646 w 34"/>
                <a:gd name="T19" fmla="*/ 2147483646 h 18"/>
                <a:gd name="T20" fmla="*/ 0 w 34"/>
                <a:gd name="T21" fmla="*/ 2147483646 h 18"/>
                <a:gd name="T22" fmla="*/ 0 w 34"/>
                <a:gd name="T23" fmla="*/ 2147483646 h 18"/>
                <a:gd name="T24" fmla="*/ 2147483646 w 34"/>
                <a:gd name="T25" fmla="*/ 2147483646 h 18"/>
                <a:gd name="T26" fmla="*/ 2147483646 w 34"/>
                <a:gd name="T27" fmla="*/ 2147483646 h 18"/>
                <a:gd name="T28" fmla="*/ 2147483646 w 34"/>
                <a:gd name="T29" fmla="*/ 2147483646 h 18"/>
                <a:gd name="T30" fmla="*/ 2147483646 w 34"/>
                <a:gd name="T31" fmla="*/ 2147483646 h 18"/>
                <a:gd name="T32" fmla="*/ 2147483646 w 34"/>
                <a:gd name="T33" fmla="*/ 0 h 1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18">
                  <a:moveTo>
                    <a:pt x="31" y="0"/>
                  </a:moveTo>
                  <a:lnTo>
                    <a:pt x="32" y="1"/>
                  </a:lnTo>
                  <a:lnTo>
                    <a:pt x="34" y="3"/>
                  </a:lnTo>
                  <a:lnTo>
                    <a:pt x="34" y="6"/>
                  </a:lnTo>
                  <a:lnTo>
                    <a:pt x="30" y="10"/>
                  </a:lnTo>
                  <a:lnTo>
                    <a:pt x="24" y="14"/>
                  </a:lnTo>
                  <a:lnTo>
                    <a:pt x="22" y="16"/>
                  </a:lnTo>
                  <a:lnTo>
                    <a:pt x="19" y="18"/>
                  </a:lnTo>
                  <a:lnTo>
                    <a:pt x="12" y="18"/>
                  </a:lnTo>
                  <a:lnTo>
                    <a:pt x="4" y="16"/>
                  </a:lnTo>
                  <a:lnTo>
                    <a:pt x="0" y="13"/>
                  </a:lnTo>
                  <a:lnTo>
                    <a:pt x="0" y="9"/>
                  </a:lnTo>
                  <a:lnTo>
                    <a:pt x="4" y="7"/>
                  </a:lnTo>
                  <a:lnTo>
                    <a:pt x="14" y="4"/>
                  </a:lnTo>
                  <a:lnTo>
                    <a:pt x="22" y="2"/>
                  </a:lnTo>
                  <a:lnTo>
                    <a:pt x="29" y="1"/>
                  </a:lnTo>
                  <a:lnTo>
                    <a:pt x="31" y="0"/>
                  </a:lnTo>
                  <a:close/>
                </a:path>
              </a:pathLst>
            </a:custGeom>
            <a:grpFill/>
            <a:ln w="9525">
              <a:solidFill>
                <a:schemeClr val="bg1"/>
              </a:solidFill>
              <a:round/>
              <a:headEnd/>
              <a:tailEnd/>
            </a:ln>
          </p:spPr>
          <p:txBody>
            <a:bodyPr/>
            <a:lstStyle/>
            <a:p>
              <a:endParaRPr lang="en-GB" dirty="0"/>
            </a:p>
          </p:txBody>
        </p:sp>
        <p:sp>
          <p:nvSpPr>
            <p:cNvPr id="152" name="Freeform 441"/>
            <p:cNvSpPr>
              <a:spLocks/>
            </p:cNvSpPr>
            <p:nvPr/>
          </p:nvSpPr>
          <p:spPr bwMode="auto">
            <a:xfrm>
              <a:off x="6183244" y="1606092"/>
              <a:ext cx="25403" cy="36290"/>
            </a:xfrm>
            <a:custGeom>
              <a:avLst/>
              <a:gdLst>
                <a:gd name="T0" fmla="*/ 2147483646 w 34"/>
                <a:gd name="T1" fmla="*/ 2147483646 h 46"/>
                <a:gd name="T2" fmla="*/ 2147483646 w 34"/>
                <a:gd name="T3" fmla="*/ 2147483646 h 46"/>
                <a:gd name="T4" fmla="*/ 2147483646 w 34"/>
                <a:gd name="T5" fmla="*/ 2147483646 h 46"/>
                <a:gd name="T6" fmla="*/ 2147483646 w 34"/>
                <a:gd name="T7" fmla="*/ 0 h 46"/>
                <a:gd name="T8" fmla="*/ 2147483646 w 34"/>
                <a:gd name="T9" fmla="*/ 0 h 46"/>
                <a:gd name="T10" fmla="*/ 2147483646 w 34"/>
                <a:gd name="T11" fmla="*/ 2147483646 h 46"/>
                <a:gd name="T12" fmla="*/ 0 w 34"/>
                <a:gd name="T13" fmla="*/ 2147483646 h 46"/>
                <a:gd name="T14" fmla="*/ 2147483646 w 34"/>
                <a:gd name="T15" fmla="*/ 2147483646 h 46"/>
                <a:gd name="T16" fmla="*/ 2147483646 w 34"/>
                <a:gd name="T17" fmla="*/ 2147483646 h 46"/>
                <a:gd name="T18" fmla="*/ 2147483646 w 34"/>
                <a:gd name="T19" fmla="*/ 2147483646 h 46"/>
                <a:gd name="T20" fmla="*/ 2147483646 w 34"/>
                <a:gd name="T21" fmla="*/ 2147483646 h 46"/>
                <a:gd name="T22" fmla="*/ 2147483646 w 34"/>
                <a:gd name="T23" fmla="*/ 2147483646 h 46"/>
                <a:gd name="T24" fmla="*/ 2147483646 w 34"/>
                <a:gd name="T25" fmla="*/ 2147483646 h 46"/>
                <a:gd name="T26" fmla="*/ 2147483646 w 34"/>
                <a:gd name="T27" fmla="*/ 2147483646 h 46"/>
                <a:gd name="T28" fmla="*/ 2147483646 w 34"/>
                <a:gd name="T29" fmla="*/ 2147483646 h 46"/>
                <a:gd name="T30" fmla="*/ 2147483646 w 34"/>
                <a:gd name="T31" fmla="*/ 2147483646 h 46"/>
                <a:gd name="T32" fmla="*/ 2147483646 w 34"/>
                <a:gd name="T33" fmla="*/ 2147483646 h 46"/>
                <a:gd name="T34" fmla="*/ 2147483646 w 34"/>
                <a:gd name="T35" fmla="*/ 2147483646 h 46"/>
                <a:gd name="T36" fmla="*/ 2147483646 w 34"/>
                <a:gd name="T37" fmla="*/ 2147483646 h 46"/>
                <a:gd name="T38" fmla="*/ 2147483646 w 34"/>
                <a:gd name="T39" fmla="*/ 2147483646 h 46"/>
                <a:gd name="T40" fmla="*/ 2147483646 w 34"/>
                <a:gd name="T41" fmla="*/ 2147483646 h 46"/>
                <a:gd name="T42" fmla="*/ 2147483646 w 34"/>
                <a:gd name="T43" fmla="*/ 2147483646 h 46"/>
                <a:gd name="T44" fmla="*/ 2147483646 w 34"/>
                <a:gd name="T45" fmla="*/ 2147483646 h 46"/>
                <a:gd name="T46" fmla="*/ 2147483646 w 34"/>
                <a:gd name="T47" fmla="*/ 2147483646 h 46"/>
                <a:gd name="T48" fmla="*/ 2147483646 w 34"/>
                <a:gd name="T49" fmla="*/ 2147483646 h 4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4" h="46">
                  <a:moveTo>
                    <a:pt x="22" y="14"/>
                  </a:moveTo>
                  <a:lnTo>
                    <a:pt x="20" y="10"/>
                  </a:lnTo>
                  <a:lnTo>
                    <a:pt x="14" y="5"/>
                  </a:lnTo>
                  <a:lnTo>
                    <a:pt x="7" y="0"/>
                  </a:lnTo>
                  <a:lnTo>
                    <a:pt x="3" y="0"/>
                  </a:lnTo>
                  <a:lnTo>
                    <a:pt x="1" y="5"/>
                  </a:lnTo>
                  <a:lnTo>
                    <a:pt x="0" y="10"/>
                  </a:lnTo>
                  <a:lnTo>
                    <a:pt x="1" y="15"/>
                  </a:lnTo>
                  <a:lnTo>
                    <a:pt x="1" y="20"/>
                  </a:lnTo>
                  <a:lnTo>
                    <a:pt x="3" y="27"/>
                  </a:lnTo>
                  <a:lnTo>
                    <a:pt x="4" y="36"/>
                  </a:lnTo>
                  <a:lnTo>
                    <a:pt x="7" y="43"/>
                  </a:lnTo>
                  <a:lnTo>
                    <a:pt x="11" y="46"/>
                  </a:lnTo>
                  <a:lnTo>
                    <a:pt x="16" y="46"/>
                  </a:lnTo>
                  <a:lnTo>
                    <a:pt x="21" y="44"/>
                  </a:lnTo>
                  <a:lnTo>
                    <a:pt x="26" y="42"/>
                  </a:lnTo>
                  <a:lnTo>
                    <a:pt x="29" y="38"/>
                  </a:lnTo>
                  <a:lnTo>
                    <a:pt x="31" y="33"/>
                  </a:lnTo>
                  <a:lnTo>
                    <a:pt x="34" y="30"/>
                  </a:lnTo>
                  <a:lnTo>
                    <a:pt x="34" y="27"/>
                  </a:lnTo>
                  <a:lnTo>
                    <a:pt x="30" y="22"/>
                  </a:lnTo>
                  <a:lnTo>
                    <a:pt x="26" y="17"/>
                  </a:lnTo>
                  <a:lnTo>
                    <a:pt x="23" y="15"/>
                  </a:lnTo>
                  <a:lnTo>
                    <a:pt x="22" y="14"/>
                  </a:lnTo>
                  <a:close/>
                </a:path>
              </a:pathLst>
            </a:custGeom>
            <a:grpFill/>
            <a:ln w="9525">
              <a:solidFill>
                <a:schemeClr val="bg1"/>
              </a:solidFill>
              <a:round/>
              <a:headEnd/>
              <a:tailEnd/>
            </a:ln>
          </p:spPr>
          <p:txBody>
            <a:bodyPr/>
            <a:lstStyle/>
            <a:p>
              <a:endParaRPr lang="en-GB" dirty="0"/>
            </a:p>
          </p:txBody>
        </p:sp>
        <p:sp>
          <p:nvSpPr>
            <p:cNvPr id="153" name="Freeform 442"/>
            <p:cNvSpPr>
              <a:spLocks/>
            </p:cNvSpPr>
            <p:nvPr/>
          </p:nvSpPr>
          <p:spPr bwMode="auto">
            <a:xfrm>
              <a:off x="6132438" y="1589156"/>
              <a:ext cx="45967" cy="52015"/>
            </a:xfrm>
            <a:custGeom>
              <a:avLst/>
              <a:gdLst>
                <a:gd name="T0" fmla="*/ 2147483646 w 58"/>
                <a:gd name="T1" fmla="*/ 2147483646 h 67"/>
                <a:gd name="T2" fmla="*/ 2147483646 w 58"/>
                <a:gd name="T3" fmla="*/ 2147483646 h 67"/>
                <a:gd name="T4" fmla="*/ 2147483646 w 58"/>
                <a:gd name="T5" fmla="*/ 2147483646 h 67"/>
                <a:gd name="T6" fmla="*/ 2147483646 w 58"/>
                <a:gd name="T7" fmla="*/ 2147483646 h 67"/>
                <a:gd name="T8" fmla="*/ 2147483646 w 58"/>
                <a:gd name="T9" fmla="*/ 2147483646 h 67"/>
                <a:gd name="T10" fmla="*/ 2147483646 w 58"/>
                <a:gd name="T11" fmla="*/ 2147483646 h 67"/>
                <a:gd name="T12" fmla="*/ 2147483646 w 58"/>
                <a:gd name="T13" fmla="*/ 2147483646 h 67"/>
                <a:gd name="T14" fmla="*/ 2147483646 w 58"/>
                <a:gd name="T15" fmla="*/ 2147483646 h 67"/>
                <a:gd name="T16" fmla="*/ 2147483646 w 58"/>
                <a:gd name="T17" fmla="*/ 2147483646 h 67"/>
                <a:gd name="T18" fmla="*/ 2147483646 w 58"/>
                <a:gd name="T19" fmla="*/ 2147483646 h 67"/>
                <a:gd name="T20" fmla="*/ 2147483646 w 58"/>
                <a:gd name="T21" fmla="*/ 2147483646 h 67"/>
                <a:gd name="T22" fmla="*/ 2147483646 w 58"/>
                <a:gd name="T23" fmla="*/ 2147483646 h 67"/>
                <a:gd name="T24" fmla="*/ 2147483646 w 58"/>
                <a:gd name="T25" fmla="*/ 2147483646 h 67"/>
                <a:gd name="T26" fmla="*/ 2147483646 w 58"/>
                <a:gd name="T27" fmla="*/ 2147483646 h 67"/>
                <a:gd name="T28" fmla="*/ 2147483646 w 58"/>
                <a:gd name="T29" fmla="*/ 2147483646 h 67"/>
                <a:gd name="T30" fmla="*/ 2147483646 w 58"/>
                <a:gd name="T31" fmla="*/ 2147483646 h 67"/>
                <a:gd name="T32" fmla="*/ 2147483646 w 58"/>
                <a:gd name="T33" fmla="*/ 2147483646 h 67"/>
                <a:gd name="T34" fmla="*/ 2147483646 w 58"/>
                <a:gd name="T35" fmla="*/ 2147483646 h 67"/>
                <a:gd name="T36" fmla="*/ 2147483646 w 58"/>
                <a:gd name="T37" fmla="*/ 2147483646 h 67"/>
                <a:gd name="T38" fmla="*/ 2147483646 w 58"/>
                <a:gd name="T39" fmla="*/ 2147483646 h 67"/>
                <a:gd name="T40" fmla="*/ 2147483646 w 58"/>
                <a:gd name="T41" fmla="*/ 2147483646 h 67"/>
                <a:gd name="T42" fmla="*/ 2147483646 w 58"/>
                <a:gd name="T43" fmla="*/ 2147483646 h 67"/>
                <a:gd name="T44" fmla="*/ 2147483646 w 58"/>
                <a:gd name="T45" fmla="*/ 2147483646 h 67"/>
                <a:gd name="T46" fmla="*/ 0 w 58"/>
                <a:gd name="T47" fmla="*/ 2147483646 h 67"/>
                <a:gd name="T48" fmla="*/ 2147483646 w 58"/>
                <a:gd name="T49" fmla="*/ 0 h 67"/>
                <a:gd name="T50" fmla="*/ 2147483646 w 58"/>
                <a:gd name="T51" fmla="*/ 0 h 67"/>
                <a:gd name="T52" fmla="*/ 2147483646 w 58"/>
                <a:gd name="T53" fmla="*/ 0 h 67"/>
                <a:gd name="T54" fmla="*/ 2147483646 w 58"/>
                <a:gd name="T55" fmla="*/ 2147483646 h 67"/>
                <a:gd name="T56" fmla="*/ 2147483646 w 58"/>
                <a:gd name="T57" fmla="*/ 2147483646 h 67"/>
                <a:gd name="T58" fmla="*/ 2147483646 w 58"/>
                <a:gd name="T59" fmla="*/ 2147483646 h 67"/>
                <a:gd name="T60" fmla="*/ 2147483646 w 58"/>
                <a:gd name="T61" fmla="*/ 2147483646 h 67"/>
                <a:gd name="T62" fmla="*/ 2147483646 w 58"/>
                <a:gd name="T63" fmla="*/ 2147483646 h 67"/>
                <a:gd name="T64" fmla="*/ 2147483646 w 58"/>
                <a:gd name="T65" fmla="*/ 2147483646 h 67"/>
                <a:gd name="T66" fmla="*/ 2147483646 w 58"/>
                <a:gd name="T67" fmla="*/ 2147483646 h 67"/>
                <a:gd name="T68" fmla="*/ 2147483646 w 58"/>
                <a:gd name="T69" fmla="*/ 2147483646 h 67"/>
                <a:gd name="T70" fmla="*/ 2147483646 w 58"/>
                <a:gd name="T71" fmla="*/ 2147483646 h 67"/>
                <a:gd name="T72" fmla="*/ 2147483646 w 58"/>
                <a:gd name="T73" fmla="*/ 2147483646 h 6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58" h="67">
                  <a:moveTo>
                    <a:pt x="53" y="34"/>
                  </a:moveTo>
                  <a:lnTo>
                    <a:pt x="54" y="37"/>
                  </a:lnTo>
                  <a:lnTo>
                    <a:pt x="57" y="44"/>
                  </a:lnTo>
                  <a:lnTo>
                    <a:pt x="58" y="53"/>
                  </a:lnTo>
                  <a:lnTo>
                    <a:pt x="57" y="60"/>
                  </a:lnTo>
                  <a:lnTo>
                    <a:pt x="54" y="64"/>
                  </a:lnTo>
                  <a:lnTo>
                    <a:pt x="52" y="66"/>
                  </a:lnTo>
                  <a:lnTo>
                    <a:pt x="48" y="67"/>
                  </a:lnTo>
                  <a:lnTo>
                    <a:pt x="44" y="65"/>
                  </a:lnTo>
                  <a:lnTo>
                    <a:pt x="39" y="62"/>
                  </a:lnTo>
                  <a:lnTo>
                    <a:pt x="35" y="60"/>
                  </a:lnTo>
                  <a:lnTo>
                    <a:pt x="32" y="58"/>
                  </a:lnTo>
                  <a:lnTo>
                    <a:pt x="29" y="53"/>
                  </a:lnTo>
                  <a:lnTo>
                    <a:pt x="24" y="50"/>
                  </a:lnTo>
                  <a:lnTo>
                    <a:pt x="17" y="49"/>
                  </a:lnTo>
                  <a:lnTo>
                    <a:pt x="12" y="47"/>
                  </a:lnTo>
                  <a:lnTo>
                    <a:pt x="8" y="42"/>
                  </a:lnTo>
                  <a:lnTo>
                    <a:pt x="9" y="37"/>
                  </a:lnTo>
                  <a:lnTo>
                    <a:pt x="13" y="37"/>
                  </a:lnTo>
                  <a:lnTo>
                    <a:pt x="15" y="36"/>
                  </a:lnTo>
                  <a:lnTo>
                    <a:pt x="13" y="30"/>
                  </a:lnTo>
                  <a:lnTo>
                    <a:pt x="7" y="20"/>
                  </a:lnTo>
                  <a:lnTo>
                    <a:pt x="2" y="11"/>
                  </a:lnTo>
                  <a:lnTo>
                    <a:pt x="0" y="4"/>
                  </a:lnTo>
                  <a:lnTo>
                    <a:pt x="4" y="0"/>
                  </a:lnTo>
                  <a:lnTo>
                    <a:pt x="9" y="0"/>
                  </a:lnTo>
                  <a:lnTo>
                    <a:pt x="14" y="0"/>
                  </a:lnTo>
                  <a:lnTo>
                    <a:pt x="19" y="2"/>
                  </a:lnTo>
                  <a:lnTo>
                    <a:pt x="23" y="8"/>
                  </a:lnTo>
                  <a:lnTo>
                    <a:pt x="28" y="13"/>
                  </a:lnTo>
                  <a:lnTo>
                    <a:pt x="34" y="15"/>
                  </a:lnTo>
                  <a:lnTo>
                    <a:pt x="38" y="16"/>
                  </a:lnTo>
                  <a:lnTo>
                    <a:pt x="40" y="19"/>
                  </a:lnTo>
                  <a:lnTo>
                    <a:pt x="43" y="24"/>
                  </a:lnTo>
                  <a:lnTo>
                    <a:pt x="47" y="29"/>
                  </a:lnTo>
                  <a:lnTo>
                    <a:pt x="51" y="32"/>
                  </a:lnTo>
                  <a:lnTo>
                    <a:pt x="53" y="34"/>
                  </a:lnTo>
                  <a:close/>
                </a:path>
              </a:pathLst>
            </a:custGeom>
            <a:grpFill/>
            <a:ln w="9525">
              <a:solidFill>
                <a:schemeClr val="bg1"/>
              </a:solidFill>
              <a:round/>
              <a:headEnd/>
              <a:tailEnd/>
            </a:ln>
          </p:spPr>
          <p:txBody>
            <a:bodyPr/>
            <a:lstStyle/>
            <a:p>
              <a:endParaRPr lang="en-GB" dirty="0"/>
            </a:p>
          </p:txBody>
        </p:sp>
        <p:sp>
          <p:nvSpPr>
            <p:cNvPr id="154" name="Freeform 443"/>
            <p:cNvSpPr>
              <a:spLocks/>
            </p:cNvSpPr>
            <p:nvPr/>
          </p:nvSpPr>
          <p:spPr bwMode="auto">
            <a:xfrm>
              <a:off x="5947360" y="1777864"/>
              <a:ext cx="205643" cy="179030"/>
            </a:xfrm>
            <a:custGeom>
              <a:avLst/>
              <a:gdLst>
                <a:gd name="T0" fmla="*/ 2147483646 w 249"/>
                <a:gd name="T1" fmla="*/ 2147483646 h 231"/>
                <a:gd name="T2" fmla="*/ 2147483646 w 249"/>
                <a:gd name="T3" fmla="*/ 2147483646 h 231"/>
                <a:gd name="T4" fmla="*/ 2147483646 w 249"/>
                <a:gd name="T5" fmla="*/ 2147483646 h 231"/>
                <a:gd name="T6" fmla="*/ 2147483646 w 249"/>
                <a:gd name="T7" fmla="*/ 2147483646 h 231"/>
                <a:gd name="T8" fmla="*/ 2147483646 w 249"/>
                <a:gd name="T9" fmla="*/ 2147483646 h 231"/>
                <a:gd name="T10" fmla="*/ 2147483646 w 249"/>
                <a:gd name="T11" fmla="*/ 2147483646 h 231"/>
                <a:gd name="T12" fmla="*/ 2147483646 w 249"/>
                <a:gd name="T13" fmla="*/ 2147483646 h 231"/>
                <a:gd name="T14" fmla="*/ 2147483646 w 249"/>
                <a:gd name="T15" fmla="*/ 2147483646 h 231"/>
                <a:gd name="T16" fmla="*/ 2147483646 w 249"/>
                <a:gd name="T17" fmla="*/ 2147483646 h 231"/>
                <a:gd name="T18" fmla="*/ 2147483646 w 249"/>
                <a:gd name="T19" fmla="*/ 2147483646 h 231"/>
                <a:gd name="T20" fmla="*/ 2147483646 w 249"/>
                <a:gd name="T21" fmla="*/ 2147483646 h 231"/>
                <a:gd name="T22" fmla="*/ 2147483646 w 249"/>
                <a:gd name="T23" fmla="*/ 2147483646 h 231"/>
                <a:gd name="T24" fmla="*/ 2147483646 w 249"/>
                <a:gd name="T25" fmla="*/ 2147483646 h 231"/>
                <a:gd name="T26" fmla="*/ 2147483646 w 249"/>
                <a:gd name="T27" fmla="*/ 2147483646 h 231"/>
                <a:gd name="T28" fmla="*/ 2147483646 w 249"/>
                <a:gd name="T29" fmla="*/ 2147483646 h 231"/>
                <a:gd name="T30" fmla="*/ 2147483646 w 249"/>
                <a:gd name="T31" fmla="*/ 2147483646 h 231"/>
                <a:gd name="T32" fmla="*/ 2147483646 w 249"/>
                <a:gd name="T33" fmla="*/ 2147483646 h 231"/>
                <a:gd name="T34" fmla="*/ 2147483646 w 249"/>
                <a:gd name="T35" fmla="*/ 2147483646 h 231"/>
                <a:gd name="T36" fmla="*/ 2147483646 w 249"/>
                <a:gd name="T37" fmla="*/ 2147483646 h 231"/>
                <a:gd name="T38" fmla="*/ 2147483646 w 249"/>
                <a:gd name="T39" fmla="*/ 2147483646 h 231"/>
                <a:gd name="T40" fmla="*/ 2147483646 w 249"/>
                <a:gd name="T41" fmla="*/ 2147483646 h 231"/>
                <a:gd name="T42" fmla="*/ 2147483646 w 249"/>
                <a:gd name="T43" fmla="*/ 2147483646 h 231"/>
                <a:gd name="T44" fmla="*/ 2147483646 w 249"/>
                <a:gd name="T45" fmla="*/ 2147483646 h 231"/>
                <a:gd name="T46" fmla="*/ 2147483646 w 249"/>
                <a:gd name="T47" fmla="*/ 2147483646 h 231"/>
                <a:gd name="T48" fmla="*/ 2147483646 w 249"/>
                <a:gd name="T49" fmla="*/ 2147483646 h 231"/>
                <a:gd name="T50" fmla="*/ 2147483646 w 249"/>
                <a:gd name="T51" fmla="*/ 2147483646 h 231"/>
                <a:gd name="T52" fmla="*/ 2147483646 w 249"/>
                <a:gd name="T53" fmla="*/ 2147483646 h 231"/>
                <a:gd name="T54" fmla="*/ 2147483646 w 249"/>
                <a:gd name="T55" fmla="*/ 2147483646 h 231"/>
                <a:gd name="T56" fmla="*/ 2147483646 w 249"/>
                <a:gd name="T57" fmla="*/ 2147483646 h 231"/>
                <a:gd name="T58" fmla="*/ 2147483646 w 249"/>
                <a:gd name="T59" fmla="*/ 2147483646 h 231"/>
                <a:gd name="T60" fmla="*/ 2147483646 w 249"/>
                <a:gd name="T61" fmla="*/ 2147483646 h 231"/>
                <a:gd name="T62" fmla="*/ 2147483646 w 249"/>
                <a:gd name="T63" fmla="*/ 2147483646 h 231"/>
                <a:gd name="T64" fmla="*/ 2147483646 w 249"/>
                <a:gd name="T65" fmla="*/ 2147483646 h 231"/>
                <a:gd name="T66" fmla="*/ 2147483646 w 249"/>
                <a:gd name="T67" fmla="*/ 2147483646 h 231"/>
                <a:gd name="T68" fmla="*/ 2147483646 w 249"/>
                <a:gd name="T69" fmla="*/ 2147483646 h 231"/>
                <a:gd name="T70" fmla="*/ 2147483646 w 249"/>
                <a:gd name="T71" fmla="*/ 2147483646 h 231"/>
                <a:gd name="T72" fmla="*/ 2147483646 w 249"/>
                <a:gd name="T73" fmla="*/ 2147483646 h 231"/>
                <a:gd name="T74" fmla="*/ 2147483646 w 249"/>
                <a:gd name="T75" fmla="*/ 2147483646 h 231"/>
                <a:gd name="T76" fmla="*/ 2147483646 w 249"/>
                <a:gd name="T77" fmla="*/ 2147483646 h 231"/>
                <a:gd name="T78" fmla="*/ 2147483646 w 249"/>
                <a:gd name="T79" fmla="*/ 2147483646 h 231"/>
                <a:gd name="T80" fmla="*/ 2147483646 w 249"/>
                <a:gd name="T81" fmla="*/ 2147483646 h 231"/>
                <a:gd name="T82" fmla="*/ 2147483646 w 249"/>
                <a:gd name="T83" fmla="*/ 2147483646 h 231"/>
                <a:gd name="T84" fmla="*/ 2147483646 w 249"/>
                <a:gd name="T85" fmla="*/ 2147483646 h 231"/>
                <a:gd name="T86" fmla="*/ 2147483646 w 249"/>
                <a:gd name="T87" fmla="*/ 2147483646 h 231"/>
                <a:gd name="T88" fmla="*/ 2147483646 w 249"/>
                <a:gd name="T89" fmla="*/ 2147483646 h 231"/>
                <a:gd name="T90" fmla="*/ 2147483646 w 249"/>
                <a:gd name="T91" fmla="*/ 2147483646 h 231"/>
                <a:gd name="T92" fmla="*/ 2147483646 w 249"/>
                <a:gd name="T93" fmla="*/ 2147483646 h 231"/>
                <a:gd name="T94" fmla="*/ 2147483646 w 249"/>
                <a:gd name="T95" fmla="*/ 2147483646 h 231"/>
                <a:gd name="T96" fmla="*/ 2147483646 w 249"/>
                <a:gd name="T97" fmla="*/ 2147483646 h 231"/>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249" h="231">
                  <a:moveTo>
                    <a:pt x="239" y="162"/>
                  </a:moveTo>
                  <a:lnTo>
                    <a:pt x="241" y="164"/>
                  </a:lnTo>
                  <a:lnTo>
                    <a:pt x="246" y="168"/>
                  </a:lnTo>
                  <a:lnTo>
                    <a:pt x="249" y="175"/>
                  </a:lnTo>
                  <a:lnTo>
                    <a:pt x="248" y="182"/>
                  </a:lnTo>
                  <a:lnTo>
                    <a:pt x="244" y="187"/>
                  </a:lnTo>
                  <a:lnTo>
                    <a:pt x="239" y="188"/>
                  </a:lnTo>
                  <a:lnTo>
                    <a:pt x="236" y="187"/>
                  </a:lnTo>
                  <a:lnTo>
                    <a:pt x="232" y="187"/>
                  </a:lnTo>
                  <a:lnTo>
                    <a:pt x="229" y="187"/>
                  </a:lnTo>
                  <a:lnTo>
                    <a:pt x="226" y="187"/>
                  </a:lnTo>
                  <a:lnTo>
                    <a:pt x="226" y="189"/>
                  </a:lnTo>
                  <a:lnTo>
                    <a:pt x="228" y="195"/>
                  </a:lnTo>
                  <a:lnTo>
                    <a:pt x="230" y="204"/>
                  </a:lnTo>
                  <a:lnTo>
                    <a:pt x="232" y="213"/>
                  </a:lnTo>
                  <a:lnTo>
                    <a:pt x="231" y="220"/>
                  </a:lnTo>
                  <a:lnTo>
                    <a:pt x="224" y="225"/>
                  </a:lnTo>
                  <a:lnTo>
                    <a:pt x="216" y="227"/>
                  </a:lnTo>
                  <a:lnTo>
                    <a:pt x="211" y="230"/>
                  </a:lnTo>
                  <a:lnTo>
                    <a:pt x="205" y="231"/>
                  </a:lnTo>
                  <a:lnTo>
                    <a:pt x="195" y="225"/>
                  </a:lnTo>
                  <a:lnTo>
                    <a:pt x="190" y="220"/>
                  </a:lnTo>
                  <a:lnTo>
                    <a:pt x="184" y="215"/>
                  </a:lnTo>
                  <a:lnTo>
                    <a:pt x="178" y="210"/>
                  </a:lnTo>
                  <a:lnTo>
                    <a:pt x="173" y="205"/>
                  </a:lnTo>
                  <a:lnTo>
                    <a:pt x="170" y="202"/>
                  </a:lnTo>
                  <a:lnTo>
                    <a:pt x="165" y="198"/>
                  </a:lnTo>
                  <a:lnTo>
                    <a:pt x="163" y="196"/>
                  </a:lnTo>
                  <a:lnTo>
                    <a:pt x="161" y="195"/>
                  </a:lnTo>
                  <a:lnTo>
                    <a:pt x="158" y="194"/>
                  </a:lnTo>
                  <a:lnTo>
                    <a:pt x="157" y="194"/>
                  </a:lnTo>
                  <a:lnTo>
                    <a:pt x="154" y="196"/>
                  </a:lnTo>
                  <a:lnTo>
                    <a:pt x="146" y="202"/>
                  </a:lnTo>
                  <a:lnTo>
                    <a:pt x="140" y="206"/>
                  </a:lnTo>
                  <a:lnTo>
                    <a:pt x="132" y="210"/>
                  </a:lnTo>
                  <a:lnTo>
                    <a:pt x="123" y="213"/>
                  </a:lnTo>
                  <a:lnTo>
                    <a:pt x="114" y="216"/>
                  </a:lnTo>
                  <a:lnTo>
                    <a:pt x="104" y="219"/>
                  </a:lnTo>
                  <a:lnTo>
                    <a:pt x="95" y="220"/>
                  </a:lnTo>
                  <a:lnTo>
                    <a:pt x="89" y="221"/>
                  </a:lnTo>
                  <a:lnTo>
                    <a:pt x="85" y="223"/>
                  </a:lnTo>
                  <a:lnTo>
                    <a:pt x="81" y="223"/>
                  </a:lnTo>
                  <a:lnTo>
                    <a:pt x="78" y="223"/>
                  </a:lnTo>
                  <a:lnTo>
                    <a:pt x="73" y="221"/>
                  </a:lnTo>
                  <a:lnTo>
                    <a:pt x="67" y="219"/>
                  </a:lnTo>
                  <a:lnTo>
                    <a:pt x="62" y="218"/>
                  </a:lnTo>
                  <a:lnTo>
                    <a:pt x="57" y="216"/>
                  </a:lnTo>
                  <a:lnTo>
                    <a:pt x="52" y="215"/>
                  </a:lnTo>
                  <a:lnTo>
                    <a:pt x="49" y="215"/>
                  </a:lnTo>
                  <a:lnTo>
                    <a:pt x="46" y="213"/>
                  </a:lnTo>
                  <a:lnTo>
                    <a:pt x="44" y="210"/>
                  </a:lnTo>
                  <a:lnTo>
                    <a:pt x="44" y="204"/>
                  </a:lnTo>
                  <a:lnTo>
                    <a:pt x="43" y="197"/>
                  </a:lnTo>
                  <a:lnTo>
                    <a:pt x="40" y="188"/>
                  </a:lnTo>
                  <a:lnTo>
                    <a:pt x="33" y="180"/>
                  </a:lnTo>
                  <a:lnTo>
                    <a:pt x="25" y="173"/>
                  </a:lnTo>
                  <a:lnTo>
                    <a:pt x="16" y="167"/>
                  </a:lnTo>
                  <a:lnTo>
                    <a:pt x="9" y="164"/>
                  </a:lnTo>
                  <a:lnTo>
                    <a:pt x="3" y="162"/>
                  </a:lnTo>
                  <a:lnTo>
                    <a:pt x="1" y="157"/>
                  </a:lnTo>
                  <a:lnTo>
                    <a:pt x="0" y="151"/>
                  </a:lnTo>
                  <a:lnTo>
                    <a:pt x="0" y="143"/>
                  </a:lnTo>
                  <a:lnTo>
                    <a:pt x="0" y="136"/>
                  </a:lnTo>
                  <a:lnTo>
                    <a:pt x="1" y="130"/>
                  </a:lnTo>
                  <a:lnTo>
                    <a:pt x="5" y="129"/>
                  </a:lnTo>
                  <a:lnTo>
                    <a:pt x="12" y="129"/>
                  </a:lnTo>
                  <a:lnTo>
                    <a:pt x="20" y="128"/>
                  </a:lnTo>
                  <a:lnTo>
                    <a:pt x="27" y="129"/>
                  </a:lnTo>
                  <a:lnTo>
                    <a:pt x="36" y="132"/>
                  </a:lnTo>
                  <a:lnTo>
                    <a:pt x="42" y="135"/>
                  </a:lnTo>
                  <a:lnTo>
                    <a:pt x="49" y="138"/>
                  </a:lnTo>
                  <a:lnTo>
                    <a:pt x="57" y="142"/>
                  </a:lnTo>
                  <a:lnTo>
                    <a:pt x="65" y="147"/>
                  </a:lnTo>
                  <a:lnTo>
                    <a:pt x="72" y="149"/>
                  </a:lnTo>
                  <a:lnTo>
                    <a:pt x="79" y="151"/>
                  </a:lnTo>
                  <a:lnTo>
                    <a:pt x="82" y="151"/>
                  </a:lnTo>
                  <a:lnTo>
                    <a:pt x="85" y="149"/>
                  </a:lnTo>
                  <a:lnTo>
                    <a:pt x="86" y="141"/>
                  </a:lnTo>
                  <a:lnTo>
                    <a:pt x="86" y="133"/>
                  </a:lnTo>
                  <a:lnTo>
                    <a:pt x="81" y="126"/>
                  </a:lnTo>
                  <a:lnTo>
                    <a:pt x="69" y="121"/>
                  </a:lnTo>
                  <a:lnTo>
                    <a:pt x="56" y="118"/>
                  </a:lnTo>
                  <a:lnTo>
                    <a:pt x="50" y="117"/>
                  </a:lnTo>
                  <a:lnTo>
                    <a:pt x="44" y="117"/>
                  </a:lnTo>
                  <a:lnTo>
                    <a:pt x="35" y="115"/>
                  </a:lnTo>
                  <a:lnTo>
                    <a:pt x="24" y="115"/>
                  </a:lnTo>
                  <a:lnTo>
                    <a:pt x="17" y="115"/>
                  </a:lnTo>
                  <a:lnTo>
                    <a:pt x="12" y="114"/>
                  </a:lnTo>
                  <a:lnTo>
                    <a:pt x="8" y="111"/>
                  </a:lnTo>
                  <a:lnTo>
                    <a:pt x="3" y="104"/>
                  </a:lnTo>
                  <a:lnTo>
                    <a:pt x="2" y="96"/>
                  </a:lnTo>
                  <a:lnTo>
                    <a:pt x="2" y="90"/>
                  </a:lnTo>
                  <a:lnTo>
                    <a:pt x="4" y="86"/>
                  </a:lnTo>
                  <a:lnTo>
                    <a:pt x="11" y="84"/>
                  </a:lnTo>
                  <a:lnTo>
                    <a:pt x="20" y="86"/>
                  </a:lnTo>
                  <a:lnTo>
                    <a:pt x="28" y="84"/>
                  </a:lnTo>
                  <a:lnTo>
                    <a:pt x="29" y="79"/>
                  </a:lnTo>
                  <a:lnTo>
                    <a:pt x="26" y="73"/>
                  </a:lnTo>
                  <a:lnTo>
                    <a:pt x="23" y="71"/>
                  </a:lnTo>
                  <a:lnTo>
                    <a:pt x="19" y="68"/>
                  </a:lnTo>
                  <a:lnTo>
                    <a:pt x="13" y="62"/>
                  </a:lnTo>
                  <a:lnTo>
                    <a:pt x="8" y="54"/>
                  </a:lnTo>
                  <a:lnTo>
                    <a:pt x="3" y="49"/>
                  </a:lnTo>
                  <a:lnTo>
                    <a:pt x="3" y="44"/>
                  </a:lnTo>
                  <a:lnTo>
                    <a:pt x="8" y="39"/>
                  </a:lnTo>
                  <a:lnTo>
                    <a:pt x="14" y="37"/>
                  </a:lnTo>
                  <a:lnTo>
                    <a:pt x="19" y="35"/>
                  </a:lnTo>
                  <a:lnTo>
                    <a:pt x="21" y="33"/>
                  </a:lnTo>
                  <a:lnTo>
                    <a:pt x="24" y="27"/>
                  </a:lnTo>
                  <a:lnTo>
                    <a:pt x="25" y="21"/>
                  </a:lnTo>
                  <a:lnTo>
                    <a:pt x="25" y="18"/>
                  </a:lnTo>
                  <a:lnTo>
                    <a:pt x="28" y="15"/>
                  </a:lnTo>
                  <a:lnTo>
                    <a:pt x="33" y="14"/>
                  </a:lnTo>
                  <a:lnTo>
                    <a:pt x="40" y="13"/>
                  </a:lnTo>
                  <a:lnTo>
                    <a:pt x="46" y="9"/>
                  </a:lnTo>
                  <a:lnTo>
                    <a:pt x="51" y="7"/>
                  </a:lnTo>
                  <a:lnTo>
                    <a:pt x="61" y="5"/>
                  </a:lnTo>
                  <a:lnTo>
                    <a:pt x="72" y="3"/>
                  </a:lnTo>
                  <a:lnTo>
                    <a:pt x="81" y="0"/>
                  </a:lnTo>
                  <a:lnTo>
                    <a:pt x="88" y="3"/>
                  </a:lnTo>
                  <a:lnTo>
                    <a:pt x="88" y="9"/>
                  </a:lnTo>
                  <a:lnTo>
                    <a:pt x="85" y="18"/>
                  </a:lnTo>
                  <a:lnTo>
                    <a:pt x="81" y="23"/>
                  </a:lnTo>
                  <a:lnTo>
                    <a:pt x="82" y="27"/>
                  </a:lnTo>
                  <a:lnTo>
                    <a:pt x="88" y="26"/>
                  </a:lnTo>
                  <a:lnTo>
                    <a:pt x="95" y="23"/>
                  </a:lnTo>
                  <a:lnTo>
                    <a:pt x="100" y="24"/>
                  </a:lnTo>
                  <a:lnTo>
                    <a:pt x="102" y="27"/>
                  </a:lnTo>
                  <a:lnTo>
                    <a:pt x="104" y="34"/>
                  </a:lnTo>
                  <a:lnTo>
                    <a:pt x="110" y="41"/>
                  </a:lnTo>
                  <a:lnTo>
                    <a:pt x="117" y="46"/>
                  </a:lnTo>
                  <a:lnTo>
                    <a:pt x="124" y="47"/>
                  </a:lnTo>
                  <a:lnTo>
                    <a:pt x="127" y="45"/>
                  </a:lnTo>
                  <a:lnTo>
                    <a:pt x="127" y="38"/>
                  </a:lnTo>
                  <a:lnTo>
                    <a:pt x="126" y="31"/>
                  </a:lnTo>
                  <a:lnTo>
                    <a:pt x="125" y="27"/>
                  </a:lnTo>
                  <a:lnTo>
                    <a:pt x="129" y="27"/>
                  </a:lnTo>
                  <a:lnTo>
                    <a:pt x="134" y="33"/>
                  </a:lnTo>
                  <a:lnTo>
                    <a:pt x="140" y="39"/>
                  </a:lnTo>
                  <a:lnTo>
                    <a:pt x="145" y="47"/>
                  </a:lnTo>
                  <a:lnTo>
                    <a:pt x="146" y="58"/>
                  </a:lnTo>
                  <a:lnTo>
                    <a:pt x="147" y="69"/>
                  </a:lnTo>
                  <a:lnTo>
                    <a:pt x="148" y="80"/>
                  </a:lnTo>
                  <a:lnTo>
                    <a:pt x="152" y="83"/>
                  </a:lnTo>
                  <a:lnTo>
                    <a:pt x="155" y="75"/>
                  </a:lnTo>
                  <a:lnTo>
                    <a:pt x="158" y="64"/>
                  </a:lnTo>
                  <a:lnTo>
                    <a:pt x="161" y="57"/>
                  </a:lnTo>
                  <a:lnTo>
                    <a:pt x="162" y="51"/>
                  </a:lnTo>
                  <a:lnTo>
                    <a:pt x="160" y="46"/>
                  </a:lnTo>
                  <a:lnTo>
                    <a:pt x="157" y="39"/>
                  </a:lnTo>
                  <a:lnTo>
                    <a:pt x="156" y="33"/>
                  </a:lnTo>
                  <a:lnTo>
                    <a:pt x="157" y="27"/>
                  </a:lnTo>
                  <a:lnTo>
                    <a:pt x="160" y="22"/>
                  </a:lnTo>
                  <a:lnTo>
                    <a:pt x="164" y="20"/>
                  </a:lnTo>
                  <a:lnTo>
                    <a:pt x="169" y="21"/>
                  </a:lnTo>
                  <a:lnTo>
                    <a:pt x="173" y="23"/>
                  </a:lnTo>
                  <a:lnTo>
                    <a:pt x="179" y="26"/>
                  </a:lnTo>
                  <a:lnTo>
                    <a:pt x="181" y="24"/>
                  </a:lnTo>
                  <a:lnTo>
                    <a:pt x="183" y="22"/>
                  </a:lnTo>
                  <a:lnTo>
                    <a:pt x="181" y="19"/>
                  </a:lnTo>
                  <a:lnTo>
                    <a:pt x="181" y="18"/>
                  </a:lnTo>
                  <a:lnTo>
                    <a:pt x="179" y="15"/>
                  </a:lnTo>
                  <a:lnTo>
                    <a:pt x="175" y="11"/>
                  </a:lnTo>
                  <a:lnTo>
                    <a:pt x="172" y="7"/>
                  </a:lnTo>
                  <a:lnTo>
                    <a:pt x="179" y="5"/>
                  </a:lnTo>
                  <a:lnTo>
                    <a:pt x="185" y="5"/>
                  </a:lnTo>
                  <a:lnTo>
                    <a:pt x="192" y="5"/>
                  </a:lnTo>
                  <a:lnTo>
                    <a:pt x="198" y="5"/>
                  </a:lnTo>
                  <a:lnTo>
                    <a:pt x="203" y="6"/>
                  </a:lnTo>
                  <a:lnTo>
                    <a:pt x="208" y="8"/>
                  </a:lnTo>
                  <a:lnTo>
                    <a:pt x="211" y="11"/>
                  </a:lnTo>
                  <a:lnTo>
                    <a:pt x="213" y="15"/>
                  </a:lnTo>
                  <a:lnTo>
                    <a:pt x="211" y="21"/>
                  </a:lnTo>
                  <a:lnTo>
                    <a:pt x="207" y="31"/>
                  </a:lnTo>
                  <a:lnTo>
                    <a:pt x="203" y="37"/>
                  </a:lnTo>
                  <a:lnTo>
                    <a:pt x="199" y="39"/>
                  </a:lnTo>
                  <a:lnTo>
                    <a:pt x="195" y="42"/>
                  </a:lnTo>
                  <a:lnTo>
                    <a:pt x="192" y="45"/>
                  </a:lnTo>
                  <a:lnTo>
                    <a:pt x="193" y="52"/>
                  </a:lnTo>
                  <a:lnTo>
                    <a:pt x="195" y="60"/>
                  </a:lnTo>
                  <a:lnTo>
                    <a:pt x="196" y="69"/>
                  </a:lnTo>
                  <a:lnTo>
                    <a:pt x="198" y="79"/>
                  </a:lnTo>
                  <a:lnTo>
                    <a:pt x="199" y="89"/>
                  </a:lnTo>
                  <a:lnTo>
                    <a:pt x="201" y="98"/>
                  </a:lnTo>
                  <a:lnTo>
                    <a:pt x="201" y="105"/>
                  </a:lnTo>
                  <a:lnTo>
                    <a:pt x="200" y="110"/>
                  </a:lnTo>
                  <a:lnTo>
                    <a:pt x="199" y="112"/>
                  </a:lnTo>
                  <a:lnTo>
                    <a:pt x="198" y="115"/>
                  </a:lnTo>
                  <a:lnTo>
                    <a:pt x="198" y="122"/>
                  </a:lnTo>
                  <a:lnTo>
                    <a:pt x="201" y="130"/>
                  </a:lnTo>
                  <a:lnTo>
                    <a:pt x="205" y="136"/>
                  </a:lnTo>
                  <a:lnTo>
                    <a:pt x="209" y="141"/>
                  </a:lnTo>
                  <a:lnTo>
                    <a:pt x="216" y="147"/>
                  </a:lnTo>
                  <a:lnTo>
                    <a:pt x="224" y="153"/>
                  </a:lnTo>
                  <a:lnTo>
                    <a:pt x="231" y="158"/>
                  </a:lnTo>
                  <a:lnTo>
                    <a:pt x="237" y="160"/>
                  </a:lnTo>
                  <a:lnTo>
                    <a:pt x="239" y="162"/>
                  </a:lnTo>
                  <a:close/>
                </a:path>
              </a:pathLst>
            </a:custGeom>
            <a:grpFill/>
            <a:ln w="9525">
              <a:solidFill>
                <a:schemeClr val="bg1"/>
              </a:solidFill>
              <a:round/>
              <a:headEnd/>
              <a:tailEnd/>
            </a:ln>
          </p:spPr>
          <p:txBody>
            <a:bodyPr/>
            <a:lstStyle/>
            <a:p>
              <a:endParaRPr lang="en-GB" dirty="0"/>
            </a:p>
          </p:txBody>
        </p:sp>
        <p:sp>
          <p:nvSpPr>
            <p:cNvPr id="155" name="Freeform 445"/>
            <p:cNvSpPr>
              <a:spLocks/>
            </p:cNvSpPr>
            <p:nvPr/>
          </p:nvSpPr>
          <p:spPr bwMode="auto">
            <a:xfrm>
              <a:off x="6731223" y="3404862"/>
              <a:ext cx="27822" cy="14516"/>
            </a:xfrm>
            <a:custGeom>
              <a:avLst/>
              <a:gdLst>
                <a:gd name="T0" fmla="*/ 2147483646 w 23"/>
                <a:gd name="T1" fmla="*/ 0 h 18"/>
                <a:gd name="T2" fmla="*/ 2147483646 w 23"/>
                <a:gd name="T3" fmla="*/ 2147483646 h 18"/>
                <a:gd name="T4" fmla="*/ 2147483646 w 23"/>
                <a:gd name="T5" fmla="*/ 2147483646 h 18"/>
                <a:gd name="T6" fmla="*/ 0 w 23"/>
                <a:gd name="T7" fmla="*/ 2147483646 h 18"/>
                <a:gd name="T8" fmla="*/ 2147483646 w 23"/>
                <a:gd name="T9" fmla="*/ 0 h 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18">
                  <a:moveTo>
                    <a:pt x="2" y="0"/>
                  </a:moveTo>
                  <a:lnTo>
                    <a:pt x="23" y="1"/>
                  </a:lnTo>
                  <a:lnTo>
                    <a:pt x="21" y="18"/>
                  </a:lnTo>
                  <a:lnTo>
                    <a:pt x="0" y="13"/>
                  </a:lnTo>
                  <a:lnTo>
                    <a:pt x="2" y="0"/>
                  </a:lnTo>
                  <a:close/>
                </a:path>
              </a:pathLst>
            </a:custGeom>
            <a:grpFill/>
            <a:ln w="6350" cap="flat" cmpd="sng">
              <a:solidFill>
                <a:schemeClr val="bg1"/>
              </a:solidFill>
              <a:prstDash val="solid"/>
              <a:round/>
              <a:headEnd type="none" w="med" len="med"/>
              <a:tailEnd type="none" w="med" len="med"/>
            </a:ln>
            <a:effectLst/>
          </p:spPr>
          <p:txBody>
            <a:bodyPr/>
            <a:lstStyle/>
            <a:p>
              <a:endParaRPr lang="en-GB" dirty="0"/>
            </a:p>
          </p:txBody>
        </p:sp>
        <p:sp>
          <p:nvSpPr>
            <p:cNvPr id="156" name="Freeform 450"/>
            <p:cNvSpPr>
              <a:spLocks/>
            </p:cNvSpPr>
            <p:nvPr/>
          </p:nvSpPr>
          <p:spPr bwMode="auto">
            <a:xfrm>
              <a:off x="7525972" y="2053667"/>
              <a:ext cx="100403" cy="38709"/>
            </a:xfrm>
            <a:custGeom>
              <a:avLst/>
              <a:gdLst>
                <a:gd name="T0" fmla="*/ 2147483646 w 114"/>
                <a:gd name="T1" fmla="*/ 0 h 54"/>
                <a:gd name="T2" fmla="*/ 2147483646 w 114"/>
                <a:gd name="T3" fmla="*/ 2147483646 h 54"/>
                <a:gd name="T4" fmla="*/ 2147483646 w 114"/>
                <a:gd name="T5" fmla="*/ 2147483646 h 54"/>
                <a:gd name="T6" fmla="*/ 2147483646 w 114"/>
                <a:gd name="T7" fmla="*/ 0 h 54"/>
                <a:gd name="T8" fmla="*/ 2147483646 w 114"/>
                <a:gd name="T9" fmla="*/ 2147483646 h 54"/>
                <a:gd name="T10" fmla="*/ 2147483646 w 114"/>
                <a:gd name="T11" fmla="*/ 2147483646 h 54"/>
                <a:gd name="T12" fmla="*/ 2147483646 w 114"/>
                <a:gd name="T13" fmla="*/ 2147483646 h 54"/>
                <a:gd name="T14" fmla="*/ 2147483646 w 114"/>
                <a:gd name="T15" fmla="*/ 2147483646 h 54"/>
                <a:gd name="T16" fmla="*/ 2147483646 w 114"/>
                <a:gd name="T17" fmla="*/ 2147483646 h 54"/>
                <a:gd name="T18" fmla="*/ 2147483646 w 114"/>
                <a:gd name="T19" fmla="*/ 2147483646 h 54"/>
                <a:gd name="T20" fmla="*/ 2147483646 w 114"/>
                <a:gd name="T21" fmla="*/ 2147483646 h 54"/>
                <a:gd name="T22" fmla="*/ 0 w 114"/>
                <a:gd name="T23" fmla="*/ 2147483646 h 54"/>
                <a:gd name="T24" fmla="*/ 2147483646 w 114"/>
                <a:gd name="T25" fmla="*/ 0 h 5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14" h="54">
                  <a:moveTo>
                    <a:pt x="14" y="0"/>
                  </a:moveTo>
                  <a:lnTo>
                    <a:pt x="26" y="14"/>
                  </a:lnTo>
                  <a:lnTo>
                    <a:pt x="54" y="4"/>
                  </a:lnTo>
                  <a:lnTo>
                    <a:pt x="88" y="0"/>
                  </a:lnTo>
                  <a:lnTo>
                    <a:pt x="114" y="18"/>
                  </a:lnTo>
                  <a:lnTo>
                    <a:pt x="96" y="38"/>
                  </a:lnTo>
                  <a:lnTo>
                    <a:pt x="68" y="54"/>
                  </a:lnTo>
                  <a:lnTo>
                    <a:pt x="30" y="42"/>
                  </a:lnTo>
                  <a:lnTo>
                    <a:pt x="10" y="44"/>
                  </a:lnTo>
                  <a:lnTo>
                    <a:pt x="26" y="36"/>
                  </a:lnTo>
                  <a:lnTo>
                    <a:pt x="16" y="22"/>
                  </a:lnTo>
                  <a:lnTo>
                    <a:pt x="0" y="16"/>
                  </a:lnTo>
                  <a:lnTo>
                    <a:pt x="14" y="0"/>
                  </a:lnTo>
                  <a:close/>
                </a:path>
              </a:pathLst>
            </a:custGeom>
            <a:grpFill/>
            <a:ln w="9525" cap="flat" cmpd="sng">
              <a:solidFill>
                <a:schemeClr val="bg1"/>
              </a:solidFill>
              <a:prstDash val="solid"/>
              <a:round/>
              <a:headEnd/>
              <a:tailEnd/>
            </a:ln>
            <a:effectLst/>
          </p:spPr>
          <p:txBody>
            <a:bodyPr anchor="ctr"/>
            <a:lstStyle/>
            <a:p>
              <a:endParaRPr lang="en-GB" dirty="0"/>
            </a:p>
          </p:txBody>
        </p:sp>
        <p:sp>
          <p:nvSpPr>
            <p:cNvPr id="157" name="Freeform 451"/>
            <p:cNvSpPr>
              <a:spLocks/>
            </p:cNvSpPr>
            <p:nvPr/>
          </p:nvSpPr>
          <p:spPr bwMode="auto">
            <a:xfrm>
              <a:off x="10570697" y="3679456"/>
              <a:ext cx="164514" cy="141530"/>
            </a:xfrm>
            <a:custGeom>
              <a:avLst/>
              <a:gdLst>
                <a:gd name="T0" fmla="*/ 2147483646 w 575"/>
                <a:gd name="T1" fmla="*/ 2147483646 h 488"/>
                <a:gd name="T2" fmla="*/ 2147483646 w 575"/>
                <a:gd name="T3" fmla="*/ 2147483646 h 488"/>
                <a:gd name="T4" fmla="*/ 2147483646 w 575"/>
                <a:gd name="T5" fmla="*/ 2147483646 h 488"/>
                <a:gd name="T6" fmla="*/ 2147483646 w 575"/>
                <a:gd name="T7" fmla="*/ 2147483646 h 488"/>
                <a:gd name="T8" fmla="*/ 2147483646 w 575"/>
                <a:gd name="T9" fmla="*/ 0 h 488"/>
                <a:gd name="T10" fmla="*/ 2147483646 w 575"/>
                <a:gd name="T11" fmla="*/ 2147483646 h 488"/>
                <a:gd name="T12" fmla="*/ 0 w 575"/>
                <a:gd name="T13" fmla="*/ 2147483646 h 488"/>
                <a:gd name="T14" fmla="*/ 2147483646 w 575"/>
                <a:gd name="T15" fmla="*/ 2147483646 h 488"/>
                <a:gd name="T16" fmla="*/ 2147483646 w 575"/>
                <a:gd name="T17" fmla="*/ 2147483646 h 488"/>
                <a:gd name="T18" fmla="*/ 2147483646 w 575"/>
                <a:gd name="T19" fmla="*/ 2147483646 h 488"/>
                <a:gd name="T20" fmla="*/ 2147483646 w 575"/>
                <a:gd name="T21" fmla="*/ 2147483646 h 488"/>
                <a:gd name="T22" fmla="*/ 2147483646 w 575"/>
                <a:gd name="T23" fmla="*/ 2147483646 h 488"/>
                <a:gd name="T24" fmla="*/ 2147483646 w 575"/>
                <a:gd name="T25" fmla="*/ 2147483646 h 488"/>
                <a:gd name="T26" fmla="*/ 2147483646 w 575"/>
                <a:gd name="T27" fmla="*/ 2147483646 h 488"/>
                <a:gd name="T28" fmla="*/ 2147483646 w 575"/>
                <a:gd name="T29" fmla="*/ 2147483646 h 488"/>
                <a:gd name="T30" fmla="*/ 2147483646 w 575"/>
                <a:gd name="T31" fmla="*/ 2147483646 h 488"/>
                <a:gd name="T32" fmla="*/ 2147483646 w 575"/>
                <a:gd name="T33" fmla="*/ 2147483646 h 488"/>
                <a:gd name="T34" fmla="*/ 2147483646 w 575"/>
                <a:gd name="T35" fmla="*/ 2147483646 h 488"/>
                <a:gd name="T36" fmla="*/ 2147483646 w 575"/>
                <a:gd name="T37" fmla="*/ 2147483646 h 488"/>
                <a:gd name="T38" fmla="*/ 2147483646 w 575"/>
                <a:gd name="T39" fmla="*/ 2147483646 h 488"/>
                <a:gd name="T40" fmla="*/ 2147483646 w 575"/>
                <a:gd name="T41" fmla="*/ 2147483646 h 48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575" h="488">
                  <a:moveTo>
                    <a:pt x="410" y="71"/>
                  </a:moveTo>
                  <a:lnTo>
                    <a:pt x="321" y="142"/>
                  </a:lnTo>
                  <a:lnTo>
                    <a:pt x="233" y="142"/>
                  </a:lnTo>
                  <a:lnTo>
                    <a:pt x="178" y="71"/>
                  </a:lnTo>
                  <a:lnTo>
                    <a:pt x="107" y="0"/>
                  </a:lnTo>
                  <a:lnTo>
                    <a:pt x="36" y="19"/>
                  </a:lnTo>
                  <a:lnTo>
                    <a:pt x="0" y="90"/>
                  </a:lnTo>
                  <a:lnTo>
                    <a:pt x="72" y="124"/>
                  </a:lnTo>
                  <a:lnTo>
                    <a:pt x="89" y="159"/>
                  </a:lnTo>
                  <a:lnTo>
                    <a:pt x="107" y="213"/>
                  </a:lnTo>
                  <a:lnTo>
                    <a:pt x="160" y="213"/>
                  </a:lnTo>
                  <a:lnTo>
                    <a:pt x="197" y="230"/>
                  </a:lnTo>
                  <a:lnTo>
                    <a:pt x="321" y="283"/>
                  </a:lnTo>
                  <a:lnTo>
                    <a:pt x="446" y="353"/>
                  </a:lnTo>
                  <a:lnTo>
                    <a:pt x="465" y="389"/>
                  </a:lnTo>
                  <a:lnTo>
                    <a:pt x="393" y="424"/>
                  </a:lnTo>
                  <a:lnTo>
                    <a:pt x="465" y="442"/>
                  </a:lnTo>
                  <a:lnTo>
                    <a:pt x="518" y="459"/>
                  </a:lnTo>
                  <a:lnTo>
                    <a:pt x="575" y="488"/>
                  </a:lnTo>
                  <a:lnTo>
                    <a:pt x="575" y="122"/>
                  </a:lnTo>
                  <a:lnTo>
                    <a:pt x="410" y="71"/>
                  </a:lnTo>
                  <a:close/>
                </a:path>
              </a:pathLst>
            </a:custGeom>
            <a:grpFill/>
            <a:ln w="9525" cap="flat" cmpd="sng">
              <a:solidFill>
                <a:schemeClr val="bg1"/>
              </a:solidFill>
              <a:prstDash val="solid"/>
              <a:round/>
              <a:headEnd type="none" w="med" len="med"/>
              <a:tailEnd type="none" w="med" len="med"/>
            </a:ln>
            <a:effectLst/>
          </p:spPr>
          <p:txBody>
            <a:bodyPr/>
            <a:lstStyle/>
            <a:p>
              <a:endParaRPr lang="en-GB" dirty="0"/>
            </a:p>
          </p:txBody>
        </p:sp>
        <p:sp>
          <p:nvSpPr>
            <p:cNvPr id="158" name="Freeform 452"/>
            <p:cNvSpPr>
              <a:spLocks/>
            </p:cNvSpPr>
            <p:nvPr/>
          </p:nvSpPr>
          <p:spPr bwMode="auto">
            <a:xfrm>
              <a:off x="10735212" y="3713327"/>
              <a:ext cx="133063" cy="129434"/>
            </a:xfrm>
            <a:custGeom>
              <a:avLst/>
              <a:gdLst>
                <a:gd name="T0" fmla="*/ 2147483646 w 460"/>
                <a:gd name="T1" fmla="*/ 2147483646 h 443"/>
                <a:gd name="T2" fmla="*/ 2147483646 w 460"/>
                <a:gd name="T3" fmla="*/ 2147483646 h 443"/>
                <a:gd name="T4" fmla="*/ 2147483646 w 460"/>
                <a:gd name="T5" fmla="*/ 2147483646 h 443"/>
                <a:gd name="T6" fmla="*/ 2147483646 w 460"/>
                <a:gd name="T7" fmla="*/ 2147483646 h 443"/>
                <a:gd name="T8" fmla="*/ 2147483646 w 460"/>
                <a:gd name="T9" fmla="*/ 2147483646 h 443"/>
                <a:gd name="T10" fmla="*/ 2147483646 w 460"/>
                <a:gd name="T11" fmla="*/ 2147483646 h 443"/>
                <a:gd name="T12" fmla="*/ 0 w 460"/>
                <a:gd name="T13" fmla="*/ 0 h 443"/>
                <a:gd name="T14" fmla="*/ 0 w 460"/>
                <a:gd name="T15" fmla="*/ 2147483646 h 443"/>
                <a:gd name="T16" fmla="*/ 2147483646 w 460"/>
                <a:gd name="T17" fmla="*/ 2147483646 h 443"/>
                <a:gd name="T18" fmla="*/ 2147483646 w 460"/>
                <a:gd name="T19" fmla="*/ 2147483646 h 443"/>
                <a:gd name="T20" fmla="*/ 2147483646 w 460"/>
                <a:gd name="T21" fmla="*/ 2147483646 h 443"/>
                <a:gd name="T22" fmla="*/ 2147483646 w 460"/>
                <a:gd name="T23" fmla="*/ 2147483646 h 443"/>
                <a:gd name="T24" fmla="*/ 2147483646 w 460"/>
                <a:gd name="T25" fmla="*/ 2147483646 h 443"/>
                <a:gd name="T26" fmla="*/ 2147483646 w 460"/>
                <a:gd name="T27" fmla="*/ 2147483646 h 443"/>
                <a:gd name="T28" fmla="*/ 2147483646 w 460"/>
                <a:gd name="T29" fmla="*/ 2147483646 h 443"/>
                <a:gd name="T30" fmla="*/ 2147483646 w 460"/>
                <a:gd name="T31" fmla="*/ 2147483646 h 443"/>
                <a:gd name="T32" fmla="*/ 2147483646 w 460"/>
                <a:gd name="T33" fmla="*/ 2147483646 h 44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460" h="443">
                  <a:moveTo>
                    <a:pt x="353" y="302"/>
                  </a:moveTo>
                  <a:lnTo>
                    <a:pt x="336" y="249"/>
                  </a:lnTo>
                  <a:lnTo>
                    <a:pt x="372" y="214"/>
                  </a:lnTo>
                  <a:lnTo>
                    <a:pt x="283" y="161"/>
                  </a:lnTo>
                  <a:lnTo>
                    <a:pt x="247" y="108"/>
                  </a:lnTo>
                  <a:lnTo>
                    <a:pt x="122" y="37"/>
                  </a:lnTo>
                  <a:lnTo>
                    <a:pt x="0" y="0"/>
                  </a:lnTo>
                  <a:lnTo>
                    <a:pt x="0" y="366"/>
                  </a:lnTo>
                  <a:lnTo>
                    <a:pt x="14" y="373"/>
                  </a:lnTo>
                  <a:lnTo>
                    <a:pt x="67" y="373"/>
                  </a:lnTo>
                  <a:lnTo>
                    <a:pt x="122" y="320"/>
                  </a:lnTo>
                  <a:lnTo>
                    <a:pt x="211" y="284"/>
                  </a:lnTo>
                  <a:lnTo>
                    <a:pt x="264" y="320"/>
                  </a:lnTo>
                  <a:lnTo>
                    <a:pt x="389" y="408"/>
                  </a:lnTo>
                  <a:lnTo>
                    <a:pt x="460" y="443"/>
                  </a:lnTo>
                  <a:lnTo>
                    <a:pt x="460" y="337"/>
                  </a:lnTo>
                  <a:lnTo>
                    <a:pt x="353" y="302"/>
                  </a:lnTo>
                  <a:close/>
                </a:path>
              </a:pathLst>
            </a:custGeom>
            <a:grpFill/>
            <a:ln w="9525" cap="flat" cmpd="sng">
              <a:solidFill>
                <a:schemeClr val="bg1"/>
              </a:solidFill>
              <a:prstDash val="solid"/>
              <a:round/>
              <a:headEnd type="none" w="med" len="med"/>
              <a:tailEnd type="none" w="med" len="med"/>
            </a:ln>
            <a:effectLst/>
          </p:spPr>
          <p:txBody>
            <a:bodyPr/>
            <a:lstStyle/>
            <a:p>
              <a:endParaRPr lang="en-GB" dirty="0"/>
            </a:p>
          </p:txBody>
        </p:sp>
        <p:grpSp>
          <p:nvGrpSpPr>
            <p:cNvPr id="159" name="Group 453"/>
            <p:cNvGrpSpPr>
              <a:grpSpLocks/>
            </p:cNvGrpSpPr>
            <p:nvPr/>
          </p:nvGrpSpPr>
          <p:grpSpPr bwMode="auto">
            <a:xfrm>
              <a:off x="7886452" y="2350035"/>
              <a:ext cx="191127" cy="280642"/>
              <a:chOff x="2201" y="1250"/>
              <a:chExt cx="133" cy="193"/>
            </a:xfrm>
            <a:grpFill/>
          </p:grpSpPr>
          <p:sp>
            <p:nvSpPr>
              <p:cNvPr id="200" name="Freeform 454"/>
              <p:cNvSpPr>
                <a:spLocks/>
              </p:cNvSpPr>
              <p:nvPr/>
            </p:nvSpPr>
            <p:spPr bwMode="auto">
              <a:xfrm>
                <a:off x="2234" y="1250"/>
                <a:ext cx="100" cy="193"/>
              </a:xfrm>
              <a:custGeom>
                <a:avLst/>
                <a:gdLst>
                  <a:gd name="T0" fmla="*/ 2265696 w 24"/>
                  <a:gd name="T1" fmla="*/ 11636360 h 47"/>
                  <a:gd name="T2" fmla="*/ 1548613 w 24"/>
                  <a:gd name="T3" fmla="*/ 10984915 h 47"/>
                  <a:gd name="T4" fmla="*/ 3815242 w 24"/>
                  <a:gd name="T5" fmla="*/ 9628014 h 47"/>
                  <a:gd name="T6" fmla="*/ 3443575 w 24"/>
                  <a:gd name="T7" fmla="*/ 8328599 h 47"/>
                  <a:gd name="T8" fmla="*/ 3008975 w 24"/>
                  <a:gd name="T9" fmla="*/ 7283639 h 47"/>
                  <a:gd name="T10" fmla="*/ 1177883 w 24"/>
                  <a:gd name="T11" fmla="*/ 7283639 h 47"/>
                  <a:gd name="T12" fmla="*/ 1548613 w 24"/>
                  <a:gd name="T13" fmla="*/ 5335900 h 47"/>
                  <a:gd name="T14" fmla="*/ 371667 w 24"/>
                  <a:gd name="T15" fmla="*/ 5983953 h 47"/>
                  <a:gd name="T16" fmla="*/ 0 w 24"/>
                  <a:gd name="T17" fmla="*/ 4290936 h 47"/>
                  <a:gd name="T18" fmla="*/ 0 w 24"/>
                  <a:gd name="T19" fmla="*/ 2675083 h 47"/>
                  <a:gd name="T20" fmla="*/ 371667 w 24"/>
                  <a:gd name="T21" fmla="*/ 1299416 h 47"/>
                  <a:gd name="T22" fmla="*/ 1920279 w 24"/>
                  <a:gd name="T23" fmla="*/ 0 h 47"/>
                  <a:gd name="T24" fmla="*/ 3008975 w 24"/>
                  <a:gd name="T25" fmla="*/ 316438 h 47"/>
                  <a:gd name="T26" fmla="*/ 2637292 w 24"/>
                  <a:gd name="T27" fmla="*/ 2028208 h 47"/>
                  <a:gd name="T28" fmla="*/ 4907846 w 24"/>
                  <a:gd name="T29" fmla="*/ 2028208 h 47"/>
                  <a:gd name="T30" fmla="*/ 4185992 w 24"/>
                  <a:gd name="T31" fmla="*/ 3644078 h 47"/>
                  <a:gd name="T32" fmla="*/ 3443575 w 24"/>
                  <a:gd name="T33" fmla="*/ 5019458 h 47"/>
                  <a:gd name="T34" fmla="*/ 4907846 w 24"/>
                  <a:gd name="T35" fmla="*/ 5652403 h 47"/>
                  <a:gd name="T36" fmla="*/ 6452554 w 24"/>
                  <a:gd name="T37" fmla="*/ 8012161 h 47"/>
                  <a:gd name="T38" fmla="*/ 7174704 w 24"/>
                  <a:gd name="T39" fmla="*/ 9628014 h 47"/>
                  <a:gd name="T40" fmla="*/ 7174704 w 24"/>
                  <a:gd name="T41" fmla="*/ 10591397 h 47"/>
                  <a:gd name="T42" fmla="*/ 8723388 w 24"/>
                  <a:gd name="T43" fmla="*/ 10591397 h 47"/>
                  <a:gd name="T44" fmla="*/ 8351425 w 24"/>
                  <a:gd name="T45" fmla="*/ 12936043 h 47"/>
                  <a:gd name="T46" fmla="*/ 9094983 w 24"/>
                  <a:gd name="T47" fmla="*/ 13252214 h 47"/>
                  <a:gd name="T48" fmla="*/ 6452554 w 24"/>
                  <a:gd name="T49" fmla="*/ 14312535 h 47"/>
                  <a:gd name="T50" fmla="*/ 4185992 w 24"/>
                  <a:gd name="T51" fmla="*/ 14628977 h 47"/>
                  <a:gd name="T52" fmla="*/ 3008975 w 24"/>
                  <a:gd name="T53" fmla="*/ 14963980 h 47"/>
                  <a:gd name="T54" fmla="*/ 1548613 w 24"/>
                  <a:gd name="T55" fmla="*/ 14963980 h 47"/>
                  <a:gd name="T56" fmla="*/ 371667 w 24"/>
                  <a:gd name="T57" fmla="*/ 15280422 h 47"/>
                  <a:gd name="T58" fmla="*/ 1920279 w 24"/>
                  <a:gd name="T59" fmla="*/ 13899088 h 47"/>
                  <a:gd name="T60" fmla="*/ 2265696 w 24"/>
                  <a:gd name="T61" fmla="*/ 12619535 h 47"/>
                  <a:gd name="T62" fmla="*/ 1177883 w 24"/>
                  <a:gd name="T63" fmla="*/ 12284331 h 4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4" h="47">
                    <a:moveTo>
                      <a:pt x="3" y="37"/>
                    </a:moveTo>
                    <a:cubicBezTo>
                      <a:pt x="6" y="35"/>
                      <a:pt x="6" y="35"/>
                      <a:pt x="6" y="35"/>
                    </a:cubicBezTo>
                    <a:cubicBezTo>
                      <a:pt x="6" y="33"/>
                      <a:pt x="6" y="33"/>
                      <a:pt x="6" y="33"/>
                    </a:cubicBezTo>
                    <a:cubicBezTo>
                      <a:pt x="4" y="33"/>
                      <a:pt x="4" y="33"/>
                      <a:pt x="4" y="33"/>
                    </a:cubicBezTo>
                    <a:cubicBezTo>
                      <a:pt x="6" y="30"/>
                      <a:pt x="6" y="30"/>
                      <a:pt x="6" y="30"/>
                    </a:cubicBezTo>
                    <a:cubicBezTo>
                      <a:pt x="10" y="29"/>
                      <a:pt x="10" y="29"/>
                      <a:pt x="10" y="29"/>
                    </a:cubicBezTo>
                    <a:cubicBezTo>
                      <a:pt x="9" y="26"/>
                      <a:pt x="9" y="26"/>
                      <a:pt x="9" y="26"/>
                    </a:cubicBezTo>
                    <a:cubicBezTo>
                      <a:pt x="9" y="25"/>
                      <a:pt x="9" y="25"/>
                      <a:pt x="9" y="25"/>
                    </a:cubicBezTo>
                    <a:cubicBezTo>
                      <a:pt x="8" y="23"/>
                      <a:pt x="8" y="23"/>
                      <a:pt x="8" y="23"/>
                    </a:cubicBezTo>
                    <a:cubicBezTo>
                      <a:pt x="8" y="22"/>
                      <a:pt x="8" y="22"/>
                      <a:pt x="8" y="22"/>
                    </a:cubicBezTo>
                    <a:cubicBezTo>
                      <a:pt x="5" y="22"/>
                      <a:pt x="5" y="22"/>
                      <a:pt x="5" y="22"/>
                    </a:cubicBezTo>
                    <a:cubicBezTo>
                      <a:pt x="3" y="22"/>
                      <a:pt x="3" y="22"/>
                      <a:pt x="3" y="22"/>
                    </a:cubicBezTo>
                    <a:cubicBezTo>
                      <a:pt x="3" y="20"/>
                      <a:pt x="3" y="20"/>
                      <a:pt x="3" y="20"/>
                    </a:cubicBezTo>
                    <a:cubicBezTo>
                      <a:pt x="4" y="16"/>
                      <a:pt x="4" y="16"/>
                      <a:pt x="4" y="16"/>
                    </a:cubicBezTo>
                    <a:cubicBezTo>
                      <a:pt x="2" y="16"/>
                      <a:pt x="2" y="16"/>
                      <a:pt x="2" y="16"/>
                    </a:cubicBezTo>
                    <a:cubicBezTo>
                      <a:pt x="1" y="18"/>
                      <a:pt x="1" y="18"/>
                      <a:pt x="1" y="18"/>
                    </a:cubicBezTo>
                    <a:cubicBezTo>
                      <a:pt x="1" y="18"/>
                      <a:pt x="0" y="17"/>
                      <a:pt x="0" y="16"/>
                    </a:cubicBezTo>
                    <a:cubicBezTo>
                      <a:pt x="0" y="15"/>
                      <a:pt x="0" y="13"/>
                      <a:pt x="0" y="13"/>
                    </a:cubicBezTo>
                    <a:cubicBezTo>
                      <a:pt x="0" y="11"/>
                      <a:pt x="0" y="11"/>
                      <a:pt x="0" y="11"/>
                    </a:cubicBezTo>
                    <a:cubicBezTo>
                      <a:pt x="0" y="8"/>
                      <a:pt x="0" y="8"/>
                      <a:pt x="0" y="8"/>
                    </a:cubicBezTo>
                    <a:cubicBezTo>
                      <a:pt x="0" y="6"/>
                      <a:pt x="0" y="6"/>
                      <a:pt x="0" y="6"/>
                    </a:cubicBezTo>
                    <a:cubicBezTo>
                      <a:pt x="1" y="4"/>
                      <a:pt x="1" y="4"/>
                      <a:pt x="1" y="4"/>
                    </a:cubicBezTo>
                    <a:cubicBezTo>
                      <a:pt x="3" y="0"/>
                      <a:pt x="3" y="0"/>
                      <a:pt x="3" y="0"/>
                    </a:cubicBezTo>
                    <a:cubicBezTo>
                      <a:pt x="5" y="0"/>
                      <a:pt x="5" y="0"/>
                      <a:pt x="5" y="0"/>
                    </a:cubicBezTo>
                    <a:cubicBezTo>
                      <a:pt x="8" y="0"/>
                      <a:pt x="8" y="0"/>
                      <a:pt x="8" y="0"/>
                    </a:cubicBezTo>
                    <a:cubicBezTo>
                      <a:pt x="8" y="1"/>
                      <a:pt x="8" y="1"/>
                      <a:pt x="8" y="1"/>
                    </a:cubicBezTo>
                    <a:cubicBezTo>
                      <a:pt x="6" y="5"/>
                      <a:pt x="6" y="5"/>
                      <a:pt x="6" y="5"/>
                    </a:cubicBezTo>
                    <a:cubicBezTo>
                      <a:pt x="7" y="6"/>
                      <a:pt x="7" y="6"/>
                      <a:pt x="7" y="6"/>
                    </a:cubicBezTo>
                    <a:cubicBezTo>
                      <a:pt x="10" y="5"/>
                      <a:pt x="10" y="5"/>
                      <a:pt x="10" y="5"/>
                    </a:cubicBezTo>
                    <a:cubicBezTo>
                      <a:pt x="13" y="6"/>
                      <a:pt x="13" y="6"/>
                      <a:pt x="13" y="6"/>
                    </a:cubicBezTo>
                    <a:cubicBezTo>
                      <a:pt x="12" y="8"/>
                      <a:pt x="12" y="8"/>
                      <a:pt x="12" y="8"/>
                    </a:cubicBezTo>
                    <a:cubicBezTo>
                      <a:pt x="11" y="11"/>
                      <a:pt x="11" y="11"/>
                      <a:pt x="11" y="11"/>
                    </a:cubicBezTo>
                    <a:cubicBezTo>
                      <a:pt x="9" y="14"/>
                      <a:pt x="9" y="14"/>
                      <a:pt x="9" y="14"/>
                    </a:cubicBezTo>
                    <a:cubicBezTo>
                      <a:pt x="9" y="15"/>
                      <a:pt x="9" y="15"/>
                      <a:pt x="9" y="15"/>
                    </a:cubicBezTo>
                    <a:cubicBezTo>
                      <a:pt x="11" y="16"/>
                      <a:pt x="11" y="16"/>
                      <a:pt x="11" y="16"/>
                    </a:cubicBezTo>
                    <a:cubicBezTo>
                      <a:pt x="13" y="17"/>
                      <a:pt x="13" y="17"/>
                      <a:pt x="13" y="17"/>
                    </a:cubicBezTo>
                    <a:cubicBezTo>
                      <a:pt x="15" y="22"/>
                      <a:pt x="15" y="22"/>
                      <a:pt x="15" y="22"/>
                    </a:cubicBezTo>
                    <a:cubicBezTo>
                      <a:pt x="17" y="24"/>
                      <a:pt x="17" y="24"/>
                      <a:pt x="17" y="24"/>
                    </a:cubicBezTo>
                    <a:cubicBezTo>
                      <a:pt x="20" y="28"/>
                      <a:pt x="20" y="28"/>
                      <a:pt x="20" y="28"/>
                    </a:cubicBezTo>
                    <a:cubicBezTo>
                      <a:pt x="19" y="29"/>
                      <a:pt x="19" y="29"/>
                      <a:pt x="19" y="29"/>
                    </a:cubicBezTo>
                    <a:cubicBezTo>
                      <a:pt x="19" y="30"/>
                      <a:pt x="19" y="30"/>
                      <a:pt x="19" y="30"/>
                    </a:cubicBezTo>
                    <a:cubicBezTo>
                      <a:pt x="19" y="32"/>
                      <a:pt x="19" y="32"/>
                      <a:pt x="19" y="32"/>
                    </a:cubicBezTo>
                    <a:cubicBezTo>
                      <a:pt x="21" y="32"/>
                      <a:pt x="21" y="32"/>
                      <a:pt x="21" y="32"/>
                    </a:cubicBezTo>
                    <a:cubicBezTo>
                      <a:pt x="23" y="32"/>
                      <a:pt x="23" y="32"/>
                      <a:pt x="23" y="32"/>
                    </a:cubicBezTo>
                    <a:cubicBezTo>
                      <a:pt x="24" y="36"/>
                      <a:pt x="24" y="36"/>
                      <a:pt x="24" y="36"/>
                    </a:cubicBezTo>
                    <a:cubicBezTo>
                      <a:pt x="22" y="39"/>
                      <a:pt x="22" y="39"/>
                      <a:pt x="22" y="39"/>
                    </a:cubicBezTo>
                    <a:cubicBezTo>
                      <a:pt x="22" y="40"/>
                      <a:pt x="22" y="40"/>
                      <a:pt x="22" y="40"/>
                    </a:cubicBezTo>
                    <a:cubicBezTo>
                      <a:pt x="24" y="40"/>
                      <a:pt x="24" y="40"/>
                      <a:pt x="24" y="40"/>
                    </a:cubicBezTo>
                    <a:cubicBezTo>
                      <a:pt x="22" y="41"/>
                      <a:pt x="22" y="41"/>
                      <a:pt x="22" y="41"/>
                    </a:cubicBezTo>
                    <a:cubicBezTo>
                      <a:pt x="17" y="43"/>
                      <a:pt x="17" y="43"/>
                      <a:pt x="17" y="43"/>
                    </a:cubicBezTo>
                    <a:cubicBezTo>
                      <a:pt x="14" y="43"/>
                      <a:pt x="14" y="43"/>
                      <a:pt x="14" y="43"/>
                    </a:cubicBezTo>
                    <a:cubicBezTo>
                      <a:pt x="11" y="44"/>
                      <a:pt x="11" y="44"/>
                      <a:pt x="11" y="44"/>
                    </a:cubicBezTo>
                    <a:cubicBezTo>
                      <a:pt x="11" y="44"/>
                      <a:pt x="10" y="43"/>
                      <a:pt x="9" y="43"/>
                    </a:cubicBezTo>
                    <a:cubicBezTo>
                      <a:pt x="9" y="43"/>
                      <a:pt x="8" y="45"/>
                      <a:pt x="8" y="45"/>
                    </a:cubicBezTo>
                    <a:cubicBezTo>
                      <a:pt x="6" y="45"/>
                      <a:pt x="6" y="45"/>
                      <a:pt x="6" y="45"/>
                    </a:cubicBezTo>
                    <a:cubicBezTo>
                      <a:pt x="4" y="45"/>
                      <a:pt x="4" y="45"/>
                      <a:pt x="4" y="45"/>
                    </a:cubicBezTo>
                    <a:cubicBezTo>
                      <a:pt x="3" y="47"/>
                      <a:pt x="3" y="47"/>
                      <a:pt x="3" y="47"/>
                    </a:cubicBezTo>
                    <a:cubicBezTo>
                      <a:pt x="1" y="46"/>
                      <a:pt x="1" y="46"/>
                      <a:pt x="1" y="46"/>
                    </a:cubicBezTo>
                    <a:cubicBezTo>
                      <a:pt x="2" y="44"/>
                      <a:pt x="2" y="44"/>
                      <a:pt x="2" y="44"/>
                    </a:cubicBezTo>
                    <a:cubicBezTo>
                      <a:pt x="5" y="42"/>
                      <a:pt x="5" y="42"/>
                      <a:pt x="5" y="42"/>
                    </a:cubicBezTo>
                    <a:cubicBezTo>
                      <a:pt x="8" y="39"/>
                      <a:pt x="8" y="39"/>
                      <a:pt x="8" y="39"/>
                    </a:cubicBezTo>
                    <a:cubicBezTo>
                      <a:pt x="6" y="38"/>
                      <a:pt x="6" y="38"/>
                      <a:pt x="6" y="38"/>
                    </a:cubicBezTo>
                    <a:cubicBezTo>
                      <a:pt x="4" y="38"/>
                      <a:pt x="4" y="38"/>
                      <a:pt x="4" y="38"/>
                    </a:cubicBezTo>
                    <a:lnTo>
                      <a:pt x="3" y="37"/>
                    </a:lnTo>
                    <a:close/>
                  </a:path>
                </a:pathLst>
              </a:custGeom>
              <a:grpFill/>
              <a:ln w="9525">
                <a:solidFill>
                  <a:schemeClr val="bg1"/>
                </a:solidFill>
                <a:round/>
                <a:headEnd/>
                <a:tailEnd/>
              </a:ln>
            </p:spPr>
            <p:txBody>
              <a:bodyPr/>
              <a:lstStyle/>
              <a:p>
                <a:endParaRPr lang="en-GB" dirty="0"/>
              </a:p>
            </p:txBody>
          </p:sp>
          <p:sp>
            <p:nvSpPr>
              <p:cNvPr id="201" name="Freeform 455"/>
              <p:cNvSpPr>
                <a:spLocks/>
              </p:cNvSpPr>
              <p:nvPr/>
            </p:nvSpPr>
            <p:spPr bwMode="auto">
              <a:xfrm>
                <a:off x="2201" y="1331"/>
                <a:ext cx="34" cy="22"/>
              </a:xfrm>
              <a:custGeom>
                <a:avLst/>
                <a:gdLst>
                  <a:gd name="T0" fmla="*/ 24 w 34"/>
                  <a:gd name="T1" fmla="*/ 22 h 22"/>
                  <a:gd name="T2" fmla="*/ 0 w 34"/>
                  <a:gd name="T3" fmla="*/ 18 h 22"/>
                  <a:gd name="T4" fmla="*/ 13 w 34"/>
                  <a:gd name="T5" fmla="*/ 0 h 22"/>
                  <a:gd name="T6" fmla="*/ 27 w 34"/>
                  <a:gd name="T7" fmla="*/ 3 h 22"/>
                  <a:gd name="T8" fmla="*/ 34 w 34"/>
                  <a:gd name="T9" fmla="*/ 15 h 22"/>
                  <a:gd name="T10" fmla="*/ 24 w 34"/>
                  <a:gd name="T11" fmla="*/ 22 h 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4" h="22">
                    <a:moveTo>
                      <a:pt x="24" y="22"/>
                    </a:moveTo>
                    <a:lnTo>
                      <a:pt x="0" y="18"/>
                    </a:lnTo>
                    <a:lnTo>
                      <a:pt x="13" y="0"/>
                    </a:lnTo>
                    <a:lnTo>
                      <a:pt x="27" y="3"/>
                    </a:lnTo>
                    <a:lnTo>
                      <a:pt x="34" y="15"/>
                    </a:lnTo>
                    <a:lnTo>
                      <a:pt x="24" y="22"/>
                    </a:lnTo>
                    <a:close/>
                  </a:path>
                </a:pathLst>
              </a:custGeom>
              <a:grpFill/>
              <a:ln w="952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B" dirty="0"/>
              </a:p>
            </p:txBody>
          </p:sp>
        </p:grpSp>
        <p:sp>
          <p:nvSpPr>
            <p:cNvPr id="160" name="Freeform 458"/>
            <p:cNvSpPr>
              <a:spLocks/>
            </p:cNvSpPr>
            <p:nvPr/>
          </p:nvSpPr>
          <p:spPr bwMode="auto">
            <a:xfrm>
              <a:off x="8635234" y="2997206"/>
              <a:ext cx="55645" cy="33871"/>
            </a:xfrm>
            <a:custGeom>
              <a:avLst/>
              <a:gdLst>
                <a:gd name="T0" fmla="*/ 0 w 46"/>
                <a:gd name="T1" fmla="*/ 2147483646 h 28"/>
                <a:gd name="T2" fmla="*/ 2147483646 w 46"/>
                <a:gd name="T3" fmla="*/ 2147483646 h 28"/>
                <a:gd name="T4" fmla="*/ 2147483646 w 46"/>
                <a:gd name="T5" fmla="*/ 2147483646 h 28"/>
                <a:gd name="T6" fmla="*/ 2147483646 w 46"/>
                <a:gd name="T7" fmla="*/ 2147483646 h 28"/>
                <a:gd name="T8" fmla="*/ 2147483646 w 46"/>
                <a:gd name="T9" fmla="*/ 2147483646 h 28"/>
                <a:gd name="T10" fmla="*/ 2147483646 w 46"/>
                <a:gd name="T11" fmla="*/ 0 h 28"/>
                <a:gd name="T12" fmla="*/ 2147483646 w 46"/>
                <a:gd name="T13" fmla="*/ 2147483646 h 28"/>
                <a:gd name="T14" fmla="*/ 2147483646 w 46"/>
                <a:gd name="T15" fmla="*/ 2147483646 h 28"/>
                <a:gd name="T16" fmla="*/ 2147483646 w 46"/>
                <a:gd name="T17" fmla="*/ 2147483646 h 28"/>
                <a:gd name="T18" fmla="*/ 2147483646 w 46"/>
                <a:gd name="T19" fmla="*/ 2147483646 h 28"/>
                <a:gd name="T20" fmla="*/ 2147483646 w 46"/>
                <a:gd name="T21" fmla="*/ 2147483646 h 28"/>
                <a:gd name="T22" fmla="*/ 2147483646 w 46"/>
                <a:gd name="T23" fmla="*/ 2147483646 h 28"/>
                <a:gd name="T24" fmla="*/ 2147483646 w 46"/>
                <a:gd name="T25" fmla="*/ 2147483646 h 28"/>
                <a:gd name="T26" fmla="*/ 2147483646 w 46"/>
                <a:gd name="T27" fmla="*/ 2147483646 h 28"/>
                <a:gd name="T28" fmla="*/ 0 w 46"/>
                <a:gd name="T29" fmla="*/ 2147483646 h 2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6" h="28">
                  <a:moveTo>
                    <a:pt x="0" y="15"/>
                  </a:moveTo>
                  <a:lnTo>
                    <a:pt x="3" y="17"/>
                  </a:lnTo>
                  <a:lnTo>
                    <a:pt x="12" y="14"/>
                  </a:lnTo>
                  <a:lnTo>
                    <a:pt x="13" y="8"/>
                  </a:lnTo>
                  <a:lnTo>
                    <a:pt x="27" y="9"/>
                  </a:lnTo>
                  <a:lnTo>
                    <a:pt x="46" y="0"/>
                  </a:lnTo>
                  <a:lnTo>
                    <a:pt x="46" y="1"/>
                  </a:lnTo>
                  <a:lnTo>
                    <a:pt x="33" y="11"/>
                  </a:lnTo>
                  <a:lnTo>
                    <a:pt x="36" y="18"/>
                  </a:lnTo>
                  <a:lnTo>
                    <a:pt x="27" y="21"/>
                  </a:lnTo>
                  <a:lnTo>
                    <a:pt x="15" y="28"/>
                  </a:lnTo>
                  <a:lnTo>
                    <a:pt x="13" y="28"/>
                  </a:lnTo>
                  <a:lnTo>
                    <a:pt x="8" y="26"/>
                  </a:lnTo>
                  <a:lnTo>
                    <a:pt x="2" y="23"/>
                  </a:lnTo>
                  <a:lnTo>
                    <a:pt x="0" y="15"/>
                  </a:lnTo>
                  <a:close/>
                </a:path>
              </a:pathLst>
            </a:custGeom>
            <a:grpFill/>
            <a:ln w="9525" cap="flat" cmpd="sng">
              <a:solidFill>
                <a:schemeClr val="bg1"/>
              </a:solidFill>
              <a:prstDash val="solid"/>
              <a:round/>
              <a:headEnd type="none" w="med" len="med"/>
              <a:tailEnd type="none" w="med" len="med"/>
            </a:ln>
            <a:effectLst/>
          </p:spPr>
          <p:txBody>
            <a:bodyPr/>
            <a:lstStyle/>
            <a:p>
              <a:endParaRPr lang="en-GB" dirty="0"/>
            </a:p>
          </p:txBody>
        </p:sp>
        <p:sp>
          <p:nvSpPr>
            <p:cNvPr id="161" name="Freeform 507"/>
            <p:cNvSpPr>
              <a:spLocks/>
            </p:cNvSpPr>
            <p:nvPr/>
          </p:nvSpPr>
          <p:spPr bwMode="auto">
            <a:xfrm>
              <a:off x="9448129" y="2529065"/>
              <a:ext cx="1149181" cy="798379"/>
            </a:xfrm>
            <a:custGeom>
              <a:avLst/>
              <a:gdLst>
                <a:gd name="T0" fmla="*/ 2147483646 w 950"/>
                <a:gd name="T1" fmla="*/ 2147483646 h 660"/>
                <a:gd name="T2" fmla="*/ 2147483646 w 950"/>
                <a:gd name="T3" fmla="*/ 2147483646 h 660"/>
                <a:gd name="T4" fmla="*/ 2147483646 w 950"/>
                <a:gd name="T5" fmla="*/ 2147483646 h 660"/>
                <a:gd name="T6" fmla="*/ 2147483646 w 950"/>
                <a:gd name="T7" fmla="*/ 2147483646 h 660"/>
                <a:gd name="T8" fmla="*/ 2147483646 w 950"/>
                <a:gd name="T9" fmla="*/ 2147483646 h 660"/>
                <a:gd name="T10" fmla="*/ 2147483646 w 950"/>
                <a:gd name="T11" fmla="*/ 2147483646 h 660"/>
                <a:gd name="T12" fmla="*/ 2147483646 w 950"/>
                <a:gd name="T13" fmla="*/ 2147483646 h 660"/>
                <a:gd name="T14" fmla="*/ 2147483646 w 950"/>
                <a:gd name="T15" fmla="*/ 2147483646 h 660"/>
                <a:gd name="T16" fmla="*/ 2147483646 w 950"/>
                <a:gd name="T17" fmla="*/ 2147483646 h 660"/>
                <a:gd name="T18" fmla="*/ 2147483646 w 950"/>
                <a:gd name="T19" fmla="*/ 2147483646 h 660"/>
                <a:gd name="T20" fmla="*/ 2147483646 w 950"/>
                <a:gd name="T21" fmla="*/ 2147483646 h 660"/>
                <a:gd name="T22" fmla="*/ 2147483646 w 950"/>
                <a:gd name="T23" fmla="*/ 2147483646 h 660"/>
                <a:gd name="T24" fmla="*/ 2147483646 w 950"/>
                <a:gd name="T25" fmla="*/ 2147483646 h 660"/>
                <a:gd name="T26" fmla="*/ 2147483646 w 950"/>
                <a:gd name="T27" fmla="*/ 2147483646 h 660"/>
                <a:gd name="T28" fmla="*/ 2147483646 w 950"/>
                <a:gd name="T29" fmla="*/ 2147483646 h 660"/>
                <a:gd name="T30" fmla="*/ 2147483646 w 950"/>
                <a:gd name="T31" fmla="*/ 2147483646 h 660"/>
                <a:gd name="T32" fmla="*/ 2147483646 w 950"/>
                <a:gd name="T33" fmla="*/ 2147483646 h 660"/>
                <a:gd name="T34" fmla="*/ 2147483646 w 950"/>
                <a:gd name="T35" fmla="*/ 2147483646 h 660"/>
                <a:gd name="T36" fmla="*/ 2147483646 w 950"/>
                <a:gd name="T37" fmla="*/ 2147483646 h 660"/>
                <a:gd name="T38" fmla="*/ 2147483646 w 950"/>
                <a:gd name="T39" fmla="*/ 2147483646 h 660"/>
                <a:gd name="T40" fmla="*/ 2147483646 w 950"/>
                <a:gd name="T41" fmla="*/ 2147483646 h 660"/>
                <a:gd name="T42" fmla="*/ 2147483646 w 950"/>
                <a:gd name="T43" fmla="*/ 2147483646 h 660"/>
                <a:gd name="T44" fmla="*/ 2147483646 w 950"/>
                <a:gd name="T45" fmla="*/ 2147483646 h 660"/>
                <a:gd name="T46" fmla="*/ 2147483646 w 950"/>
                <a:gd name="T47" fmla="*/ 2147483646 h 660"/>
                <a:gd name="T48" fmla="*/ 2147483646 w 950"/>
                <a:gd name="T49" fmla="*/ 2147483646 h 660"/>
                <a:gd name="T50" fmla="*/ 2147483646 w 950"/>
                <a:gd name="T51" fmla="*/ 2147483646 h 660"/>
                <a:gd name="T52" fmla="*/ 2147483646 w 950"/>
                <a:gd name="T53" fmla="*/ 2147483646 h 660"/>
                <a:gd name="T54" fmla="*/ 2147483646 w 950"/>
                <a:gd name="T55" fmla="*/ 2147483646 h 660"/>
                <a:gd name="T56" fmla="*/ 2147483646 w 950"/>
                <a:gd name="T57" fmla="*/ 2147483646 h 660"/>
                <a:gd name="T58" fmla="*/ 2147483646 w 950"/>
                <a:gd name="T59" fmla="*/ 2147483646 h 660"/>
                <a:gd name="T60" fmla="*/ 2147483646 w 950"/>
                <a:gd name="T61" fmla="*/ 2147483646 h 660"/>
                <a:gd name="T62" fmla="*/ 2147483646 w 950"/>
                <a:gd name="T63" fmla="*/ 2147483646 h 660"/>
                <a:gd name="T64" fmla="*/ 2147483646 w 950"/>
                <a:gd name="T65" fmla="*/ 2147483646 h 660"/>
                <a:gd name="T66" fmla="*/ 2147483646 w 950"/>
                <a:gd name="T67" fmla="*/ 2147483646 h 660"/>
                <a:gd name="T68" fmla="*/ 2147483646 w 950"/>
                <a:gd name="T69" fmla="*/ 2147483646 h 660"/>
                <a:gd name="T70" fmla="*/ 2147483646 w 950"/>
                <a:gd name="T71" fmla="*/ 2147483646 h 660"/>
                <a:gd name="T72" fmla="*/ 2147483646 w 950"/>
                <a:gd name="T73" fmla="*/ 2147483646 h 660"/>
                <a:gd name="T74" fmla="*/ 2147483646 w 950"/>
                <a:gd name="T75" fmla="*/ 2147483646 h 660"/>
                <a:gd name="T76" fmla="*/ 2147483646 w 950"/>
                <a:gd name="T77" fmla="*/ 2147483646 h 660"/>
                <a:gd name="T78" fmla="*/ 2147483646 w 950"/>
                <a:gd name="T79" fmla="*/ 2147483646 h 660"/>
                <a:gd name="T80" fmla="*/ 2147483646 w 950"/>
                <a:gd name="T81" fmla="*/ 2147483646 h 660"/>
                <a:gd name="T82" fmla="*/ 2147483646 w 950"/>
                <a:gd name="T83" fmla="*/ 2147483646 h 660"/>
                <a:gd name="T84" fmla="*/ 2147483646 w 950"/>
                <a:gd name="T85" fmla="*/ 2147483646 h 660"/>
                <a:gd name="T86" fmla="*/ 2147483646 w 950"/>
                <a:gd name="T87" fmla="*/ 2147483646 h 660"/>
                <a:gd name="T88" fmla="*/ 2147483646 w 950"/>
                <a:gd name="T89" fmla="*/ 2147483646 h 660"/>
                <a:gd name="T90" fmla="*/ 2147483646 w 950"/>
                <a:gd name="T91" fmla="*/ 2147483646 h 660"/>
                <a:gd name="T92" fmla="*/ 2147483646 w 950"/>
                <a:gd name="T93" fmla="*/ 2147483646 h 660"/>
                <a:gd name="T94" fmla="*/ 2147483646 w 950"/>
                <a:gd name="T95" fmla="*/ 2147483646 h 660"/>
                <a:gd name="T96" fmla="*/ 2147483646 w 950"/>
                <a:gd name="T97" fmla="*/ 2147483646 h 660"/>
                <a:gd name="T98" fmla="*/ 2147483646 w 950"/>
                <a:gd name="T99" fmla="*/ 2147483646 h 660"/>
                <a:gd name="T100" fmla="*/ 2147483646 w 950"/>
                <a:gd name="T101" fmla="*/ 2147483646 h 660"/>
                <a:gd name="T102" fmla="*/ 2147483646 w 950"/>
                <a:gd name="T103" fmla="*/ 2147483646 h 660"/>
                <a:gd name="T104" fmla="*/ 2147483646 w 950"/>
                <a:gd name="T105" fmla="*/ 2147483646 h 660"/>
                <a:gd name="T106" fmla="*/ 2147483646 w 950"/>
                <a:gd name="T107" fmla="*/ 2147483646 h 660"/>
                <a:gd name="T108" fmla="*/ 2147483646 w 950"/>
                <a:gd name="T109" fmla="*/ 2147483646 h 660"/>
                <a:gd name="T110" fmla="*/ 2147483646 w 950"/>
                <a:gd name="T111" fmla="*/ 2147483646 h 660"/>
                <a:gd name="T112" fmla="*/ 2147483646 w 950"/>
                <a:gd name="T113" fmla="*/ 2147483646 h 660"/>
                <a:gd name="T114" fmla="*/ 2147483646 w 950"/>
                <a:gd name="T115" fmla="*/ 2147483646 h 660"/>
                <a:gd name="T116" fmla="*/ 2147483646 w 950"/>
                <a:gd name="T117" fmla="*/ 2147483646 h 660"/>
                <a:gd name="T118" fmla="*/ 2147483646 w 950"/>
                <a:gd name="T119" fmla="*/ 2147483646 h 660"/>
                <a:gd name="T120" fmla="*/ 2147483646 w 950"/>
                <a:gd name="T121" fmla="*/ 2147483646 h 66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950" h="660">
                  <a:moveTo>
                    <a:pt x="890" y="118"/>
                  </a:moveTo>
                  <a:lnTo>
                    <a:pt x="890" y="118"/>
                  </a:lnTo>
                  <a:lnTo>
                    <a:pt x="880" y="98"/>
                  </a:lnTo>
                  <a:lnTo>
                    <a:pt x="840" y="88"/>
                  </a:lnTo>
                  <a:lnTo>
                    <a:pt x="792" y="0"/>
                  </a:lnTo>
                  <a:lnTo>
                    <a:pt x="746" y="0"/>
                  </a:lnTo>
                  <a:lnTo>
                    <a:pt x="732" y="24"/>
                  </a:lnTo>
                  <a:lnTo>
                    <a:pt x="702" y="78"/>
                  </a:lnTo>
                  <a:lnTo>
                    <a:pt x="672" y="78"/>
                  </a:lnTo>
                  <a:lnTo>
                    <a:pt x="668" y="88"/>
                  </a:lnTo>
                  <a:lnTo>
                    <a:pt x="668" y="90"/>
                  </a:lnTo>
                  <a:lnTo>
                    <a:pt x="670" y="90"/>
                  </a:lnTo>
                  <a:lnTo>
                    <a:pt x="672" y="90"/>
                  </a:lnTo>
                  <a:lnTo>
                    <a:pt x="672" y="92"/>
                  </a:lnTo>
                  <a:lnTo>
                    <a:pt x="674" y="92"/>
                  </a:lnTo>
                  <a:lnTo>
                    <a:pt x="676" y="92"/>
                  </a:lnTo>
                  <a:lnTo>
                    <a:pt x="676" y="94"/>
                  </a:lnTo>
                  <a:lnTo>
                    <a:pt x="678" y="94"/>
                  </a:lnTo>
                  <a:lnTo>
                    <a:pt x="676" y="94"/>
                  </a:lnTo>
                  <a:lnTo>
                    <a:pt x="676" y="92"/>
                  </a:lnTo>
                  <a:lnTo>
                    <a:pt x="674" y="92"/>
                  </a:lnTo>
                  <a:lnTo>
                    <a:pt x="672" y="92"/>
                  </a:lnTo>
                  <a:lnTo>
                    <a:pt x="672" y="90"/>
                  </a:lnTo>
                  <a:lnTo>
                    <a:pt x="670" y="90"/>
                  </a:lnTo>
                  <a:lnTo>
                    <a:pt x="668" y="90"/>
                  </a:lnTo>
                  <a:lnTo>
                    <a:pt x="668" y="88"/>
                  </a:lnTo>
                  <a:lnTo>
                    <a:pt x="658" y="108"/>
                  </a:lnTo>
                  <a:lnTo>
                    <a:pt x="658" y="132"/>
                  </a:lnTo>
                  <a:lnTo>
                    <a:pt x="702" y="138"/>
                  </a:lnTo>
                  <a:lnTo>
                    <a:pt x="712" y="158"/>
                  </a:lnTo>
                  <a:lnTo>
                    <a:pt x="668" y="172"/>
                  </a:lnTo>
                  <a:lnTo>
                    <a:pt x="632" y="188"/>
                  </a:lnTo>
                  <a:lnTo>
                    <a:pt x="598" y="202"/>
                  </a:lnTo>
                  <a:lnTo>
                    <a:pt x="588" y="236"/>
                  </a:lnTo>
                  <a:lnTo>
                    <a:pt x="534" y="242"/>
                  </a:lnTo>
                  <a:lnTo>
                    <a:pt x="480" y="276"/>
                  </a:lnTo>
                  <a:lnTo>
                    <a:pt x="430" y="252"/>
                  </a:lnTo>
                  <a:lnTo>
                    <a:pt x="370" y="246"/>
                  </a:lnTo>
                  <a:lnTo>
                    <a:pt x="326" y="202"/>
                  </a:lnTo>
                  <a:lnTo>
                    <a:pt x="262" y="182"/>
                  </a:lnTo>
                  <a:lnTo>
                    <a:pt x="256" y="132"/>
                  </a:lnTo>
                  <a:lnTo>
                    <a:pt x="226" y="118"/>
                  </a:lnTo>
                  <a:lnTo>
                    <a:pt x="222" y="114"/>
                  </a:lnTo>
                  <a:lnTo>
                    <a:pt x="220" y="116"/>
                  </a:lnTo>
                  <a:lnTo>
                    <a:pt x="218" y="120"/>
                  </a:lnTo>
                  <a:lnTo>
                    <a:pt x="218" y="122"/>
                  </a:lnTo>
                  <a:lnTo>
                    <a:pt x="218" y="124"/>
                  </a:lnTo>
                  <a:lnTo>
                    <a:pt x="218" y="122"/>
                  </a:lnTo>
                  <a:lnTo>
                    <a:pt x="218" y="120"/>
                  </a:lnTo>
                  <a:lnTo>
                    <a:pt x="222" y="114"/>
                  </a:lnTo>
                  <a:lnTo>
                    <a:pt x="218" y="108"/>
                  </a:lnTo>
                  <a:lnTo>
                    <a:pt x="208" y="114"/>
                  </a:lnTo>
                  <a:lnTo>
                    <a:pt x="208" y="124"/>
                  </a:lnTo>
                  <a:lnTo>
                    <a:pt x="208" y="114"/>
                  </a:lnTo>
                  <a:lnTo>
                    <a:pt x="192" y="118"/>
                  </a:lnTo>
                  <a:lnTo>
                    <a:pt x="182" y="148"/>
                  </a:lnTo>
                  <a:lnTo>
                    <a:pt x="142" y="142"/>
                  </a:lnTo>
                  <a:lnTo>
                    <a:pt x="132" y="192"/>
                  </a:lnTo>
                  <a:lnTo>
                    <a:pt x="98" y="198"/>
                  </a:lnTo>
                  <a:lnTo>
                    <a:pt x="88" y="256"/>
                  </a:lnTo>
                  <a:lnTo>
                    <a:pt x="68" y="276"/>
                  </a:lnTo>
                  <a:lnTo>
                    <a:pt x="44" y="296"/>
                  </a:lnTo>
                  <a:lnTo>
                    <a:pt x="4" y="306"/>
                  </a:lnTo>
                  <a:lnTo>
                    <a:pt x="0" y="326"/>
                  </a:lnTo>
                  <a:lnTo>
                    <a:pt x="10" y="334"/>
                  </a:lnTo>
                  <a:lnTo>
                    <a:pt x="14" y="350"/>
                  </a:lnTo>
                  <a:lnTo>
                    <a:pt x="4" y="354"/>
                  </a:lnTo>
                  <a:lnTo>
                    <a:pt x="14" y="364"/>
                  </a:lnTo>
                  <a:lnTo>
                    <a:pt x="30" y="370"/>
                  </a:lnTo>
                  <a:lnTo>
                    <a:pt x="44" y="390"/>
                  </a:lnTo>
                  <a:lnTo>
                    <a:pt x="64" y="390"/>
                  </a:lnTo>
                  <a:lnTo>
                    <a:pt x="94" y="390"/>
                  </a:lnTo>
                  <a:lnTo>
                    <a:pt x="98" y="398"/>
                  </a:lnTo>
                  <a:lnTo>
                    <a:pt x="78" y="428"/>
                  </a:lnTo>
                  <a:lnTo>
                    <a:pt x="84" y="444"/>
                  </a:lnTo>
                  <a:lnTo>
                    <a:pt x="74" y="458"/>
                  </a:lnTo>
                  <a:lnTo>
                    <a:pt x="84" y="478"/>
                  </a:lnTo>
                  <a:lnTo>
                    <a:pt x="108" y="488"/>
                  </a:lnTo>
                  <a:lnTo>
                    <a:pt x="104" y="492"/>
                  </a:lnTo>
                  <a:lnTo>
                    <a:pt x="114" y="492"/>
                  </a:lnTo>
                  <a:lnTo>
                    <a:pt x="148" y="508"/>
                  </a:lnTo>
                  <a:lnTo>
                    <a:pt x="178" y="522"/>
                  </a:lnTo>
                  <a:lnTo>
                    <a:pt x="208" y="528"/>
                  </a:lnTo>
                  <a:lnTo>
                    <a:pt x="218" y="536"/>
                  </a:lnTo>
                  <a:lnTo>
                    <a:pt x="226" y="536"/>
                  </a:lnTo>
                  <a:lnTo>
                    <a:pt x="242" y="546"/>
                  </a:lnTo>
                  <a:lnTo>
                    <a:pt x="262" y="546"/>
                  </a:lnTo>
                  <a:lnTo>
                    <a:pt x="282" y="546"/>
                  </a:lnTo>
                  <a:lnTo>
                    <a:pt x="296" y="528"/>
                  </a:lnTo>
                  <a:lnTo>
                    <a:pt x="316" y="512"/>
                  </a:lnTo>
                  <a:lnTo>
                    <a:pt x="340" y="512"/>
                  </a:lnTo>
                  <a:lnTo>
                    <a:pt x="360" y="528"/>
                  </a:lnTo>
                  <a:lnTo>
                    <a:pt x="370" y="528"/>
                  </a:lnTo>
                  <a:lnTo>
                    <a:pt x="380" y="532"/>
                  </a:lnTo>
                  <a:lnTo>
                    <a:pt x="386" y="556"/>
                  </a:lnTo>
                  <a:lnTo>
                    <a:pt x="376" y="586"/>
                  </a:lnTo>
                  <a:lnTo>
                    <a:pt x="376" y="596"/>
                  </a:lnTo>
                  <a:lnTo>
                    <a:pt x="390" y="600"/>
                  </a:lnTo>
                  <a:lnTo>
                    <a:pt x="400" y="616"/>
                  </a:lnTo>
                  <a:lnTo>
                    <a:pt x="400" y="626"/>
                  </a:lnTo>
                  <a:lnTo>
                    <a:pt x="424" y="636"/>
                  </a:lnTo>
                  <a:lnTo>
                    <a:pt x="420" y="640"/>
                  </a:lnTo>
                  <a:lnTo>
                    <a:pt x="444" y="636"/>
                  </a:lnTo>
                  <a:lnTo>
                    <a:pt x="450" y="616"/>
                  </a:lnTo>
                  <a:lnTo>
                    <a:pt x="500" y="616"/>
                  </a:lnTo>
                  <a:lnTo>
                    <a:pt x="518" y="630"/>
                  </a:lnTo>
                  <a:lnTo>
                    <a:pt x="524" y="646"/>
                  </a:lnTo>
                  <a:lnTo>
                    <a:pt x="534" y="640"/>
                  </a:lnTo>
                  <a:lnTo>
                    <a:pt x="568" y="660"/>
                  </a:lnTo>
                  <a:lnTo>
                    <a:pt x="568" y="646"/>
                  </a:lnTo>
                  <a:lnTo>
                    <a:pt x="608" y="630"/>
                  </a:lnTo>
                  <a:lnTo>
                    <a:pt x="612" y="626"/>
                  </a:lnTo>
                  <a:lnTo>
                    <a:pt x="622" y="620"/>
                  </a:lnTo>
                  <a:lnTo>
                    <a:pt x="632" y="626"/>
                  </a:lnTo>
                  <a:lnTo>
                    <a:pt x="652" y="616"/>
                  </a:lnTo>
                  <a:lnTo>
                    <a:pt x="678" y="600"/>
                  </a:lnTo>
                  <a:lnTo>
                    <a:pt x="702" y="582"/>
                  </a:lnTo>
                  <a:lnTo>
                    <a:pt x="712" y="562"/>
                  </a:lnTo>
                  <a:lnTo>
                    <a:pt x="726" y="542"/>
                  </a:lnTo>
                  <a:lnTo>
                    <a:pt x="742" y="512"/>
                  </a:lnTo>
                  <a:lnTo>
                    <a:pt x="742" y="498"/>
                  </a:lnTo>
                  <a:lnTo>
                    <a:pt x="736" y="488"/>
                  </a:lnTo>
                  <a:lnTo>
                    <a:pt x="742" y="472"/>
                  </a:lnTo>
                  <a:lnTo>
                    <a:pt x="736" y="454"/>
                  </a:lnTo>
                  <a:lnTo>
                    <a:pt x="712" y="404"/>
                  </a:lnTo>
                  <a:lnTo>
                    <a:pt x="716" y="398"/>
                  </a:lnTo>
                  <a:lnTo>
                    <a:pt x="736" y="374"/>
                  </a:lnTo>
                  <a:lnTo>
                    <a:pt x="752" y="370"/>
                  </a:lnTo>
                  <a:lnTo>
                    <a:pt x="754" y="368"/>
                  </a:lnTo>
                  <a:lnTo>
                    <a:pt x="754" y="364"/>
                  </a:lnTo>
                  <a:lnTo>
                    <a:pt x="752" y="360"/>
                  </a:lnTo>
                  <a:lnTo>
                    <a:pt x="726" y="354"/>
                  </a:lnTo>
                  <a:lnTo>
                    <a:pt x="712" y="360"/>
                  </a:lnTo>
                  <a:lnTo>
                    <a:pt x="702" y="354"/>
                  </a:lnTo>
                  <a:lnTo>
                    <a:pt x="692" y="340"/>
                  </a:lnTo>
                  <a:lnTo>
                    <a:pt x="682" y="330"/>
                  </a:lnTo>
                  <a:lnTo>
                    <a:pt x="706" y="320"/>
                  </a:lnTo>
                  <a:lnTo>
                    <a:pt x="722" y="306"/>
                  </a:lnTo>
                  <a:lnTo>
                    <a:pt x="746" y="290"/>
                  </a:lnTo>
                  <a:lnTo>
                    <a:pt x="756" y="290"/>
                  </a:lnTo>
                  <a:lnTo>
                    <a:pt x="742" y="310"/>
                  </a:lnTo>
                  <a:lnTo>
                    <a:pt x="752" y="320"/>
                  </a:lnTo>
                  <a:lnTo>
                    <a:pt x="762" y="316"/>
                  </a:lnTo>
                  <a:lnTo>
                    <a:pt x="786" y="306"/>
                  </a:lnTo>
                  <a:lnTo>
                    <a:pt x="792" y="284"/>
                  </a:lnTo>
                  <a:lnTo>
                    <a:pt x="806" y="272"/>
                  </a:lnTo>
                  <a:lnTo>
                    <a:pt x="820" y="282"/>
                  </a:lnTo>
                  <a:lnTo>
                    <a:pt x="818" y="262"/>
                  </a:lnTo>
                  <a:lnTo>
                    <a:pt x="838" y="250"/>
                  </a:lnTo>
                  <a:lnTo>
                    <a:pt x="864" y="254"/>
                  </a:lnTo>
                  <a:lnTo>
                    <a:pt x="876" y="246"/>
                  </a:lnTo>
                  <a:lnTo>
                    <a:pt x="890" y="252"/>
                  </a:lnTo>
                  <a:lnTo>
                    <a:pt x="900" y="198"/>
                  </a:lnTo>
                  <a:lnTo>
                    <a:pt x="924" y="192"/>
                  </a:lnTo>
                  <a:lnTo>
                    <a:pt x="950" y="118"/>
                  </a:lnTo>
                  <a:lnTo>
                    <a:pt x="890" y="118"/>
                  </a:lnTo>
                  <a:close/>
                </a:path>
              </a:pathLst>
            </a:custGeom>
            <a:grpFill/>
            <a:ln w="9525" cap="flat" cmpd="sng">
              <a:solidFill>
                <a:schemeClr val="bg1"/>
              </a:solidFill>
              <a:prstDash val="solid"/>
              <a:round/>
              <a:headEnd type="none" w="med" len="med"/>
              <a:tailEnd type="none" w="med" len="med"/>
            </a:ln>
            <a:effectLst/>
          </p:spPr>
          <p:txBody>
            <a:bodyPr/>
            <a:lstStyle/>
            <a:p>
              <a:endParaRPr lang="en-GB" dirty="0"/>
            </a:p>
          </p:txBody>
        </p:sp>
        <p:sp>
          <p:nvSpPr>
            <p:cNvPr id="162" name="Freeform 260"/>
            <p:cNvSpPr>
              <a:spLocks/>
            </p:cNvSpPr>
            <p:nvPr/>
          </p:nvSpPr>
          <p:spPr bwMode="auto">
            <a:xfrm>
              <a:off x="9481999" y="3724214"/>
              <a:ext cx="43548" cy="52016"/>
            </a:xfrm>
            <a:custGeom>
              <a:avLst/>
              <a:gdLst>
                <a:gd name="T0" fmla="*/ 2147483646 w 42"/>
                <a:gd name="T1" fmla="*/ 0 h 54"/>
                <a:gd name="T2" fmla="*/ 0 w 42"/>
                <a:gd name="T3" fmla="*/ 2147483646 h 54"/>
                <a:gd name="T4" fmla="*/ 2147483646 w 42"/>
                <a:gd name="T5" fmla="*/ 2147483646 h 54"/>
                <a:gd name="T6" fmla="*/ 2147483646 w 42"/>
                <a:gd name="T7" fmla="*/ 2147483646 h 54"/>
                <a:gd name="T8" fmla="*/ 2147483646 w 42"/>
                <a:gd name="T9" fmla="*/ 2147483646 h 54"/>
                <a:gd name="T10" fmla="*/ 2147483646 w 42"/>
                <a:gd name="T11" fmla="*/ 0 h 5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2" h="54">
                  <a:moveTo>
                    <a:pt x="6" y="0"/>
                  </a:moveTo>
                  <a:lnTo>
                    <a:pt x="0" y="24"/>
                  </a:lnTo>
                  <a:lnTo>
                    <a:pt x="6" y="54"/>
                  </a:lnTo>
                  <a:lnTo>
                    <a:pt x="30" y="54"/>
                  </a:lnTo>
                  <a:lnTo>
                    <a:pt x="42" y="30"/>
                  </a:lnTo>
                  <a:lnTo>
                    <a:pt x="6" y="0"/>
                  </a:lnTo>
                  <a:close/>
                </a:path>
              </a:pathLst>
            </a:custGeom>
            <a:grpFill/>
            <a:ln w="9525">
              <a:solidFill>
                <a:schemeClr val="bg1"/>
              </a:solidFill>
              <a:round/>
              <a:headEnd/>
              <a:tailEnd/>
            </a:ln>
          </p:spPr>
          <p:txBody>
            <a:bodyPr/>
            <a:lstStyle/>
            <a:p>
              <a:endParaRPr lang="en-GB" dirty="0"/>
            </a:p>
          </p:txBody>
        </p:sp>
        <p:sp>
          <p:nvSpPr>
            <p:cNvPr id="163" name="Freeform 261"/>
            <p:cNvSpPr>
              <a:spLocks/>
            </p:cNvSpPr>
            <p:nvPr/>
          </p:nvSpPr>
          <p:spPr bwMode="auto">
            <a:xfrm>
              <a:off x="10106186" y="3327444"/>
              <a:ext cx="41129" cy="41129"/>
            </a:xfrm>
            <a:custGeom>
              <a:avLst/>
              <a:gdLst>
                <a:gd name="T0" fmla="*/ 0 w 42"/>
                <a:gd name="T1" fmla="*/ 2147483646 h 42"/>
                <a:gd name="T2" fmla="*/ 2147483646 w 42"/>
                <a:gd name="T3" fmla="*/ 2147483646 h 42"/>
                <a:gd name="T4" fmla="*/ 2147483646 w 42"/>
                <a:gd name="T5" fmla="*/ 0 h 42"/>
                <a:gd name="T6" fmla="*/ 2147483646 w 42"/>
                <a:gd name="T7" fmla="*/ 2147483646 h 42"/>
                <a:gd name="T8" fmla="*/ 2147483646 w 42"/>
                <a:gd name="T9" fmla="*/ 2147483646 h 42"/>
                <a:gd name="T10" fmla="*/ 2147483646 w 42"/>
                <a:gd name="T11" fmla="*/ 2147483646 h 42"/>
                <a:gd name="T12" fmla="*/ 0 w 42"/>
                <a:gd name="T13" fmla="*/ 2147483646 h 4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2" h="42">
                  <a:moveTo>
                    <a:pt x="0" y="30"/>
                  </a:moveTo>
                  <a:lnTo>
                    <a:pt x="12" y="12"/>
                  </a:lnTo>
                  <a:lnTo>
                    <a:pt x="30" y="0"/>
                  </a:lnTo>
                  <a:lnTo>
                    <a:pt x="42" y="12"/>
                  </a:lnTo>
                  <a:lnTo>
                    <a:pt x="30" y="30"/>
                  </a:lnTo>
                  <a:lnTo>
                    <a:pt x="12" y="42"/>
                  </a:lnTo>
                  <a:lnTo>
                    <a:pt x="0" y="30"/>
                  </a:lnTo>
                  <a:close/>
                </a:path>
              </a:pathLst>
            </a:custGeom>
            <a:grpFill/>
            <a:ln w="9525">
              <a:solidFill>
                <a:schemeClr val="bg1"/>
              </a:solidFill>
              <a:round/>
              <a:headEnd/>
              <a:tailEnd/>
            </a:ln>
          </p:spPr>
          <p:txBody>
            <a:bodyPr/>
            <a:lstStyle/>
            <a:p>
              <a:endParaRPr lang="en-GB" dirty="0"/>
            </a:p>
          </p:txBody>
        </p:sp>
        <p:sp>
          <p:nvSpPr>
            <p:cNvPr id="164" name="Freeform 262"/>
            <p:cNvSpPr>
              <a:spLocks/>
            </p:cNvSpPr>
            <p:nvPr/>
          </p:nvSpPr>
          <p:spPr bwMode="auto">
            <a:xfrm>
              <a:off x="10327554" y="3225832"/>
              <a:ext cx="24193" cy="71371"/>
            </a:xfrm>
            <a:custGeom>
              <a:avLst/>
              <a:gdLst>
                <a:gd name="T0" fmla="*/ 0 w 24"/>
                <a:gd name="T1" fmla="*/ 2147483646 h 72"/>
                <a:gd name="T2" fmla="*/ 0 w 24"/>
                <a:gd name="T3" fmla="*/ 2147483646 h 72"/>
                <a:gd name="T4" fmla="*/ 2147483646 w 24"/>
                <a:gd name="T5" fmla="*/ 0 h 72"/>
                <a:gd name="T6" fmla="*/ 2147483646 w 24"/>
                <a:gd name="T7" fmla="*/ 2147483646 h 72"/>
                <a:gd name="T8" fmla="*/ 2147483646 w 24"/>
                <a:gd name="T9" fmla="*/ 2147483646 h 72"/>
                <a:gd name="T10" fmla="*/ 0 w 24"/>
                <a:gd name="T11" fmla="*/ 2147483646 h 7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 h="72">
                  <a:moveTo>
                    <a:pt x="0" y="42"/>
                  </a:moveTo>
                  <a:lnTo>
                    <a:pt x="0" y="18"/>
                  </a:lnTo>
                  <a:lnTo>
                    <a:pt x="24" y="0"/>
                  </a:lnTo>
                  <a:lnTo>
                    <a:pt x="24" y="24"/>
                  </a:lnTo>
                  <a:lnTo>
                    <a:pt x="6" y="72"/>
                  </a:lnTo>
                  <a:lnTo>
                    <a:pt x="0" y="42"/>
                  </a:lnTo>
                  <a:close/>
                </a:path>
              </a:pathLst>
            </a:custGeom>
            <a:grpFill/>
            <a:ln w="9525">
              <a:solidFill>
                <a:schemeClr val="bg1"/>
              </a:solidFill>
              <a:round/>
              <a:headEnd/>
              <a:tailEnd/>
            </a:ln>
          </p:spPr>
          <p:txBody>
            <a:bodyPr/>
            <a:lstStyle/>
            <a:p>
              <a:endParaRPr lang="en-GB" dirty="0"/>
            </a:p>
          </p:txBody>
        </p:sp>
        <p:sp>
          <p:nvSpPr>
            <p:cNvPr id="165" name="Freeform 263"/>
            <p:cNvSpPr>
              <a:spLocks/>
            </p:cNvSpPr>
            <p:nvPr/>
          </p:nvSpPr>
          <p:spPr bwMode="auto">
            <a:xfrm>
              <a:off x="10506585" y="3040754"/>
              <a:ext cx="35081" cy="53225"/>
            </a:xfrm>
            <a:custGeom>
              <a:avLst/>
              <a:gdLst>
                <a:gd name="T0" fmla="*/ 0 w 36"/>
                <a:gd name="T1" fmla="*/ 2147483646 h 54"/>
                <a:gd name="T2" fmla="*/ 2147483646 w 36"/>
                <a:gd name="T3" fmla="*/ 2147483646 h 54"/>
                <a:gd name="T4" fmla="*/ 2147483646 w 36"/>
                <a:gd name="T5" fmla="*/ 2147483646 h 54"/>
                <a:gd name="T6" fmla="*/ 2147483646 w 36"/>
                <a:gd name="T7" fmla="*/ 2147483646 h 54"/>
                <a:gd name="T8" fmla="*/ 2147483646 w 36"/>
                <a:gd name="T9" fmla="*/ 2147483646 h 54"/>
                <a:gd name="T10" fmla="*/ 2147483646 w 36"/>
                <a:gd name="T11" fmla="*/ 0 h 54"/>
                <a:gd name="T12" fmla="*/ 0 w 36"/>
                <a:gd name="T13" fmla="*/ 2147483646 h 5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54">
                  <a:moveTo>
                    <a:pt x="0" y="18"/>
                  </a:moveTo>
                  <a:lnTo>
                    <a:pt x="6" y="36"/>
                  </a:lnTo>
                  <a:lnTo>
                    <a:pt x="12" y="54"/>
                  </a:lnTo>
                  <a:lnTo>
                    <a:pt x="30" y="42"/>
                  </a:lnTo>
                  <a:lnTo>
                    <a:pt x="36" y="18"/>
                  </a:lnTo>
                  <a:lnTo>
                    <a:pt x="30" y="0"/>
                  </a:lnTo>
                  <a:lnTo>
                    <a:pt x="0" y="18"/>
                  </a:lnTo>
                  <a:close/>
                </a:path>
              </a:pathLst>
            </a:custGeom>
            <a:grpFill/>
            <a:ln w="9525">
              <a:solidFill>
                <a:schemeClr val="bg1"/>
              </a:solidFill>
              <a:round/>
              <a:headEnd/>
              <a:tailEnd/>
            </a:ln>
          </p:spPr>
          <p:txBody>
            <a:bodyPr/>
            <a:lstStyle/>
            <a:p>
              <a:endParaRPr lang="en-GB" dirty="0"/>
            </a:p>
          </p:txBody>
        </p:sp>
        <p:sp>
          <p:nvSpPr>
            <p:cNvPr id="166" name="Freeform 264"/>
            <p:cNvSpPr>
              <a:spLocks/>
            </p:cNvSpPr>
            <p:nvPr/>
          </p:nvSpPr>
          <p:spPr bwMode="auto">
            <a:xfrm>
              <a:off x="10548923" y="2767369"/>
              <a:ext cx="262497" cy="285481"/>
            </a:xfrm>
            <a:custGeom>
              <a:avLst/>
              <a:gdLst>
                <a:gd name="T0" fmla="*/ 2147483646 w 264"/>
                <a:gd name="T1" fmla="*/ 2147483646 h 289"/>
                <a:gd name="T2" fmla="*/ 2147483646 w 264"/>
                <a:gd name="T3" fmla="*/ 2147483646 h 289"/>
                <a:gd name="T4" fmla="*/ 2147483646 w 264"/>
                <a:gd name="T5" fmla="*/ 2147483646 h 289"/>
                <a:gd name="T6" fmla="*/ 2147483646 w 264"/>
                <a:gd name="T7" fmla="*/ 2147483646 h 289"/>
                <a:gd name="T8" fmla="*/ 2147483646 w 264"/>
                <a:gd name="T9" fmla="*/ 2147483646 h 289"/>
                <a:gd name="T10" fmla="*/ 2147483646 w 264"/>
                <a:gd name="T11" fmla="*/ 2147483646 h 289"/>
                <a:gd name="T12" fmla="*/ 2147483646 w 264"/>
                <a:gd name="T13" fmla="*/ 2147483646 h 289"/>
                <a:gd name="T14" fmla="*/ 2147483646 w 264"/>
                <a:gd name="T15" fmla="*/ 2147483646 h 289"/>
                <a:gd name="T16" fmla="*/ 2147483646 w 264"/>
                <a:gd name="T17" fmla="*/ 2147483646 h 289"/>
                <a:gd name="T18" fmla="*/ 2147483646 w 264"/>
                <a:gd name="T19" fmla="*/ 2147483646 h 289"/>
                <a:gd name="T20" fmla="*/ 2147483646 w 264"/>
                <a:gd name="T21" fmla="*/ 0 h 289"/>
                <a:gd name="T22" fmla="*/ 2147483646 w 264"/>
                <a:gd name="T23" fmla="*/ 2147483646 h 289"/>
                <a:gd name="T24" fmla="*/ 2147483646 w 264"/>
                <a:gd name="T25" fmla="*/ 2147483646 h 289"/>
                <a:gd name="T26" fmla="*/ 2147483646 w 264"/>
                <a:gd name="T27" fmla="*/ 2147483646 h 289"/>
                <a:gd name="T28" fmla="*/ 2147483646 w 264"/>
                <a:gd name="T29" fmla="*/ 2147483646 h 289"/>
                <a:gd name="T30" fmla="*/ 2147483646 w 264"/>
                <a:gd name="T31" fmla="*/ 2147483646 h 289"/>
                <a:gd name="T32" fmla="*/ 2147483646 w 264"/>
                <a:gd name="T33" fmla="*/ 2147483646 h 289"/>
                <a:gd name="T34" fmla="*/ 2147483646 w 264"/>
                <a:gd name="T35" fmla="*/ 2147483646 h 289"/>
                <a:gd name="T36" fmla="*/ 2147483646 w 264"/>
                <a:gd name="T37" fmla="*/ 2147483646 h 289"/>
                <a:gd name="T38" fmla="*/ 2147483646 w 264"/>
                <a:gd name="T39" fmla="*/ 2147483646 h 289"/>
                <a:gd name="T40" fmla="*/ 2147483646 w 264"/>
                <a:gd name="T41" fmla="*/ 2147483646 h 289"/>
                <a:gd name="T42" fmla="*/ 2147483646 w 264"/>
                <a:gd name="T43" fmla="*/ 2147483646 h 289"/>
                <a:gd name="T44" fmla="*/ 2147483646 w 264"/>
                <a:gd name="T45" fmla="*/ 2147483646 h 289"/>
                <a:gd name="T46" fmla="*/ 2147483646 w 264"/>
                <a:gd name="T47" fmla="*/ 2147483646 h 289"/>
                <a:gd name="T48" fmla="*/ 2147483646 w 264"/>
                <a:gd name="T49" fmla="*/ 2147483646 h 289"/>
                <a:gd name="T50" fmla="*/ 2147483646 w 264"/>
                <a:gd name="T51" fmla="*/ 2147483646 h 289"/>
                <a:gd name="T52" fmla="*/ 2147483646 w 264"/>
                <a:gd name="T53" fmla="*/ 2147483646 h 289"/>
                <a:gd name="T54" fmla="*/ 2147483646 w 264"/>
                <a:gd name="T55" fmla="*/ 2147483646 h 289"/>
                <a:gd name="T56" fmla="*/ 2147483646 w 264"/>
                <a:gd name="T57" fmla="*/ 2147483646 h 289"/>
                <a:gd name="T58" fmla="*/ 2147483646 w 264"/>
                <a:gd name="T59" fmla="*/ 2147483646 h 289"/>
                <a:gd name="T60" fmla="*/ 2147483646 w 264"/>
                <a:gd name="T61" fmla="*/ 2147483646 h 289"/>
                <a:gd name="T62" fmla="*/ 2147483646 w 264"/>
                <a:gd name="T63" fmla="*/ 2147483646 h 289"/>
                <a:gd name="T64" fmla="*/ 2147483646 w 264"/>
                <a:gd name="T65" fmla="*/ 2147483646 h 289"/>
                <a:gd name="T66" fmla="*/ 0 w 264"/>
                <a:gd name="T67" fmla="*/ 2147483646 h 289"/>
                <a:gd name="T68" fmla="*/ 2147483646 w 264"/>
                <a:gd name="T69" fmla="*/ 2147483646 h 28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64" h="289">
                  <a:moveTo>
                    <a:pt x="6" y="247"/>
                  </a:moveTo>
                  <a:lnTo>
                    <a:pt x="42" y="235"/>
                  </a:lnTo>
                  <a:lnTo>
                    <a:pt x="66" y="235"/>
                  </a:lnTo>
                  <a:lnTo>
                    <a:pt x="108" y="199"/>
                  </a:lnTo>
                  <a:lnTo>
                    <a:pt x="138" y="187"/>
                  </a:lnTo>
                  <a:lnTo>
                    <a:pt x="144" y="157"/>
                  </a:lnTo>
                  <a:lnTo>
                    <a:pt x="156" y="109"/>
                  </a:lnTo>
                  <a:lnTo>
                    <a:pt x="156" y="72"/>
                  </a:lnTo>
                  <a:lnTo>
                    <a:pt x="174" y="48"/>
                  </a:lnTo>
                  <a:lnTo>
                    <a:pt x="174" y="18"/>
                  </a:lnTo>
                  <a:lnTo>
                    <a:pt x="186" y="0"/>
                  </a:lnTo>
                  <a:lnTo>
                    <a:pt x="210" y="18"/>
                  </a:lnTo>
                  <a:lnTo>
                    <a:pt x="246" y="30"/>
                  </a:lnTo>
                  <a:lnTo>
                    <a:pt x="264" y="30"/>
                  </a:lnTo>
                  <a:lnTo>
                    <a:pt x="240" y="54"/>
                  </a:lnTo>
                  <a:lnTo>
                    <a:pt x="222" y="66"/>
                  </a:lnTo>
                  <a:lnTo>
                    <a:pt x="210" y="85"/>
                  </a:lnTo>
                  <a:lnTo>
                    <a:pt x="180" y="60"/>
                  </a:lnTo>
                  <a:lnTo>
                    <a:pt x="162" y="97"/>
                  </a:lnTo>
                  <a:lnTo>
                    <a:pt x="186" y="139"/>
                  </a:lnTo>
                  <a:lnTo>
                    <a:pt x="168" y="169"/>
                  </a:lnTo>
                  <a:lnTo>
                    <a:pt x="162" y="193"/>
                  </a:lnTo>
                  <a:lnTo>
                    <a:pt x="162" y="235"/>
                  </a:lnTo>
                  <a:lnTo>
                    <a:pt x="150" y="247"/>
                  </a:lnTo>
                  <a:lnTo>
                    <a:pt x="138" y="241"/>
                  </a:lnTo>
                  <a:lnTo>
                    <a:pt x="126" y="247"/>
                  </a:lnTo>
                  <a:lnTo>
                    <a:pt x="102" y="247"/>
                  </a:lnTo>
                  <a:lnTo>
                    <a:pt x="90" y="247"/>
                  </a:lnTo>
                  <a:lnTo>
                    <a:pt x="66" y="271"/>
                  </a:lnTo>
                  <a:lnTo>
                    <a:pt x="60" y="259"/>
                  </a:lnTo>
                  <a:lnTo>
                    <a:pt x="48" y="265"/>
                  </a:lnTo>
                  <a:lnTo>
                    <a:pt x="36" y="271"/>
                  </a:lnTo>
                  <a:lnTo>
                    <a:pt x="12" y="289"/>
                  </a:lnTo>
                  <a:lnTo>
                    <a:pt x="0" y="259"/>
                  </a:lnTo>
                  <a:lnTo>
                    <a:pt x="6" y="247"/>
                  </a:lnTo>
                  <a:close/>
                </a:path>
              </a:pathLst>
            </a:custGeom>
            <a:solidFill>
              <a:srgbClr val="E23936"/>
            </a:solidFill>
            <a:ln w="9525">
              <a:solidFill>
                <a:schemeClr val="bg1"/>
              </a:solidFill>
              <a:round/>
              <a:headEnd/>
              <a:tailEnd/>
            </a:ln>
          </p:spPr>
          <p:txBody>
            <a:bodyPr/>
            <a:lstStyle/>
            <a:p>
              <a:endParaRPr lang="en-GB" dirty="0"/>
            </a:p>
          </p:txBody>
        </p:sp>
        <p:sp>
          <p:nvSpPr>
            <p:cNvPr id="167" name="Freeform 265"/>
            <p:cNvSpPr>
              <a:spLocks/>
            </p:cNvSpPr>
            <p:nvPr/>
          </p:nvSpPr>
          <p:spPr bwMode="auto">
            <a:xfrm>
              <a:off x="10734002" y="2504872"/>
              <a:ext cx="47177" cy="233466"/>
            </a:xfrm>
            <a:custGeom>
              <a:avLst/>
              <a:gdLst>
                <a:gd name="T0" fmla="*/ 2147483646 w 48"/>
                <a:gd name="T1" fmla="*/ 2147483646 h 234"/>
                <a:gd name="T2" fmla="*/ 2147483646 w 48"/>
                <a:gd name="T3" fmla="*/ 2147483646 h 234"/>
                <a:gd name="T4" fmla="*/ 2147483646 w 48"/>
                <a:gd name="T5" fmla="*/ 2147483646 h 234"/>
                <a:gd name="T6" fmla="*/ 0 w 48"/>
                <a:gd name="T7" fmla="*/ 2147483646 h 234"/>
                <a:gd name="T8" fmla="*/ 2147483646 w 48"/>
                <a:gd name="T9" fmla="*/ 2147483646 h 234"/>
                <a:gd name="T10" fmla="*/ 2147483646 w 48"/>
                <a:gd name="T11" fmla="*/ 0 h 234"/>
                <a:gd name="T12" fmla="*/ 2147483646 w 48"/>
                <a:gd name="T13" fmla="*/ 2147483646 h 234"/>
                <a:gd name="T14" fmla="*/ 2147483646 w 48"/>
                <a:gd name="T15" fmla="*/ 2147483646 h 234"/>
                <a:gd name="T16" fmla="*/ 2147483646 w 48"/>
                <a:gd name="T17" fmla="*/ 2147483646 h 234"/>
                <a:gd name="T18" fmla="*/ 2147483646 w 48"/>
                <a:gd name="T19" fmla="*/ 2147483646 h 234"/>
                <a:gd name="T20" fmla="*/ 2147483646 w 48"/>
                <a:gd name="T21" fmla="*/ 2147483646 h 234"/>
                <a:gd name="T22" fmla="*/ 2147483646 w 48"/>
                <a:gd name="T23" fmla="*/ 2147483646 h 234"/>
                <a:gd name="T24" fmla="*/ 2147483646 w 48"/>
                <a:gd name="T25" fmla="*/ 2147483646 h 234"/>
                <a:gd name="T26" fmla="*/ 2147483646 w 48"/>
                <a:gd name="T27" fmla="*/ 2147483646 h 23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48" h="234">
                  <a:moveTo>
                    <a:pt x="12" y="222"/>
                  </a:moveTo>
                  <a:lnTo>
                    <a:pt x="12" y="180"/>
                  </a:lnTo>
                  <a:lnTo>
                    <a:pt x="6" y="90"/>
                  </a:lnTo>
                  <a:lnTo>
                    <a:pt x="0" y="66"/>
                  </a:lnTo>
                  <a:lnTo>
                    <a:pt x="6" y="30"/>
                  </a:lnTo>
                  <a:lnTo>
                    <a:pt x="12" y="0"/>
                  </a:lnTo>
                  <a:lnTo>
                    <a:pt x="24" y="36"/>
                  </a:lnTo>
                  <a:lnTo>
                    <a:pt x="24" y="60"/>
                  </a:lnTo>
                  <a:lnTo>
                    <a:pt x="48" y="156"/>
                  </a:lnTo>
                  <a:lnTo>
                    <a:pt x="30" y="144"/>
                  </a:lnTo>
                  <a:lnTo>
                    <a:pt x="24" y="168"/>
                  </a:lnTo>
                  <a:lnTo>
                    <a:pt x="24" y="198"/>
                  </a:lnTo>
                  <a:lnTo>
                    <a:pt x="42" y="234"/>
                  </a:lnTo>
                  <a:lnTo>
                    <a:pt x="12" y="222"/>
                  </a:lnTo>
                  <a:close/>
                </a:path>
              </a:pathLst>
            </a:custGeom>
            <a:grpFill/>
            <a:ln w="9525">
              <a:solidFill>
                <a:schemeClr val="bg1"/>
              </a:solidFill>
              <a:round/>
              <a:headEnd/>
              <a:tailEnd/>
            </a:ln>
          </p:spPr>
          <p:txBody>
            <a:bodyPr/>
            <a:lstStyle/>
            <a:p>
              <a:endParaRPr lang="en-GB" dirty="0"/>
            </a:p>
          </p:txBody>
        </p:sp>
        <p:sp>
          <p:nvSpPr>
            <p:cNvPr id="168" name="Freeform 272"/>
            <p:cNvSpPr>
              <a:spLocks/>
            </p:cNvSpPr>
            <p:nvPr/>
          </p:nvSpPr>
          <p:spPr bwMode="auto">
            <a:xfrm>
              <a:off x="10314249" y="3362524"/>
              <a:ext cx="107660" cy="148788"/>
            </a:xfrm>
            <a:custGeom>
              <a:avLst/>
              <a:gdLst>
                <a:gd name="T0" fmla="*/ 2147483646 w 108"/>
                <a:gd name="T1" fmla="*/ 2147483646 h 151"/>
                <a:gd name="T2" fmla="*/ 0 w 108"/>
                <a:gd name="T3" fmla="*/ 2147483646 h 151"/>
                <a:gd name="T4" fmla="*/ 2147483646 w 108"/>
                <a:gd name="T5" fmla="*/ 2147483646 h 151"/>
                <a:gd name="T6" fmla="*/ 2147483646 w 108"/>
                <a:gd name="T7" fmla="*/ 2147483646 h 151"/>
                <a:gd name="T8" fmla="*/ 2147483646 w 108"/>
                <a:gd name="T9" fmla="*/ 2147483646 h 151"/>
                <a:gd name="T10" fmla="*/ 2147483646 w 108"/>
                <a:gd name="T11" fmla="*/ 2147483646 h 151"/>
                <a:gd name="T12" fmla="*/ 2147483646 w 108"/>
                <a:gd name="T13" fmla="*/ 2147483646 h 151"/>
                <a:gd name="T14" fmla="*/ 2147483646 w 108"/>
                <a:gd name="T15" fmla="*/ 2147483646 h 151"/>
                <a:gd name="T16" fmla="*/ 2147483646 w 108"/>
                <a:gd name="T17" fmla="*/ 2147483646 h 151"/>
                <a:gd name="T18" fmla="*/ 2147483646 w 108"/>
                <a:gd name="T19" fmla="*/ 2147483646 h 151"/>
                <a:gd name="T20" fmla="*/ 2147483646 w 108"/>
                <a:gd name="T21" fmla="*/ 2147483646 h 151"/>
                <a:gd name="T22" fmla="*/ 2147483646 w 108"/>
                <a:gd name="T23" fmla="*/ 2147483646 h 151"/>
                <a:gd name="T24" fmla="*/ 2147483646 w 108"/>
                <a:gd name="T25" fmla="*/ 2147483646 h 151"/>
                <a:gd name="T26" fmla="*/ 2147483646 w 108"/>
                <a:gd name="T27" fmla="*/ 0 h 151"/>
                <a:gd name="T28" fmla="*/ 2147483646 w 108"/>
                <a:gd name="T29" fmla="*/ 2147483646 h 15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08" h="151">
                  <a:moveTo>
                    <a:pt x="12" y="18"/>
                  </a:moveTo>
                  <a:lnTo>
                    <a:pt x="0" y="42"/>
                  </a:lnTo>
                  <a:lnTo>
                    <a:pt x="6" y="72"/>
                  </a:lnTo>
                  <a:lnTo>
                    <a:pt x="18" y="85"/>
                  </a:lnTo>
                  <a:lnTo>
                    <a:pt x="36" y="91"/>
                  </a:lnTo>
                  <a:lnTo>
                    <a:pt x="72" y="109"/>
                  </a:lnTo>
                  <a:lnTo>
                    <a:pt x="78" y="139"/>
                  </a:lnTo>
                  <a:lnTo>
                    <a:pt x="108" y="151"/>
                  </a:lnTo>
                  <a:lnTo>
                    <a:pt x="102" y="127"/>
                  </a:lnTo>
                  <a:lnTo>
                    <a:pt x="78" y="91"/>
                  </a:lnTo>
                  <a:lnTo>
                    <a:pt x="42" y="66"/>
                  </a:lnTo>
                  <a:lnTo>
                    <a:pt x="48" y="48"/>
                  </a:lnTo>
                  <a:lnTo>
                    <a:pt x="54" y="12"/>
                  </a:lnTo>
                  <a:lnTo>
                    <a:pt x="30" y="0"/>
                  </a:lnTo>
                  <a:lnTo>
                    <a:pt x="12" y="18"/>
                  </a:lnTo>
                  <a:close/>
                </a:path>
              </a:pathLst>
            </a:custGeom>
            <a:grpFill/>
            <a:ln w="9525">
              <a:solidFill>
                <a:schemeClr val="bg1"/>
              </a:solidFill>
              <a:round/>
              <a:headEnd/>
              <a:tailEnd/>
            </a:ln>
          </p:spPr>
          <p:txBody>
            <a:bodyPr/>
            <a:lstStyle/>
            <a:p>
              <a:endParaRPr lang="en-GB" dirty="0"/>
            </a:p>
          </p:txBody>
        </p:sp>
        <p:sp>
          <p:nvSpPr>
            <p:cNvPr id="169" name="Freeform 273"/>
            <p:cNvSpPr>
              <a:spLocks/>
            </p:cNvSpPr>
            <p:nvPr/>
          </p:nvSpPr>
          <p:spPr bwMode="auto">
            <a:xfrm>
              <a:off x="10357796" y="3535506"/>
              <a:ext cx="88305" cy="70161"/>
            </a:xfrm>
            <a:custGeom>
              <a:avLst/>
              <a:gdLst>
                <a:gd name="T0" fmla="*/ 0 w 90"/>
                <a:gd name="T1" fmla="*/ 2147483646 h 72"/>
                <a:gd name="T2" fmla="*/ 2147483646 w 90"/>
                <a:gd name="T3" fmla="*/ 2147483646 h 72"/>
                <a:gd name="T4" fmla="*/ 2147483646 w 90"/>
                <a:gd name="T5" fmla="*/ 2147483646 h 72"/>
                <a:gd name="T6" fmla="*/ 2147483646 w 90"/>
                <a:gd name="T7" fmla="*/ 0 h 72"/>
                <a:gd name="T8" fmla="*/ 2147483646 w 90"/>
                <a:gd name="T9" fmla="*/ 2147483646 h 72"/>
                <a:gd name="T10" fmla="*/ 2147483646 w 90"/>
                <a:gd name="T11" fmla="*/ 2147483646 h 72"/>
                <a:gd name="T12" fmla="*/ 2147483646 w 90"/>
                <a:gd name="T13" fmla="*/ 2147483646 h 72"/>
                <a:gd name="T14" fmla="*/ 2147483646 w 90"/>
                <a:gd name="T15" fmla="*/ 2147483646 h 72"/>
                <a:gd name="T16" fmla="*/ 2147483646 w 90"/>
                <a:gd name="T17" fmla="*/ 2147483646 h 72"/>
                <a:gd name="T18" fmla="*/ 0 w 90"/>
                <a:gd name="T19" fmla="*/ 2147483646 h 7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0" h="72">
                  <a:moveTo>
                    <a:pt x="0" y="54"/>
                  </a:moveTo>
                  <a:lnTo>
                    <a:pt x="18" y="24"/>
                  </a:lnTo>
                  <a:lnTo>
                    <a:pt x="42" y="24"/>
                  </a:lnTo>
                  <a:lnTo>
                    <a:pt x="60" y="0"/>
                  </a:lnTo>
                  <a:lnTo>
                    <a:pt x="90" y="24"/>
                  </a:lnTo>
                  <a:lnTo>
                    <a:pt x="90" y="72"/>
                  </a:lnTo>
                  <a:lnTo>
                    <a:pt x="60" y="60"/>
                  </a:lnTo>
                  <a:lnTo>
                    <a:pt x="42" y="60"/>
                  </a:lnTo>
                  <a:lnTo>
                    <a:pt x="24" y="48"/>
                  </a:lnTo>
                  <a:lnTo>
                    <a:pt x="0" y="54"/>
                  </a:lnTo>
                  <a:close/>
                </a:path>
              </a:pathLst>
            </a:custGeom>
            <a:grpFill/>
            <a:ln w="9525">
              <a:solidFill>
                <a:schemeClr val="bg1"/>
              </a:solidFill>
              <a:round/>
              <a:headEnd/>
              <a:tailEnd/>
            </a:ln>
          </p:spPr>
          <p:txBody>
            <a:bodyPr/>
            <a:lstStyle/>
            <a:p>
              <a:endParaRPr lang="en-GB" dirty="0"/>
            </a:p>
          </p:txBody>
        </p:sp>
        <p:sp>
          <p:nvSpPr>
            <p:cNvPr id="170" name="Freeform 333"/>
            <p:cNvSpPr>
              <a:spLocks/>
            </p:cNvSpPr>
            <p:nvPr/>
          </p:nvSpPr>
          <p:spPr bwMode="auto">
            <a:xfrm>
              <a:off x="9715464" y="2565355"/>
              <a:ext cx="592736" cy="297577"/>
            </a:xfrm>
            <a:custGeom>
              <a:avLst/>
              <a:gdLst>
                <a:gd name="T0" fmla="*/ 2147483646 w 595"/>
                <a:gd name="T1" fmla="*/ 2147483646 h 301"/>
                <a:gd name="T2" fmla="*/ 2147483646 w 595"/>
                <a:gd name="T3" fmla="*/ 2147483646 h 301"/>
                <a:gd name="T4" fmla="*/ 2147483646 w 595"/>
                <a:gd name="T5" fmla="*/ 2147483646 h 301"/>
                <a:gd name="T6" fmla="*/ 2147483646 w 595"/>
                <a:gd name="T7" fmla="*/ 2147483646 h 301"/>
                <a:gd name="T8" fmla="*/ 2147483646 w 595"/>
                <a:gd name="T9" fmla="*/ 2147483646 h 301"/>
                <a:gd name="T10" fmla="*/ 2147483646 w 595"/>
                <a:gd name="T11" fmla="*/ 2147483646 h 301"/>
                <a:gd name="T12" fmla="*/ 2147483646 w 595"/>
                <a:gd name="T13" fmla="*/ 2147483646 h 301"/>
                <a:gd name="T14" fmla="*/ 2147483646 w 595"/>
                <a:gd name="T15" fmla="*/ 2147483646 h 301"/>
                <a:gd name="T16" fmla="*/ 2147483646 w 595"/>
                <a:gd name="T17" fmla="*/ 2147483646 h 301"/>
                <a:gd name="T18" fmla="*/ 2147483646 w 595"/>
                <a:gd name="T19" fmla="*/ 2147483646 h 301"/>
                <a:gd name="T20" fmla="*/ 2147483646 w 595"/>
                <a:gd name="T21" fmla="*/ 2147483646 h 301"/>
                <a:gd name="T22" fmla="*/ 2147483646 w 595"/>
                <a:gd name="T23" fmla="*/ 2147483646 h 301"/>
                <a:gd name="T24" fmla="*/ 2147483646 w 595"/>
                <a:gd name="T25" fmla="*/ 2147483646 h 301"/>
                <a:gd name="T26" fmla="*/ 2147483646 w 595"/>
                <a:gd name="T27" fmla="*/ 2147483646 h 301"/>
                <a:gd name="T28" fmla="*/ 2147483646 w 595"/>
                <a:gd name="T29" fmla="*/ 2147483646 h 301"/>
                <a:gd name="T30" fmla="*/ 2147483646 w 595"/>
                <a:gd name="T31" fmla="*/ 2147483646 h 301"/>
                <a:gd name="T32" fmla="*/ 2147483646 w 595"/>
                <a:gd name="T33" fmla="*/ 2147483646 h 301"/>
                <a:gd name="T34" fmla="*/ 2147483646 w 595"/>
                <a:gd name="T35" fmla="*/ 2147483646 h 301"/>
                <a:gd name="T36" fmla="*/ 2147483646 w 595"/>
                <a:gd name="T37" fmla="*/ 2147483646 h 301"/>
                <a:gd name="T38" fmla="*/ 2147483646 w 595"/>
                <a:gd name="T39" fmla="*/ 2147483646 h 301"/>
                <a:gd name="T40" fmla="*/ 2147483646 w 595"/>
                <a:gd name="T41" fmla="*/ 2147483646 h 301"/>
                <a:gd name="T42" fmla="*/ 2147483646 w 595"/>
                <a:gd name="T43" fmla="*/ 0 h 301"/>
                <a:gd name="T44" fmla="*/ 2147483646 w 595"/>
                <a:gd name="T45" fmla="*/ 2147483646 h 301"/>
                <a:gd name="T46" fmla="*/ 2147483646 w 595"/>
                <a:gd name="T47" fmla="*/ 2147483646 h 301"/>
                <a:gd name="T48" fmla="*/ 2147483646 w 595"/>
                <a:gd name="T49" fmla="*/ 2147483646 h 301"/>
                <a:gd name="T50" fmla="*/ 2147483646 w 595"/>
                <a:gd name="T51" fmla="*/ 2147483646 h 301"/>
                <a:gd name="T52" fmla="*/ 2147483646 w 595"/>
                <a:gd name="T53" fmla="*/ 2147483646 h 301"/>
                <a:gd name="T54" fmla="*/ 0 w 595"/>
                <a:gd name="T55" fmla="*/ 2147483646 h 301"/>
                <a:gd name="T56" fmla="*/ 2147483646 w 595"/>
                <a:gd name="T57" fmla="*/ 2147483646 h 301"/>
                <a:gd name="T58" fmla="*/ 2147483646 w 595"/>
                <a:gd name="T59" fmla="*/ 2147483646 h 301"/>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595" h="301">
                  <a:moveTo>
                    <a:pt x="42" y="126"/>
                  </a:moveTo>
                  <a:lnTo>
                    <a:pt x="48" y="186"/>
                  </a:lnTo>
                  <a:lnTo>
                    <a:pt x="127" y="210"/>
                  </a:lnTo>
                  <a:lnTo>
                    <a:pt x="181" y="264"/>
                  </a:lnTo>
                  <a:lnTo>
                    <a:pt x="253" y="270"/>
                  </a:lnTo>
                  <a:lnTo>
                    <a:pt x="313" y="301"/>
                  </a:lnTo>
                  <a:lnTo>
                    <a:pt x="379" y="258"/>
                  </a:lnTo>
                  <a:lnTo>
                    <a:pt x="445" y="252"/>
                  </a:lnTo>
                  <a:lnTo>
                    <a:pt x="457" y="210"/>
                  </a:lnTo>
                  <a:lnTo>
                    <a:pt x="499" y="192"/>
                  </a:lnTo>
                  <a:lnTo>
                    <a:pt x="541" y="174"/>
                  </a:lnTo>
                  <a:lnTo>
                    <a:pt x="595" y="156"/>
                  </a:lnTo>
                  <a:lnTo>
                    <a:pt x="583" y="132"/>
                  </a:lnTo>
                  <a:lnTo>
                    <a:pt x="529" y="126"/>
                  </a:lnTo>
                  <a:lnTo>
                    <a:pt x="529" y="96"/>
                  </a:lnTo>
                  <a:lnTo>
                    <a:pt x="541" y="72"/>
                  </a:lnTo>
                  <a:lnTo>
                    <a:pt x="499" y="60"/>
                  </a:lnTo>
                  <a:lnTo>
                    <a:pt x="403" y="84"/>
                  </a:lnTo>
                  <a:lnTo>
                    <a:pt x="367" y="54"/>
                  </a:lnTo>
                  <a:lnTo>
                    <a:pt x="307" y="54"/>
                  </a:lnTo>
                  <a:lnTo>
                    <a:pt x="289" y="36"/>
                  </a:lnTo>
                  <a:lnTo>
                    <a:pt x="217" y="0"/>
                  </a:lnTo>
                  <a:lnTo>
                    <a:pt x="193" y="30"/>
                  </a:lnTo>
                  <a:lnTo>
                    <a:pt x="169" y="66"/>
                  </a:lnTo>
                  <a:lnTo>
                    <a:pt x="121" y="48"/>
                  </a:lnTo>
                  <a:lnTo>
                    <a:pt x="54" y="54"/>
                  </a:lnTo>
                  <a:lnTo>
                    <a:pt x="12" y="78"/>
                  </a:lnTo>
                  <a:lnTo>
                    <a:pt x="0" y="102"/>
                  </a:lnTo>
                  <a:lnTo>
                    <a:pt x="6" y="108"/>
                  </a:lnTo>
                  <a:lnTo>
                    <a:pt x="42" y="126"/>
                  </a:lnTo>
                  <a:close/>
                </a:path>
              </a:pathLst>
            </a:custGeom>
            <a:grpFill/>
            <a:ln w="9525">
              <a:solidFill>
                <a:schemeClr val="bg1"/>
              </a:solidFill>
              <a:round/>
              <a:headEnd/>
              <a:tailEnd/>
            </a:ln>
          </p:spPr>
          <p:txBody>
            <a:bodyPr/>
            <a:lstStyle/>
            <a:p>
              <a:endParaRPr lang="en-GB" dirty="0"/>
            </a:p>
          </p:txBody>
        </p:sp>
        <p:sp>
          <p:nvSpPr>
            <p:cNvPr id="171" name="Line 449"/>
            <p:cNvSpPr>
              <a:spLocks noChangeShapeType="1"/>
            </p:cNvSpPr>
            <p:nvPr/>
          </p:nvSpPr>
          <p:spPr bwMode="auto">
            <a:xfrm>
              <a:off x="10285217" y="3375830"/>
              <a:ext cx="0" cy="0"/>
            </a:xfrm>
            <a:prstGeom prst="line">
              <a:avLst/>
            </a:prstGeom>
            <a:grpFill/>
            <a:ln w="0">
              <a:solidFill>
                <a:schemeClr val="bg1"/>
              </a:solidFill>
              <a:round/>
              <a:headEnd/>
              <a:tailEnd/>
            </a:ln>
          </p:spPr>
          <p:txBody>
            <a:bodyPr/>
            <a:lstStyle/>
            <a:p>
              <a:endParaRPr lang="en-GB" dirty="0"/>
            </a:p>
          </p:txBody>
        </p:sp>
        <p:sp>
          <p:nvSpPr>
            <p:cNvPr id="172" name="Freeform 506"/>
            <p:cNvSpPr>
              <a:spLocks/>
            </p:cNvSpPr>
            <p:nvPr/>
          </p:nvSpPr>
          <p:spPr bwMode="auto">
            <a:xfrm>
              <a:off x="10398925" y="2831481"/>
              <a:ext cx="94354" cy="118547"/>
            </a:xfrm>
            <a:custGeom>
              <a:avLst/>
              <a:gdLst>
                <a:gd name="T0" fmla="*/ 2147483646 w 78"/>
                <a:gd name="T1" fmla="*/ 2147483646 h 98"/>
                <a:gd name="T2" fmla="*/ 2147483646 w 78"/>
                <a:gd name="T3" fmla="*/ 2147483646 h 98"/>
                <a:gd name="T4" fmla="*/ 2147483646 w 78"/>
                <a:gd name="T5" fmla="*/ 2147483646 h 98"/>
                <a:gd name="T6" fmla="*/ 2147483646 w 78"/>
                <a:gd name="T7" fmla="*/ 2147483646 h 98"/>
                <a:gd name="T8" fmla="*/ 0 w 78"/>
                <a:gd name="T9" fmla="*/ 2147483646 h 98"/>
                <a:gd name="T10" fmla="*/ 0 w 78"/>
                <a:gd name="T11" fmla="*/ 2147483646 h 98"/>
                <a:gd name="T12" fmla="*/ 2147483646 w 78"/>
                <a:gd name="T13" fmla="*/ 2147483646 h 98"/>
                <a:gd name="T14" fmla="*/ 2147483646 w 78"/>
                <a:gd name="T15" fmla="*/ 2147483646 h 98"/>
                <a:gd name="T16" fmla="*/ 2147483646 w 78"/>
                <a:gd name="T17" fmla="*/ 2147483646 h 98"/>
                <a:gd name="T18" fmla="*/ 2147483646 w 78"/>
                <a:gd name="T19" fmla="*/ 2147483646 h 98"/>
                <a:gd name="T20" fmla="*/ 2147483646 w 78"/>
                <a:gd name="T21" fmla="*/ 2147483646 h 98"/>
                <a:gd name="T22" fmla="*/ 2147483646 w 78"/>
                <a:gd name="T23" fmla="*/ 2147483646 h 98"/>
                <a:gd name="T24" fmla="*/ 2147483646 w 78"/>
                <a:gd name="T25" fmla="*/ 2147483646 h 98"/>
                <a:gd name="T26" fmla="*/ 2147483646 w 78"/>
                <a:gd name="T27" fmla="*/ 2147483646 h 98"/>
                <a:gd name="T28" fmla="*/ 2147483646 w 78"/>
                <a:gd name="T29" fmla="*/ 2147483646 h 98"/>
                <a:gd name="T30" fmla="*/ 2147483646 w 78"/>
                <a:gd name="T31" fmla="*/ 2147483646 h 98"/>
                <a:gd name="T32" fmla="*/ 2147483646 w 78"/>
                <a:gd name="T33" fmla="*/ 2147483646 h 98"/>
                <a:gd name="T34" fmla="*/ 2147483646 w 78"/>
                <a:gd name="T35" fmla="*/ 2147483646 h 98"/>
                <a:gd name="T36" fmla="*/ 2147483646 w 78"/>
                <a:gd name="T37" fmla="*/ 2147483646 h 98"/>
                <a:gd name="T38" fmla="*/ 2147483646 w 78"/>
                <a:gd name="T39" fmla="*/ 2147483646 h 98"/>
                <a:gd name="T40" fmla="*/ 2147483646 w 78"/>
                <a:gd name="T41" fmla="*/ 2147483646 h 98"/>
                <a:gd name="T42" fmla="*/ 2147483646 w 78"/>
                <a:gd name="T43" fmla="*/ 2147483646 h 98"/>
                <a:gd name="T44" fmla="*/ 2147483646 w 78"/>
                <a:gd name="T45" fmla="*/ 2147483646 h 98"/>
                <a:gd name="T46" fmla="*/ 2147483646 w 78"/>
                <a:gd name="T47" fmla="*/ 2147483646 h 98"/>
                <a:gd name="T48" fmla="*/ 2147483646 w 78"/>
                <a:gd name="T49" fmla="*/ 2147483646 h 98"/>
                <a:gd name="T50" fmla="*/ 2147483646 w 78"/>
                <a:gd name="T51" fmla="*/ 2147483646 h 98"/>
                <a:gd name="T52" fmla="*/ 2147483646 w 78"/>
                <a:gd name="T53" fmla="*/ 2147483646 h 98"/>
                <a:gd name="T54" fmla="*/ 2147483646 w 78"/>
                <a:gd name="T55" fmla="*/ 2147483646 h 98"/>
                <a:gd name="T56" fmla="*/ 2147483646 w 78"/>
                <a:gd name="T57" fmla="*/ 2147483646 h 98"/>
                <a:gd name="T58" fmla="*/ 2147483646 w 78"/>
                <a:gd name="T59" fmla="*/ 2147483646 h 98"/>
                <a:gd name="T60" fmla="*/ 2147483646 w 78"/>
                <a:gd name="T61" fmla="*/ 2147483646 h 98"/>
                <a:gd name="T62" fmla="*/ 2147483646 w 78"/>
                <a:gd name="T63" fmla="*/ 0 h 98"/>
                <a:gd name="T64" fmla="*/ 2147483646 w 78"/>
                <a:gd name="T65" fmla="*/ 2147483646 h 9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8" h="98">
                  <a:moveTo>
                    <a:pt x="32" y="12"/>
                  </a:moveTo>
                  <a:lnTo>
                    <a:pt x="34" y="32"/>
                  </a:lnTo>
                  <a:lnTo>
                    <a:pt x="20" y="22"/>
                  </a:lnTo>
                  <a:lnTo>
                    <a:pt x="6" y="34"/>
                  </a:lnTo>
                  <a:lnTo>
                    <a:pt x="0" y="56"/>
                  </a:lnTo>
                  <a:lnTo>
                    <a:pt x="6" y="56"/>
                  </a:lnTo>
                  <a:lnTo>
                    <a:pt x="10" y="56"/>
                  </a:lnTo>
                  <a:lnTo>
                    <a:pt x="30" y="70"/>
                  </a:lnTo>
                  <a:lnTo>
                    <a:pt x="34" y="84"/>
                  </a:lnTo>
                  <a:lnTo>
                    <a:pt x="36" y="92"/>
                  </a:lnTo>
                  <a:lnTo>
                    <a:pt x="40" y="98"/>
                  </a:lnTo>
                  <a:lnTo>
                    <a:pt x="70" y="88"/>
                  </a:lnTo>
                  <a:lnTo>
                    <a:pt x="70" y="84"/>
                  </a:lnTo>
                  <a:lnTo>
                    <a:pt x="68" y="82"/>
                  </a:lnTo>
                  <a:lnTo>
                    <a:pt x="66" y="78"/>
                  </a:lnTo>
                  <a:lnTo>
                    <a:pt x="64" y="76"/>
                  </a:lnTo>
                  <a:lnTo>
                    <a:pt x="64" y="60"/>
                  </a:lnTo>
                  <a:lnTo>
                    <a:pt x="64" y="46"/>
                  </a:lnTo>
                  <a:lnTo>
                    <a:pt x="54" y="26"/>
                  </a:lnTo>
                  <a:lnTo>
                    <a:pt x="64" y="16"/>
                  </a:lnTo>
                  <a:lnTo>
                    <a:pt x="78" y="4"/>
                  </a:lnTo>
                  <a:lnTo>
                    <a:pt x="52" y="0"/>
                  </a:lnTo>
                  <a:lnTo>
                    <a:pt x="32" y="12"/>
                  </a:lnTo>
                  <a:close/>
                </a:path>
              </a:pathLst>
            </a:custGeom>
            <a:grpFill/>
            <a:ln>
              <a:solidFill>
                <a:schemeClr val="bg1"/>
              </a:solidFill>
            </a:ln>
          </p:spPr>
          <p:txBody>
            <a:bodyPr/>
            <a:lstStyle/>
            <a:p>
              <a:endParaRPr lang="en-GB" dirty="0"/>
            </a:p>
          </p:txBody>
        </p:sp>
        <p:sp>
          <p:nvSpPr>
            <p:cNvPr id="173" name="Freeform 517"/>
            <p:cNvSpPr>
              <a:spLocks/>
            </p:cNvSpPr>
            <p:nvPr/>
          </p:nvSpPr>
          <p:spPr bwMode="auto">
            <a:xfrm>
              <a:off x="10435215" y="2937932"/>
              <a:ext cx="65322" cy="79838"/>
            </a:xfrm>
            <a:custGeom>
              <a:avLst/>
              <a:gdLst>
                <a:gd name="T0" fmla="*/ 2147483646 w 54"/>
                <a:gd name="T1" fmla="*/ 2147483646 h 66"/>
                <a:gd name="T2" fmla="*/ 2147483646 w 54"/>
                <a:gd name="T3" fmla="*/ 2147483646 h 66"/>
                <a:gd name="T4" fmla="*/ 2147483646 w 54"/>
                <a:gd name="T5" fmla="*/ 2147483646 h 66"/>
                <a:gd name="T6" fmla="*/ 2147483646 w 54"/>
                <a:gd name="T7" fmla="*/ 2147483646 h 66"/>
                <a:gd name="T8" fmla="*/ 0 w 54"/>
                <a:gd name="T9" fmla="*/ 2147483646 h 66"/>
                <a:gd name="T10" fmla="*/ 0 w 54"/>
                <a:gd name="T11" fmla="*/ 2147483646 h 66"/>
                <a:gd name="T12" fmla="*/ 2147483646 w 54"/>
                <a:gd name="T13" fmla="*/ 2147483646 h 66"/>
                <a:gd name="T14" fmla="*/ 2147483646 w 54"/>
                <a:gd name="T15" fmla="*/ 2147483646 h 66"/>
                <a:gd name="T16" fmla="*/ 2147483646 w 54"/>
                <a:gd name="T17" fmla="*/ 2147483646 h 66"/>
                <a:gd name="T18" fmla="*/ 2147483646 w 54"/>
                <a:gd name="T19" fmla="*/ 2147483646 h 66"/>
                <a:gd name="T20" fmla="*/ 2147483646 w 54"/>
                <a:gd name="T21" fmla="*/ 2147483646 h 66"/>
                <a:gd name="T22" fmla="*/ 2147483646 w 54"/>
                <a:gd name="T23" fmla="*/ 2147483646 h 66"/>
                <a:gd name="T24" fmla="*/ 2147483646 w 54"/>
                <a:gd name="T25" fmla="*/ 2147483646 h 66"/>
                <a:gd name="T26" fmla="*/ 2147483646 w 54"/>
                <a:gd name="T27" fmla="*/ 0 h 66"/>
                <a:gd name="T28" fmla="*/ 2147483646 w 54"/>
                <a:gd name="T29" fmla="*/ 2147483646 h 66"/>
                <a:gd name="T30" fmla="*/ 2147483646 w 54"/>
                <a:gd name="T31" fmla="*/ 2147483646 h 66"/>
                <a:gd name="T32" fmla="*/ 2147483646 w 54"/>
                <a:gd name="T33" fmla="*/ 2147483646 h 66"/>
                <a:gd name="T34" fmla="*/ 2147483646 w 54"/>
                <a:gd name="T35" fmla="*/ 2147483646 h 6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54" h="66">
                  <a:moveTo>
                    <a:pt x="10" y="12"/>
                  </a:moveTo>
                  <a:lnTo>
                    <a:pt x="10" y="12"/>
                  </a:lnTo>
                  <a:lnTo>
                    <a:pt x="10" y="36"/>
                  </a:lnTo>
                  <a:lnTo>
                    <a:pt x="0" y="66"/>
                  </a:lnTo>
                  <a:lnTo>
                    <a:pt x="20" y="66"/>
                  </a:lnTo>
                  <a:lnTo>
                    <a:pt x="40" y="60"/>
                  </a:lnTo>
                  <a:lnTo>
                    <a:pt x="50" y="52"/>
                  </a:lnTo>
                  <a:lnTo>
                    <a:pt x="54" y="36"/>
                  </a:lnTo>
                  <a:lnTo>
                    <a:pt x="40" y="0"/>
                  </a:lnTo>
                  <a:lnTo>
                    <a:pt x="10" y="10"/>
                  </a:lnTo>
                  <a:lnTo>
                    <a:pt x="10" y="12"/>
                  </a:lnTo>
                  <a:close/>
                </a:path>
              </a:pathLst>
            </a:custGeom>
            <a:grpFill/>
            <a:ln w="9525" cap="flat" cmpd="sng">
              <a:solidFill>
                <a:schemeClr val="bg1"/>
              </a:solidFill>
              <a:prstDash val="solid"/>
              <a:round/>
              <a:headEnd type="none" w="med" len="med"/>
              <a:tailEnd type="none" w="med" len="med"/>
            </a:ln>
            <a:effectLst/>
          </p:spPr>
          <p:txBody>
            <a:bodyPr/>
            <a:lstStyle/>
            <a:p>
              <a:endParaRPr lang="en-GB" dirty="0"/>
            </a:p>
          </p:txBody>
        </p:sp>
        <p:sp>
          <p:nvSpPr>
            <p:cNvPr id="174" name="Freeform 411"/>
            <p:cNvSpPr>
              <a:spLocks/>
            </p:cNvSpPr>
            <p:nvPr/>
          </p:nvSpPr>
          <p:spPr bwMode="auto">
            <a:xfrm>
              <a:off x="6840092" y="4258885"/>
              <a:ext cx="96773" cy="127015"/>
            </a:xfrm>
            <a:custGeom>
              <a:avLst/>
              <a:gdLst>
                <a:gd name="T0" fmla="*/ 2147483646 w 102"/>
                <a:gd name="T1" fmla="*/ 2147483646 h 114"/>
                <a:gd name="T2" fmla="*/ 2147483646 w 102"/>
                <a:gd name="T3" fmla="*/ 2147483646 h 114"/>
                <a:gd name="T4" fmla="*/ 2147483646 w 102"/>
                <a:gd name="T5" fmla="*/ 0 h 114"/>
                <a:gd name="T6" fmla="*/ 2147483646 w 102"/>
                <a:gd name="T7" fmla="*/ 2147483646 h 114"/>
                <a:gd name="T8" fmla="*/ 0 w 102"/>
                <a:gd name="T9" fmla="*/ 2147483646 h 114"/>
                <a:gd name="T10" fmla="*/ 0 w 102"/>
                <a:gd name="T11" fmla="*/ 2147483646 h 114"/>
                <a:gd name="T12" fmla="*/ 2147483646 w 102"/>
                <a:gd name="T13" fmla="*/ 2147483646 h 114"/>
                <a:gd name="T14" fmla="*/ 2147483646 w 102"/>
                <a:gd name="T15" fmla="*/ 2147483646 h 114"/>
                <a:gd name="T16" fmla="*/ 2147483646 w 102"/>
                <a:gd name="T17" fmla="*/ 2147483646 h 114"/>
                <a:gd name="T18" fmla="*/ 2147483646 w 102"/>
                <a:gd name="T19" fmla="*/ 2147483646 h 114"/>
                <a:gd name="T20" fmla="*/ 2147483646 w 102"/>
                <a:gd name="T21" fmla="*/ 2147483646 h 114"/>
                <a:gd name="T22" fmla="*/ 2147483646 w 102"/>
                <a:gd name="T23" fmla="*/ 2147483646 h 114"/>
                <a:gd name="T24" fmla="*/ 2147483646 w 102"/>
                <a:gd name="T25" fmla="*/ 2147483646 h 11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02" h="114">
                  <a:moveTo>
                    <a:pt x="66" y="24"/>
                  </a:moveTo>
                  <a:lnTo>
                    <a:pt x="36" y="6"/>
                  </a:lnTo>
                  <a:lnTo>
                    <a:pt x="18" y="0"/>
                  </a:lnTo>
                  <a:lnTo>
                    <a:pt x="6" y="18"/>
                  </a:lnTo>
                  <a:lnTo>
                    <a:pt x="0" y="48"/>
                  </a:lnTo>
                  <a:lnTo>
                    <a:pt x="0" y="78"/>
                  </a:lnTo>
                  <a:lnTo>
                    <a:pt x="24" y="96"/>
                  </a:lnTo>
                  <a:lnTo>
                    <a:pt x="36" y="108"/>
                  </a:lnTo>
                  <a:lnTo>
                    <a:pt x="66" y="114"/>
                  </a:lnTo>
                  <a:lnTo>
                    <a:pt x="96" y="90"/>
                  </a:lnTo>
                  <a:lnTo>
                    <a:pt x="102" y="78"/>
                  </a:lnTo>
                  <a:lnTo>
                    <a:pt x="84" y="42"/>
                  </a:lnTo>
                  <a:lnTo>
                    <a:pt x="66" y="24"/>
                  </a:lnTo>
                  <a:close/>
                </a:path>
              </a:pathLst>
            </a:custGeom>
            <a:grpFill/>
            <a:ln w="9525">
              <a:solidFill>
                <a:schemeClr val="bg1"/>
              </a:solidFill>
              <a:round/>
              <a:headEnd/>
              <a:tailEnd/>
            </a:ln>
          </p:spPr>
          <p:txBody>
            <a:bodyPr/>
            <a:lstStyle/>
            <a:p>
              <a:endParaRPr lang="en-GB" dirty="0"/>
            </a:p>
          </p:txBody>
        </p:sp>
        <p:sp>
          <p:nvSpPr>
            <p:cNvPr id="175" name="Freeform 420"/>
            <p:cNvSpPr>
              <a:spLocks/>
            </p:cNvSpPr>
            <p:nvPr/>
          </p:nvSpPr>
          <p:spPr bwMode="auto">
            <a:xfrm>
              <a:off x="6422758" y="3732682"/>
              <a:ext cx="244352" cy="298787"/>
            </a:xfrm>
            <a:custGeom>
              <a:avLst/>
              <a:gdLst>
                <a:gd name="T0" fmla="*/ 2147483646 w 240"/>
                <a:gd name="T1" fmla="*/ 2147483646 h 337"/>
                <a:gd name="T2" fmla="*/ 2147483646 w 240"/>
                <a:gd name="T3" fmla="*/ 2147483646 h 337"/>
                <a:gd name="T4" fmla="*/ 2147483646 w 240"/>
                <a:gd name="T5" fmla="*/ 2147483646 h 337"/>
                <a:gd name="T6" fmla="*/ 2147483646 w 240"/>
                <a:gd name="T7" fmla="*/ 2147483646 h 337"/>
                <a:gd name="T8" fmla="*/ 2147483646 w 240"/>
                <a:gd name="T9" fmla="*/ 2147483646 h 337"/>
                <a:gd name="T10" fmla="*/ 2147483646 w 240"/>
                <a:gd name="T11" fmla="*/ 2147483646 h 337"/>
                <a:gd name="T12" fmla="*/ 2147483646 w 240"/>
                <a:gd name="T13" fmla="*/ 2147483646 h 337"/>
                <a:gd name="T14" fmla="*/ 2147483646 w 240"/>
                <a:gd name="T15" fmla="*/ 2147483646 h 337"/>
                <a:gd name="T16" fmla="*/ 2147483646 w 240"/>
                <a:gd name="T17" fmla="*/ 2147483646 h 337"/>
                <a:gd name="T18" fmla="*/ 2147483646 w 240"/>
                <a:gd name="T19" fmla="*/ 2147483646 h 337"/>
                <a:gd name="T20" fmla="*/ 2147483646 w 240"/>
                <a:gd name="T21" fmla="*/ 2147483646 h 337"/>
                <a:gd name="T22" fmla="*/ 2147483646 w 240"/>
                <a:gd name="T23" fmla="*/ 2147483646 h 337"/>
                <a:gd name="T24" fmla="*/ 2147483646 w 240"/>
                <a:gd name="T25" fmla="*/ 2147483646 h 337"/>
                <a:gd name="T26" fmla="*/ 2147483646 w 240"/>
                <a:gd name="T27" fmla="*/ 0 h 337"/>
                <a:gd name="T28" fmla="*/ 2147483646 w 240"/>
                <a:gd name="T29" fmla="*/ 0 h 337"/>
                <a:gd name="T30" fmla="*/ 2147483646 w 240"/>
                <a:gd name="T31" fmla="*/ 2147483646 h 337"/>
                <a:gd name="T32" fmla="*/ 2147483646 w 240"/>
                <a:gd name="T33" fmla="*/ 2147483646 h 337"/>
                <a:gd name="T34" fmla="*/ 2147483646 w 240"/>
                <a:gd name="T35" fmla="*/ 2147483646 h 337"/>
                <a:gd name="T36" fmla="*/ 2147483646 w 240"/>
                <a:gd name="T37" fmla="*/ 2147483646 h 337"/>
                <a:gd name="T38" fmla="*/ 2147483646 w 240"/>
                <a:gd name="T39" fmla="*/ 2147483646 h 337"/>
                <a:gd name="T40" fmla="*/ 2147483646 w 240"/>
                <a:gd name="T41" fmla="*/ 2147483646 h 337"/>
                <a:gd name="T42" fmla="*/ 0 w 240"/>
                <a:gd name="T43" fmla="*/ 2147483646 h 337"/>
                <a:gd name="T44" fmla="*/ 2147483646 w 240"/>
                <a:gd name="T45" fmla="*/ 2147483646 h 337"/>
                <a:gd name="T46" fmla="*/ 2147483646 w 240"/>
                <a:gd name="T47" fmla="*/ 2147483646 h 337"/>
                <a:gd name="T48" fmla="*/ 2147483646 w 240"/>
                <a:gd name="T49" fmla="*/ 2147483646 h 337"/>
                <a:gd name="T50" fmla="*/ 2147483646 w 240"/>
                <a:gd name="T51" fmla="*/ 2147483646 h 337"/>
                <a:gd name="T52" fmla="*/ 2147483646 w 240"/>
                <a:gd name="T53" fmla="*/ 2147483646 h 337"/>
                <a:gd name="T54" fmla="*/ 2147483646 w 240"/>
                <a:gd name="T55" fmla="*/ 2147483646 h 337"/>
                <a:gd name="T56" fmla="*/ 2147483646 w 240"/>
                <a:gd name="T57" fmla="*/ 2147483646 h 337"/>
                <a:gd name="T58" fmla="*/ 2147483646 w 240"/>
                <a:gd name="T59" fmla="*/ 2147483646 h 337"/>
                <a:gd name="T60" fmla="*/ 2147483646 w 240"/>
                <a:gd name="T61" fmla="*/ 2147483646 h 337"/>
                <a:gd name="T62" fmla="*/ 2147483646 w 240"/>
                <a:gd name="T63" fmla="*/ 2147483646 h 33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40" h="337">
                  <a:moveTo>
                    <a:pt x="228" y="204"/>
                  </a:moveTo>
                  <a:lnTo>
                    <a:pt x="228" y="198"/>
                  </a:lnTo>
                  <a:lnTo>
                    <a:pt x="216" y="198"/>
                  </a:lnTo>
                  <a:lnTo>
                    <a:pt x="210" y="162"/>
                  </a:lnTo>
                  <a:lnTo>
                    <a:pt x="180" y="174"/>
                  </a:lnTo>
                  <a:lnTo>
                    <a:pt x="156" y="156"/>
                  </a:lnTo>
                  <a:lnTo>
                    <a:pt x="156" y="120"/>
                  </a:lnTo>
                  <a:lnTo>
                    <a:pt x="180" y="84"/>
                  </a:lnTo>
                  <a:lnTo>
                    <a:pt x="198" y="72"/>
                  </a:lnTo>
                  <a:lnTo>
                    <a:pt x="204" y="54"/>
                  </a:lnTo>
                  <a:lnTo>
                    <a:pt x="192" y="36"/>
                  </a:lnTo>
                  <a:lnTo>
                    <a:pt x="168" y="36"/>
                  </a:lnTo>
                  <a:lnTo>
                    <a:pt x="150" y="18"/>
                  </a:lnTo>
                  <a:lnTo>
                    <a:pt x="120" y="0"/>
                  </a:lnTo>
                  <a:lnTo>
                    <a:pt x="108" y="24"/>
                  </a:lnTo>
                  <a:lnTo>
                    <a:pt x="84" y="48"/>
                  </a:lnTo>
                  <a:lnTo>
                    <a:pt x="66" y="54"/>
                  </a:lnTo>
                  <a:lnTo>
                    <a:pt x="42" y="78"/>
                  </a:lnTo>
                  <a:lnTo>
                    <a:pt x="24" y="72"/>
                  </a:lnTo>
                  <a:lnTo>
                    <a:pt x="18" y="60"/>
                  </a:lnTo>
                  <a:lnTo>
                    <a:pt x="0" y="72"/>
                  </a:lnTo>
                  <a:lnTo>
                    <a:pt x="18" y="114"/>
                  </a:lnTo>
                  <a:lnTo>
                    <a:pt x="54" y="174"/>
                  </a:lnTo>
                  <a:lnTo>
                    <a:pt x="90" y="252"/>
                  </a:lnTo>
                  <a:lnTo>
                    <a:pt x="90" y="264"/>
                  </a:lnTo>
                  <a:lnTo>
                    <a:pt x="216" y="337"/>
                  </a:lnTo>
                  <a:lnTo>
                    <a:pt x="222" y="337"/>
                  </a:lnTo>
                  <a:lnTo>
                    <a:pt x="228" y="307"/>
                  </a:lnTo>
                  <a:lnTo>
                    <a:pt x="234" y="270"/>
                  </a:lnTo>
                  <a:lnTo>
                    <a:pt x="240" y="222"/>
                  </a:lnTo>
                  <a:lnTo>
                    <a:pt x="228" y="204"/>
                  </a:lnTo>
                </a:path>
              </a:pathLst>
            </a:custGeom>
            <a:grpFill/>
            <a:ln w="9525">
              <a:solidFill>
                <a:schemeClr val="bg1"/>
              </a:solidFill>
              <a:round/>
              <a:headEnd/>
              <a:tailEnd/>
            </a:ln>
          </p:spPr>
          <p:txBody>
            <a:bodyPr/>
            <a:lstStyle/>
            <a:p>
              <a:endParaRPr lang="en-GB" dirty="0"/>
            </a:p>
          </p:txBody>
        </p:sp>
        <p:sp>
          <p:nvSpPr>
            <p:cNvPr id="176" name="Freeform 413"/>
            <p:cNvSpPr>
              <a:spLocks/>
            </p:cNvSpPr>
            <p:nvPr/>
          </p:nvSpPr>
          <p:spPr bwMode="auto">
            <a:xfrm>
              <a:off x="6578805" y="3638328"/>
              <a:ext cx="673783" cy="694347"/>
            </a:xfrm>
            <a:custGeom>
              <a:avLst/>
              <a:gdLst>
                <a:gd name="T0" fmla="*/ 2147483646 w 10000"/>
                <a:gd name="T1" fmla="*/ 2147483646 h 10000"/>
                <a:gd name="T2" fmla="*/ 2147483646 w 10000"/>
                <a:gd name="T3" fmla="*/ 2147483646 h 10000"/>
                <a:gd name="T4" fmla="*/ 2147483646 w 10000"/>
                <a:gd name="T5" fmla="*/ 2147483646 h 10000"/>
                <a:gd name="T6" fmla="*/ 2147483646 w 10000"/>
                <a:gd name="T7" fmla="*/ 2147483646 h 10000"/>
                <a:gd name="T8" fmla="*/ 2147483646 w 10000"/>
                <a:gd name="T9" fmla="*/ 2147483646 h 10000"/>
                <a:gd name="T10" fmla="*/ 2147483646 w 10000"/>
                <a:gd name="T11" fmla="*/ 2147483646 h 10000"/>
                <a:gd name="T12" fmla="*/ 2147483646 w 10000"/>
                <a:gd name="T13" fmla="*/ 2147483646 h 10000"/>
                <a:gd name="T14" fmla="*/ 2147483646 w 10000"/>
                <a:gd name="T15" fmla="*/ 2147483646 h 10000"/>
                <a:gd name="T16" fmla="*/ 2147483646 w 10000"/>
                <a:gd name="T17" fmla="*/ 2147483646 h 10000"/>
                <a:gd name="T18" fmla="*/ 2147483646 w 10000"/>
                <a:gd name="T19" fmla="*/ 2147483646 h 10000"/>
                <a:gd name="T20" fmla="*/ 2147483646 w 10000"/>
                <a:gd name="T21" fmla="*/ 2147483646 h 10000"/>
                <a:gd name="T22" fmla="*/ 2147483646 w 10000"/>
                <a:gd name="T23" fmla="*/ 2147483646 h 10000"/>
                <a:gd name="T24" fmla="*/ 2147483646 w 10000"/>
                <a:gd name="T25" fmla="*/ 2147483646 h 10000"/>
                <a:gd name="T26" fmla="*/ 2147483646 w 10000"/>
                <a:gd name="T27" fmla="*/ 2147483646 h 10000"/>
                <a:gd name="T28" fmla="*/ 2147483646 w 10000"/>
                <a:gd name="T29" fmla="*/ 2147483646 h 10000"/>
                <a:gd name="T30" fmla="*/ 2147483646 w 10000"/>
                <a:gd name="T31" fmla="*/ 2147483646 h 10000"/>
                <a:gd name="T32" fmla="*/ 2147483646 w 10000"/>
                <a:gd name="T33" fmla="*/ 2147483646 h 10000"/>
                <a:gd name="T34" fmla="*/ 2147483646 w 10000"/>
                <a:gd name="T35" fmla="*/ 2147483646 h 10000"/>
                <a:gd name="T36" fmla="*/ 2147483646 w 10000"/>
                <a:gd name="T37" fmla="*/ 2147483646 h 10000"/>
                <a:gd name="T38" fmla="*/ 2147483646 w 10000"/>
                <a:gd name="T39" fmla="*/ 2147483646 h 10000"/>
                <a:gd name="T40" fmla="*/ 2147483646 w 10000"/>
                <a:gd name="T41" fmla="*/ 2147483646 h 10000"/>
                <a:gd name="T42" fmla="*/ 2147483646 w 10000"/>
                <a:gd name="T43" fmla="*/ 2147483646 h 10000"/>
                <a:gd name="T44" fmla="*/ 2147483646 w 10000"/>
                <a:gd name="T45" fmla="*/ 2147483646 h 10000"/>
                <a:gd name="T46" fmla="*/ 2147483646 w 10000"/>
                <a:gd name="T47" fmla="*/ 2147483646 h 10000"/>
                <a:gd name="T48" fmla="*/ 2147483646 w 10000"/>
                <a:gd name="T49" fmla="*/ 0 h 10000"/>
                <a:gd name="T50" fmla="*/ 2147483646 w 10000"/>
                <a:gd name="T51" fmla="*/ 2147483646 h 10000"/>
                <a:gd name="T52" fmla="*/ 2147483646 w 10000"/>
                <a:gd name="T53" fmla="*/ 2147483646 h 10000"/>
                <a:gd name="T54" fmla="*/ 2147483646 w 10000"/>
                <a:gd name="T55" fmla="*/ 2147483646 h 10000"/>
                <a:gd name="T56" fmla="*/ 2147483646 w 10000"/>
                <a:gd name="T57" fmla="*/ 2147483646 h 10000"/>
                <a:gd name="T58" fmla="*/ 2147483646 w 10000"/>
                <a:gd name="T59" fmla="*/ 2147483646 h 10000"/>
                <a:gd name="T60" fmla="*/ 2147483646 w 10000"/>
                <a:gd name="T61" fmla="*/ 2147483646 h 10000"/>
                <a:gd name="T62" fmla="*/ 0 w 10000"/>
                <a:gd name="T63" fmla="*/ 2147483646 h 10000"/>
                <a:gd name="T64" fmla="*/ 2147483646 w 10000"/>
                <a:gd name="T65" fmla="*/ 2147483646 h 10000"/>
                <a:gd name="T66" fmla="*/ 2147483646 w 10000"/>
                <a:gd name="T67" fmla="*/ 2147483646 h 10000"/>
                <a:gd name="T68" fmla="*/ 2147483646 w 10000"/>
                <a:gd name="T69" fmla="*/ 2147483646 h 10000"/>
                <a:gd name="T70" fmla="*/ 2147483646 w 10000"/>
                <a:gd name="T71" fmla="*/ 2147483646 h 10000"/>
                <a:gd name="T72" fmla="*/ 2147483646 w 10000"/>
                <a:gd name="T73" fmla="*/ 2147483646 h 10000"/>
                <a:gd name="T74" fmla="*/ 2147483646 w 10000"/>
                <a:gd name="T75" fmla="*/ 2147483646 h 10000"/>
                <a:gd name="T76" fmla="*/ 2147483646 w 10000"/>
                <a:gd name="T77" fmla="*/ 2147483646 h 10000"/>
                <a:gd name="T78" fmla="*/ 2147483646 w 10000"/>
                <a:gd name="T79" fmla="*/ 2147483646 h 10000"/>
                <a:gd name="T80" fmla="*/ 2147483646 w 10000"/>
                <a:gd name="T81" fmla="*/ 2147483646 h 1000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0000" h="10000">
                  <a:moveTo>
                    <a:pt x="5000" y="7769"/>
                  </a:moveTo>
                  <a:cubicBezTo>
                    <a:pt x="5027" y="7795"/>
                    <a:pt x="5055" y="7820"/>
                    <a:pt x="5082" y="7846"/>
                  </a:cubicBezTo>
                  <a:cubicBezTo>
                    <a:pt x="5027" y="8000"/>
                    <a:pt x="4973" y="8154"/>
                    <a:pt x="4918" y="8308"/>
                  </a:cubicBezTo>
                  <a:lnTo>
                    <a:pt x="4672" y="8462"/>
                  </a:lnTo>
                  <a:lnTo>
                    <a:pt x="4098" y="9000"/>
                  </a:lnTo>
                  <a:lnTo>
                    <a:pt x="4180" y="9000"/>
                  </a:lnTo>
                  <a:lnTo>
                    <a:pt x="4098" y="9000"/>
                  </a:lnTo>
                  <a:lnTo>
                    <a:pt x="4344" y="9077"/>
                  </a:lnTo>
                  <a:lnTo>
                    <a:pt x="4754" y="9308"/>
                  </a:lnTo>
                  <a:lnTo>
                    <a:pt x="5000" y="9538"/>
                  </a:lnTo>
                  <a:lnTo>
                    <a:pt x="5246" y="10000"/>
                  </a:lnTo>
                  <a:cubicBezTo>
                    <a:pt x="5273" y="9923"/>
                    <a:pt x="5301" y="9846"/>
                    <a:pt x="5328" y="9769"/>
                  </a:cubicBezTo>
                  <a:lnTo>
                    <a:pt x="5656" y="9462"/>
                  </a:lnTo>
                  <a:lnTo>
                    <a:pt x="6066" y="9077"/>
                  </a:lnTo>
                  <a:lnTo>
                    <a:pt x="6393" y="8077"/>
                  </a:lnTo>
                  <a:lnTo>
                    <a:pt x="6639" y="7615"/>
                  </a:lnTo>
                  <a:lnTo>
                    <a:pt x="7541" y="7077"/>
                  </a:lnTo>
                  <a:lnTo>
                    <a:pt x="8115" y="7000"/>
                  </a:lnTo>
                  <a:lnTo>
                    <a:pt x="8279" y="6923"/>
                  </a:lnTo>
                  <a:lnTo>
                    <a:pt x="8443" y="6615"/>
                  </a:lnTo>
                  <a:cubicBezTo>
                    <a:pt x="8470" y="6513"/>
                    <a:pt x="8498" y="6410"/>
                    <a:pt x="8525" y="6308"/>
                  </a:cubicBezTo>
                  <a:cubicBezTo>
                    <a:pt x="8607" y="6180"/>
                    <a:pt x="8688" y="6051"/>
                    <a:pt x="8770" y="5923"/>
                  </a:cubicBezTo>
                  <a:cubicBezTo>
                    <a:pt x="8797" y="5872"/>
                    <a:pt x="8825" y="5820"/>
                    <a:pt x="8852" y="5769"/>
                  </a:cubicBezTo>
                  <a:cubicBezTo>
                    <a:pt x="8879" y="5333"/>
                    <a:pt x="8907" y="4898"/>
                    <a:pt x="8934" y="4462"/>
                  </a:cubicBezTo>
                  <a:lnTo>
                    <a:pt x="9180" y="4385"/>
                  </a:lnTo>
                  <a:lnTo>
                    <a:pt x="10000" y="3385"/>
                  </a:lnTo>
                  <a:lnTo>
                    <a:pt x="10000" y="3154"/>
                  </a:lnTo>
                  <a:cubicBezTo>
                    <a:pt x="9945" y="2974"/>
                    <a:pt x="9891" y="2795"/>
                    <a:pt x="9836" y="2615"/>
                  </a:cubicBezTo>
                  <a:lnTo>
                    <a:pt x="9344" y="2462"/>
                  </a:lnTo>
                  <a:lnTo>
                    <a:pt x="8607" y="2077"/>
                  </a:lnTo>
                  <a:lnTo>
                    <a:pt x="7787" y="2000"/>
                  </a:lnTo>
                  <a:lnTo>
                    <a:pt x="7541" y="1923"/>
                  </a:lnTo>
                  <a:lnTo>
                    <a:pt x="7377" y="1692"/>
                  </a:lnTo>
                  <a:lnTo>
                    <a:pt x="6721" y="1462"/>
                  </a:lnTo>
                  <a:lnTo>
                    <a:pt x="6148" y="1154"/>
                  </a:lnTo>
                  <a:cubicBezTo>
                    <a:pt x="6121" y="1051"/>
                    <a:pt x="6093" y="949"/>
                    <a:pt x="6066" y="846"/>
                  </a:cubicBezTo>
                  <a:lnTo>
                    <a:pt x="5820" y="231"/>
                  </a:lnTo>
                  <a:lnTo>
                    <a:pt x="5738" y="231"/>
                  </a:lnTo>
                  <a:lnTo>
                    <a:pt x="5410" y="692"/>
                  </a:lnTo>
                  <a:lnTo>
                    <a:pt x="5082" y="846"/>
                  </a:lnTo>
                  <a:cubicBezTo>
                    <a:pt x="5055" y="820"/>
                    <a:pt x="5027" y="795"/>
                    <a:pt x="5000" y="769"/>
                  </a:cubicBezTo>
                  <a:lnTo>
                    <a:pt x="4590" y="769"/>
                  </a:lnTo>
                  <a:lnTo>
                    <a:pt x="4426" y="846"/>
                  </a:lnTo>
                  <a:lnTo>
                    <a:pt x="4344" y="846"/>
                  </a:lnTo>
                  <a:lnTo>
                    <a:pt x="3934" y="923"/>
                  </a:lnTo>
                  <a:lnTo>
                    <a:pt x="3689" y="1000"/>
                  </a:lnTo>
                  <a:lnTo>
                    <a:pt x="3443" y="769"/>
                  </a:lnTo>
                  <a:cubicBezTo>
                    <a:pt x="3470" y="615"/>
                    <a:pt x="3498" y="462"/>
                    <a:pt x="3525" y="308"/>
                  </a:cubicBezTo>
                  <a:lnTo>
                    <a:pt x="3361" y="77"/>
                  </a:lnTo>
                  <a:lnTo>
                    <a:pt x="3197" y="0"/>
                  </a:lnTo>
                  <a:cubicBezTo>
                    <a:pt x="3224" y="51"/>
                    <a:pt x="3252" y="103"/>
                    <a:pt x="3279" y="154"/>
                  </a:cubicBezTo>
                  <a:lnTo>
                    <a:pt x="2869" y="308"/>
                  </a:lnTo>
                  <a:lnTo>
                    <a:pt x="2213" y="308"/>
                  </a:lnTo>
                  <a:lnTo>
                    <a:pt x="2459" y="692"/>
                  </a:lnTo>
                  <a:cubicBezTo>
                    <a:pt x="2486" y="769"/>
                    <a:pt x="2514" y="846"/>
                    <a:pt x="2541" y="923"/>
                  </a:cubicBezTo>
                  <a:lnTo>
                    <a:pt x="1803" y="1154"/>
                  </a:lnTo>
                  <a:lnTo>
                    <a:pt x="1557" y="923"/>
                  </a:lnTo>
                  <a:lnTo>
                    <a:pt x="902" y="1077"/>
                  </a:lnTo>
                  <a:cubicBezTo>
                    <a:pt x="929" y="1205"/>
                    <a:pt x="957" y="1334"/>
                    <a:pt x="984" y="1462"/>
                  </a:cubicBezTo>
                  <a:cubicBezTo>
                    <a:pt x="929" y="1744"/>
                    <a:pt x="875" y="2026"/>
                    <a:pt x="820" y="2308"/>
                  </a:cubicBezTo>
                  <a:cubicBezTo>
                    <a:pt x="765" y="2257"/>
                    <a:pt x="711" y="2205"/>
                    <a:pt x="656" y="2154"/>
                  </a:cubicBezTo>
                  <a:cubicBezTo>
                    <a:pt x="629" y="2231"/>
                    <a:pt x="601" y="2308"/>
                    <a:pt x="574" y="2385"/>
                  </a:cubicBezTo>
                  <a:lnTo>
                    <a:pt x="328" y="2538"/>
                  </a:lnTo>
                  <a:lnTo>
                    <a:pt x="0" y="3000"/>
                  </a:lnTo>
                  <a:lnTo>
                    <a:pt x="0" y="3462"/>
                  </a:lnTo>
                  <a:lnTo>
                    <a:pt x="328" y="3692"/>
                  </a:lnTo>
                  <a:lnTo>
                    <a:pt x="738" y="3538"/>
                  </a:lnTo>
                  <a:cubicBezTo>
                    <a:pt x="765" y="3692"/>
                    <a:pt x="793" y="3846"/>
                    <a:pt x="820" y="4000"/>
                  </a:cubicBezTo>
                  <a:lnTo>
                    <a:pt x="984" y="4000"/>
                  </a:lnTo>
                  <a:lnTo>
                    <a:pt x="984" y="4077"/>
                  </a:lnTo>
                  <a:cubicBezTo>
                    <a:pt x="1311" y="4000"/>
                    <a:pt x="1240" y="3993"/>
                    <a:pt x="1311" y="4000"/>
                  </a:cubicBezTo>
                  <a:cubicBezTo>
                    <a:pt x="1382" y="4007"/>
                    <a:pt x="1378" y="4124"/>
                    <a:pt x="1411" y="4121"/>
                  </a:cubicBezTo>
                  <a:cubicBezTo>
                    <a:pt x="1487" y="4047"/>
                    <a:pt x="1644" y="3939"/>
                    <a:pt x="1720" y="3900"/>
                  </a:cubicBezTo>
                  <a:cubicBezTo>
                    <a:pt x="1796" y="3861"/>
                    <a:pt x="1787" y="3873"/>
                    <a:pt x="1869" y="3886"/>
                  </a:cubicBezTo>
                  <a:cubicBezTo>
                    <a:pt x="1951" y="3899"/>
                    <a:pt x="2074" y="3776"/>
                    <a:pt x="2131" y="3846"/>
                  </a:cubicBezTo>
                  <a:cubicBezTo>
                    <a:pt x="2188" y="3916"/>
                    <a:pt x="2186" y="4154"/>
                    <a:pt x="2213" y="4308"/>
                  </a:cubicBezTo>
                  <a:lnTo>
                    <a:pt x="2705" y="4538"/>
                  </a:lnTo>
                  <a:lnTo>
                    <a:pt x="3279" y="4769"/>
                  </a:lnTo>
                  <a:lnTo>
                    <a:pt x="3279" y="5077"/>
                  </a:lnTo>
                  <a:lnTo>
                    <a:pt x="3443" y="5308"/>
                  </a:lnTo>
                  <a:cubicBezTo>
                    <a:pt x="3525" y="5308"/>
                    <a:pt x="3934" y="5385"/>
                    <a:pt x="3934" y="5385"/>
                  </a:cubicBezTo>
                  <a:lnTo>
                    <a:pt x="3934" y="5692"/>
                  </a:lnTo>
                  <a:lnTo>
                    <a:pt x="3934" y="6231"/>
                  </a:lnTo>
                </a:path>
              </a:pathLst>
            </a:custGeom>
            <a:solidFill>
              <a:srgbClr val="E23936"/>
            </a:solidFill>
            <a:ln w="9525" cap="flat" cmpd="sng">
              <a:solidFill>
                <a:schemeClr val="bg1"/>
              </a:solidFill>
              <a:prstDash val="solid"/>
              <a:round/>
              <a:headEnd type="none" w="med" len="med"/>
              <a:tailEnd type="none" w="med" len="med"/>
            </a:ln>
            <a:effectLst/>
          </p:spPr>
          <p:txBody>
            <a:bodyPr/>
            <a:lstStyle/>
            <a:p>
              <a:endParaRPr lang="en-GB" dirty="0"/>
            </a:p>
          </p:txBody>
        </p:sp>
        <p:sp>
          <p:nvSpPr>
            <p:cNvPr id="177" name="Freeform 409"/>
            <p:cNvSpPr>
              <a:spLocks/>
            </p:cNvSpPr>
            <p:nvPr/>
          </p:nvSpPr>
          <p:spPr bwMode="auto">
            <a:xfrm>
              <a:off x="6569128" y="4096790"/>
              <a:ext cx="360480" cy="722170"/>
            </a:xfrm>
            <a:custGeom>
              <a:avLst/>
              <a:gdLst>
                <a:gd name="T0" fmla="*/ 2147483646 w 10000"/>
                <a:gd name="T1" fmla="*/ 2147483646 h 10001"/>
                <a:gd name="T2" fmla="*/ 2147483646 w 10000"/>
                <a:gd name="T3" fmla="*/ 2147483646 h 10001"/>
                <a:gd name="T4" fmla="*/ 2147483646 w 10000"/>
                <a:gd name="T5" fmla="*/ 2147483646 h 10001"/>
                <a:gd name="T6" fmla="*/ 2147483646 w 10000"/>
                <a:gd name="T7" fmla="*/ 2147483646 h 10001"/>
                <a:gd name="T8" fmla="*/ 2147483646 w 10000"/>
                <a:gd name="T9" fmla="*/ 2147483646 h 10001"/>
                <a:gd name="T10" fmla="*/ 2147483646 w 10000"/>
                <a:gd name="T11" fmla="*/ 2147483646 h 10001"/>
                <a:gd name="T12" fmla="*/ 2147483646 w 10000"/>
                <a:gd name="T13" fmla="*/ 2147483646 h 10001"/>
                <a:gd name="T14" fmla="*/ 2147483646 w 10000"/>
                <a:gd name="T15" fmla="*/ 2147483646 h 10001"/>
                <a:gd name="T16" fmla="*/ 2147483646 w 10000"/>
                <a:gd name="T17" fmla="*/ 2147483646 h 10001"/>
                <a:gd name="T18" fmla="*/ 2147483646 w 10000"/>
                <a:gd name="T19" fmla="*/ 2147483646 h 10001"/>
                <a:gd name="T20" fmla="*/ 2147483646 w 10000"/>
                <a:gd name="T21" fmla="*/ 2147483646 h 10001"/>
                <a:gd name="T22" fmla="*/ 2147483646 w 10000"/>
                <a:gd name="T23" fmla="*/ 2147483646 h 10001"/>
                <a:gd name="T24" fmla="*/ 2147483646 w 10000"/>
                <a:gd name="T25" fmla="*/ 2147483646 h 10001"/>
                <a:gd name="T26" fmla="*/ 2147483646 w 10000"/>
                <a:gd name="T27" fmla="*/ 2147483646 h 10001"/>
                <a:gd name="T28" fmla="*/ 2147483646 w 10000"/>
                <a:gd name="T29" fmla="*/ 0 h 10001"/>
                <a:gd name="T30" fmla="*/ 2147483646 w 10000"/>
                <a:gd name="T31" fmla="*/ 2147483646 h 10001"/>
                <a:gd name="T32" fmla="*/ 2147483646 w 10000"/>
                <a:gd name="T33" fmla="*/ 2147483646 h 10001"/>
                <a:gd name="T34" fmla="*/ 2147483646 w 10000"/>
                <a:gd name="T35" fmla="*/ 2147483646 h 10001"/>
                <a:gd name="T36" fmla="*/ 2147483646 w 10000"/>
                <a:gd name="T37" fmla="*/ 2147483646 h 10001"/>
                <a:gd name="T38" fmla="*/ 2147483646 w 10000"/>
                <a:gd name="T39" fmla="*/ 2147483646 h 10001"/>
                <a:gd name="T40" fmla="*/ 2147483646 w 10000"/>
                <a:gd name="T41" fmla="*/ 2147483646 h 10001"/>
                <a:gd name="T42" fmla="*/ 2147483646 w 10000"/>
                <a:gd name="T43" fmla="*/ 2147483646 h 10001"/>
                <a:gd name="T44" fmla="*/ 2147483646 w 10000"/>
                <a:gd name="T45" fmla="*/ 2147483646 h 10001"/>
                <a:gd name="T46" fmla="*/ 2147483646 w 10000"/>
                <a:gd name="T47" fmla="*/ 2147483646 h 10001"/>
                <a:gd name="T48" fmla="*/ 2147483646 w 10000"/>
                <a:gd name="T49" fmla="*/ 2147483646 h 10001"/>
                <a:gd name="T50" fmla="*/ 2147483646 w 10000"/>
                <a:gd name="T51" fmla="*/ 2147483646 h 10001"/>
                <a:gd name="T52" fmla="*/ 2147483646 w 10000"/>
                <a:gd name="T53" fmla="*/ 2147483646 h 10001"/>
                <a:gd name="T54" fmla="*/ 2147483646 w 10000"/>
                <a:gd name="T55" fmla="*/ 2147483646 h 10001"/>
                <a:gd name="T56" fmla="*/ 2147483646 w 10000"/>
                <a:gd name="T57" fmla="*/ 2147483646 h 10001"/>
                <a:gd name="T58" fmla="*/ 2147483646 w 10000"/>
                <a:gd name="T59" fmla="*/ 2147483646 h 10001"/>
                <a:gd name="T60" fmla="*/ 2147483646 w 10000"/>
                <a:gd name="T61" fmla="*/ 2147483646 h 10001"/>
                <a:gd name="T62" fmla="*/ 2147483646 w 10000"/>
                <a:gd name="T63" fmla="*/ 2147483646 h 10001"/>
                <a:gd name="T64" fmla="*/ 2147483646 w 10000"/>
                <a:gd name="T65" fmla="*/ 2147483646 h 10001"/>
                <a:gd name="T66" fmla="*/ 0 w 10000"/>
                <a:gd name="T67" fmla="*/ 2147483646 h 10001"/>
                <a:gd name="T68" fmla="*/ 2147483646 w 10000"/>
                <a:gd name="T69" fmla="*/ 2147483646 h 10001"/>
                <a:gd name="T70" fmla="*/ 2147483646 w 10000"/>
                <a:gd name="T71" fmla="*/ 2147483646 h 10001"/>
                <a:gd name="T72" fmla="*/ 2147483646 w 10000"/>
                <a:gd name="T73" fmla="*/ 2147483646 h 10001"/>
                <a:gd name="T74" fmla="*/ 2147483646 w 10000"/>
                <a:gd name="T75" fmla="*/ 2147483646 h 10001"/>
                <a:gd name="T76" fmla="*/ 2147483646 w 10000"/>
                <a:gd name="T77" fmla="*/ 2147483646 h 10001"/>
                <a:gd name="T78" fmla="*/ 2147483646 w 10000"/>
                <a:gd name="T79" fmla="*/ 2147483646 h 10001"/>
                <a:gd name="T80" fmla="*/ 2147483646 w 10000"/>
                <a:gd name="T81" fmla="*/ 2147483646 h 10001"/>
                <a:gd name="T82" fmla="*/ 2147483646 w 10000"/>
                <a:gd name="T83" fmla="*/ 2147483646 h 10001"/>
                <a:gd name="T84" fmla="*/ 2147483646 w 10000"/>
                <a:gd name="T85" fmla="*/ 2147483646 h 10001"/>
                <a:gd name="T86" fmla="*/ 2147483646 w 10000"/>
                <a:gd name="T87" fmla="*/ 2147483646 h 10001"/>
                <a:gd name="T88" fmla="*/ 2147483646 w 10000"/>
                <a:gd name="T89" fmla="*/ 2147483646 h 10001"/>
                <a:gd name="T90" fmla="*/ 2147483646 w 10000"/>
                <a:gd name="T91" fmla="*/ 2147483646 h 10001"/>
                <a:gd name="T92" fmla="*/ 2147483646 w 10000"/>
                <a:gd name="T93" fmla="*/ 2147483646 h 10001"/>
                <a:gd name="T94" fmla="*/ 2147483646 w 10000"/>
                <a:gd name="T95" fmla="*/ 2147483646 h 10001"/>
                <a:gd name="T96" fmla="*/ 2147483646 w 10000"/>
                <a:gd name="T97" fmla="*/ 2147483646 h 10001"/>
                <a:gd name="T98" fmla="*/ 2147483646 w 10000"/>
                <a:gd name="T99" fmla="*/ 2147483646 h 10001"/>
                <a:gd name="T100" fmla="*/ 2147483646 w 10000"/>
                <a:gd name="T101" fmla="*/ 2147483646 h 10001"/>
                <a:gd name="T102" fmla="*/ 2147483646 w 10000"/>
                <a:gd name="T103" fmla="*/ 2147483646 h 10001"/>
                <a:gd name="T104" fmla="*/ 2147483646 w 10000"/>
                <a:gd name="T105" fmla="*/ 2147483646 h 10001"/>
                <a:gd name="T106" fmla="*/ 2147483646 w 10000"/>
                <a:gd name="T107" fmla="*/ 2147483646 h 10001"/>
                <a:gd name="T108" fmla="*/ 2147483646 w 10000"/>
                <a:gd name="T109" fmla="*/ 2147483646 h 10001"/>
                <a:gd name="T110" fmla="*/ 2147483646 w 10000"/>
                <a:gd name="T111" fmla="*/ 2147483646 h 10001"/>
                <a:gd name="T112" fmla="*/ 2147483646 w 10000"/>
                <a:gd name="T113" fmla="*/ 2147483646 h 10001"/>
                <a:gd name="T114" fmla="*/ 2147483646 w 10000"/>
                <a:gd name="T115" fmla="*/ 2147483646 h 10001"/>
                <a:gd name="T116" fmla="*/ 2147483646 w 10000"/>
                <a:gd name="T117" fmla="*/ 2147483646 h 10001"/>
                <a:gd name="T118" fmla="*/ 2147483646 w 10000"/>
                <a:gd name="T119" fmla="*/ 2147483646 h 10001"/>
                <a:gd name="T120" fmla="*/ 2147483646 w 10000"/>
                <a:gd name="T121" fmla="*/ 2147483646 h 10001"/>
                <a:gd name="T122" fmla="*/ 2147483646 w 10000"/>
                <a:gd name="T123" fmla="*/ 2147483646 h 10001"/>
                <a:gd name="T124" fmla="*/ 2147483646 w 10000"/>
                <a:gd name="T125" fmla="*/ 2147483646 h 10001"/>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10000" h="10001">
                  <a:moveTo>
                    <a:pt x="7581" y="2950"/>
                  </a:moveTo>
                  <a:cubicBezTo>
                    <a:pt x="7635" y="2818"/>
                    <a:pt x="7688" y="2685"/>
                    <a:pt x="7742" y="2552"/>
                  </a:cubicBezTo>
                  <a:lnTo>
                    <a:pt x="8065" y="2312"/>
                  </a:lnTo>
                  <a:lnTo>
                    <a:pt x="9194" y="1754"/>
                  </a:lnTo>
                  <a:lnTo>
                    <a:pt x="9677" y="1595"/>
                  </a:lnTo>
                  <a:lnTo>
                    <a:pt x="10000" y="1116"/>
                  </a:lnTo>
                  <a:lnTo>
                    <a:pt x="9839" y="1037"/>
                  </a:lnTo>
                  <a:lnTo>
                    <a:pt x="9355" y="1197"/>
                  </a:lnTo>
                  <a:lnTo>
                    <a:pt x="8387" y="1435"/>
                  </a:lnTo>
                  <a:lnTo>
                    <a:pt x="7581" y="1356"/>
                  </a:lnTo>
                  <a:cubicBezTo>
                    <a:pt x="7635" y="1170"/>
                    <a:pt x="7688" y="983"/>
                    <a:pt x="7742" y="797"/>
                  </a:cubicBezTo>
                  <a:lnTo>
                    <a:pt x="7258" y="638"/>
                  </a:lnTo>
                  <a:lnTo>
                    <a:pt x="6290" y="479"/>
                  </a:lnTo>
                  <a:lnTo>
                    <a:pt x="5806" y="319"/>
                  </a:lnTo>
                  <a:lnTo>
                    <a:pt x="5323" y="0"/>
                  </a:lnTo>
                  <a:lnTo>
                    <a:pt x="4677" y="81"/>
                  </a:lnTo>
                  <a:lnTo>
                    <a:pt x="4516" y="159"/>
                  </a:lnTo>
                  <a:lnTo>
                    <a:pt x="3710" y="81"/>
                  </a:lnTo>
                  <a:cubicBezTo>
                    <a:pt x="3387" y="81"/>
                    <a:pt x="3476" y="72"/>
                    <a:pt x="3387" y="81"/>
                  </a:cubicBezTo>
                  <a:cubicBezTo>
                    <a:pt x="3298" y="89"/>
                    <a:pt x="3178" y="131"/>
                    <a:pt x="3178" y="131"/>
                  </a:cubicBezTo>
                  <a:cubicBezTo>
                    <a:pt x="3339" y="211"/>
                    <a:pt x="3245" y="168"/>
                    <a:pt x="3226" y="240"/>
                  </a:cubicBezTo>
                  <a:cubicBezTo>
                    <a:pt x="3207" y="310"/>
                    <a:pt x="3065" y="558"/>
                    <a:pt x="3065" y="558"/>
                  </a:cubicBezTo>
                  <a:lnTo>
                    <a:pt x="2581" y="797"/>
                  </a:lnTo>
                  <a:lnTo>
                    <a:pt x="2581" y="1275"/>
                  </a:lnTo>
                  <a:lnTo>
                    <a:pt x="2258" y="1595"/>
                  </a:lnTo>
                  <a:lnTo>
                    <a:pt x="1774" y="2631"/>
                  </a:lnTo>
                  <a:cubicBezTo>
                    <a:pt x="1828" y="2896"/>
                    <a:pt x="1881" y="3163"/>
                    <a:pt x="1935" y="3428"/>
                  </a:cubicBezTo>
                  <a:lnTo>
                    <a:pt x="968" y="4466"/>
                  </a:lnTo>
                  <a:lnTo>
                    <a:pt x="806" y="5582"/>
                  </a:lnTo>
                  <a:lnTo>
                    <a:pt x="806" y="6141"/>
                  </a:lnTo>
                  <a:cubicBezTo>
                    <a:pt x="752" y="6327"/>
                    <a:pt x="699" y="6514"/>
                    <a:pt x="645" y="6699"/>
                  </a:cubicBezTo>
                  <a:lnTo>
                    <a:pt x="968" y="7019"/>
                  </a:lnTo>
                  <a:lnTo>
                    <a:pt x="484" y="8294"/>
                  </a:lnTo>
                  <a:lnTo>
                    <a:pt x="0" y="8852"/>
                  </a:lnTo>
                  <a:cubicBezTo>
                    <a:pt x="54" y="8985"/>
                    <a:pt x="47" y="9085"/>
                    <a:pt x="161" y="9251"/>
                  </a:cubicBezTo>
                  <a:cubicBezTo>
                    <a:pt x="275" y="9417"/>
                    <a:pt x="316" y="9724"/>
                    <a:pt x="685" y="9848"/>
                  </a:cubicBezTo>
                  <a:cubicBezTo>
                    <a:pt x="1054" y="9973"/>
                    <a:pt x="2126" y="10011"/>
                    <a:pt x="2375" y="10000"/>
                  </a:cubicBezTo>
                  <a:cubicBezTo>
                    <a:pt x="2624" y="9989"/>
                    <a:pt x="2202" y="9881"/>
                    <a:pt x="2182" y="9783"/>
                  </a:cubicBezTo>
                  <a:cubicBezTo>
                    <a:pt x="2163" y="9685"/>
                    <a:pt x="2172" y="9527"/>
                    <a:pt x="2258" y="9410"/>
                  </a:cubicBezTo>
                  <a:cubicBezTo>
                    <a:pt x="2345" y="9293"/>
                    <a:pt x="2550" y="9220"/>
                    <a:pt x="2701" y="9082"/>
                  </a:cubicBezTo>
                  <a:cubicBezTo>
                    <a:pt x="2852" y="8944"/>
                    <a:pt x="3004" y="8707"/>
                    <a:pt x="3165" y="8584"/>
                  </a:cubicBezTo>
                  <a:cubicBezTo>
                    <a:pt x="3326" y="8461"/>
                    <a:pt x="3550" y="8459"/>
                    <a:pt x="3668" y="8344"/>
                  </a:cubicBezTo>
                  <a:cubicBezTo>
                    <a:pt x="3786" y="8229"/>
                    <a:pt x="3918" y="7996"/>
                    <a:pt x="3871" y="7895"/>
                  </a:cubicBezTo>
                  <a:cubicBezTo>
                    <a:pt x="3824" y="7794"/>
                    <a:pt x="3548" y="7789"/>
                    <a:pt x="3387" y="7736"/>
                  </a:cubicBezTo>
                  <a:cubicBezTo>
                    <a:pt x="3280" y="7629"/>
                    <a:pt x="3000" y="7495"/>
                    <a:pt x="3065" y="7416"/>
                  </a:cubicBezTo>
                  <a:cubicBezTo>
                    <a:pt x="3130" y="7337"/>
                    <a:pt x="3541" y="7312"/>
                    <a:pt x="3779" y="7260"/>
                  </a:cubicBezTo>
                  <a:cubicBezTo>
                    <a:pt x="3810" y="7153"/>
                    <a:pt x="3875" y="7075"/>
                    <a:pt x="3971" y="6968"/>
                  </a:cubicBezTo>
                  <a:cubicBezTo>
                    <a:pt x="4067" y="6861"/>
                    <a:pt x="4220" y="6700"/>
                    <a:pt x="4355" y="6620"/>
                  </a:cubicBezTo>
                  <a:cubicBezTo>
                    <a:pt x="4490" y="6540"/>
                    <a:pt x="4699" y="6570"/>
                    <a:pt x="4780" y="6490"/>
                  </a:cubicBezTo>
                  <a:cubicBezTo>
                    <a:pt x="4861" y="6410"/>
                    <a:pt x="4853" y="6226"/>
                    <a:pt x="4839" y="6141"/>
                  </a:cubicBezTo>
                  <a:cubicBezTo>
                    <a:pt x="5323" y="5822"/>
                    <a:pt x="5348" y="5984"/>
                    <a:pt x="5437" y="5921"/>
                  </a:cubicBezTo>
                  <a:cubicBezTo>
                    <a:pt x="5526" y="5858"/>
                    <a:pt x="5368" y="5818"/>
                    <a:pt x="5376" y="5762"/>
                  </a:cubicBezTo>
                  <a:cubicBezTo>
                    <a:pt x="5384" y="5706"/>
                    <a:pt x="5412" y="5665"/>
                    <a:pt x="5484" y="5582"/>
                  </a:cubicBezTo>
                  <a:cubicBezTo>
                    <a:pt x="5556" y="5499"/>
                    <a:pt x="5622" y="5319"/>
                    <a:pt x="5806" y="5264"/>
                  </a:cubicBezTo>
                  <a:cubicBezTo>
                    <a:pt x="5990" y="5209"/>
                    <a:pt x="6266" y="5289"/>
                    <a:pt x="6588" y="5253"/>
                  </a:cubicBezTo>
                  <a:cubicBezTo>
                    <a:pt x="6910" y="5217"/>
                    <a:pt x="7468" y="5176"/>
                    <a:pt x="7741" y="5045"/>
                  </a:cubicBezTo>
                  <a:cubicBezTo>
                    <a:pt x="8014" y="4914"/>
                    <a:pt x="8092" y="4629"/>
                    <a:pt x="8226" y="4466"/>
                  </a:cubicBezTo>
                  <a:cubicBezTo>
                    <a:pt x="8361" y="4303"/>
                    <a:pt x="8441" y="4199"/>
                    <a:pt x="8548" y="4066"/>
                  </a:cubicBezTo>
                  <a:lnTo>
                    <a:pt x="8226" y="3748"/>
                  </a:lnTo>
                  <a:cubicBezTo>
                    <a:pt x="8065" y="3668"/>
                    <a:pt x="7825" y="3557"/>
                    <a:pt x="7742" y="3509"/>
                  </a:cubicBezTo>
                  <a:cubicBezTo>
                    <a:pt x="7659" y="3461"/>
                    <a:pt x="7731" y="3475"/>
                    <a:pt x="7726" y="3458"/>
                  </a:cubicBezTo>
                  <a:lnTo>
                    <a:pt x="7581" y="3350"/>
                  </a:lnTo>
                  <a:lnTo>
                    <a:pt x="7581" y="2950"/>
                  </a:lnTo>
                  <a:close/>
                </a:path>
              </a:pathLst>
            </a:custGeom>
            <a:grpFill/>
            <a:ln w="9525">
              <a:solidFill>
                <a:schemeClr val="bg1"/>
              </a:solidFill>
              <a:round/>
              <a:headEnd/>
              <a:tailEnd/>
            </a:ln>
          </p:spPr>
          <p:txBody>
            <a:bodyPr/>
            <a:lstStyle/>
            <a:p>
              <a:endParaRPr lang="en-GB" dirty="0"/>
            </a:p>
          </p:txBody>
        </p:sp>
        <p:sp>
          <p:nvSpPr>
            <p:cNvPr id="178" name="Freeform 444"/>
            <p:cNvSpPr>
              <a:spLocks/>
            </p:cNvSpPr>
            <p:nvPr/>
          </p:nvSpPr>
          <p:spPr bwMode="auto">
            <a:xfrm>
              <a:off x="6520741" y="4020582"/>
              <a:ext cx="185078" cy="898780"/>
            </a:xfrm>
            <a:custGeom>
              <a:avLst/>
              <a:gdLst>
                <a:gd name="T0" fmla="*/ 2147483646 w 14463"/>
                <a:gd name="T1" fmla="*/ 2147483646 h 11339"/>
                <a:gd name="T2" fmla="*/ 2147483646 w 14463"/>
                <a:gd name="T3" fmla="*/ 0 h 11339"/>
                <a:gd name="T4" fmla="*/ 2147483646 w 14463"/>
                <a:gd name="T5" fmla="*/ 2147483646 h 11339"/>
                <a:gd name="T6" fmla="*/ 2147483646 w 14463"/>
                <a:gd name="T7" fmla="*/ 2147483646 h 11339"/>
                <a:gd name="T8" fmla="*/ 2147483646 w 14463"/>
                <a:gd name="T9" fmla="*/ 2147483646 h 11339"/>
                <a:gd name="T10" fmla="*/ 2147483646 w 14463"/>
                <a:gd name="T11" fmla="*/ 2147483646 h 11339"/>
                <a:gd name="T12" fmla="*/ 2147483646 w 14463"/>
                <a:gd name="T13" fmla="*/ 2147483646 h 11339"/>
                <a:gd name="T14" fmla="*/ 2147483646 w 14463"/>
                <a:gd name="T15" fmla="*/ 2147483646 h 11339"/>
                <a:gd name="T16" fmla="*/ 2147483646 w 14463"/>
                <a:gd name="T17" fmla="*/ 2147483646 h 11339"/>
                <a:gd name="T18" fmla="*/ 2147483646 w 14463"/>
                <a:gd name="T19" fmla="*/ 2147483646 h 11339"/>
                <a:gd name="T20" fmla="*/ 2147483646 w 14463"/>
                <a:gd name="T21" fmla="*/ 2147483646 h 11339"/>
                <a:gd name="T22" fmla="*/ 2147483646 w 14463"/>
                <a:gd name="T23" fmla="*/ 2147483646 h 11339"/>
                <a:gd name="T24" fmla="*/ 2147483646 w 14463"/>
                <a:gd name="T25" fmla="*/ 2147483646 h 11339"/>
                <a:gd name="T26" fmla="*/ 2147483646 w 14463"/>
                <a:gd name="T27" fmla="*/ 2147483646 h 11339"/>
                <a:gd name="T28" fmla="*/ 2147483646 w 14463"/>
                <a:gd name="T29" fmla="*/ 2147483646 h 11339"/>
                <a:gd name="T30" fmla="*/ 2147483646 w 14463"/>
                <a:gd name="T31" fmla="*/ 2147483646 h 11339"/>
                <a:gd name="T32" fmla="*/ 2147483646 w 14463"/>
                <a:gd name="T33" fmla="*/ 2147483646 h 11339"/>
                <a:gd name="T34" fmla="*/ 2147483646 w 14463"/>
                <a:gd name="T35" fmla="*/ 2147483646 h 11339"/>
                <a:gd name="T36" fmla="*/ 2147483646 w 14463"/>
                <a:gd name="T37" fmla="*/ 2147483646 h 11339"/>
                <a:gd name="T38" fmla="*/ 2147483646 w 14463"/>
                <a:gd name="T39" fmla="*/ 2147483646 h 11339"/>
                <a:gd name="T40" fmla="*/ 2147483646 w 14463"/>
                <a:gd name="T41" fmla="*/ 2147483646 h 11339"/>
                <a:gd name="T42" fmla="*/ 2147483646 w 14463"/>
                <a:gd name="T43" fmla="*/ 2147483646 h 11339"/>
                <a:gd name="T44" fmla="*/ 2147483646 w 14463"/>
                <a:gd name="T45" fmla="*/ 2147483646 h 11339"/>
                <a:gd name="T46" fmla="*/ 2147483646 w 14463"/>
                <a:gd name="T47" fmla="*/ 2147483646 h 11339"/>
                <a:gd name="T48" fmla="*/ 2147483646 w 14463"/>
                <a:gd name="T49" fmla="*/ 2147483646 h 11339"/>
                <a:gd name="T50" fmla="*/ 2147483646 w 14463"/>
                <a:gd name="T51" fmla="*/ 2147483646 h 11339"/>
                <a:gd name="T52" fmla="*/ 2147483646 w 14463"/>
                <a:gd name="T53" fmla="*/ 2147483646 h 11339"/>
                <a:gd name="T54" fmla="*/ 2147483646 w 14463"/>
                <a:gd name="T55" fmla="*/ 2147483646 h 11339"/>
                <a:gd name="T56" fmla="*/ 2147483646 w 14463"/>
                <a:gd name="T57" fmla="*/ 2147483646 h 11339"/>
                <a:gd name="T58" fmla="*/ 2147483646 w 14463"/>
                <a:gd name="T59" fmla="*/ 2147483646 h 11339"/>
                <a:gd name="T60" fmla="*/ 2147483646 w 14463"/>
                <a:gd name="T61" fmla="*/ 2147483646 h 11339"/>
                <a:gd name="T62" fmla="*/ 2147483646 w 14463"/>
                <a:gd name="T63" fmla="*/ 2147483646 h 11339"/>
                <a:gd name="T64" fmla="*/ 0 w 14463"/>
                <a:gd name="T65" fmla="*/ 2147483646 h 11339"/>
                <a:gd name="T66" fmla="*/ 2147483646 w 14463"/>
                <a:gd name="T67" fmla="*/ 2147483646 h 11339"/>
                <a:gd name="T68" fmla="*/ 2147483646 w 14463"/>
                <a:gd name="T69" fmla="*/ 2147483646 h 11339"/>
                <a:gd name="T70" fmla="*/ 2147483646 w 14463"/>
                <a:gd name="T71" fmla="*/ 2147483646 h 11339"/>
                <a:gd name="T72" fmla="*/ 2147483646 w 14463"/>
                <a:gd name="T73" fmla="*/ 2147483646 h 11339"/>
                <a:gd name="T74" fmla="*/ 2147483646 w 14463"/>
                <a:gd name="T75" fmla="*/ 2147483646 h 11339"/>
                <a:gd name="T76" fmla="*/ 2147483646 w 14463"/>
                <a:gd name="T77" fmla="*/ 2147483646 h 11339"/>
                <a:gd name="T78" fmla="*/ 2147483646 w 14463"/>
                <a:gd name="T79" fmla="*/ 2147483646 h 11339"/>
                <a:gd name="T80" fmla="*/ 2147483646 w 14463"/>
                <a:gd name="T81" fmla="*/ 2147483646 h 11339"/>
                <a:gd name="T82" fmla="*/ 2147483646 w 14463"/>
                <a:gd name="T83" fmla="*/ 2147483646 h 11339"/>
                <a:gd name="T84" fmla="*/ 2147483646 w 14463"/>
                <a:gd name="T85" fmla="*/ 2147483646 h 11339"/>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4463" h="11339">
                  <a:moveTo>
                    <a:pt x="8188" y="209"/>
                  </a:moveTo>
                  <a:lnTo>
                    <a:pt x="8780" y="0"/>
                  </a:lnTo>
                  <a:lnTo>
                    <a:pt x="10217" y="207"/>
                  </a:lnTo>
                  <a:cubicBezTo>
                    <a:pt x="10556" y="264"/>
                    <a:pt x="10640" y="126"/>
                    <a:pt x="10761" y="229"/>
                  </a:cubicBezTo>
                  <a:cubicBezTo>
                    <a:pt x="10936" y="271"/>
                    <a:pt x="11461" y="322"/>
                    <a:pt x="11696" y="417"/>
                  </a:cubicBezTo>
                  <a:cubicBezTo>
                    <a:pt x="11902" y="494"/>
                    <a:pt x="11642" y="593"/>
                    <a:pt x="11730" y="676"/>
                  </a:cubicBezTo>
                  <a:cubicBezTo>
                    <a:pt x="11818" y="759"/>
                    <a:pt x="12063" y="841"/>
                    <a:pt x="12227" y="913"/>
                  </a:cubicBezTo>
                  <a:lnTo>
                    <a:pt x="12983" y="1126"/>
                  </a:lnTo>
                  <a:lnTo>
                    <a:pt x="12748" y="1307"/>
                  </a:lnTo>
                  <a:cubicBezTo>
                    <a:pt x="12663" y="1515"/>
                    <a:pt x="11910" y="1697"/>
                    <a:pt x="11825" y="1905"/>
                  </a:cubicBezTo>
                  <a:lnTo>
                    <a:pt x="10725" y="2530"/>
                  </a:lnTo>
                  <a:lnTo>
                    <a:pt x="10429" y="2947"/>
                  </a:lnTo>
                  <a:cubicBezTo>
                    <a:pt x="10471" y="3165"/>
                    <a:pt x="10514" y="3383"/>
                    <a:pt x="10556" y="3601"/>
                  </a:cubicBezTo>
                  <a:lnTo>
                    <a:pt x="10852" y="3839"/>
                  </a:lnTo>
                  <a:lnTo>
                    <a:pt x="10345" y="3839"/>
                  </a:lnTo>
                  <a:lnTo>
                    <a:pt x="11191" y="4197"/>
                  </a:lnTo>
                  <a:cubicBezTo>
                    <a:pt x="11149" y="4405"/>
                    <a:pt x="11106" y="4613"/>
                    <a:pt x="11064" y="4821"/>
                  </a:cubicBezTo>
                  <a:lnTo>
                    <a:pt x="10599" y="5030"/>
                  </a:lnTo>
                  <a:lnTo>
                    <a:pt x="9456" y="5298"/>
                  </a:lnTo>
                  <a:lnTo>
                    <a:pt x="8822" y="6012"/>
                  </a:lnTo>
                  <a:lnTo>
                    <a:pt x="8272" y="6161"/>
                  </a:lnTo>
                  <a:lnTo>
                    <a:pt x="8526" y="6429"/>
                  </a:lnTo>
                  <a:lnTo>
                    <a:pt x="8145" y="7084"/>
                  </a:lnTo>
                  <a:lnTo>
                    <a:pt x="7299" y="7768"/>
                  </a:lnTo>
                  <a:lnTo>
                    <a:pt x="7383" y="8155"/>
                  </a:lnTo>
                  <a:lnTo>
                    <a:pt x="7680" y="8393"/>
                  </a:lnTo>
                  <a:cubicBezTo>
                    <a:pt x="7624" y="8571"/>
                    <a:pt x="7567" y="8750"/>
                    <a:pt x="7511" y="8928"/>
                  </a:cubicBezTo>
                  <a:lnTo>
                    <a:pt x="7003" y="9465"/>
                  </a:lnTo>
                  <a:lnTo>
                    <a:pt x="10190" y="10380"/>
                  </a:lnTo>
                  <a:cubicBezTo>
                    <a:pt x="10685" y="10621"/>
                    <a:pt x="15360" y="10855"/>
                    <a:pt x="14311" y="11050"/>
                  </a:cubicBezTo>
                  <a:cubicBezTo>
                    <a:pt x="11744" y="11422"/>
                    <a:pt x="9928" y="11345"/>
                    <a:pt x="8880" y="11304"/>
                  </a:cubicBezTo>
                  <a:lnTo>
                    <a:pt x="3686" y="10662"/>
                  </a:lnTo>
                  <a:lnTo>
                    <a:pt x="0" y="9499"/>
                  </a:lnTo>
                  <a:lnTo>
                    <a:pt x="1492" y="8492"/>
                  </a:lnTo>
                  <a:lnTo>
                    <a:pt x="2079" y="7943"/>
                  </a:lnTo>
                  <a:lnTo>
                    <a:pt x="4644" y="6748"/>
                  </a:lnTo>
                  <a:cubicBezTo>
                    <a:pt x="4630" y="6430"/>
                    <a:pt x="2665" y="7030"/>
                    <a:pt x="2651" y="6712"/>
                  </a:cubicBezTo>
                  <a:lnTo>
                    <a:pt x="4099" y="5323"/>
                  </a:lnTo>
                  <a:lnTo>
                    <a:pt x="5760" y="4554"/>
                  </a:lnTo>
                  <a:cubicBezTo>
                    <a:pt x="5651" y="3371"/>
                    <a:pt x="6192" y="4301"/>
                    <a:pt x="6082" y="3119"/>
                  </a:cubicBezTo>
                  <a:lnTo>
                    <a:pt x="7891" y="1548"/>
                  </a:lnTo>
                  <a:lnTo>
                    <a:pt x="8314" y="982"/>
                  </a:lnTo>
                  <a:lnTo>
                    <a:pt x="8188" y="209"/>
                  </a:lnTo>
                  <a:close/>
                </a:path>
              </a:pathLst>
            </a:custGeom>
            <a:grpFill/>
            <a:ln w="9525" cap="flat" cmpd="sng">
              <a:solidFill>
                <a:schemeClr val="bg1"/>
              </a:solidFill>
              <a:prstDash val="solid"/>
              <a:round/>
              <a:headEnd type="none" w="med" len="med"/>
              <a:tailEnd type="none" w="med" len="med"/>
            </a:ln>
            <a:effectLst/>
          </p:spPr>
          <p:txBody>
            <a:bodyPr/>
            <a:lstStyle/>
            <a:p>
              <a:endParaRPr lang="en-GB" dirty="0"/>
            </a:p>
          </p:txBody>
        </p:sp>
        <p:sp>
          <p:nvSpPr>
            <p:cNvPr id="179" name="Freeform 410"/>
            <p:cNvSpPr>
              <a:spLocks/>
            </p:cNvSpPr>
            <p:nvPr/>
          </p:nvSpPr>
          <p:spPr bwMode="auto">
            <a:xfrm>
              <a:off x="6765093" y="4060500"/>
              <a:ext cx="152418" cy="142740"/>
            </a:xfrm>
            <a:custGeom>
              <a:avLst/>
              <a:gdLst>
                <a:gd name="T0" fmla="*/ 2147483646 w 168"/>
                <a:gd name="T1" fmla="*/ 0 h 156"/>
                <a:gd name="T2" fmla="*/ 0 w 168"/>
                <a:gd name="T3" fmla="*/ 2147483646 h 156"/>
                <a:gd name="T4" fmla="*/ 0 w 168"/>
                <a:gd name="T5" fmla="*/ 2147483646 h 156"/>
                <a:gd name="T6" fmla="*/ 2147483646 w 168"/>
                <a:gd name="T7" fmla="*/ 2147483646 h 156"/>
                <a:gd name="T8" fmla="*/ 2147483646 w 168"/>
                <a:gd name="T9" fmla="*/ 2147483646 h 156"/>
                <a:gd name="T10" fmla="*/ 2147483646 w 168"/>
                <a:gd name="T11" fmla="*/ 2147483646 h 156"/>
                <a:gd name="T12" fmla="*/ 2147483646 w 168"/>
                <a:gd name="T13" fmla="*/ 2147483646 h 156"/>
                <a:gd name="T14" fmla="*/ 2147483646 w 168"/>
                <a:gd name="T15" fmla="*/ 2147483646 h 156"/>
                <a:gd name="T16" fmla="*/ 2147483646 w 168"/>
                <a:gd name="T17" fmla="*/ 2147483646 h 156"/>
                <a:gd name="T18" fmla="*/ 2147483646 w 168"/>
                <a:gd name="T19" fmla="*/ 2147483646 h 156"/>
                <a:gd name="T20" fmla="*/ 2147483646 w 168"/>
                <a:gd name="T21" fmla="*/ 2147483646 h 156"/>
                <a:gd name="T22" fmla="*/ 2147483646 w 168"/>
                <a:gd name="T23" fmla="*/ 2147483646 h 156"/>
                <a:gd name="T24" fmla="*/ 2147483646 w 168"/>
                <a:gd name="T25" fmla="*/ 2147483646 h 156"/>
                <a:gd name="T26" fmla="*/ 2147483646 w 168"/>
                <a:gd name="T27" fmla="*/ 2147483646 h 156"/>
                <a:gd name="T28" fmla="*/ 2147483646 w 168"/>
                <a:gd name="T29" fmla="*/ 2147483646 h 156"/>
                <a:gd name="T30" fmla="*/ 2147483646 w 168"/>
                <a:gd name="T31" fmla="*/ 2147483646 h 156"/>
                <a:gd name="T32" fmla="*/ 2147483646 w 168"/>
                <a:gd name="T33" fmla="*/ 2147483646 h 156"/>
                <a:gd name="T34" fmla="*/ 2147483646 w 168"/>
                <a:gd name="T35" fmla="*/ 2147483646 h 156"/>
                <a:gd name="T36" fmla="*/ 2147483646 w 168"/>
                <a:gd name="T37" fmla="*/ 0 h 156"/>
                <a:gd name="T38" fmla="*/ 2147483646 w 168"/>
                <a:gd name="T39" fmla="*/ 0 h 15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68" h="156">
                  <a:moveTo>
                    <a:pt x="48" y="0"/>
                  </a:moveTo>
                  <a:lnTo>
                    <a:pt x="0" y="36"/>
                  </a:lnTo>
                  <a:lnTo>
                    <a:pt x="0" y="48"/>
                  </a:lnTo>
                  <a:lnTo>
                    <a:pt x="18" y="72"/>
                  </a:lnTo>
                  <a:lnTo>
                    <a:pt x="36" y="84"/>
                  </a:lnTo>
                  <a:lnTo>
                    <a:pt x="72" y="96"/>
                  </a:lnTo>
                  <a:lnTo>
                    <a:pt x="90" y="108"/>
                  </a:lnTo>
                  <a:lnTo>
                    <a:pt x="84" y="150"/>
                  </a:lnTo>
                  <a:lnTo>
                    <a:pt x="114" y="156"/>
                  </a:lnTo>
                  <a:lnTo>
                    <a:pt x="150" y="138"/>
                  </a:lnTo>
                  <a:lnTo>
                    <a:pt x="168" y="126"/>
                  </a:lnTo>
                  <a:lnTo>
                    <a:pt x="162" y="114"/>
                  </a:lnTo>
                  <a:lnTo>
                    <a:pt x="162" y="90"/>
                  </a:lnTo>
                  <a:lnTo>
                    <a:pt x="144" y="84"/>
                  </a:lnTo>
                  <a:lnTo>
                    <a:pt x="120" y="54"/>
                  </a:lnTo>
                  <a:lnTo>
                    <a:pt x="108" y="42"/>
                  </a:lnTo>
                  <a:lnTo>
                    <a:pt x="90" y="12"/>
                  </a:lnTo>
                  <a:lnTo>
                    <a:pt x="90" y="6"/>
                  </a:lnTo>
                  <a:lnTo>
                    <a:pt x="78" y="0"/>
                  </a:lnTo>
                  <a:lnTo>
                    <a:pt x="48" y="0"/>
                  </a:lnTo>
                  <a:close/>
                </a:path>
              </a:pathLst>
            </a:custGeom>
            <a:grpFill/>
            <a:ln w="9525">
              <a:solidFill>
                <a:schemeClr val="bg1"/>
              </a:solidFill>
              <a:round/>
              <a:headEnd/>
              <a:tailEnd/>
            </a:ln>
          </p:spPr>
          <p:txBody>
            <a:bodyPr/>
            <a:lstStyle/>
            <a:p>
              <a:endParaRPr lang="en-GB" dirty="0"/>
            </a:p>
          </p:txBody>
        </p:sp>
        <p:sp>
          <p:nvSpPr>
            <p:cNvPr id="180" name="Freeform 412"/>
            <p:cNvSpPr>
              <a:spLocks/>
            </p:cNvSpPr>
            <p:nvPr/>
          </p:nvSpPr>
          <p:spPr bwMode="auto">
            <a:xfrm>
              <a:off x="6647755" y="3902035"/>
              <a:ext cx="203224" cy="218949"/>
            </a:xfrm>
            <a:custGeom>
              <a:avLst/>
              <a:gdLst>
                <a:gd name="T0" fmla="*/ 2147483646 w 10141"/>
                <a:gd name="T1" fmla="*/ 2147483646 h 10000"/>
                <a:gd name="T2" fmla="*/ 2147483646 w 10141"/>
                <a:gd name="T3" fmla="*/ 2147483646 h 10000"/>
                <a:gd name="T4" fmla="*/ 2147483646 w 10141"/>
                <a:gd name="T5" fmla="*/ 2147483646 h 10000"/>
                <a:gd name="T6" fmla="*/ 2147483646 w 10141"/>
                <a:gd name="T7" fmla="*/ 2147483646 h 10000"/>
                <a:gd name="T8" fmla="*/ 2147483646 w 10141"/>
                <a:gd name="T9" fmla="*/ 2147483646 h 10000"/>
                <a:gd name="T10" fmla="*/ 2147483646 w 10141"/>
                <a:gd name="T11" fmla="*/ 2147483646 h 10000"/>
                <a:gd name="T12" fmla="*/ 2147483646 w 10141"/>
                <a:gd name="T13" fmla="*/ 2147483646 h 10000"/>
                <a:gd name="T14" fmla="*/ 2147483646 w 10141"/>
                <a:gd name="T15" fmla="*/ 2147483646 h 10000"/>
                <a:gd name="T16" fmla="*/ 2147483646 w 10141"/>
                <a:gd name="T17" fmla="*/ 2147483646 h 10000"/>
                <a:gd name="T18" fmla="*/ 2147483646 w 10141"/>
                <a:gd name="T19" fmla="*/ 2147483646 h 10000"/>
                <a:gd name="T20" fmla="*/ 2147483646 w 10141"/>
                <a:gd name="T21" fmla="*/ 2147483646 h 10000"/>
                <a:gd name="T22" fmla="*/ 2147483646 w 10141"/>
                <a:gd name="T23" fmla="*/ 2147483646 h 10000"/>
                <a:gd name="T24" fmla="*/ 2147483646 w 10141"/>
                <a:gd name="T25" fmla="*/ 2147483646 h 10000"/>
                <a:gd name="T26" fmla="*/ 2147483646 w 10141"/>
                <a:gd name="T27" fmla="*/ 0 h 10000"/>
                <a:gd name="T28" fmla="*/ 2147483646 w 10141"/>
                <a:gd name="T29" fmla="*/ 2147483646 h 10000"/>
                <a:gd name="T30" fmla="*/ 2147483646 w 10141"/>
                <a:gd name="T31" fmla="*/ 2147483646 h 10000"/>
                <a:gd name="T32" fmla="*/ 2147483646 w 10141"/>
                <a:gd name="T33" fmla="*/ 2147483646 h 10000"/>
                <a:gd name="T34" fmla="*/ 2147483646 w 10141"/>
                <a:gd name="T35" fmla="*/ 2147483646 h 10000"/>
                <a:gd name="T36" fmla="*/ 2147483646 w 10141"/>
                <a:gd name="T37" fmla="*/ 2147483646 h 10000"/>
                <a:gd name="T38" fmla="*/ 2147483646 w 10141"/>
                <a:gd name="T39" fmla="*/ 2147483646 h 10000"/>
                <a:gd name="T40" fmla="*/ 2147483646 w 10141"/>
                <a:gd name="T41" fmla="*/ 2147483646 h 10000"/>
                <a:gd name="T42" fmla="*/ 2147483646 w 10141"/>
                <a:gd name="T43" fmla="*/ 2147483646 h 10000"/>
                <a:gd name="T44" fmla="*/ 2147483646 w 10141"/>
                <a:gd name="T45" fmla="*/ 2147483646 h 10000"/>
                <a:gd name="T46" fmla="*/ 2147483646 w 10141"/>
                <a:gd name="T47" fmla="*/ 2147483646 h 10000"/>
                <a:gd name="T48" fmla="*/ 2147483646 w 10141"/>
                <a:gd name="T49" fmla="*/ 2147483646 h 10000"/>
                <a:gd name="T50" fmla="*/ 2147483646 w 10141"/>
                <a:gd name="T51" fmla="*/ 2147483646 h 10000"/>
                <a:gd name="T52" fmla="*/ 2147483646 w 10141"/>
                <a:gd name="T53" fmla="*/ 2147483646 h 10000"/>
                <a:gd name="T54" fmla="*/ 2147483646 w 10141"/>
                <a:gd name="T55" fmla="*/ 2147483646 h 10000"/>
                <a:gd name="T56" fmla="*/ 2147483646 w 10141"/>
                <a:gd name="T57" fmla="*/ 2147483646 h 10000"/>
                <a:gd name="T58" fmla="*/ 2147483646 w 10141"/>
                <a:gd name="T59" fmla="*/ 2147483646 h 10000"/>
                <a:gd name="T60" fmla="*/ 2147483646 w 10141"/>
                <a:gd name="T61" fmla="*/ 2147483646 h 100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0141" h="10000">
                  <a:moveTo>
                    <a:pt x="6087" y="9512"/>
                  </a:moveTo>
                  <a:lnTo>
                    <a:pt x="6087" y="9024"/>
                  </a:lnTo>
                  <a:lnTo>
                    <a:pt x="8249" y="7561"/>
                  </a:lnTo>
                  <a:lnTo>
                    <a:pt x="9600" y="7561"/>
                  </a:lnTo>
                  <a:lnTo>
                    <a:pt x="10141" y="7805"/>
                  </a:lnTo>
                  <a:lnTo>
                    <a:pt x="10141" y="6098"/>
                  </a:lnTo>
                  <a:lnTo>
                    <a:pt x="10141" y="5122"/>
                  </a:lnTo>
                  <a:cubicBezTo>
                    <a:pt x="10141" y="5122"/>
                    <a:pt x="8790" y="4878"/>
                    <a:pt x="8519" y="4878"/>
                  </a:cubicBezTo>
                  <a:lnTo>
                    <a:pt x="7979" y="4146"/>
                  </a:lnTo>
                  <a:lnTo>
                    <a:pt x="7979" y="3171"/>
                  </a:lnTo>
                  <a:lnTo>
                    <a:pt x="6087" y="2439"/>
                  </a:lnTo>
                  <a:lnTo>
                    <a:pt x="4465" y="1707"/>
                  </a:lnTo>
                  <a:lnTo>
                    <a:pt x="4195" y="244"/>
                  </a:lnTo>
                  <a:lnTo>
                    <a:pt x="2573" y="0"/>
                  </a:lnTo>
                  <a:lnTo>
                    <a:pt x="1492" y="732"/>
                  </a:lnTo>
                  <a:lnTo>
                    <a:pt x="411" y="976"/>
                  </a:lnTo>
                  <a:cubicBezTo>
                    <a:pt x="591" y="1220"/>
                    <a:pt x="924" y="1260"/>
                    <a:pt x="952" y="1707"/>
                  </a:cubicBezTo>
                  <a:cubicBezTo>
                    <a:pt x="980" y="2154"/>
                    <a:pt x="691" y="3085"/>
                    <a:pt x="578" y="3659"/>
                  </a:cubicBezTo>
                  <a:cubicBezTo>
                    <a:pt x="465" y="4234"/>
                    <a:pt x="368" y="4765"/>
                    <a:pt x="272" y="5154"/>
                  </a:cubicBezTo>
                  <a:cubicBezTo>
                    <a:pt x="176" y="5543"/>
                    <a:pt x="-27" y="5787"/>
                    <a:pt x="2" y="5992"/>
                  </a:cubicBezTo>
                  <a:cubicBezTo>
                    <a:pt x="31" y="6197"/>
                    <a:pt x="243" y="6244"/>
                    <a:pt x="446" y="6383"/>
                  </a:cubicBezTo>
                  <a:cubicBezTo>
                    <a:pt x="649" y="6522"/>
                    <a:pt x="1138" y="6592"/>
                    <a:pt x="1222" y="6829"/>
                  </a:cubicBezTo>
                  <a:cubicBezTo>
                    <a:pt x="1306" y="7066"/>
                    <a:pt x="1042" y="7480"/>
                    <a:pt x="952" y="7805"/>
                  </a:cubicBezTo>
                  <a:lnTo>
                    <a:pt x="2033" y="9512"/>
                  </a:lnTo>
                  <a:lnTo>
                    <a:pt x="2303" y="10000"/>
                  </a:lnTo>
                  <a:lnTo>
                    <a:pt x="2844" y="9756"/>
                  </a:lnTo>
                  <a:lnTo>
                    <a:pt x="3384" y="9756"/>
                  </a:lnTo>
                  <a:lnTo>
                    <a:pt x="4736" y="10000"/>
                  </a:lnTo>
                  <a:lnTo>
                    <a:pt x="5006" y="9756"/>
                  </a:lnTo>
                  <a:lnTo>
                    <a:pt x="6087" y="9512"/>
                  </a:lnTo>
                </a:path>
              </a:pathLst>
            </a:custGeom>
            <a:grpFill/>
            <a:ln w="9525">
              <a:solidFill>
                <a:schemeClr val="bg1"/>
              </a:solidFill>
              <a:round/>
              <a:headEnd/>
              <a:tailEnd/>
            </a:ln>
          </p:spPr>
          <p:txBody>
            <a:bodyPr/>
            <a:lstStyle/>
            <a:p>
              <a:endParaRPr lang="en-GB" dirty="0"/>
            </a:p>
          </p:txBody>
        </p:sp>
        <p:sp>
          <p:nvSpPr>
            <p:cNvPr id="181" name="Freeform 405"/>
            <p:cNvSpPr>
              <a:spLocks/>
            </p:cNvSpPr>
            <p:nvPr/>
          </p:nvSpPr>
          <p:spPr bwMode="auto">
            <a:xfrm>
              <a:off x="6544934" y="3697601"/>
              <a:ext cx="148788" cy="106450"/>
            </a:xfrm>
            <a:custGeom>
              <a:avLst/>
              <a:gdLst>
                <a:gd name="T0" fmla="*/ 0 w 10000"/>
                <a:gd name="T1" fmla="*/ 2147483646 h 10000"/>
                <a:gd name="T2" fmla="*/ 0 w 10000"/>
                <a:gd name="T3" fmla="*/ 2147483646 h 10000"/>
                <a:gd name="T4" fmla="*/ 2147483646 w 10000"/>
                <a:gd name="T5" fmla="*/ 2147483646 h 10000"/>
                <a:gd name="T6" fmla="*/ 2147483646 w 10000"/>
                <a:gd name="T7" fmla="*/ 2147483646 h 10000"/>
                <a:gd name="T8" fmla="*/ 2147483646 w 10000"/>
                <a:gd name="T9" fmla="*/ 2147483646 h 10000"/>
                <a:gd name="T10" fmla="*/ 2147483646 w 10000"/>
                <a:gd name="T11" fmla="*/ 2147483646 h 10000"/>
                <a:gd name="T12" fmla="*/ 2147483646 w 10000"/>
                <a:gd name="T13" fmla="*/ 2147483646 h 10000"/>
                <a:gd name="T14" fmla="*/ 2147483646 w 10000"/>
                <a:gd name="T15" fmla="*/ 2147483646 h 10000"/>
                <a:gd name="T16" fmla="*/ 2147483646 w 10000"/>
                <a:gd name="T17" fmla="*/ 2147483646 h 10000"/>
                <a:gd name="T18" fmla="*/ 2147483646 w 10000"/>
                <a:gd name="T19" fmla="*/ 2147483646 h 10000"/>
                <a:gd name="T20" fmla="*/ 2147483646 w 10000"/>
                <a:gd name="T21" fmla="*/ 2147483646 h 10000"/>
                <a:gd name="T22" fmla="*/ 2147483646 w 10000"/>
                <a:gd name="T23" fmla="*/ 0 h 1000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000" h="10000">
                  <a:moveTo>
                    <a:pt x="0" y="3889"/>
                  </a:moveTo>
                  <a:lnTo>
                    <a:pt x="0" y="3889"/>
                  </a:lnTo>
                  <a:lnTo>
                    <a:pt x="2000" y="5556"/>
                  </a:lnTo>
                  <a:lnTo>
                    <a:pt x="3200" y="7222"/>
                  </a:lnTo>
                  <a:lnTo>
                    <a:pt x="4800" y="7222"/>
                  </a:lnTo>
                  <a:lnTo>
                    <a:pt x="5600" y="8889"/>
                  </a:lnTo>
                  <a:lnTo>
                    <a:pt x="5268" y="8163"/>
                  </a:lnTo>
                  <a:lnTo>
                    <a:pt x="5600" y="8889"/>
                  </a:lnTo>
                  <a:lnTo>
                    <a:pt x="6400" y="10000"/>
                  </a:lnTo>
                  <a:lnTo>
                    <a:pt x="7200" y="3889"/>
                  </a:lnTo>
                  <a:cubicBezTo>
                    <a:pt x="7067" y="2963"/>
                    <a:pt x="6933" y="2037"/>
                    <a:pt x="6800" y="1111"/>
                  </a:cubicBezTo>
                  <a:lnTo>
                    <a:pt x="10000" y="0"/>
                  </a:lnTo>
                </a:path>
              </a:pathLst>
            </a:custGeom>
            <a:grpFill/>
            <a:ln w="9525">
              <a:solidFill>
                <a:schemeClr val="bg1"/>
              </a:solidFill>
              <a:round/>
              <a:headEnd/>
              <a:tailEnd/>
            </a:ln>
          </p:spPr>
          <p:txBody>
            <a:bodyPr/>
            <a:lstStyle/>
            <a:p>
              <a:endParaRPr lang="en-GB" dirty="0"/>
            </a:p>
          </p:txBody>
        </p:sp>
        <p:sp>
          <p:nvSpPr>
            <p:cNvPr id="182" name="Freeform 407"/>
            <p:cNvSpPr>
              <a:spLocks/>
            </p:cNvSpPr>
            <p:nvPr/>
          </p:nvSpPr>
          <p:spPr bwMode="auto">
            <a:xfrm>
              <a:off x="6790496" y="3570587"/>
              <a:ext cx="89515" cy="136692"/>
            </a:xfrm>
            <a:custGeom>
              <a:avLst/>
              <a:gdLst>
                <a:gd name="T0" fmla="*/ 2147483646 w 90"/>
                <a:gd name="T1" fmla="*/ 2147483646 h 138"/>
                <a:gd name="T2" fmla="*/ 2147483646 w 90"/>
                <a:gd name="T3" fmla="*/ 2147483646 h 138"/>
                <a:gd name="T4" fmla="*/ 2147483646 w 90"/>
                <a:gd name="T5" fmla="*/ 2147483646 h 138"/>
                <a:gd name="T6" fmla="*/ 2147483646 w 90"/>
                <a:gd name="T7" fmla="*/ 2147483646 h 138"/>
                <a:gd name="T8" fmla="*/ 2147483646 w 90"/>
                <a:gd name="T9" fmla="*/ 2147483646 h 138"/>
                <a:gd name="T10" fmla="*/ 2147483646 w 90"/>
                <a:gd name="T11" fmla="*/ 2147483646 h 138"/>
                <a:gd name="T12" fmla="*/ 2147483646 w 90"/>
                <a:gd name="T13" fmla="*/ 2147483646 h 138"/>
                <a:gd name="T14" fmla="*/ 2147483646 w 90"/>
                <a:gd name="T15" fmla="*/ 0 h 138"/>
                <a:gd name="T16" fmla="*/ 2147483646 w 90"/>
                <a:gd name="T17" fmla="*/ 2147483646 h 138"/>
                <a:gd name="T18" fmla="*/ 0 w 90"/>
                <a:gd name="T19" fmla="*/ 2147483646 h 138"/>
                <a:gd name="T20" fmla="*/ 2147483646 w 90"/>
                <a:gd name="T21" fmla="*/ 2147483646 h 138"/>
                <a:gd name="T22" fmla="*/ 2147483646 w 90"/>
                <a:gd name="T23" fmla="*/ 2147483646 h 138"/>
                <a:gd name="T24" fmla="*/ 2147483646 w 90"/>
                <a:gd name="T25" fmla="*/ 2147483646 h 138"/>
                <a:gd name="T26" fmla="*/ 2147483646 w 90"/>
                <a:gd name="T27" fmla="*/ 2147483646 h 138"/>
                <a:gd name="T28" fmla="*/ 2147483646 w 90"/>
                <a:gd name="T29" fmla="*/ 2147483646 h 138"/>
                <a:gd name="T30" fmla="*/ 2147483646 w 90"/>
                <a:gd name="T31" fmla="*/ 2147483646 h 138"/>
                <a:gd name="T32" fmla="*/ 2147483646 w 90"/>
                <a:gd name="T33" fmla="*/ 2147483646 h 138"/>
                <a:gd name="T34" fmla="*/ 2147483646 w 90"/>
                <a:gd name="T35" fmla="*/ 2147483646 h 13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90" h="138">
                  <a:moveTo>
                    <a:pt x="90" y="126"/>
                  </a:moveTo>
                  <a:lnTo>
                    <a:pt x="78" y="102"/>
                  </a:lnTo>
                  <a:lnTo>
                    <a:pt x="66" y="78"/>
                  </a:lnTo>
                  <a:lnTo>
                    <a:pt x="84" y="60"/>
                  </a:lnTo>
                  <a:lnTo>
                    <a:pt x="90" y="42"/>
                  </a:lnTo>
                  <a:lnTo>
                    <a:pt x="66" y="36"/>
                  </a:lnTo>
                  <a:lnTo>
                    <a:pt x="60" y="18"/>
                  </a:lnTo>
                  <a:lnTo>
                    <a:pt x="36" y="0"/>
                  </a:lnTo>
                  <a:lnTo>
                    <a:pt x="12" y="24"/>
                  </a:lnTo>
                  <a:lnTo>
                    <a:pt x="0" y="42"/>
                  </a:lnTo>
                  <a:lnTo>
                    <a:pt x="6" y="60"/>
                  </a:lnTo>
                  <a:lnTo>
                    <a:pt x="18" y="66"/>
                  </a:lnTo>
                  <a:lnTo>
                    <a:pt x="30" y="84"/>
                  </a:lnTo>
                  <a:lnTo>
                    <a:pt x="24" y="120"/>
                  </a:lnTo>
                  <a:lnTo>
                    <a:pt x="42" y="138"/>
                  </a:lnTo>
                  <a:lnTo>
                    <a:pt x="60" y="132"/>
                  </a:lnTo>
                  <a:lnTo>
                    <a:pt x="90" y="126"/>
                  </a:lnTo>
                </a:path>
              </a:pathLst>
            </a:custGeom>
            <a:grpFill/>
            <a:ln w="9525" cap="flat" cmpd="sng">
              <a:solidFill>
                <a:schemeClr val="bg1"/>
              </a:solidFill>
              <a:prstDash val="solid"/>
              <a:round/>
              <a:headEnd type="none" w="med" len="med"/>
              <a:tailEnd type="none" w="med" len="med"/>
            </a:ln>
            <a:effectLst/>
          </p:spPr>
          <p:txBody>
            <a:bodyPr/>
            <a:lstStyle/>
            <a:p>
              <a:endParaRPr lang="en-GB" dirty="0"/>
            </a:p>
          </p:txBody>
        </p:sp>
        <p:sp>
          <p:nvSpPr>
            <p:cNvPr id="183" name="Freeform 408"/>
            <p:cNvSpPr>
              <a:spLocks/>
            </p:cNvSpPr>
            <p:nvPr/>
          </p:nvSpPr>
          <p:spPr bwMode="auto">
            <a:xfrm>
              <a:off x="6929608" y="3618973"/>
              <a:ext cx="58064" cy="71370"/>
            </a:xfrm>
            <a:custGeom>
              <a:avLst/>
              <a:gdLst>
                <a:gd name="T0" fmla="*/ 2147483646 w 60"/>
                <a:gd name="T1" fmla="*/ 2147483646 h 72"/>
                <a:gd name="T2" fmla="*/ 2147483646 w 60"/>
                <a:gd name="T3" fmla="*/ 2147483646 h 72"/>
                <a:gd name="T4" fmla="*/ 2147483646 w 60"/>
                <a:gd name="T5" fmla="*/ 2147483646 h 72"/>
                <a:gd name="T6" fmla="*/ 2147483646 w 60"/>
                <a:gd name="T7" fmla="*/ 2147483646 h 72"/>
                <a:gd name="T8" fmla="*/ 2147483646 w 60"/>
                <a:gd name="T9" fmla="*/ 2147483646 h 72"/>
                <a:gd name="T10" fmla="*/ 2147483646 w 60"/>
                <a:gd name="T11" fmla="*/ 0 h 72"/>
                <a:gd name="T12" fmla="*/ 2147483646 w 60"/>
                <a:gd name="T13" fmla="*/ 0 h 72"/>
                <a:gd name="T14" fmla="*/ 0 w 60"/>
                <a:gd name="T15" fmla="*/ 2147483646 h 72"/>
                <a:gd name="T16" fmla="*/ 2147483646 w 60"/>
                <a:gd name="T17" fmla="*/ 2147483646 h 7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0" h="72">
                  <a:moveTo>
                    <a:pt x="6" y="42"/>
                  </a:moveTo>
                  <a:lnTo>
                    <a:pt x="6" y="66"/>
                  </a:lnTo>
                  <a:lnTo>
                    <a:pt x="12" y="72"/>
                  </a:lnTo>
                  <a:lnTo>
                    <a:pt x="36" y="60"/>
                  </a:lnTo>
                  <a:lnTo>
                    <a:pt x="60" y="24"/>
                  </a:lnTo>
                  <a:lnTo>
                    <a:pt x="18" y="0"/>
                  </a:lnTo>
                  <a:lnTo>
                    <a:pt x="6" y="0"/>
                  </a:lnTo>
                  <a:lnTo>
                    <a:pt x="0" y="18"/>
                  </a:lnTo>
                  <a:lnTo>
                    <a:pt x="6" y="42"/>
                  </a:lnTo>
                  <a:close/>
                </a:path>
              </a:pathLst>
            </a:custGeom>
            <a:grpFill/>
            <a:ln w="9525" cap="flat" cmpd="sng">
              <a:solidFill>
                <a:schemeClr val="bg1"/>
              </a:solidFill>
              <a:prstDash val="solid"/>
              <a:round/>
              <a:headEnd type="none" w="med" len="med"/>
              <a:tailEnd type="none" w="med" len="med"/>
            </a:ln>
            <a:effectLst/>
          </p:spPr>
          <p:txBody>
            <a:bodyPr/>
            <a:lstStyle/>
            <a:p>
              <a:endParaRPr lang="en-GB" dirty="0"/>
            </a:p>
          </p:txBody>
        </p:sp>
        <p:sp>
          <p:nvSpPr>
            <p:cNvPr id="184" name="Freeform 417"/>
            <p:cNvSpPr>
              <a:spLocks/>
            </p:cNvSpPr>
            <p:nvPr/>
          </p:nvSpPr>
          <p:spPr bwMode="auto">
            <a:xfrm>
              <a:off x="6858237" y="3616554"/>
              <a:ext cx="73790" cy="83466"/>
            </a:xfrm>
            <a:custGeom>
              <a:avLst/>
              <a:gdLst>
                <a:gd name="T0" fmla="*/ 2147483646 w 72"/>
                <a:gd name="T1" fmla="*/ 2147483646 h 84"/>
                <a:gd name="T2" fmla="*/ 2147483646 w 72"/>
                <a:gd name="T3" fmla="*/ 2147483646 h 84"/>
                <a:gd name="T4" fmla="*/ 2147483646 w 72"/>
                <a:gd name="T5" fmla="*/ 2147483646 h 84"/>
                <a:gd name="T6" fmla="*/ 2147483646 w 72"/>
                <a:gd name="T7" fmla="*/ 2147483646 h 84"/>
                <a:gd name="T8" fmla="*/ 2147483646 w 72"/>
                <a:gd name="T9" fmla="*/ 2147483646 h 84"/>
                <a:gd name="T10" fmla="*/ 2147483646 w 72"/>
                <a:gd name="T11" fmla="*/ 0 h 84"/>
                <a:gd name="T12" fmla="*/ 2147483646 w 72"/>
                <a:gd name="T13" fmla="*/ 2147483646 h 84"/>
                <a:gd name="T14" fmla="*/ 0 w 72"/>
                <a:gd name="T15" fmla="*/ 2147483646 h 84"/>
                <a:gd name="T16" fmla="*/ 2147483646 w 72"/>
                <a:gd name="T17" fmla="*/ 2147483646 h 84"/>
                <a:gd name="T18" fmla="*/ 2147483646 w 72"/>
                <a:gd name="T19" fmla="*/ 2147483646 h 84"/>
                <a:gd name="T20" fmla="*/ 2147483646 w 72"/>
                <a:gd name="T21" fmla="*/ 2147483646 h 84"/>
                <a:gd name="T22" fmla="*/ 2147483646 w 72"/>
                <a:gd name="T23" fmla="*/ 2147483646 h 84"/>
                <a:gd name="T24" fmla="*/ 2147483646 w 72"/>
                <a:gd name="T25" fmla="*/ 2147483646 h 84"/>
                <a:gd name="T26" fmla="*/ 2147483646 w 72"/>
                <a:gd name="T27" fmla="*/ 2147483646 h 8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72" h="84">
                  <a:moveTo>
                    <a:pt x="72" y="78"/>
                  </a:moveTo>
                  <a:lnTo>
                    <a:pt x="72" y="54"/>
                  </a:lnTo>
                  <a:lnTo>
                    <a:pt x="66" y="30"/>
                  </a:lnTo>
                  <a:lnTo>
                    <a:pt x="72" y="12"/>
                  </a:lnTo>
                  <a:lnTo>
                    <a:pt x="24" y="6"/>
                  </a:lnTo>
                  <a:lnTo>
                    <a:pt x="24" y="0"/>
                  </a:lnTo>
                  <a:lnTo>
                    <a:pt x="18" y="18"/>
                  </a:lnTo>
                  <a:lnTo>
                    <a:pt x="0" y="36"/>
                  </a:lnTo>
                  <a:lnTo>
                    <a:pt x="12" y="60"/>
                  </a:lnTo>
                  <a:lnTo>
                    <a:pt x="24" y="84"/>
                  </a:lnTo>
                  <a:lnTo>
                    <a:pt x="30" y="84"/>
                  </a:lnTo>
                  <a:lnTo>
                    <a:pt x="42" y="78"/>
                  </a:lnTo>
                  <a:lnTo>
                    <a:pt x="72" y="78"/>
                  </a:lnTo>
                </a:path>
              </a:pathLst>
            </a:custGeom>
            <a:grpFill/>
            <a:ln w="9525" cap="flat" cmpd="sng">
              <a:solidFill>
                <a:schemeClr val="bg1"/>
              </a:solidFill>
              <a:prstDash val="solid"/>
              <a:round/>
              <a:headEnd type="none" w="med" len="med"/>
              <a:tailEnd type="none" w="med" len="med"/>
            </a:ln>
            <a:effectLst/>
          </p:spPr>
          <p:txBody>
            <a:bodyPr/>
            <a:lstStyle/>
            <a:p>
              <a:endParaRPr lang="en-GB" dirty="0"/>
            </a:p>
          </p:txBody>
        </p:sp>
        <p:sp>
          <p:nvSpPr>
            <p:cNvPr id="185" name="Freeform 418"/>
            <p:cNvSpPr>
              <a:spLocks/>
            </p:cNvSpPr>
            <p:nvPr/>
          </p:nvSpPr>
          <p:spPr bwMode="auto">
            <a:xfrm>
              <a:off x="6581224" y="3506474"/>
              <a:ext cx="254030" cy="214111"/>
            </a:xfrm>
            <a:custGeom>
              <a:avLst/>
              <a:gdLst>
                <a:gd name="T0" fmla="*/ 2147483646 w 43"/>
                <a:gd name="T1" fmla="*/ 2147483646 h 36"/>
                <a:gd name="T2" fmla="*/ 2147483646 w 43"/>
                <a:gd name="T3" fmla="*/ 2147483646 h 36"/>
                <a:gd name="T4" fmla="*/ 2147483646 w 43"/>
                <a:gd name="T5" fmla="*/ 2147483646 h 36"/>
                <a:gd name="T6" fmla="*/ 2147483646 w 43"/>
                <a:gd name="T7" fmla="*/ 2147483646 h 36"/>
                <a:gd name="T8" fmla="*/ 2147483646 w 43"/>
                <a:gd name="T9" fmla="*/ 2147483646 h 36"/>
                <a:gd name="T10" fmla="*/ 2147483646 w 43"/>
                <a:gd name="T11" fmla="*/ 2147483646 h 36"/>
                <a:gd name="T12" fmla="*/ 2147483646 w 43"/>
                <a:gd name="T13" fmla="*/ 2147483646 h 36"/>
                <a:gd name="T14" fmla="*/ 2147483646 w 43"/>
                <a:gd name="T15" fmla="*/ 2147483646 h 36"/>
                <a:gd name="T16" fmla="*/ 2147483646 w 43"/>
                <a:gd name="T17" fmla="*/ 2147483646 h 36"/>
                <a:gd name="T18" fmla="*/ 2147483646 w 43"/>
                <a:gd name="T19" fmla="*/ 2147483646 h 36"/>
                <a:gd name="T20" fmla="*/ 2147483646 w 43"/>
                <a:gd name="T21" fmla="*/ 2147483646 h 36"/>
                <a:gd name="T22" fmla="*/ 2147483646 w 43"/>
                <a:gd name="T23" fmla="*/ 2147483646 h 36"/>
                <a:gd name="T24" fmla="*/ 2147483646 w 43"/>
                <a:gd name="T25" fmla="*/ 2147483646 h 36"/>
                <a:gd name="T26" fmla="*/ 2147483646 w 43"/>
                <a:gd name="T27" fmla="*/ 0 h 36"/>
                <a:gd name="T28" fmla="*/ 2147483646 w 43"/>
                <a:gd name="T29" fmla="*/ 2147483646 h 36"/>
                <a:gd name="T30" fmla="*/ 0 w 43"/>
                <a:gd name="T31" fmla="*/ 2147483646 h 36"/>
                <a:gd name="T32" fmla="*/ 2147483646 w 43"/>
                <a:gd name="T33" fmla="*/ 2147483646 h 36"/>
                <a:gd name="T34" fmla="*/ 2147483646 w 43"/>
                <a:gd name="T35" fmla="*/ 2147483646 h 36"/>
                <a:gd name="T36" fmla="*/ 2147483646 w 43"/>
                <a:gd name="T37" fmla="*/ 2147483646 h 36"/>
                <a:gd name="T38" fmla="*/ 2147483646 w 43"/>
                <a:gd name="T39" fmla="*/ 2147483646 h 36"/>
                <a:gd name="T40" fmla="*/ 2147483646 w 43"/>
                <a:gd name="T41" fmla="*/ 2147483646 h 36"/>
                <a:gd name="T42" fmla="*/ 2147483646 w 43"/>
                <a:gd name="T43" fmla="*/ 2147483646 h 36"/>
                <a:gd name="T44" fmla="*/ 2147483646 w 43"/>
                <a:gd name="T45" fmla="*/ 2147483646 h 36"/>
                <a:gd name="T46" fmla="*/ 2147483646 w 43"/>
                <a:gd name="T47" fmla="*/ 2147483646 h 36"/>
                <a:gd name="T48" fmla="*/ 2147483646 w 43"/>
                <a:gd name="T49" fmla="*/ 2147483646 h 36"/>
                <a:gd name="T50" fmla="*/ 2147483646 w 43"/>
                <a:gd name="T51" fmla="*/ 2147483646 h 36"/>
                <a:gd name="T52" fmla="*/ 2147483646 w 43"/>
                <a:gd name="T53" fmla="*/ 2147483646 h 36"/>
                <a:gd name="T54" fmla="*/ 2147483646 w 43"/>
                <a:gd name="T55" fmla="*/ 2147483646 h 36"/>
                <a:gd name="T56" fmla="*/ 2147483646 w 43"/>
                <a:gd name="T57" fmla="*/ 2147483646 h 36"/>
                <a:gd name="T58" fmla="*/ 2147483646 w 43"/>
                <a:gd name="T59" fmla="*/ 2147483646 h 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43" h="36">
                  <a:moveTo>
                    <a:pt x="38" y="21"/>
                  </a:moveTo>
                  <a:cubicBezTo>
                    <a:pt x="37" y="18"/>
                    <a:pt x="37" y="18"/>
                    <a:pt x="37" y="18"/>
                  </a:cubicBezTo>
                  <a:cubicBezTo>
                    <a:pt x="39" y="15"/>
                    <a:pt x="39" y="15"/>
                    <a:pt x="39" y="15"/>
                  </a:cubicBezTo>
                  <a:cubicBezTo>
                    <a:pt x="43" y="11"/>
                    <a:pt x="43" y="11"/>
                    <a:pt x="43" y="11"/>
                  </a:cubicBezTo>
                  <a:cubicBezTo>
                    <a:pt x="42" y="11"/>
                    <a:pt x="42" y="11"/>
                    <a:pt x="42" y="11"/>
                  </a:cubicBezTo>
                  <a:cubicBezTo>
                    <a:pt x="39" y="10"/>
                    <a:pt x="39" y="10"/>
                    <a:pt x="39" y="10"/>
                  </a:cubicBezTo>
                  <a:cubicBezTo>
                    <a:pt x="38" y="8"/>
                    <a:pt x="38" y="8"/>
                    <a:pt x="38" y="8"/>
                  </a:cubicBezTo>
                  <a:cubicBezTo>
                    <a:pt x="32" y="5"/>
                    <a:pt x="32" y="5"/>
                    <a:pt x="32" y="5"/>
                  </a:cubicBezTo>
                  <a:cubicBezTo>
                    <a:pt x="22" y="6"/>
                    <a:pt x="22" y="6"/>
                    <a:pt x="22" y="6"/>
                  </a:cubicBezTo>
                  <a:cubicBezTo>
                    <a:pt x="17" y="5"/>
                    <a:pt x="17" y="5"/>
                    <a:pt x="17" y="5"/>
                  </a:cubicBezTo>
                  <a:cubicBezTo>
                    <a:pt x="16" y="3"/>
                    <a:pt x="16" y="3"/>
                    <a:pt x="16" y="3"/>
                  </a:cubicBezTo>
                  <a:cubicBezTo>
                    <a:pt x="11" y="2"/>
                    <a:pt x="11" y="2"/>
                    <a:pt x="11" y="2"/>
                  </a:cubicBezTo>
                  <a:cubicBezTo>
                    <a:pt x="11" y="2"/>
                    <a:pt x="7" y="3"/>
                    <a:pt x="6" y="3"/>
                  </a:cubicBezTo>
                  <a:cubicBezTo>
                    <a:pt x="5" y="3"/>
                    <a:pt x="5" y="1"/>
                    <a:pt x="5" y="0"/>
                  </a:cubicBezTo>
                  <a:cubicBezTo>
                    <a:pt x="1" y="2"/>
                    <a:pt x="1" y="2"/>
                    <a:pt x="1" y="2"/>
                  </a:cubicBezTo>
                  <a:cubicBezTo>
                    <a:pt x="0" y="10"/>
                    <a:pt x="0" y="10"/>
                    <a:pt x="0" y="10"/>
                  </a:cubicBezTo>
                  <a:cubicBezTo>
                    <a:pt x="2" y="15"/>
                    <a:pt x="2" y="15"/>
                    <a:pt x="2" y="15"/>
                  </a:cubicBezTo>
                  <a:cubicBezTo>
                    <a:pt x="12" y="19"/>
                    <a:pt x="12" y="19"/>
                    <a:pt x="12" y="19"/>
                  </a:cubicBezTo>
                  <a:cubicBezTo>
                    <a:pt x="17" y="20"/>
                    <a:pt x="17" y="20"/>
                    <a:pt x="17" y="20"/>
                  </a:cubicBezTo>
                  <a:cubicBezTo>
                    <a:pt x="16" y="22"/>
                    <a:pt x="16" y="22"/>
                    <a:pt x="16" y="22"/>
                  </a:cubicBezTo>
                  <a:cubicBezTo>
                    <a:pt x="18" y="26"/>
                    <a:pt x="18" y="26"/>
                    <a:pt x="18" y="26"/>
                  </a:cubicBezTo>
                  <a:cubicBezTo>
                    <a:pt x="18" y="33"/>
                    <a:pt x="18" y="33"/>
                    <a:pt x="18" y="33"/>
                  </a:cubicBezTo>
                  <a:cubicBezTo>
                    <a:pt x="18" y="33"/>
                    <a:pt x="18" y="33"/>
                    <a:pt x="18" y="33"/>
                  </a:cubicBezTo>
                  <a:cubicBezTo>
                    <a:pt x="21" y="36"/>
                    <a:pt x="21" y="36"/>
                    <a:pt x="21" y="36"/>
                  </a:cubicBezTo>
                  <a:cubicBezTo>
                    <a:pt x="30" y="33"/>
                    <a:pt x="30" y="33"/>
                    <a:pt x="30" y="33"/>
                  </a:cubicBezTo>
                  <a:cubicBezTo>
                    <a:pt x="29" y="30"/>
                    <a:pt x="29" y="30"/>
                    <a:pt x="29" y="30"/>
                  </a:cubicBezTo>
                  <a:cubicBezTo>
                    <a:pt x="26" y="25"/>
                    <a:pt x="26" y="25"/>
                    <a:pt x="26" y="25"/>
                  </a:cubicBezTo>
                  <a:cubicBezTo>
                    <a:pt x="34" y="25"/>
                    <a:pt x="34" y="25"/>
                    <a:pt x="34" y="25"/>
                  </a:cubicBezTo>
                  <a:cubicBezTo>
                    <a:pt x="39" y="23"/>
                    <a:pt x="39" y="23"/>
                    <a:pt x="39" y="23"/>
                  </a:cubicBezTo>
                  <a:cubicBezTo>
                    <a:pt x="38" y="21"/>
                    <a:pt x="38" y="21"/>
                    <a:pt x="38" y="21"/>
                  </a:cubicBezTo>
                </a:path>
              </a:pathLst>
            </a:custGeom>
            <a:grpFill/>
            <a:ln w="9525">
              <a:solidFill>
                <a:schemeClr val="bg1"/>
              </a:solidFill>
              <a:round/>
              <a:headEnd/>
              <a:tailEnd/>
            </a:ln>
          </p:spPr>
          <p:txBody>
            <a:bodyPr/>
            <a:lstStyle/>
            <a:p>
              <a:endParaRPr lang="en-GB" dirty="0"/>
            </a:p>
          </p:txBody>
        </p:sp>
        <p:sp>
          <p:nvSpPr>
            <p:cNvPr id="186" name="Freeform 421"/>
            <p:cNvSpPr>
              <a:spLocks/>
            </p:cNvSpPr>
            <p:nvPr/>
          </p:nvSpPr>
          <p:spPr bwMode="auto">
            <a:xfrm>
              <a:off x="6437274" y="3696392"/>
              <a:ext cx="102822" cy="113708"/>
            </a:xfrm>
            <a:custGeom>
              <a:avLst/>
              <a:gdLst>
                <a:gd name="T0" fmla="*/ 2147483646 w 102"/>
                <a:gd name="T1" fmla="*/ 2147483646 h 114"/>
                <a:gd name="T2" fmla="*/ 2147483646 w 102"/>
                <a:gd name="T3" fmla="*/ 2147483646 h 114"/>
                <a:gd name="T4" fmla="*/ 2147483646 w 102"/>
                <a:gd name="T5" fmla="*/ 2147483646 h 114"/>
                <a:gd name="T6" fmla="*/ 2147483646 w 102"/>
                <a:gd name="T7" fmla="*/ 2147483646 h 114"/>
                <a:gd name="T8" fmla="*/ 2147483646 w 102"/>
                <a:gd name="T9" fmla="*/ 2147483646 h 114"/>
                <a:gd name="T10" fmla="*/ 2147483646 w 102"/>
                <a:gd name="T11" fmla="*/ 2147483646 h 114"/>
                <a:gd name="T12" fmla="*/ 2147483646 w 102"/>
                <a:gd name="T13" fmla="*/ 0 h 114"/>
                <a:gd name="T14" fmla="*/ 2147483646 w 102"/>
                <a:gd name="T15" fmla="*/ 2147483646 h 114"/>
                <a:gd name="T16" fmla="*/ 0 w 102"/>
                <a:gd name="T17" fmla="*/ 2147483646 h 114"/>
                <a:gd name="T18" fmla="*/ 2147483646 w 102"/>
                <a:gd name="T19" fmla="*/ 2147483646 h 114"/>
                <a:gd name="T20" fmla="*/ 0 w 102"/>
                <a:gd name="T21" fmla="*/ 2147483646 h 114"/>
                <a:gd name="T22" fmla="*/ 2147483646 w 102"/>
                <a:gd name="T23" fmla="*/ 2147483646 h 114"/>
                <a:gd name="T24" fmla="*/ 2147483646 w 102"/>
                <a:gd name="T25" fmla="*/ 2147483646 h 11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02" h="114">
                  <a:moveTo>
                    <a:pt x="24" y="114"/>
                  </a:moveTo>
                  <a:lnTo>
                    <a:pt x="48" y="90"/>
                  </a:lnTo>
                  <a:lnTo>
                    <a:pt x="66" y="84"/>
                  </a:lnTo>
                  <a:lnTo>
                    <a:pt x="90" y="60"/>
                  </a:lnTo>
                  <a:lnTo>
                    <a:pt x="102" y="36"/>
                  </a:lnTo>
                  <a:lnTo>
                    <a:pt x="78" y="18"/>
                  </a:lnTo>
                  <a:lnTo>
                    <a:pt x="30" y="0"/>
                  </a:lnTo>
                  <a:lnTo>
                    <a:pt x="24" y="12"/>
                  </a:lnTo>
                  <a:lnTo>
                    <a:pt x="0" y="66"/>
                  </a:lnTo>
                  <a:lnTo>
                    <a:pt x="12" y="90"/>
                  </a:lnTo>
                  <a:lnTo>
                    <a:pt x="0" y="96"/>
                  </a:lnTo>
                  <a:lnTo>
                    <a:pt x="6" y="108"/>
                  </a:lnTo>
                  <a:lnTo>
                    <a:pt x="24" y="114"/>
                  </a:lnTo>
                  <a:close/>
                </a:path>
              </a:pathLst>
            </a:custGeom>
            <a:grpFill/>
            <a:ln w="9525">
              <a:solidFill>
                <a:schemeClr val="bg1"/>
              </a:solidFill>
              <a:round/>
              <a:headEnd/>
              <a:tailEnd/>
            </a:ln>
          </p:spPr>
          <p:txBody>
            <a:bodyPr/>
            <a:lstStyle/>
            <a:p>
              <a:endParaRPr lang="en-GB" dirty="0"/>
            </a:p>
          </p:txBody>
        </p:sp>
        <p:sp>
          <p:nvSpPr>
            <p:cNvPr id="187" name="Freeform 263"/>
            <p:cNvSpPr>
              <a:spLocks/>
            </p:cNvSpPr>
            <p:nvPr/>
          </p:nvSpPr>
          <p:spPr bwMode="auto">
            <a:xfrm>
              <a:off x="8240884" y="2431083"/>
              <a:ext cx="37499" cy="73789"/>
            </a:xfrm>
            <a:custGeom>
              <a:avLst/>
              <a:gdLst>
                <a:gd name="T0" fmla="*/ 0 w 429209"/>
                <a:gd name="T1" fmla="*/ 2 h 839755"/>
                <a:gd name="T2" fmla="*/ 0 w 429209"/>
                <a:gd name="T3" fmla="*/ 1 h 839755"/>
                <a:gd name="T4" fmla="*/ 0 w 429209"/>
                <a:gd name="T5" fmla="*/ 1 h 839755"/>
                <a:gd name="T6" fmla="*/ 0 w 429209"/>
                <a:gd name="T7" fmla="*/ 0 h 839755"/>
                <a:gd name="T8" fmla="*/ 1 w 429209"/>
                <a:gd name="T9" fmla="*/ 0 h 839755"/>
                <a:gd name="T10" fmla="*/ 1 w 429209"/>
                <a:gd name="T11" fmla="*/ 0 h 839755"/>
                <a:gd name="T12" fmla="*/ 1 w 429209"/>
                <a:gd name="T13" fmla="*/ 1 h 839755"/>
                <a:gd name="T14" fmla="*/ 1 w 429209"/>
                <a:gd name="T15" fmla="*/ 1 h 839755"/>
                <a:gd name="T16" fmla="*/ 0 w 429209"/>
                <a:gd name="T17" fmla="*/ 1 h 839755"/>
                <a:gd name="T18" fmla="*/ 0 w 429209"/>
                <a:gd name="T19" fmla="*/ 2 h 839755"/>
                <a:gd name="T20" fmla="*/ 0 w 429209"/>
                <a:gd name="T21" fmla="*/ 2 h 839755"/>
                <a:gd name="T22" fmla="*/ 0 w 429209"/>
                <a:gd name="T23" fmla="*/ 2 h 83975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29209" h="839755">
                  <a:moveTo>
                    <a:pt x="53214" y="797282"/>
                  </a:moveTo>
                  <a:cubicBezTo>
                    <a:pt x="54137" y="718133"/>
                    <a:pt x="55061" y="638985"/>
                    <a:pt x="55984" y="559836"/>
                  </a:cubicBezTo>
                  <a:lnTo>
                    <a:pt x="0" y="522514"/>
                  </a:lnTo>
                  <a:lnTo>
                    <a:pt x="111968" y="130628"/>
                  </a:lnTo>
                  <a:lnTo>
                    <a:pt x="261258" y="130628"/>
                  </a:lnTo>
                  <a:lnTo>
                    <a:pt x="391886" y="0"/>
                  </a:lnTo>
                  <a:lnTo>
                    <a:pt x="410547" y="261257"/>
                  </a:lnTo>
                  <a:lnTo>
                    <a:pt x="429209" y="410547"/>
                  </a:lnTo>
                  <a:lnTo>
                    <a:pt x="223935" y="634481"/>
                  </a:lnTo>
                  <a:lnTo>
                    <a:pt x="223935" y="839755"/>
                  </a:lnTo>
                  <a:lnTo>
                    <a:pt x="111968" y="783771"/>
                  </a:lnTo>
                  <a:lnTo>
                    <a:pt x="53214" y="797282"/>
                  </a:lnTo>
                  <a:close/>
                </a:path>
              </a:pathLst>
            </a:custGeom>
            <a:grpFill/>
            <a:ln w="9525">
              <a:solidFill>
                <a:schemeClr val="bg1"/>
              </a:solidFill>
              <a:round/>
              <a:headEnd/>
              <a:tailEnd/>
            </a:ln>
          </p:spPr>
          <p:txBody>
            <a:bodyPr/>
            <a:lstStyle/>
            <a:p>
              <a:endParaRPr lang="en-GB" dirty="0"/>
            </a:p>
          </p:txBody>
        </p:sp>
        <p:sp>
          <p:nvSpPr>
            <p:cNvPr id="188" name="Freeform 295"/>
            <p:cNvSpPr>
              <a:spLocks/>
            </p:cNvSpPr>
            <p:nvPr/>
          </p:nvSpPr>
          <p:spPr bwMode="auto">
            <a:xfrm>
              <a:off x="9202567" y="2953658"/>
              <a:ext cx="333867" cy="318141"/>
            </a:xfrm>
            <a:custGeom>
              <a:avLst/>
              <a:gdLst>
                <a:gd name="T0" fmla="*/ 2147483646 w 10944"/>
                <a:gd name="T1" fmla="*/ 2147483646 h 10652"/>
                <a:gd name="T2" fmla="*/ 2147483646 w 10944"/>
                <a:gd name="T3" fmla="*/ 2147483646 h 10652"/>
                <a:gd name="T4" fmla="*/ 2147483646 w 10944"/>
                <a:gd name="T5" fmla="*/ 2147483646 h 10652"/>
                <a:gd name="T6" fmla="*/ 2147483646 w 10944"/>
                <a:gd name="T7" fmla="*/ 2147483646 h 10652"/>
                <a:gd name="T8" fmla="*/ 2147483646 w 10944"/>
                <a:gd name="T9" fmla="*/ 2147483646 h 10652"/>
                <a:gd name="T10" fmla="*/ 2147483646 w 10944"/>
                <a:gd name="T11" fmla="*/ 2147483646 h 10652"/>
                <a:gd name="T12" fmla="*/ 2147483646 w 10944"/>
                <a:gd name="T13" fmla="*/ 2147483646 h 10652"/>
                <a:gd name="T14" fmla="*/ 2147483646 w 10944"/>
                <a:gd name="T15" fmla="*/ 2147483646 h 10652"/>
                <a:gd name="T16" fmla="*/ 2147483646 w 10944"/>
                <a:gd name="T17" fmla="*/ 2147483646 h 10652"/>
                <a:gd name="T18" fmla="*/ 2147483646 w 10944"/>
                <a:gd name="T19" fmla="*/ 2147483646 h 10652"/>
                <a:gd name="T20" fmla="*/ 2147483646 w 10944"/>
                <a:gd name="T21" fmla="*/ 2147483646 h 10652"/>
                <a:gd name="T22" fmla="*/ 2147483646 w 10944"/>
                <a:gd name="T23" fmla="*/ 1997793352 h 10652"/>
                <a:gd name="T24" fmla="*/ 2147483646 w 10944"/>
                <a:gd name="T25" fmla="*/ 1101535252 h 10652"/>
                <a:gd name="T26" fmla="*/ 2147483646 w 10944"/>
                <a:gd name="T27" fmla="*/ 422176360 h 10652"/>
                <a:gd name="T28" fmla="*/ 2147483646 w 10944"/>
                <a:gd name="T29" fmla="*/ 2348995 h 10652"/>
                <a:gd name="T30" fmla="*/ 2147483646 w 10944"/>
                <a:gd name="T31" fmla="*/ 558986835 h 10652"/>
                <a:gd name="T32" fmla="*/ 2147483646 w 10944"/>
                <a:gd name="T33" fmla="*/ 620348125 h 10652"/>
                <a:gd name="T34" fmla="*/ 2147483646 w 10944"/>
                <a:gd name="T35" fmla="*/ 1351552467 h 10652"/>
                <a:gd name="T36" fmla="*/ 2147483646 w 10944"/>
                <a:gd name="T37" fmla="*/ 2147483646 h 10652"/>
                <a:gd name="T38" fmla="*/ 2147483646 w 10944"/>
                <a:gd name="T39" fmla="*/ 2147483646 h 10652"/>
                <a:gd name="T40" fmla="*/ 2147483646 w 10944"/>
                <a:gd name="T41" fmla="*/ 2147483646 h 10652"/>
                <a:gd name="T42" fmla="*/ 2147483646 w 10944"/>
                <a:gd name="T43" fmla="*/ 2147483646 h 10652"/>
                <a:gd name="T44" fmla="*/ 2147483646 w 10944"/>
                <a:gd name="T45" fmla="*/ 2147483646 h 10652"/>
                <a:gd name="T46" fmla="*/ 2147483646 w 10944"/>
                <a:gd name="T47" fmla="*/ 2147483646 h 10652"/>
                <a:gd name="T48" fmla="*/ 2147483646 w 10944"/>
                <a:gd name="T49" fmla="*/ 2147483646 h 10652"/>
                <a:gd name="T50" fmla="*/ 2147483646 w 10944"/>
                <a:gd name="T51" fmla="*/ 2147483646 h 10652"/>
                <a:gd name="T52" fmla="*/ 2147483646 w 10944"/>
                <a:gd name="T53" fmla="*/ 2147483646 h 10652"/>
                <a:gd name="T54" fmla="*/ 434246325 w 10944"/>
                <a:gd name="T55" fmla="*/ 2147483646 h 10652"/>
                <a:gd name="T56" fmla="*/ 1801221118 w 10944"/>
                <a:gd name="T57" fmla="*/ 2147483646 h 10652"/>
                <a:gd name="T58" fmla="*/ 2147483646 w 10944"/>
                <a:gd name="T59" fmla="*/ 2147483646 h 10652"/>
                <a:gd name="T60" fmla="*/ 2147483646 w 10944"/>
                <a:gd name="T61" fmla="*/ 2147483646 h 10652"/>
                <a:gd name="T62" fmla="*/ 2147483646 w 10944"/>
                <a:gd name="T63" fmla="*/ 2147483646 h 10652"/>
                <a:gd name="T64" fmla="*/ 2147483646 w 10944"/>
                <a:gd name="T65" fmla="*/ 2147483646 h 10652"/>
                <a:gd name="T66" fmla="*/ 827358637 w 10944"/>
                <a:gd name="T67" fmla="*/ 2147483646 h 10652"/>
                <a:gd name="T68" fmla="*/ 1202504557 w 10944"/>
                <a:gd name="T69" fmla="*/ 2147483646 h 10652"/>
                <a:gd name="T70" fmla="*/ 2147483646 w 10944"/>
                <a:gd name="T71" fmla="*/ 2147483646 h 10652"/>
                <a:gd name="T72" fmla="*/ 2147483646 w 10944"/>
                <a:gd name="T73" fmla="*/ 2147483646 h 10652"/>
                <a:gd name="T74" fmla="*/ 2147483646 w 10944"/>
                <a:gd name="T75" fmla="*/ 2147483646 h 10652"/>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0944" h="10652">
                  <a:moveTo>
                    <a:pt x="7267" y="10169"/>
                  </a:moveTo>
                  <a:cubicBezTo>
                    <a:pt x="7552" y="10018"/>
                    <a:pt x="8071" y="10028"/>
                    <a:pt x="8061" y="9685"/>
                  </a:cubicBezTo>
                  <a:cubicBezTo>
                    <a:pt x="8051" y="9342"/>
                    <a:pt x="7322" y="8474"/>
                    <a:pt x="7207" y="8110"/>
                  </a:cubicBezTo>
                  <a:cubicBezTo>
                    <a:pt x="7092" y="7746"/>
                    <a:pt x="7292" y="7666"/>
                    <a:pt x="7371" y="7500"/>
                  </a:cubicBezTo>
                  <a:cubicBezTo>
                    <a:pt x="7450" y="7334"/>
                    <a:pt x="7495" y="7193"/>
                    <a:pt x="7679" y="7116"/>
                  </a:cubicBezTo>
                  <a:cubicBezTo>
                    <a:pt x="7863" y="7039"/>
                    <a:pt x="8176" y="7379"/>
                    <a:pt x="8474" y="7039"/>
                  </a:cubicBezTo>
                  <a:cubicBezTo>
                    <a:pt x="8772" y="6699"/>
                    <a:pt x="9211" y="5615"/>
                    <a:pt x="9468" y="5078"/>
                  </a:cubicBezTo>
                  <a:cubicBezTo>
                    <a:pt x="9725" y="4541"/>
                    <a:pt x="9869" y="4241"/>
                    <a:pt x="10017" y="3816"/>
                  </a:cubicBezTo>
                  <a:cubicBezTo>
                    <a:pt x="10165" y="3391"/>
                    <a:pt x="10406" y="2817"/>
                    <a:pt x="10355" y="2527"/>
                  </a:cubicBezTo>
                  <a:cubicBezTo>
                    <a:pt x="10304" y="2237"/>
                    <a:pt x="9687" y="2325"/>
                    <a:pt x="9713" y="2075"/>
                  </a:cubicBezTo>
                  <a:cubicBezTo>
                    <a:pt x="9740" y="1811"/>
                    <a:pt x="9649" y="1164"/>
                    <a:pt x="9789" y="1129"/>
                  </a:cubicBezTo>
                  <a:cubicBezTo>
                    <a:pt x="10290" y="1004"/>
                    <a:pt x="10747" y="957"/>
                    <a:pt x="10897" y="847"/>
                  </a:cubicBezTo>
                  <a:cubicBezTo>
                    <a:pt x="11047" y="737"/>
                    <a:pt x="10802" y="578"/>
                    <a:pt x="10692" y="467"/>
                  </a:cubicBezTo>
                  <a:cubicBezTo>
                    <a:pt x="10582" y="356"/>
                    <a:pt x="10409" y="257"/>
                    <a:pt x="10234" y="179"/>
                  </a:cubicBezTo>
                  <a:cubicBezTo>
                    <a:pt x="10060" y="102"/>
                    <a:pt x="9954" y="-9"/>
                    <a:pt x="9646" y="1"/>
                  </a:cubicBezTo>
                  <a:cubicBezTo>
                    <a:pt x="9341" y="11"/>
                    <a:pt x="8705" y="193"/>
                    <a:pt x="8396" y="237"/>
                  </a:cubicBezTo>
                  <a:cubicBezTo>
                    <a:pt x="8087" y="279"/>
                    <a:pt x="8007" y="208"/>
                    <a:pt x="7788" y="263"/>
                  </a:cubicBezTo>
                  <a:cubicBezTo>
                    <a:pt x="7570" y="320"/>
                    <a:pt x="7301" y="573"/>
                    <a:pt x="7086" y="573"/>
                  </a:cubicBezTo>
                  <a:cubicBezTo>
                    <a:pt x="7035" y="922"/>
                    <a:pt x="6959" y="1372"/>
                    <a:pt x="6933" y="1623"/>
                  </a:cubicBezTo>
                  <a:cubicBezTo>
                    <a:pt x="6907" y="1873"/>
                    <a:pt x="6933" y="1924"/>
                    <a:pt x="6933" y="2075"/>
                  </a:cubicBezTo>
                  <a:cubicBezTo>
                    <a:pt x="6861" y="2150"/>
                    <a:pt x="6794" y="2133"/>
                    <a:pt x="6718" y="2301"/>
                  </a:cubicBezTo>
                  <a:cubicBezTo>
                    <a:pt x="6642" y="2469"/>
                    <a:pt x="6556" y="2823"/>
                    <a:pt x="6475" y="3084"/>
                  </a:cubicBezTo>
                  <a:cubicBezTo>
                    <a:pt x="6475" y="3084"/>
                    <a:pt x="5537" y="3490"/>
                    <a:pt x="5221" y="3661"/>
                  </a:cubicBezTo>
                  <a:cubicBezTo>
                    <a:pt x="4905" y="3832"/>
                    <a:pt x="4793" y="3888"/>
                    <a:pt x="4580" y="4113"/>
                  </a:cubicBezTo>
                  <a:cubicBezTo>
                    <a:pt x="4366" y="4338"/>
                    <a:pt x="3937" y="5012"/>
                    <a:pt x="3937" y="5012"/>
                  </a:cubicBezTo>
                  <a:cubicBezTo>
                    <a:pt x="3937" y="5012"/>
                    <a:pt x="3074" y="5037"/>
                    <a:pt x="2655" y="5245"/>
                  </a:cubicBezTo>
                  <a:cubicBezTo>
                    <a:pt x="2236" y="5453"/>
                    <a:pt x="1833" y="6101"/>
                    <a:pt x="1419" y="6260"/>
                  </a:cubicBezTo>
                  <a:cubicBezTo>
                    <a:pt x="1005" y="6419"/>
                    <a:pt x="289" y="6073"/>
                    <a:pt x="169" y="6198"/>
                  </a:cubicBezTo>
                  <a:cubicBezTo>
                    <a:pt x="49" y="6323"/>
                    <a:pt x="507" y="6820"/>
                    <a:pt x="701" y="7008"/>
                  </a:cubicBezTo>
                  <a:cubicBezTo>
                    <a:pt x="895" y="7196"/>
                    <a:pt x="1223" y="7217"/>
                    <a:pt x="1331" y="7324"/>
                  </a:cubicBezTo>
                  <a:cubicBezTo>
                    <a:pt x="1439" y="7431"/>
                    <a:pt x="1341" y="7543"/>
                    <a:pt x="1348" y="7649"/>
                  </a:cubicBezTo>
                  <a:cubicBezTo>
                    <a:pt x="1355" y="7755"/>
                    <a:pt x="1428" y="7881"/>
                    <a:pt x="1372" y="7962"/>
                  </a:cubicBezTo>
                  <a:cubicBezTo>
                    <a:pt x="1316" y="8043"/>
                    <a:pt x="1188" y="8009"/>
                    <a:pt x="1013" y="8134"/>
                  </a:cubicBezTo>
                  <a:cubicBezTo>
                    <a:pt x="838" y="8259"/>
                    <a:pt x="295" y="8195"/>
                    <a:pt x="322" y="8711"/>
                  </a:cubicBezTo>
                  <a:cubicBezTo>
                    <a:pt x="331" y="8882"/>
                    <a:pt x="-498" y="8858"/>
                    <a:pt x="468" y="9181"/>
                  </a:cubicBezTo>
                  <a:cubicBezTo>
                    <a:pt x="1434" y="9504"/>
                    <a:pt x="5678" y="9982"/>
                    <a:pt x="6120" y="10652"/>
                  </a:cubicBezTo>
                  <a:lnTo>
                    <a:pt x="6381" y="10504"/>
                  </a:lnTo>
                  <a:lnTo>
                    <a:pt x="7267" y="10169"/>
                  </a:lnTo>
                  <a:close/>
                </a:path>
              </a:pathLst>
            </a:custGeom>
            <a:grpFill/>
            <a:ln w="9525">
              <a:solidFill>
                <a:schemeClr val="bg1"/>
              </a:solidFill>
              <a:round/>
              <a:headEnd/>
              <a:tailEnd/>
            </a:ln>
          </p:spPr>
          <p:txBody>
            <a:bodyPr/>
            <a:lstStyle/>
            <a:p>
              <a:endParaRPr lang="en-GB" dirty="0"/>
            </a:p>
          </p:txBody>
        </p:sp>
        <p:sp>
          <p:nvSpPr>
            <p:cNvPr id="189" name="Freeform 296"/>
            <p:cNvSpPr>
              <a:spLocks/>
            </p:cNvSpPr>
            <p:nvPr/>
          </p:nvSpPr>
          <p:spPr bwMode="auto">
            <a:xfrm>
              <a:off x="9388855" y="2957286"/>
              <a:ext cx="556446" cy="678622"/>
            </a:xfrm>
            <a:custGeom>
              <a:avLst/>
              <a:gdLst>
                <a:gd name="T0" fmla="*/ 43475790 w 10736"/>
                <a:gd name="T1" fmla="*/ 36857519 h 10000"/>
                <a:gd name="T2" fmla="*/ 44151285 w 10736"/>
                <a:gd name="T3" fmla="*/ 41259517 h 10000"/>
                <a:gd name="T4" fmla="*/ 49670740 w 10736"/>
                <a:gd name="T5" fmla="*/ 32122440 h 10000"/>
                <a:gd name="T6" fmla="*/ 49009121 w 10736"/>
                <a:gd name="T7" fmla="*/ 26808391 h 10000"/>
                <a:gd name="T8" fmla="*/ 46520040 w 10736"/>
                <a:gd name="T9" fmla="*/ 22128796 h 10000"/>
                <a:gd name="T10" fmla="*/ 41986042 w 10736"/>
                <a:gd name="T11" fmla="*/ 20145902 h 10000"/>
                <a:gd name="T12" fmla="*/ 40681305 w 10736"/>
                <a:gd name="T13" fmla="*/ 25642433 h 10000"/>
                <a:gd name="T14" fmla="*/ 39034298 w 10736"/>
                <a:gd name="T15" fmla="*/ 27434920 h 10000"/>
                <a:gd name="T16" fmla="*/ 38224602 w 10736"/>
                <a:gd name="T17" fmla="*/ 24976184 h 10000"/>
                <a:gd name="T18" fmla="*/ 33561028 w 10736"/>
                <a:gd name="T19" fmla="*/ 24999963 h 10000"/>
                <a:gd name="T20" fmla="*/ 31497609 w 10736"/>
                <a:gd name="T21" fmla="*/ 27506345 h 10000"/>
                <a:gd name="T22" fmla="*/ 28397787 w 10736"/>
                <a:gd name="T23" fmla="*/ 26673556 h 10000"/>
                <a:gd name="T24" fmla="*/ 19616626 w 10736"/>
                <a:gd name="T25" fmla="*/ 21668808 h 10000"/>
                <a:gd name="T26" fmla="*/ 18584917 w 10736"/>
                <a:gd name="T27" fmla="*/ 14998393 h 10000"/>
                <a:gd name="T28" fmla="*/ 18584917 w 10736"/>
                <a:gd name="T29" fmla="*/ 9168782 h 10000"/>
                <a:gd name="T30" fmla="*/ 19584249 w 10736"/>
                <a:gd name="T31" fmla="*/ 4766783 h 10000"/>
                <a:gd name="T32" fmla="*/ 16521430 w 10736"/>
                <a:gd name="T33" fmla="*/ 0 h 10000"/>
                <a:gd name="T34" fmla="*/ 14971553 w 10736"/>
                <a:gd name="T35" fmla="*/ 832789 h 10000"/>
                <a:gd name="T36" fmla="*/ 9808313 w 10736"/>
                <a:gd name="T37" fmla="*/ 3331244 h 10000"/>
                <a:gd name="T38" fmla="*/ 11358190 w 10736"/>
                <a:gd name="T39" fmla="*/ 9168782 h 10000"/>
                <a:gd name="T40" fmla="*/ 9294771 w 10736"/>
                <a:gd name="T41" fmla="*/ 16671985 h 10000"/>
                <a:gd name="T42" fmla="*/ 4131531 w 10736"/>
                <a:gd name="T43" fmla="*/ 24167174 h 10000"/>
                <a:gd name="T44" fmla="*/ 3613364 w 10736"/>
                <a:gd name="T45" fmla="*/ 30004711 h 10000"/>
                <a:gd name="T46" fmla="*/ 3099821 w 10736"/>
                <a:gd name="T47" fmla="*/ 35001533 h 10000"/>
                <a:gd name="T48" fmla="*/ 0 w 10736"/>
                <a:gd name="T49" fmla="*/ 36667200 h 10000"/>
                <a:gd name="T50" fmla="*/ 3613364 w 10736"/>
                <a:gd name="T51" fmla="*/ 44170315 h 10000"/>
                <a:gd name="T52" fmla="*/ 7740201 w 10736"/>
                <a:gd name="T53" fmla="*/ 56670341 h 10000"/>
                <a:gd name="T54" fmla="*/ 11871732 w 10736"/>
                <a:gd name="T55" fmla="*/ 70978706 h 10000"/>
                <a:gd name="T56" fmla="*/ 14971553 w 10736"/>
                <a:gd name="T57" fmla="*/ 79314699 h 10000"/>
                <a:gd name="T58" fmla="*/ 18584917 w 10736"/>
                <a:gd name="T59" fmla="*/ 72644373 h 10000"/>
                <a:gd name="T60" fmla="*/ 19616626 w 10736"/>
                <a:gd name="T61" fmla="*/ 63483517 h 10000"/>
                <a:gd name="T62" fmla="*/ 23748157 w 10736"/>
                <a:gd name="T63" fmla="*/ 53339096 h 10000"/>
                <a:gd name="T64" fmla="*/ 30715733 w 10736"/>
                <a:gd name="T65" fmla="*/ 46597345 h 10000"/>
                <a:gd name="T66" fmla="*/ 37299342 w 10736"/>
                <a:gd name="T67" fmla="*/ 42084380 h 10000"/>
                <a:gd name="T68" fmla="*/ 36799675 w 10736"/>
                <a:gd name="T69" fmla="*/ 34842920 h 10000"/>
                <a:gd name="T70" fmla="*/ 38913972 w 10736"/>
                <a:gd name="T71" fmla="*/ 33534290 h 1000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0736" h="10000">
                  <a:moveTo>
                    <a:pt x="8784" y="4472"/>
                  </a:moveTo>
                  <a:cubicBezTo>
                    <a:pt x="8948" y="4542"/>
                    <a:pt x="9262" y="4499"/>
                    <a:pt x="9397" y="4647"/>
                  </a:cubicBezTo>
                  <a:cubicBezTo>
                    <a:pt x="9282" y="4891"/>
                    <a:pt x="9246" y="4846"/>
                    <a:pt x="9150" y="5059"/>
                  </a:cubicBezTo>
                  <a:cubicBezTo>
                    <a:pt x="9278" y="5100"/>
                    <a:pt x="9553" y="5244"/>
                    <a:pt x="9543" y="5202"/>
                  </a:cubicBezTo>
                  <a:cubicBezTo>
                    <a:pt x="9555" y="5140"/>
                    <a:pt x="9941" y="4675"/>
                    <a:pt x="9949" y="4570"/>
                  </a:cubicBezTo>
                  <a:cubicBezTo>
                    <a:pt x="10062" y="4506"/>
                    <a:pt x="10576" y="4087"/>
                    <a:pt x="10736" y="4050"/>
                  </a:cubicBezTo>
                  <a:lnTo>
                    <a:pt x="10429" y="3991"/>
                  </a:lnTo>
                  <a:cubicBezTo>
                    <a:pt x="10556" y="3858"/>
                    <a:pt x="10557" y="3689"/>
                    <a:pt x="10593" y="3380"/>
                  </a:cubicBezTo>
                  <a:cubicBezTo>
                    <a:pt x="10678" y="3109"/>
                    <a:pt x="10563" y="3146"/>
                    <a:pt x="10508" y="3001"/>
                  </a:cubicBezTo>
                  <a:cubicBezTo>
                    <a:pt x="10453" y="2856"/>
                    <a:pt x="10430" y="2809"/>
                    <a:pt x="10055" y="2790"/>
                  </a:cubicBezTo>
                  <a:cubicBezTo>
                    <a:pt x="9757" y="2713"/>
                    <a:pt x="9789" y="2667"/>
                    <a:pt x="9600" y="2544"/>
                  </a:cubicBezTo>
                  <a:lnTo>
                    <a:pt x="9075" y="2540"/>
                  </a:lnTo>
                  <a:cubicBezTo>
                    <a:pt x="8904" y="2631"/>
                    <a:pt x="8281" y="3056"/>
                    <a:pt x="8247" y="3163"/>
                  </a:cubicBezTo>
                  <a:cubicBezTo>
                    <a:pt x="8213" y="3270"/>
                    <a:pt x="8677" y="3148"/>
                    <a:pt x="8793" y="3233"/>
                  </a:cubicBezTo>
                  <a:cubicBezTo>
                    <a:pt x="8909" y="3318"/>
                    <a:pt x="8879" y="3366"/>
                    <a:pt x="8859" y="3438"/>
                  </a:cubicBezTo>
                  <a:lnTo>
                    <a:pt x="8437" y="3459"/>
                  </a:lnTo>
                  <a:cubicBezTo>
                    <a:pt x="8303" y="3436"/>
                    <a:pt x="8184" y="3409"/>
                    <a:pt x="8149" y="3340"/>
                  </a:cubicBezTo>
                  <a:lnTo>
                    <a:pt x="8262" y="3149"/>
                  </a:lnTo>
                  <a:lnTo>
                    <a:pt x="7715" y="3110"/>
                  </a:lnTo>
                  <a:lnTo>
                    <a:pt x="7254" y="3152"/>
                  </a:lnTo>
                  <a:lnTo>
                    <a:pt x="7031" y="3152"/>
                  </a:lnTo>
                  <a:lnTo>
                    <a:pt x="6808" y="3468"/>
                  </a:lnTo>
                  <a:lnTo>
                    <a:pt x="6584" y="3468"/>
                  </a:lnTo>
                  <a:lnTo>
                    <a:pt x="6138" y="3363"/>
                  </a:lnTo>
                  <a:lnTo>
                    <a:pt x="5357" y="3257"/>
                  </a:lnTo>
                  <a:lnTo>
                    <a:pt x="4240" y="2732"/>
                  </a:lnTo>
                  <a:lnTo>
                    <a:pt x="4575" y="2102"/>
                  </a:lnTo>
                  <a:lnTo>
                    <a:pt x="4017" y="1891"/>
                  </a:lnTo>
                  <a:lnTo>
                    <a:pt x="3794" y="1471"/>
                  </a:lnTo>
                  <a:lnTo>
                    <a:pt x="4017" y="1156"/>
                  </a:lnTo>
                  <a:cubicBezTo>
                    <a:pt x="3980" y="1051"/>
                    <a:pt x="4011" y="999"/>
                    <a:pt x="3974" y="894"/>
                  </a:cubicBezTo>
                  <a:lnTo>
                    <a:pt x="4233" y="601"/>
                  </a:lnTo>
                  <a:cubicBezTo>
                    <a:pt x="4235" y="401"/>
                    <a:pt x="4238" y="200"/>
                    <a:pt x="4240" y="0"/>
                  </a:cubicBezTo>
                  <a:lnTo>
                    <a:pt x="3571" y="0"/>
                  </a:lnTo>
                  <a:lnTo>
                    <a:pt x="3125" y="0"/>
                  </a:lnTo>
                  <a:lnTo>
                    <a:pt x="3236" y="105"/>
                  </a:lnTo>
                  <a:lnTo>
                    <a:pt x="3348" y="210"/>
                  </a:lnTo>
                  <a:lnTo>
                    <a:pt x="2120" y="420"/>
                  </a:lnTo>
                  <a:lnTo>
                    <a:pt x="2120" y="946"/>
                  </a:lnTo>
                  <a:lnTo>
                    <a:pt x="2455" y="1156"/>
                  </a:lnTo>
                  <a:cubicBezTo>
                    <a:pt x="2381" y="1331"/>
                    <a:pt x="2306" y="1506"/>
                    <a:pt x="2232" y="1681"/>
                  </a:cubicBezTo>
                  <a:lnTo>
                    <a:pt x="2009" y="2102"/>
                  </a:lnTo>
                  <a:lnTo>
                    <a:pt x="1339" y="3047"/>
                  </a:lnTo>
                  <a:lnTo>
                    <a:pt x="893" y="3047"/>
                  </a:lnTo>
                  <a:lnTo>
                    <a:pt x="557" y="3363"/>
                  </a:lnTo>
                  <a:lnTo>
                    <a:pt x="781" y="3783"/>
                  </a:lnTo>
                  <a:lnTo>
                    <a:pt x="1116" y="4203"/>
                  </a:lnTo>
                  <a:lnTo>
                    <a:pt x="670" y="4413"/>
                  </a:lnTo>
                  <a:lnTo>
                    <a:pt x="223" y="4518"/>
                  </a:lnTo>
                  <a:lnTo>
                    <a:pt x="0" y="4623"/>
                  </a:lnTo>
                  <a:lnTo>
                    <a:pt x="446" y="5149"/>
                  </a:lnTo>
                  <a:lnTo>
                    <a:pt x="781" y="5569"/>
                  </a:lnTo>
                  <a:lnTo>
                    <a:pt x="1450" y="5149"/>
                  </a:lnTo>
                  <a:cubicBezTo>
                    <a:pt x="1524" y="5814"/>
                    <a:pt x="1599" y="6480"/>
                    <a:pt x="1673" y="7145"/>
                  </a:cubicBezTo>
                  <a:lnTo>
                    <a:pt x="2009" y="8004"/>
                  </a:lnTo>
                  <a:lnTo>
                    <a:pt x="2566" y="8949"/>
                  </a:lnTo>
                  <a:lnTo>
                    <a:pt x="2901" y="9475"/>
                  </a:lnTo>
                  <a:lnTo>
                    <a:pt x="3236" y="10000"/>
                  </a:lnTo>
                  <a:lnTo>
                    <a:pt x="3571" y="9685"/>
                  </a:lnTo>
                  <a:lnTo>
                    <a:pt x="4017" y="9159"/>
                  </a:lnTo>
                  <a:lnTo>
                    <a:pt x="4128" y="8739"/>
                  </a:lnTo>
                  <a:cubicBezTo>
                    <a:pt x="4165" y="8494"/>
                    <a:pt x="4203" y="8249"/>
                    <a:pt x="4240" y="8004"/>
                  </a:cubicBezTo>
                  <a:cubicBezTo>
                    <a:pt x="4277" y="7788"/>
                    <a:pt x="4315" y="7572"/>
                    <a:pt x="4352" y="7356"/>
                  </a:cubicBezTo>
                  <a:lnTo>
                    <a:pt x="5133" y="6725"/>
                  </a:lnTo>
                  <a:lnTo>
                    <a:pt x="5915" y="6200"/>
                  </a:lnTo>
                  <a:lnTo>
                    <a:pt x="6639" y="5875"/>
                  </a:lnTo>
                  <a:cubicBezTo>
                    <a:pt x="6658" y="5668"/>
                    <a:pt x="7156" y="5557"/>
                    <a:pt x="7176" y="5350"/>
                  </a:cubicBezTo>
                  <a:cubicBezTo>
                    <a:pt x="7217" y="5258"/>
                    <a:pt x="8021" y="5398"/>
                    <a:pt x="8062" y="5306"/>
                  </a:cubicBezTo>
                  <a:cubicBezTo>
                    <a:pt x="7988" y="5026"/>
                    <a:pt x="7935" y="4864"/>
                    <a:pt x="7861" y="4584"/>
                  </a:cubicBezTo>
                  <a:cubicBezTo>
                    <a:pt x="7833" y="4487"/>
                    <a:pt x="7982" y="4490"/>
                    <a:pt x="7954" y="4393"/>
                  </a:cubicBezTo>
                  <a:cubicBezTo>
                    <a:pt x="7982" y="4385"/>
                    <a:pt x="8059" y="4243"/>
                    <a:pt x="8087" y="4235"/>
                  </a:cubicBezTo>
                  <a:cubicBezTo>
                    <a:pt x="8120" y="4206"/>
                    <a:pt x="8344" y="4234"/>
                    <a:pt x="8411" y="4228"/>
                  </a:cubicBezTo>
                  <a:cubicBezTo>
                    <a:pt x="8478" y="4222"/>
                    <a:pt x="8620" y="4402"/>
                    <a:pt x="8784" y="4472"/>
                  </a:cubicBezTo>
                  <a:close/>
                </a:path>
              </a:pathLst>
            </a:custGeom>
            <a:grpFill/>
            <a:ln w="9525">
              <a:solidFill>
                <a:schemeClr val="bg1"/>
              </a:solidFill>
              <a:round/>
              <a:headEnd/>
              <a:tailEnd/>
            </a:ln>
          </p:spPr>
          <p:txBody>
            <a:bodyPr/>
            <a:lstStyle/>
            <a:p>
              <a:endParaRPr lang="en-GB" dirty="0"/>
            </a:p>
          </p:txBody>
        </p:sp>
        <p:sp>
          <p:nvSpPr>
            <p:cNvPr id="190" name="Freeform 297"/>
            <p:cNvSpPr>
              <a:spLocks/>
            </p:cNvSpPr>
            <p:nvPr/>
          </p:nvSpPr>
          <p:spPr bwMode="auto">
            <a:xfrm>
              <a:off x="9189261" y="2933093"/>
              <a:ext cx="269755" cy="209272"/>
            </a:xfrm>
            <a:custGeom>
              <a:avLst/>
              <a:gdLst>
                <a:gd name="T0" fmla="*/ 2147483646 w 10348"/>
                <a:gd name="T1" fmla="*/ 127370832 h 11017"/>
                <a:gd name="T2" fmla="*/ 2147483646 w 10348"/>
                <a:gd name="T3" fmla="*/ 455278234 h 11017"/>
                <a:gd name="T4" fmla="*/ 2147483646 w 10348"/>
                <a:gd name="T5" fmla="*/ 455278234 h 11017"/>
                <a:gd name="T6" fmla="*/ 2147483646 w 10348"/>
                <a:gd name="T7" fmla="*/ 113815526 h 11017"/>
                <a:gd name="T8" fmla="*/ 2147483646 w 10348"/>
                <a:gd name="T9" fmla="*/ 0 h 11017"/>
                <a:gd name="T10" fmla="*/ 2147483646 w 10348"/>
                <a:gd name="T11" fmla="*/ 341462085 h 11017"/>
                <a:gd name="T12" fmla="*/ 2147483646 w 10348"/>
                <a:gd name="T13" fmla="*/ 569480901 h 11017"/>
                <a:gd name="T14" fmla="*/ 2147483646 w 10348"/>
                <a:gd name="T15" fmla="*/ 449081292 h 11017"/>
                <a:gd name="T16" fmla="*/ 2147483646 w 10348"/>
                <a:gd name="T17" fmla="*/ 455278234 h 11017"/>
                <a:gd name="T18" fmla="*/ 2147483646 w 10348"/>
                <a:gd name="T19" fmla="*/ 455278234 h 11017"/>
                <a:gd name="T20" fmla="*/ 2147483646 w 10348"/>
                <a:gd name="T21" fmla="*/ 341462085 h 11017"/>
                <a:gd name="T22" fmla="*/ 2147483646 w 10348"/>
                <a:gd name="T23" fmla="*/ 910942986 h 11017"/>
                <a:gd name="T24" fmla="*/ 2147483646 w 10348"/>
                <a:gd name="T25" fmla="*/ 1138590192 h 11017"/>
                <a:gd name="T26" fmla="*/ 2147483646 w 10348"/>
                <a:gd name="T27" fmla="*/ 1366221220 h 11017"/>
                <a:gd name="T28" fmla="*/ 1666989379 w 10348"/>
                <a:gd name="T29" fmla="*/ 1252405693 h 11017"/>
                <a:gd name="T30" fmla="*/ 785608426 w 10348"/>
                <a:gd name="T31" fmla="*/ 1101813130 h 11017"/>
                <a:gd name="T32" fmla="*/ 487236657 w 10348"/>
                <a:gd name="T33" fmla="*/ 1821886594 h 11017"/>
                <a:gd name="T34" fmla="*/ 476265638 w 10348"/>
                <a:gd name="T35" fmla="*/ 2147483646 h 11017"/>
                <a:gd name="T36" fmla="*/ 0 w 10348"/>
                <a:gd name="T37" fmla="*/ 2147483646 h 11017"/>
                <a:gd name="T38" fmla="*/ 1094910263 w 10348"/>
                <a:gd name="T39" fmla="*/ 2147483646 h 11017"/>
                <a:gd name="T40" fmla="*/ 1071648001 w 10348"/>
                <a:gd name="T41" fmla="*/ 2147483646 h 11017"/>
                <a:gd name="T42" fmla="*/ 645991505 w 10348"/>
                <a:gd name="T43" fmla="*/ 2147483646 h 11017"/>
                <a:gd name="T44" fmla="*/ 1868186495 w 10348"/>
                <a:gd name="T45" fmla="*/ 2147483646 h 11017"/>
                <a:gd name="T46" fmla="*/ 2147483646 w 10348"/>
                <a:gd name="T47" fmla="*/ 2147483646 h 11017"/>
                <a:gd name="T48" fmla="*/ 2147483646 w 10348"/>
                <a:gd name="T49" fmla="*/ 2147483646 h 11017"/>
                <a:gd name="T50" fmla="*/ 2147483646 w 10348"/>
                <a:gd name="T51" fmla="*/ 2147483646 h 11017"/>
                <a:gd name="T52" fmla="*/ 2147483646 w 10348"/>
                <a:gd name="T53" fmla="*/ 2147483646 h 11017"/>
                <a:gd name="T54" fmla="*/ 2147483646 w 10348"/>
                <a:gd name="T55" fmla="*/ 2147483646 h 11017"/>
                <a:gd name="T56" fmla="*/ 2147483646 w 10348"/>
                <a:gd name="T57" fmla="*/ 2147483646 h 11017"/>
                <a:gd name="T58" fmla="*/ 2147483646 w 10348"/>
                <a:gd name="T59" fmla="*/ 2147483646 h 11017"/>
                <a:gd name="T60" fmla="*/ 2147483646 w 10348"/>
                <a:gd name="T61" fmla="*/ 2147483646 h 11017"/>
                <a:gd name="T62" fmla="*/ 2147483646 w 10348"/>
                <a:gd name="T63" fmla="*/ 2147483646 h 11017"/>
                <a:gd name="T64" fmla="*/ 2147483646 w 10348"/>
                <a:gd name="T65" fmla="*/ 1910544014 h 11017"/>
                <a:gd name="T66" fmla="*/ 2147483646 w 10348"/>
                <a:gd name="T67" fmla="*/ 1644586688 h 11017"/>
                <a:gd name="T68" fmla="*/ 2147483646 w 10348"/>
                <a:gd name="T69" fmla="*/ 1240012457 h 11017"/>
                <a:gd name="T70" fmla="*/ 2147483646 w 10348"/>
                <a:gd name="T71" fmla="*/ 797127484 h 11017"/>
                <a:gd name="T72" fmla="*/ 2147483646 w 10348"/>
                <a:gd name="T73" fmla="*/ 683311958 h 11017"/>
                <a:gd name="T74" fmla="*/ 2147483646 w 10348"/>
                <a:gd name="T75" fmla="*/ 341462085 h 11017"/>
                <a:gd name="T76" fmla="*/ 2147483646 w 10348"/>
                <a:gd name="T77" fmla="*/ 127370832 h 11017"/>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0348" h="11017">
                  <a:moveTo>
                    <a:pt x="9574" y="329"/>
                  </a:moveTo>
                  <a:cubicBezTo>
                    <a:pt x="9252" y="611"/>
                    <a:pt x="8879" y="1035"/>
                    <a:pt x="8609" y="1176"/>
                  </a:cubicBezTo>
                  <a:cubicBezTo>
                    <a:pt x="8340" y="1317"/>
                    <a:pt x="8174" y="1176"/>
                    <a:pt x="7957" y="1176"/>
                  </a:cubicBezTo>
                  <a:cubicBezTo>
                    <a:pt x="7884" y="882"/>
                    <a:pt x="7812" y="588"/>
                    <a:pt x="7739" y="294"/>
                  </a:cubicBezTo>
                  <a:lnTo>
                    <a:pt x="7522" y="0"/>
                  </a:lnTo>
                  <a:lnTo>
                    <a:pt x="6870" y="882"/>
                  </a:lnTo>
                  <a:cubicBezTo>
                    <a:pt x="6725" y="1078"/>
                    <a:pt x="6646" y="1425"/>
                    <a:pt x="6435" y="1471"/>
                  </a:cubicBezTo>
                  <a:cubicBezTo>
                    <a:pt x="6224" y="1517"/>
                    <a:pt x="5881" y="1264"/>
                    <a:pt x="5604" y="1160"/>
                  </a:cubicBezTo>
                  <a:cubicBezTo>
                    <a:pt x="5446" y="1165"/>
                    <a:pt x="5319" y="1173"/>
                    <a:pt x="5131" y="1176"/>
                  </a:cubicBezTo>
                  <a:cubicBezTo>
                    <a:pt x="4943" y="1179"/>
                    <a:pt x="4696" y="1176"/>
                    <a:pt x="4478" y="1176"/>
                  </a:cubicBezTo>
                  <a:lnTo>
                    <a:pt x="3609" y="882"/>
                  </a:lnTo>
                  <a:cubicBezTo>
                    <a:pt x="3536" y="1372"/>
                    <a:pt x="3464" y="1863"/>
                    <a:pt x="3391" y="2353"/>
                  </a:cubicBezTo>
                  <a:lnTo>
                    <a:pt x="2305" y="2941"/>
                  </a:lnTo>
                  <a:lnTo>
                    <a:pt x="1870" y="3529"/>
                  </a:lnTo>
                  <a:lnTo>
                    <a:pt x="1218" y="3235"/>
                  </a:lnTo>
                  <a:lnTo>
                    <a:pt x="574" y="2846"/>
                  </a:lnTo>
                  <a:cubicBezTo>
                    <a:pt x="501" y="3434"/>
                    <a:pt x="429" y="4118"/>
                    <a:pt x="356" y="4706"/>
                  </a:cubicBezTo>
                  <a:cubicBezTo>
                    <a:pt x="284" y="5098"/>
                    <a:pt x="420" y="5490"/>
                    <a:pt x="348" y="5882"/>
                  </a:cubicBezTo>
                  <a:cubicBezTo>
                    <a:pt x="278" y="6404"/>
                    <a:pt x="70" y="7212"/>
                    <a:pt x="0" y="7734"/>
                  </a:cubicBezTo>
                  <a:cubicBezTo>
                    <a:pt x="290" y="7930"/>
                    <a:pt x="510" y="8221"/>
                    <a:pt x="800" y="8417"/>
                  </a:cubicBezTo>
                  <a:cubicBezTo>
                    <a:pt x="365" y="10182"/>
                    <a:pt x="838" y="9339"/>
                    <a:pt x="783" y="9706"/>
                  </a:cubicBezTo>
                  <a:cubicBezTo>
                    <a:pt x="728" y="10073"/>
                    <a:pt x="375" y="10425"/>
                    <a:pt x="472" y="10621"/>
                  </a:cubicBezTo>
                  <a:cubicBezTo>
                    <a:pt x="569" y="10817"/>
                    <a:pt x="1142" y="10837"/>
                    <a:pt x="1365" y="10882"/>
                  </a:cubicBezTo>
                  <a:cubicBezTo>
                    <a:pt x="1588" y="10927"/>
                    <a:pt x="1663" y="10844"/>
                    <a:pt x="1808" y="10893"/>
                  </a:cubicBezTo>
                  <a:cubicBezTo>
                    <a:pt x="1953" y="10942"/>
                    <a:pt x="2528" y="11085"/>
                    <a:pt x="3024" y="10980"/>
                  </a:cubicBezTo>
                  <a:cubicBezTo>
                    <a:pt x="3520" y="10875"/>
                    <a:pt x="4444" y="10604"/>
                    <a:pt x="4782" y="10261"/>
                  </a:cubicBezTo>
                  <a:cubicBezTo>
                    <a:pt x="5120" y="9918"/>
                    <a:pt x="4865" y="9199"/>
                    <a:pt x="5051" y="8921"/>
                  </a:cubicBezTo>
                  <a:cubicBezTo>
                    <a:pt x="5237" y="8643"/>
                    <a:pt x="5530" y="8785"/>
                    <a:pt x="5896" y="8595"/>
                  </a:cubicBezTo>
                  <a:cubicBezTo>
                    <a:pt x="6262" y="8405"/>
                    <a:pt x="7014" y="8083"/>
                    <a:pt x="7247" y="7778"/>
                  </a:cubicBezTo>
                  <a:cubicBezTo>
                    <a:pt x="7481" y="7473"/>
                    <a:pt x="7240" y="6977"/>
                    <a:pt x="7297" y="6764"/>
                  </a:cubicBezTo>
                  <a:cubicBezTo>
                    <a:pt x="7354" y="6552"/>
                    <a:pt x="7475" y="6617"/>
                    <a:pt x="7587" y="6503"/>
                  </a:cubicBezTo>
                  <a:cubicBezTo>
                    <a:pt x="7699" y="6389"/>
                    <a:pt x="7797" y="6339"/>
                    <a:pt x="7969" y="6078"/>
                  </a:cubicBezTo>
                  <a:cubicBezTo>
                    <a:pt x="8141" y="5817"/>
                    <a:pt x="8490" y="5240"/>
                    <a:pt x="8619" y="4935"/>
                  </a:cubicBezTo>
                  <a:cubicBezTo>
                    <a:pt x="8748" y="4630"/>
                    <a:pt x="8651" y="4537"/>
                    <a:pt x="8743" y="4248"/>
                  </a:cubicBezTo>
                  <a:cubicBezTo>
                    <a:pt x="8835" y="3959"/>
                    <a:pt x="9159" y="3568"/>
                    <a:pt x="9173" y="3203"/>
                  </a:cubicBezTo>
                  <a:cubicBezTo>
                    <a:pt x="9187" y="2838"/>
                    <a:pt x="8630" y="2299"/>
                    <a:pt x="8826" y="2059"/>
                  </a:cubicBezTo>
                  <a:cubicBezTo>
                    <a:pt x="9022" y="1819"/>
                    <a:pt x="9841" y="1863"/>
                    <a:pt x="10348" y="1765"/>
                  </a:cubicBezTo>
                  <a:lnTo>
                    <a:pt x="9913" y="882"/>
                  </a:lnTo>
                  <a:lnTo>
                    <a:pt x="9574" y="329"/>
                  </a:lnTo>
                  <a:close/>
                </a:path>
              </a:pathLst>
            </a:custGeom>
            <a:grpFill/>
            <a:ln w="9525">
              <a:solidFill>
                <a:schemeClr val="bg1"/>
              </a:solidFill>
              <a:round/>
              <a:headEnd/>
              <a:tailEnd/>
            </a:ln>
          </p:spPr>
          <p:txBody>
            <a:bodyPr/>
            <a:lstStyle/>
            <a:p>
              <a:endParaRPr lang="en-GB" dirty="0"/>
            </a:p>
          </p:txBody>
        </p:sp>
        <p:sp>
          <p:nvSpPr>
            <p:cNvPr id="191" name="Freeform 298"/>
            <p:cNvSpPr>
              <a:spLocks/>
            </p:cNvSpPr>
            <p:nvPr/>
          </p:nvSpPr>
          <p:spPr bwMode="auto">
            <a:xfrm>
              <a:off x="9795302" y="3245186"/>
              <a:ext cx="85887" cy="105241"/>
            </a:xfrm>
            <a:custGeom>
              <a:avLst/>
              <a:gdLst>
                <a:gd name="T0" fmla="*/ 2147483646 w 90"/>
                <a:gd name="T1" fmla="*/ 2147483646 h 78"/>
                <a:gd name="T2" fmla="*/ 2147483646 w 90"/>
                <a:gd name="T3" fmla="*/ 2147483646 h 78"/>
                <a:gd name="T4" fmla="*/ 2147483646 w 90"/>
                <a:gd name="T5" fmla="*/ 2147483646 h 78"/>
                <a:gd name="T6" fmla="*/ 2147483646 w 90"/>
                <a:gd name="T7" fmla="*/ 2147483646 h 78"/>
                <a:gd name="T8" fmla="*/ 2147483646 w 90"/>
                <a:gd name="T9" fmla="*/ 0 h 78"/>
                <a:gd name="T10" fmla="*/ 2147483646 w 90"/>
                <a:gd name="T11" fmla="*/ 0 h 78"/>
                <a:gd name="T12" fmla="*/ 2147483646 w 90"/>
                <a:gd name="T13" fmla="*/ 2147483646 h 78"/>
                <a:gd name="T14" fmla="*/ 0 w 90"/>
                <a:gd name="T15" fmla="*/ 2147483646 h 78"/>
                <a:gd name="T16" fmla="*/ 2147483646 w 90"/>
                <a:gd name="T17" fmla="*/ 2147483646 h 78"/>
                <a:gd name="T18" fmla="*/ 2147483646 w 90"/>
                <a:gd name="T19" fmla="*/ 2147483646 h 78"/>
                <a:gd name="T20" fmla="*/ 2147483646 w 90"/>
                <a:gd name="T21" fmla="*/ 2147483646 h 78"/>
                <a:gd name="T22" fmla="*/ 2147483646 w 90"/>
                <a:gd name="T23" fmla="*/ 2147483646 h 78"/>
                <a:gd name="T24" fmla="*/ 2147483646 w 90"/>
                <a:gd name="T25" fmla="*/ 2147483646 h 78"/>
                <a:gd name="T26" fmla="*/ 2147483646 w 90"/>
                <a:gd name="T27" fmla="*/ 2147483646 h 78"/>
                <a:gd name="T28" fmla="*/ 2147483646 w 90"/>
                <a:gd name="T29" fmla="*/ 2147483646 h 7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90" h="78">
                  <a:moveTo>
                    <a:pt x="72" y="42"/>
                  </a:moveTo>
                  <a:lnTo>
                    <a:pt x="78" y="30"/>
                  </a:lnTo>
                  <a:lnTo>
                    <a:pt x="84" y="18"/>
                  </a:lnTo>
                  <a:lnTo>
                    <a:pt x="48" y="12"/>
                  </a:lnTo>
                  <a:lnTo>
                    <a:pt x="30" y="0"/>
                  </a:lnTo>
                  <a:lnTo>
                    <a:pt x="12" y="0"/>
                  </a:lnTo>
                  <a:lnTo>
                    <a:pt x="6" y="12"/>
                  </a:lnTo>
                  <a:lnTo>
                    <a:pt x="0" y="18"/>
                  </a:lnTo>
                  <a:lnTo>
                    <a:pt x="6" y="30"/>
                  </a:lnTo>
                  <a:lnTo>
                    <a:pt x="18" y="78"/>
                  </a:lnTo>
                  <a:lnTo>
                    <a:pt x="54" y="72"/>
                  </a:lnTo>
                  <a:lnTo>
                    <a:pt x="78" y="66"/>
                  </a:lnTo>
                  <a:lnTo>
                    <a:pt x="84" y="72"/>
                  </a:lnTo>
                  <a:lnTo>
                    <a:pt x="90" y="48"/>
                  </a:lnTo>
                  <a:lnTo>
                    <a:pt x="72" y="42"/>
                  </a:lnTo>
                  <a:close/>
                </a:path>
              </a:pathLst>
            </a:custGeom>
            <a:grpFill/>
            <a:ln w="9525">
              <a:solidFill>
                <a:schemeClr val="bg1"/>
              </a:solidFill>
              <a:round/>
              <a:headEnd/>
              <a:tailEnd/>
            </a:ln>
          </p:spPr>
          <p:txBody>
            <a:bodyPr/>
            <a:lstStyle/>
            <a:p>
              <a:endParaRPr lang="en-GB" dirty="0"/>
            </a:p>
          </p:txBody>
        </p:sp>
        <p:sp>
          <p:nvSpPr>
            <p:cNvPr id="192" name="Freeform 331"/>
            <p:cNvSpPr>
              <a:spLocks/>
            </p:cNvSpPr>
            <p:nvPr/>
          </p:nvSpPr>
          <p:spPr bwMode="auto">
            <a:xfrm>
              <a:off x="9610224" y="3106075"/>
              <a:ext cx="163304" cy="91934"/>
            </a:xfrm>
            <a:custGeom>
              <a:avLst/>
              <a:gdLst>
                <a:gd name="T0" fmla="*/ 2147483646 w 10000"/>
                <a:gd name="T1" fmla="*/ 2147483646 h 11631"/>
                <a:gd name="T2" fmla="*/ 2147483646 w 10000"/>
                <a:gd name="T3" fmla="*/ 2094439447 h 11631"/>
                <a:gd name="T4" fmla="*/ 2147483646 w 10000"/>
                <a:gd name="T5" fmla="*/ 545154810 h 11631"/>
                <a:gd name="T6" fmla="*/ 2147483646 w 10000"/>
                <a:gd name="T7" fmla="*/ 0 h 11631"/>
                <a:gd name="T8" fmla="*/ 0 w 10000"/>
                <a:gd name="T9" fmla="*/ 2147483646 h 11631"/>
                <a:gd name="T10" fmla="*/ 2147483646 w 10000"/>
                <a:gd name="T11" fmla="*/ 2147483646 h 11631"/>
                <a:gd name="T12" fmla="*/ 2147483646 w 10000"/>
                <a:gd name="T13" fmla="*/ 2147483646 h 11631"/>
                <a:gd name="T14" fmla="*/ 2147483646 w 10000"/>
                <a:gd name="T15" fmla="*/ 2147483646 h 11631"/>
                <a:gd name="T16" fmla="*/ 2147483646 w 10000"/>
                <a:gd name="T17" fmla="*/ 2147483646 h 11631"/>
                <a:gd name="T18" fmla="*/ 2147483646 w 10000"/>
                <a:gd name="T19" fmla="*/ 2147483646 h 11631"/>
                <a:gd name="T20" fmla="*/ 2147483646 w 10000"/>
                <a:gd name="T21" fmla="*/ 2147483646 h 11631"/>
                <a:gd name="T22" fmla="*/ 2147483646 w 10000"/>
                <a:gd name="T23" fmla="*/ 2147483646 h 11631"/>
                <a:gd name="T24" fmla="*/ 2147483646 w 10000"/>
                <a:gd name="T25" fmla="*/ 2147483646 h 1163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0000" h="11631">
                  <a:moveTo>
                    <a:pt x="7686" y="5391"/>
                  </a:moveTo>
                  <a:lnTo>
                    <a:pt x="5498" y="4472"/>
                  </a:lnTo>
                  <a:lnTo>
                    <a:pt x="2084" y="1164"/>
                  </a:lnTo>
                  <a:lnTo>
                    <a:pt x="886" y="0"/>
                  </a:lnTo>
                  <a:lnTo>
                    <a:pt x="0" y="4803"/>
                  </a:lnTo>
                  <a:lnTo>
                    <a:pt x="3459" y="9284"/>
                  </a:lnTo>
                  <a:lnTo>
                    <a:pt x="5903" y="10259"/>
                  </a:lnTo>
                  <a:lnTo>
                    <a:pt x="8016" y="11631"/>
                  </a:lnTo>
                  <a:lnTo>
                    <a:pt x="8676" y="8710"/>
                  </a:lnTo>
                  <a:lnTo>
                    <a:pt x="10000" y="8128"/>
                  </a:lnTo>
                  <a:lnTo>
                    <a:pt x="8915" y="6759"/>
                  </a:lnTo>
                  <a:lnTo>
                    <a:pt x="8310" y="6622"/>
                  </a:lnTo>
                  <a:cubicBezTo>
                    <a:pt x="8207" y="6039"/>
                    <a:pt x="7790" y="5973"/>
                    <a:pt x="7686" y="5391"/>
                  </a:cubicBezTo>
                  <a:close/>
                </a:path>
              </a:pathLst>
            </a:custGeom>
            <a:grpFill/>
            <a:ln w="9525">
              <a:solidFill>
                <a:schemeClr val="bg1"/>
              </a:solidFill>
              <a:round/>
              <a:headEnd/>
              <a:tailEnd/>
            </a:ln>
          </p:spPr>
          <p:txBody>
            <a:bodyPr/>
            <a:lstStyle/>
            <a:p>
              <a:endParaRPr lang="en-GB" dirty="0"/>
            </a:p>
          </p:txBody>
        </p:sp>
        <p:sp>
          <p:nvSpPr>
            <p:cNvPr id="193" name="Freeform 447"/>
            <p:cNvSpPr>
              <a:spLocks/>
            </p:cNvSpPr>
            <p:nvPr/>
          </p:nvSpPr>
          <p:spPr bwMode="auto">
            <a:xfrm>
              <a:off x="9875140" y="3210107"/>
              <a:ext cx="205643" cy="372577"/>
            </a:xfrm>
            <a:custGeom>
              <a:avLst/>
              <a:gdLst>
                <a:gd name="T0" fmla="*/ 1293612372 w 12864"/>
                <a:gd name="T1" fmla="*/ 0 h 10000"/>
                <a:gd name="T2" fmla="*/ 1011967180 w 12864"/>
                <a:gd name="T3" fmla="*/ 2147483646 h 10000"/>
                <a:gd name="T4" fmla="*/ 874630155 w 12864"/>
                <a:gd name="T5" fmla="*/ 2147483646 h 10000"/>
                <a:gd name="T6" fmla="*/ 831178203 w 12864"/>
                <a:gd name="T7" fmla="*/ 2147483646 h 10000"/>
                <a:gd name="T8" fmla="*/ 358854491 w 12864"/>
                <a:gd name="T9" fmla="*/ 2147483646 h 10000"/>
                <a:gd name="T10" fmla="*/ 70025639 w 12864"/>
                <a:gd name="T11" fmla="*/ 2147483646 h 10000"/>
                <a:gd name="T12" fmla="*/ 0 w 12864"/>
                <a:gd name="T13" fmla="*/ 2147483646 h 10000"/>
                <a:gd name="T14" fmla="*/ 478343703 w 12864"/>
                <a:gd name="T15" fmla="*/ 2147483646 h 10000"/>
                <a:gd name="T16" fmla="*/ 370876432 w 12864"/>
                <a:gd name="T17" fmla="*/ 2147483646 h 10000"/>
                <a:gd name="T18" fmla="*/ 921572691 w 12864"/>
                <a:gd name="T19" fmla="*/ 2147483646 h 10000"/>
                <a:gd name="T20" fmla="*/ 1237556645 w 12864"/>
                <a:gd name="T21" fmla="*/ 2147483646 h 10000"/>
                <a:gd name="T22" fmla="*/ 1061624411 w 12864"/>
                <a:gd name="T23" fmla="*/ 2147483646 h 10000"/>
                <a:gd name="T24" fmla="*/ 1177817116 w 12864"/>
                <a:gd name="T25" fmla="*/ 2147483646 h 10000"/>
                <a:gd name="T26" fmla="*/ 1296336297 w 12864"/>
                <a:gd name="T27" fmla="*/ 2147483646 h 10000"/>
                <a:gd name="T28" fmla="*/ 1433082236 w 12864"/>
                <a:gd name="T29" fmla="*/ 2147483646 h 10000"/>
                <a:gd name="T30" fmla="*/ 1465667125 w 12864"/>
                <a:gd name="T31" fmla="*/ 2147483646 h 10000"/>
                <a:gd name="T32" fmla="*/ 1747127470 w 12864"/>
                <a:gd name="T33" fmla="*/ 2147483646 h 10000"/>
                <a:gd name="T34" fmla="*/ 1625118103 w 12864"/>
                <a:gd name="T35" fmla="*/ 2147483646 h 10000"/>
                <a:gd name="T36" fmla="*/ 1426296004 w 12864"/>
                <a:gd name="T37" fmla="*/ 2147483646 h 10000"/>
                <a:gd name="T38" fmla="*/ 1525610004 w 12864"/>
                <a:gd name="T39" fmla="*/ 2147483646 h 10000"/>
                <a:gd name="T40" fmla="*/ 1508925419 w 12864"/>
                <a:gd name="T41" fmla="*/ 2147483646 h 10000"/>
                <a:gd name="T42" fmla="*/ 1243955582 w 12864"/>
                <a:gd name="T43" fmla="*/ 2147483646 h 10000"/>
                <a:gd name="T44" fmla="*/ 1376445116 w 12864"/>
                <a:gd name="T45" fmla="*/ 2147483646 h 10000"/>
                <a:gd name="T46" fmla="*/ 1535499106 w 12864"/>
                <a:gd name="T47" fmla="*/ 2147483646 h 10000"/>
                <a:gd name="T48" fmla="*/ 1878647414 w 12864"/>
                <a:gd name="T49" fmla="*/ 2147483646 h 10000"/>
                <a:gd name="T50" fmla="*/ 2003177775 w 12864"/>
                <a:gd name="T51" fmla="*/ 2147483646 h 10000"/>
                <a:gd name="T52" fmla="*/ 2147483646 w 12864"/>
                <a:gd name="T53" fmla="*/ 2147483646 h 10000"/>
                <a:gd name="T54" fmla="*/ 2147483646 w 12864"/>
                <a:gd name="T55" fmla="*/ 2147483646 h 10000"/>
                <a:gd name="T56" fmla="*/ 2147483646 w 12864"/>
                <a:gd name="T57" fmla="*/ 2147483646 h 10000"/>
                <a:gd name="T58" fmla="*/ 2143802098 w 12864"/>
                <a:gd name="T59" fmla="*/ 2147483646 h 10000"/>
                <a:gd name="T60" fmla="*/ 1844502730 w 12864"/>
                <a:gd name="T61" fmla="*/ 2147483646 h 10000"/>
                <a:gd name="T62" fmla="*/ 1508731320 w 12864"/>
                <a:gd name="T63" fmla="*/ 2147483646 h 10000"/>
                <a:gd name="T64" fmla="*/ 1441226277 w 12864"/>
                <a:gd name="T65" fmla="*/ 2147483646 h 10000"/>
                <a:gd name="T66" fmla="*/ 1376445116 w 12864"/>
                <a:gd name="T67" fmla="*/ 2147483646 h 10000"/>
                <a:gd name="T68" fmla="*/ 1525610004 w 12864"/>
                <a:gd name="T69" fmla="*/ 2147483646 h 10000"/>
                <a:gd name="T70" fmla="*/ 1525610004 w 12864"/>
                <a:gd name="T71" fmla="*/ 2147483646 h 10000"/>
                <a:gd name="T72" fmla="*/ 1293612372 w 12864"/>
                <a:gd name="T73" fmla="*/ 0 h 1000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2864" h="10000">
                  <a:moveTo>
                    <a:pt x="6669" y="0"/>
                  </a:moveTo>
                  <a:lnTo>
                    <a:pt x="5217" y="627"/>
                  </a:lnTo>
                  <a:lnTo>
                    <a:pt x="4509" y="795"/>
                  </a:lnTo>
                  <a:lnTo>
                    <a:pt x="4285" y="602"/>
                  </a:lnTo>
                  <a:lnTo>
                    <a:pt x="1850" y="1511"/>
                  </a:lnTo>
                  <a:lnTo>
                    <a:pt x="361" y="2700"/>
                  </a:lnTo>
                  <a:lnTo>
                    <a:pt x="0" y="3527"/>
                  </a:lnTo>
                  <a:lnTo>
                    <a:pt x="2466" y="5401"/>
                  </a:lnTo>
                  <a:lnTo>
                    <a:pt x="1912" y="6416"/>
                  </a:lnTo>
                  <a:cubicBezTo>
                    <a:pt x="2658" y="6304"/>
                    <a:pt x="4006" y="6725"/>
                    <a:pt x="4751" y="6612"/>
                  </a:cubicBezTo>
                  <a:lnTo>
                    <a:pt x="6380" y="6578"/>
                  </a:lnTo>
                  <a:lnTo>
                    <a:pt x="5473" y="5791"/>
                  </a:lnTo>
                  <a:lnTo>
                    <a:pt x="6072" y="6005"/>
                  </a:lnTo>
                  <a:lnTo>
                    <a:pt x="6683" y="7153"/>
                  </a:lnTo>
                  <a:lnTo>
                    <a:pt x="7388" y="8015"/>
                  </a:lnTo>
                  <a:cubicBezTo>
                    <a:pt x="7359" y="8285"/>
                    <a:pt x="7584" y="9729"/>
                    <a:pt x="7556" y="10000"/>
                  </a:cubicBezTo>
                  <a:lnTo>
                    <a:pt x="9007" y="8884"/>
                  </a:lnTo>
                  <a:lnTo>
                    <a:pt x="8378" y="6935"/>
                  </a:lnTo>
                  <a:lnTo>
                    <a:pt x="7353" y="6381"/>
                  </a:lnTo>
                  <a:lnTo>
                    <a:pt x="7865" y="5938"/>
                  </a:lnTo>
                  <a:cubicBezTo>
                    <a:pt x="7836" y="5815"/>
                    <a:pt x="7808" y="5693"/>
                    <a:pt x="7779" y="5570"/>
                  </a:cubicBezTo>
                  <a:lnTo>
                    <a:pt x="6413" y="4795"/>
                  </a:lnTo>
                  <a:lnTo>
                    <a:pt x="7096" y="4205"/>
                  </a:lnTo>
                  <a:lnTo>
                    <a:pt x="7916" y="4196"/>
                  </a:lnTo>
                  <a:lnTo>
                    <a:pt x="9685" y="3821"/>
                  </a:lnTo>
                  <a:cubicBezTo>
                    <a:pt x="9793" y="3687"/>
                    <a:pt x="10219" y="3634"/>
                    <a:pt x="10327" y="3500"/>
                  </a:cubicBezTo>
                  <a:lnTo>
                    <a:pt x="11115" y="3002"/>
                  </a:lnTo>
                  <a:cubicBezTo>
                    <a:pt x="11093" y="2923"/>
                    <a:pt x="12886" y="2990"/>
                    <a:pt x="12864" y="2911"/>
                  </a:cubicBezTo>
                  <a:lnTo>
                    <a:pt x="12264" y="2052"/>
                  </a:lnTo>
                  <a:cubicBezTo>
                    <a:pt x="12238" y="1992"/>
                    <a:pt x="11078" y="1787"/>
                    <a:pt x="11052" y="1727"/>
                  </a:cubicBezTo>
                  <a:cubicBezTo>
                    <a:pt x="11067" y="1385"/>
                    <a:pt x="9494" y="1967"/>
                    <a:pt x="9509" y="1625"/>
                  </a:cubicBezTo>
                  <a:lnTo>
                    <a:pt x="7778" y="1711"/>
                  </a:lnTo>
                  <a:lnTo>
                    <a:pt x="7430" y="1763"/>
                  </a:lnTo>
                  <a:lnTo>
                    <a:pt x="7096" y="1550"/>
                  </a:lnTo>
                  <a:lnTo>
                    <a:pt x="7865" y="1254"/>
                  </a:lnTo>
                  <a:lnTo>
                    <a:pt x="7865" y="480"/>
                  </a:lnTo>
                  <a:lnTo>
                    <a:pt x="6669" y="0"/>
                  </a:lnTo>
                  <a:close/>
                </a:path>
              </a:pathLst>
            </a:custGeom>
            <a:grpFill/>
            <a:ln w="9525" cap="flat" cmpd="sng">
              <a:solidFill>
                <a:schemeClr val="bg1"/>
              </a:solidFill>
              <a:prstDash val="solid"/>
              <a:round/>
              <a:headEnd type="none" w="med" len="med"/>
              <a:tailEnd type="none" w="med" len="med"/>
            </a:ln>
            <a:effectLst/>
          </p:spPr>
          <p:txBody>
            <a:bodyPr/>
            <a:lstStyle/>
            <a:p>
              <a:endParaRPr lang="en-GB" dirty="0"/>
            </a:p>
          </p:txBody>
        </p:sp>
        <p:sp>
          <p:nvSpPr>
            <p:cNvPr id="194" name="Freeform 241"/>
            <p:cNvSpPr>
              <a:spLocks/>
            </p:cNvSpPr>
            <p:nvPr/>
          </p:nvSpPr>
          <p:spPr bwMode="auto">
            <a:xfrm>
              <a:off x="9789254" y="3159301"/>
              <a:ext cx="67741" cy="37499"/>
            </a:xfrm>
            <a:custGeom>
              <a:avLst/>
              <a:gdLst>
                <a:gd name="T0" fmla="*/ 0 w 348468"/>
                <a:gd name="T1" fmla="*/ 595 h 191264"/>
                <a:gd name="T2" fmla="*/ 432 w 348468"/>
                <a:gd name="T3" fmla="*/ 836 h 191264"/>
                <a:gd name="T4" fmla="*/ 687 w 348468"/>
                <a:gd name="T5" fmla="*/ 710 h 191264"/>
                <a:gd name="T6" fmla="*/ 920 w 348468"/>
                <a:gd name="T7" fmla="*/ 824 h 191264"/>
                <a:gd name="T8" fmla="*/ 1375 w 348468"/>
                <a:gd name="T9" fmla="*/ 733 h 191264"/>
                <a:gd name="T10" fmla="*/ 1475 w 348468"/>
                <a:gd name="T11" fmla="*/ 458 h 191264"/>
                <a:gd name="T12" fmla="*/ 1075 w 348468"/>
                <a:gd name="T13" fmla="*/ 23 h 191264"/>
                <a:gd name="T14" fmla="*/ 709 w 348468"/>
                <a:gd name="T15" fmla="*/ 92 h 191264"/>
                <a:gd name="T16" fmla="*/ 488 w 348468"/>
                <a:gd name="T17" fmla="*/ 0 h 191264"/>
                <a:gd name="T18" fmla="*/ 122 w 348468"/>
                <a:gd name="T19" fmla="*/ 321 h 191264"/>
                <a:gd name="T20" fmla="*/ 0 w 348468"/>
                <a:gd name="T21" fmla="*/ 595 h 19126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48468" h="191264">
                  <a:moveTo>
                    <a:pt x="0" y="136243"/>
                  </a:moveTo>
                  <a:lnTo>
                    <a:pt x="102182" y="191264"/>
                  </a:lnTo>
                  <a:lnTo>
                    <a:pt x="162443" y="162443"/>
                  </a:lnTo>
                  <a:lnTo>
                    <a:pt x="217465" y="188644"/>
                  </a:lnTo>
                  <a:lnTo>
                    <a:pt x="324887" y="167683"/>
                  </a:lnTo>
                  <a:lnTo>
                    <a:pt x="348468" y="104802"/>
                  </a:lnTo>
                  <a:lnTo>
                    <a:pt x="254145" y="5240"/>
                  </a:lnTo>
                  <a:lnTo>
                    <a:pt x="167684" y="20960"/>
                  </a:lnTo>
                  <a:lnTo>
                    <a:pt x="115282" y="0"/>
                  </a:lnTo>
                  <a:lnTo>
                    <a:pt x="28821" y="73361"/>
                  </a:lnTo>
                  <a:lnTo>
                    <a:pt x="0" y="136243"/>
                  </a:lnTo>
                  <a:close/>
                </a:path>
              </a:pathLst>
            </a:custGeom>
            <a:grpFill/>
            <a:ln w="9525">
              <a:solidFill>
                <a:schemeClr val="bg1"/>
              </a:solidFill>
              <a:round/>
              <a:headEnd/>
              <a:tailEnd/>
            </a:ln>
          </p:spPr>
          <p:txBody>
            <a:bodyPr/>
            <a:lstStyle/>
            <a:p>
              <a:endParaRPr lang="en-GB" dirty="0"/>
            </a:p>
          </p:txBody>
        </p:sp>
        <p:sp>
          <p:nvSpPr>
            <p:cNvPr id="195" name="Freeform 448"/>
            <p:cNvSpPr>
              <a:spLocks/>
            </p:cNvSpPr>
            <p:nvPr/>
          </p:nvSpPr>
          <p:spPr bwMode="auto">
            <a:xfrm>
              <a:off x="10048122" y="3649214"/>
              <a:ext cx="97982" cy="112499"/>
            </a:xfrm>
            <a:custGeom>
              <a:avLst/>
              <a:gdLst>
                <a:gd name="T0" fmla="*/ 0 w 675"/>
                <a:gd name="T1" fmla="*/ 2147483646 h 773"/>
                <a:gd name="T2" fmla="*/ 2147483646 w 675"/>
                <a:gd name="T3" fmla="*/ 2147483646 h 773"/>
                <a:gd name="T4" fmla="*/ 2147483646 w 675"/>
                <a:gd name="T5" fmla="*/ 2147483646 h 773"/>
                <a:gd name="T6" fmla="*/ 2147483646 w 675"/>
                <a:gd name="T7" fmla="*/ 2147483646 h 773"/>
                <a:gd name="T8" fmla="*/ 2147483646 w 675"/>
                <a:gd name="T9" fmla="*/ 2147483646 h 773"/>
                <a:gd name="T10" fmla="*/ 2147483646 w 675"/>
                <a:gd name="T11" fmla="*/ 2147483646 h 773"/>
                <a:gd name="T12" fmla="*/ 2147483646 w 675"/>
                <a:gd name="T13" fmla="*/ 2147483646 h 773"/>
                <a:gd name="T14" fmla="*/ 2147483646 w 675"/>
                <a:gd name="T15" fmla="*/ 2147483646 h 773"/>
                <a:gd name="T16" fmla="*/ 2147483646 w 675"/>
                <a:gd name="T17" fmla="*/ 2147483646 h 773"/>
                <a:gd name="T18" fmla="*/ 2147483646 w 675"/>
                <a:gd name="T19" fmla="*/ 2147483646 h 773"/>
                <a:gd name="T20" fmla="*/ 2147483646 w 675"/>
                <a:gd name="T21" fmla="*/ 2147483646 h 773"/>
                <a:gd name="T22" fmla="*/ 2147483646 w 675"/>
                <a:gd name="T23" fmla="*/ 2147483646 h 773"/>
                <a:gd name="T24" fmla="*/ 2147483646 w 675"/>
                <a:gd name="T25" fmla="*/ 2147483646 h 773"/>
                <a:gd name="T26" fmla="*/ 2147483646 w 675"/>
                <a:gd name="T27" fmla="*/ 0 h 773"/>
                <a:gd name="T28" fmla="*/ 0 w 675"/>
                <a:gd name="T29" fmla="*/ 2147483646 h 77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675" h="773">
                  <a:moveTo>
                    <a:pt x="0" y="41"/>
                  </a:moveTo>
                  <a:lnTo>
                    <a:pt x="75" y="339"/>
                  </a:lnTo>
                  <a:lnTo>
                    <a:pt x="273" y="579"/>
                  </a:lnTo>
                  <a:lnTo>
                    <a:pt x="605" y="769"/>
                  </a:lnTo>
                  <a:lnTo>
                    <a:pt x="675" y="773"/>
                  </a:lnTo>
                  <a:lnTo>
                    <a:pt x="563" y="583"/>
                  </a:lnTo>
                  <a:lnTo>
                    <a:pt x="493" y="521"/>
                  </a:lnTo>
                  <a:lnTo>
                    <a:pt x="493" y="269"/>
                  </a:lnTo>
                  <a:lnTo>
                    <a:pt x="323" y="78"/>
                  </a:lnTo>
                  <a:lnTo>
                    <a:pt x="286" y="58"/>
                  </a:lnTo>
                  <a:lnTo>
                    <a:pt x="253" y="111"/>
                  </a:lnTo>
                  <a:lnTo>
                    <a:pt x="141" y="128"/>
                  </a:lnTo>
                  <a:lnTo>
                    <a:pt x="145" y="70"/>
                  </a:lnTo>
                  <a:lnTo>
                    <a:pt x="17" y="0"/>
                  </a:lnTo>
                  <a:lnTo>
                    <a:pt x="0" y="41"/>
                  </a:lnTo>
                  <a:close/>
                </a:path>
              </a:pathLst>
            </a:custGeom>
            <a:grpFill/>
            <a:ln w="9525" cap="flat" cmpd="sng">
              <a:solidFill>
                <a:schemeClr val="bg1"/>
              </a:solidFill>
              <a:prstDash val="solid"/>
              <a:round/>
              <a:headEnd type="none" w="med" len="med"/>
              <a:tailEnd type="none" w="med" len="med"/>
            </a:ln>
            <a:effectLst/>
          </p:spPr>
          <p:txBody>
            <a:bodyPr/>
            <a:lstStyle/>
            <a:p>
              <a:endParaRPr lang="en-GB" dirty="0"/>
            </a:p>
          </p:txBody>
        </p:sp>
        <p:sp>
          <p:nvSpPr>
            <p:cNvPr id="196" name="Freeform 330"/>
            <p:cNvSpPr>
              <a:spLocks/>
            </p:cNvSpPr>
            <p:nvPr/>
          </p:nvSpPr>
          <p:spPr bwMode="auto">
            <a:xfrm>
              <a:off x="10074735" y="3300831"/>
              <a:ext cx="152418" cy="298787"/>
            </a:xfrm>
            <a:custGeom>
              <a:avLst/>
              <a:gdLst>
                <a:gd name="T0" fmla="*/ 2147483646 w 138"/>
                <a:gd name="T1" fmla="*/ 0 h 271"/>
                <a:gd name="T2" fmla="*/ 2147483646 w 138"/>
                <a:gd name="T3" fmla="*/ 0 h 271"/>
                <a:gd name="T4" fmla="*/ 0 w 138"/>
                <a:gd name="T5" fmla="*/ 2147483646 h 271"/>
                <a:gd name="T6" fmla="*/ 2147483646 w 138"/>
                <a:gd name="T7" fmla="*/ 2147483646 h 271"/>
                <a:gd name="T8" fmla="*/ 2147483646 w 138"/>
                <a:gd name="T9" fmla="*/ 2147483646 h 271"/>
                <a:gd name="T10" fmla="*/ 2147483646 w 138"/>
                <a:gd name="T11" fmla="*/ 2147483646 h 271"/>
                <a:gd name="T12" fmla="*/ 2147483646 w 138"/>
                <a:gd name="T13" fmla="*/ 2147483646 h 271"/>
                <a:gd name="T14" fmla="*/ 2147483646 w 138"/>
                <a:gd name="T15" fmla="*/ 2147483646 h 271"/>
                <a:gd name="T16" fmla="*/ 2147483646 w 138"/>
                <a:gd name="T17" fmla="*/ 2147483646 h 271"/>
                <a:gd name="T18" fmla="*/ 2147483646 w 138"/>
                <a:gd name="T19" fmla="*/ 2147483646 h 271"/>
                <a:gd name="T20" fmla="*/ 2147483646 w 138"/>
                <a:gd name="T21" fmla="*/ 2147483646 h 271"/>
                <a:gd name="T22" fmla="*/ 2147483646 w 138"/>
                <a:gd name="T23" fmla="*/ 2147483646 h 271"/>
                <a:gd name="T24" fmla="*/ 2147483646 w 138"/>
                <a:gd name="T25" fmla="*/ 2147483646 h 271"/>
                <a:gd name="T26" fmla="*/ 2147483646 w 138"/>
                <a:gd name="T27" fmla="*/ 2147483646 h 271"/>
                <a:gd name="T28" fmla="*/ 2147483646 w 138"/>
                <a:gd name="T29" fmla="*/ 2147483646 h 271"/>
                <a:gd name="T30" fmla="*/ 2147483646 w 138"/>
                <a:gd name="T31" fmla="*/ 2147483646 h 271"/>
                <a:gd name="T32" fmla="*/ 2147483646 w 138"/>
                <a:gd name="T33" fmla="*/ 2147483646 h 271"/>
                <a:gd name="T34" fmla="*/ 2147483646 w 138"/>
                <a:gd name="T35" fmla="*/ 2147483646 h 271"/>
                <a:gd name="T36" fmla="*/ 2147483646 w 138"/>
                <a:gd name="T37" fmla="*/ 2147483646 h 271"/>
                <a:gd name="T38" fmla="*/ 2147483646 w 138"/>
                <a:gd name="T39" fmla="*/ 2147483646 h 271"/>
                <a:gd name="T40" fmla="*/ 2147483646 w 138"/>
                <a:gd name="T41" fmla="*/ 2147483646 h 271"/>
                <a:gd name="T42" fmla="*/ 2147483646 w 138"/>
                <a:gd name="T43" fmla="*/ 2147483646 h 271"/>
                <a:gd name="T44" fmla="*/ 2147483646 w 138"/>
                <a:gd name="T45" fmla="*/ 2147483646 h 271"/>
                <a:gd name="T46" fmla="*/ 2147483646 w 138"/>
                <a:gd name="T47" fmla="*/ 2147483646 h 271"/>
                <a:gd name="T48" fmla="*/ 2147483646 w 138"/>
                <a:gd name="T49" fmla="*/ 2147483646 h 271"/>
                <a:gd name="T50" fmla="*/ 2147483646 w 138"/>
                <a:gd name="T51" fmla="*/ 2147483646 h 271"/>
                <a:gd name="T52" fmla="*/ 2147483646 w 138"/>
                <a:gd name="T53" fmla="*/ 2147483646 h 271"/>
                <a:gd name="T54" fmla="*/ 2147483646 w 138"/>
                <a:gd name="T55" fmla="*/ 2147483646 h 271"/>
                <a:gd name="T56" fmla="*/ 2147483646 w 138"/>
                <a:gd name="T57" fmla="*/ 0 h 27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38" h="271">
                  <a:moveTo>
                    <a:pt x="66" y="0"/>
                  </a:moveTo>
                  <a:lnTo>
                    <a:pt x="6" y="0"/>
                  </a:lnTo>
                  <a:lnTo>
                    <a:pt x="0" y="24"/>
                  </a:lnTo>
                  <a:lnTo>
                    <a:pt x="6" y="24"/>
                  </a:lnTo>
                  <a:lnTo>
                    <a:pt x="18" y="42"/>
                  </a:lnTo>
                  <a:lnTo>
                    <a:pt x="36" y="48"/>
                  </a:lnTo>
                  <a:lnTo>
                    <a:pt x="42" y="60"/>
                  </a:lnTo>
                  <a:lnTo>
                    <a:pt x="36" y="72"/>
                  </a:lnTo>
                  <a:lnTo>
                    <a:pt x="54" y="96"/>
                  </a:lnTo>
                  <a:lnTo>
                    <a:pt x="78" y="126"/>
                  </a:lnTo>
                  <a:lnTo>
                    <a:pt x="96" y="144"/>
                  </a:lnTo>
                  <a:lnTo>
                    <a:pt x="96" y="175"/>
                  </a:lnTo>
                  <a:lnTo>
                    <a:pt x="96" y="211"/>
                  </a:lnTo>
                  <a:lnTo>
                    <a:pt x="78" y="223"/>
                  </a:lnTo>
                  <a:lnTo>
                    <a:pt x="60" y="229"/>
                  </a:lnTo>
                  <a:lnTo>
                    <a:pt x="54" y="241"/>
                  </a:lnTo>
                  <a:lnTo>
                    <a:pt x="42" y="247"/>
                  </a:lnTo>
                  <a:lnTo>
                    <a:pt x="48" y="253"/>
                  </a:lnTo>
                  <a:lnTo>
                    <a:pt x="66" y="271"/>
                  </a:lnTo>
                  <a:lnTo>
                    <a:pt x="108" y="241"/>
                  </a:lnTo>
                  <a:lnTo>
                    <a:pt x="138" y="211"/>
                  </a:lnTo>
                  <a:lnTo>
                    <a:pt x="114" y="132"/>
                  </a:lnTo>
                  <a:lnTo>
                    <a:pt x="102" y="114"/>
                  </a:lnTo>
                  <a:lnTo>
                    <a:pt x="78" y="84"/>
                  </a:lnTo>
                  <a:lnTo>
                    <a:pt x="66" y="60"/>
                  </a:lnTo>
                  <a:lnTo>
                    <a:pt x="78" y="48"/>
                  </a:lnTo>
                  <a:lnTo>
                    <a:pt x="96" y="36"/>
                  </a:lnTo>
                  <a:lnTo>
                    <a:pt x="90" y="18"/>
                  </a:lnTo>
                  <a:lnTo>
                    <a:pt x="66" y="0"/>
                  </a:lnTo>
                  <a:close/>
                </a:path>
              </a:pathLst>
            </a:custGeom>
            <a:grpFill/>
            <a:ln w="9525">
              <a:solidFill>
                <a:schemeClr val="bg1"/>
              </a:solidFill>
              <a:round/>
              <a:headEnd/>
              <a:tailEnd/>
            </a:ln>
          </p:spPr>
          <p:txBody>
            <a:bodyPr/>
            <a:lstStyle/>
            <a:p>
              <a:endParaRPr lang="en-GB" dirty="0"/>
            </a:p>
          </p:txBody>
        </p:sp>
        <p:sp>
          <p:nvSpPr>
            <p:cNvPr id="197" name="Freeform 446"/>
            <p:cNvSpPr>
              <a:spLocks/>
            </p:cNvSpPr>
            <p:nvPr/>
          </p:nvSpPr>
          <p:spPr bwMode="auto">
            <a:xfrm>
              <a:off x="9976752" y="3350428"/>
              <a:ext cx="169353" cy="304835"/>
            </a:xfrm>
            <a:custGeom>
              <a:avLst/>
              <a:gdLst>
                <a:gd name="T0" fmla="*/ 2147483646 w 107"/>
                <a:gd name="T1" fmla="*/ 2147483646 h 190"/>
                <a:gd name="T2" fmla="*/ 0 w 107"/>
                <a:gd name="T3" fmla="*/ 2147483646 h 190"/>
                <a:gd name="T4" fmla="*/ 2147483646 w 107"/>
                <a:gd name="T5" fmla="*/ 2147483646 h 190"/>
                <a:gd name="T6" fmla="*/ 2147483646 w 107"/>
                <a:gd name="T7" fmla="*/ 2147483646 h 190"/>
                <a:gd name="T8" fmla="*/ 2147483646 w 107"/>
                <a:gd name="T9" fmla="*/ 2147483646 h 190"/>
                <a:gd name="T10" fmla="*/ 2147483646 w 107"/>
                <a:gd name="T11" fmla="*/ 2147483646 h 190"/>
                <a:gd name="T12" fmla="*/ 2147483646 w 107"/>
                <a:gd name="T13" fmla="*/ 2147483646 h 190"/>
                <a:gd name="T14" fmla="*/ 2147483646 w 107"/>
                <a:gd name="T15" fmla="*/ 2147483646 h 190"/>
                <a:gd name="T16" fmla="*/ 2147483646 w 107"/>
                <a:gd name="T17" fmla="*/ 2147483646 h 190"/>
                <a:gd name="T18" fmla="*/ 2147483646 w 107"/>
                <a:gd name="T19" fmla="*/ 2147483646 h 190"/>
                <a:gd name="T20" fmla="*/ 2147483646 w 107"/>
                <a:gd name="T21" fmla="*/ 2147483646 h 190"/>
                <a:gd name="T22" fmla="*/ 2147483646 w 107"/>
                <a:gd name="T23" fmla="*/ 2147483646 h 190"/>
                <a:gd name="T24" fmla="*/ 2147483646 w 107"/>
                <a:gd name="T25" fmla="*/ 2147483646 h 190"/>
                <a:gd name="T26" fmla="*/ 2147483646 w 107"/>
                <a:gd name="T27" fmla="*/ 2147483646 h 190"/>
                <a:gd name="T28" fmla="*/ 2147483646 w 107"/>
                <a:gd name="T29" fmla="*/ 2147483646 h 190"/>
                <a:gd name="T30" fmla="*/ 2147483646 w 107"/>
                <a:gd name="T31" fmla="*/ 2147483646 h 190"/>
                <a:gd name="T32" fmla="*/ 2147483646 w 107"/>
                <a:gd name="T33" fmla="*/ 2147483646 h 190"/>
                <a:gd name="T34" fmla="*/ 2147483646 w 107"/>
                <a:gd name="T35" fmla="*/ 2147483646 h 190"/>
                <a:gd name="T36" fmla="*/ 2147483646 w 107"/>
                <a:gd name="T37" fmla="*/ 2147483646 h 190"/>
                <a:gd name="T38" fmla="*/ 2147483646 w 107"/>
                <a:gd name="T39" fmla="*/ 2147483646 h 190"/>
                <a:gd name="T40" fmla="*/ 2147483646 w 107"/>
                <a:gd name="T41" fmla="*/ 2147483646 h 190"/>
                <a:gd name="T42" fmla="*/ 2147483646 w 107"/>
                <a:gd name="T43" fmla="*/ 2147483646 h 190"/>
                <a:gd name="T44" fmla="*/ 2147483646 w 107"/>
                <a:gd name="T45" fmla="*/ 2147483646 h 190"/>
                <a:gd name="T46" fmla="*/ 2147483646 w 107"/>
                <a:gd name="T47" fmla="*/ 2147483646 h 190"/>
                <a:gd name="T48" fmla="*/ 2147483646 w 107"/>
                <a:gd name="T49" fmla="*/ 2147483646 h 190"/>
                <a:gd name="T50" fmla="*/ 2147483646 w 107"/>
                <a:gd name="T51" fmla="*/ 2147483646 h 190"/>
                <a:gd name="T52" fmla="*/ 2147483646 w 107"/>
                <a:gd name="T53" fmla="*/ 2147483646 h 190"/>
                <a:gd name="T54" fmla="*/ 2147483646 w 107"/>
                <a:gd name="T55" fmla="*/ 2147483646 h 190"/>
                <a:gd name="T56" fmla="*/ 2147483646 w 107"/>
                <a:gd name="T57" fmla="*/ 2147483646 h 190"/>
                <a:gd name="T58" fmla="*/ 2147483646 w 107"/>
                <a:gd name="T59" fmla="*/ 0 h 190"/>
                <a:gd name="T60" fmla="*/ 2147483646 w 107"/>
                <a:gd name="T61" fmla="*/ 2147483646 h 19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07" h="190">
                  <a:moveTo>
                    <a:pt x="7" y="9"/>
                  </a:moveTo>
                  <a:lnTo>
                    <a:pt x="0" y="23"/>
                  </a:lnTo>
                  <a:lnTo>
                    <a:pt x="15" y="47"/>
                  </a:lnTo>
                  <a:lnTo>
                    <a:pt x="15" y="60"/>
                  </a:lnTo>
                  <a:lnTo>
                    <a:pt x="22" y="78"/>
                  </a:lnTo>
                  <a:lnTo>
                    <a:pt x="19" y="93"/>
                  </a:lnTo>
                  <a:lnTo>
                    <a:pt x="23" y="110"/>
                  </a:lnTo>
                  <a:lnTo>
                    <a:pt x="26" y="118"/>
                  </a:lnTo>
                  <a:lnTo>
                    <a:pt x="19" y="126"/>
                  </a:lnTo>
                  <a:lnTo>
                    <a:pt x="13" y="159"/>
                  </a:lnTo>
                  <a:lnTo>
                    <a:pt x="33" y="182"/>
                  </a:lnTo>
                  <a:lnTo>
                    <a:pt x="34" y="178"/>
                  </a:lnTo>
                  <a:lnTo>
                    <a:pt x="46" y="185"/>
                  </a:lnTo>
                  <a:lnTo>
                    <a:pt x="46" y="190"/>
                  </a:lnTo>
                  <a:lnTo>
                    <a:pt x="56" y="188"/>
                  </a:lnTo>
                  <a:lnTo>
                    <a:pt x="59" y="184"/>
                  </a:lnTo>
                  <a:lnTo>
                    <a:pt x="43" y="174"/>
                  </a:lnTo>
                  <a:lnTo>
                    <a:pt x="27" y="149"/>
                  </a:lnTo>
                  <a:lnTo>
                    <a:pt x="19" y="138"/>
                  </a:lnTo>
                  <a:lnTo>
                    <a:pt x="32" y="113"/>
                  </a:lnTo>
                  <a:lnTo>
                    <a:pt x="57" y="108"/>
                  </a:lnTo>
                  <a:lnTo>
                    <a:pt x="70" y="119"/>
                  </a:lnTo>
                  <a:lnTo>
                    <a:pt x="63" y="97"/>
                  </a:lnTo>
                  <a:lnTo>
                    <a:pt x="72" y="87"/>
                  </a:lnTo>
                  <a:lnTo>
                    <a:pt x="101" y="87"/>
                  </a:lnTo>
                  <a:lnTo>
                    <a:pt x="107" y="73"/>
                  </a:lnTo>
                  <a:lnTo>
                    <a:pt x="95" y="50"/>
                  </a:lnTo>
                  <a:lnTo>
                    <a:pt x="85" y="37"/>
                  </a:lnTo>
                  <a:lnTo>
                    <a:pt x="48" y="27"/>
                  </a:lnTo>
                  <a:lnTo>
                    <a:pt x="36" y="0"/>
                  </a:lnTo>
                  <a:lnTo>
                    <a:pt x="7" y="9"/>
                  </a:lnTo>
                  <a:close/>
                </a:path>
              </a:pathLst>
            </a:custGeom>
            <a:grpFill/>
            <a:ln w="9525" cap="flat" cmpd="sng">
              <a:solidFill>
                <a:schemeClr val="bg1"/>
              </a:solidFill>
              <a:prstDash val="solid"/>
              <a:round/>
              <a:headEnd type="none" w="med" len="med"/>
              <a:tailEnd type="none" w="med" len="med"/>
            </a:ln>
            <a:effectLst/>
          </p:spPr>
          <p:txBody>
            <a:bodyPr/>
            <a:lstStyle/>
            <a:p>
              <a:endParaRPr lang="en-GB" dirty="0"/>
            </a:p>
          </p:txBody>
        </p:sp>
        <p:sp>
          <p:nvSpPr>
            <p:cNvPr id="198" name="Freeform 329"/>
            <p:cNvSpPr>
              <a:spLocks/>
            </p:cNvSpPr>
            <p:nvPr/>
          </p:nvSpPr>
          <p:spPr bwMode="auto">
            <a:xfrm>
              <a:off x="10027558" y="3320186"/>
              <a:ext cx="160886" cy="175402"/>
            </a:xfrm>
            <a:custGeom>
              <a:avLst/>
              <a:gdLst>
                <a:gd name="T0" fmla="*/ 2147483646 w 10000"/>
                <a:gd name="T1" fmla="*/ 2147483646 h 10000"/>
                <a:gd name="T2" fmla="*/ 2147483646 w 10000"/>
                <a:gd name="T3" fmla="*/ 2147483646 h 10000"/>
                <a:gd name="T4" fmla="*/ 2147483646 w 10000"/>
                <a:gd name="T5" fmla="*/ 2147483646 h 10000"/>
                <a:gd name="T6" fmla="*/ 2147483646 w 10000"/>
                <a:gd name="T7" fmla="*/ 2147483646 h 10000"/>
                <a:gd name="T8" fmla="*/ 2147483646 w 10000"/>
                <a:gd name="T9" fmla="*/ 2147483646 h 10000"/>
                <a:gd name="T10" fmla="*/ 2147483646 w 10000"/>
                <a:gd name="T11" fmla="*/ 2147483646 h 10000"/>
                <a:gd name="T12" fmla="*/ 2147483646 w 10000"/>
                <a:gd name="T13" fmla="*/ 2147483646 h 10000"/>
                <a:gd name="T14" fmla="*/ 2147483646 w 10000"/>
                <a:gd name="T15" fmla="*/ 2147483646 h 10000"/>
                <a:gd name="T16" fmla="*/ 2147483646 w 10000"/>
                <a:gd name="T17" fmla="*/ 2147483646 h 10000"/>
                <a:gd name="T18" fmla="*/ 2147483646 w 10000"/>
                <a:gd name="T19" fmla="*/ 0 h 10000"/>
                <a:gd name="T20" fmla="*/ 2147483646 w 10000"/>
                <a:gd name="T21" fmla="*/ 0 h 10000"/>
                <a:gd name="T22" fmla="*/ 2147483646 w 10000"/>
                <a:gd name="T23" fmla="*/ 2147483646 h 10000"/>
                <a:gd name="T24" fmla="*/ 0 w 10000"/>
                <a:gd name="T25" fmla="*/ 2147483646 h 10000"/>
                <a:gd name="T26" fmla="*/ 1649038812 w 10000"/>
                <a:gd name="T27" fmla="*/ 2147483646 h 10000"/>
                <a:gd name="T28" fmla="*/ 2147483646 w 10000"/>
                <a:gd name="T29" fmla="*/ 2147483646 h 10000"/>
                <a:gd name="T30" fmla="*/ 2147483646 w 10000"/>
                <a:gd name="T31" fmla="*/ 2147483646 h 10000"/>
                <a:gd name="T32" fmla="*/ 2147483646 w 10000"/>
                <a:gd name="T33" fmla="*/ 2147483646 h 10000"/>
                <a:gd name="T34" fmla="*/ 2147483646 w 10000"/>
                <a:gd name="T35" fmla="*/ 2147483646 h 10000"/>
                <a:gd name="T36" fmla="*/ 2147483646 w 10000"/>
                <a:gd name="T37" fmla="*/ 2147483646 h 10000"/>
                <a:gd name="T38" fmla="*/ 2147483646 w 10000"/>
                <a:gd name="T39" fmla="*/ 2147483646 h 1000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0000" h="10000">
                  <a:moveTo>
                    <a:pt x="8672" y="9830"/>
                  </a:moveTo>
                  <a:lnTo>
                    <a:pt x="10000" y="10000"/>
                  </a:lnTo>
                  <a:lnTo>
                    <a:pt x="10000" y="7948"/>
                  </a:lnTo>
                  <a:lnTo>
                    <a:pt x="8696" y="6754"/>
                  </a:lnTo>
                  <a:lnTo>
                    <a:pt x="6957" y="4769"/>
                  </a:lnTo>
                  <a:lnTo>
                    <a:pt x="5652" y="3176"/>
                  </a:lnTo>
                  <a:lnTo>
                    <a:pt x="6087" y="2384"/>
                  </a:lnTo>
                  <a:lnTo>
                    <a:pt x="5652" y="1590"/>
                  </a:lnTo>
                  <a:lnTo>
                    <a:pt x="4348" y="1191"/>
                  </a:lnTo>
                  <a:lnTo>
                    <a:pt x="3478" y="0"/>
                  </a:lnTo>
                  <a:lnTo>
                    <a:pt x="3043" y="0"/>
                  </a:lnTo>
                  <a:lnTo>
                    <a:pt x="870" y="396"/>
                  </a:lnTo>
                  <a:lnTo>
                    <a:pt x="0" y="1590"/>
                  </a:lnTo>
                  <a:lnTo>
                    <a:pt x="435" y="2384"/>
                  </a:lnTo>
                  <a:lnTo>
                    <a:pt x="870" y="4769"/>
                  </a:lnTo>
                  <a:lnTo>
                    <a:pt x="3913" y="4769"/>
                  </a:lnTo>
                  <a:lnTo>
                    <a:pt x="5217" y="5165"/>
                  </a:lnTo>
                  <a:lnTo>
                    <a:pt x="7391" y="8344"/>
                  </a:lnTo>
                  <a:lnTo>
                    <a:pt x="6957" y="9602"/>
                  </a:lnTo>
                  <a:lnTo>
                    <a:pt x="8672" y="9830"/>
                  </a:lnTo>
                  <a:close/>
                </a:path>
              </a:pathLst>
            </a:custGeom>
            <a:grpFill/>
            <a:ln w="9525">
              <a:solidFill>
                <a:schemeClr val="bg1"/>
              </a:solidFill>
              <a:round/>
              <a:headEnd/>
              <a:tailEnd/>
            </a:ln>
          </p:spPr>
          <p:txBody>
            <a:bodyPr/>
            <a:lstStyle/>
            <a:p>
              <a:endParaRPr lang="en-GB" dirty="0"/>
            </a:p>
          </p:txBody>
        </p:sp>
        <p:sp>
          <p:nvSpPr>
            <p:cNvPr id="199" name="Freeform 329"/>
            <p:cNvSpPr>
              <a:spLocks/>
            </p:cNvSpPr>
            <p:nvPr/>
          </p:nvSpPr>
          <p:spPr bwMode="auto">
            <a:xfrm>
              <a:off x="10075944" y="3483491"/>
              <a:ext cx="112499" cy="89515"/>
            </a:xfrm>
            <a:custGeom>
              <a:avLst/>
              <a:gdLst>
                <a:gd name="T0" fmla="*/ 2147483646 w 10000"/>
                <a:gd name="T1" fmla="*/ 495727010 h 6448"/>
                <a:gd name="T2" fmla="*/ 2147483646 w 10000"/>
                <a:gd name="T3" fmla="*/ 274643943 h 6448"/>
                <a:gd name="T4" fmla="*/ 2147483646 w 10000"/>
                <a:gd name="T5" fmla="*/ 0 h 6448"/>
                <a:gd name="T6" fmla="*/ 1183506868 w 10000"/>
                <a:gd name="T7" fmla="*/ 914091121 h 6448"/>
                <a:gd name="T8" fmla="*/ 0 w 10000"/>
                <a:gd name="T9" fmla="*/ 2147483646 h 6448"/>
                <a:gd name="T10" fmla="*/ 0 w 10000"/>
                <a:gd name="T11" fmla="*/ 2147483646 h 6448"/>
                <a:gd name="T12" fmla="*/ 1972543557 w 10000"/>
                <a:gd name="T13" fmla="*/ 2147483646 h 6448"/>
                <a:gd name="T14" fmla="*/ 2147483646 w 10000"/>
                <a:gd name="T15" fmla="*/ 2147483646 h 6448"/>
                <a:gd name="T16" fmla="*/ 2147483646 w 10000"/>
                <a:gd name="T17" fmla="*/ 2147483646 h 6448"/>
                <a:gd name="T18" fmla="*/ 2147483646 w 10000"/>
                <a:gd name="T19" fmla="*/ 2147483646 h 6448"/>
                <a:gd name="T20" fmla="*/ 2147483646 w 10000"/>
                <a:gd name="T21" fmla="*/ 2147483646 h 6448"/>
                <a:gd name="T22" fmla="*/ 2147483646 w 10000"/>
                <a:gd name="T23" fmla="*/ 2147483646 h 6448"/>
                <a:gd name="T24" fmla="*/ 2147483646 w 10000"/>
                <a:gd name="T25" fmla="*/ 914091121 h 6448"/>
                <a:gd name="T26" fmla="*/ 2147483646 w 10000"/>
                <a:gd name="T27" fmla="*/ 495727010 h 644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000" h="6448">
                  <a:moveTo>
                    <a:pt x="8160" y="269"/>
                  </a:moveTo>
                  <a:cubicBezTo>
                    <a:pt x="7722" y="211"/>
                    <a:pt x="7792" y="194"/>
                    <a:pt x="7370" y="149"/>
                  </a:cubicBezTo>
                  <a:lnTo>
                    <a:pt x="5626" y="0"/>
                  </a:lnTo>
                  <a:lnTo>
                    <a:pt x="1875" y="496"/>
                  </a:lnTo>
                  <a:lnTo>
                    <a:pt x="0" y="1489"/>
                  </a:lnTo>
                  <a:lnTo>
                    <a:pt x="0" y="3473"/>
                  </a:lnTo>
                  <a:lnTo>
                    <a:pt x="3125" y="5951"/>
                  </a:lnTo>
                  <a:lnTo>
                    <a:pt x="4375" y="6448"/>
                  </a:lnTo>
                  <a:lnTo>
                    <a:pt x="5626" y="5951"/>
                  </a:lnTo>
                  <a:lnTo>
                    <a:pt x="6249" y="4959"/>
                  </a:lnTo>
                  <a:lnTo>
                    <a:pt x="8126" y="4466"/>
                  </a:lnTo>
                  <a:lnTo>
                    <a:pt x="10000" y="3473"/>
                  </a:lnTo>
                  <a:lnTo>
                    <a:pt x="10000" y="496"/>
                  </a:lnTo>
                  <a:lnTo>
                    <a:pt x="8160" y="269"/>
                  </a:lnTo>
                  <a:close/>
                </a:path>
              </a:pathLst>
            </a:custGeom>
            <a:grpFill/>
            <a:ln w="9525">
              <a:solidFill>
                <a:schemeClr val="bg1"/>
              </a:solidFill>
              <a:round/>
              <a:headEnd/>
              <a:tailEnd/>
            </a:ln>
          </p:spPr>
          <p:txBody>
            <a:bodyPr/>
            <a:lstStyle/>
            <a:p>
              <a:endParaRPr lang="en-GB" dirty="0"/>
            </a:p>
          </p:txBody>
        </p:sp>
      </p:grpSp>
      <p:cxnSp>
        <p:nvCxnSpPr>
          <p:cNvPr id="203" name="Прямая соединительная линия 202"/>
          <p:cNvCxnSpPr/>
          <p:nvPr/>
        </p:nvCxnSpPr>
        <p:spPr>
          <a:xfrm>
            <a:off x="3235883" y="3619816"/>
            <a:ext cx="0" cy="1735745"/>
          </a:xfrm>
          <a:prstGeom prst="line">
            <a:avLst/>
          </a:prstGeom>
          <a:ln w="9525">
            <a:solidFill>
              <a:srgbClr val="E23936"/>
            </a:solidFill>
          </a:ln>
        </p:spPr>
        <p:style>
          <a:lnRef idx="1">
            <a:schemeClr val="dk1"/>
          </a:lnRef>
          <a:fillRef idx="0">
            <a:schemeClr val="dk1"/>
          </a:fillRef>
          <a:effectRef idx="0">
            <a:schemeClr val="dk1"/>
          </a:effectRef>
          <a:fontRef idx="minor">
            <a:schemeClr val="tx1"/>
          </a:fontRef>
        </p:style>
      </p:cxnSp>
      <p:sp>
        <p:nvSpPr>
          <p:cNvPr id="207" name="Подзаголовок 2"/>
          <p:cNvSpPr txBox="1">
            <a:spLocks/>
          </p:cNvSpPr>
          <p:nvPr/>
        </p:nvSpPr>
        <p:spPr>
          <a:xfrm>
            <a:off x="1347825" y="5333772"/>
            <a:ext cx="2048475" cy="45040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ts val="2000"/>
              </a:lnSpc>
              <a:spcBef>
                <a:spcPts val="0"/>
              </a:spcBef>
              <a:buNone/>
            </a:pPr>
            <a:r>
              <a:rPr lang="en-US" sz="1100" spc="150" dirty="0"/>
              <a:t>MAIN CUSTOMER</a:t>
            </a:r>
          </a:p>
        </p:txBody>
      </p:sp>
      <p:cxnSp>
        <p:nvCxnSpPr>
          <p:cNvPr id="209" name="Прямая соединительная линия 208"/>
          <p:cNvCxnSpPr/>
          <p:nvPr/>
        </p:nvCxnSpPr>
        <p:spPr>
          <a:xfrm>
            <a:off x="4803615" y="4733257"/>
            <a:ext cx="0" cy="622304"/>
          </a:xfrm>
          <a:prstGeom prst="line">
            <a:avLst/>
          </a:prstGeom>
          <a:ln w="9525">
            <a:solidFill>
              <a:srgbClr val="E23936"/>
            </a:solidFill>
          </a:ln>
        </p:spPr>
        <p:style>
          <a:lnRef idx="1">
            <a:schemeClr val="dk1"/>
          </a:lnRef>
          <a:fillRef idx="0">
            <a:schemeClr val="dk1"/>
          </a:fillRef>
          <a:effectRef idx="0">
            <a:schemeClr val="dk1"/>
          </a:effectRef>
          <a:fontRef idx="minor">
            <a:schemeClr val="tx1"/>
          </a:fontRef>
        </p:style>
      </p:cxnSp>
      <p:sp>
        <p:nvSpPr>
          <p:cNvPr id="212" name="Подзаголовок 2"/>
          <p:cNvSpPr txBox="1">
            <a:spLocks/>
          </p:cNvSpPr>
          <p:nvPr/>
        </p:nvSpPr>
        <p:spPr>
          <a:xfrm>
            <a:off x="4669023" y="5333772"/>
            <a:ext cx="2048475" cy="45040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000"/>
              </a:lnSpc>
              <a:spcBef>
                <a:spcPts val="0"/>
              </a:spcBef>
              <a:buNone/>
            </a:pPr>
            <a:r>
              <a:rPr lang="en-US" sz="1100" spc="150" dirty="0"/>
              <a:t>2ND CUSTOMER</a:t>
            </a:r>
          </a:p>
        </p:txBody>
      </p:sp>
      <p:cxnSp>
        <p:nvCxnSpPr>
          <p:cNvPr id="215" name="Прямая соединительная линия 214"/>
          <p:cNvCxnSpPr/>
          <p:nvPr/>
        </p:nvCxnSpPr>
        <p:spPr>
          <a:xfrm>
            <a:off x="9182945" y="3644591"/>
            <a:ext cx="0" cy="346858"/>
          </a:xfrm>
          <a:prstGeom prst="line">
            <a:avLst/>
          </a:prstGeom>
          <a:ln w="9525">
            <a:solidFill>
              <a:srgbClr val="E23936"/>
            </a:solidFill>
          </a:ln>
        </p:spPr>
        <p:style>
          <a:lnRef idx="1">
            <a:schemeClr val="dk1"/>
          </a:lnRef>
          <a:fillRef idx="0">
            <a:schemeClr val="dk1"/>
          </a:fillRef>
          <a:effectRef idx="0">
            <a:schemeClr val="dk1"/>
          </a:effectRef>
          <a:fontRef idx="minor">
            <a:schemeClr val="tx1"/>
          </a:fontRef>
        </p:style>
      </p:cxnSp>
      <p:sp>
        <p:nvSpPr>
          <p:cNvPr id="217" name="Подзаголовок 2"/>
          <p:cNvSpPr txBox="1">
            <a:spLocks/>
          </p:cNvSpPr>
          <p:nvPr/>
        </p:nvSpPr>
        <p:spPr>
          <a:xfrm>
            <a:off x="9078138" y="4006023"/>
            <a:ext cx="2048475" cy="45040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000"/>
              </a:lnSpc>
              <a:spcBef>
                <a:spcPts val="0"/>
              </a:spcBef>
              <a:buNone/>
            </a:pPr>
            <a:r>
              <a:rPr lang="en-US" sz="1100" spc="150" dirty="0"/>
              <a:t>POTENTIAL MARKET</a:t>
            </a:r>
          </a:p>
        </p:txBody>
      </p:sp>
      <p:sp>
        <p:nvSpPr>
          <p:cNvPr id="218" name="Подзаголовок 2"/>
          <p:cNvSpPr txBox="1">
            <a:spLocks/>
          </p:cNvSpPr>
          <p:nvPr/>
        </p:nvSpPr>
        <p:spPr>
          <a:xfrm>
            <a:off x="557279" y="3245967"/>
            <a:ext cx="1871144" cy="216137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000"/>
              </a:lnSpc>
              <a:spcBef>
                <a:spcPts val="1200"/>
              </a:spcBef>
              <a:buNone/>
            </a:pPr>
            <a:r>
              <a:rPr lang="en-US" sz="1000" kern="0" dirty="0">
                <a:solidFill>
                  <a:schemeClr val="tx1">
                    <a:lumMod val="85000"/>
                    <a:lumOff val="15000"/>
                  </a:schemeClr>
                </a:solidFill>
                <a:ea typeface="Karla" pitchFamily="2" charset="0"/>
                <a:cs typeface="Poppins" panose="02000000000000000000" pitchFamily="2" charset="0"/>
              </a:rPr>
              <a:t>* Etiam vitae dui congue, semper quam vitae, luctus ligula. Sed posuere nunc in leo commod else cuprum less</a:t>
            </a:r>
            <a:r>
              <a:rPr lang="en-US" sz="1000" dirty="0">
                <a:solidFill>
                  <a:schemeClr val="tx1">
                    <a:lumMod val="85000"/>
                    <a:lumOff val="15000"/>
                  </a:schemeClr>
                </a:solidFill>
                <a:ea typeface="Karla" pitchFamily="2" charset="0"/>
                <a:cs typeface="Poppins" panose="02000000000000000000" pitchFamily="2" charset="0"/>
              </a:rPr>
              <a:t>. Etiam vitae duiv</a:t>
            </a:r>
            <a:endParaRPr lang="en-US" sz="1000" dirty="0">
              <a:solidFill>
                <a:schemeClr val="tx1">
                  <a:lumMod val="85000"/>
                  <a:lumOff val="15000"/>
                </a:schemeClr>
              </a:solidFill>
              <a:cs typeface="Poppins" panose="02000000000000000000" pitchFamily="2" charset="0"/>
            </a:endParaRPr>
          </a:p>
        </p:txBody>
      </p:sp>
      <p:sp>
        <p:nvSpPr>
          <p:cNvPr id="219" name="Подзаголовок 2"/>
          <p:cNvSpPr txBox="1">
            <a:spLocks/>
          </p:cNvSpPr>
          <p:nvPr/>
        </p:nvSpPr>
        <p:spPr>
          <a:xfrm>
            <a:off x="9610348" y="1037989"/>
            <a:ext cx="2161104" cy="216137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000"/>
              </a:lnSpc>
              <a:spcBef>
                <a:spcPts val="1200"/>
              </a:spcBef>
              <a:buNone/>
            </a:pPr>
            <a:r>
              <a:rPr lang="en-US" sz="1000" kern="0" dirty="0">
                <a:solidFill>
                  <a:schemeClr val="tx1">
                    <a:lumMod val="85000"/>
                    <a:lumOff val="15000"/>
                  </a:schemeClr>
                </a:solidFill>
                <a:ea typeface="Karla" pitchFamily="2" charset="0"/>
                <a:cs typeface="Poppins" panose="02000000000000000000" pitchFamily="2" charset="0"/>
              </a:rPr>
              <a:t>* Etiam vitae dui congue, semper quam vitae, luctus ligula. Sed posuere nunc in</a:t>
            </a:r>
            <a:endParaRPr lang="en-US" sz="1000" dirty="0">
              <a:solidFill>
                <a:schemeClr val="tx1">
                  <a:lumMod val="85000"/>
                  <a:lumOff val="15000"/>
                </a:schemeClr>
              </a:solidFill>
              <a:cs typeface="Poppins" panose="02000000000000000000" pitchFamily="2" charset="0"/>
            </a:endParaRPr>
          </a:p>
        </p:txBody>
      </p:sp>
    </p:spTree>
    <p:extLst>
      <p:ext uri="{BB962C8B-B14F-4D97-AF65-F5344CB8AC3E}">
        <p14:creationId xmlns:p14="http://schemas.microsoft.com/office/powerpoint/2010/main" val="394105366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400"/>
                                        <p:tgtEl>
                                          <p:spTgt spid="3"/>
                                        </p:tgtEl>
                                      </p:cBhvr>
                                    </p:animEffect>
                                  </p:childTnLst>
                                </p:cTn>
                              </p:par>
                            </p:childTnLst>
                          </p:cTn>
                        </p:par>
                        <p:par>
                          <p:cTn id="8" fill="hold">
                            <p:stCondLst>
                              <p:cond delay="400"/>
                            </p:stCondLst>
                            <p:childTnLst>
                              <p:par>
                                <p:cTn id="9" presetID="42"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anim calcmode="lin" valueType="num">
                                      <p:cBhvr>
                                        <p:cTn id="12" dur="500" fill="hold"/>
                                        <p:tgtEl>
                                          <p:spTgt spid="4"/>
                                        </p:tgtEl>
                                        <p:attrNameLst>
                                          <p:attrName>ppt_x</p:attrName>
                                        </p:attrNameLst>
                                      </p:cBhvr>
                                      <p:tavLst>
                                        <p:tav tm="0">
                                          <p:val>
                                            <p:strVal val="#ppt_x"/>
                                          </p:val>
                                        </p:tav>
                                        <p:tav tm="100000">
                                          <p:val>
                                            <p:strVal val="#ppt_x"/>
                                          </p:val>
                                        </p:tav>
                                      </p:tavLst>
                                    </p:anim>
                                    <p:anim calcmode="lin" valueType="num">
                                      <p:cBhvr>
                                        <p:cTn id="13" dur="500" fill="hold"/>
                                        <p:tgtEl>
                                          <p:spTgt spid="4"/>
                                        </p:tgtEl>
                                        <p:attrNameLst>
                                          <p:attrName>ppt_y</p:attrName>
                                        </p:attrNameLst>
                                      </p:cBhvr>
                                      <p:tavLst>
                                        <p:tav tm="0">
                                          <p:val>
                                            <p:strVal val="#ppt_y+.1"/>
                                          </p:val>
                                        </p:tav>
                                        <p:tav tm="100000">
                                          <p:val>
                                            <p:strVal val="#ppt_y"/>
                                          </p:val>
                                        </p:tav>
                                      </p:tavLst>
                                    </p:anim>
                                  </p:childTnLst>
                                </p:cTn>
                              </p:par>
                            </p:childTnLst>
                          </p:cTn>
                        </p:par>
                        <p:par>
                          <p:cTn id="14" fill="hold">
                            <p:stCondLst>
                              <p:cond delay="900"/>
                            </p:stCondLst>
                            <p:childTnLst>
                              <p:par>
                                <p:cTn id="15" presetID="22" presetClass="entr" presetSubtype="1" fill="hold" nodeType="afterEffect">
                                  <p:stCondLst>
                                    <p:cond delay="0"/>
                                  </p:stCondLst>
                                  <p:childTnLst>
                                    <p:set>
                                      <p:cBhvr>
                                        <p:cTn id="16" dur="1" fill="hold">
                                          <p:stCondLst>
                                            <p:cond delay="0"/>
                                          </p:stCondLst>
                                        </p:cTn>
                                        <p:tgtEl>
                                          <p:spTgt spid="203"/>
                                        </p:tgtEl>
                                        <p:attrNameLst>
                                          <p:attrName>style.visibility</p:attrName>
                                        </p:attrNameLst>
                                      </p:cBhvr>
                                      <p:to>
                                        <p:strVal val="visible"/>
                                      </p:to>
                                    </p:set>
                                    <p:animEffect transition="in" filter="wipe(up)">
                                      <p:cBhvr>
                                        <p:cTn id="17" dur="350"/>
                                        <p:tgtEl>
                                          <p:spTgt spid="203"/>
                                        </p:tgtEl>
                                      </p:cBhvr>
                                    </p:animEffect>
                                  </p:childTnLst>
                                </p:cTn>
                              </p:par>
                            </p:childTnLst>
                          </p:cTn>
                        </p:par>
                        <p:par>
                          <p:cTn id="18" fill="hold">
                            <p:stCondLst>
                              <p:cond delay="1250"/>
                            </p:stCondLst>
                            <p:childTnLst>
                              <p:par>
                                <p:cTn id="19" presetID="22" presetClass="entr" presetSubtype="1" fill="hold" grpId="0" nodeType="afterEffect">
                                  <p:stCondLst>
                                    <p:cond delay="0"/>
                                  </p:stCondLst>
                                  <p:childTnLst>
                                    <p:set>
                                      <p:cBhvr>
                                        <p:cTn id="20" dur="1" fill="hold">
                                          <p:stCondLst>
                                            <p:cond delay="0"/>
                                          </p:stCondLst>
                                        </p:cTn>
                                        <p:tgtEl>
                                          <p:spTgt spid="207"/>
                                        </p:tgtEl>
                                        <p:attrNameLst>
                                          <p:attrName>style.visibility</p:attrName>
                                        </p:attrNameLst>
                                      </p:cBhvr>
                                      <p:to>
                                        <p:strVal val="visible"/>
                                      </p:to>
                                    </p:set>
                                    <p:animEffect transition="in" filter="wipe(up)">
                                      <p:cBhvr>
                                        <p:cTn id="21" dur="400"/>
                                        <p:tgtEl>
                                          <p:spTgt spid="207"/>
                                        </p:tgtEl>
                                      </p:cBhvr>
                                    </p:animEffect>
                                  </p:childTnLst>
                                </p:cTn>
                              </p:par>
                            </p:childTnLst>
                          </p:cTn>
                        </p:par>
                        <p:par>
                          <p:cTn id="22" fill="hold">
                            <p:stCondLst>
                              <p:cond delay="1650"/>
                            </p:stCondLst>
                            <p:childTnLst>
                              <p:par>
                                <p:cTn id="23" presetID="22" presetClass="entr" presetSubtype="1" fill="hold" nodeType="afterEffect">
                                  <p:stCondLst>
                                    <p:cond delay="0"/>
                                  </p:stCondLst>
                                  <p:childTnLst>
                                    <p:set>
                                      <p:cBhvr>
                                        <p:cTn id="24" dur="1" fill="hold">
                                          <p:stCondLst>
                                            <p:cond delay="0"/>
                                          </p:stCondLst>
                                        </p:cTn>
                                        <p:tgtEl>
                                          <p:spTgt spid="209"/>
                                        </p:tgtEl>
                                        <p:attrNameLst>
                                          <p:attrName>style.visibility</p:attrName>
                                        </p:attrNameLst>
                                      </p:cBhvr>
                                      <p:to>
                                        <p:strVal val="visible"/>
                                      </p:to>
                                    </p:set>
                                    <p:animEffect transition="in" filter="wipe(up)">
                                      <p:cBhvr>
                                        <p:cTn id="25" dur="350"/>
                                        <p:tgtEl>
                                          <p:spTgt spid="209"/>
                                        </p:tgtEl>
                                      </p:cBhvr>
                                    </p:animEffect>
                                  </p:childTnLst>
                                </p:cTn>
                              </p:par>
                            </p:childTnLst>
                          </p:cTn>
                        </p:par>
                        <p:par>
                          <p:cTn id="26" fill="hold">
                            <p:stCondLst>
                              <p:cond delay="2000"/>
                            </p:stCondLst>
                            <p:childTnLst>
                              <p:par>
                                <p:cTn id="27" presetID="22" presetClass="entr" presetSubtype="1" fill="hold" grpId="0" nodeType="afterEffect">
                                  <p:stCondLst>
                                    <p:cond delay="0"/>
                                  </p:stCondLst>
                                  <p:childTnLst>
                                    <p:set>
                                      <p:cBhvr>
                                        <p:cTn id="28" dur="1" fill="hold">
                                          <p:stCondLst>
                                            <p:cond delay="0"/>
                                          </p:stCondLst>
                                        </p:cTn>
                                        <p:tgtEl>
                                          <p:spTgt spid="212"/>
                                        </p:tgtEl>
                                        <p:attrNameLst>
                                          <p:attrName>style.visibility</p:attrName>
                                        </p:attrNameLst>
                                      </p:cBhvr>
                                      <p:to>
                                        <p:strVal val="visible"/>
                                      </p:to>
                                    </p:set>
                                    <p:animEffect transition="in" filter="wipe(up)">
                                      <p:cBhvr>
                                        <p:cTn id="29" dur="400"/>
                                        <p:tgtEl>
                                          <p:spTgt spid="212"/>
                                        </p:tgtEl>
                                      </p:cBhvr>
                                    </p:animEffect>
                                  </p:childTnLst>
                                </p:cTn>
                              </p:par>
                            </p:childTnLst>
                          </p:cTn>
                        </p:par>
                        <p:par>
                          <p:cTn id="30" fill="hold">
                            <p:stCondLst>
                              <p:cond delay="2400"/>
                            </p:stCondLst>
                            <p:childTnLst>
                              <p:par>
                                <p:cTn id="31" presetID="22" presetClass="entr" presetSubtype="1" fill="hold" nodeType="afterEffect">
                                  <p:stCondLst>
                                    <p:cond delay="0"/>
                                  </p:stCondLst>
                                  <p:childTnLst>
                                    <p:set>
                                      <p:cBhvr>
                                        <p:cTn id="32" dur="1" fill="hold">
                                          <p:stCondLst>
                                            <p:cond delay="0"/>
                                          </p:stCondLst>
                                        </p:cTn>
                                        <p:tgtEl>
                                          <p:spTgt spid="215"/>
                                        </p:tgtEl>
                                        <p:attrNameLst>
                                          <p:attrName>style.visibility</p:attrName>
                                        </p:attrNameLst>
                                      </p:cBhvr>
                                      <p:to>
                                        <p:strVal val="visible"/>
                                      </p:to>
                                    </p:set>
                                    <p:animEffect transition="in" filter="wipe(up)">
                                      <p:cBhvr>
                                        <p:cTn id="33" dur="350"/>
                                        <p:tgtEl>
                                          <p:spTgt spid="215"/>
                                        </p:tgtEl>
                                      </p:cBhvr>
                                    </p:animEffect>
                                  </p:childTnLst>
                                </p:cTn>
                              </p:par>
                            </p:childTnLst>
                          </p:cTn>
                        </p:par>
                        <p:par>
                          <p:cTn id="34" fill="hold">
                            <p:stCondLst>
                              <p:cond delay="2750"/>
                            </p:stCondLst>
                            <p:childTnLst>
                              <p:par>
                                <p:cTn id="35" presetID="22" presetClass="entr" presetSubtype="1" fill="hold" grpId="0" nodeType="afterEffect">
                                  <p:stCondLst>
                                    <p:cond delay="0"/>
                                  </p:stCondLst>
                                  <p:childTnLst>
                                    <p:set>
                                      <p:cBhvr>
                                        <p:cTn id="36" dur="1" fill="hold">
                                          <p:stCondLst>
                                            <p:cond delay="0"/>
                                          </p:stCondLst>
                                        </p:cTn>
                                        <p:tgtEl>
                                          <p:spTgt spid="217"/>
                                        </p:tgtEl>
                                        <p:attrNameLst>
                                          <p:attrName>style.visibility</p:attrName>
                                        </p:attrNameLst>
                                      </p:cBhvr>
                                      <p:to>
                                        <p:strVal val="visible"/>
                                      </p:to>
                                    </p:set>
                                    <p:animEffect transition="in" filter="wipe(up)">
                                      <p:cBhvr>
                                        <p:cTn id="37" dur="400"/>
                                        <p:tgtEl>
                                          <p:spTgt spid="217"/>
                                        </p:tgtEl>
                                      </p:cBhvr>
                                    </p:animEffect>
                                  </p:childTnLst>
                                </p:cTn>
                              </p:par>
                            </p:childTnLst>
                          </p:cTn>
                        </p:par>
                        <p:par>
                          <p:cTn id="38" fill="hold">
                            <p:stCondLst>
                              <p:cond delay="3150"/>
                            </p:stCondLst>
                            <p:childTnLst>
                              <p:par>
                                <p:cTn id="39" presetID="22" presetClass="entr" presetSubtype="1" fill="hold" grpId="0" nodeType="afterEffect">
                                  <p:stCondLst>
                                    <p:cond delay="0"/>
                                  </p:stCondLst>
                                  <p:childTnLst>
                                    <p:set>
                                      <p:cBhvr>
                                        <p:cTn id="40" dur="1" fill="hold">
                                          <p:stCondLst>
                                            <p:cond delay="0"/>
                                          </p:stCondLst>
                                        </p:cTn>
                                        <p:tgtEl>
                                          <p:spTgt spid="218"/>
                                        </p:tgtEl>
                                        <p:attrNameLst>
                                          <p:attrName>style.visibility</p:attrName>
                                        </p:attrNameLst>
                                      </p:cBhvr>
                                      <p:to>
                                        <p:strVal val="visible"/>
                                      </p:to>
                                    </p:set>
                                    <p:animEffect transition="in" filter="wipe(up)">
                                      <p:cBhvr>
                                        <p:cTn id="41" dur="400"/>
                                        <p:tgtEl>
                                          <p:spTgt spid="218"/>
                                        </p:tgtEl>
                                      </p:cBhvr>
                                    </p:animEffect>
                                  </p:childTnLst>
                                </p:cTn>
                              </p:par>
                            </p:childTnLst>
                          </p:cTn>
                        </p:par>
                        <p:par>
                          <p:cTn id="42" fill="hold">
                            <p:stCondLst>
                              <p:cond delay="3550"/>
                            </p:stCondLst>
                            <p:childTnLst>
                              <p:par>
                                <p:cTn id="43" presetID="22" presetClass="entr" presetSubtype="1" fill="hold" grpId="0" nodeType="afterEffect">
                                  <p:stCondLst>
                                    <p:cond delay="0"/>
                                  </p:stCondLst>
                                  <p:childTnLst>
                                    <p:set>
                                      <p:cBhvr>
                                        <p:cTn id="44" dur="1" fill="hold">
                                          <p:stCondLst>
                                            <p:cond delay="0"/>
                                          </p:stCondLst>
                                        </p:cTn>
                                        <p:tgtEl>
                                          <p:spTgt spid="219"/>
                                        </p:tgtEl>
                                        <p:attrNameLst>
                                          <p:attrName>style.visibility</p:attrName>
                                        </p:attrNameLst>
                                      </p:cBhvr>
                                      <p:to>
                                        <p:strVal val="visible"/>
                                      </p:to>
                                    </p:set>
                                    <p:animEffect transition="in" filter="wipe(up)">
                                      <p:cBhvr>
                                        <p:cTn id="45" dur="400"/>
                                        <p:tgtEl>
                                          <p:spTgt spid="2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07" grpId="0"/>
      <p:bldP spid="212" grpId="0"/>
      <p:bldP spid="217" grpId="0"/>
      <p:bldP spid="218" grpId="0"/>
      <p:bldP spid="21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Диаграмма 1"/>
          <p:cNvGraphicFramePr/>
          <p:nvPr>
            <p:extLst>
              <p:ext uri="{D42A27DB-BD31-4B8C-83A1-F6EECF244321}">
                <p14:modId xmlns:p14="http://schemas.microsoft.com/office/powerpoint/2010/main" val="1124244927"/>
              </p:ext>
            </p:extLst>
          </p:nvPr>
        </p:nvGraphicFramePr>
        <p:xfrm>
          <a:off x="882317" y="1732547"/>
          <a:ext cx="5839325" cy="3926239"/>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p:cNvSpPr txBox="1"/>
          <p:nvPr/>
        </p:nvSpPr>
        <p:spPr>
          <a:xfrm>
            <a:off x="7512054" y="1652336"/>
            <a:ext cx="3620403" cy="1569660"/>
          </a:xfrm>
          <a:prstGeom prst="rect">
            <a:avLst/>
          </a:prstGeom>
          <a:noFill/>
        </p:spPr>
        <p:txBody>
          <a:bodyPr wrap="square" rtlCol="0">
            <a:spAutoFit/>
          </a:bodyPr>
          <a:lstStyle/>
          <a:p>
            <a:r>
              <a:rPr lang="en-US" sz="4000" dirty="0"/>
              <a:t>THIS YEAR</a:t>
            </a:r>
          </a:p>
          <a:p>
            <a:r>
              <a:rPr lang="en-US" sz="4000" b="1" dirty="0">
                <a:solidFill>
                  <a:srgbClr val="E23936"/>
                </a:solidFill>
              </a:rPr>
              <a:t>SALES</a:t>
            </a:r>
          </a:p>
          <a:p>
            <a:endParaRPr lang="en-US" sz="1600" dirty="0"/>
          </a:p>
        </p:txBody>
      </p:sp>
      <p:sp>
        <p:nvSpPr>
          <p:cNvPr id="4" name="Подзаголовок 2"/>
          <p:cNvSpPr txBox="1">
            <a:spLocks/>
          </p:cNvSpPr>
          <p:nvPr/>
        </p:nvSpPr>
        <p:spPr>
          <a:xfrm>
            <a:off x="7512054" y="4068171"/>
            <a:ext cx="3680859" cy="152832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000"/>
              </a:lnSpc>
              <a:spcBef>
                <a:spcPts val="1200"/>
              </a:spcBef>
              <a:buNone/>
            </a:pPr>
            <a:r>
              <a:rPr lang="en-US" sz="1200" kern="0" dirty="0">
                <a:solidFill>
                  <a:schemeClr val="tx1">
                    <a:lumMod val="85000"/>
                    <a:lumOff val="15000"/>
                  </a:schemeClr>
                </a:solidFill>
                <a:ea typeface="Karla" pitchFamily="2" charset="0"/>
                <a:cs typeface="Poppins" panose="02000000000000000000" pitchFamily="2" charset="0"/>
              </a:rPr>
              <a:t>Etiam vitae dui congue, semper quam vitae, luctus ligula. Sed posuere nunc in leo commod else cuprum less</a:t>
            </a:r>
            <a:r>
              <a:rPr lang="en-US" sz="1200" dirty="0">
                <a:solidFill>
                  <a:schemeClr val="tx1">
                    <a:lumMod val="85000"/>
                    <a:lumOff val="15000"/>
                  </a:schemeClr>
                </a:solidFill>
                <a:ea typeface="Karla" pitchFamily="2" charset="0"/>
                <a:cs typeface="Poppins" panose="02000000000000000000" pitchFamily="2" charset="0"/>
              </a:rPr>
              <a:t>. Etiam vitae dui congue, semper quam vitae, luctus</a:t>
            </a:r>
            <a:r>
              <a:rPr lang="en-US" sz="1200" dirty="0">
                <a:solidFill>
                  <a:schemeClr val="tx1">
                    <a:lumMod val="85000"/>
                    <a:lumOff val="15000"/>
                  </a:schemeClr>
                </a:solidFill>
                <a:cs typeface="Poppins" panose="02000000000000000000" pitchFamily="2" charset="0"/>
              </a:rPr>
              <a:t>. Pellentesque pharetra nulla in massa ultrices hendrerit. Donec eu nisl ut felis facilisis.</a:t>
            </a:r>
          </a:p>
        </p:txBody>
      </p:sp>
      <p:sp>
        <p:nvSpPr>
          <p:cNvPr id="5" name="Прямоугольник 4"/>
          <p:cNvSpPr/>
          <p:nvPr/>
        </p:nvSpPr>
        <p:spPr>
          <a:xfrm>
            <a:off x="7512054" y="3008883"/>
            <a:ext cx="2231060" cy="475387"/>
          </a:xfrm>
          <a:prstGeom prst="rect">
            <a:avLst/>
          </a:prstGeom>
        </p:spPr>
        <p:txBody>
          <a:bodyPr wrap="square">
            <a:spAutoFit/>
          </a:bodyPr>
          <a:lstStyle/>
          <a:p>
            <a:pPr>
              <a:lnSpc>
                <a:spcPts val="3600"/>
              </a:lnSpc>
            </a:pPr>
            <a:r>
              <a:rPr lang="en-US" sz="1200" kern="0" spc="50" dirty="0">
                <a:solidFill>
                  <a:schemeClr val="tx1">
                    <a:lumMod val="85000"/>
                    <a:lumOff val="15000"/>
                  </a:schemeClr>
                </a:solidFill>
                <a:ea typeface="Karla" pitchFamily="2" charset="0"/>
                <a:cs typeface="Poppins" panose="02000000000000000000" pitchFamily="2" charset="0"/>
              </a:rPr>
              <a:t>YOUR TITLE HERE</a:t>
            </a:r>
            <a:endParaRPr lang="en-US" sz="1200" spc="50" dirty="0">
              <a:solidFill>
                <a:schemeClr val="tx1">
                  <a:lumMod val="85000"/>
                  <a:lumOff val="15000"/>
                </a:schemeClr>
              </a:solidFill>
            </a:endParaRPr>
          </a:p>
        </p:txBody>
      </p:sp>
      <p:sp>
        <p:nvSpPr>
          <p:cNvPr id="13" name="Скругленный прямоугольник 12"/>
          <p:cNvSpPr/>
          <p:nvPr/>
        </p:nvSpPr>
        <p:spPr>
          <a:xfrm>
            <a:off x="882317" y="1852198"/>
            <a:ext cx="193958" cy="193958"/>
          </a:xfrm>
          <a:prstGeom prst="roundRect">
            <a:avLst/>
          </a:prstGeom>
          <a:solidFill>
            <a:srgbClr val="E7E6E6">
              <a:lumMod val="2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dirty="0">
              <a:ln>
                <a:noFill/>
              </a:ln>
              <a:solidFill>
                <a:prstClr val="white"/>
              </a:solidFill>
              <a:effectLst/>
              <a:uLnTx/>
              <a:uFillTx/>
              <a:ea typeface="+mn-ea"/>
              <a:cs typeface="+mn-cs"/>
            </a:endParaRPr>
          </a:p>
        </p:txBody>
      </p:sp>
      <p:sp>
        <p:nvSpPr>
          <p:cNvPr id="14" name="Текст 11"/>
          <p:cNvSpPr txBox="1">
            <a:spLocks/>
          </p:cNvSpPr>
          <p:nvPr/>
        </p:nvSpPr>
        <p:spPr>
          <a:xfrm>
            <a:off x="1095414" y="1840834"/>
            <a:ext cx="1897607" cy="267393"/>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100" dirty="0">
                <a:solidFill>
                  <a:srgbClr val="E7E6E6">
                    <a:lumMod val="25000"/>
                  </a:srgbClr>
                </a:solidFill>
                <a:cs typeface="Poppins SemiBold" panose="02000000000000000000" pitchFamily="2" charset="0"/>
              </a:rPr>
              <a:t>Online Sales </a:t>
            </a:r>
          </a:p>
        </p:txBody>
      </p:sp>
      <p:sp>
        <p:nvSpPr>
          <p:cNvPr id="15" name="Скругленный прямоугольник 14"/>
          <p:cNvSpPr/>
          <p:nvPr/>
        </p:nvSpPr>
        <p:spPr>
          <a:xfrm>
            <a:off x="882317" y="2233601"/>
            <a:ext cx="193958" cy="193958"/>
          </a:xfrm>
          <a:prstGeom prst="roundRect">
            <a:avLst/>
          </a:prstGeom>
          <a:solidFill>
            <a:srgbClr val="E23936"/>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dirty="0">
              <a:ln>
                <a:noFill/>
              </a:ln>
              <a:solidFill>
                <a:prstClr val="white"/>
              </a:solidFill>
              <a:effectLst/>
              <a:uLnTx/>
              <a:uFillTx/>
              <a:ea typeface="+mn-ea"/>
              <a:cs typeface="+mn-cs"/>
            </a:endParaRPr>
          </a:p>
        </p:txBody>
      </p:sp>
      <p:sp>
        <p:nvSpPr>
          <p:cNvPr id="16" name="Текст 11"/>
          <p:cNvSpPr txBox="1">
            <a:spLocks/>
          </p:cNvSpPr>
          <p:nvPr/>
        </p:nvSpPr>
        <p:spPr>
          <a:xfrm>
            <a:off x="1095414" y="2214864"/>
            <a:ext cx="2483429" cy="262286"/>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100" dirty="0">
                <a:solidFill>
                  <a:srgbClr val="E7E6E6">
                    <a:lumMod val="25000"/>
                  </a:srgbClr>
                </a:solidFill>
                <a:cs typeface="Poppins SemiBold" panose="02000000000000000000" pitchFamily="2" charset="0"/>
              </a:rPr>
              <a:t>Social Network Dynamic</a:t>
            </a:r>
          </a:p>
        </p:txBody>
      </p:sp>
    </p:spTree>
    <p:extLst>
      <p:ext uri="{BB962C8B-B14F-4D97-AF65-F5344CB8AC3E}">
        <p14:creationId xmlns:p14="http://schemas.microsoft.com/office/powerpoint/2010/main" val="163256385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
                                        </p:tgtEl>
                                        <p:attrNameLst>
                                          <p:attrName>style.visibility</p:attrName>
                                        </p:attrNameLst>
                                      </p:cBhvr>
                                      <p:to>
                                        <p:strVal val="visible"/>
                                      </p:to>
                                    </p:set>
                                    <p:anim calcmode="lin" valueType="num">
                                      <p:cBhvr>
                                        <p:cTn id="7" dur="250" fill="hold"/>
                                        <p:tgtEl>
                                          <p:spTgt spid="3"/>
                                        </p:tgtEl>
                                        <p:attrNameLst>
                                          <p:attrName>ppt_x</p:attrName>
                                        </p:attrNameLst>
                                      </p:cBhvr>
                                      <p:tavLst>
                                        <p:tav tm="0">
                                          <p:val>
                                            <p:strVal val="#ppt_x"/>
                                          </p:val>
                                        </p:tav>
                                        <p:tav tm="50000">
                                          <p:val>
                                            <p:strVal val="#ppt_x+.1"/>
                                          </p:val>
                                        </p:tav>
                                        <p:tav tm="100000">
                                          <p:val>
                                            <p:strVal val="#ppt_x"/>
                                          </p:val>
                                        </p:tav>
                                      </p:tavLst>
                                    </p:anim>
                                    <p:anim calcmode="lin" valueType="num">
                                      <p:cBhvr>
                                        <p:cTn id="8" dur="250" fill="hold"/>
                                        <p:tgtEl>
                                          <p:spTgt spid="3"/>
                                        </p:tgtEl>
                                        <p:attrNameLst>
                                          <p:attrName>ppt_y</p:attrName>
                                        </p:attrNameLst>
                                      </p:cBhvr>
                                      <p:tavLst>
                                        <p:tav tm="0">
                                          <p:val>
                                            <p:strVal val="#ppt_y"/>
                                          </p:val>
                                        </p:tav>
                                        <p:tav tm="100000">
                                          <p:val>
                                            <p:strVal val="#ppt_y"/>
                                          </p:val>
                                        </p:tav>
                                      </p:tavLst>
                                    </p:anim>
                                    <p:anim calcmode="lin" valueType="num">
                                      <p:cBhvr>
                                        <p:cTn id="9" dur="250" fill="hold"/>
                                        <p:tgtEl>
                                          <p:spTgt spid="3"/>
                                        </p:tgtEl>
                                        <p:attrNameLst>
                                          <p:attrName>ppt_h</p:attrName>
                                        </p:attrNameLst>
                                      </p:cBhvr>
                                      <p:tavLst>
                                        <p:tav tm="0">
                                          <p:val>
                                            <p:strVal val="#ppt_h/10"/>
                                          </p:val>
                                        </p:tav>
                                        <p:tav tm="50000">
                                          <p:val>
                                            <p:strVal val="#ppt_h+.01"/>
                                          </p:val>
                                        </p:tav>
                                        <p:tav tm="100000">
                                          <p:val>
                                            <p:strVal val="#ppt_h"/>
                                          </p:val>
                                        </p:tav>
                                      </p:tavLst>
                                    </p:anim>
                                    <p:anim calcmode="lin" valueType="num">
                                      <p:cBhvr>
                                        <p:cTn id="10" dur="250" fill="hold"/>
                                        <p:tgtEl>
                                          <p:spTgt spid="3"/>
                                        </p:tgtEl>
                                        <p:attrNameLst>
                                          <p:attrName>ppt_w</p:attrName>
                                        </p:attrNameLst>
                                      </p:cBhvr>
                                      <p:tavLst>
                                        <p:tav tm="0">
                                          <p:val>
                                            <p:strVal val="#ppt_w/10"/>
                                          </p:val>
                                        </p:tav>
                                        <p:tav tm="50000">
                                          <p:val>
                                            <p:strVal val="#ppt_w+.01"/>
                                          </p:val>
                                        </p:tav>
                                        <p:tav tm="100000">
                                          <p:val>
                                            <p:strVal val="#ppt_w"/>
                                          </p:val>
                                        </p:tav>
                                      </p:tavLst>
                                    </p:anim>
                                    <p:animEffect transition="in" filter="fade">
                                      <p:cBhvr>
                                        <p:cTn id="11" dur="250" tmFilter="0,0; .5, 1; 1, 1"/>
                                        <p:tgtEl>
                                          <p:spTgt spid="3"/>
                                        </p:tgtEl>
                                      </p:cBhvr>
                                    </p:animEffect>
                                  </p:childTnLst>
                                </p:cTn>
                              </p:par>
                            </p:childTnLst>
                          </p:cTn>
                        </p:par>
                        <p:par>
                          <p:cTn id="12" fill="hold">
                            <p:stCondLst>
                              <p:cond delay="550"/>
                            </p:stCondLst>
                            <p:childTnLst>
                              <p:par>
                                <p:cTn id="13" presetID="22" presetClass="entr" presetSubtype="1"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up)">
                                      <p:cBhvr>
                                        <p:cTn id="15" dur="400"/>
                                        <p:tgtEl>
                                          <p:spTgt spid="5"/>
                                        </p:tgtEl>
                                      </p:cBhvr>
                                    </p:animEffect>
                                  </p:childTnLst>
                                </p:cTn>
                              </p:par>
                            </p:childTnLst>
                          </p:cTn>
                        </p:par>
                        <p:par>
                          <p:cTn id="16" fill="hold">
                            <p:stCondLst>
                              <p:cond delay="950"/>
                            </p:stCondLst>
                            <p:childTnLst>
                              <p:par>
                                <p:cTn id="17" presetID="22" presetClass="entr" presetSubtype="1" fill="hold" grpId="0" nodeType="after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wipe(up)">
                                      <p:cBhvr>
                                        <p:cTn id="19" dur="400"/>
                                        <p:tgtEl>
                                          <p:spTgt spid="4"/>
                                        </p:tgtEl>
                                      </p:cBhvr>
                                    </p:animEffect>
                                  </p:childTnLst>
                                </p:cTn>
                              </p:par>
                            </p:childTnLst>
                          </p:cTn>
                        </p:par>
                        <p:par>
                          <p:cTn id="20" fill="hold">
                            <p:stCondLst>
                              <p:cond delay="1350"/>
                            </p:stCondLst>
                            <p:childTnLst>
                              <p:par>
                                <p:cTn id="21" presetID="22" presetClass="entr" presetSubtype="4" fill="hold" grpId="0" nodeType="afterEffect">
                                  <p:stCondLst>
                                    <p:cond delay="0"/>
                                  </p:stCondLst>
                                  <p:childTnLst>
                                    <p:set>
                                      <p:cBhvr>
                                        <p:cTn id="22" dur="1" fill="hold">
                                          <p:stCondLst>
                                            <p:cond delay="0"/>
                                          </p:stCondLst>
                                        </p:cTn>
                                        <p:tgtEl>
                                          <p:spTgt spid="2">
                                            <p:graphicEl>
                                              <a:chart seriesIdx="-3" categoryIdx="-3" bldStep="gridLegend"/>
                                            </p:graphicEl>
                                          </p:spTgt>
                                        </p:tgtEl>
                                        <p:attrNameLst>
                                          <p:attrName>style.visibility</p:attrName>
                                        </p:attrNameLst>
                                      </p:cBhvr>
                                      <p:to>
                                        <p:strVal val="visible"/>
                                      </p:to>
                                    </p:set>
                                    <p:animEffect transition="in" filter="wipe(down)">
                                      <p:cBhvr>
                                        <p:cTn id="23" dur="750"/>
                                        <p:tgtEl>
                                          <p:spTgt spid="2">
                                            <p:graphicEl>
                                              <a:chart seriesIdx="-3" categoryIdx="-3" bldStep="gridLegend"/>
                                            </p:graphicEl>
                                          </p:spTgt>
                                        </p:tgtEl>
                                      </p:cBhvr>
                                    </p:animEffect>
                                  </p:childTnLst>
                                </p:cTn>
                              </p:par>
                            </p:childTnLst>
                          </p:cTn>
                        </p:par>
                        <p:par>
                          <p:cTn id="24" fill="hold">
                            <p:stCondLst>
                              <p:cond delay="2100"/>
                            </p:stCondLst>
                            <p:childTnLst>
                              <p:par>
                                <p:cTn id="25" presetID="22" presetClass="entr" presetSubtype="4" fill="hold" grpId="0" nodeType="afterEffect">
                                  <p:stCondLst>
                                    <p:cond delay="0"/>
                                  </p:stCondLst>
                                  <p:childTnLst>
                                    <p:set>
                                      <p:cBhvr>
                                        <p:cTn id="26" dur="1" fill="hold">
                                          <p:stCondLst>
                                            <p:cond delay="0"/>
                                          </p:stCondLst>
                                        </p:cTn>
                                        <p:tgtEl>
                                          <p:spTgt spid="2">
                                            <p:graphicEl>
                                              <a:chart seriesIdx="0" categoryIdx="-4" bldStep="series"/>
                                            </p:graphicEl>
                                          </p:spTgt>
                                        </p:tgtEl>
                                        <p:attrNameLst>
                                          <p:attrName>style.visibility</p:attrName>
                                        </p:attrNameLst>
                                      </p:cBhvr>
                                      <p:to>
                                        <p:strVal val="visible"/>
                                      </p:to>
                                    </p:set>
                                    <p:animEffect transition="in" filter="wipe(down)">
                                      <p:cBhvr>
                                        <p:cTn id="27" dur="750"/>
                                        <p:tgtEl>
                                          <p:spTgt spid="2">
                                            <p:graphicEl>
                                              <a:chart seriesIdx="0" categoryIdx="-4" bldStep="series"/>
                                            </p:graphicEl>
                                          </p:spTgt>
                                        </p:tgtEl>
                                      </p:cBhvr>
                                    </p:animEffect>
                                  </p:childTnLst>
                                </p:cTn>
                              </p:par>
                            </p:childTnLst>
                          </p:cTn>
                        </p:par>
                        <p:par>
                          <p:cTn id="28" fill="hold">
                            <p:stCondLst>
                              <p:cond delay="2850"/>
                            </p:stCondLst>
                            <p:childTnLst>
                              <p:par>
                                <p:cTn id="29" presetID="22" presetClass="entr" presetSubtype="4" fill="hold" grpId="0" nodeType="afterEffect">
                                  <p:stCondLst>
                                    <p:cond delay="0"/>
                                  </p:stCondLst>
                                  <p:childTnLst>
                                    <p:set>
                                      <p:cBhvr>
                                        <p:cTn id="30" dur="1" fill="hold">
                                          <p:stCondLst>
                                            <p:cond delay="0"/>
                                          </p:stCondLst>
                                        </p:cTn>
                                        <p:tgtEl>
                                          <p:spTgt spid="2">
                                            <p:graphicEl>
                                              <a:chart seriesIdx="1" categoryIdx="-4" bldStep="series"/>
                                            </p:graphicEl>
                                          </p:spTgt>
                                        </p:tgtEl>
                                        <p:attrNameLst>
                                          <p:attrName>style.visibility</p:attrName>
                                        </p:attrNameLst>
                                      </p:cBhvr>
                                      <p:to>
                                        <p:strVal val="visible"/>
                                      </p:to>
                                    </p:set>
                                    <p:animEffect transition="in" filter="wipe(down)">
                                      <p:cBhvr>
                                        <p:cTn id="31" dur="750"/>
                                        <p:tgtEl>
                                          <p:spTgt spid="2">
                                            <p:graphicEl>
                                              <a:chart seriesIdx="1" categoryIdx="-4" bldStep="series"/>
                                            </p:graphicEl>
                                          </p:spTgt>
                                        </p:tgtEl>
                                      </p:cBhvr>
                                    </p:animEffect>
                                  </p:childTnLst>
                                </p:cTn>
                              </p:par>
                            </p:childTnLst>
                          </p:cTn>
                        </p:par>
                        <p:par>
                          <p:cTn id="32" fill="hold">
                            <p:stCondLst>
                              <p:cond delay="3600"/>
                            </p:stCondLst>
                            <p:childTnLst>
                              <p:par>
                                <p:cTn id="33" presetID="22" presetClass="entr" presetSubtype="1" fill="hold" grpId="0" nodeType="after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wipe(up)">
                                      <p:cBhvr>
                                        <p:cTn id="35" dur="350"/>
                                        <p:tgtEl>
                                          <p:spTgt spid="13"/>
                                        </p:tgtEl>
                                      </p:cBhvr>
                                    </p:animEffect>
                                  </p:childTnLst>
                                </p:cTn>
                              </p:par>
                            </p:childTnLst>
                          </p:cTn>
                        </p:par>
                        <p:par>
                          <p:cTn id="36" fill="hold">
                            <p:stCondLst>
                              <p:cond delay="3950"/>
                            </p:stCondLst>
                            <p:childTnLst>
                              <p:par>
                                <p:cTn id="37" presetID="22" presetClass="entr" presetSubtype="1" fill="hold" grpId="0" nodeType="after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wipe(up)">
                                      <p:cBhvr>
                                        <p:cTn id="39" dur="400"/>
                                        <p:tgtEl>
                                          <p:spTgt spid="14"/>
                                        </p:tgtEl>
                                      </p:cBhvr>
                                    </p:animEffect>
                                  </p:childTnLst>
                                </p:cTn>
                              </p:par>
                            </p:childTnLst>
                          </p:cTn>
                        </p:par>
                        <p:par>
                          <p:cTn id="40" fill="hold">
                            <p:stCondLst>
                              <p:cond delay="4350"/>
                            </p:stCondLst>
                            <p:childTnLst>
                              <p:par>
                                <p:cTn id="41" presetID="22" presetClass="entr" presetSubtype="1" fill="hold" grpId="0" nodeType="afterEffect">
                                  <p:stCondLst>
                                    <p:cond delay="0"/>
                                  </p:stCondLst>
                                  <p:childTnLst>
                                    <p:set>
                                      <p:cBhvr>
                                        <p:cTn id="42" dur="1" fill="hold">
                                          <p:stCondLst>
                                            <p:cond delay="0"/>
                                          </p:stCondLst>
                                        </p:cTn>
                                        <p:tgtEl>
                                          <p:spTgt spid="15"/>
                                        </p:tgtEl>
                                        <p:attrNameLst>
                                          <p:attrName>style.visibility</p:attrName>
                                        </p:attrNameLst>
                                      </p:cBhvr>
                                      <p:to>
                                        <p:strVal val="visible"/>
                                      </p:to>
                                    </p:set>
                                    <p:animEffect transition="in" filter="wipe(up)">
                                      <p:cBhvr>
                                        <p:cTn id="43" dur="350"/>
                                        <p:tgtEl>
                                          <p:spTgt spid="15"/>
                                        </p:tgtEl>
                                      </p:cBhvr>
                                    </p:animEffect>
                                  </p:childTnLst>
                                </p:cTn>
                              </p:par>
                            </p:childTnLst>
                          </p:cTn>
                        </p:par>
                        <p:par>
                          <p:cTn id="44" fill="hold">
                            <p:stCondLst>
                              <p:cond delay="4700"/>
                            </p:stCondLst>
                            <p:childTnLst>
                              <p:par>
                                <p:cTn id="45" presetID="22" presetClass="entr" presetSubtype="1" fill="hold" grpId="0" nodeType="afterEffect">
                                  <p:stCondLst>
                                    <p:cond delay="0"/>
                                  </p:stCondLst>
                                  <p:childTnLst>
                                    <p:set>
                                      <p:cBhvr>
                                        <p:cTn id="46" dur="1" fill="hold">
                                          <p:stCondLst>
                                            <p:cond delay="0"/>
                                          </p:stCondLst>
                                        </p:cTn>
                                        <p:tgtEl>
                                          <p:spTgt spid="16"/>
                                        </p:tgtEl>
                                        <p:attrNameLst>
                                          <p:attrName>style.visibility</p:attrName>
                                        </p:attrNameLst>
                                      </p:cBhvr>
                                      <p:to>
                                        <p:strVal val="visible"/>
                                      </p:to>
                                    </p:set>
                                    <p:animEffect transition="in" filter="wipe(up)">
                                      <p:cBhvr>
                                        <p:cTn id="47" dur="4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Sub>
          <a:bldChart bld="series"/>
        </p:bldSub>
      </p:bldGraphic>
      <p:bldP spid="3" grpId="0"/>
      <p:bldP spid="4" grpId="0"/>
      <p:bldP spid="5" grpId="0"/>
      <p:bldP spid="13" grpId="0" animBg="1"/>
      <p:bldP spid="14" grpId="0"/>
      <p:bldP spid="15" grpId="0" animBg="1"/>
      <p:bldP spid="1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11"/>
          <p:cNvSpPr txBox="1">
            <a:spLocks/>
          </p:cNvSpPr>
          <p:nvPr/>
        </p:nvSpPr>
        <p:spPr>
          <a:xfrm>
            <a:off x="966466" y="3621003"/>
            <a:ext cx="1753491" cy="2349361"/>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indent="-228600">
              <a:lnSpc>
                <a:spcPts val="2200"/>
              </a:lnSpc>
              <a:spcBef>
                <a:spcPts val="0"/>
              </a:spcBef>
              <a:buFont typeface="+mj-lt"/>
              <a:buAutoNum type="arabicPeriod"/>
            </a:pPr>
            <a:r>
              <a:rPr lang="en-US" sz="1200" kern="0" dirty="0">
                <a:ea typeface="Cardo" panose="02020600000000000000" pitchFamily="18" charset="-79"/>
                <a:cs typeface="Cardo" panose="02020600000000000000" pitchFamily="18" charset="-79"/>
              </a:rPr>
              <a:t>USA                          </a:t>
            </a:r>
          </a:p>
          <a:p>
            <a:pPr marL="228600" indent="-228600">
              <a:lnSpc>
                <a:spcPts val="2200"/>
              </a:lnSpc>
              <a:spcBef>
                <a:spcPts val="0"/>
              </a:spcBef>
              <a:buFont typeface="+mj-lt"/>
              <a:buAutoNum type="arabicPeriod"/>
            </a:pPr>
            <a:r>
              <a:rPr lang="en-US" sz="1200" kern="0" dirty="0">
                <a:ea typeface="Cardo" panose="02020600000000000000" pitchFamily="18" charset="-79"/>
                <a:cs typeface="Cardo" panose="02020600000000000000" pitchFamily="18" charset="-79"/>
              </a:rPr>
              <a:t>Europe                    </a:t>
            </a:r>
          </a:p>
          <a:p>
            <a:pPr marL="228600" indent="-228600">
              <a:lnSpc>
                <a:spcPts val="2200"/>
              </a:lnSpc>
              <a:spcBef>
                <a:spcPts val="0"/>
              </a:spcBef>
              <a:buFont typeface="+mj-lt"/>
              <a:buAutoNum type="arabicPeriod"/>
            </a:pPr>
            <a:r>
              <a:rPr lang="en-US" sz="1200" kern="0" dirty="0">
                <a:ea typeface="Cardo" panose="02020600000000000000" pitchFamily="18" charset="-79"/>
                <a:cs typeface="Cardo" panose="02020600000000000000" pitchFamily="18" charset="-79"/>
              </a:rPr>
              <a:t>South America     </a:t>
            </a:r>
          </a:p>
          <a:p>
            <a:pPr marL="228600" indent="-228600">
              <a:lnSpc>
                <a:spcPts val="2200"/>
              </a:lnSpc>
              <a:spcBef>
                <a:spcPts val="0"/>
              </a:spcBef>
              <a:buFont typeface="+mj-lt"/>
              <a:buAutoNum type="arabicPeriod"/>
            </a:pPr>
            <a:r>
              <a:rPr lang="en-US" sz="1200" kern="0" dirty="0">
                <a:ea typeface="Cardo" panose="02020600000000000000" pitchFamily="18" charset="-79"/>
                <a:cs typeface="Cardo" panose="02020600000000000000" pitchFamily="18" charset="-79"/>
              </a:rPr>
              <a:t>Africa                      </a:t>
            </a:r>
            <a:endParaRPr lang="en-US" sz="1200" kern="0" dirty="0">
              <a:solidFill>
                <a:schemeClr val="bg1">
                  <a:lumMod val="85000"/>
                </a:schemeClr>
              </a:solidFill>
              <a:ea typeface="Cardo" panose="02020600000000000000" pitchFamily="18" charset="-79"/>
              <a:cs typeface="Cardo" panose="02020600000000000000" pitchFamily="18" charset="-79"/>
            </a:endParaRPr>
          </a:p>
          <a:p>
            <a:pPr marL="228600" indent="-228600">
              <a:lnSpc>
                <a:spcPts val="2200"/>
              </a:lnSpc>
              <a:spcBef>
                <a:spcPts val="0"/>
              </a:spcBef>
              <a:buFont typeface="+mj-lt"/>
              <a:buAutoNum type="arabicPeriod"/>
            </a:pPr>
            <a:r>
              <a:rPr lang="en-US" sz="1200" kern="0" dirty="0">
                <a:ea typeface="Cardo" panose="02020600000000000000" pitchFamily="18" charset="-79"/>
                <a:cs typeface="Cardo" panose="02020600000000000000" pitchFamily="18" charset="-79"/>
              </a:rPr>
              <a:t>Australia                </a:t>
            </a:r>
          </a:p>
          <a:p>
            <a:pPr marL="228600" indent="-228600">
              <a:lnSpc>
                <a:spcPts val="2200"/>
              </a:lnSpc>
              <a:spcBef>
                <a:spcPts val="0"/>
              </a:spcBef>
              <a:buFont typeface="+mj-lt"/>
              <a:buAutoNum type="arabicPeriod"/>
            </a:pPr>
            <a:r>
              <a:rPr lang="en-US" sz="1200" kern="0" dirty="0">
                <a:ea typeface="Cardo" panose="02020600000000000000" pitchFamily="18" charset="-79"/>
                <a:cs typeface="Cardo" panose="02020600000000000000" pitchFamily="18" charset="-79"/>
              </a:rPr>
              <a:t>China</a:t>
            </a:r>
          </a:p>
          <a:p>
            <a:pPr marL="228600" indent="-228600">
              <a:lnSpc>
                <a:spcPts val="2200"/>
              </a:lnSpc>
              <a:spcBef>
                <a:spcPts val="0"/>
              </a:spcBef>
              <a:buFont typeface="+mj-lt"/>
              <a:buAutoNum type="arabicPeriod"/>
            </a:pPr>
            <a:r>
              <a:rPr lang="en-US" sz="1200" b="1" kern="0" dirty="0">
                <a:ea typeface="Cardo" panose="02020600000000000000" pitchFamily="18" charset="-79"/>
                <a:cs typeface="Cardo" panose="02020600000000000000" pitchFamily="18" charset="-79"/>
              </a:rPr>
              <a:t>Central Asia</a:t>
            </a:r>
          </a:p>
          <a:p>
            <a:pPr marL="228600" indent="-228600">
              <a:lnSpc>
                <a:spcPts val="2200"/>
              </a:lnSpc>
              <a:spcBef>
                <a:spcPts val="0"/>
              </a:spcBef>
              <a:buFont typeface="+mj-lt"/>
              <a:buAutoNum type="arabicPeriod"/>
            </a:pPr>
            <a:r>
              <a:rPr lang="en-US" sz="1200" b="1" kern="0" dirty="0">
                <a:ea typeface="Cardo" panose="02020600000000000000" pitchFamily="18" charset="-79"/>
                <a:cs typeface="Cardo" panose="02020600000000000000" pitchFamily="18" charset="-79"/>
              </a:rPr>
              <a:t>Russia</a:t>
            </a:r>
            <a:endParaRPr lang="en-US" sz="1200" b="1" dirty="0">
              <a:ea typeface="Cardo" panose="02020600000000000000" pitchFamily="18" charset="-79"/>
              <a:cs typeface="Cardo" panose="02020600000000000000" pitchFamily="18" charset="-79"/>
            </a:endParaRPr>
          </a:p>
          <a:p>
            <a:pPr>
              <a:lnSpc>
                <a:spcPts val="2200"/>
              </a:lnSpc>
              <a:spcBef>
                <a:spcPts val="0"/>
              </a:spcBef>
            </a:pPr>
            <a:endParaRPr lang="en-US" sz="1200" b="1" dirty="0">
              <a:ea typeface="Cardo" panose="02020600000000000000" pitchFamily="18" charset="-79"/>
              <a:cs typeface="Cardo" panose="02020600000000000000" pitchFamily="18" charset="-79"/>
            </a:endParaRPr>
          </a:p>
        </p:txBody>
      </p:sp>
      <p:sp>
        <p:nvSpPr>
          <p:cNvPr id="4" name="Прямоугольник 3"/>
          <p:cNvSpPr/>
          <p:nvPr/>
        </p:nvSpPr>
        <p:spPr>
          <a:xfrm>
            <a:off x="2918379" y="3621003"/>
            <a:ext cx="997364" cy="2349361"/>
          </a:xfrm>
          <a:prstGeom prst="rect">
            <a:avLst/>
          </a:prstGeom>
        </p:spPr>
        <p:txBody>
          <a:bodyPr wrap="square">
            <a:spAutoFit/>
          </a:bodyPr>
          <a:lstStyle/>
          <a:p>
            <a:pPr>
              <a:lnSpc>
                <a:spcPts val="2200"/>
              </a:lnSpc>
              <a:spcBef>
                <a:spcPts val="0"/>
              </a:spcBef>
            </a:pPr>
            <a:r>
              <a:rPr lang="en-US" sz="1200" kern="0" dirty="0">
                <a:solidFill>
                  <a:schemeClr val="bg1">
                    <a:lumMod val="85000"/>
                  </a:schemeClr>
                </a:solidFill>
                <a:ea typeface="Cardo" panose="02020600000000000000" pitchFamily="18" charset="-79"/>
                <a:cs typeface="Cardo" panose="02020600000000000000" pitchFamily="18" charset="-79"/>
              </a:rPr>
              <a:t>$456.25</a:t>
            </a:r>
          </a:p>
          <a:p>
            <a:pPr>
              <a:lnSpc>
                <a:spcPts val="2200"/>
              </a:lnSpc>
              <a:spcBef>
                <a:spcPts val="0"/>
              </a:spcBef>
            </a:pPr>
            <a:r>
              <a:rPr lang="en-US" sz="1200" kern="0" dirty="0">
                <a:solidFill>
                  <a:schemeClr val="bg1">
                    <a:lumMod val="85000"/>
                  </a:schemeClr>
                </a:solidFill>
                <a:ea typeface="Cardo" panose="02020600000000000000" pitchFamily="18" charset="-79"/>
                <a:cs typeface="Cardo" panose="02020600000000000000" pitchFamily="18" charset="-79"/>
              </a:rPr>
              <a:t>$456.25 </a:t>
            </a:r>
            <a:endParaRPr lang="en-US" sz="1200" b="1" dirty="0">
              <a:solidFill>
                <a:schemeClr val="bg1">
                  <a:lumMod val="85000"/>
                </a:schemeClr>
              </a:solidFill>
              <a:ea typeface="Cardo" panose="02020600000000000000" pitchFamily="18" charset="-79"/>
              <a:cs typeface="Cardo" panose="02020600000000000000" pitchFamily="18" charset="-79"/>
            </a:endParaRPr>
          </a:p>
          <a:p>
            <a:pPr>
              <a:lnSpc>
                <a:spcPts val="2200"/>
              </a:lnSpc>
              <a:spcBef>
                <a:spcPts val="0"/>
              </a:spcBef>
            </a:pPr>
            <a:r>
              <a:rPr lang="en-US" sz="1200" kern="0" dirty="0">
                <a:solidFill>
                  <a:schemeClr val="bg1">
                    <a:lumMod val="85000"/>
                  </a:schemeClr>
                </a:solidFill>
                <a:ea typeface="Cardo" panose="02020600000000000000" pitchFamily="18" charset="-79"/>
                <a:cs typeface="Cardo" panose="02020600000000000000" pitchFamily="18" charset="-79"/>
              </a:rPr>
              <a:t>+987.65</a:t>
            </a:r>
            <a:endParaRPr lang="en-US" sz="1200" b="1" dirty="0">
              <a:solidFill>
                <a:schemeClr val="bg1">
                  <a:lumMod val="85000"/>
                </a:schemeClr>
              </a:solidFill>
              <a:ea typeface="Cardo" panose="02020600000000000000" pitchFamily="18" charset="-79"/>
              <a:cs typeface="Cardo" panose="02020600000000000000" pitchFamily="18" charset="-79"/>
            </a:endParaRPr>
          </a:p>
          <a:p>
            <a:pPr>
              <a:lnSpc>
                <a:spcPts val="2200"/>
              </a:lnSpc>
              <a:spcBef>
                <a:spcPts val="0"/>
              </a:spcBef>
            </a:pPr>
            <a:r>
              <a:rPr lang="en-US" sz="1200" kern="0" dirty="0">
                <a:solidFill>
                  <a:schemeClr val="bg1">
                    <a:lumMod val="85000"/>
                  </a:schemeClr>
                </a:solidFill>
                <a:ea typeface="Cardo" panose="02020600000000000000" pitchFamily="18" charset="-79"/>
                <a:cs typeface="Cardo" panose="02020600000000000000" pitchFamily="18" charset="-79"/>
              </a:rPr>
              <a:t>+297%</a:t>
            </a:r>
          </a:p>
          <a:p>
            <a:pPr>
              <a:lnSpc>
                <a:spcPts val="2200"/>
              </a:lnSpc>
              <a:spcBef>
                <a:spcPts val="0"/>
              </a:spcBef>
            </a:pPr>
            <a:r>
              <a:rPr lang="en-US" sz="1200" kern="0" dirty="0">
                <a:solidFill>
                  <a:schemeClr val="bg1">
                    <a:lumMod val="85000"/>
                  </a:schemeClr>
                </a:solidFill>
                <a:ea typeface="Cardo" panose="02020600000000000000" pitchFamily="18" charset="-79"/>
                <a:cs typeface="Cardo" panose="02020600000000000000" pitchFamily="18" charset="-79"/>
              </a:rPr>
              <a:t>$1556.25</a:t>
            </a:r>
          </a:p>
          <a:p>
            <a:pPr>
              <a:lnSpc>
                <a:spcPts val="2200"/>
              </a:lnSpc>
              <a:spcBef>
                <a:spcPts val="0"/>
              </a:spcBef>
            </a:pPr>
            <a:r>
              <a:rPr lang="en-US" sz="1200" kern="0" dirty="0">
                <a:solidFill>
                  <a:schemeClr val="bg1">
                    <a:lumMod val="85000"/>
                  </a:schemeClr>
                </a:solidFill>
                <a:ea typeface="Cardo" panose="02020600000000000000" pitchFamily="18" charset="-79"/>
                <a:cs typeface="Cardo" panose="02020600000000000000" pitchFamily="18" charset="-79"/>
              </a:rPr>
              <a:t>$1556.25</a:t>
            </a:r>
          </a:p>
          <a:p>
            <a:pPr>
              <a:lnSpc>
                <a:spcPts val="2200"/>
              </a:lnSpc>
              <a:spcBef>
                <a:spcPts val="0"/>
              </a:spcBef>
            </a:pPr>
            <a:r>
              <a:rPr lang="en-US" sz="1200" kern="0" dirty="0">
                <a:solidFill>
                  <a:schemeClr val="bg1">
                    <a:lumMod val="85000"/>
                  </a:schemeClr>
                </a:solidFill>
                <a:ea typeface="Cardo" panose="02020600000000000000" pitchFamily="18" charset="-79"/>
                <a:cs typeface="Cardo" panose="02020600000000000000" pitchFamily="18" charset="-79"/>
              </a:rPr>
              <a:t>+23%</a:t>
            </a:r>
          </a:p>
          <a:p>
            <a:pPr>
              <a:lnSpc>
                <a:spcPts val="2200"/>
              </a:lnSpc>
              <a:spcBef>
                <a:spcPts val="0"/>
              </a:spcBef>
            </a:pPr>
            <a:r>
              <a:rPr lang="en-US" sz="1200" kern="0" dirty="0">
                <a:solidFill>
                  <a:schemeClr val="bg1">
                    <a:lumMod val="85000"/>
                  </a:schemeClr>
                </a:solidFill>
                <a:ea typeface="Cardo" panose="02020600000000000000" pitchFamily="18" charset="-79"/>
                <a:cs typeface="Cardo" panose="02020600000000000000" pitchFamily="18" charset="-79"/>
              </a:rPr>
              <a:t>+15,56% </a:t>
            </a:r>
            <a:endParaRPr lang="en-US" sz="1200" b="1" dirty="0">
              <a:solidFill>
                <a:schemeClr val="bg1">
                  <a:lumMod val="85000"/>
                </a:schemeClr>
              </a:solidFill>
              <a:ea typeface="Cardo" panose="02020600000000000000" pitchFamily="18" charset="-79"/>
              <a:cs typeface="Cardo" panose="02020600000000000000" pitchFamily="18" charset="-79"/>
            </a:endParaRPr>
          </a:p>
        </p:txBody>
      </p:sp>
      <p:sp>
        <p:nvSpPr>
          <p:cNvPr id="5" name="TextBox 4"/>
          <p:cNvSpPr txBox="1"/>
          <p:nvPr/>
        </p:nvSpPr>
        <p:spPr>
          <a:xfrm>
            <a:off x="966466" y="1122717"/>
            <a:ext cx="5049671" cy="1569660"/>
          </a:xfrm>
          <a:prstGeom prst="rect">
            <a:avLst/>
          </a:prstGeom>
          <a:noFill/>
        </p:spPr>
        <p:txBody>
          <a:bodyPr wrap="square" rtlCol="0">
            <a:spAutoFit/>
          </a:bodyPr>
          <a:lstStyle/>
          <a:p>
            <a:r>
              <a:rPr lang="en-US" sz="3200" dirty="0"/>
              <a:t>DYNAMIC SALES</a:t>
            </a:r>
          </a:p>
          <a:p>
            <a:r>
              <a:rPr lang="en-US" sz="3200" dirty="0"/>
              <a:t>CHART SLIDE</a:t>
            </a:r>
          </a:p>
          <a:p>
            <a:endParaRPr lang="en-US" sz="3200" dirty="0"/>
          </a:p>
        </p:txBody>
      </p:sp>
      <p:sp>
        <p:nvSpPr>
          <p:cNvPr id="7" name="Подзаголовок 2"/>
          <p:cNvSpPr txBox="1">
            <a:spLocks/>
          </p:cNvSpPr>
          <p:nvPr/>
        </p:nvSpPr>
        <p:spPr>
          <a:xfrm>
            <a:off x="915094" y="2406097"/>
            <a:ext cx="3596749" cy="86649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000"/>
              </a:lnSpc>
              <a:spcBef>
                <a:spcPts val="1200"/>
              </a:spcBef>
              <a:buNone/>
            </a:pPr>
            <a:r>
              <a:rPr lang="en-US" sz="1100" kern="0" dirty="0">
                <a:solidFill>
                  <a:schemeClr val="bg1">
                    <a:lumMod val="65000"/>
                  </a:schemeClr>
                </a:solidFill>
                <a:ea typeface="Karla" pitchFamily="2" charset="0"/>
                <a:cs typeface="Poppins" panose="02000000000000000000" pitchFamily="2" charset="0"/>
              </a:rPr>
              <a:t>Etiam vitae dui congue, semper quam vitae, luctus ligula. Sed posuere nunc in leo commod else cuprum less</a:t>
            </a:r>
            <a:r>
              <a:rPr lang="en-US" sz="1100" dirty="0">
                <a:solidFill>
                  <a:schemeClr val="bg1">
                    <a:lumMod val="65000"/>
                  </a:schemeClr>
                </a:solidFill>
                <a:ea typeface="Karla" pitchFamily="2" charset="0"/>
                <a:cs typeface="Poppins" panose="02000000000000000000" pitchFamily="2" charset="0"/>
              </a:rPr>
              <a:t>. Etiam vitae semper</a:t>
            </a:r>
            <a:r>
              <a:rPr lang="en-US" sz="1100" dirty="0">
                <a:solidFill>
                  <a:schemeClr val="bg1">
                    <a:lumMod val="65000"/>
                  </a:schemeClr>
                </a:solidFill>
                <a:cs typeface="Poppins" panose="02000000000000000000" pitchFamily="2" charset="0"/>
              </a:rPr>
              <a:t>.</a:t>
            </a:r>
          </a:p>
        </p:txBody>
      </p:sp>
      <p:graphicFrame>
        <p:nvGraphicFramePr>
          <p:cNvPr id="17" name="Chart 14"/>
          <p:cNvGraphicFramePr/>
          <p:nvPr>
            <p:extLst>
              <p:ext uri="{D42A27DB-BD31-4B8C-83A1-F6EECF244321}">
                <p14:modId xmlns:p14="http://schemas.microsoft.com/office/powerpoint/2010/main" val="2495188214"/>
              </p:ext>
            </p:extLst>
          </p:nvPr>
        </p:nvGraphicFramePr>
        <p:xfrm>
          <a:off x="4710265" y="1323473"/>
          <a:ext cx="6807967" cy="4646891"/>
        </p:xfrm>
        <a:graphic>
          <a:graphicData uri="http://schemas.openxmlformats.org/drawingml/2006/chart">
            <c:chart xmlns:c="http://schemas.openxmlformats.org/drawingml/2006/chart" xmlns:r="http://schemas.openxmlformats.org/officeDocument/2006/relationships" r:id="rId2"/>
          </a:graphicData>
        </a:graphic>
      </p:graphicFrame>
      <p:sp>
        <p:nvSpPr>
          <p:cNvPr id="20" name="Скругленный прямоугольник 19"/>
          <p:cNvSpPr/>
          <p:nvPr/>
        </p:nvSpPr>
        <p:spPr>
          <a:xfrm>
            <a:off x="5384417" y="1404330"/>
            <a:ext cx="193958" cy="193958"/>
          </a:xfrm>
          <a:prstGeom prst="roundRect">
            <a:avLst/>
          </a:prstGeom>
          <a:solidFill>
            <a:schemeClr val="tx1"/>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dirty="0">
              <a:ln>
                <a:noFill/>
              </a:ln>
              <a:solidFill>
                <a:prstClr val="white"/>
              </a:solidFill>
              <a:effectLst/>
              <a:uLnTx/>
              <a:uFillTx/>
              <a:ea typeface="+mn-ea"/>
              <a:cs typeface="+mn-cs"/>
            </a:endParaRPr>
          </a:p>
        </p:txBody>
      </p:sp>
      <p:sp>
        <p:nvSpPr>
          <p:cNvPr id="21" name="Текст 11"/>
          <p:cNvSpPr txBox="1">
            <a:spLocks/>
          </p:cNvSpPr>
          <p:nvPr/>
        </p:nvSpPr>
        <p:spPr>
          <a:xfrm>
            <a:off x="5597514" y="1392966"/>
            <a:ext cx="1897607" cy="267393"/>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100" b="1" dirty="0">
                <a:cs typeface="Poppins SemiBold" panose="02000000000000000000" pitchFamily="2" charset="0"/>
              </a:rPr>
              <a:t>Male sales</a:t>
            </a:r>
          </a:p>
        </p:txBody>
      </p:sp>
      <p:sp>
        <p:nvSpPr>
          <p:cNvPr id="22" name="Скругленный прямоугольник 21"/>
          <p:cNvSpPr/>
          <p:nvPr/>
        </p:nvSpPr>
        <p:spPr>
          <a:xfrm>
            <a:off x="5384417" y="1881985"/>
            <a:ext cx="193958" cy="193958"/>
          </a:xfrm>
          <a:prstGeom prst="roundRect">
            <a:avLst/>
          </a:prstGeom>
          <a:solidFill>
            <a:srgbClr val="E23936"/>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dirty="0">
              <a:ln>
                <a:noFill/>
              </a:ln>
              <a:solidFill>
                <a:prstClr val="white"/>
              </a:solidFill>
              <a:effectLst/>
              <a:uLnTx/>
              <a:uFillTx/>
              <a:ea typeface="+mn-ea"/>
              <a:cs typeface="+mn-cs"/>
            </a:endParaRPr>
          </a:p>
        </p:txBody>
      </p:sp>
      <p:sp>
        <p:nvSpPr>
          <p:cNvPr id="23" name="Текст 11"/>
          <p:cNvSpPr txBox="1">
            <a:spLocks/>
          </p:cNvSpPr>
          <p:nvPr/>
        </p:nvSpPr>
        <p:spPr>
          <a:xfrm>
            <a:off x="5597514" y="1863248"/>
            <a:ext cx="2483429" cy="262286"/>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100" b="1" dirty="0">
                <a:cs typeface="Poppins SemiBold" panose="02000000000000000000" pitchFamily="2" charset="0"/>
              </a:rPr>
              <a:t>Female sales</a:t>
            </a:r>
          </a:p>
        </p:txBody>
      </p:sp>
    </p:spTree>
    <p:extLst>
      <p:ext uri="{BB962C8B-B14F-4D97-AF65-F5344CB8AC3E}">
        <p14:creationId xmlns:p14="http://schemas.microsoft.com/office/powerpoint/2010/main" val="63213984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25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8" dur="250" fill="hold"/>
                                        <p:tgtEl>
                                          <p:spTgt spid="5"/>
                                        </p:tgtEl>
                                        <p:attrNameLst>
                                          <p:attrName>ppt_y</p:attrName>
                                        </p:attrNameLst>
                                      </p:cBhvr>
                                      <p:tavLst>
                                        <p:tav tm="0">
                                          <p:val>
                                            <p:strVal val="#ppt_y"/>
                                          </p:val>
                                        </p:tav>
                                        <p:tav tm="100000">
                                          <p:val>
                                            <p:strVal val="#ppt_y"/>
                                          </p:val>
                                        </p:tav>
                                      </p:tavLst>
                                    </p:anim>
                                    <p:anim calcmode="lin" valueType="num">
                                      <p:cBhvr>
                                        <p:cTn id="9" dur="25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0" dur="25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1" dur="250" tmFilter="0,0; .5, 1; 1, 1"/>
                                        <p:tgtEl>
                                          <p:spTgt spid="5"/>
                                        </p:tgtEl>
                                      </p:cBhvr>
                                    </p:animEffect>
                                  </p:childTnLst>
                                </p:cTn>
                              </p:par>
                            </p:childTnLst>
                          </p:cTn>
                        </p:par>
                        <p:par>
                          <p:cTn id="12" fill="hold">
                            <p:stCondLst>
                              <p:cond delay="775"/>
                            </p:stCondLst>
                            <p:childTnLst>
                              <p:par>
                                <p:cTn id="13" presetID="22" presetClass="entr" presetSubtype="1"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up)">
                                      <p:cBhvr>
                                        <p:cTn id="15" dur="400"/>
                                        <p:tgtEl>
                                          <p:spTgt spid="7"/>
                                        </p:tgtEl>
                                      </p:cBhvr>
                                    </p:animEffect>
                                  </p:childTnLst>
                                </p:cTn>
                              </p:par>
                            </p:childTnLst>
                          </p:cTn>
                        </p:par>
                        <p:par>
                          <p:cTn id="16" fill="hold">
                            <p:stCondLst>
                              <p:cond delay="1175"/>
                            </p:stCondLst>
                            <p:childTnLst>
                              <p:par>
                                <p:cTn id="17" presetID="22" presetClass="entr" presetSubtype="1" fill="hold" grpId="0" nodeType="after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wipe(up)">
                                      <p:cBhvr>
                                        <p:cTn id="19" dur="400"/>
                                        <p:tgtEl>
                                          <p:spTgt spid="3"/>
                                        </p:tgtEl>
                                      </p:cBhvr>
                                    </p:animEffect>
                                  </p:childTnLst>
                                </p:cTn>
                              </p:par>
                              <p:par>
                                <p:cTn id="20" presetID="22" presetClass="entr" presetSubtype="1" fill="hold" grpId="0" nodeType="with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wipe(up)">
                                      <p:cBhvr>
                                        <p:cTn id="22" dur="400"/>
                                        <p:tgtEl>
                                          <p:spTgt spid="4"/>
                                        </p:tgtEl>
                                      </p:cBhvr>
                                    </p:animEffect>
                                  </p:childTnLst>
                                </p:cTn>
                              </p:par>
                            </p:childTnLst>
                          </p:cTn>
                        </p:par>
                        <p:par>
                          <p:cTn id="23" fill="hold">
                            <p:stCondLst>
                              <p:cond delay="1575"/>
                            </p:stCondLst>
                            <p:childTnLst>
                              <p:par>
                                <p:cTn id="24" presetID="22" presetClass="entr" presetSubtype="4" fill="hold" grpId="0" nodeType="afterEffect">
                                  <p:stCondLst>
                                    <p:cond delay="0"/>
                                  </p:stCondLst>
                                  <p:childTnLst>
                                    <p:set>
                                      <p:cBhvr>
                                        <p:cTn id="25" dur="1" fill="hold">
                                          <p:stCondLst>
                                            <p:cond delay="0"/>
                                          </p:stCondLst>
                                        </p:cTn>
                                        <p:tgtEl>
                                          <p:spTgt spid="17">
                                            <p:graphicEl>
                                              <a:chart seriesIdx="-3" categoryIdx="-3" bldStep="gridLegend"/>
                                            </p:graphicEl>
                                          </p:spTgt>
                                        </p:tgtEl>
                                        <p:attrNameLst>
                                          <p:attrName>style.visibility</p:attrName>
                                        </p:attrNameLst>
                                      </p:cBhvr>
                                      <p:to>
                                        <p:strVal val="visible"/>
                                      </p:to>
                                    </p:set>
                                    <p:animEffect transition="in" filter="wipe(down)">
                                      <p:cBhvr>
                                        <p:cTn id="26" dur="500"/>
                                        <p:tgtEl>
                                          <p:spTgt spid="17">
                                            <p:graphicEl>
                                              <a:chart seriesIdx="-3" categoryIdx="-3" bldStep="gridLegend"/>
                                            </p:graphicEl>
                                          </p:spTgt>
                                        </p:tgtEl>
                                      </p:cBhvr>
                                    </p:animEffect>
                                  </p:childTnLst>
                                </p:cTn>
                              </p:par>
                            </p:childTnLst>
                          </p:cTn>
                        </p:par>
                        <p:par>
                          <p:cTn id="27" fill="hold">
                            <p:stCondLst>
                              <p:cond delay="2075"/>
                            </p:stCondLst>
                            <p:childTnLst>
                              <p:par>
                                <p:cTn id="28" presetID="22" presetClass="entr" presetSubtype="4" fill="hold" grpId="0" nodeType="afterEffect">
                                  <p:stCondLst>
                                    <p:cond delay="0"/>
                                  </p:stCondLst>
                                  <p:childTnLst>
                                    <p:set>
                                      <p:cBhvr>
                                        <p:cTn id="29" dur="1" fill="hold">
                                          <p:stCondLst>
                                            <p:cond delay="0"/>
                                          </p:stCondLst>
                                        </p:cTn>
                                        <p:tgtEl>
                                          <p:spTgt spid="17">
                                            <p:graphicEl>
                                              <a:chart seriesIdx="0" categoryIdx="-4" bldStep="series"/>
                                            </p:graphicEl>
                                          </p:spTgt>
                                        </p:tgtEl>
                                        <p:attrNameLst>
                                          <p:attrName>style.visibility</p:attrName>
                                        </p:attrNameLst>
                                      </p:cBhvr>
                                      <p:to>
                                        <p:strVal val="visible"/>
                                      </p:to>
                                    </p:set>
                                    <p:animEffect transition="in" filter="wipe(down)">
                                      <p:cBhvr>
                                        <p:cTn id="30" dur="500"/>
                                        <p:tgtEl>
                                          <p:spTgt spid="17">
                                            <p:graphicEl>
                                              <a:chart seriesIdx="0" categoryIdx="-4" bldStep="series"/>
                                            </p:graphicEl>
                                          </p:spTgt>
                                        </p:tgtEl>
                                      </p:cBhvr>
                                    </p:animEffect>
                                  </p:childTnLst>
                                </p:cTn>
                              </p:par>
                            </p:childTnLst>
                          </p:cTn>
                        </p:par>
                        <p:par>
                          <p:cTn id="31" fill="hold">
                            <p:stCondLst>
                              <p:cond delay="2575"/>
                            </p:stCondLst>
                            <p:childTnLst>
                              <p:par>
                                <p:cTn id="32" presetID="22" presetClass="entr" presetSubtype="4" fill="hold" grpId="0" nodeType="afterEffect">
                                  <p:stCondLst>
                                    <p:cond delay="0"/>
                                  </p:stCondLst>
                                  <p:childTnLst>
                                    <p:set>
                                      <p:cBhvr>
                                        <p:cTn id="33" dur="1" fill="hold">
                                          <p:stCondLst>
                                            <p:cond delay="0"/>
                                          </p:stCondLst>
                                        </p:cTn>
                                        <p:tgtEl>
                                          <p:spTgt spid="17">
                                            <p:graphicEl>
                                              <a:chart seriesIdx="1" categoryIdx="-4" bldStep="series"/>
                                            </p:graphicEl>
                                          </p:spTgt>
                                        </p:tgtEl>
                                        <p:attrNameLst>
                                          <p:attrName>style.visibility</p:attrName>
                                        </p:attrNameLst>
                                      </p:cBhvr>
                                      <p:to>
                                        <p:strVal val="visible"/>
                                      </p:to>
                                    </p:set>
                                    <p:animEffect transition="in" filter="wipe(down)">
                                      <p:cBhvr>
                                        <p:cTn id="34" dur="500"/>
                                        <p:tgtEl>
                                          <p:spTgt spid="17">
                                            <p:graphicEl>
                                              <a:chart seriesIdx="1" categoryIdx="-4" bldStep="series"/>
                                            </p:graphicEl>
                                          </p:spTgt>
                                        </p:tgtEl>
                                      </p:cBhvr>
                                    </p:animEffect>
                                  </p:childTnLst>
                                </p:cTn>
                              </p:par>
                            </p:childTnLst>
                          </p:cTn>
                        </p:par>
                        <p:par>
                          <p:cTn id="35" fill="hold">
                            <p:stCondLst>
                              <p:cond delay="3075"/>
                            </p:stCondLst>
                            <p:childTnLst>
                              <p:par>
                                <p:cTn id="36" presetID="22" presetClass="entr" presetSubtype="1" fill="hold" grpId="0" nodeType="afterEffect">
                                  <p:stCondLst>
                                    <p:cond delay="0"/>
                                  </p:stCondLst>
                                  <p:childTnLst>
                                    <p:set>
                                      <p:cBhvr>
                                        <p:cTn id="37" dur="1" fill="hold">
                                          <p:stCondLst>
                                            <p:cond delay="0"/>
                                          </p:stCondLst>
                                        </p:cTn>
                                        <p:tgtEl>
                                          <p:spTgt spid="20"/>
                                        </p:tgtEl>
                                        <p:attrNameLst>
                                          <p:attrName>style.visibility</p:attrName>
                                        </p:attrNameLst>
                                      </p:cBhvr>
                                      <p:to>
                                        <p:strVal val="visible"/>
                                      </p:to>
                                    </p:set>
                                    <p:animEffect transition="in" filter="wipe(up)">
                                      <p:cBhvr>
                                        <p:cTn id="38" dur="350"/>
                                        <p:tgtEl>
                                          <p:spTgt spid="20"/>
                                        </p:tgtEl>
                                      </p:cBhvr>
                                    </p:animEffect>
                                  </p:childTnLst>
                                </p:cTn>
                              </p:par>
                            </p:childTnLst>
                          </p:cTn>
                        </p:par>
                        <p:par>
                          <p:cTn id="39" fill="hold">
                            <p:stCondLst>
                              <p:cond delay="3425"/>
                            </p:stCondLst>
                            <p:childTnLst>
                              <p:par>
                                <p:cTn id="40" presetID="22" presetClass="entr" presetSubtype="1" fill="hold" grpId="0" nodeType="afterEffect">
                                  <p:stCondLst>
                                    <p:cond delay="0"/>
                                  </p:stCondLst>
                                  <p:childTnLst>
                                    <p:set>
                                      <p:cBhvr>
                                        <p:cTn id="41" dur="1" fill="hold">
                                          <p:stCondLst>
                                            <p:cond delay="0"/>
                                          </p:stCondLst>
                                        </p:cTn>
                                        <p:tgtEl>
                                          <p:spTgt spid="21"/>
                                        </p:tgtEl>
                                        <p:attrNameLst>
                                          <p:attrName>style.visibility</p:attrName>
                                        </p:attrNameLst>
                                      </p:cBhvr>
                                      <p:to>
                                        <p:strVal val="visible"/>
                                      </p:to>
                                    </p:set>
                                    <p:animEffect transition="in" filter="wipe(up)">
                                      <p:cBhvr>
                                        <p:cTn id="42" dur="400"/>
                                        <p:tgtEl>
                                          <p:spTgt spid="21"/>
                                        </p:tgtEl>
                                      </p:cBhvr>
                                    </p:animEffect>
                                  </p:childTnLst>
                                </p:cTn>
                              </p:par>
                            </p:childTnLst>
                          </p:cTn>
                        </p:par>
                        <p:par>
                          <p:cTn id="43" fill="hold">
                            <p:stCondLst>
                              <p:cond delay="3825"/>
                            </p:stCondLst>
                            <p:childTnLst>
                              <p:par>
                                <p:cTn id="44" presetID="22" presetClass="entr" presetSubtype="1" fill="hold" grpId="0" nodeType="afterEffect">
                                  <p:stCondLst>
                                    <p:cond delay="0"/>
                                  </p:stCondLst>
                                  <p:childTnLst>
                                    <p:set>
                                      <p:cBhvr>
                                        <p:cTn id="45" dur="1" fill="hold">
                                          <p:stCondLst>
                                            <p:cond delay="0"/>
                                          </p:stCondLst>
                                        </p:cTn>
                                        <p:tgtEl>
                                          <p:spTgt spid="22"/>
                                        </p:tgtEl>
                                        <p:attrNameLst>
                                          <p:attrName>style.visibility</p:attrName>
                                        </p:attrNameLst>
                                      </p:cBhvr>
                                      <p:to>
                                        <p:strVal val="visible"/>
                                      </p:to>
                                    </p:set>
                                    <p:animEffect transition="in" filter="wipe(up)">
                                      <p:cBhvr>
                                        <p:cTn id="46" dur="350"/>
                                        <p:tgtEl>
                                          <p:spTgt spid="22"/>
                                        </p:tgtEl>
                                      </p:cBhvr>
                                    </p:animEffect>
                                  </p:childTnLst>
                                </p:cTn>
                              </p:par>
                            </p:childTnLst>
                          </p:cTn>
                        </p:par>
                        <p:par>
                          <p:cTn id="47" fill="hold">
                            <p:stCondLst>
                              <p:cond delay="4175"/>
                            </p:stCondLst>
                            <p:childTnLst>
                              <p:par>
                                <p:cTn id="48" presetID="22" presetClass="entr" presetSubtype="1" fill="hold" grpId="0" nodeType="afterEffect">
                                  <p:stCondLst>
                                    <p:cond delay="0"/>
                                  </p:stCondLst>
                                  <p:childTnLst>
                                    <p:set>
                                      <p:cBhvr>
                                        <p:cTn id="49" dur="1" fill="hold">
                                          <p:stCondLst>
                                            <p:cond delay="0"/>
                                          </p:stCondLst>
                                        </p:cTn>
                                        <p:tgtEl>
                                          <p:spTgt spid="23"/>
                                        </p:tgtEl>
                                        <p:attrNameLst>
                                          <p:attrName>style.visibility</p:attrName>
                                        </p:attrNameLst>
                                      </p:cBhvr>
                                      <p:to>
                                        <p:strVal val="visible"/>
                                      </p:to>
                                    </p:set>
                                    <p:animEffect transition="in" filter="wipe(up)">
                                      <p:cBhvr>
                                        <p:cTn id="50" dur="4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7" grpId="0"/>
      <p:bldGraphic spid="17" grpId="0" uiExpand="1">
        <p:bldSub>
          <a:bldChart bld="series"/>
        </p:bldSub>
      </p:bldGraphic>
      <p:bldP spid="20" grpId="0" animBg="1"/>
      <p:bldP spid="21" grpId="0"/>
      <p:bldP spid="22" grpId="0" animBg="1"/>
      <p:bldP spid="23"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tx1">
            <a:lumMod val="75000"/>
            <a:lumOff val="25000"/>
          </a:schemeClr>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2BAFA1A-E8B6-4101-A1E1-90713E335F5D}"/>
              </a:ext>
            </a:extLst>
          </p:cNvPr>
          <p:cNvGrpSpPr/>
          <p:nvPr/>
        </p:nvGrpSpPr>
        <p:grpSpPr>
          <a:xfrm>
            <a:off x="7068711" y="2674899"/>
            <a:ext cx="1484739" cy="2306998"/>
            <a:chOff x="7068711" y="2674899"/>
            <a:chExt cx="895075" cy="2306998"/>
          </a:xfrm>
        </p:grpSpPr>
        <p:cxnSp>
          <p:nvCxnSpPr>
            <p:cNvPr id="8" name="Прямая соединительная линия 7"/>
            <p:cNvCxnSpPr/>
            <p:nvPr/>
          </p:nvCxnSpPr>
          <p:spPr>
            <a:xfrm flipH="1">
              <a:off x="7068711" y="2674899"/>
              <a:ext cx="8950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Прямая соединительная линия 15"/>
            <p:cNvCxnSpPr/>
            <p:nvPr/>
          </p:nvCxnSpPr>
          <p:spPr>
            <a:xfrm flipH="1">
              <a:off x="7068711" y="3828398"/>
              <a:ext cx="8950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2" name="Прямая соединительная линия 21"/>
            <p:cNvCxnSpPr/>
            <p:nvPr/>
          </p:nvCxnSpPr>
          <p:spPr>
            <a:xfrm flipH="1">
              <a:off x="7068711" y="4981897"/>
              <a:ext cx="8950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4" name="Group 3">
            <a:extLst>
              <a:ext uri="{FF2B5EF4-FFF2-40B4-BE49-F238E27FC236}">
                <a16:creationId xmlns:a16="http://schemas.microsoft.com/office/drawing/2014/main" id="{7FA99F2A-164F-4DED-AEA4-AFB88EAEC0A6}"/>
              </a:ext>
            </a:extLst>
          </p:cNvPr>
          <p:cNvGrpSpPr/>
          <p:nvPr/>
        </p:nvGrpSpPr>
        <p:grpSpPr>
          <a:xfrm>
            <a:off x="3448050" y="2674899"/>
            <a:ext cx="1557513" cy="2306998"/>
            <a:chOff x="4110488" y="2674899"/>
            <a:chExt cx="895075" cy="2306998"/>
          </a:xfrm>
        </p:grpSpPr>
        <p:cxnSp>
          <p:nvCxnSpPr>
            <p:cNvPr id="25" name="Прямая соединительная линия 24"/>
            <p:cNvCxnSpPr/>
            <p:nvPr/>
          </p:nvCxnSpPr>
          <p:spPr>
            <a:xfrm flipH="1">
              <a:off x="4110488" y="2674899"/>
              <a:ext cx="8950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6" name="Прямая соединительная линия 25"/>
            <p:cNvCxnSpPr/>
            <p:nvPr/>
          </p:nvCxnSpPr>
          <p:spPr>
            <a:xfrm flipH="1">
              <a:off x="4110488" y="3828398"/>
              <a:ext cx="8950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7" name="Прямая соединительная линия 26"/>
            <p:cNvCxnSpPr/>
            <p:nvPr/>
          </p:nvCxnSpPr>
          <p:spPr>
            <a:xfrm flipH="1">
              <a:off x="4110488" y="4981897"/>
              <a:ext cx="8950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pic>
        <p:nvPicPr>
          <p:cNvPr id="36" name="Рисунок 3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28650" y="1261873"/>
            <a:ext cx="3785502" cy="5721015"/>
          </a:xfrm>
          <a:prstGeom prst="rect">
            <a:avLst/>
          </a:prstGeom>
        </p:spPr>
      </p:pic>
      <p:sp>
        <p:nvSpPr>
          <p:cNvPr id="5" name="TextBox 4"/>
          <p:cNvSpPr txBox="1"/>
          <p:nvPr/>
        </p:nvSpPr>
        <p:spPr>
          <a:xfrm>
            <a:off x="2002465" y="531721"/>
            <a:ext cx="8187070" cy="707886"/>
          </a:xfrm>
          <a:prstGeom prst="rect">
            <a:avLst/>
          </a:prstGeom>
          <a:noFill/>
        </p:spPr>
        <p:txBody>
          <a:bodyPr wrap="square" rtlCol="0">
            <a:spAutoFit/>
          </a:bodyPr>
          <a:lstStyle/>
          <a:p>
            <a:pPr algn="ctr"/>
            <a:r>
              <a:rPr lang="en-US" sz="4000" dirty="0">
                <a:solidFill>
                  <a:srgbClr val="E23936"/>
                </a:solidFill>
                <a:cs typeface="Rubik Medium" panose="02000604000000020004" pitchFamily="2" charset="-79"/>
              </a:rPr>
              <a:t>EASY &amp; </a:t>
            </a:r>
            <a:r>
              <a:rPr lang="en-US" sz="4000" b="1" dirty="0">
                <a:solidFill>
                  <a:srgbClr val="E23936"/>
                </a:solidFill>
                <a:cs typeface="Rubik Medium" panose="02000604000000020004" pitchFamily="2" charset="-79"/>
              </a:rPr>
              <a:t>ELEGANT</a:t>
            </a:r>
            <a:endParaRPr lang="ru-RU" sz="4000" b="1" dirty="0">
              <a:solidFill>
                <a:srgbClr val="E23936"/>
              </a:solidFill>
              <a:cs typeface="Rubik Medium" panose="02000604000000020004" pitchFamily="2" charset="-79"/>
            </a:endParaRPr>
          </a:p>
        </p:txBody>
      </p:sp>
      <p:sp>
        <p:nvSpPr>
          <p:cNvPr id="6" name="TextBox 5"/>
          <p:cNvSpPr txBox="1"/>
          <p:nvPr/>
        </p:nvSpPr>
        <p:spPr>
          <a:xfrm>
            <a:off x="2906349" y="1252324"/>
            <a:ext cx="6379302" cy="276999"/>
          </a:xfrm>
          <a:prstGeom prst="rect">
            <a:avLst/>
          </a:prstGeom>
          <a:noFill/>
        </p:spPr>
        <p:txBody>
          <a:bodyPr wrap="square" rtlCol="0">
            <a:spAutoFit/>
          </a:bodyPr>
          <a:lstStyle/>
          <a:p>
            <a:pPr algn="ctr"/>
            <a:r>
              <a:rPr lang="en-US" sz="1200" dirty="0">
                <a:solidFill>
                  <a:schemeClr val="bg1"/>
                </a:solidFill>
                <a:ea typeface="Cardo" panose="02020600000000000000" pitchFamily="18" charset="-79"/>
                <a:cs typeface="Cardo" panose="02020600000000000000" pitchFamily="18" charset="-79"/>
              </a:rPr>
              <a:t>YEAR SALES COLUMN ANALYSIS</a:t>
            </a:r>
            <a:endParaRPr lang="ru-RU" sz="1200" dirty="0">
              <a:solidFill>
                <a:schemeClr val="bg1"/>
              </a:solidFill>
              <a:ea typeface="Cardo" panose="02020600000000000000" pitchFamily="18" charset="-79"/>
              <a:cs typeface="Cardo" panose="02020600000000000000" pitchFamily="18" charset="-79"/>
            </a:endParaRPr>
          </a:p>
        </p:txBody>
      </p:sp>
      <p:sp>
        <p:nvSpPr>
          <p:cNvPr id="13" name="Подзаголовок 2"/>
          <p:cNvSpPr txBox="1">
            <a:spLocks/>
          </p:cNvSpPr>
          <p:nvPr/>
        </p:nvSpPr>
        <p:spPr>
          <a:xfrm>
            <a:off x="8622902" y="2458606"/>
            <a:ext cx="2167930" cy="115349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000"/>
              </a:lnSpc>
              <a:spcBef>
                <a:spcPts val="0"/>
              </a:spcBef>
              <a:buNone/>
            </a:pPr>
            <a:r>
              <a:rPr lang="en-US" sz="1200" b="1" dirty="0">
                <a:solidFill>
                  <a:schemeClr val="bg1"/>
                </a:solidFill>
              </a:rPr>
              <a:t>FAST PROCESS</a:t>
            </a:r>
            <a:endParaRPr lang="en-US" sz="1100" dirty="0">
              <a:solidFill>
                <a:schemeClr val="bg1"/>
              </a:solidFill>
            </a:endParaRPr>
          </a:p>
          <a:p>
            <a:pPr marL="0" indent="0">
              <a:lnSpc>
                <a:spcPts val="2000"/>
              </a:lnSpc>
              <a:spcBef>
                <a:spcPts val="0"/>
              </a:spcBef>
              <a:buNone/>
            </a:pPr>
            <a:r>
              <a:rPr lang="en-US" sz="1100" kern="0" dirty="0">
                <a:solidFill>
                  <a:schemeClr val="bg1">
                    <a:lumMod val="65000"/>
                  </a:schemeClr>
                </a:solidFill>
                <a:ea typeface="Karla" pitchFamily="2" charset="0"/>
                <a:cs typeface="Poppins" panose="02000000000000000000" pitchFamily="2" charset="0"/>
              </a:rPr>
              <a:t>Etiam vitae dui congue, semper quam vitae, luctus</a:t>
            </a:r>
            <a:endParaRPr lang="en-US" sz="1100" dirty="0">
              <a:solidFill>
                <a:schemeClr val="bg1">
                  <a:lumMod val="65000"/>
                </a:schemeClr>
              </a:solidFill>
              <a:cs typeface="Poppins" panose="02000000000000000000" pitchFamily="2" charset="0"/>
            </a:endParaRPr>
          </a:p>
        </p:txBody>
      </p:sp>
      <p:sp>
        <p:nvSpPr>
          <p:cNvPr id="18" name="Подзаголовок 2"/>
          <p:cNvSpPr txBox="1">
            <a:spLocks/>
          </p:cNvSpPr>
          <p:nvPr/>
        </p:nvSpPr>
        <p:spPr>
          <a:xfrm>
            <a:off x="8622902" y="3612105"/>
            <a:ext cx="2167930" cy="115349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000"/>
              </a:lnSpc>
              <a:spcBef>
                <a:spcPts val="0"/>
              </a:spcBef>
              <a:buNone/>
            </a:pPr>
            <a:r>
              <a:rPr lang="en-US" sz="1200" b="1" dirty="0">
                <a:solidFill>
                  <a:schemeClr val="bg1"/>
                </a:solidFill>
              </a:rPr>
              <a:t>FRIENDLY INTERFACE</a:t>
            </a:r>
            <a:endParaRPr lang="en-US" sz="1100" dirty="0">
              <a:solidFill>
                <a:schemeClr val="bg1"/>
              </a:solidFill>
            </a:endParaRPr>
          </a:p>
          <a:p>
            <a:pPr marL="0" indent="0">
              <a:lnSpc>
                <a:spcPts val="2000"/>
              </a:lnSpc>
              <a:spcBef>
                <a:spcPts val="0"/>
              </a:spcBef>
              <a:buNone/>
            </a:pPr>
            <a:r>
              <a:rPr lang="en-US" sz="1100" kern="0" dirty="0">
                <a:solidFill>
                  <a:schemeClr val="bg1">
                    <a:lumMod val="65000"/>
                  </a:schemeClr>
                </a:solidFill>
                <a:ea typeface="Karla" pitchFamily="2" charset="0"/>
                <a:cs typeface="Poppins" panose="02000000000000000000" pitchFamily="2" charset="0"/>
              </a:rPr>
              <a:t>Etiam vitae dui congue, semper quam vitae, luctus</a:t>
            </a:r>
            <a:endParaRPr lang="en-US" sz="1100" dirty="0">
              <a:solidFill>
                <a:schemeClr val="bg1">
                  <a:lumMod val="65000"/>
                </a:schemeClr>
              </a:solidFill>
              <a:cs typeface="Poppins" panose="02000000000000000000" pitchFamily="2" charset="0"/>
            </a:endParaRPr>
          </a:p>
        </p:txBody>
      </p:sp>
      <p:sp>
        <p:nvSpPr>
          <p:cNvPr id="24" name="Подзаголовок 2"/>
          <p:cNvSpPr txBox="1">
            <a:spLocks/>
          </p:cNvSpPr>
          <p:nvPr/>
        </p:nvSpPr>
        <p:spPr>
          <a:xfrm>
            <a:off x="8622902" y="4765604"/>
            <a:ext cx="2167930" cy="115349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000"/>
              </a:lnSpc>
              <a:spcBef>
                <a:spcPts val="0"/>
              </a:spcBef>
              <a:buNone/>
            </a:pPr>
            <a:r>
              <a:rPr lang="en-US" sz="1200" b="1" dirty="0">
                <a:solidFill>
                  <a:schemeClr val="bg1"/>
                </a:solidFill>
              </a:rPr>
              <a:t>SMART tools</a:t>
            </a:r>
            <a:endParaRPr lang="en-US" sz="1100" dirty="0">
              <a:solidFill>
                <a:schemeClr val="bg1"/>
              </a:solidFill>
            </a:endParaRPr>
          </a:p>
          <a:p>
            <a:pPr marL="0" indent="0">
              <a:lnSpc>
                <a:spcPts val="2000"/>
              </a:lnSpc>
              <a:spcBef>
                <a:spcPts val="0"/>
              </a:spcBef>
              <a:buNone/>
            </a:pPr>
            <a:r>
              <a:rPr lang="en-US" sz="1100" kern="0" dirty="0">
                <a:solidFill>
                  <a:schemeClr val="bg1">
                    <a:lumMod val="65000"/>
                  </a:schemeClr>
                </a:solidFill>
                <a:ea typeface="Karla" pitchFamily="2" charset="0"/>
                <a:cs typeface="Poppins" panose="02000000000000000000" pitchFamily="2" charset="0"/>
              </a:rPr>
              <a:t>Etiam vitae dui congue, semper quam vitae, luctus</a:t>
            </a:r>
            <a:endParaRPr lang="en-US" sz="1100" dirty="0">
              <a:solidFill>
                <a:schemeClr val="bg1">
                  <a:lumMod val="65000"/>
                </a:schemeClr>
              </a:solidFill>
              <a:cs typeface="Poppins" panose="02000000000000000000" pitchFamily="2" charset="0"/>
            </a:endParaRPr>
          </a:p>
        </p:txBody>
      </p:sp>
      <p:sp>
        <p:nvSpPr>
          <p:cNvPr id="31" name="Подзаголовок 2"/>
          <p:cNvSpPr txBox="1">
            <a:spLocks/>
          </p:cNvSpPr>
          <p:nvPr/>
        </p:nvSpPr>
        <p:spPr>
          <a:xfrm>
            <a:off x="1175820" y="2452308"/>
            <a:ext cx="2167930" cy="115349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ts val="2000"/>
              </a:lnSpc>
              <a:spcBef>
                <a:spcPts val="0"/>
              </a:spcBef>
              <a:buNone/>
            </a:pPr>
            <a:r>
              <a:rPr lang="en-US" sz="1200" b="1" dirty="0">
                <a:solidFill>
                  <a:schemeClr val="bg1"/>
                </a:solidFill>
              </a:rPr>
              <a:t>ELEGANT DESIGN</a:t>
            </a:r>
            <a:endParaRPr lang="en-US" sz="1100" dirty="0">
              <a:solidFill>
                <a:schemeClr val="bg1"/>
              </a:solidFill>
            </a:endParaRPr>
          </a:p>
          <a:p>
            <a:pPr marL="0" indent="0" algn="r">
              <a:lnSpc>
                <a:spcPts val="2000"/>
              </a:lnSpc>
              <a:spcBef>
                <a:spcPts val="0"/>
              </a:spcBef>
              <a:buNone/>
            </a:pPr>
            <a:r>
              <a:rPr lang="en-US" sz="1100" kern="0" dirty="0">
                <a:solidFill>
                  <a:schemeClr val="bg1">
                    <a:lumMod val="65000"/>
                  </a:schemeClr>
                </a:solidFill>
                <a:ea typeface="Karla" pitchFamily="2" charset="0"/>
                <a:cs typeface="Poppins" panose="02000000000000000000" pitchFamily="2" charset="0"/>
              </a:rPr>
              <a:t>Etiam vitae dui congue, semper quam vitae, luctus</a:t>
            </a:r>
            <a:endParaRPr lang="en-US" sz="1100" dirty="0">
              <a:solidFill>
                <a:schemeClr val="bg1">
                  <a:lumMod val="65000"/>
                </a:schemeClr>
              </a:solidFill>
              <a:cs typeface="Poppins" panose="02000000000000000000" pitchFamily="2" charset="0"/>
            </a:endParaRPr>
          </a:p>
        </p:txBody>
      </p:sp>
      <p:sp>
        <p:nvSpPr>
          <p:cNvPr id="32" name="Подзаголовок 2"/>
          <p:cNvSpPr txBox="1">
            <a:spLocks/>
          </p:cNvSpPr>
          <p:nvPr/>
        </p:nvSpPr>
        <p:spPr>
          <a:xfrm>
            <a:off x="1175820" y="3605807"/>
            <a:ext cx="2167930" cy="115349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ts val="2000"/>
              </a:lnSpc>
              <a:spcBef>
                <a:spcPts val="0"/>
              </a:spcBef>
              <a:buNone/>
            </a:pPr>
            <a:r>
              <a:rPr lang="en-US" sz="1200" b="1" dirty="0">
                <a:solidFill>
                  <a:schemeClr val="bg1"/>
                </a:solidFill>
              </a:rPr>
              <a:t>INTUITIVE MANAGE</a:t>
            </a:r>
            <a:endParaRPr lang="en-US" sz="1100" dirty="0">
              <a:solidFill>
                <a:schemeClr val="bg1"/>
              </a:solidFill>
            </a:endParaRPr>
          </a:p>
          <a:p>
            <a:pPr marL="0" indent="0" algn="r">
              <a:lnSpc>
                <a:spcPts val="2000"/>
              </a:lnSpc>
              <a:spcBef>
                <a:spcPts val="0"/>
              </a:spcBef>
              <a:buNone/>
            </a:pPr>
            <a:r>
              <a:rPr lang="en-US" sz="1100" kern="0" dirty="0">
                <a:solidFill>
                  <a:schemeClr val="bg1">
                    <a:lumMod val="65000"/>
                  </a:schemeClr>
                </a:solidFill>
                <a:ea typeface="Karla" pitchFamily="2" charset="0"/>
                <a:cs typeface="Poppins" panose="02000000000000000000" pitchFamily="2" charset="0"/>
              </a:rPr>
              <a:t>Etiam vitae dui congue, semper quam vitae, luctus</a:t>
            </a:r>
            <a:endParaRPr lang="en-US" sz="1100" dirty="0">
              <a:solidFill>
                <a:schemeClr val="bg1">
                  <a:lumMod val="65000"/>
                </a:schemeClr>
              </a:solidFill>
              <a:cs typeface="Poppins" panose="02000000000000000000" pitchFamily="2" charset="0"/>
            </a:endParaRPr>
          </a:p>
        </p:txBody>
      </p:sp>
      <p:sp>
        <p:nvSpPr>
          <p:cNvPr id="33" name="Подзаголовок 2"/>
          <p:cNvSpPr txBox="1">
            <a:spLocks/>
          </p:cNvSpPr>
          <p:nvPr/>
        </p:nvSpPr>
        <p:spPr>
          <a:xfrm>
            <a:off x="1175820" y="4759306"/>
            <a:ext cx="2167930" cy="115349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ts val="2000"/>
              </a:lnSpc>
              <a:spcBef>
                <a:spcPts val="0"/>
              </a:spcBef>
              <a:buNone/>
            </a:pPr>
            <a:r>
              <a:rPr lang="en-US" sz="1200" b="1" dirty="0">
                <a:solidFill>
                  <a:schemeClr val="bg1"/>
                </a:solidFill>
              </a:rPr>
              <a:t>CLEAR CODE</a:t>
            </a:r>
            <a:endParaRPr lang="en-US" sz="1100" dirty="0">
              <a:solidFill>
                <a:schemeClr val="bg1"/>
              </a:solidFill>
            </a:endParaRPr>
          </a:p>
          <a:p>
            <a:pPr marL="0" indent="0" algn="r">
              <a:lnSpc>
                <a:spcPts val="2000"/>
              </a:lnSpc>
              <a:spcBef>
                <a:spcPts val="0"/>
              </a:spcBef>
              <a:buNone/>
            </a:pPr>
            <a:r>
              <a:rPr lang="en-US" sz="1100" kern="0" dirty="0">
                <a:solidFill>
                  <a:schemeClr val="bg1">
                    <a:lumMod val="65000"/>
                  </a:schemeClr>
                </a:solidFill>
                <a:ea typeface="Karla" pitchFamily="2" charset="0"/>
                <a:cs typeface="Poppins" panose="02000000000000000000" pitchFamily="2" charset="0"/>
              </a:rPr>
              <a:t>Etiam vitae dui congue, semper quam vitae, luctus</a:t>
            </a:r>
            <a:endParaRPr lang="en-US" sz="1100" dirty="0">
              <a:solidFill>
                <a:schemeClr val="bg1">
                  <a:lumMod val="65000"/>
                </a:schemeClr>
              </a:solidFill>
              <a:cs typeface="Poppins" panose="02000000000000000000" pitchFamily="2" charset="0"/>
            </a:endParaRPr>
          </a:p>
        </p:txBody>
      </p:sp>
      <p:pic>
        <p:nvPicPr>
          <p:cNvPr id="9" name="Picture Placeholder 8">
            <a:extLst>
              <a:ext uri="{FF2B5EF4-FFF2-40B4-BE49-F238E27FC236}">
                <a16:creationId xmlns:a16="http://schemas.microsoft.com/office/drawing/2014/main" id="{85935F35-6A75-4BA4-9FF6-0641FDD862C8}"/>
              </a:ext>
            </a:extLst>
          </p:cNvPr>
          <p:cNvPicPr>
            <a:picLocks noGrp="1" noChangeAspect="1"/>
          </p:cNvPicPr>
          <p:nvPr>
            <p:ph type="pic" sz="quarter" idx="10"/>
          </p:nvPr>
        </p:nvPicPr>
        <p:blipFill>
          <a:blip r:embed="rId3" cstate="print">
            <a:extLst>
              <a:ext uri="{28A0092B-C50C-407E-A947-70E740481C1C}">
                <a14:useLocalDpi xmlns:a14="http://schemas.microsoft.com/office/drawing/2010/main" val="0"/>
              </a:ext>
            </a:extLst>
          </a:blip>
          <a:srcRect l="7809" r="7809"/>
          <a:stretch>
            <a:fillRect/>
          </a:stretch>
        </p:blipFill>
        <p:spPr/>
      </p:pic>
    </p:spTree>
    <p:extLst>
      <p:ext uri="{BB962C8B-B14F-4D97-AF65-F5344CB8AC3E}">
        <p14:creationId xmlns:p14="http://schemas.microsoft.com/office/powerpoint/2010/main" val="220608009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400"/>
                                        <p:tgtEl>
                                          <p:spTgt spid="5"/>
                                        </p:tgtEl>
                                      </p:cBhvr>
                                    </p:animEffect>
                                  </p:childTnLst>
                                </p:cTn>
                              </p:par>
                            </p:childTnLst>
                          </p:cTn>
                        </p:par>
                        <p:par>
                          <p:cTn id="8" fill="hold">
                            <p:stCondLst>
                              <p:cond delay="400"/>
                            </p:stCondLst>
                            <p:childTnLst>
                              <p:par>
                                <p:cTn id="9" presetID="22" presetClass="entr" presetSubtype="8"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left)">
                                      <p:cBhvr>
                                        <p:cTn id="11" dur="400"/>
                                        <p:tgtEl>
                                          <p:spTgt spid="6"/>
                                        </p:tgtEl>
                                      </p:cBhvr>
                                    </p:animEffect>
                                  </p:childTnLst>
                                </p:cTn>
                              </p:par>
                              <p:par>
                                <p:cTn id="12" presetID="22" presetClass="entr" presetSubtype="1" fill="hold" grpId="0" nodeType="withEffect">
                                  <p:stCondLst>
                                    <p:cond delay="0"/>
                                  </p:stCondLst>
                                  <p:childTnLst>
                                    <p:set>
                                      <p:cBhvr>
                                        <p:cTn id="13" dur="1" fill="hold">
                                          <p:stCondLst>
                                            <p:cond delay="0"/>
                                          </p:stCondLst>
                                        </p:cTn>
                                        <p:tgtEl>
                                          <p:spTgt spid="31"/>
                                        </p:tgtEl>
                                        <p:attrNameLst>
                                          <p:attrName>style.visibility</p:attrName>
                                        </p:attrNameLst>
                                      </p:cBhvr>
                                      <p:to>
                                        <p:strVal val="visible"/>
                                      </p:to>
                                    </p:set>
                                    <p:animEffect transition="in" filter="wipe(up)">
                                      <p:cBhvr>
                                        <p:cTn id="14" dur="400"/>
                                        <p:tgtEl>
                                          <p:spTgt spid="31"/>
                                        </p:tgtEl>
                                      </p:cBhvr>
                                    </p:animEffect>
                                  </p:childTnLst>
                                </p:cTn>
                              </p:par>
                              <p:par>
                                <p:cTn id="15" presetID="22" presetClass="entr" presetSubtype="1" fill="hold" grpId="0" nodeType="withEffect">
                                  <p:stCondLst>
                                    <p:cond delay="0"/>
                                  </p:stCondLst>
                                  <p:childTnLst>
                                    <p:set>
                                      <p:cBhvr>
                                        <p:cTn id="16" dur="1" fill="hold">
                                          <p:stCondLst>
                                            <p:cond delay="0"/>
                                          </p:stCondLst>
                                        </p:cTn>
                                        <p:tgtEl>
                                          <p:spTgt spid="32"/>
                                        </p:tgtEl>
                                        <p:attrNameLst>
                                          <p:attrName>style.visibility</p:attrName>
                                        </p:attrNameLst>
                                      </p:cBhvr>
                                      <p:to>
                                        <p:strVal val="visible"/>
                                      </p:to>
                                    </p:set>
                                    <p:animEffect transition="in" filter="wipe(up)">
                                      <p:cBhvr>
                                        <p:cTn id="17" dur="400"/>
                                        <p:tgtEl>
                                          <p:spTgt spid="32"/>
                                        </p:tgtEl>
                                      </p:cBhvr>
                                    </p:animEffect>
                                  </p:childTnLst>
                                </p:cTn>
                              </p:par>
                              <p:par>
                                <p:cTn id="18" presetID="22" presetClass="entr" presetSubtype="1" fill="hold" grpId="0" nodeType="withEffect">
                                  <p:stCondLst>
                                    <p:cond delay="0"/>
                                  </p:stCondLst>
                                  <p:childTnLst>
                                    <p:set>
                                      <p:cBhvr>
                                        <p:cTn id="19" dur="1" fill="hold">
                                          <p:stCondLst>
                                            <p:cond delay="0"/>
                                          </p:stCondLst>
                                        </p:cTn>
                                        <p:tgtEl>
                                          <p:spTgt spid="33"/>
                                        </p:tgtEl>
                                        <p:attrNameLst>
                                          <p:attrName>style.visibility</p:attrName>
                                        </p:attrNameLst>
                                      </p:cBhvr>
                                      <p:to>
                                        <p:strVal val="visible"/>
                                      </p:to>
                                    </p:set>
                                    <p:animEffect transition="in" filter="wipe(up)">
                                      <p:cBhvr>
                                        <p:cTn id="20" dur="400"/>
                                        <p:tgtEl>
                                          <p:spTgt spid="33"/>
                                        </p:tgtEl>
                                      </p:cBhvr>
                                    </p:animEffect>
                                  </p:childTnLst>
                                </p:cTn>
                              </p:par>
                              <p:par>
                                <p:cTn id="21" presetID="22" presetClass="entr" presetSubtype="1"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wipe(up)">
                                      <p:cBhvr>
                                        <p:cTn id="23" dur="400"/>
                                        <p:tgtEl>
                                          <p:spTgt spid="13"/>
                                        </p:tgtEl>
                                      </p:cBhvr>
                                    </p:animEffect>
                                  </p:childTnLst>
                                </p:cTn>
                              </p:par>
                              <p:par>
                                <p:cTn id="24" presetID="22" presetClass="entr" presetSubtype="1" fill="hold" grpId="0" nodeType="with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wipe(up)">
                                      <p:cBhvr>
                                        <p:cTn id="26" dur="400"/>
                                        <p:tgtEl>
                                          <p:spTgt spid="18"/>
                                        </p:tgtEl>
                                      </p:cBhvr>
                                    </p:animEffect>
                                  </p:childTnLst>
                                </p:cTn>
                              </p:par>
                              <p:par>
                                <p:cTn id="27" presetID="22" presetClass="entr" presetSubtype="1" fill="hold" grpId="0" nodeType="withEffect">
                                  <p:stCondLst>
                                    <p:cond delay="0"/>
                                  </p:stCondLst>
                                  <p:childTnLst>
                                    <p:set>
                                      <p:cBhvr>
                                        <p:cTn id="28" dur="1" fill="hold">
                                          <p:stCondLst>
                                            <p:cond delay="0"/>
                                          </p:stCondLst>
                                        </p:cTn>
                                        <p:tgtEl>
                                          <p:spTgt spid="24"/>
                                        </p:tgtEl>
                                        <p:attrNameLst>
                                          <p:attrName>style.visibility</p:attrName>
                                        </p:attrNameLst>
                                      </p:cBhvr>
                                      <p:to>
                                        <p:strVal val="visible"/>
                                      </p:to>
                                    </p:set>
                                    <p:animEffect transition="in" filter="wipe(up)">
                                      <p:cBhvr>
                                        <p:cTn id="29" dur="4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13" grpId="0"/>
      <p:bldP spid="18" grpId="0"/>
      <p:bldP spid="24" grpId="0"/>
      <p:bldP spid="31" grpId="0"/>
      <p:bldP spid="32" grpId="0"/>
      <p:bldP spid="3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Placeholder 13">
            <a:extLst>
              <a:ext uri="{FF2B5EF4-FFF2-40B4-BE49-F238E27FC236}">
                <a16:creationId xmlns:a16="http://schemas.microsoft.com/office/drawing/2014/main" id="{6FDC8E49-7033-497A-85CC-B8E40C0B0DB5}"/>
              </a:ext>
            </a:extLst>
          </p:cNvPr>
          <p:cNvPicPr>
            <a:picLocks noGrp="1" noChangeAspect="1"/>
          </p:cNvPicPr>
          <p:nvPr>
            <p:ph type="pic" sz="quarter" idx="10"/>
          </p:nvPr>
        </p:nvPicPr>
        <p:blipFill rotWithShape="1">
          <a:blip r:embed="rId2" cstate="print">
            <a:extLst>
              <a:ext uri="{28A0092B-C50C-407E-A947-70E740481C1C}">
                <a14:useLocalDpi xmlns:a14="http://schemas.microsoft.com/office/drawing/2010/main" val="0"/>
              </a:ext>
            </a:extLst>
          </a:blip>
          <a:srcRect t="17815" b="44929"/>
          <a:stretch/>
        </p:blipFill>
        <p:spPr>
          <a:xfrm>
            <a:off x="0" y="0"/>
            <a:ext cx="12192000" cy="6858000"/>
          </a:xfrm>
        </p:spPr>
      </p:pic>
      <p:sp>
        <p:nvSpPr>
          <p:cNvPr id="6" name="Прямоугольник 5"/>
          <p:cNvSpPr/>
          <p:nvPr/>
        </p:nvSpPr>
        <p:spPr>
          <a:xfrm>
            <a:off x="0" y="0"/>
            <a:ext cx="12192000" cy="6858000"/>
          </a:xfrm>
          <a:prstGeom prst="rect">
            <a:avLst/>
          </a:prstGeom>
          <a:solidFill>
            <a:schemeClr val="tx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7" name="TextBox 6"/>
          <p:cNvSpPr txBox="1"/>
          <p:nvPr/>
        </p:nvSpPr>
        <p:spPr>
          <a:xfrm>
            <a:off x="1097603" y="2168730"/>
            <a:ext cx="5511743" cy="830997"/>
          </a:xfrm>
          <a:prstGeom prst="rect">
            <a:avLst/>
          </a:prstGeom>
          <a:noFill/>
        </p:spPr>
        <p:txBody>
          <a:bodyPr wrap="square" rtlCol="0">
            <a:spAutoFit/>
          </a:bodyPr>
          <a:lstStyle/>
          <a:p>
            <a:r>
              <a:rPr lang="en-US" sz="4800" b="1" dirty="0">
                <a:solidFill>
                  <a:srgbClr val="E23936"/>
                </a:solidFill>
              </a:rPr>
              <a:t>THANK</a:t>
            </a:r>
            <a:r>
              <a:rPr lang="en-US" sz="4800" dirty="0">
                <a:solidFill>
                  <a:srgbClr val="E23936"/>
                </a:solidFill>
              </a:rPr>
              <a:t> </a:t>
            </a:r>
            <a:r>
              <a:rPr lang="en-US" sz="4800" dirty="0">
                <a:solidFill>
                  <a:schemeClr val="bg1"/>
                </a:solidFill>
              </a:rPr>
              <a:t>YOU</a:t>
            </a:r>
          </a:p>
        </p:txBody>
      </p:sp>
      <p:sp>
        <p:nvSpPr>
          <p:cNvPr id="8" name="Прямоугольник 7"/>
          <p:cNvSpPr/>
          <p:nvPr/>
        </p:nvSpPr>
        <p:spPr>
          <a:xfrm>
            <a:off x="1097602" y="3692812"/>
            <a:ext cx="5738627" cy="777777"/>
          </a:xfrm>
          <a:prstGeom prst="rect">
            <a:avLst/>
          </a:prstGeom>
        </p:spPr>
        <p:txBody>
          <a:bodyPr wrap="square">
            <a:spAutoFit/>
          </a:bodyPr>
          <a:lstStyle/>
          <a:p>
            <a:pPr>
              <a:lnSpc>
                <a:spcPts val="2800"/>
              </a:lnSpc>
            </a:pPr>
            <a:r>
              <a:rPr lang="en-US" dirty="0">
                <a:solidFill>
                  <a:schemeClr val="bg1"/>
                </a:solidFill>
              </a:rPr>
              <a:t>The quality of the product has much more influence that what the designer does.</a:t>
            </a:r>
            <a:endParaRPr lang="ru-RU" dirty="0">
              <a:solidFill>
                <a:schemeClr val="bg1"/>
              </a:solidFill>
            </a:endParaRPr>
          </a:p>
        </p:txBody>
      </p:sp>
      <p:cxnSp>
        <p:nvCxnSpPr>
          <p:cNvPr id="10" name="Прямая соединительная линия 9"/>
          <p:cNvCxnSpPr>
            <a:cxnSpLocks/>
          </p:cNvCxnSpPr>
          <p:nvPr/>
        </p:nvCxnSpPr>
        <p:spPr>
          <a:xfrm>
            <a:off x="1201479" y="3257714"/>
            <a:ext cx="3548321" cy="0"/>
          </a:xfrm>
          <a:prstGeom prst="line">
            <a:avLst/>
          </a:prstGeom>
          <a:ln w="28575">
            <a:solidFill>
              <a:srgbClr val="E23936"/>
            </a:solidFill>
          </a:ln>
        </p:spPr>
        <p:style>
          <a:lnRef idx="1">
            <a:schemeClr val="accent1"/>
          </a:lnRef>
          <a:fillRef idx="0">
            <a:schemeClr val="accent1"/>
          </a:fillRef>
          <a:effectRef idx="0">
            <a:schemeClr val="accent1"/>
          </a:effectRef>
          <a:fontRef idx="minor">
            <a:schemeClr val="tx1"/>
          </a:fontRef>
        </p:style>
      </p:cxnSp>
      <p:cxnSp>
        <p:nvCxnSpPr>
          <p:cNvPr id="11" name="Прямая соединительная линия 10"/>
          <p:cNvCxnSpPr>
            <a:cxnSpLocks/>
          </p:cNvCxnSpPr>
          <p:nvPr/>
        </p:nvCxnSpPr>
        <p:spPr>
          <a:xfrm>
            <a:off x="3487994" y="3257714"/>
            <a:ext cx="1439606" cy="0"/>
          </a:xfrm>
          <a:prstGeom prst="line">
            <a:avLst/>
          </a:prstGeom>
          <a:ln w="28575">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16" name="Подзаголовок 2"/>
          <p:cNvSpPr txBox="1">
            <a:spLocks/>
          </p:cNvSpPr>
          <p:nvPr/>
        </p:nvSpPr>
        <p:spPr>
          <a:xfrm>
            <a:off x="1097603" y="6056968"/>
            <a:ext cx="3347500" cy="45040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000"/>
              </a:lnSpc>
              <a:spcBef>
                <a:spcPts val="0"/>
              </a:spcBef>
              <a:buNone/>
            </a:pPr>
            <a:r>
              <a:rPr lang="en-US" sz="1000" spc="150" dirty="0">
                <a:solidFill>
                  <a:schemeClr val="bg1"/>
                </a:solidFill>
              </a:rPr>
              <a:t>www.yourdomain.com</a:t>
            </a:r>
          </a:p>
        </p:txBody>
      </p:sp>
    </p:spTree>
    <p:extLst>
      <p:ext uri="{BB962C8B-B14F-4D97-AF65-F5344CB8AC3E}">
        <p14:creationId xmlns:p14="http://schemas.microsoft.com/office/powerpoint/2010/main" val="244702889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7"/>
                                        </p:tgtEl>
                                        <p:attrNameLst>
                                          <p:attrName>style.visibility</p:attrName>
                                        </p:attrNameLst>
                                      </p:cBhvr>
                                      <p:to>
                                        <p:strVal val="visible"/>
                                      </p:to>
                                    </p:set>
                                    <p:anim calcmode="lin" valueType="num">
                                      <p:cBhvr>
                                        <p:cTn id="7" dur="250" fill="hold"/>
                                        <p:tgtEl>
                                          <p:spTgt spid="7"/>
                                        </p:tgtEl>
                                        <p:attrNameLst>
                                          <p:attrName>ppt_x</p:attrName>
                                        </p:attrNameLst>
                                      </p:cBhvr>
                                      <p:tavLst>
                                        <p:tav tm="0">
                                          <p:val>
                                            <p:strVal val="#ppt_x"/>
                                          </p:val>
                                        </p:tav>
                                        <p:tav tm="50000">
                                          <p:val>
                                            <p:strVal val="#ppt_x+.1"/>
                                          </p:val>
                                        </p:tav>
                                        <p:tav tm="100000">
                                          <p:val>
                                            <p:strVal val="#ppt_x"/>
                                          </p:val>
                                        </p:tav>
                                      </p:tavLst>
                                    </p:anim>
                                    <p:anim calcmode="lin" valueType="num">
                                      <p:cBhvr>
                                        <p:cTn id="8" dur="250" fill="hold"/>
                                        <p:tgtEl>
                                          <p:spTgt spid="7"/>
                                        </p:tgtEl>
                                        <p:attrNameLst>
                                          <p:attrName>ppt_y</p:attrName>
                                        </p:attrNameLst>
                                      </p:cBhvr>
                                      <p:tavLst>
                                        <p:tav tm="0">
                                          <p:val>
                                            <p:strVal val="#ppt_y"/>
                                          </p:val>
                                        </p:tav>
                                        <p:tav tm="100000">
                                          <p:val>
                                            <p:strVal val="#ppt_y"/>
                                          </p:val>
                                        </p:tav>
                                      </p:tavLst>
                                    </p:anim>
                                    <p:anim calcmode="lin" valueType="num">
                                      <p:cBhvr>
                                        <p:cTn id="9" dur="250" fill="hold"/>
                                        <p:tgtEl>
                                          <p:spTgt spid="7"/>
                                        </p:tgtEl>
                                        <p:attrNameLst>
                                          <p:attrName>ppt_h</p:attrName>
                                        </p:attrNameLst>
                                      </p:cBhvr>
                                      <p:tavLst>
                                        <p:tav tm="0">
                                          <p:val>
                                            <p:strVal val="#ppt_h/10"/>
                                          </p:val>
                                        </p:tav>
                                        <p:tav tm="50000">
                                          <p:val>
                                            <p:strVal val="#ppt_h+.01"/>
                                          </p:val>
                                        </p:tav>
                                        <p:tav tm="100000">
                                          <p:val>
                                            <p:strVal val="#ppt_h"/>
                                          </p:val>
                                        </p:tav>
                                      </p:tavLst>
                                    </p:anim>
                                    <p:anim calcmode="lin" valueType="num">
                                      <p:cBhvr>
                                        <p:cTn id="10" dur="250" fill="hold"/>
                                        <p:tgtEl>
                                          <p:spTgt spid="7"/>
                                        </p:tgtEl>
                                        <p:attrNameLst>
                                          <p:attrName>ppt_w</p:attrName>
                                        </p:attrNameLst>
                                      </p:cBhvr>
                                      <p:tavLst>
                                        <p:tav tm="0">
                                          <p:val>
                                            <p:strVal val="#ppt_w/10"/>
                                          </p:val>
                                        </p:tav>
                                        <p:tav tm="50000">
                                          <p:val>
                                            <p:strVal val="#ppt_w+.01"/>
                                          </p:val>
                                        </p:tav>
                                        <p:tav tm="100000">
                                          <p:val>
                                            <p:strVal val="#ppt_w"/>
                                          </p:val>
                                        </p:tav>
                                      </p:tavLst>
                                    </p:anim>
                                    <p:animEffect transition="in" filter="fade">
                                      <p:cBhvr>
                                        <p:cTn id="11" dur="250" tmFilter="0,0; .5, 1; 1, 1"/>
                                        <p:tgtEl>
                                          <p:spTgt spid="7"/>
                                        </p:tgtEl>
                                      </p:cBhvr>
                                    </p:animEffect>
                                  </p:childTnLst>
                                </p:cTn>
                              </p:par>
                            </p:childTnLst>
                          </p:cTn>
                        </p:par>
                        <p:par>
                          <p:cTn id="12" fill="hold">
                            <p:stCondLst>
                              <p:cond delay="425"/>
                            </p:stCondLst>
                            <p:childTnLst>
                              <p:par>
                                <p:cTn id="13" presetID="22" presetClass="entr" presetSubtype="8" fill="hold"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ipe(left)">
                                      <p:cBhvr>
                                        <p:cTn id="15" dur="350"/>
                                        <p:tgtEl>
                                          <p:spTgt spid="10"/>
                                        </p:tgtEl>
                                      </p:cBhvr>
                                    </p:animEffect>
                                  </p:childTnLst>
                                </p:cTn>
                              </p:par>
                            </p:childTnLst>
                          </p:cTn>
                        </p:par>
                        <p:par>
                          <p:cTn id="16" fill="hold">
                            <p:stCondLst>
                              <p:cond delay="775"/>
                            </p:stCondLst>
                            <p:childTnLst>
                              <p:par>
                                <p:cTn id="17" presetID="22" presetClass="entr" presetSubtype="8" fill="hold"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wipe(left)">
                                      <p:cBhvr>
                                        <p:cTn id="19" dur="350"/>
                                        <p:tgtEl>
                                          <p:spTgt spid="11"/>
                                        </p:tgtEl>
                                      </p:cBhvr>
                                    </p:animEffect>
                                  </p:childTnLst>
                                </p:cTn>
                              </p:par>
                            </p:childTnLst>
                          </p:cTn>
                        </p:par>
                        <p:par>
                          <p:cTn id="20" fill="hold">
                            <p:stCondLst>
                              <p:cond delay="1125"/>
                            </p:stCondLst>
                            <p:childTnLst>
                              <p:par>
                                <p:cTn id="21" presetID="22" presetClass="entr" presetSubtype="1" fill="hold" grpId="0" nodeType="after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wipe(up)">
                                      <p:cBhvr>
                                        <p:cTn id="23" dur="400"/>
                                        <p:tgtEl>
                                          <p:spTgt spid="8"/>
                                        </p:tgtEl>
                                      </p:cBhvr>
                                    </p:animEffect>
                                  </p:childTnLst>
                                </p:cTn>
                              </p:par>
                            </p:childTnLst>
                          </p:cTn>
                        </p:par>
                        <p:par>
                          <p:cTn id="24" fill="hold">
                            <p:stCondLst>
                              <p:cond delay="1525"/>
                            </p:stCondLst>
                            <p:childTnLst>
                              <p:par>
                                <p:cTn id="25" presetID="22" presetClass="entr" presetSubtype="1" fill="hold" grpId="0" nodeType="after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wipe(up)">
                                      <p:cBhvr>
                                        <p:cTn id="27" dur="4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0AF2425E-33D9-4769-8340-A8A7A2CBE4F9}"/>
              </a:ext>
            </a:extLst>
          </p:cNvPr>
          <p:cNvSpPr/>
          <p:nvPr/>
        </p:nvSpPr>
        <p:spPr>
          <a:xfrm>
            <a:off x="174625" y="174625"/>
            <a:ext cx="11842750" cy="6508750"/>
          </a:xfrm>
          <a:prstGeom prst="rect">
            <a:avLst/>
          </a:prstGeom>
          <a:solidFill>
            <a:schemeClr val="tx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50" dirty="0">
              <a:latin typeface="+mj-lt"/>
            </a:endParaRPr>
          </a:p>
        </p:txBody>
      </p:sp>
      <p:sp>
        <p:nvSpPr>
          <p:cNvPr id="33" name="TextBox 32">
            <a:extLst>
              <a:ext uri="{FF2B5EF4-FFF2-40B4-BE49-F238E27FC236}">
                <a16:creationId xmlns:a16="http://schemas.microsoft.com/office/drawing/2014/main" id="{EE6F5227-F939-4AA9-B97B-C74D9F8640E5}"/>
              </a:ext>
            </a:extLst>
          </p:cNvPr>
          <p:cNvSpPr txBox="1"/>
          <p:nvPr/>
        </p:nvSpPr>
        <p:spPr>
          <a:xfrm>
            <a:off x="8358450" y="3166712"/>
            <a:ext cx="3219414" cy="1870127"/>
          </a:xfrm>
          <a:prstGeom prst="rect">
            <a:avLst/>
          </a:prstGeom>
          <a:noFill/>
        </p:spPr>
        <p:txBody>
          <a:bodyPr wrap="square" rtlCol="0">
            <a:spAutoFit/>
          </a:bodyPr>
          <a:lstStyle/>
          <a:p>
            <a:pPr algn="r">
              <a:lnSpc>
                <a:spcPct val="80000"/>
              </a:lnSpc>
            </a:pPr>
            <a:r>
              <a:rPr lang="en-US" sz="14334" b="1" dirty="0">
                <a:solidFill>
                  <a:schemeClr val="bg1">
                    <a:lumMod val="85000"/>
                  </a:schemeClr>
                </a:solidFill>
                <a:latin typeface="+mj-lt"/>
              </a:rPr>
              <a:t>Aa</a:t>
            </a:r>
          </a:p>
        </p:txBody>
      </p:sp>
      <p:sp>
        <p:nvSpPr>
          <p:cNvPr id="17" name="Rectangle 16">
            <a:extLst>
              <a:ext uri="{FF2B5EF4-FFF2-40B4-BE49-F238E27FC236}">
                <a16:creationId xmlns:a16="http://schemas.microsoft.com/office/drawing/2014/main" id="{0E745DCF-86BB-42F7-B27E-02E8A0F7802B}"/>
              </a:ext>
            </a:extLst>
          </p:cNvPr>
          <p:cNvSpPr/>
          <p:nvPr/>
        </p:nvSpPr>
        <p:spPr>
          <a:xfrm>
            <a:off x="6186230" y="4494240"/>
            <a:ext cx="1609096" cy="1616020"/>
          </a:xfrm>
          <a:prstGeom prst="rect">
            <a:avLst/>
          </a:prstGeom>
          <a:solidFill>
            <a:srgbClr val="E239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50" dirty="0">
              <a:latin typeface="+mj-lt"/>
            </a:endParaRPr>
          </a:p>
        </p:txBody>
      </p:sp>
      <p:sp>
        <p:nvSpPr>
          <p:cNvPr id="11" name="Rectangle 10">
            <a:extLst>
              <a:ext uri="{FF2B5EF4-FFF2-40B4-BE49-F238E27FC236}">
                <a16:creationId xmlns:a16="http://schemas.microsoft.com/office/drawing/2014/main" id="{1683F5A8-3386-4AFB-812B-E2F03CC2958F}"/>
              </a:ext>
            </a:extLst>
          </p:cNvPr>
          <p:cNvSpPr/>
          <p:nvPr/>
        </p:nvSpPr>
        <p:spPr>
          <a:xfrm>
            <a:off x="817563" y="4494240"/>
            <a:ext cx="1609096" cy="1616020"/>
          </a:xfrm>
          <a:prstGeom prst="rect">
            <a:avLst/>
          </a:prstGeom>
          <a:solidFill>
            <a:srgbClr val="E239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50" dirty="0">
              <a:latin typeface="+mj-lt"/>
            </a:endParaRPr>
          </a:p>
        </p:txBody>
      </p:sp>
      <p:sp>
        <p:nvSpPr>
          <p:cNvPr id="13" name="Rectangle 12">
            <a:extLst>
              <a:ext uri="{FF2B5EF4-FFF2-40B4-BE49-F238E27FC236}">
                <a16:creationId xmlns:a16="http://schemas.microsoft.com/office/drawing/2014/main" id="{E62A04C8-94DE-4EE1-95CD-9761A55CEDB2}"/>
              </a:ext>
            </a:extLst>
          </p:cNvPr>
          <p:cNvSpPr/>
          <p:nvPr/>
        </p:nvSpPr>
        <p:spPr>
          <a:xfrm>
            <a:off x="2607119" y="4494240"/>
            <a:ext cx="1609096" cy="1616020"/>
          </a:xfrm>
          <a:prstGeom prst="rect">
            <a:avLst/>
          </a:prstGeom>
          <a:solidFill>
            <a:srgbClr val="E239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50" dirty="0">
              <a:latin typeface="+mj-lt"/>
            </a:endParaRPr>
          </a:p>
        </p:txBody>
      </p:sp>
      <p:sp>
        <p:nvSpPr>
          <p:cNvPr id="14" name="Rectangle 13">
            <a:extLst>
              <a:ext uri="{FF2B5EF4-FFF2-40B4-BE49-F238E27FC236}">
                <a16:creationId xmlns:a16="http://schemas.microsoft.com/office/drawing/2014/main" id="{48389EFD-5307-475E-9D7F-932563977382}"/>
              </a:ext>
            </a:extLst>
          </p:cNvPr>
          <p:cNvSpPr/>
          <p:nvPr/>
        </p:nvSpPr>
        <p:spPr>
          <a:xfrm>
            <a:off x="4396675" y="4494240"/>
            <a:ext cx="1609096" cy="1616020"/>
          </a:xfrm>
          <a:prstGeom prst="rect">
            <a:avLst/>
          </a:prstGeom>
          <a:solidFill>
            <a:srgbClr val="E239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50" dirty="0">
              <a:latin typeface="+mj-lt"/>
            </a:endParaRPr>
          </a:p>
        </p:txBody>
      </p:sp>
      <p:sp>
        <p:nvSpPr>
          <p:cNvPr id="15" name="Rectangle 14">
            <a:extLst>
              <a:ext uri="{FF2B5EF4-FFF2-40B4-BE49-F238E27FC236}">
                <a16:creationId xmlns:a16="http://schemas.microsoft.com/office/drawing/2014/main" id="{5A6AF201-C338-424D-A234-39CAB839495E}"/>
              </a:ext>
            </a:extLst>
          </p:cNvPr>
          <p:cNvSpPr/>
          <p:nvPr/>
        </p:nvSpPr>
        <p:spPr>
          <a:xfrm>
            <a:off x="9765342" y="4494240"/>
            <a:ext cx="1609096" cy="1616020"/>
          </a:xfrm>
          <a:prstGeom prst="rect">
            <a:avLst/>
          </a:prstGeom>
          <a:solidFill>
            <a:srgbClr val="E239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50" dirty="0">
              <a:latin typeface="+mj-lt"/>
            </a:endParaRPr>
          </a:p>
        </p:txBody>
      </p:sp>
      <p:sp>
        <p:nvSpPr>
          <p:cNvPr id="16" name="Rectangle 15">
            <a:extLst>
              <a:ext uri="{FF2B5EF4-FFF2-40B4-BE49-F238E27FC236}">
                <a16:creationId xmlns:a16="http://schemas.microsoft.com/office/drawing/2014/main" id="{0717D0D5-CC33-4F4A-BD88-348D2A44F569}"/>
              </a:ext>
            </a:extLst>
          </p:cNvPr>
          <p:cNvSpPr/>
          <p:nvPr/>
        </p:nvSpPr>
        <p:spPr>
          <a:xfrm>
            <a:off x="7975786" y="4494240"/>
            <a:ext cx="1609096" cy="1616020"/>
          </a:xfrm>
          <a:prstGeom prst="rect">
            <a:avLst/>
          </a:prstGeom>
          <a:solidFill>
            <a:srgbClr val="E239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50" dirty="0">
              <a:ln w="0"/>
              <a:solidFill>
                <a:schemeClr val="tx1"/>
              </a:solidFill>
              <a:effectLst>
                <a:outerShdw blurRad="38100" dist="19050" dir="2700000" algn="tl" rotWithShape="0">
                  <a:schemeClr val="dk1">
                    <a:alpha val="40000"/>
                  </a:schemeClr>
                </a:outerShdw>
              </a:effectLst>
              <a:latin typeface="+mj-lt"/>
            </a:endParaRPr>
          </a:p>
        </p:txBody>
      </p:sp>
      <p:sp>
        <p:nvSpPr>
          <p:cNvPr id="29" name="TextBox 28">
            <a:extLst>
              <a:ext uri="{FF2B5EF4-FFF2-40B4-BE49-F238E27FC236}">
                <a16:creationId xmlns:a16="http://schemas.microsoft.com/office/drawing/2014/main" id="{49C22928-36B3-4D2E-A1E7-2F2BE152BCB5}"/>
              </a:ext>
            </a:extLst>
          </p:cNvPr>
          <p:cNvSpPr txBox="1"/>
          <p:nvPr/>
        </p:nvSpPr>
        <p:spPr>
          <a:xfrm>
            <a:off x="667656" y="967616"/>
            <a:ext cx="9532938" cy="1276696"/>
          </a:xfrm>
          <a:prstGeom prst="rect">
            <a:avLst/>
          </a:prstGeom>
          <a:noFill/>
        </p:spPr>
        <p:txBody>
          <a:bodyPr wrap="square" rtlCol="0">
            <a:spAutoFit/>
          </a:bodyPr>
          <a:lstStyle/>
          <a:p>
            <a:pPr>
              <a:lnSpc>
                <a:spcPct val="80000"/>
              </a:lnSpc>
            </a:pPr>
            <a:r>
              <a:rPr lang="en-US" sz="4792" b="1" dirty="0">
                <a:solidFill>
                  <a:srgbClr val="E23936"/>
                </a:solidFill>
                <a:latin typeface="+mj-lt"/>
              </a:rPr>
              <a:t>SPORTS</a:t>
            </a:r>
            <a:br>
              <a:rPr lang="en-US" sz="4792" b="1" dirty="0">
                <a:solidFill>
                  <a:srgbClr val="E23936"/>
                </a:solidFill>
                <a:latin typeface="+mj-lt"/>
              </a:rPr>
            </a:br>
            <a:r>
              <a:rPr lang="en-US" sz="4792" dirty="0">
                <a:solidFill>
                  <a:srgbClr val="E23936"/>
                </a:solidFill>
                <a:latin typeface="+mj-lt"/>
              </a:rPr>
              <a:t>POWERPOINT TEMPLATE</a:t>
            </a:r>
          </a:p>
        </p:txBody>
      </p:sp>
      <p:sp>
        <p:nvSpPr>
          <p:cNvPr id="30" name="TextBox 29">
            <a:extLst>
              <a:ext uri="{FF2B5EF4-FFF2-40B4-BE49-F238E27FC236}">
                <a16:creationId xmlns:a16="http://schemas.microsoft.com/office/drawing/2014/main" id="{090E1AF9-A25B-451A-B0B5-88E723C3FCE2}"/>
              </a:ext>
            </a:extLst>
          </p:cNvPr>
          <p:cNvSpPr txBox="1"/>
          <p:nvPr/>
        </p:nvSpPr>
        <p:spPr>
          <a:xfrm>
            <a:off x="785812" y="3634615"/>
            <a:ext cx="9532938" cy="340350"/>
          </a:xfrm>
          <a:prstGeom prst="rect">
            <a:avLst/>
          </a:prstGeom>
          <a:noFill/>
        </p:spPr>
        <p:txBody>
          <a:bodyPr wrap="square" rtlCol="0">
            <a:spAutoFit/>
          </a:bodyPr>
          <a:lstStyle/>
          <a:p>
            <a:pPr>
              <a:lnSpc>
                <a:spcPct val="80000"/>
              </a:lnSpc>
            </a:pPr>
            <a:r>
              <a:rPr lang="en-US" sz="2000" dirty="0">
                <a:latin typeface="+mj-lt"/>
              </a:rPr>
              <a:t>FONT: </a:t>
            </a:r>
            <a:r>
              <a:rPr lang="en-US" sz="2000" b="1" dirty="0">
                <a:latin typeface="+mj-lt"/>
              </a:rPr>
              <a:t>MONTSERRAT</a:t>
            </a:r>
          </a:p>
        </p:txBody>
      </p:sp>
      <p:sp>
        <p:nvSpPr>
          <p:cNvPr id="31" name="TextBox 30">
            <a:extLst>
              <a:ext uri="{FF2B5EF4-FFF2-40B4-BE49-F238E27FC236}">
                <a16:creationId xmlns:a16="http://schemas.microsoft.com/office/drawing/2014/main" id="{8B103FB0-6C68-4B5B-BA0C-90E43A64CCC8}"/>
              </a:ext>
            </a:extLst>
          </p:cNvPr>
          <p:cNvSpPr txBox="1"/>
          <p:nvPr/>
        </p:nvSpPr>
        <p:spPr>
          <a:xfrm>
            <a:off x="785812" y="4094171"/>
            <a:ext cx="9532938" cy="340350"/>
          </a:xfrm>
          <a:prstGeom prst="rect">
            <a:avLst/>
          </a:prstGeom>
          <a:noFill/>
        </p:spPr>
        <p:txBody>
          <a:bodyPr wrap="square" rtlCol="0">
            <a:spAutoFit/>
          </a:bodyPr>
          <a:lstStyle/>
          <a:p>
            <a:pPr>
              <a:lnSpc>
                <a:spcPct val="80000"/>
              </a:lnSpc>
            </a:pPr>
            <a:r>
              <a:rPr lang="en-US" sz="2000" dirty="0">
                <a:latin typeface="+mj-lt"/>
              </a:rPr>
              <a:t>COLOR </a:t>
            </a:r>
            <a:r>
              <a:rPr lang="en-US" sz="2000" b="1" dirty="0">
                <a:latin typeface="+mj-lt"/>
              </a:rPr>
              <a:t>PALETTE</a:t>
            </a:r>
          </a:p>
        </p:txBody>
      </p:sp>
      <p:cxnSp>
        <p:nvCxnSpPr>
          <p:cNvPr id="3" name="Straight Connector 2">
            <a:extLst>
              <a:ext uri="{FF2B5EF4-FFF2-40B4-BE49-F238E27FC236}">
                <a16:creationId xmlns:a16="http://schemas.microsoft.com/office/drawing/2014/main" id="{E21700E9-2B17-4318-839D-FE6676B8999E}"/>
              </a:ext>
            </a:extLst>
          </p:cNvPr>
          <p:cNvCxnSpPr>
            <a:cxnSpLocks/>
          </p:cNvCxnSpPr>
          <p:nvPr/>
        </p:nvCxnSpPr>
        <p:spPr>
          <a:xfrm>
            <a:off x="817563" y="2489607"/>
            <a:ext cx="11199812" cy="0"/>
          </a:xfrm>
          <a:prstGeom prst="line">
            <a:avLst/>
          </a:prstGeom>
          <a:ln w="76200">
            <a:solidFill>
              <a:srgbClr val="F29B96"/>
            </a:solidFill>
          </a:ln>
        </p:spPr>
        <p:style>
          <a:lnRef idx="1">
            <a:schemeClr val="accent1"/>
          </a:lnRef>
          <a:fillRef idx="0">
            <a:schemeClr val="accent1"/>
          </a:fillRef>
          <a:effectRef idx="0">
            <a:schemeClr val="accent1"/>
          </a:effectRef>
          <a:fontRef idx="minor">
            <a:schemeClr val="tx1"/>
          </a:fontRef>
        </p:style>
      </p:cxnSp>
      <p:sp>
        <p:nvSpPr>
          <p:cNvPr id="2" name="Rectangle: Rounded Corners 1">
            <a:hlinkClick r:id="rId2"/>
            <a:extLst>
              <a:ext uri="{FF2B5EF4-FFF2-40B4-BE49-F238E27FC236}">
                <a16:creationId xmlns:a16="http://schemas.microsoft.com/office/drawing/2014/main" id="{45047B1E-DE7C-41C0-AEF4-8CEBFDE6D17A}"/>
              </a:ext>
            </a:extLst>
          </p:cNvPr>
          <p:cNvSpPr/>
          <p:nvPr/>
        </p:nvSpPr>
        <p:spPr>
          <a:xfrm>
            <a:off x="3836276" y="3660015"/>
            <a:ext cx="1136568" cy="223010"/>
          </a:xfrm>
          <a:prstGeom prst="roundRect">
            <a:avLst/>
          </a:prstGeom>
          <a:solidFill>
            <a:srgbClr val="E239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50" b="1" spc="250" dirty="0">
                <a:solidFill>
                  <a:schemeClr val="bg1"/>
                </a:solidFill>
                <a:latin typeface="+mj-lt"/>
              </a:rPr>
              <a:t>DOWNLOAD</a:t>
            </a:r>
          </a:p>
        </p:txBody>
      </p:sp>
      <p:sp>
        <p:nvSpPr>
          <p:cNvPr id="4" name="Rectangle 3">
            <a:extLst>
              <a:ext uri="{FF2B5EF4-FFF2-40B4-BE49-F238E27FC236}">
                <a16:creationId xmlns:a16="http://schemas.microsoft.com/office/drawing/2014/main" id="{F71CC375-4A85-4E8C-911E-37484709406C}"/>
              </a:ext>
            </a:extLst>
          </p:cNvPr>
          <p:cNvSpPr/>
          <p:nvPr/>
        </p:nvSpPr>
        <p:spPr>
          <a:xfrm>
            <a:off x="266700" y="266700"/>
            <a:ext cx="11525250" cy="514350"/>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069736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Picture Placeholder 33">
            <a:extLst>
              <a:ext uri="{FF2B5EF4-FFF2-40B4-BE49-F238E27FC236}">
                <a16:creationId xmlns:a16="http://schemas.microsoft.com/office/drawing/2014/main" id="{CCC78EF6-91FD-424D-974F-B43FF687881C}"/>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l="19151" r="19151"/>
          <a:stretch>
            <a:fillRect/>
          </a:stretch>
        </p:blipFill>
        <p:spPr/>
      </p:pic>
      <p:sp>
        <p:nvSpPr>
          <p:cNvPr id="3" name="Прямоугольник 2"/>
          <p:cNvSpPr/>
          <p:nvPr/>
        </p:nvSpPr>
        <p:spPr>
          <a:xfrm>
            <a:off x="5077535" y="0"/>
            <a:ext cx="2374189"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7" name="Прямоугольник 16"/>
          <p:cNvSpPr/>
          <p:nvPr/>
        </p:nvSpPr>
        <p:spPr>
          <a:xfrm>
            <a:off x="7448550" y="0"/>
            <a:ext cx="4743449" cy="6858000"/>
          </a:xfrm>
          <a:prstGeom prst="rect">
            <a:avLst/>
          </a:prstGeom>
          <a:solidFill>
            <a:srgbClr val="C00000">
              <a:alpha val="7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8" name="TextBox 17"/>
          <p:cNvSpPr txBox="1"/>
          <p:nvPr/>
        </p:nvSpPr>
        <p:spPr>
          <a:xfrm>
            <a:off x="9695542" y="674400"/>
            <a:ext cx="1886857" cy="5509200"/>
          </a:xfrm>
          <a:prstGeom prst="rect">
            <a:avLst/>
          </a:prstGeom>
          <a:noFill/>
        </p:spPr>
        <p:txBody>
          <a:bodyPr wrap="square" rtlCol="0">
            <a:spAutoFit/>
          </a:bodyPr>
          <a:lstStyle/>
          <a:p>
            <a:pPr algn="r"/>
            <a:r>
              <a:rPr lang="en-US" sz="3200" b="1" dirty="0">
                <a:solidFill>
                  <a:schemeClr val="bg1"/>
                </a:solidFill>
              </a:rPr>
              <a:t>IT IS VERY HARD TO WIN WHEN YOUR THOUGHTS TURN TO LOSING</a:t>
            </a:r>
          </a:p>
        </p:txBody>
      </p:sp>
      <p:sp>
        <p:nvSpPr>
          <p:cNvPr id="19" name="Подзаголовок 2"/>
          <p:cNvSpPr txBox="1">
            <a:spLocks/>
          </p:cNvSpPr>
          <p:nvPr/>
        </p:nvSpPr>
        <p:spPr>
          <a:xfrm>
            <a:off x="682944" y="3473325"/>
            <a:ext cx="4174806" cy="124589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000"/>
              </a:lnSpc>
              <a:spcBef>
                <a:spcPts val="1200"/>
              </a:spcBef>
              <a:buNone/>
            </a:pPr>
            <a:r>
              <a:rPr lang="en-US" sz="1600" dirty="0">
                <a:solidFill>
                  <a:schemeClr val="tx1">
                    <a:lumMod val="85000"/>
                    <a:lumOff val="15000"/>
                  </a:schemeClr>
                </a:solidFill>
              </a:rPr>
              <a:t>Who we are</a:t>
            </a:r>
          </a:p>
          <a:p>
            <a:pPr marL="0" indent="0">
              <a:lnSpc>
                <a:spcPts val="2000"/>
              </a:lnSpc>
              <a:spcBef>
                <a:spcPts val="1200"/>
              </a:spcBef>
              <a:buNone/>
            </a:pPr>
            <a:r>
              <a:rPr lang="en-US" sz="1050" kern="0" dirty="0">
                <a:solidFill>
                  <a:schemeClr val="tx1">
                    <a:lumMod val="85000"/>
                    <a:lumOff val="15000"/>
                  </a:schemeClr>
                </a:solidFill>
                <a:ea typeface="Karla" pitchFamily="2" charset="0"/>
                <a:cs typeface="Poppins" panose="02000000000000000000" pitchFamily="2" charset="0"/>
              </a:rPr>
              <a:t>Etiam vitae dui congue, semper quam vitae, luctus ligula. Sed posuere nunc in leo commod else cuprum less</a:t>
            </a:r>
            <a:r>
              <a:rPr lang="en-US" sz="1050" dirty="0">
                <a:solidFill>
                  <a:schemeClr val="tx1">
                    <a:lumMod val="85000"/>
                    <a:lumOff val="15000"/>
                  </a:schemeClr>
                </a:solidFill>
                <a:ea typeface="Karla" pitchFamily="2" charset="0"/>
                <a:cs typeface="Poppins" panose="02000000000000000000" pitchFamily="2" charset="0"/>
              </a:rPr>
              <a:t>. Etiam vitae dui congue, semper quam vitae, luctus</a:t>
            </a:r>
            <a:r>
              <a:rPr lang="en-US" sz="1050" dirty="0">
                <a:solidFill>
                  <a:schemeClr val="tx1">
                    <a:lumMod val="85000"/>
                    <a:lumOff val="15000"/>
                  </a:schemeClr>
                </a:solidFill>
                <a:cs typeface="Poppins" panose="02000000000000000000" pitchFamily="2" charset="0"/>
              </a:rPr>
              <a:t>.</a:t>
            </a:r>
          </a:p>
        </p:txBody>
      </p:sp>
      <p:sp>
        <p:nvSpPr>
          <p:cNvPr id="20" name="Подзаголовок 2"/>
          <p:cNvSpPr txBox="1">
            <a:spLocks/>
          </p:cNvSpPr>
          <p:nvPr/>
        </p:nvSpPr>
        <p:spPr>
          <a:xfrm>
            <a:off x="682150" y="4975294"/>
            <a:ext cx="4137500" cy="124589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000"/>
              </a:lnSpc>
              <a:spcBef>
                <a:spcPts val="1200"/>
              </a:spcBef>
              <a:buNone/>
            </a:pPr>
            <a:r>
              <a:rPr lang="en-US" sz="1600" dirty="0">
                <a:solidFill>
                  <a:schemeClr val="tx1">
                    <a:lumMod val="85000"/>
                    <a:lumOff val="15000"/>
                  </a:schemeClr>
                </a:solidFill>
              </a:rPr>
              <a:t>What we do</a:t>
            </a:r>
          </a:p>
          <a:p>
            <a:pPr marL="0" indent="0">
              <a:lnSpc>
                <a:spcPts val="2000"/>
              </a:lnSpc>
              <a:spcBef>
                <a:spcPts val="1200"/>
              </a:spcBef>
              <a:buNone/>
            </a:pPr>
            <a:r>
              <a:rPr lang="en-US" sz="1050" kern="0" dirty="0">
                <a:solidFill>
                  <a:schemeClr val="tx1">
                    <a:lumMod val="85000"/>
                    <a:lumOff val="15000"/>
                  </a:schemeClr>
                </a:solidFill>
                <a:ea typeface="Karla" pitchFamily="2" charset="0"/>
                <a:cs typeface="Poppins" panose="02000000000000000000" pitchFamily="2" charset="0"/>
              </a:rPr>
              <a:t>Etiam vitae dui congue, semper quam vitae, luctus ligula. Sed posuere nunc in leo commod else cuprum less</a:t>
            </a:r>
            <a:r>
              <a:rPr lang="en-US" sz="1050" dirty="0">
                <a:solidFill>
                  <a:schemeClr val="tx1">
                    <a:lumMod val="85000"/>
                    <a:lumOff val="15000"/>
                  </a:schemeClr>
                </a:solidFill>
                <a:ea typeface="Karla" pitchFamily="2" charset="0"/>
                <a:cs typeface="Poppins" panose="02000000000000000000" pitchFamily="2" charset="0"/>
              </a:rPr>
              <a:t>. Etiam vitae dui congue, semper quam vitae, luctus</a:t>
            </a:r>
            <a:r>
              <a:rPr lang="en-US" sz="1050" dirty="0">
                <a:solidFill>
                  <a:schemeClr val="tx1">
                    <a:lumMod val="85000"/>
                    <a:lumOff val="15000"/>
                  </a:schemeClr>
                </a:solidFill>
                <a:cs typeface="Poppins" panose="02000000000000000000" pitchFamily="2" charset="0"/>
              </a:rPr>
              <a:t>.</a:t>
            </a:r>
          </a:p>
        </p:txBody>
      </p:sp>
      <p:sp>
        <p:nvSpPr>
          <p:cNvPr id="25" name="Овал 9">
            <a:extLst>
              <a:ext uri="{FF2B5EF4-FFF2-40B4-BE49-F238E27FC236}">
                <a16:creationId xmlns:a16="http://schemas.microsoft.com/office/drawing/2014/main" id="{3D06E9A9-645E-4180-A777-596AC2C9BD2B}"/>
              </a:ext>
            </a:extLst>
          </p:cNvPr>
          <p:cNvSpPr/>
          <p:nvPr/>
        </p:nvSpPr>
        <p:spPr>
          <a:xfrm>
            <a:off x="5740419" y="1162466"/>
            <a:ext cx="1048420" cy="104842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2800" dirty="0"/>
          </a:p>
        </p:txBody>
      </p:sp>
      <p:sp>
        <p:nvSpPr>
          <p:cNvPr id="26" name="Прямоугольник 2">
            <a:extLst>
              <a:ext uri="{FF2B5EF4-FFF2-40B4-BE49-F238E27FC236}">
                <a16:creationId xmlns:a16="http://schemas.microsoft.com/office/drawing/2014/main" id="{EC4B8C3F-C043-4015-9BC0-D1788E11FBD1}"/>
              </a:ext>
            </a:extLst>
          </p:cNvPr>
          <p:cNvSpPr/>
          <p:nvPr/>
        </p:nvSpPr>
        <p:spPr>
          <a:xfrm>
            <a:off x="5775553" y="1559718"/>
            <a:ext cx="978153" cy="253916"/>
          </a:xfrm>
          <a:prstGeom prst="rect">
            <a:avLst/>
          </a:prstGeom>
        </p:spPr>
        <p:txBody>
          <a:bodyPr wrap="none">
            <a:spAutoFit/>
          </a:bodyPr>
          <a:lstStyle/>
          <a:p>
            <a:pPr algn="ctr"/>
            <a:r>
              <a:rPr lang="en-US" sz="1050" dirty="0">
                <a:solidFill>
                  <a:srgbClr val="E23936"/>
                </a:solidFill>
              </a:rPr>
              <a:t>CREATIVITY</a:t>
            </a:r>
          </a:p>
        </p:txBody>
      </p:sp>
      <p:sp>
        <p:nvSpPr>
          <p:cNvPr id="27" name="Овал 12">
            <a:extLst>
              <a:ext uri="{FF2B5EF4-FFF2-40B4-BE49-F238E27FC236}">
                <a16:creationId xmlns:a16="http://schemas.microsoft.com/office/drawing/2014/main" id="{072B6A3F-686F-4E43-9EAE-4B9BEF4DCC23}"/>
              </a:ext>
            </a:extLst>
          </p:cNvPr>
          <p:cNvSpPr/>
          <p:nvPr/>
        </p:nvSpPr>
        <p:spPr>
          <a:xfrm>
            <a:off x="5740419" y="2985000"/>
            <a:ext cx="1048420" cy="1048420"/>
          </a:xfrm>
          <a:prstGeom prst="ellipse">
            <a:avLst/>
          </a:prstGeom>
          <a:solidFill>
            <a:srgbClr val="E2393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3200" dirty="0"/>
          </a:p>
        </p:txBody>
      </p:sp>
      <p:sp>
        <p:nvSpPr>
          <p:cNvPr id="28" name="Овал 13">
            <a:extLst>
              <a:ext uri="{FF2B5EF4-FFF2-40B4-BE49-F238E27FC236}">
                <a16:creationId xmlns:a16="http://schemas.microsoft.com/office/drawing/2014/main" id="{B6218430-621C-4607-B57B-D54BAF9E3C82}"/>
              </a:ext>
            </a:extLst>
          </p:cNvPr>
          <p:cNvSpPr/>
          <p:nvPr/>
        </p:nvSpPr>
        <p:spPr>
          <a:xfrm>
            <a:off x="5740419" y="4807534"/>
            <a:ext cx="1048420" cy="1048420"/>
          </a:xfrm>
          <a:prstGeom prst="ellipse">
            <a:avLst/>
          </a:prstGeom>
          <a:solidFill>
            <a:srgbClr val="E2393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3200" dirty="0"/>
          </a:p>
        </p:txBody>
      </p:sp>
      <p:sp>
        <p:nvSpPr>
          <p:cNvPr id="29" name="Прямоугольник 17">
            <a:extLst>
              <a:ext uri="{FF2B5EF4-FFF2-40B4-BE49-F238E27FC236}">
                <a16:creationId xmlns:a16="http://schemas.microsoft.com/office/drawing/2014/main" id="{46A557C7-8F53-4898-8056-470A6ACF609B}"/>
              </a:ext>
            </a:extLst>
          </p:cNvPr>
          <p:cNvSpPr/>
          <p:nvPr/>
        </p:nvSpPr>
        <p:spPr>
          <a:xfrm>
            <a:off x="5725797" y="3301461"/>
            <a:ext cx="1077664" cy="415498"/>
          </a:xfrm>
          <a:prstGeom prst="rect">
            <a:avLst/>
          </a:prstGeom>
        </p:spPr>
        <p:txBody>
          <a:bodyPr wrap="square">
            <a:spAutoFit/>
          </a:bodyPr>
          <a:lstStyle/>
          <a:p>
            <a:pPr algn="ctr"/>
            <a:r>
              <a:rPr lang="en-US" sz="1050" dirty="0">
                <a:solidFill>
                  <a:schemeClr val="bg1"/>
                </a:solidFill>
              </a:rPr>
              <a:t>HIGH QUALITY</a:t>
            </a:r>
          </a:p>
        </p:txBody>
      </p:sp>
      <p:sp>
        <p:nvSpPr>
          <p:cNvPr id="30" name="Прямоугольник 21">
            <a:extLst>
              <a:ext uri="{FF2B5EF4-FFF2-40B4-BE49-F238E27FC236}">
                <a16:creationId xmlns:a16="http://schemas.microsoft.com/office/drawing/2014/main" id="{81403535-09F4-40B1-ABC0-A48C2E3C9CAC}"/>
              </a:ext>
            </a:extLst>
          </p:cNvPr>
          <p:cNvSpPr/>
          <p:nvPr/>
        </p:nvSpPr>
        <p:spPr>
          <a:xfrm>
            <a:off x="5803605" y="5204786"/>
            <a:ext cx="922048" cy="253916"/>
          </a:xfrm>
          <a:prstGeom prst="rect">
            <a:avLst/>
          </a:prstGeom>
        </p:spPr>
        <p:txBody>
          <a:bodyPr wrap="none">
            <a:spAutoFit/>
          </a:bodyPr>
          <a:lstStyle/>
          <a:p>
            <a:pPr algn="ctr"/>
            <a:r>
              <a:rPr lang="en-US" sz="1050" dirty="0">
                <a:solidFill>
                  <a:schemeClr val="bg1"/>
                </a:solidFill>
              </a:rPr>
              <a:t>TRENDING</a:t>
            </a:r>
          </a:p>
        </p:txBody>
      </p:sp>
      <p:sp>
        <p:nvSpPr>
          <p:cNvPr id="31" name="TextBox 30">
            <a:extLst>
              <a:ext uri="{FF2B5EF4-FFF2-40B4-BE49-F238E27FC236}">
                <a16:creationId xmlns:a16="http://schemas.microsoft.com/office/drawing/2014/main" id="{B12467EF-0F77-4E2B-A03F-57678F6773AE}"/>
              </a:ext>
            </a:extLst>
          </p:cNvPr>
          <p:cNvSpPr txBox="1"/>
          <p:nvPr/>
        </p:nvSpPr>
        <p:spPr>
          <a:xfrm>
            <a:off x="636900" y="817136"/>
            <a:ext cx="4457613" cy="1938992"/>
          </a:xfrm>
          <a:prstGeom prst="rect">
            <a:avLst/>
          </a:prstGeom>
          <a:noFill/>
        </p:spPr>
        <p:txBody>
          <a:bodyPr wrap="square" rtlCol="0">
            <a:spAutoFit/>
          </a:bodyPr>
          <a:lstStyle/>
          <a:p>
            <a:r>
              <a:rPr lang="en-US" sz="4000" dirty="0">
                <a:solidFill>
                  <a:schemeClr val="tx1">
                    <a:lumMod val="85000"/>
                    <a:lumOff val="15000"/>
                  </a:schemeClr>
                </a:solidFill>
              </a:rPr>
              <a:t>NEVER LET GOOD ENOUGH </a:t>
            </a:r>
            <a:r>
              <a:rPr lang="en-US" sz="4000" b="1" dirty="0">
                <a:solidFill>
                  <a:srgbClr val="E23936"/>
                </a:solidFill>
              </a:rPr>
              <a:t>BE ENOUGH!</a:t>
            </a:r>
            <a:endParaRPr lang="en-US" sz="1400" b="1" dirty="0"/>
          </a:p>
        </p:txBody>
      </p:sp>
      <p:cxnSp>
        <p:nvCxnSpPr>
          <p:cNvPr id="32" name="Прямая соединительная линия 10">
            <a:extLst>
              <a:ext uri="{FF2B5EF4-FFF2-40B4-BE49-F238E27FC236}">
                <a16:creationId xmlns:a16="http://schemas.microsoft.com/office/drawing/2014/main" id="{FAF9E0DB-FB41-4F9F-A8D0-2CD973F5438E}"/>
              </a:ext>
            </a:extLst>
          </p:cNvPr>
          <p:cNvCxnSpPr>
            <a:cxnSpLocks/>
          </p:cNvCxnSpPr>
          <p:nvPr/>
        </p:nvCxnSpPr>
        <p:spPr>
          <a:xfrm>
            <a:off x="755650" y="2983350"/>
            <a:ext cx="927100" cy="0"/>
          </a:xfrm>
          <a:prstGeom prst="line">
            <a:avLst/>
          </a:prstGeom>
          <a:ln w="28575">
            <a:solidFill>
              <a:srgbClr val="E2393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6922739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up)">
                                      <p:cBhvr>
                                        <p:cTn id="7" dur="400"/>
                                        <p:tgtEl>
                                          <p:spTgt spid="19"/>
                                        </p:tgtEl>
                                      </p:cBhvr>
                                    </p:animEffect>
                                  </p:childTnLst>
                                </p:cTn>
                              </p:par>
                            </p:childTnLst>
                          </p:cTn>
                        </p:par>
                        <p:par>
                          <p:cTn id="8" fill="hold">
                            <p:stCondLst>
                              <p:cond delay="400"/>
                            </p:stCondLst>
                            <p:childTnLst>
                              <p:par>
                                <p:cTn id="9" presetID="22" presetClass="entr" presetSubtype="1" fill="hold" grpId="0" nodeType="afterEffect">
                                  <p:stCondLst>
                                    <p:cond delay="0"/>
                                  </p:stCondLst>
                                  <p:childTnLst>
                                    <p:set>
                                      <p:cBhvr>
                                        <p:cTn id="10" dur="1" fill="hold">
                                          <p:stCondLst>
                                            <p:cond delay="0"/>
                                          </p:stCondLst>
                                        </p:cTn>
                                        <p:tgtEl>
                                          <p:spTgt spid="20"/>
                                        </p:tgtEl>
                                        <p:attrNameLst>
                                          <p:attrName>style.visibility</p:attrName>
                                        </p:attrNameLst>
                                      </p:cBhvr>
                                      <p:to>
                                        <p:strVal val="visible"/>
                                      </p:to>
                                    </p:set>
                                    <p:animEffect transition="in" filter="wipe(up)">
                                      <p:cBhvr>
                                        <p:cTn id="11" dur="400"/>
                                        <p:tgtEl>
                                          <p:spTgt spid="20"/>
                                        </p:tgtEl>
                                      </p:cBhvr>
                                    </p:animEffect>
                                  </p:childTnLst>
                                </p:cTn>
                              </p:par>
                            </p:childTnLst>
                          </p:cTn>
                        </p:par>
                        <p:par>
                          <p:cTn id="12" fill="hold">
                            <p:stCondLst>
                              <p:cond delay="800"/>
                            </p:stCondLst>
                            <p:childTnLst>
                              <p:par>
                                <p:cTn id="13" presetID="41" presetClass="entr" presetSubtype="0" fill="hold" grpId="0" nodeType="afterEffect">
                                  <p:stCondLst>
                                    <p:cond delay="0"/>
                                  </p:stCondLst>
                                  <p:iterate type="lt">
                                    <p:tmPct val="10000"/>
                                  </p:iterate>
                                  <p:childTnLst>
                                    <p:set>
                                      <p:cBhvr>
                                        <p:cTn id="14" dur="1" fill="hold">
                                          <p:stCondLst>
                                            <p:cond delay="0"/>
                                          </p:stCondLst>
                                        </p:cTn>
                                        <p:tgtEl>
                                          <p:spTgt spid="18"/>
                                        </p:tgtEl>
                                        <p:attrNameLst>
                                          <p:attrName>style.visibility</p:attrName>
                                        </p:attrNameLst>
                                      </p:cBhvr>
                                      <p:to>
                                        <p:strVal val="visible"/>
                                      </p:to>
                                    </p:set>
                                    <p:anim calcmode="lin" valueType="num">
                                      <p:cBhvr>
                                        <p:cTn id="15" dur="250" fill="hold"/>
                                        <p:tgtEl>
                                          <p:spTgt spid="18"/>
                                        </p:tgtEl>
                                        <p:attrNameLst>
                                          <p:attrName>ppt_x</p:attrName>
                                        </p:attrNameLst>
                                      </p:cBhvr>
                                      <p:tavLst>
                                        <p:tav tm="0">
                                          <p:val>
                                            <p:strVal val="#ppt_x"/>
                                          </p:val>
                                        </p:tav>
                                        <p:tav tm="50000">
                                          <p:val>
                                            <p:strVal val="#ppt_x+.1"/>
                                          </p:val>
                                        </p:tav>
                                        <p:tav tm="100000">
                                          <p:val>
                                            <p:strVal val="#ppt_x"/>
                                          </p:val>
                                        </p:tav>
                                      </p:tavLst>
                                    </p:anim>
                                    <p:anim calcmode="lin" valueType="num">
                                      <p:cBhvr>
                                        <p:cTn id="16" dur="250" fill="hold"/>
                                        <p:tgtEl>
                                          <p:spTgt spid="18"/>
                                        </p:tgtEl>
                                        <p:attrNameLst>
                                          <p:attrName>ppt_y</p:attrName>
                                        </p:attrNameLst>
                                      </p:cBhvr>
                                      <p:tavLst>
                                        <p:tav tm="0">
                                          <p:val>
                                            <p:strVal val="#ppt_y"/>
                                          </p:val>
                                        </p:tav>
                                        <p:tav tm="100000">
                                          <p:val>
                                            <p:strVal val="#ppt_y"/>
                                          </p:val>
                                        </p:tav>
                                      </p:tavLst>
                                    </p:anim>
                                    <p:anim calcmode="lin" valueType="num">
                                      <p:cBhvr>
                                        <p:cTn id="17" dur="250" fill="hold"/>
                                        <p:tgtEl>
                                          <p:spTgt spid="18"/>
                                        </p:tgtEl>
                                        <p:attrNameLst>
                                          <p:attrName>ppt_h</p:attrName>
                                        </p:attrNameLst>
                                      </p:cBhvr>
                                      <p:tavLst>
                                        <p:tav tm="0">
                                          <p:val>
                                            <p:strVal val="#ppt_h/10"/>
                                          </p:val>
                                        </p:tav>
                                        <p:tav tm="50000">
                                          <p:val>
                                            <p:strVal val="#ppt_h+.01"/>
                                          </p:val>
                                        </p:tav>
                                        <p:tav tm="100000">
                                          <p:val>
                                            <p:strVal val="#ppt_h"/>
                                          </p:val>
                                        </p:tav>
                                      </p:tavLst>
                                    </p:anim>
                                    <p:anim calcmode="lin" valueType="num">
                                      <p:cBhvr>
                                        <p:cTn id="18" dur="250" fill="hold"/>
                                        <p:tgtEl>
                                          <p:spTgt spid="18"/>
                                        </p:tgtEl>
                                        <p:attrNameLst>
                                          <p:attrName>ppt_w</p:attrName>
                                        </p:attrNameLst>
                                      </p:cBhvr>
                                      <p:tavLst>
                                        <p:tav tm="0">
                                          <p:val>
                                            <p:strVal val="#ppt_w/10"/>
                                          </p:val>
                                        </p:tav>
                                        <p:tav tm="50000">
                                          <p:val>
                                            <p:strVal val="#ppt_w+.01"/>
                                          </p:val>
                                        </p:tav>
                                        <p:tav tm="100000">
                                          <p:val>
                                            <p:strVal val="#ppt_w"/>
                                          </p:val>
                                        </p:tav>
                                      </p:tavLst>
                                    </p:anim>
                                    <p:animEffect transition="in" filter="fade">
                                      <p:cBhvr>
                                        <p:cTn id="19" dur="250" tmFilter="0,0; .5, 1; 1, 1"/>
                                        <p:tgtEl>
                                          <p:spTgt spid="18"/>
                                        </p:tgtEl>
                                      </p:cBhvr>
                                    </p:animEffect>
                                  </p:childTnLst>
                                </p:cTn>
                              </p:par>
                            </p:childTnLst>
                          </p:cTn>
                        </p:par>
                        <p:par>
                          <p:cTn id="20" fill="hold">
                            <p:stCondLst>
                              <p:cond delay="2150"/>
                            </p:stCondLst>
                            <p:childTnLst>
                              <p:par>
                                <p:cTn id="21" presetID="22" presetClass="entr" presetSubtype="1" fill="hold" grpId="0" nodeType="after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wipe(up)">
                                      <p:cBhvr>
                                        <p:cTn id="23" dur="350"/>
                                        <p:tgtEl>
                                          <p:spTgt spid="3"/>
                                        </p:tgtEl>
                                      </p:cBhvr>
                                    </p:animEffect>
                                  </p:childTnLst>
                                </p:cTn>
                              </p:par>
                            </p:childTnLst>
                          </p:cTn>
                        </p:par>
                        <p:par>
                          <p:cTn id="24" fill="hold">
                            <p:stCondLst>
                              <p:cond delay="2500"/>
                            </p:stCondLst>
                            <p:childTnLst>
                              <p:par>
                                <p:cTn id="25" presetID="22" presetClass="entr" presetSubtype="1" fill="hold" grpId="0" nodeType="after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wipe(up)">
                                      <p:cBhvr>
                                        <p:cTn id="27" dur="400"/>
                                        <p:tgtEl>
                                          <p:spTgt spid="25"/>
                                        </p:tgtEl>
                                      </p:cBhvr>
                                    </p:animEffect>
                                  </p:childTnLst>
                                </p:cTn>
                              </p:par>
                              <p:par>
                                <p:cTn id="28" presetID="22" presetClass="entr" presetSubtype="1" fill="hold" grpId="0" nodeType="withEffect">
                                  <p:stCondLst>
                                    <p:cond delay="0"/>
                                  </p:stCondLst>
                                  <p:childTnLst>
                                    <p:set>
                                      <p:cBhvr>
                                        <p:cTn id="29" dur="1" fill="hold">
                                          <p:stCondLst>
                                            <p:cond delay="0"/>
                                          </p:stCondLst>
                                        </p:cTn>
                                        <p:tgtEl>
                                          <p:spTgt spid="26"/>
                                        </p:tgtEl>
                                        <p:attrNameLst>
                                          <p:attrName>style.visibility</p:attrName>
                                        </p:attrNameLst>
                                      </p:cBhvr>
                                      <p:to>
                                        <p:strVal val="visible"/>
                                      </p:to>
                                    </p:set>
                                    <p:animEffect transition="in" filter="wipe(up)">
                                      <p:cBhvr>
                                        <p:cTn id="30" dur="400"/>
                                        <p:tgtEl>
                                          <p:spTgt spid="26"/>
                                        </p:tgtEl>
                                      </p:cBhvr>
                                    </p:animEffect>
                                  </p:childTnLst>
                                </p:cTn>
                              </p:par>
                            </p:childTnLst>
                          </p:cTn>
                        </p:par>
                        <p:par>
                          <p:cTn id="31" fill="hold">
                            <p:stCondLst>
                              <p:cond delay="2900"/>
                            </p:stCondLst>
                            <p:childTnLst>
                              <p:par>
                                <p:cTn id="32" presetID="22" presetClass="entr" presetSubtype="1" fill="hold" grpId="0" nodeType="afterEffect">
                                  <p:stCondLst>
                                    <p:cond delay="0"/>
                                  </p:stCondLst>
                                  <p:childTnLst>
                                    <p:set>
                                      <p:cBhvr>
                                        <p:cTn id="33" dur="1" fill="hold">
                                          <p:stCondLst>
                                            <p:cond delay="0"/>
                                          </p:stCondLst>
                                        </p:cTn>
                                        <p:tgtEl>
                                          <p:spTgt spid="27"/>
                                        </p:tgtEl>
                                        <p:attrNameLst>
                                          <p:attrName>style.visibility</p:attrName>
                                        </p:attrNameLst>
                                      </p:cBhvr>
                                      <p:to>
                                        <p:strVal val="visible"/>
                                      </p:to>
                                    </p:set>
                                    <p:animEffect transition="in" filter="wipe(up)">
                                      <p:cBhvr>
                                        <p:cTn id="34" dur="400"/>
                                        <p:tgtEl>
                                          <p:spTgt spid="27"/>
                                        </p:tgtEl>
                                      </p:cBhvr>
                                    </p:animEffect>
                                  </p:childTnLst>
                                </p:cTn>
                              </p:par>
                              <p:par>
                                <p:cTn id="35" presetID="22" presetClass="entr" presetSubtype="1" fill="hold" grpId="0" nodeType="withEffect">
                                  <p:stCondLst>
                                    <p:cond delay="0"/>
                                  </p:stCondLst>
                                  <p:childTnLst>
                                    <p:set>
                                      <p:cBhvr>
                                        <p:cTn id="36" dur="1" fill="hold">
                                          <p:stCondLst>
                                            <p:cond delay="0"/>
                                          </p:stCondLst>
                                        </p:cTn>
                                        <p:tgtEl>
                                          <p:spTgt spid="29"/>
                                        </p:tgtEl>
                                        <p:attrNameLst>
                                          <p:attrName>style.visibility</p:attrName>
                                        </p:attrNameLst>
                                      </p:cBhvr>
                                      <p:to>
                                        <p:strVal val="visible"/>
                                      </p:to>
                                    </p:set>
                                    <p:animEffect transition="in" filter="wipe(up)">
                                      <p:cBhvr>
                                        <p:cTn id="37" dur="400"/>
                                        <p:tgtEl>
                                          <p:spTgt spid="29"/>
                                        </p:tgtEl>
                                      </p:cBhvr>
                                    </p:animEffect>
                                  </p:childTnLst>
                                </p:cTn>
                              </p:par>
                            </p:childTnLst>
                          </p:cTn>
                        </p:par>
                        <p:par>
                          <p:cTn id="38" fill="hold">
                            <p:stCondLst>
                              <p:cond delay="3300"/>
                            </p:stCondLst>
                            <p:childTnLst>
                              <p:par>
                                <p:cTn id="39" presetID="22" presetClass="entr" presetSubtype="1" fill="hold" grpId="0" nodeType="afterEffect">
                                  <p:stCondLst>
                                    <p:cond delay="0"/>
                                  </p:stCondLst>
                                  <p:childTnLst>
                                    <p:set>
                                      <p:cBhvr>
                                        <p:cTn id="40" dur="1" fill="hold">
                                          <p:stCondLst>
                                            <p:cond delay="0"/>
                                          </p:stCondLst>
                                        </p:cTn>
                                        <p:tgtEl>
                                          <p:spTgt spid="28"/>
                                        </p:tgtEl>
                                        <p:attrNameLst>
                                          <p:attrName>style.visibility</p:attrName>
                                        </p:attrNameLst>
                                      </p:cBhvr>
                                      <p:to>
                                        <p:strVal val="visible"/>
                                      </p:to>
                                    </p:set>
                                    <p:animEffect transition="in" filter="wipe(up)">
                                      <p:cBhvr>
                                        <p:cTn id="41" dur="400"/>
                                        <p:tgtEl>
                                          <p:spTgt spid="28"/>
                                        </p:tgtEl>
                                      </p:cBhvr>
                                    </p:animEffect>
                                  </p:childTnLst>
                                </p:cTn>
                              </p:par>
                              <p:par>
                                <p:cTn id="42" presetID="22" presetClass="entr" presetSubtype="1" fill="hold" grpId="0" nodeType="withEffect">
                                  <p:stCondLst>
                                    <p:cond delay="0"/>
                                  </p:stCondLst>
                                  <p:childTnLst>
                                    <p:set>
                                      <p:cBhvr>
                                        <p:cTn id="43" dur="1" fill="hold">
                                          <p:stCondLst>
                                            <p:cond delay="0"/>
                                          </p:stCondLst>
                                        </p:cTn>
                                        <p:tgtEl>
                                          <p:spTgt spid="30"/>
                                        </p:tgtEl>
                                        <p:attrNameLst>
                                          <p:attrName>style.visibility</p:attrName>
                                        </p:attrNameLst>
                                      </p:cBhvr>
                                      <p:to>
                                        <p:strVal val="visible"/>
                                      </p:to>
                                    </p:set>
                                    <p:animEffect transition="in" filter="wipe(up)">
                                      <p:cBhvr>
                                        <p:cTn id="44" dur="400"/>
                                        <p:tgtEl>
                                          <p:spTgt spid="30"/>
                                        </p:tgtEl>
                                      </p:cBhvr>
                                    </p:animEffect>
                                  </p:childTnLst>
                                </p:cTn>
                              </p:par>
                            </p:childTnLst>
                          </p:cTn>
                        </p:par>
                        <p:par>
                          <p:cTn id="45" fill="hold">
                            <p:stCondLst>
                              <p:cond delay="3700"/>
                            </p:stCondLst>
                            <p:childTnLst>
                              <p:par>
                                <p:cTn id="46" presetID="41" presetClass="entr" presetSubtype="0" fill="hold" grpId="0" nodeType="afterEffect">
                                  <p:stCondLst>
                                    <p:cond delay="0"/>
                                  </p:stCondLst>
                                  <p:iterate type="lt">
                                    <p:tmPct val="10000"/>
                                  </p:iterate>
                                  <p:childTnLst>
                                    <p:set>
                                      <p:cBhvr>
                                        <p:cTn id="47" dur="1" fill="hold">
                                          <p:stCondLst>
                                            <p:cond delay="0"/>
                                          </p:stCondLst>
                                        </p:cTn>
                                        <p:tgtEl>
                                          <p:spTgt spid="31"/>
                                        </p:tgtEl>
                                        <p:attrNameLst>
                                          <p:attrName>style.visibility</p:attrName>
                                        </p:attrNameLst>
                                      </p:cBhvr>
                                      <p:to>
                                        <p:strVal val="visible"/>
                                      </p:to>
                                    </p:set>
                                    <p:anim calcmode="lin" valueType="num">
                                      <p:cBhvr>
                                        <p:cTn id="48" dur="25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49" dur="250" fill="hold"/>
                                        <p:tgtEl>
                                          <p:spTgt spid="31"/>
                                        </p:tgtEl>
                                        <p:attrNameLst>
                                          <p:attrName>ppt_y</p:attrName>
                                        </p:attrNameLst>
                                      </p:cBhvr>
                                      <p:tavLst>
                                        <p:tav tm="0">
                                          <p:val>
                                            <p:strVal val="#ppt_y"/>
                                          </p:val>
                                        </p:tav>
                                        <p:tav tm="100000">
                                          <p:val>
                                            <p:strVal val="#ppt_y"/>
                                          </p:val>
                                        </p:tav>
                                      </p:tavLst>
                                    </p:anim>
                                    <p:anim calcmode="lin" valueType="num">
                                      <p:cBhvr>
                                        <p:cTn id="50" dur="25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51" dur="25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52" dur="250" tmFilter="0,0; .5, 1; 1, 1"/>
                                        <p:tgtEl>
                                          <p:spTgt spid="31"/>
                                        </p:tgtEl>
                                      </p:cBhvr>
                                    </p:animEffect>
                                  </p:childTnLst>
                                </p:cTn>
                              </p:par>
                            </p:childTnLst>
                          </p:cTn>
                        </p:par>
                        <p:par>
                          <p:cTn id="53" fill="hold">
                            <p:stCondLst>
                              <p:cond delay="4600"/>
                            </p:stCondLst>
                            <p:childTnLst>
                              <p:par>
                                <p:cTn id="54" presetID="22" presetClass="entr" presetSubtype="8" fill="hold" nodeType="afterEffect">
                                  <p:stCondLst>
                                    <p:cond delay="0"/>
                                  </p:stCondLst>
                                  <p:childTnLst>
                                    <p:set>
                                      <p:cBhvr>
                                        <p:cTn id="55" dur="1" fill="hold">
                                          <p:stCondLst>
                                            <p:cond delay="0"/>
                                          </p:stCondLst>
                                        </p:cTn>
                                        <p:tgtEl>
                                          <p:spTgt spid="32"/>
                                        </p:tgtEl>
                                        <p:attrNameLst>
                                          <p:attrName>style.visibility</p:attrName>
                                        </p:attrNameLst>
                                      </p:cBhvr>
                                      <p:to>
                                        <p:strVal val="visible"/>
                                      </p:to>
                                    </p:set>
                                    <p:animEffect transition="in" filter="wipe(left)">
                                      <p:cBhvr>
                                        <p:cTn id="56" dur="35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8" grpId="0"/>
      <p:bldP spid="19" grpId="0"/>
      <p:bldP spid="20" grpId="0"/>
      <p:bldP spid="25" grpId="0" animBg="1"/>
      <p:bldP spid="26" grpId="0"/>
      <p:bldP spid="27" grpId="0" animBg="1"/>
      <p:bldP spid="28" grpId="0" animBg="1"/>
      <p:bldP spid="29" grpId="0"/>
      <p:bldP spid="30" grpId="0"/>
      <p:bldP spid="3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33843DF0-A066-4F30-8AB8-BC69D72A30CC}"/>
              </a:ext>
            </a:extLst>
          </p:cNvPr>
          <p:cNvPicPr>
            <a:picLocks noGrp="1" noChangeAspect="1"/>
          </p:cNvPicPr>
          <p:nvPr>
            <p:ph type="pic" sz="quarter" idx="11"/>
          </p:nvPr>
        </p:nvPicPr>
        <p:blipFill rotWithShape="1">
          <a:blip r:embed="rId2">
            <a:extLst>
              <a:ext uri="{28A0092B-C50C-407E-A947-70E740481C1C}">
                <a14:useLocalDpi xmlns:a14="http://schemas.microsoft.com/office/drawing/2010/main" val="0"/>
              </a:ext>
            </a:extLst>
          </a:blip>
          <a:srcRect t="36678"/>
          <a:stretch/>
        </p:blipFill>
        <p:spPr>
          <a:xfrm>
            <a:off x="0" y="1719618"/>
            <a:ext cx="12192001" cy="5138382"/>
          </a:xfrm>
        </p:spPr>
      </p:pic>
      <p:sp>
        <p:nvSpPr>
          <p:cNvPr id="7" name="Прямоугольник 6"/>
          <p:cNvSpPr/>
          <p:nvPr/>
        </p:nvSpPr>
        <p:spPr>
          <a:xfrm>
            <a:off x="2" y="4686300"/>
            <a:ext cx="12191999" cy="2171700"/>
          </a:xfrm>
          <a:prstGeom prst="rect">
            <a:avLst/>
          </a:prstGeom>
          <a:solidFill>
            <a:srgbClr val="E23936">
              <a:alpha val="8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0" name="Подзаголовок 2"/>
          <p:cNvSpPr txBox="1">
            <a:spLocks/>
          </p:cNvSpPr>
          <p:nvPr/>
        </p:nvSpPr>
        <p:spPr>
          <a:xfrm>
            <a:off x="749064" y="5165581"/>
            <a:ext cx="3124910" cy="108282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000"/>
              </a:lnSpc>
              <a:spcBef>
                <a:spcPts val="1200"/>
              </a:spcBef>
              <a:buNone/>
            </a:pPr>
            <a:r>
              <a:rPr lang="en-US" sz="1400" b="1" dirty="0">
                <a:solidFill>
                  <a:schemeClr val="bg1"/>
                </a:solidFill>
              </a:rPr>
              <a:t>Put Title Hoes Here</a:t>
            </a:r>
            <a:endParaRPr lang="en-US" sz="1600" dirty="0">
              <a:solidFill>
                <a:schemeClr val="bg1"/>
              </a:solidFill>
            </a:endParaRPr>
          </a:p>
          <a:p>
            <a:pPr marL="0" indent="0">
              <a:lnSpc>
                <a:spcPts val="2000"/>
              </a:lnSpc>
              <a:spcBef>
                <a:spcPts val="0"/>
              </a:spcBef>
              <a:buNone/>
            </a:pPr>
            <a:r>
              <a:rPr lang="en-US" sz="1100" kern="0" dirty="0">
                <a:solidFill>
                  <a:schemeClr val="bg1"/>
                </a:solidFill>
                <a:ea typeface="Karla" pitchFamily="2" charset="0"/>
                <a:cs typeface="Poppins" panose="02000000000000000000" pitchFamily="2" charset="0"/>
              </a:rPr>
              <a:t>Etiam vitae dui congue, semper quam vitae, luctus ligula. Sed posuere nunc in leo commod else cuprum less</a:t>
            </a:r>
            <a:r>
              <a:rPr lang="en-US" sz="1100" dirty="0">
                <a:solidFill>
                  <a:schemeClr val="bg1"/>
                </a:solidFill>
                <a:ea typeface="Karla" pitchFamily="2" charset="0"/>
                <a:cs typeface="Poppins" panose="02000000000000000000" pitchFamily="2" charset="0"/>
              </a:rPr>
              <a:t>.</a:t>
            </a:r>
            <a:r>
              <a:rPr lang="en-US" sz="1100" dirty="0">
                <a:solidFill>
                  <a:schemeClr val="bg1"/>
                </a:solidFill>
                <a:cs typeface="Poppins" panose="02000000000000000000" pitchFamily="2" charset="0"/>
              </a:rPr>
              <a:t>.</a:t>
            </a:r>
          </a:p>
        </p:txBody>
      </p:sp>
      <p:sp>
        <p:nvSpPr>
          <p:cNvPr id="12" name="Подзаголовок 2"/>
          <p:cNvSpPr txBox="1">
            <a:spLocks/>
          </p:cNvSpPr>
          <p:nvPr/>
        </p:nvSpPr>
        <p:spPr>
          <a:xfrm>
            <a:off x="4641377" y="5165581"/>
            <a:ext cx="3124910" cy="108282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000"/>
              </a:lnSpc>
              <a:spcBef>
                <a:spcPts val="1200"/>
              </a:spcBef>
              <a:buNone/>
            </a:pPr>
            <a:r>
              <a:rPr lang="en-US" sz="1400" b="1" dirty="0">
                <a:solidFill>
                  <a:schemeClr val="bg1"/>
                </a:solidFill>
              </a:rPr>
              <a:t>Put Title Hoes Here</a:t>
            </a:r>
            <a:endParaRPr lang="en-US" sz="1600" dirty="0">
              <a:solidFill>
                <a:schemeClr val="bg1"/>
              </a:solidFill>
            </a:endParaRPr>
          </a:p>
          <a:p>
            <a:pPr marL="0" indent="0">
              <a:lnSpc>
                <a:spcPts val="2000"/>
              </a:lnSpc>
              <a:spcBef>
                <a:spcPts val="0"/>
              </a:spcBef>
              <a:buNone/>
            </a:pPr>
            <a:r>
              <a:rPr lang="en-US" sz="1100" kern="0" dirty="0">
                <a:solidFill>
                  <a:schemeClr val="bg1"/>
                </a:solidFill>
                <a:ea typeface="Karla" pitchFamily="2" charset="0"/>
                <a:cs typeface="Poppins" panose="02000000000000000000" pitchFamily="2" charset="0"/>
              </a:rPr>
              <a:t>Etiam vitae dui congue, semper quam vitae, luctus ligula. Sed posuere nunc in leo commod else cuprum less</a:t>
            </a:r>
            <a:r>
              <a:rPr lang="en-US" sz="1100" dirty="0">
                <a:solidFill>
                  <a:schemeClr val="bg1"/>
                </a:solidFill>
                <a:ea typeface="Karla" pitchFamily="2" charset="0"/>
                <a:cs typeface="Poppins" panose="02000000000000000000" pitchFamily="2" charset="0"/>
              </a:rPr>
              <a:t>.</a:t>
            </a:r>
            <a:r>
              <a:rPr lang="en-US" sz="1100" dirty="0">
                <a:solidFill>
                  <a:schemeClr val="bg1"/>
                </a:solidFill>
                <a:cs typeface="Poppins" panose="02000000000000000000" pitchFamily="2" charset="0"/>
              </a:rPr>
              <a:t>.</a:t>
            </a:r>
          </a:p>
        </p:txBody>
      </p:sp>
      <p:sp>
        <p:nvSpPr>
          <p:cNvPr id="14" name="Подзаголовок 2"/>
          <p:cNvSpPr txBox="1">
            <a:spLocks/>
          </p:cNvSpPr>
          <p:nvPr/>
        </p:nvSpPr>
        <p:spPr>
          <a:xfrm>
            <a:off x="8533690" y="5165581"/>
            <a:ext cx="3124910" cy="108282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000"/>
              </a:lnSpc>
              <a:spcBef>
                <a:spcPts val="1200"/>
              </a:spcBef>
              <a:buNone/>
            </a:pPr>
            <a:r>
              <a:rPr lang="en-US" sz="1400" b="1" dirty="0">
                <a:solidFill>
                  <a:schemeClr val="bg1"/>
                </a:solidFill>
              </a:rPr>
              <a:t>Put Title Hoes Here</a:t>
            </a:r>
            <a:endParaRPr lang="en-US" sz="1600" dirty="0">
              <a:solidFill>
                <a:schemeClr val="bg1"/>
              </a:solidFill>
            </a:endParaRPr>
          </a:p>
          <a:p>
            <a:pPr marL="0" indent="0">
              <a:lnSpc>
                <a:spcPts val="2000"/>
              </a:lnSpc>
              <a:spcBef>
                <a:spcPts val="0"/>
              </a:spcBef>
              <a:buNone/>
            </a:pPr>
            <a:r>
              <a:rPr lang="en-US" sz="1100" kern="0" dirty="0">
                <a:solidFill>
                  <a:schemeClr val="bg1"/>
                </a:solidFill>
                <a:ea typeface="Karla" pitchFamily="2" charset="0"/>
                <a:cs typeface="Poppins" panose="02000000000000000000" pitchFamily="2" charset="0"/>
              </a:rPr>
              <a:t>Etiam vitae dui congue, semper quam vitae, luctus ligula. Sed posuere nunc in leo commod else cuprum less</a:t>
            </a:r>
            <a:r>
              <a:rPr lang="en-US" sz="1100" dirty="0">
                <a:solidFill>
                  <a:schemeClr val="bg1"/>
                </a:solidFill>
                <a:ea typeface="Karla" pitchFamily="2" charset="0"/>
                <a:cs typeface="Poppins" panose="02000000000000000000" pitchFamily="2" charset="0"/>
              </a:rPr>
              <a:t>.</a:t>
            </a:r>
            <a:r>
              <a:rPr lang="en-US" sz="1100" dirty="0">
                <a:solidFill>
                  <a:schemeClr val="bg1"/>
                </a:solidFill>
                <a:cs typeface="Poppins" panose="02000000000000000000" pitchFamily="2" charset="0"/>
              </a:rPr>
              <a:t>.</a:t>
            </a:r>
          </a:p>
        </p:txBody>
      </p:sp>
      <p:sp>
        <p:nvSpPr>
          <p:cNvPr id="16" name="TextBox 15"/>
          <p:cNvSpPr txBox="1"/>
          <p:nvPr/>
        </p:nvSpPr>
        <p:spPr>
          <a:xfrm>
            <a:off x="2099976" y="646924"/>
            <a:ext cx="7970784" cy="800412"/>
          </a:xfrm>
          <a:prstGeom prst="rect">
            <a:avLst/>
          </a:prstGeom>
          <a:noFill/>
        </p:spPr>
        <p:txBody>
          <a:bodyPr wrap="square" rtlCol="0">
            <a:spAutoFit/>
          </a:bodyPr>
          <a:lstStyle/>
          <a:p>
            <a:pPr algn="ctr">
              <a:lnSpc>
                <a:spcPts val="3000"/>
              </a:lnSpc>
            </a:pPr>
            <a:r>
              <a:rPr lang="en-US" sz="4000" dirty="0"/>
              <a:t>DESIGN </a:t>
            </a:r>
            <a:r>
              <a:rPr lang="en-US" sz="4000" b="1" dirty="0">
                <a:solidFill>
                  <a:srgbClr val="E23936"/>
                </a:solidFill>
              </a:rPr>
              <a:t>SOLUTION</a:t>
            </a:r>
          </a:p>
          <a:p>
            <a:pPr algn="ctr">
              <a:lnSpc>
                <a:spcPts val="3000"/>
              </a:lnSpc>
            </a:pPr>
            <a:r>
              <a:rPr lang="en-US" sz="1200" kern="0" spc="50" dirty="0">
                <a:solidFill>
                  <a:schemeClr val="tx1">
                    <a:lumMod val="85000"/>
                    <a:lumOff val="15000"/>
                  </a:schemeClr>
                </a:solidFill>
                <a:ea typeface="Karla" pitchFamily="2" charset="0"/>
                <a:cs typeface="Poppins" panose="02000000000000000000" pitchFamily="2" charset="0"/>
              </a:rPr>
              <a:t>CREATIVE APPROACH TO THE DEVELOPMENT OF YOUR BUSINESS</a:t>
            </a:r>
            <a:endParaRPr lang="en-US" sz="1200" spc="50" dirty="0">
              <a:solidFill>
                <a:schemeClr val="tx1">
                  <a:lumMod val="85000"/>
                  <a:lumOff val="15000"/>
                </a:schemeClr>
              </a:solidFill>
            </a:endParaRPr>
          </a:p>
        </p:txBody>
      </p:sp>
    </p:spTree>
    <p:extLst>
      <p:ext uri="{BB962C8B-B14F-4D97-AF65-F5344CB8AC3E}">
        <p14:creationId xmlns:p14="http://schemas.microsoft.com/office/powerpoint/2010/main" val="114945478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up)">
                                      <p:cBhvr>
                                        <p:cTn id="7" dur="400"/>
                                        <p:tgtEl>
                                          <p:spTgt spid="16"/>
                                        </p:tgtEl>
                                      </p:cBhvr>
                                    </p:animEffect>
                                  </p:childTnLst>
                                </p:cTn>
                              </p:par>
                            </p:childTnLst>
                          </p:cTn>
                        </p:par>
                        <p:par>
                          <p:cTn id="8" fill="hold">
                            <p:stCondLst>
                              <p:cond delay="400"/>
                            </p:stCondLst>
                            <p:childTnLst>
                              <p:par>
                                <p:cTn id="9" presetID="22" presetClass="entr" presetSubtype="1"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up)">
                                      <p:cBhvr>
                                        <p:cTn id="11" dur="4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Placeholder 13">
            <a:extLst>
              <a:ext uri="{FF2B5EF4-FFF2-40B4-BE49-F238E27FC236}">
                <a16:creationId xmlns:a16="http://schemas.microsoft.com/office/drawing/2014/main" id="{7A73621F-A0A9-4E32-9D43-CF3435E69F74}"/>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t="32076" b="32076"/>
          <a:stretch>
            <a:fillRect/>
          </a:stretch>
        </p:blipFill>
        <p:spPr/>
      </p:pic>
      <p:sp>
        <p:nvSpPr>
          <p:cNvPr id="5" name="TextBox 4"/>
          <p:cNvSpPr txBox="1"/>
          <p:nvPr/>
        </p:nvSpPr>
        <p:spPr>
          <a:xfrm>
            <a:off x="2099976" y="641911"/>
            <a:ext cx="7970784" cy="938270"/>
          </a:xfrm>
          <a:prstGeom prst="rect">
            <a:avLst/>
          </a:prstGeom>
          <a:noFill/>
        </p:spPr>
        <p:txBody>
          <a:bodyPr wrap="square" rtlCol="0">
            <a:spAutoFit/>
          </a:bodyPr>
          <a:lstStyle/>
          <a:p>
            <a:pPr algn="ctr">
              <a:lnSpc>
                <a:spcPts val="3600"/>
              </a:lnSpc>
            </a:pPr>
            <a:r>
              <a:rPr lang="en-US" sz="4000" dirty="0"/>
              <a:t>OUR </a:t>
            </a:r>
            <a:r>
              <a:rPr lang="en-US" sz="4000" b="1" dirty="0">
                <a:solidFill>
                  <a:srgbClr val="E23936"/>
                </a:solidFill>
              </a:rPr>
              <a:t>MISSION</a:t>
            </a:r>
          </a:p>
          <a:p>
            <a:pPr algn="ctr">
              <a:lnSpc>
                <a:spcPts val="3600"/>
              </a:lnSpc>
            </a:pPr>
            <a:r>
              <a:rPr lang="en-US" sz="1200" kern="0" spc="50" dirty="0">
                <a:solidFill>
                  <a:schemeClr val="bg1">
                    <a:lumMod val="75000"/>
                  </a:schemeClr>
                </a:solidFill>
                <a:ea typeface="Karla" pitchFamily="2" charset="0"/>
                <a:cs typeface="Poppins" panose="02000000000000000000" pitchFamily="2" charset="0"/>
              </a:rPr>
              <a:t>SOME WORDS AND DESCRIPTION ABOUT SERVICE’S THAT YOU OFFER</a:t>
            </a:r>
            <a:endParaRPr lang="en-US" sz="1200" spc="50" dirty="0">
              <a:solidFill>
                <a:schemeClr val="bg1">
                  <a:lumMod val="75000"/>
                </a:schemeClr>
              </a:solidFill>
            </a:endParaRPr>
          </a:p>
        </p:txBody>
      </p:sp>
      <p:sp>
        <p:nvSpPr>
          <p:cNvPr id="6" name="Прямоугольник 5"/>
          <p:cNvSpPr/>
          <p:nvPr/>
        </p:nvSpPr>
        <p:spPr>
          <a:xfrm>
            <a:off x="0" y="1970724"/>
            <a:ext cx="12192001" cy="2916551"/>
          </a:xfrm>
          <a:prstGeom prst="rect">
            <a:avLst/>
          </a:prstGeom>
          <a:solidFill>
            <a:schemeClr val="tx1">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rgbClr val="E23936"/>
              </a:solidFill>
            </a:endParaRPr>
          </a:p>
        </p:txBody>
      </p:sp>
      <p:sp>
        <p:nvSpPr>
          <p:cNvPr id="10" name="Подзаголовок 2"/>
          <p:cNvSpPr txBox="1">
            <a:spLocks/>
          </p:cNvSpPr>
          <p:nvPr/>
        </p:nvSpPr>
        <p:spPr>
          <a:xfrm>
            <a:off x="478839" y="2884527"/>
            <a:ext cx="2445488" cy="118311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2000"/>
              </a:lnSpc>
              <a:spcBef>
                <a:spcPts val="600"/>
              </a:spcBef>
              <a:buNone/>
            </a:pPr>
            <a:r>
              <a:rPr lang="en-US" sz="1200" dirty="0">
                <a:solidFill>
                  <a:schemeClr val="bg1"/>
                </a:solidFill>
              </a:rPr>
              <a:t>PERSONAL APPROACH</a:t>
            </a:r>
          </a:p>
          <a:p>
            <a:pPr marL="0" indent="0" algn="ctr">
              <a:lnSpc>
                <a:spcPts val="2000"/>
              </a:lnSpc>
              <a:spcBef>
                <a:spcPts val="600"/>
              </a:spcBef>
              <a:buNone/>
            </a:pPr>
            <a:r>
              <a:rPr lang="en-US" sz="1100" kern="0" dirty="0">
                <a:solidFill>
                  <a:schemeClr val="bg1">
                    <a:lumMod val="85000"/>
                  </a:schemeClr>
                </a:solidFill>
                <a:ea typeface="Karla" pitchFamily="2" charset="0"/>
                <a:cs typeface="Poppins" panose="02000000000000000000" pitchFamily="2" charset="0"/>
              </a:rPr>
              <a:t>Etiam vitae dui congue, semper quam vitae, luctus ligula. Sed posuere nunc in leocd</a:t>
            </a:r>
            <a:endParaRPr lang="en-US" sz="1100" dirty="0">
              <a:solidFill>
                <a:schemeClr val="bg1">
                  <a:lumMod val="85000"/>
                </a:schemeClr>
              </a:solidFill>
              <a:cs typeface="Poppins" panose="02000000000000000000" pitchFamily="2" charset="0"/>
            </a:endParaRPr>
          </a:p>
        </p:txBody>
      </p:sp>
      <p:cxnSp>
        <p:nvCxnSpPr>
          <p:cNvPr id="12" name="Прямая соединительная линия 11"/>
          <p:cNvCxnSpPr>
            <a:cxnSpLocks/>
          </p:cNvCxnSpPr>
          <p:nvPr/>
        </p:nvCxnSpPr>
        <p:spPr>
          <a:xfrm>
            <a:off x="3158243" y="2851136"/>
            <a:ext cx="0" cy="1249895"/>
          </a:xfrm>
          <a:prstGeom prst="line">
            <a:avLst/>
          </a:prstGeom>
          <a:ln w="3175">
            <a:solidFill>
              <a:schemeClr val="bg1">
                <a:alpha val="31000"/>
              </a:schemeClr>
            </a:solidFill>
            <a:prstDash val="dash"/>
          </a:ln>
        </p:spPr>
        <p:style>
          <a:lnRef idx="1">
            <a:schemeClr val="accent1"/>
          </a:lnRef>
          <a:fillRef idx="0">
            <a:schemeClr val="accent1"/>
          </a:fillRef>
          <a:effectRef idx="0">
            <a:schemeClr val="accent1"/>
          </a:effectRef>
          <a:fontRef idx="minor">
            <a:schemeClr val="tx1"/>
          </a:fontRef>
        </p:style>
      </p:cxnSp>
      <p:sp>
        <p:nvSpPr>
          <p:cNvPr id="15" name="Подзаголовок 2"/>
          <p:cNvSpPr txBox="1">
            <a:spLocks/>
          </p:cNvSpPr>
          <p:nvPr/>
        </p:nvSpPr>
        <p:spPr>
          <a:xfrm>
            <a:off x="3392160" y="2884527"/>
            <a:ext cx="2445488" cy="118311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2000"/>
              </a:lnSpc>
              <a:spcBef>
                <a:spcPts val="600"/>
              </a:spcBef>
              <a:buNone/>
            </a:pPr>
            <a:r>
              <a:rPr lang="en-US" sz="1200" dirty="0">
                <a:solidFill>
                  <a:schemeClr val="bg1"/>
                </a:solidFill>
              </a:rPr>
              <a:t>CREATIVITY</a:t>
            </a:r>
          </a:p>
          <a:p>
            <a:pPr marL="0" indent="0" algn="ctr">
              <a:lnSpc>
                <a:spcPts val="2000"/>
              </a:lnSpc>
              <a:spcBef>
                <a:spcPts val="600"/>
              </a:spcBef>
              <a:buNone/>
            </a:pPr>
            <a:r>
              <a:rPr lang="en-US" sz="1100" kern="0" dirty="0">
                <a:solidFill>
                  <a:schemeClr val="bg1">
                    <a:lumMod val="85000"/>
                  </a:schemeClr>
                </a:solidFill>
                <a:ea typeface="Karla" pitchFamily="2" charset="0"/>
                <a:cs typeface="Poppins" panose="02000000000000000000" pitchFamily="2" charset="0"/>
              </a:rPr>
              <a:t>Etiam vitae dui congue, semper quam vitae, luctus ligula. Sed posuere nunc in leocd</a:t>
            </a:r>
            <a:endParaRPr lang="en-US" sz="1100" dirty="0">
              <a:solidFill>
                <a:schemeClr val="bg1">
                  <a:lumMod val="85000"/>
                </a:schemeClr>
              </a:solidFill>
              <a:cs typeface="Poppins" panose="02000000000000000000" pitchFamily="2" charset="0"/>
            </a:endParaRPr>
          </a:p>
        </p:txBody>
      </p:sp>
      <p:cxnSp>
        <p:nvCxnSpPr>
          <p:cNvPr id="16" name="Прямая соединительная линия 15"/>
          <p:cNvCxnSpPr>
            <a:cxnSpLocks/>
          </p:cNvCxnSpPr>
          <p:nvPr/>
        </p:nvCxnSpPr>
        <p:spPr>
          <a:xfrm>
            <a:off x="6071564" y="2851136"/>
            <a:ext cx="0" cy="1249895"/>
          </a:xfrm>
          <a:prstGeom prst="line">
            <a:avLst/>
          </a:prstGeom>
          <a:ln w="3175">
            <a:solidFill>
              <a:schemeClr val="bg1">
                <a:alpha val="31000"/>
              </a:schemeClr>
            </a:solidFill>
            <a:prstDash val="dash"/>
          </a:ln>
        </p:spPr>
        <p:style>
          <a:lnRef idx="1">
            <a:schemeClr val="accent1"/>
          </a:lnRef>
          <a:fillRef idx="0">
            <a:schemeClr val="accent1"/>
          </a:fillRef>
          <a:effectRef idx="0">
            <a:schemeClr val="accent1"/>
          </a:effectRef>
          <a:fontRef idx="minor">
            <a:schemeClr val="tx1"/>
          </a:fontRef>
        </p:style>
      </p:cxnSp>
      <p:sp>
        <p:nvSpPr>
          <p:cNvPr id="18" name="Подзаголовок 2"/>
          <p:cNvSpPr txBox="1">
            <a:spLocks/>
          </p:cNvSpPr>
          <p:nvPr/>
        </p:nvSpPr>
        <p:spPr>
          <a:xfrm>
            <a:off x="6305481" y="2884527"/>
            <a:ext cx="2445488" cy="118311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2000"/>
              </a:lnSpc>
              <a:spcBef>
                <a:spcPts val="600"/>
              </a:spcBef>
              <a:buNone/>
            </a:pPr>
            <a:r>
              <a:rPr lang="en-US" sz="1200" dirty="0">
                <a:solidFill>
                  <a:schemeClr val="bg1"/>
                </a:solidFill>
              </a:rPr>
              <a:t>MAGIC DESIGN</a:t>
            </a:r>
          </a:p>
          <a:p>
            <a:pPr marL="0" indent="0" algn="ctr">
              <a:lnSpc>
                <a:spcPts val="2000"/>
              </a:lnSpc>
              <a:spcBef>
                <a:spcPts val="600"/>
              </a:spcBef>
              <a:buNone/>
            </a:pPr>
            <a:r>
              <a:rPr lang="en-US" sz="1100" kern="0" dirty="0">
                <a:solidFill>
                  <a:schemeClr val="bg1">
                    <a:lumMod val="85000"/>
                  </a:schemeClr>
                </a:solidFill>
                <a:ea typeface="Karla" pitchFamily="2" charset="0"/>
                <a:cs typeface="Poppins" panose="02000000000000000000" pitchFamily="2" charset="0"/>
              </a:rPr>
              <a:t>Etiam vitae dui congue, semper quam vitae, luctus ligula. Sed posuere nunc in leocd</a:t>
            </a:r>
            <a:endParaRPr lang="en-US" sz="1100" dirty="0">
              <a:solidFill>
                <a:schemeClr val="bg1">
                  <a:lumMod val="85000"/>
                </a:schemeClr>
              </a:solidFill>
              <a:cs typeface="Poppins" panose="02000000000000000000" pitchFamily="2" charset="0"/>
            </a:endParaRPr>
          </a:p>
        </p:txBody>
      </p:sp>
      <p:cxnSp>
        <p:nvCxnSpPr>
          <p:cNvPr id="19" name="Прямая соединительная линия 18"/>
          <p:cNvCxnSpPr>
            <a:cxnSpLocks/>
          </p:cNvCxnSpPr>
          <p:nvPr/>
        </p:nvCxnSpPr>
        <p:spPr>
          <a:xfrm>
            <a:off x="8984885" y="2851136"/>
            <a:ext cx="0" cy="1249895"/>
          </a:xfrm>
          <a:prstGeom prst="line">
            <a:avLst/>
          </a:prstGeom>
          <a:ln w="3175">
            <a:solidFill>
              <a:schemeClr val="bg1">
                <a:alpha val="31000"/>
              </a:schemeClr>
            </a:solidFill>
            <a:prstDash val="dash"/>
          </a:ln>
        </p:spPr>
        <p:style>
          <a:lnRef idx="1">
            <a:schemeClr val="accent1"/>
          </a:lnRef>
          <a:fillRef idx="0">
            <a:schemeClr val="accent1"/>
          </a:fillRef>
          <a:effectRef idx="0">
            <a:schemeClr val="accent1"/>
          </a:effectRef>
          <a:fontRef idx="minor">
            <a:schemeClr val="tx1"/>
          </a:fontRef>
        </p:style>
      </p:cxnSp>
      <p:sp>
        <p:nvSpPr>
          <p:cNvPr id="21" name="Подзаголовок 2"/>
          <p:cNvSpPr txBox="1">
            <a:spLocks/>
          </p:cNvSpPr>
          <p:nvPr/>
        </p:nvSpPr>
        <p:spPr>
          <a:xfrm>
            <a:off x="9218801" y="2884527"/>
            <a:ext cx="2445488" cy="118311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2000"/>
              </a:lnSpc>
              <a:spcBef>
                <a:spcPts val="600"/>
              </a:spcBef>
              <a:buNone/>
            </a:pPr>
            <a:r>
              <a:rPr lang="en-US" sz="1200" dirty="0">
                <a:solidFill>
                  <a:schemeClr val="bg1"/>
                </a:solidFill>
              </a:rPr>
              <a:t>BIG EXPIRIENCE</a:t>
            </a:r>
          </a:p>
          <a:p>
            <a:pPr marL="0" indent="0" algn="ctr">
              <a:lnSpc>
                <a:spcPts val="2000"/>
              </a:lnSpc>
              <a:spcBef>
                <a:spcPts val="600"/>
              </a:spcBef>
              <a:buNone/>
            </a:pPr>
            <a:r>
              <a:rPr lang="en-US" sz="1100" kern="0" dirty="0">
                <a:solidFill>
                  <a:schemeClr val="bg1">
                    <a:lumMod val="85000"/>
                  </a:schemeClr>
                </a:solidFill>
                <a:ea typeface="Karla" pitchFamily="2" charset="0"/>
                <a:cs typeface="Poppins" panose="02000000000000000000" pitchFamily="2" charset="0"/>
              </a:rPr>
              <a:t>Etiam vitae dui congue, semper quam vitae, luctus ligula. Sed posuere nunc in leocd</a:t>
            </a:r>
            <a:endParaRPr lang="en-US" sz="1100" dirty="0">
              <a:solidFill>
                <a:schemeClr val="bg1">
                  <a:lumMod val="85000"/>
                </a:schemeClr>
              </a:solidFill>
              <a:cs typeface="Poppins" panose="02000000000000000000" pitchFamily="2" charset="0"/>
            </a:endParaRPr>
          </a:p>
        </p:txBody>
      </p:sp>
      <p:sp>
        <p:nvSpPr>
          <p:cNvPr id="22" name="Подзаголовок 2"/>
          <p:cNvSpPr txBox="1">
            <a:spLocks/>
          </p:cNvSpPr>
          <p:nvPr/>
        </p:nvSpPr>
        <p:spPr>
          <a:xfrm>
            <a:off x="2375467" y="5303898"/>
            <a:ext cx="7441066" cy="914631"/>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2000"/>
              </a:lnSpc>
              <a:spcBef>
                <a:spcPts val="0"/>
              </a:spcBef>
              <a:buNone/>
            </a:pPr>
            <a:r>
              <a:rPr lang="en-US" sz="1100" kern="0" dirty="0">
                <a:solidFill>
                  <a:schemeClr val="bg1">
                    <a:lumMod val="65000"/>
                  </a:schemeClr>
                </a:solidFill>
                <a:ea typeface="Karla" pitchFamily="2" charset="0"/>
                <a:cs typeface="Poppins" panose="02000000000000000000" pitchFamily="2" charset="0"/>
              </a:rPr>
              <a:t>Etiam vitae dui congue, semper quam vitae, luctus ligula. Sed posuere nunc in leo commod else cuprum less</a:t>
            </a:r>
            <a:r>
              <a:rPr lang="en-US" sz="1100" dirty="0">
                <a:solidFill>
                  <a:schemeClr val="bg1">
                    <a:lumMod val="65000"/>
                  </a:schemeClr>
                </a:solidFill>
                <a:ea typeface="Karla" pitchFamily="2" charset="0"/>
                <a:cs typeface="Poppins" panose="02000000000000000000" pitchFamily="2" charset="0"/>
              </a:rPr>
              <a:t>. Etiam vitae dui congue, semper quam vitae, luctus</a:t>
            </a:r>
            <a:r>
              <a:rPr lang="en-US" sz="1100" dirty="0">
                <a:solidFill>
                  <a:schemeClr val="bg1">
                    <a:lumMod val="65000"/>
                  </a:schemeClr>
                </a:solidFill>
                <a:cs typeface="Poppins" panose="02000000000000000000" pitchFamily="2" charset="0"/>
              </a:rPr>
              <a:t>. Nunc ullamcorper sodales massa, et convallis odio. Nunc</a:t>
            </a:r>
          </a:p>
          <a:p>
            <a:pPr marL="0" indent="0" algn="ctr">
              <a:lnSpc>
                <a:spcPts val="2000"/>
              </a:lnSpc>
              <a:spcBef>
                <a:spcPts val="0"/>
              </a:spcBef>
              <a:buNone/>
            </a:pPr>
            <a:r>
              <a:rPr lang="en-US" sz="1100" dirty="0">
                <a:solidFill>
                  <a:schemeClr val="bg1">
                    <a:lumMod val="65000"/>
                  </a:schemeClr>
                </a:solidFill>
                <a:cs typeface="Poppins" panose="02000000000000000000" pitchFamily="2" charset="0"/>
              </a:rPr>
              <a:t>et lectus at mauris varius sollicitudin. Nam dapibus posuere rutrum. </a:t>
            </a:r>
          </a:p>
        </p:txBody>
      </p:sp>
    </p:spTree>
    <p:extLst>
      <p:ext uri="{BB962C8B-B14F-4D97-AF65-F5344CB8AC3E}">
        <p14:creationId xmlns:p14="http://schemas.microsoft.com/office/powerpoint/2010/main" val="335976333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400"/>
                                        <p:tgtEl>
                                          <p:spTgt spid="5"/>
                                        </p:tgtEl>
                                      </p:cBhvr>
                                    </p:animEffect>
                                  </p:childTnLst>
                                </p:cTn>
                              </p:par>
                            </p:childTnLst>
                          </p:cTn>
                        </p:par>
                        <p:par>
                          <p:cTn id="8" fill="hold">
                            <p:stCondLst>
                              <p:cond delay="400"/>
                            </p:stCondLst>
                            <p:childTnLst>
                              <p:par>
                                <p:cTn id="9" presetID="22" presetClass="entr" presetSubtype="1"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ipe(up)">
                                      <p:cBhvr>
                                        <p:cTn id="11" dur="400"/>
                                        <p:tgtEl>
                                          <p:spTgt spid="10"/>
                                        </p:tgtEl>
                                      </p:cBhvr>
                                    </p:animEffect>
                                  </p:childTnLst>
                                </p:cTn>
                              </p:par>
                            </p:childTnLst>
                          </p:cTn>
                        </p:par>
                        <p:par>
                          <p:cTn id="12" fill="hold">
                            <p:stCondLst>
                              <p:cond delay="800"/>
                            </p:stCondLst>
                            <p:childTnLst>
                              <p:par>
                                <p:cTn id="13" presetID="22" presetClass="entr" presetSubtype="1" fill="hold" nodeType="after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wipe(up)">
                                      <p:cBhvr>
                                        <p:cTn id="15" dur="350"/>
                                        <p:tgtEl>
                                          <p:spTgt spid="12"/>
                                        </p:tgtEl>
                                      </p:cBhvr>
                                    </p:animEffect>
                                  </p:childTnLst>
                                </p:cTn>
                              </p:par>
                            </p:childTnLst>
                          </p:cTn>
                        </p:par>
                        <p:par>
                          <p:cTn id="16" fill="hold">
                            <p:stCondLst>
                              <p:cond delay="1150"/>
                            </p:stCondLst>
                            <p:childTnLst>
                              <p:par>
                                <p:cTn id="17" presetID="22" presetClass="entr" presetSubtype="1" fill="hold" grpId="0" nodeType="after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wipe(up)">
                                      <p:cBhvr>
                                        <p:cTn id="19" dur="400"/>
                                        <p:tgtEl>
                                          <p:spTgt spid="15"/>
                                        </p:tgtEl>
                                      </p:cBhvr>
                                    </p:animEffect>
                                  </p:childTnLst>
                                </p:cTn>
                              </p:par>
                            </p:childTnLst>
                          </p:cTn>
                        </p:par>
                        <p:par>
                          <p:cTn id="20" fill="hold">
                            <p:stCondLst>
                              <p:cond delay="1550"/>
                            </p:stCondLst>
                            <p:childTnLst>
                              <p:par>
                                <p:cTn id="21" presetID="22" presetClass="entr" presetSubtype="1" fill="hold" nodeType="after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wipe(up)">
                                      <p:cBhvr>
                                        <p:cTn id="23" dur="350"/>
                                        <p:tgtEl>
                                          <p:spTgt spid="16"/>
                                        </p:tgtEl>
                                      </p:cBhvr>
                                    </p:animEffect>
                                  </p:childTnLst>
                                </p:cTn>
                              </p:par>
                            </p:childTnLst>
                          </p:cTn>
                        </p:par>
                        <p:par>
                          <p:cTn id="24" fill="hold">
                            <p:stCondLst>
                              <p:cond delay="1900"/>
                            </p:stCondLst>
                            <p:childTnLst>
                              <p:par>
                                <p:cTn id="25" presetID="22" presetClass="entr" presetSubtype="1" fill="hold" grpId="0" nodeType="after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wipe(up)">
                                      <p:cBhvr>
                                        <p:cTn id="27" dur="400"/>
                                        <p:tgtEl>
                                          <p:spTgt spid="18"/>
                                        </p:tgtEl>
                                      </p:cBhvr>
                                    </p:animEffect>
                                  </p:childTnLst>
                                </p:cTn>
                              </p:par>
                            </p:childTnLst>
                          </p:cTn>
                        </p:par>
                        <p:par>
                          <p:cTn id="28" fill="hold">
                            <p:stCondLst>
                              <p:cond delay="2300"/>
                            </p:stCondLst>
                            <p:childTnLst>
                              <p:par>
                                <p:cTn id="29" presetID="22" presetClass="entr" presetSubtype="1" fill="hold" nodeType="after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wipe(up)">
                                      <p:cBhvr>
                                        <p:cTn id="31" dur="350"/>
                                        <p:tgtEl>
                                          <p:spTgt spid="19"/>
                                        </p:tgtEl>
                                      </p:cBhvr>
                                    </p:animEffect>
                                  </p:childTnLst>
                                </p:cTn>
                              </p:par>
                            </p:childTnLst>
                          </p:cTn>
                        </p:par>
                        <p:par>
                          <p:cTn id="32" fill="hold">
                            <p:stCondLst>
                              <p:cond delay="2650"/>
                            </p:stCondLst>
                            <p:childTnLst>
                              <p:par>
                                <p:cTn id="33" presetID="22" presetClass="entr" presetSubtype="1" fill="hold" grpId="0" nodeType="afterEffect">
                                  <p:stCondLst>
                                    <p:cond delay="0"/>
                                  </p:stCondLst>
                                  <p:childTnLst>
                                    <p:set>
                                      <p:cBhvr>
                                        <p:cTn id="34" dur="1" fill="hold">
                                          <p:stCondLst>
                                            <p:cond delay="0"/>
                                          </p:stCondLst>
                                        </p:cTn>
                                        <p:tgtEl>
                                          <p:spTgt spid="21"/>
                                        </p:tgtEl>
                                        <p:attrNameLst>
                                          <p:attrName>style.visibility</p:attrName>
                                        </p:attrNameLst>
                                      </p:cBhvr>
                                      <p:to>
                                        <p:strVal val="visible"/>
                                      </p:to>
                                    </p:set>
                                    <p:animEffect transition="in" filter="wipe(up)">
                                      <p:cBhvr>
                                        <p:cTn id="35" dur="400"/>
                                        <p:tgtEl>
                                          <p:spTgt spid="21"/>
                                        </p:tgtEl>
                                      </p:cBhvr>
                                    </p:animEffect>
                                  </p:childTnLst>
                                </p:cTn>
                              </p:par>
                            </p:childTnLst>
                          </p:cTn>
                        </p:par>
                        <p:par>
                          <p:cTn id="36" fill="hold">
                            <p:stCondLst>
                              <p:cond delay="3050"/>
                            </p:stCondLst>
                            <p:childTnLst>
                              <p:par>
                                <p:cTn id="37" presetID="22" presetClass="entr" presetSubtype="1" fill="hold" grpId="0" nodeType="afterEffect">
                                  <p:stCondLst>
                                    <p:cond delay="0"/>
                                  </p:stCondLst>
                                  <p:childTnLst>
                                    <p:set>
                                      <p:cBhvr>
                                        <p:cTn id="38" dur="1" fill="hold">
                                          <p:stCondLst>
                                            <p:cond delay="0"/>
                                          </p:stCondLst>
                                        </p:cTn>
                                        <p:tgtEl>
                                          <p:spTgt spid="22"/>
                                        </p:tgtEl>
                                        <p:attrNameLst>
                                          <p:attrName>style.visibility</p:attrName>
                                        </p:attrNameLst>
                                      </p:cBhvr>
                                      <p:to>
                                        <p:strVal val="visible"/>
                                      </p:to>
                                    </p:set>
                                    <p:animEffect transition="in" filter="wipe(up)">
                                      <p:cBhvr>
                                        <p:cTn id="39" dur="4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 grpId="0"/>
      <p:bldP spid="15" grpId="0"/>
      <p:bldP spid="18" grpId="0"/>
      <p:bldP spid="21" grpId="0"/>
      <p:bldP spid="2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536295" y="896057"/>
            <a:ext cx="4288798" cy="1080873"/>
          </a:xfrm>
          <a:prstGeom prst="rect">
            <a:avLst/>
          </a:prstGeom>
          <a:noFill/>
        </p:spPr>
        <p:txBody>
          <a:bodyPr wrap="square" rtlCol="0">
            <a:spAutoFit/>
          </a:bodyPr>
          <a:lstStyle/>
          <a:p>
            <a:pPr>
              <a:lnSpc>
                <a:spcPct val="80000"/>
              </a:lnSpc>
            </a:pPr>
            <a:r>
              <a:rPr lang="en-US" sz="4000" dirty="0"/>
              <a:t>ABOUT </a:t>
            </a:r>
            <a:r>
              <a:rPr lang="en-US" sz="4000" b="1" dirty="0">
                <a:solidFill>
                  <a:srgbClr val="E23936"/>
                </a:solidFill>
              </a:rPr>
              <a:t>COMPANY</a:t>
            </a:r>
          </a:p>
        </p:txBody>
      </p:sp>
      <p:sp>
        <p:nvSpPr>
          <p:cNvPr id="7" name="Подзаголовок 2"/>
          <p:cNvSpPr txBox="1">
            <a:spLocks/>
          </p:cNvSpPr>
          <p:nvPr/>
        </p:nvSpPr>
        <p:spPr>
          <a:xfrm>
            <a:off x="550810" y="2876279"/>
            <a:ext cx="4657872" cy="13528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000"/>
              </a:lnSpc>
              <a:spcBef>
                <a:spcPts val="1200"/>
              </a:spcBef>
              <a:buNone/>
            </a:pPr>
            <a:r>
              <a:rPr lang="en-US" sz="1600" b="1" dirty="0">
                <a:solidFill>
                  <a:srgbClr val="E23936"/>
                </a:solidFill>
              </a:rPr>
              <a:t>98 </a:t>
            </a:r>
            <a:r>
              <a:rPr lang="en-US" sz="1600" dirty="0">
                <a:solidFill>
                  <a:srgbClr val="E23936"/>
                </a:solidFill>
              </a:rPr>
              <a:t>% </a:t>
            </a:r>
            <a:r>
              <a:rPr lang="en-US" sz="1400" dirty="0"/>
              <a:t>CLIENTS RECOMMEND US</a:t>
            </a:r>
            <a:endParaRPr lang="en-US" sz="1800" dirty="0"/>
          </a:p>
          <a:p>
            <a:pPr marL="0" indent="0">
              <a:lnSpc>
                <a:spcPts val="2000"/>
              </a:lnSpc>
              <a:spcBef>
                <a:spcPts val="1200"/>
              </a:spcBef>
              <a:buNone/>
            </a:pPr>
            <a:r>
              <a:rPr lang="en-US" sz="1100" kern="0" dirty="0">
                <a:solidFill>
                  <a:schemeClr val="bg1">
                    <a:lumMod val="65000"/>
                  </a:schemeClr>
                </a:solidFill>
                <a:ea typeface="Karla" pitchFamily="2" charset="0"/>
                <a:cs typeface="Poppins" panose="02000000000000000000" pitchFamily="2" charset="0"/>
              </a:rPr>
              <a:t>Etiam vitae dui congue, semper quam vitae, luctus ligula. Sed posuere nunc in leo commod else cuprum less</a:t>
            </a:r>
            <a:r>
              <a:rPr lang="en-US" sz="1100" dirty="0">
                <a:solidFill>
                  <a:schemeClr val="bg1">
                    <a:lumMod val="65000"/>
                  </a:schemeClr>
                </a:solidFill>
                <a:ea typeface="Karla" pitchFamily="2" charset="0"/>
                <a:cs typeface="Poppins" panose="02000000000000000000" pitchFamily="2" charset="0"/>
              </a:rPr>
              <a:t>. Etiam vitae dui congue, semper quam vitae, luctus</a:t>
            </a:r>
            <a:r>
              <a:rPr lang="en-US" sz="1100" dirty="0">
                <a:solidFill>
                  <a:schemeClr val="bg1">
                    <a:lumMod val="65000"/>
                  </a:schemeClr>
                </a:solidFill>
                <a:cs typeface="Poppins" panose="02000000000000000000" pitchFamily="2" charset="0"/>
              </a:rPr>
              <a:t>.</a:t>
            </a:r>
          </a:p>
        </p:txBody>
      </p:sp>
      <p:sp>
        <p:nvSpPr>
          <p:cNvPr id="8" name="Подзаголовок 2"/>
          <p:cNvSpPr txBox="1">
            <a:spLocks/>
          </p:cNvSpPr>
          <p:nvPr/>
        </p:nvSpPr>
        <p:spPr>
          <a:xfrm>
            <a:off x="550810" y="4586780"/>
            <a:ext cx="4657872" cy="13528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000"/>
              </a:lnSpc>
              <a:spcBef>
                <a:spcPts val="1200"/>
              </a:spcBef>
              <a:buNone/>
            </a:pPr>
            <a:r>
              <a:rPr lang="en-US" sz="1600" b="1" dirty="0">
                <a:solidFill>
                  <a:srgbClr val="E23936"/>
                </a:solidFill>
              </a:rPr>
              <a:t>87 </a:t>
            </a:r>
            <a:r>
              <a:rPr lang="en-US" sz="1600" dirty="0">
                <a:solidFill>
                  <a:srgbClr val="E23936"/>
                </a:solidFill>
              </a:rPr>
              <a:t>% </a:t>
            </a:r>
            <a:r>
              <a:rPr lang="en-US" sz="1400" dirty="0"/>
              <a:t>BACK AGAIN</a:t>
            </a:r>
            <a:endParaRPr lang="en-US" sz="1800" dirty="0"/>
          </a:p>
          <a:p>
            <a:pPr marL="0" indent="0">
              <a:lnSpc>
                <a:spcPts val="2000"/>
              </a:lnSpc>
              <a:spcBef>
                <a:spcPts val="1200"/>
              </a:spcBef>
              <a:buNone/>
            </a:pPr>
            <a:r>
              <a:rPr lang="en-US" sz="1100" kern="0" dirty="0">
                <a:solidFill>
                  <a:schemeClr val="bg1">
                    <a:lumMod val="65000"/>
                  </a:schemeClr>
                </a:solidFill>
                <a:ea typeface="Karla" pitchFamily="2" charset="0"/>
                <a:cs typeface="Poppins" panose="02000000000000000000" pitchFamily="2" charset="0"/>
              </a:rPr>
              <a:t>Etiam vitae dui congue, semper quam vitae, luctus ligula. Sed posuere nunc in leo commod else cuprum less</a:t>
            </a:r>
            <a:r>
              <a:rPr lang="en-US" sz="1100" dirty="0">
                <a:solidFill>
                  <a:schemeClr val="bg1">
                    <a:lumMod val="65000"/>
                  </a:schemeClr>
                </a:solidFill>
                <a:ea typeface="Karla" pitchFamily="2" charset="0"/>
                <a:cs typeface="Poppins" panose="02000000000000000000" pitchFamily="2" charset="0"/>
              </a:rPr>
              <a:t>. Etiam vitae dui congue, semper quam vitae, luctus</a:t>
            </a:r>
            <a:r>
              <a:rPr lang="en-US" sz="1100" dirty="0">
                <a:solidFill>
                  <a:schemeClr val="bg1">
                    <a:lumMod val="65000"/>
                  </a:schemeClr>
                </a:solidFill>
                <a:cs typeface="Poppins" panose="02000000000000000000" pitchFamily="2" charset="0"/>
              </a:rPr>
              <a:t>.</a:t>
            </a:r>
          </a:p>
        </p:txBody>
      </p:sp>
      <p:pic>
        <p:nvPicPr>
          <p:cNvPr id="12" name="Picture Placeholder 11">
            <a:extLst>
              <a:ext uri="{FF2B5EF4-FFF2-40B4-BE49-F238E27FC236}">
                <a16:creationId xmlns:a16="http://schemas.microsoft.com/office/drawing/2014/main" id="{964DC270-804A-46DF-AE75-5674E320374D}"/>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9167" r="19167"/>
          <a:stretch>
            <a:fillRect/>
          </a:stretch>
        </p:blipFill>
        <p:spPr/>
      </p:pic>
      <p:cxnSp>
        <p:nvCxnSpPr>
          <p:cNvPr id="13" name="Прямая соединительная линия 10">
            <a:extLst>
              <a:ext uri="{FF2B5EF4-FFF2-40B4-BE49-F238E27FC236}">
                <a16:creationId xmlns:a16="http://schemas.microsoft.com/office/drawing/2014/main" id="{5BA449E3-693E-484A-A8F8-7D204672AE11}"/>
              </a:ext>
            </a:extLst>
          </p:cNvPr>
          <p:cNvCxnSpPr>
            <a:cxnSpLocks/>
          </p:cNvCxnSpPr>
          <p:nvPr/>
        </p:nvCxnSpPr>
        <p:spPr>
          <a:xfrm>
            <a:off x="639537" y="2388262"/>
            <a:ext cx="927100" cy="0"/>
          </a:xfrm>
          <a:prstGeom prst="line">
            <a:avLst/>
          </a:prstGeom>
          <a:ln w="28575">
            <a:solidFill>
              <a:srgbClr val="E2393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7809595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6"/>
                                        </p:tgtEl>
                                        <p:attrNameLst>
                                          <p:attrName>style.visibility</p:attrName>
                                        </p:attrNameLst>
                                      </p:cBhvr>
                                      <p:to>
                                        <p:strVal val="visible"/>
                                      </p:to>
                                    </p:set>
                                    <p:anim calcmode="lin" valueType="num">
                                      <p:cBhvr>
                                        <p:cTn id="7" dur="250" fill="hold"/>
                                        <p:tgtEl>
                                          <p:spTgt spid="6"/>
                                        </p:tgtEl>
                                        <p:attrNameLst>
                                          <p:attrName>ppt_x</p:attrName>
                                        </p:attrNameLst>
                                      </p:cBhvr>
                                      <p:tavLst>
                                        <p:tav tm="0">
                                          <p:val>
                                            <p:strVal val="#ppt_x"/>
                                          </p:val>
                                        </p:tav>
                                        <p:tav tm="50000">
                                          <p:val>
                                            <p:strVal val="#ppt_x+.1"/>
                                          </p:val>
                                        </p:tav>
                                        <p:tav tm="100000">
                                          <p:val>
                                            <p:strVal val="#ppt_x"/>
                                          </p:val>
                                        </p:tav>
                                      </p:tavLst>
                                    </p:anim>
                                    <p:anim calcmode="lin" valueType="num">
                                      <p:cBhvr>
                                        <p:cTn id="8" dur="250" fill="hold"/>
                                        <p:tgtEl>
                                          <p:spTgt spid="6"/>
                                        </p:tgtEl>
                                        <p:attrNameLst>
                                          <p:attrName>ppt_y</p:attrName>
                                        </p:attrNameLst>
                                      </p:cBhvr>
                                      <p:tavLst>
                                        <p:tav tm="0">
                                          <p:val>
                                            <p:strVal val="#ppt_y"/>
                                          </p:val>
                                        </p:tav>
                                        <p:tav tm="100000">
                                          <p:val>
                                            <p:strVal val="#ppt_y"/>
                                          </p:val>
                                        </p:tav>
                                      </p:tavLst>
                                    </p:anim>
                                    <p:anim calcmode="lin" valueType="num">
                                      <p:cBhvr>
                                        <p:cTn id="9" dur="250" fill="hold"/>
                                        <p:tgtEl>
                                          <p:spTgt spid="6"/>
                                        </p:tgtEl>
                                        <p:attrNameLst>
                                          <p:attrName>ppt_h</p:attrName>
                                        </p:attrNameLst>
                                      </p:cBhvr>
                                      <p:tavLst>
                                        <p:tav tm="0">
                                          <p:val>
                                            <p:strVal val="#ppt_h/10"/>
                                          </p:val>
                                        </p:tav>
                                        <p:tav tm="50000">
                                          <p:val>
                                            <p:strVal val="#ppt_h+.01"/>
                                          </p:val>
                                        </p:tav>
                                        <p:tav tm="100000">
                                          <p:val>
                                            <p:strVal val="#ppt_h"/>
                                          </p:val>
                                        </p:tav>
                                      </p:tavLst>
                                    </p:anim>
                                    <p:anim calcmode="lin" valueType="num">
                                      <p:cBhvr>
                                        <p:cTn id="10" dur="250" fill="hold"/>
                                        <p:tgtEl>
                                          <p:spTgt spid="6"/>
                                        </p:tgtEl>
                                        <p:attrNameLst>
                                          <p:attrName>ppt_w</p:attrName>
                                        </p:attrNameLst>
                                      </p:cBhvr>
                                      <p:tavLst>
                                        <p:tav tm="0">
                                          <p:val>
                                            <p:strVal val="#ppt_w/10"/>
                                          </p:val>
                                        </p:tav>
                                        <p:tav tm="50000">
                                          <p:val>
                                            <p:strVal val="#ppt_w+.01"/>
                                          </p:val>
                                        </p:tav>
                                        <p:tav tm="100000">
                                          <p:val>
                                            <p:strVal val="#ppt_w"/>
                                          </p:val>
                                        </p:tav>
                                      </p:tavLst>
                                    </p:anim>
                                    <p:animEffect transition="in" filter="fade">
                                      <p:cBhvr>
                                        <p:cTn id="11" dur="250" tmFilter="0,0; .5, 1; 1, 1"/>
                                        <p:tgtEl>
                                          <p:spTgt spid="6"/>
                                        </p:tgtEl>
                                      </p:cBhvr>
                                    </p:animEffect>
                                  </p:childTnLst>
                                </p:cTn>
                              </p:par>
                            </p:childTnLst>
                          </p:cTn>
                        </p:par>
                        <p:par>
                          <p:cTn id="12" fill="hold">
                            <p:stCondLst>
                              <p:cond delay="525"/>
                            </p:stCondLst>
                            <p:childTnLst>
                              <p:par>
                                <p:cTn id="13" presetID="22" presetClass="entr" presetSubtype="1"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up)">
                                      <p:cBhvr>
                                        <p:cTn id="15" dur="400"/>
                                        <p:tgtEl>
                                          <p:spTgt spid="7"/>
                                        </p:tgtEl>
                                      </p:cBhvr>
                                    </p:animEffect>
                                  </p:childTnLst>
                                </p:cTn>
                              </p:par>
                            </p:childTnLst>
                          </p:cTn>
                        </p:par>
                        <p:par>
                          <p:cTn id="16" fill="hold">
                            <p:stCondLst>
                              <p:cond delay="925"/>
                            </p:stCondLst>
                            <p:childTnLst>
                              <p:par>
                                <p:cTn id="17" presetID="22" presetClass="entr" presetSubtype="1"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up)">
                                      <p:cBhvr>
                                        <p:cTn id="19" dur="400"/>
                                        <p:tgtEl>
                                          <p:spTgt spid="8"/>
                                        </p:tgtEl>
                                      </p:cBhvr>
                                    </p:animEffect>
                                  </p:childTnLst>
                                </p:cTn>
                              </p:par>
                            </p:childTnLst>
                          </p:cTn>
                        </p:par>
                        <p:par>
                          <p:cTn id="20" fill="hold">
                            <p:stCondLst>
                              <p:cond delay="1325"/>
                            </p:stCondLst>
                            <p:childTnLst>
                              <p:par>
                                <p:cTn id="21" presetID="22" presetClass="entr" presetSubtype="8" fill="hold" nodeType="after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wipe(left)">
                                      <p:cBhvr>
                                        <p:cTn id="23" dur="35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C4AE2BD0-5F4B-45F0-8869-073AF9A6ADA1}"/>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7872" b="7872"/>
          <a:stretch>
            <a:fillRect/>
          </a:stretch>
        </p:blipFill>
        <p:spPr/>
      </p:pic>
      <p:sp>
        <p:nvSpPr>
          <p:cNvPr id="10" name="Прямоугольник 9"/>
          <p:cNvSpPr/>
          <p:nvPr/>
        </p:nvSpPr>
        <p:spPr>
          <a:xfrm>
            <a:off x="0" y="0"/>
            <a:ext cx="12192000" cy="6858000"/>
          </a:xfrm>
          <a:prstGeom prst="rect">
            <a:avLst/>
          </a:prstGeom>
          <a:solidFill>
            <a:schemeClr val="bg2">
              <a:lumMod val="10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 name="TextBox 2"/>
          <p:cNvSpPr txBox="1"/>
          <p:nvPr/>
        </p:nvSpPr>
        <p:spPr>
          <a:xfrm>
            <a:off x="1838271" y="772718"/>
            <a:ext cx="8515458" cy="707886"/>
          </a:xfrm>
          <a:prstGeom prst="rect">
            <a:avLst/>
          </a:prstGeom>
          <a:noFill/>
        </p:spPr>
        <p:txBody>
          <a:bodyPr wrap="square" rtlCol="0">
            <a:spAutoFit/>
          </a:bodyPr>
          <a:lstStyle/>
          <a:p>
            <a:pPr algn="ctr"/>
            <a:r>
              <a:rPr lang="en-US" sz="4000" dirty="0">
                <a:solidFill>
                  <a:schemeClr val="bg1"/>
                </a:solidFill>
              </a:rPr>
              <a:t>COMPANY </a:t>
            </a:r>
            <a:r>
              <a:rPr lang="en-US" sz="4000" b="1" dirty="0">
                <a:solidFill>
                  <a:schemeClr val="bg1"/>
                </a:solidFill>
              </a:rPr>
              <a:t>IN NUMBERS</a:t>
            </a:r>
            <a:endParaRPr lang="en-US" sz="1400" b="1" dirty="0">
              <a:solidFill>
                <a:schemeClr val="bg1"/>
              </a:solidFill>
            </a:endParaRPr>
          </a:p>
        </p:txBody>
      </p:sp>
      <p:sp>
        <p:nvSpPr>
          <p:cNvPr id="4" name="Подзаголовок 2"/>
          <p:cNvSpPr txBox="1">
            <a:spLocks/>
          </p:cNvSpPr>
          <p:nvPr/>
        </p:nvSpPr>
        <p:spPr>
          <a:xfrm>
            <a:off x="3025378" y="4983897"/>
            <a:ext cx="6141244" cy="91463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2000"/>
              </a:lnSpc>
              <a:spcBef>
                <a:spcPts val="1200"/>
              </a:spcBef>
              <a:buNone/>
            </a:pPr>
            <a:r>
              <a:rPr lang="en-US" sz="1200" kern="0" dirty="0">
                <a:solidFill>
                  <a:schemeClr val="bg1"/>
                </a:solidFill>
                <a:ea typeface="Karla" pitchFamily="2" charset="0"/>
                <a:cs typeface="Poppins" panose="02000000000000000000" pitchFamily="2" charset="0"/>
              </a:rPr>
              <a:t>Etiam vitae dui congue, semper quam vitae, luctus ligula. Sed posuere nunc in leo commod else cuprum less</a:t>
            </a:r>
            <a:r>
              <a:rPr lang="en-US" sz="1200" dirty="0">
                <a:solidFill>
                  <a:schemeClr val="bg1"/>
                </a:solidFill>
                <a:ea typeface="Karla" pitchFamily="2" charset="0"/>
                <a:cs typeface="Poppins" panose="02000000000000000000" pitchFamily="2" charset="0"/>
              </a:rPr>
              <a:t>. Etiam vitae dui congue, semper quam vitae, luctus</a:t>
            </a:r>
            <a:r>
              <a:rPr lang="en-US" sz="1200" dirty="0">
                <a:solidFill>
                  <a:schemeClr val="bg1"/>
                </a:solidFill>
                <a:cs typeface="Poppins" panose="02000000000000000000" pitchFamily="2" charset="0"/>
              </a:rPr>
              <a:t>. </a:t>
            </a:r>
            <a:r>
              <a:rPr lang="en-US" sz="1200" dirty="0">
                <a:solidFill>
                  <a:schemeClr val="bg1"/>
                </a:solidFill>
              </a:rPr>
              <a:t>Donec convallis orci eu orci rutrum, ac venenati.</a:t>
            </a:r>
            <a:endParaRPr lang="en-US" sz="1200" dirty="0">
              <a:solidFill>
                <a:schemeClr val="bg1"/>
              </a:solidFill>
              <a:cs typeface="Poppins" panose="02000000000000000000" pitchFamily="2" charset="0"/>
            </a:endParaRPr>
          </a:p>
          <a:p>
            <a:pPr marL="0" indent="0" algn="ctr">
              <a:lnSpc>
                <a:spcPts val="2000"/>
              </a:lnSpc>
              <a:spcBef>
                <a:spcPts val="1200"/>
              </a:spcBef>
              <a:buNone/>
            </a:pPr>
            <a:endParaRPr lang="en-US" sz="1200" dirty="0">
              <a:solidFill>
                <a:schemeClr val="bg1"/>
              </a:solidFill>
              <a:cs typeface="Poppins" panose="02000000000000000000" pitchFamily="2" charset="0"/>
            </a:endParaRPr>
          </a:p>
        </p:txBody>
      </p:sp>
      <p:sp>
        <p:nvSpPr>
          <p:cNvPr id="5" name="Прямоугольник 4"/>
          <p:cNvSpPr/>
          <p:nvPr/>
        </p:nvSpPr>
        <p:spPr>
          <a:xfrm>
            <a:off x="5120413" y="1562678"/>
            <a:ext cx="2063385" cy="394916"/>
          </a:xfrm>
          <a:prstGeom prst="rect">
            <a:avLst/>
          </a:prstGeom>
        </p:spPr>
        <p:txBody>
          <a:bodyPr wrap="none">
            <a:spAutoFit/>
          </a:bodyPr>
          <a:lstStyle/>
          <a:p>
            <a:pPr>
              <a:lnSpc>
                <a:spcPts val="2800"/>
              </a:lnSpc>
            </a:pPr>
            <a:r>
              <a:rPr lang="en-US" sz="1050" kern="0" spc="50" dirty="0">
                <a:solidFill>
                  <a:schemeClr val="bg1"/>
                </a:solidFill>
                <a:ea typeface="Karla" pitchFamily="2" charset="0"/>
                <a:cs typeface="Poppins" panose="02000000000000000000" pitchFamily="2" charset="0"/>
              </a:rPr>
              <a:t>SOME WORDS ABOUT US</a:t>
            </a:r>
            <a:endParaRPr lang="en-US" sz="1050" spc="50" dirty="0">
              <a:solidFill>
                <a:schemeClr val="bg1"/>
              </a:solidFill>
            </a:endParaRPr>
          </a:p>
        </p:txBody>
      </p:sp>
      <p:sp>
        <p:nvSpPr>
          <p:cNvPr id="6" name="Овал 5"/>
          <p:cNvSpPr/>
          <p:nvPr/>
        </p:nvSpPr>
        <p:spPr>
          <a:xfrm>
            <a:off x="1105339" y="2592553"/>
            <a:ext cx="1666324" cy="1666324"/>
          </a:xfrm>
          <a:prstGeom prst="ellipse">
            <a:avLst/>
          </a:prstGeom>
          <a:noFill/>
          <a:ln w="38100">
            <a:solidFill>
              <a:schemeClr val="bg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7" name="Прямоугольник 6"/>
          <p:cNvSpPr/>
          <p:nvPr/>
        </p:nvSpPr>
        <p:spPr>
          <a:xfrm>
            <a:off x="1105339" y="3233167"/>
            <a:ext cx="1666325" cy="373436"/>
          </a:xfrm>
          <a:prstGeom prst="rect">
            <a:avLst/>
          </a:prstGeom>
        </p:spPr>
        <p:txBody>
          <a:bodyPr wrap="square">
            <a:spAutoFit/>
          </a:bodyPr>
          <a:lstStyle/>
          <a:p>
            <a:pPr algn="ctr">
              <a:lnSpc>
                <a:spcPts val="2000"/>
              </a:lnSpc>
            </a:pPr>
            <a:r>
              <a:rPr lang="en-US" sz="2800" spc="100" dirty="0">
                <a:solidFill>
                  <a:srgbClr val="E23936"/>
                </a:solidFill>
                <a:cs typeface="Poppins" panose="02000000000000000000" pitchFamily="2" charset="0"/>
              </a:rPr>
              <a:t>2500</a:t>
            </a:r>
          </a:p>
        </p:txBody>
      </p:sp>
      <p:sp>
        <p:nvSpPr>
          <p:cNvPr id="15" name="Прямоугольник 14"/>
          <p:cNvSpPr/>
          <p:nvPr/>
        </p:nvSpPr>
        <p:spPr>
          <a:xfrm>
            <a:off x="1223260" y="3550404"/>
            <a:ext cx="1430482" cy="261610"/>
          </a:xfrm>
          <a:prstGeom prst="rect">
            <a:avLst/>
          </a:prstGeom>
        </p:spPr>
        <p:txBody>
          <a:bodyPr wrap="square">
            <a:spAutoFit/>
          </a:bodyPr>
          <a:lstStyle/>
          <a:p>
            <a:pPr algn="ctr"/>
            <a:r>
              <a:rPr lang="en-US" sz="1100" dirty="0">
                <a:solidFill>
                  <a:schemeClr val="bg1"/>
                </a:solidFill>
              </a:rPr>
              <a:t>Clients</a:t>
            </a:r>
          </a:p>
        </p:txBody>
      </p:sp>
      <p:sp>
        <p:nvSpPr>
          <p:cNvPr id="16" name="Овал 15"/>
          <p:cNvSpPr/>
          <p:nvPr/>
        </p:nvSpPr>
        <p:spPr>
          <a:xfrm>
            <a:off x="3877005" y="2592553"/>
            <a:ext cx="1666324" cy="1666324"/>
          </a:xfrm>
          <a:prstGeom prst="ellipse">
            <a:avLst/>
          </a:prstGeom>
          <a:noFill/>
          <a:ln w="38100">
            <a:solidFill>
              <a:schemeClr val="bg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7" name="Прямоугольник 16"/>
          <p:cNvSpPr/>
          <p:nvPr/>
        </p:nvSpPr>
        <p:spPr>
          <a:xfrm>
            <a:off x="3877006" y="3233167"/>
            <a:ext cx="1666323" cy="373436"/>
          </a:xfrm>
          <a:prstGeom prst="rect">
            <a:avLst/>
          </a:prstGeom>
        </p:spPr>
        <p:txBody>
          <a:bodyPr wrap="square">
            <a:spAutoFit/>
          </a:bodyPr>
          <a:lstStyle/>
          <a:p>
            <a:pPr algn="ctr">
              <a:lnSpc>
                <a:spcPts val="2000"/>
              </a:lnSpc>
            </a:pPr>
            <a:r>
              <a:rPr lang="en-US" sz="2800" spc="100" dirty="0">
                <a:solidFill>
                  <a:srgbClr val="E23936"/>
                </a:solidFill>
                <a:cs typeface="Poppins" panose="02000000000000000000" pitchFamily="2" charset="0"/>
              </a:rPr>
              <a:t>5600</a:t>
            </a:r>
          </a:p>
        </p:txBody>
      </p:sp>
      <p:sp>
        <p:nvSpPr>
          <p:cNvPr id="18" name="Прямоугольник 17"/>
          <p:cNvSpPr/>
          <p:nvPr/>
        </p:nvSpPr>
        <p:spPr>
          <a:xfrm>
            <a:off x="3994926" y="3550404"/>
            <a:ext cx="1430482" cy="261610"/>
          </a:xfrm>
          <a:prstGeom prst="rect">
            <a:avLst/>
          </a:prstGeom>
        </p:spPr>
        <p:txBody>
          <a:bodyPr wrap="square">
            <a:spAutoFit/>
          </a:bodyPr>
          <a:lstStyle/>
          <a:p>
            <a:pPr algn="ctr"/>
            <a:r>
              <a:rPr lang="en-US" sz="1100" dirty="0">
                <a:solidFill>
                  <a:schemeClr val="bg1"/>
                </a:solidFill>
              </a:rPr>
              <a:t>Retwits</a:t>
            </a:r>
          </a:p>
        </p:txBody>
      </p:sp>
      <p:sp>
        <p:nvSpPr>
          <p:cNvPr id="19" name="Овал 18"/>
          <p:cNvSpPr/>
          <p:nvPr/>
        </p:nvSpPr>
        <p:spPr>
          <a:xfrm>
            <a:off x="6648670" y="2592553"/>
            <a:ext cx="1666324" cy="1666324"/>
          </a:xfrm>
          <a:prstGeom prst="ellipse">
            <a:avLst/>
          </a:prstGeom>
          <a:noFill/>
          <a:ln w="38100">
            <a:solidFill>
              <a:schemeClr val="bg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0" name="Прямоугольник 19"/>
          <p:cNvSpPr/>
          <p:nvPr/>
        </p:nvSpPr>
        <p:spPr>
          <a:xfrm>
            <a:off x="6648670" y="3233167"/>
            <a:ext cx="1666325" cy="373436"/>
          </a:xfrm>
          <a:prstGeom prst="rect">
            <a:avLst/>
          </a:prstGeom>
        </p:spPr>
        <p:txBody>
          <a:bodyPr wrap="square">
            <a:spAutoFit/>
          </a:bodyPr>
          <a:lstStyle/>
          <a:p>
            <a:pPr algn="ctr">
              <a:lnSpc>
                <a:spcPts val="2000"/>
              </a:lnSpc>
            </a:pPr>
            <a:r>
              <a:rPr lang="en-US" sz="2800" spc="100" dirty="0">
                <a:solidFill>
                  <a:srgbClr val="E23936"/>
                </a:solidFill>
                <a:cs typeface="Poppins" panose="02000000000000000000" pitchFamily="2" charset="0"/>
              </a:rPr>
              <a:t>7152</a:t>
            </a:r>
          </a:p>
        </p:txBody>
      </p:sp>
      <p:sp>
        <p:nvSpPr>
          <p:cNvPr id="21" name="Прямоугольник 20"/>
          <p:cNvSpPr/>
          <p:nvPr/>
        </p:nvSpPr>
        <p:spPr>
          <a:xfrm>
            <a:off x="6766591" y="3550404"/>
            <a:ext cx="1430482" cy="261610"/>
          </a:xfrm>
          <a:prstGeom prst="rect">
            <a:avLst/>
          </a:prstGeom>
        </p:spPr>
        <p:txBody>
          <a:bodyPr wrap="square">
            <a:spAutoFit/>
          </a:bodyPr>
          <a:lstStyle/>
          <a:p>
            <a:pPr algn="ctr"/>
            <a:r>
              <a:rPr lang="en-US" sz="1100" dirty="0">
                <a:solidFill>
                  <a:schemeClr val="bg1"/>
                </a:solidFill>
              </a:rPr>
              <a:t>Followers</a:t>
            </a:r>
          </a:p>
        </p:txBody>
      </p:sp>
      <p:sp>
        <p:nvSpPr>
          <p:cNvPr id="24" name="Овал 23"/>
          <p:cNvSpPr/>
          <p:nvPr/>
        </p:nvSpPr>
        <p:spPr>
          <a:xfrm>
            <a:off x="9420336" y="2592553"/>
            <a:ext cx="1666324" cy="1666324"/>
          </a:xfrm>
          <a:prstGeom prst="ellipse">
            <a:avLst/>
          </a:prstGeom>
          <a:noFill/>
          <a:ln w="38100">
            <a:solidFill>
              <a:schemeClr val="bg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5" name="Прямоугольник 24"/>
          <p:cNvSpPr/>
          <p:nvPr/>
        </p:nvSpPr>
        <p:spPr>
          <a:xfrm>
            <a:off x="9420337" y="3233167"/>
            <a:ext cx="1666323" cy="373436"/>
          </a:xfrm>
          <a:prstGeom prst="rect">
            <a:avLst/>
          </a:prstGeom>
        </p:spPr>
        <p:txBody>
          <a:bodyPr wrap="square">
            <a:spAutoFit/>
          </a:bodyPr>
          <a:lstStyle/>
          <a:p>
            <a:pPr algn="ctr">
              <a:lnSpc>
                <a:spcPts val="2000"/>
              </a:lnSpc>
            </a:pPr>
            <a:r>
              <a:rPr lang="en-US" sz="2800" spc="100" dirty="0">
                <a:solidFill>
                  <a:srgbClr val="E23936"/>
                </a:solidFill>
                <a:cs typeface="Poppins" panose="02000000000000000000" pitchFamily="2" charset="0"/>
              </a:rPr>
              <a:t>1500</a:t>
            </a:r>
          </a:p>
        </p:txBody>
      </p:sp>
      <p:sp>
        <p:nvSpPr>
          <p:cNvPr id="26" name="Прямоугольник 25"/>
          <p:cNvSpPr/>
          <p:nvPr/>
        </p:nvSpPr>
        <p:spPr>
          <a:xfrm>
            <a:off x="9538257" y="3550404"/>
            <a:ext cx="1430482" cy="261610"/>
          </a:xfrm>
          <a:prstGeom prst="rect">
            <a:avLst/>
          </a:prstGeom>
        </p:spPr>
        <p:txBody>
          <a:bodyPr wrap="square">
            <a:spAutoFit/>
          </a:bodyPr>
          <a:lstStyle/>
          <a:p>
            <a:pPr algn="ctr"/>
            <a:r>
              <a:rPr lang="en-US" sz="1100" dirty="0">
                <a:solidFill>
                  <a:schemeClr val="bg1"/>
                </a:solidFill>
              </a:rPr>
              <a:t>Review’s</a:t>
            </a:r>
          </a:p>
        </p:txBody>
      </p:sp>
    </p:spTree>
    <p:extLst>
      <p:ext uri="{BB962C8B-B14F-4D97-AF65-F5344CB8AC3E}">
        <p14:creationId xmlns:p14="http://schemas.microsoft.com/office/powerpoint/2010/main" val="376644369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
                                        </p:tgtEl>
                                        <p:attrNameLst>
                                          <p:attrName>style.visibility</p:attrName>
                                        </p:attrNameLst>
                                      </p:cBhvr>
                                      <p:to>
                                        <p:strVal val="visible"/>
                                      </p:to>
                                    </p:set>
                                    <p:anim calcmode="lin" valueType="num">
                                      <p:cBhvr>
                                        <p:cTn id="7" dur="250" fill="hold"/>
                                        <p:tgtEl>
                                          <p:spTgt spid="3"/>
                                        </p:tgtEl>
                                        <p:attrNameLst>
                                          <p:attrName>ppt_x</p:attrName>
                                        </p:attrNameLst>
                                      </p:cBhvr>
                                      <p:tavLst>
                                        <p:tav tm="0">
                                          <p:val>
                                            <p:strVal val="#ppt_x"/>
                                          </p:val>
                                        </p:tav>
                                        <p:tav tm="50000">
                                          <p:val>
                                            <p:strVal val="#ppt_x+.1"/>
                                          </p:val>
                                        </p:tav>
                                        <p:tav tm="100000">
                                          <p:val>
                                            <p:strVal val="#ppt_x"/>
                                          </p:val>
                                        </p:tav>
                                      </p:tavLst>
                                    </p:anim>
                                    <p:anim calcmode="lin" valueType="num">
                                      <p:cBhvr>
                                        <p:cTn id="8" dur="250" fill="hold"/>
                                        <p:tgtEl>
                                          <p:spTgt spid="3"/>
                                        </p:tgtEl>
                                        <p:attrNameLst>
                                          <p:attrName>ppt_y</p:attrName>
                                        </p:attrNameLst>
                                      </p:cBhvr>
                                      <p:tavLst>
                                        <p:tav tm="0">
                                          <p:val>
                                            <p:strVal val="#ppt_y"/>
                                          </p:val>
                                        </p:tav>
                                        <p:tav tm="100000">
                                          <p:val>
                                            <p:strVal val="#ppt_y"/>
                                          </p:val>
                                        </p:tav>
                                      </p:tavLst>
                                    </p:anim>
                                    <p:anim calcmode="lin" valueType="num">
                                      <p:cBhvr>
                                        <p:cTn id="9" dur="250" fill="hold"/>
                                        <p:tgtEl>
                                          <p:spTgt spid="3"/>
                                        </p:tgtEl>
                                        <p:attrNameLst>
                                          <p:attrName>ppt_h</p:attrName>
                                        </p:attrNameLst>
                                      </p:cBhvr>
                                      <p:tavLst>
                                        <p:tav tm="0">
                                          <p:val>
                                            <p:strVal val="#ppt_h/10"/>
                                          </p:val>
                                        </p:tav>
                                        <p:tav tm="50000">
                                          <p:val>
                                            <p:strVal val="#ppt_h+.01"/>
                                          </p:val>
                                        </p:tav>
                                        <p:tav tm="100000">
                                          <p:val>
                                            <p:strVal val="#ppt_h"/>
                                          </p:val>
                                        </p:tav>
                                      </p:tavLst>
                                    </p:anim>
                                    <p:anim calcmode="lin" valueType="num">
                                      <p:cBhvr>
                                        <p:cTn id="10" dur="250" fill="hold"/>
                                        <p:tgtEl>
                                          <p:spTgt spid="3"/>
                                        </p:tgtEl>
                                        <p:attrNameLst>
                                          <p:attrName>ppt_w</p:attrName>
                                        </p:attrNameLst>
                                      </p:cBhvr>
                                      <p:tavLst>
                                        <p:tav tm="0">
                                          <p:val>
                                            <p:strVal val="#ppt_w/10"/>
                                          </p:val>
                                        </p:tav>
                                        <p:tav tm="50000">
                                          <p:val>
                                            <p:strVal val="#ppt_w+.01"/>
                                          </p:val>
                                        </p:tav>
                                        <p:tav tm="100000">
                                          <p:val>
                                            <p:strVal val="#ppt_w"/>
                                          </p:val>
                                        </p:tav>
                                      </p:tavLst>
                                    </p:anim>
                                    <p:animEffect transition="in" filter="fade">
                                      <p:cBhvr>
                                        <p:cTn id="11" dur="250" tmFilter="0,0; .5, 1; 1, 1"/>
                                        <p:tgtEl>
                                          <p:spTgt spid="3"/>
                                        </p:tgtEl>
                                      </p:cBhvr>
                                    </p:animEffect>
                                  </p:childTnLst>
                                </p:cTn>
                              </p:par>
                            </p:childTnLst>
                          </p:cTn>
                        </p:par>
                        <p:par>
                          <p:cTn id="12" fill="hold">
                            <p:stCondLst>
                              <p:cond delay="625"/>
                            </p:stCondLst>
                            <p:childTnLst>
                              <p:par>
                                <p:cTn id="13" presetID="41" presetClass="entr" presetSubtype="0" fill="hold" grpId="0" nodeType="afterEffect">
                                  <p:stCondLst>
                                    <p:cond delay="0"/>
                                  </p:stCondLst>
                                  <p:iterate type="lt">
                                    <p:tmPct val="10000"/>
                                  </p:iterate>
                                  <p:childTnLst>
                                    <p:set>
                                      <p:cBhvr>
                                        <p:cTn id="14" dur="1" fill="hold">
                                          <p:stCondLst>
                                            <p:cond delay="0"/>
                                          </p:stCondLst>
                                        </p:cTn>
                                        <p:tgtEl>
                                          <p:spTgt spid="5"/>
                                        </p:tgtEl>
                                        <p:attrNameLst>
                                          <p:attrName>style.visibility</p:attrName>
                                        </p:attrNameLst>
                                      </p:cBhvr>
                                      <p:to>
                                        <p:strVal val="visible"/>
                                      </p:to>
                                    </p:set>
                                    <p:anim calcmode="lin" valueType="num">
                                      <p:cBhvr>
                                        <p:cTn id="15" dur="25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16" dur="250" fill="hold"/>
                                        <p:tgtEl>
                                          <p:spTgt spid="5"/>
                                        </p:tgtEl>
                                        <p:attrNameLst>
                                          <p:attrName>ppt_y</p:attrName>
                                        </p:attrNameLst>
                                      </p:cBhvr>
                                      <p:tavLst>
                                        <p:tav tm="0">
                                          <p:val>
                                            <p:strVal val="#ppt_y"/>
                                          </p:val>
                                        </p:tav>
                                        <p:tav tm="100000">
                                          <p:val>
                                            <p:strVal val="#ppt_y"/>
                                          </p:val>
                                        </p:tav>
                                      </p:tavLst>
                                    </p:anim>
                                    <p:anim calcmode="lin" valueType="num">
                                      <p:cBhvr>
                                        <p:cTn id="17" dur="25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8" dur="25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9" dur="250" tmFilter="0,0; .5, 1; 1, 1"/>
                                        <p:tgtEl>
                                          <p:spTgt spid="5"/>
                                        </p:tgtEl>
                                      </p:cBhvr>
                                    </p:animEffect>
                                  </p:childTnLst>
                                </p:cTn>
                              </p:par>
                            </p:childTnLst>
                          </p:cTn>
                        </p:par>
                        <p:par>
                          <p:cTn id="20" fill="hold">
                            <p:stCondLst>
                              <p:cond delay="1250"/>
                            </p:stCondLst>
                            <p:childTnLst>
                              <p:par>
                                <p:cTn id="21" presetID="22" presetClass="entr" presetSubtype="1" fill="hold" grpId="0" nodeType="after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wipe(up)">
                                      <p:cBhvr>
                                        <p:cTn id="23" dur="400"/>
                                        <p:tgtEl>
                                          <p:spTgt spid="6"/>
                                        </p:tgtEl>
                                      </p:cBhvr>
                                    </p:animEffect>
                                  </p:childTnLst>
                                </p:cTn>
                              </p:par>
                            </p:childTnLst>
                          </p:cTn>
                        </p:par>
                        <p:par>
                          <p:cTn id="24" fill="hold">
                            <p:stCondLst>
                              <p:cond delay="1650"/>
                            </p:stCondLst>
                            <p:childTnLst>
                              <p:par>
                                <p:cTn id="25" presetID="22" presetClass="entr" presetSubtype="1" fill="hold" grpId="0" nodeType="after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wipe(up)">
                                      <p:cBhvr>
                                        <p:cTn id="27" dur="400"/>
                                        <p:tgtEl>
                                          <p:spTgt spid="7"/>
                                        </p:tgtEl>
                                      </p:cBhvr>
                                    </p:animEffect>
                                  </p:childTnLst>
                                </p:cTn>
                              </p:par>
                              <p:par>
                                <p:cTn id="28" presetID="22" presetClass="entr" presetSubtype="1" fill="hold" grpId="0"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wipe(up)">
                                      <p:cBhvr>
                                        <p:cTn id="30" dur="400"/>
                                        <p:tgtEl>
                                          <p:spTgt spid="15"/>
                                        </p:tgtEl>
                                      </p:cBhvr>
                                    </p:animEffect>
                                  </p:childTnLst>
                                </p:cTn>
                              </p:par>
                            </p:childTnLst>
                          </p:cTn>
                        </p:par>
                        <p:par>
                          <p:cTn id="31" fill="hold">
                            <p:stCondLst>
                              <p:cond delay="2050"/>
                            </p:stCondLst>
                            <p:childTnLst>
                              <p:par>
                                <p:cTn id="32" presetID="22" presetClass="entr" presetSubtype="1" fill="hold" grpId="0" nodeType="after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wipe(up)">
                                      <p:cBhvr>
                                        <p:cTn id="34" dur="400"/>
                                        <p:tgtEl>
                                          <p:spTgt spid="16"/>
                                        </p:tgtEl>
                                      </p:cBhvr>
                                    </p:animEffect>
                                  </p:childTnLst>
                                </p:cTn>
                              </p:par>
                            </p:childTnLst>
                          </p:cTn>
                        </p:par>
                        <p:par>
                          <p:cTn id="35" fill="hold">
                            <p:stCondLst>
                              <p:cond delay="2450"/>
                            </p:stCondLst>
                            <p:childTnLst>
                              <p:par>
                                <p:cTn id="36" presetID="22" presetClass="entr" presetSubtype="1" fill="hold" grpId="0" nodeType="after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wipe(up)">
                                      <p:cBhvr>
                                        <p:cTn id="38" dur="400"/>
                                        <p:tgtEl>
                                          <p:spTgt spid="17"/>
                                        </p:tgtEl>
                                      </p:cBhvr>
                                    </p:animEffect>
                                  </p:childTnLst>
                                </p:cTn>
                              </p:par>
                              <p:par>
                                <p:cTn id="39" presetID="22" presetClass="entr" presetSubtype="1" fill="hold" grpId="0" nodeType="with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wipe(up)">
                                      <p:cBhvr>
                                        <p:cTn id="41" dur="400"/>
                                        <p:tgtEl>
                                          <p:spTgt spid="18"/>
                                        </p:tgtEl>
                                      </p:cBhvr>
                                    </p:animEffect>
                                  </p:childTnLst>
                                </p:cTn>
                              </p:par>
                            </p:childTnLst>
                          </p:cTn>
                        </p:par>
                        <p:par>
                          <p:cTn id="42" fill="hold">
                            <p:stCondLst>
                              <p:cond delay="2850"/>
                            </p:stCondLst>
                            <p:childTnLst>
                              <p:par>
                                <p:cTn id="43" presetID="22" presetClass="entr" presetSubtype="1" fill="hold" grpId="0" nodeType="afterEffect">
                                  <p:stCondLst>
                                    <p:cond delay="0"/>
                                  </p:stCondLst>
                                  <p:childTnLst>
                                    <p:set>
                                      <p:cBhvr>
                                        <p:cTn id="44" dur="1" fill="hold">
                                          <p:stCondLst>
                                            <p:cond delay="0"/>
                                          </p:stCondLst>
                                        </p:cTn>
                                        <p:tgtEl>
                                          <p:spTgt spid="19"/>
                                        </p:tgtEl>
                                        <p:attrNameLst>
                                          <p:attrName>style.visibility</p:attrName>
                                        </p:attrNameLst>
                                      </p:cBhvr>
                                      <p:to>
                                        <p:strVal val="visible"/>
                                      </p:to>
                                    </p:set>
                                    <p:animEffect transition="in" filter="wipe(up)">
                                      <p:cBhvr>
                                        <p:cTn id="45" dur="400"/>
                                        <p:tgtEl>
                                          <p:spTgt spid="19"/>
                                        </p:tgtEl>
                                      </p:cBhvr>
                                    </p:animEffect>
                                  </p:childTnLst>
                                </p:cTn>
                              </p:par>
                            </p:childTnLst>
                          </p:cTn>
                        </p:par>
                        <p:par>
                          <p:cTn id="46" fill="hold">
                            <p:stCondLst>
                              <p:cond delay="3250"/>
                            </p:stCondLst>
                            <p:childTnLst>
                              <p:par>
                                <p:cTn id="47" presetID="22" presetClass="entr" presetSubtype="1" fill="hold" grpId="0" nodeType="after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wipe(up)">
                                      <p:cBhvr>
                                        <p:cTn id="49" dur="400"/>
                                        <p:tgtEl>
                                          <p:spTgt spid="20"/>
                                        </p:tgtEl>
                                      </p:cBhvr>
                                    </p:animEffect>
                                  </p:childTnLst>
                                </p:cTn>
                              </p:par>
                              <p:par>
                                <p:cTn id="50" presetID="22" presetClass="entr" presetSubtype="1" fill="hold" grpId="0" nodeType="withEffect">
                                  <p:stCondLst>
                                    <p:cond delay="0"/>
                                  </p:stCondLst>
                                  <p:childTnLst>
                                    <p:set>
                                      <p:cBhvr>
                                        <p:cTn id="51" dur="1" fill="hold">
                                          <p:stCondLst>
                                            <p:cond delay="0"/>
                                          </p:stCondLst>
                                        </p:cTn>
                                        <p:tgtEl>
                                          <p:spTgt spid="21"/>
                                        </p:tgtEl>
                                        <p:attrNameLst>
                                          <p:attrName>style.visibility</p:attrName>
                                        </p:attrNameLst>
                                      </p:cBhvr>
                                      <p:to>
                                        <p:strVal val="visible"/>
                                      </p:to>
                                    </p:set>
                                    <p:animEffect transition="in" filter="wipe(up)">
                                      <p:cBhvr>
                                        <p:cTn id="52" dur="400"/>
                                        <p:tgtEl>
                                          <p:spTgt spid="21"/>
                                        </p:tgtEl>
                                      </p:cBhvr>
                                    </p:animEffect>
                                  </p:childTnLst>
                                </p:cTn>
                              </p:par>
                            </p:childTnLst>
                          </p:cTn>
                        </p:par>
                        <p:par>
                          <p:cTn id="53" fill="hold">
                            <p:stCondLst>
                              <p:cond delay="3650"/>
                            </p:stCondLst>
                            <p:childTnLst>
                              <p:par>
                                <p:cTn id="54" presetID="22" presetClass="entr" presetSubtype="1" fill="hold" grpId="0" nodeType="afterEffect">
                                  <p:stCondLst>
                                    <p:cond delay="0"/>
                                  </p:stCondLst>
                                  <p:childTnLst>
                                    <p:set>
                                      <p:cBhvr>
                                        <p:cTn id="55" dur="1" fill="hold">
                                          <p:stCondLst>
                                            <p:cond delay="0"/>
                                          </p:stCondLst>
                                        </p:cTn>
                                        <p:tgtEl>
                                          <p:spTgt spid="24"/>
                                        </p:tgtEl>
                                        <p:attrNameLst>
                                          <p:attrName>style.visibility</p:attrName>
                                        </p:attrNameLst>
                                      </p:cBhvr>
                                      <p:to>
                                        <p:strVal val="visible"/>
                                      </p:to>
                                    </p:set>
                                    <p:animEffect transition="in" filter="wipe(up)">
                                      <p:cBhvr>
                                        <p:cTn id="56" dur="400"/>
                                        <p:tgtEl>
                                          <p:spTgt spid="24"/>
                                        </p:tgtEl>
                                      </p:cBhvr>
                                    </p:animEffect>
                                  </p:childTnLst>
                                </p:cTn>
                              </p:par>
                            </p:childTnLst>
                          </p:cTn>
                        </p:par>
                        <p:par>
                          <p:cTn id="57" fill="hold">
                            <p:stCondLst>
                              <p:cond delay="4050"/>
                            </p:stCondLst>
                            <p:childTnLst>
                              <p:par>
                                <p:cTn id="58" presetID="22" presetClass="entr" presetSubtype="1" fill="hold" grpId="0" nodeType="afterEffect">
                                  <p:stCondLst>
                                    <p:cond delay="0"/>
                                  </p:stCondLst>
                                  <p:childTnLst>
                                    <p:set>
                                      <p:cBhvr>
                                        <p:cTn id="59" dur="1" fill="hold">
                                          <p:stCondLst>
                                            <p:cond delay="0"/>
                                          </p:stCondLst>
                                        </p:cTn>
                                        <p:tgtEl>
                                          <p:spTgt spid="25"/>
                                        </p:tgtEl>
                                        <p:attrNameLst>
                                          <p:attrName>style.visibility</p:attrName>
                                        </p:attrNameLst>
                                      </p:cBhvr>
                                      <p:to>
                                        <p:strVal val="visible"/>
                                      </p:to>
                                    </p:set>
                                    <p:animEffect transition="in" filter="wipe(up)">
                                      <p:cBhvr>
                                        <p:cTn id="60" dur="400"/>
                                        <p:tgtEl>
                                          <p:spTgt spid="25"/>
                                        </p:tgtEl>
                                      </p:cBhvr>
                                    </p:animEffect>
                                  </p:childTnLst>
                                </p:cTn>
                              </p:par>
                              <p:par>
                                <p:cTn id="61" presetID="22" presetClass="entr" presetSubtype="1" fill="hold" grpId="0" nodeType="withEffect">
                                  <p:stCondLst>
                                    <p:cond delay="0"/>
                                  </p:stCondLst>
                                  <p:childTnLst>
                                    <p:set>
                                      <p:cBhvr>
                                        <p:cTn id="62" dur="1" fill="hold">
                                          <p:stCondLst>
                                            <p:cond delay="0"/>
                                          </p:stCondLst>
                                        </p:cTn>
                                        <p:tgtEl>
                                          <p:spTgt spid="26"/>
                                        </p:tgtEl>
                                        <p:attrNameLst>
                                          <p:attrName>style.visibility</p:attrName>
                                        </p:attrNameLst>
                                      </p:cBhvr>
                                      <p:to>
                                        <p:strVal val="visible"/>
                                      </p:to>
                                    </p:set>
                                    <p:animEffect transition="in" filter="wipe(up)">
                                      <p:cBhvr>
                                        <p:cTn id="63" dur="400"/>
                                        <p:tgtEl>
                                          <p:spTgt spid="26"/>
                                        </p:tgtEl>
                                      </p:cBhvr>
                                    </p:animEffect>
                                  </p:childTnLst>
                                </p:cTn>
                              </p:par>
                            </p:childTnLst>
                          </p:cTn>
                        </p:par>
                        <p:par>
                          <p:cTn id="64" fill="hold">
                            <p:stCondLst>
                              <p:cond delay="4450"/>
                            </p:stCondLst>
                            <p:childTnLst>
                              <p:par>
                                <p:cTn id="65" presetID="22" presetClass="entr" presetSubtype="1" fill="hold" grpId="0" nodeType="afterEffect">
                                  <p:stCondLst>
                                    <p:cond delay="0"/>
                                  </p:stCondLst>
                                  <p:childTnLst>
                                    <p:set>
                                      <p:cBhvr>
                                        <p:cTn id="66" dur="1" fill="hold">
                                          <p:stCondLst>
                                            <p:cond delay="0"/>
                                          </p:stCondLst>
                                        </p:cTn>
                                        <p:tgtEl>
                                          <p:spTgt spid="4"/>
                                        </p:tgtEl>
                                        <p:attrNameLst>
                                          <p:attrName>style.visibility</p:attrName>
                                        </p:attrNameLst>
                                      </p:cBhvr>
                                      <p:to>
                                        <p:strVal val="visible"/>
                                      </p:to>
                                    </p:set>
                                    <p:animEffect transition="in" filter="wipe(up)">
                                      <p:cBhvr>
                                        <p:cTn id="67" dur="4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animBg="1"/>
      <p:bldP spid="7" grpId="0"/>
      <p:bldP spid="15" grpId="0"/>
      <p:bldP spid="16" grpId="0" animBg="1"/>
      <p:bldP spid="17" grpId="0"/>
      <p:bldP spid="18" grpId="0"/>
      <p:bldP spid="19" grpId="0" animBg="1"/>
      <p:bldP spid="20" grpId="0"/>
      <p:bldP spid="21" grpId="0"/>
      <p:bldP spid="24" grpId="0" animBg="1"/>
      <p:bldP spid="25" grpId="0"/>
      <p:bldP spid="2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06C503EB-2372-413C-92DD-F5E9512977E5}"/>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l="17225" r="17225"/>
          <a:stretch>
            <a:fillRect/>
          </a:stretch>
        </p:blipFill>
        <p:spPr/>
      </p:pic>
      <p:sp>
        <p:nvSpPr>
          <p:cNvPr id="7" name="TextBox 6"/>
          <p:cNvSpPr txBox="1"/>
          <p:nvPr/>
        </p:nvSpPr>
        <p:spPr>
          <a:xfrm>
            <a:off x="598946" y="1640594"/>
            <a:ext cx="5049671" cy="1143903"/>
          </a:xfrm>
          <a:prstGeom prst="rect">
            <a:avLst/>
          </a:prstGeom>
          <a:noFill/>
        </p:spPr>
        <p:txBody>
          <a:bodyPr wrap="square" rtlCol="0">
            <a:spAutoFit/>
          </a:bodyPr>
          <a:lstStyle/>
          <a:p>
            <a:pPr>
              <a:lnSpc>
                <a:spcPts val="4100"/>
              </a:lnSpc>
            </a:pPr>
            <a:r>
              <a:rPr lang="en-US" sz="4400" dirty="0">
                <a:solidFill>
                  <a:schemeClr val="bg1"/>
                </a:solidFill>
              </a:rPr>
              <a:t>EXCLUSIVE</a:t>
            </a:r>
          </a:p>
          <a:p>
            <a:pPr>
              <a:lnSpc>
                <a:spcPts val="4100"/>
              </a:lnSpc>
            </a:pPr>
            <a:r>
              <a:rPr lang="en-US" sz="4400" b="1" dirty="0">
                <a:solidFill>
                  <a:schemeClr val="bg1"/>
                </a:solidFill>
              </a:rPr>
              <a:t>SERVICE </a:t>
            </a:r>
          </a:p>
        </p:txBody>
      </p:sp>
      <p:sp>
        <p:nvSpPr>
          <p:cNvPr id="8" name="Подзаголовок 2"/>
          <p:cNvSpPr txBox="1">
            <a:spLocks/>
          </p:cNvSpPr>
          <p:nvPr/>
        </p:nvSpPr>
        <p:spPr>
          <a:xfrm>
            <a:off x="598946" y="3866128"/>
            <a:ext cx="3653740" cy="137681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000"/>
              </a:lnSpc>
              <a:spcBef>
                <a:spcPts val="1200"/>
              </a:spcBef>
              <a:buNone/>
            </a:pPr>
            <a:r>
              <a:rPr lang="en-US" sz="1050" kern="0" dirty="0">
                <a:solidFill>
                  <a:schemeClr val="bg1">
                    <a:lumMod val="85000"/>
                  </a:schemeClr>
                </a:solidFill>
                <a:ea typeface="Karla" pitchFamily="2" charset="0"/>
                <a:cs typeface="Poppins" panose="02000000000000000000" pitchFamily="2" charset="0"/>
              </a:rPr>
              <a:t>Etiam vitae dui congue, semper quam vitae, </a:t>
            </a:r>
            <a:br>
              <a:rPr lang="en-US" sz="1050" kern="0" dirty="0">
                <a:solidFill>
                  <a:schemeClr val="bg1">
                    <a:lumMod val="85000"/>
                  </a:schemeClr>
                </a:solidFill>
                <a:ea typeface="Karla" pitchFamily="2" charset="0"/>
                <a:cs typeface="Poppins" panose="02000000000000000000" pitchFamily="2" charset="0"/>
              </a:rPr>
            </a:br>
            <a:r>
              <a:rPr lang="en-US" sz="1050" kern="0" dirty="0" err="1">
                <a:solidFill>
                  <a:schemeClr val="bg1">
                    <a:lumMod val="85000"/>
                  </a:schemeClr>
                </a:solidFill>
                <a:ea typeface="Karla" pitchFamily="2" charset="0"/>
                <a:cs typeface="Poppins" panose="02000000000000000000" pitchFamily="2" charset="0"/>
              </a:rPr>
              <a:t>luctus</a:t>
            </a:r>
            <a:r>
              <a:rPr lang="en-US" sz="1050" kern="0" dirty="0">
                <a:solidFill>
                  <a:schemeClr val="bg1">
                    <a:lumMod val="85000"/>
                  </a:schemeClr>
                </a:solidFill>
                <a:ea typeface="Karla" pitchFamily="2" charset="0"/>
                <a:cs typeface="Poppins" panose="02000000000000000000" pitchFamily="2" charset="0"/>
              </a:rPr>
              <a:t> ligula. Sed posuere nunc in leo commod else cuprum less</a:t>
            </a:r>
            <a:r>
              <a:rPr lang="en-US" sz="1050" dirty="0">
                <a:solidFill>
                  <a:schemeClr val="bg1">
                    <a:lumMod val="85000"/>
                  </a:schemeClr>
                </a:solidFill>
                <a:ea typeface="Karla" pitchFamily="2" charset="0"/>
                <a:cs typeface="Poppins" panose="02000000000000000000" pitchFamily="2" charset="0"/>
              </a:rPr>
              <a:t>. Etiam vitae dui congue, semper quam vitae, luctus</a:t>
            </a:r>
            <a:r>
              <a:rPr lang="en-US" sz="1050" dirty="0">
                <a:solidFill>
                  <a:schemeClr val="bg1">
                    <a:lumMod val="85000"/>
                  </a:schemeClr>
                </a:solidFill>
                <a:cs typeface="Poppins" panose="02000000000000000000" pitchFamily="2" charset="0"/>
              </a:rPr>
              <a:t>. </a:t>
            </a:r>
            <a:r>
              <a:rPr lang="en-US" sz="1050" dirty="0">
                <a:solidFill>
                  <a:schemeClr val="bg1">
                    <a:lumMod val="85000"/>
                  </a:schemeClr>
                </a:solidFill>
              </a:rPr>
              <a:t>Integer a turpis quam. Donec convallis orci eu orci rutrum, ac venenatis diam mollis.</a:t>
            </a:r>
            <a:endParaRPr lang="en-US" sz="1050" dirty="0">
              <a:solidFill>
                <a:schemeClr val="bg1">
                  <a:lumMod val="85000"/>
                </a:schemeClr>
              </a:solidFill>
              <a:cs typeface="Poppins" panose="02000000000000000000" pitchFamily="2" charset="0"/>
            </a:endParaRPr>
          </a:p>
        </p:txBody>
      </p:sp>
      <p:sp>
        <p:nvSpPr>
          <p:cNvPr id="9" name="Прямоугольник 8"/>
          <p:cNvSpPr/>
          <p:nvPr/>
        </p:nvSpPr>
        <p:spPr>
          <a:xfrm>
            <a:off x="4786382" y="1526018"/>
            <a:ext cx="6801852" cy="39049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3" name="Подзаголовок 2"/>
          <p:cNvSpPr txBox="1">
            <a:spLocks/>
          </p:cNvSpPr>
          <p:nvPr/>
        </p:nvSpPr>
        <p:spPr>
          <a:xfrm>
            <a:off x="5351655" y="2366580"/>
            <a:ext cx="2707317" cy="115344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spcBef>
                <a:spcPts val="1200"/>
              </a:spcBef>
              <a:buNone/>
            </a:pPr>
            <a:r>
              <a:rPr lang="en-US" sz="1200" dirty="0">
                <a:solidFill>
                  <a:schemeClr val="tx1">
                    <a:lumMod val="85000"/>
                    <a:lumOff val="15000"/>
                  </a:schemeClr>
                </a:solidFill>
              </a:rPr>
              <a:t>SPORTS</a:t>
            </a:r>
            <a:br>
              <a:rPr lang="en-US" sz="1200" dirty="0">
                <a:solidFill>
                  <a:schemeClr val="tx1">
                    <a:lumMod val="85000"/>
                    <a:lumOff val="15000"/>
                  </a:schemeClr>
                </a:solidFill>
              </a:rPr>
            </a:br>
            <a:r>
              <a:rPr lang="en-US" sz="1050" kern="0" dirty="0">
                <a:solidFill>
                  <a:schemeClr val="tx1">
                    <a:lumMod val="85000"/>
                    <a:lumOff val="15000"/>
                  </a:schemeClr>
                </a:solidFill>
                <a:ea typeface="Karla" pitchFamily="2" charset="0"/>
                <a:cs typeface="Poppins" panose="02000000000000000000" pitchFamily="2" charset="0"/>
              </a:rPr>
              <a:t>Etiam vitae dui congue, semper quam vitae, luctus ligula. Sed posuere nunc.</a:t>
            </a:r>
            <a:endParaRPr lang="en-US" sz="1050" dirty="0">
              <a:solidFill>
                <a:schemeClr val="tx1">
                  <a:lumMod val="85000"/>
                  <a:lumOff val="15000"/>
                </a:schemeClr>
              </a:solidFill>
              <a:cs typeface="Poppins" panose="02000000000000000000" pitchFamily="2" charset="0"/>
            </a:endParaRPr>
          </a:p>
        </p:txBody>
      </p:sp>
      <p:sp>
        <p:nvSpPr>
          <p:cNvPr id="15" name="Подзаголовок 2"/>
          <p:cNvSpPr txBox="1">
            <a:spLocks/>
          </p:cNvSpPr>
          <p:nvPr/>
        </p:nvSpPr>
        <p:spPr>
          <a:xfrm>
            <a:off x="8458648" y="2366580"/>
            <a:ext cx="2716503" cy="115344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000"/>
              </a:lnSpc>
              <a:spcBef>
                <a:spcPts val="1200"/>
              </a:spcBef>
              <a:buNone/>
            </a:pPr>
            <a:r>
              <a:rPr lang="en-US" sz="1200" dirty="0">
                <a:solidFill>
                  <a:schemeClr val="tx1">
                    <a:lumMod val="85000"/>
                    <a:lumOff val="15000"/>
                  </a:schemeClr>
                </a:solidFill>
              </a:rPr>
              <a:t>SPORTS</a:t>
            </a:r>
            <a:br>
              <a:rPr lang="en-US" sz="1200" dirty="0">
                <a:solidFill>
                  <a:schemeClr val="tx1">
                    <a:lumMod val="85000"/>
                    <a:lumOff val="15000"/>
                  </a:schemeClr>
                </a:solidFill>
              </a:rPr>
            </a:br>
            <a:r>
              <a:rPr lang="en-US" sz="1050" kern="0" dirty="0">
                <a:solidFill>
                  <a:schemeClr val="tx1">
                    <a:lumMod val="85000"/>
                    <a:lumOff val="15000"/>
                  </a:schemeClr>
                </a:solidFill>
                <a:ea typeface="Karla" pitchFamily="2" charset="0"/>
                <a:cs typeface="Poppins" panose="02000000000000000000" pitchFamily="2" charset="0"/>
              </a:rPr>
              <a:t>Etiam vitae dui congue, semper quam vitae, luctus ligula. Sed posuere nunc.</a:t>
            </a:r>
            <a:endParaRPr lang="en-US" sz="1050" dirty="0">
              <a:solidFill>
                <a:schemeClr val="tx1">
                  <a:lumMod val="85000"/>
                  <a:lumOff val="15000"/>
                </a:schemeClr>
              </a:solidFill>
              <a:cs typeface="Poppins" panose="02000000000000000000" pitchFamily="2" charset="0"/>
            </a:endParaRPr>
          </a:p>
        </p:txBody>
      </p:sp>
      <p:sp>
        <p:nvSpPr>
          <p:cNvPr id="21" name="Подзаголовок 2"/>
          <p:cNvSpPr txBox="1">
            <a:spLocks/>
          </p:cNvSpPr>
          <p:nvPr/>
        </p:nvSpPr>
        <p:spPr>
          <a:xfrm>
            <a:off x="5351655" y="4060468"/>
            <a:ext cx="2707317" cy="115344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000"/>
              </a:lnSpc>
              <a:spcBef>
                <a:spcPts val="1200"/>
              </a:spcBef>
              <a:buNone/>
            </a:pPr>
            <a:r>
              <a:rPr lang="en-US" sz="1200" dirty="0">
                <a:solidFill>
                  <a:schemeClr val="tx1">
                    <a:lumMod val="85000"/>
                    <a:lumOff val="15000"/>
                  </a:schemeClr>
                </a:solidFill>
              </a:rPr>
              <a:t>SPORTS</a:t>
            </a:r>
            <a:br>
              <a:rPr lang="en-US" sz="1200" dirty="0">
                <a:solidFill>
                  <a:schemeClr val="tx1">
                    <a:lumMod val="85000"/>
                    <a:lumOff val="15000"/>
                  </a:schemeClr>
                </a:solidFill>
              </a:rPr>
            </a:br>
            <a:r>
              <a:rPr lang="en-US" sz="1050" kern="0" dirty="0">
                <a:solidFill>
                  <a:schemeClr val="tx1">
                    <a:lumMod val="85000"/>
                    <a:lumOff val="15000"/>
                  </a:schemeClr>
                </a:solidFill>
                <a:ea typeface="Karla" pitchFamily="2" charset="0"/>
                <a:cs typeface="Poppins" panose="02000000000000000000" pitchFamily="2" charset="0"/>
              </a:rPr>
              <a:t>Etiam vitae dui congue, semper quam vitae, luctus ligula. Sed posuere nunc.</a:t>
            </a:r>
            <a:endParaRPr lang="en-US" sz="1050" dirty="0">
              <a:solidFill>
                <a:schemeClr val="tx1">
                  <a:lumMod val="85000"/>
                  <a:lumOff val="15000"/>
                </a:schemeClr>
              </a:solidFill>
              <a:cs typeface="Poppins" panose="02000000000000000000" pitchFamily="2" charset="0"/>
            </a:endParaRPr>
          </a:p>
        </p:txBody>
      </p:sp>
      <p:sp>
        <p:nvSpPr>
          <p:cNvPr id="23" name="Подзаголовок 2"/>
          <p:cNvSpPr txBox="1">
            <a:spLocks/>
          </p:cNvSpPr>
          <p:nvPr/>
        </p:nvSpPr>
        <p:spPr>
          <a:xfrm>
            <a:off x="8458648" y="4060468"/>
            <a:ext cx="2716503" cy="115344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000"/>
              </a:lnSpc>
              <a:spcBef>
                <a:spcPts val="1200"/>
              </a:spcBef>
              <a:buNone/>
            </a:pPr>
            <a:r>
              <a:rPr lang="en-US" sz="1200" dirty="0">
                <a:solidFill>
                  <a:schemeClr val="tx1">
                    <a:lumMod val="85000"/>
                    <a:lumOff val="15000"/>
                  </a:schemeClr>
                </a:solidFill>
              </a:rPr>
              <a:t>SPORTS</a:t>
            </a:r>
            <a:br>
              <a:rPr lang="en-US" sz="1200" dirty="0">
                <a:solidFill>
                  <a:schemeClr val="tx1">
                    <a:lumMod val="85000"/>
                    <a:lumOff val="15000"/>
                  </a:schemeClr>
                </a:solidFill>
              </a:rPr>
            </a:br>
            <a:r>
              <a:rPr lang="en-US" sz="1050" kern="0" dirty="0">
                <a:solidFill>
                  <a:schemeClr val="tx1">
                    <a:lumMod val="85000"/>
                    <a:lumOff val="15000"/>
                  </a:schemeClr>
                </a:solidFill>
                <a:ea typeface="Karla" pitchFamily="2" charset="0"/>
                <a:cs typeface="Poppins" panose="02000000000000000000" pitchFamily="2" charset="0"/>
              </a:rPr>
              <a:t>Etiam vitae dui congue, semper quam vitae, luctus ligula. Sed posuere nunc.</a:t>
            </a:r>
            <a:endParaRPr lang="en-US" sz="1050" dirty="0">
              <a:solidFill>
                <a:schemeClr val="tx1">
                  <a:lumMod val="85000"/>
                  <a:lumOff val="15000"/>
                </a:schemeClr>
              </a:solidFill>
              <a:cs typeface="Poppins" panose="02000000000000000000" pitchFamily="2" charset="0"/>
            </a:endParaRPr>
          </a:p>
        </p:txBody>
      </p:sp>
      <p:cxnSp>
        <p:nvCxnSpPr>
          <p:cNvPr id="17" name="Прямая соединительная линия 10">
            <a:extLst>
              <a:ext uri="{FF2B5EF4-FFF2-40B4-BE49-F238E27FC236}">
                <a16:creationId xmlns:a16="http://schemas.microsoft.com/office/drawing/2014/main" id="{06C22F52-100E-44E0-AB92-BEE46A0DCD4E}"/>
              </a:ext>
            </a:extLst>
          </p:cNvPr>
          <p:cNvCxnSpPr>
            <a:cxnSpLocks/>
          </p:cNvCxnSpPr>
          <p:nvPr/>
        </p:nvCxnSpPr>
        <p:spPr>
          <a:xfrm>
            <a:off x="726622" y="3084948"/>
            <a:ext cx="927100" cy="0"/>
          </a:xfrm>
          <a:prstGeom prst="line">
            <a:avLst/>
          </a:prstGeom>
          <a:ln w="28575">
            <a:solidFill>
              <a:srgbClr val="E2393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0747643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7"/>
                                        </p:tgtEl>
                                        <p:attrNameLst>
                                          <p:attrName>style.visibility</p:attrName>
                                        </p:attrNameLst>
                                      </p:cBhvr>
                                      <p:to>
                                        <p:strVal val="visible"/>
                                      </p:to>
                                    </p:set>
                                    <p:anim calcmode="lin" valueType="num">
                                      <p:cBhvr>
                                        <p:cTn id="7" dur="250" fill="hold"/>
                                        <p:tgtEl>
                                          <p:spTgt spid="7"/>
                                        </p:tgtEl>
                                        <p:attrNameLst>
                                          <p:attrName>ppt_x</p:attrName>
                                        </p:attrNameLst>
                                      </p:cBhvr>
                                      <p:tavLst>
                                        <p:tav tm="0">
                                          <p:val>
                                            <p:strVal val="#ppt_x"/>
                                          </p:val>
                                        </p:tav>
                                        <p:tav tm="50000">
                                          <p:val>
                                            <p:strVal val="#ppt_x+.1"/>
                                          </p:val>
                                        </p:tav>
                                        <p:tav tm="100000">
                                          <p:val>
                                            <p:strVal val="#ppt_x"/>
                                          </p:val>
                                        </p:tav>
                                      </p:tavLst>
                                    </p:anim>
                                    <p:anim calcmode="lin" valueType="num">
                                      <p:cBhvr>
                                        <p:cTn id="8" dur="250" fill="hold"/>
                                        <p:tgtEl>
                                          <p:spTgt spid="7"/>
                                        </p:tgtEl>
                                        <p:attrNameLst>
                                          <p:attrName>ppt_y</p:attrName>
                                        </p:attrNameLst>
                                      </p:cBhvr>
                                      <p:tavLst>
                                        <p:tav tm="0">
                                          <p:val>
                                            <p:strVal val="#ppt_y"/>
                                          </p:val>
                                        </p:tav>
                                        <p:tav tm="100000">
                                          <p:val>
                                            <p:strVal val="#ppt_y"/>
                                          </p:val>
                                        </p:tav>
                                      </p:tavLst>
                                    </p:anim>
                                    <p:anim calcmode="lin" valueType="num">
                                      <p:cBhvr>
                                        <p:cTn id="9" dur="250" fill="hold"/>
                                        <p:tgtEl>
                                          <p:spTgt spid="7"/>
                                        </p:tgtEl>
                                        <p:attrNameLst>
                                          <p:attrName>ppt_h</p:attrName>
                                        </p:attrNameLst>
                                      </p:cBhvr>
                                      <p:tavLst>
                                        <p:tav tm="0">
                                          <p:val>
                                            <p:strVal val="#ppt_h/10"/>
                                          </p:val>
                                        </p:tav>
                                        <p:tav tm="50000">
                                          <p:val>
                                            <p:strVal val="#ppt_h+.01"/>
                                          </p:val>
                                        </p:tav>
                                        <p:tav tm="100000">
                                          <p:val>
                                            <p:strVal val="#ppt_h"/>
                                          </p:val>
                                        </p:tav>
                                      </p:tavLst>
                                    </p:anim>
                                    <p:anim calcmode="lin" valueType="num">
                                      <p:cBhvr>
                                        <p:cTn id="10" dur="250" fill="hold"/>
                                        <p:tgtEl>
                                          <p:spTgt spid="7"/>
                                        </p:tgtEl>
                                        <p:attrNameLst>
                                          <p:attrName>ppt_w</p:attrName>
                                        </p:attrNameLst>
                                      </p:cBhvr>
                                      <p:tavLst>
                                        <p:tav tm="0">
                                          <p:val>
                                            <p:strVal val="#ppt_w/10"/>
                                          </p:val>
                                        </p:tav>
                                        <p:tav tm="50000">
                                          <p:val>
                                            <p:strVal val="#ppt_w+.01"/>
                                          </p:val>
                                        </p:tav>
                                        <p:tav tm="100000">
                                          <p:val>
                                            <p:strVal val="#ppt_w"/>
                                          </p:val>
                                        </p:tav>
                                      </p:tavLst>
                                    </p:anim>
                                    <p:animEffect transition="in" filter="fade">
                                      <p:cBhvr>
                                        <p:cTn id="11" dur="250" tmFilter="0,0; .5, 1; 1, 1"/>
                                        <p:tgtEl>
                                          <p:spTgt spid="7"/>
                                        </p:tgtEl>
                                      </p:cBhvr>
                                    </p:animEffect>
                                  </p:childTnLst>
                                </p:cTn>
                              </p:par>
                            </p:childTnLst>
                          </p:cTn>
                        </p:par>
                        <p:par>
                          <p:cTn id="12" fill="hold">
                            <p:stCondLst>
                              <p:cond delay="625"/>
                            </p:stCondLst>
                            <p:childTnLst>
                              <p:par>
                                <p:cTn id="13" presetID="22" presetClass="entr" presetSubtype="1"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up)">
                                      <p:cBhvr>
                                        <p:cTn id="15" dur="400"/>
                                        <p:tgtEl>
                                          <p:spTgt spid="8"/>
                                        </p:tgtEl>
                                      </p:cBhvr>
                                    </p:animEffect>
                                  </p:childTnLst>
                                </p:cTn>
                              </p:par>
                            </p:childTnLst>
                          </p:cTn>
                        </p:par>
                        <p:par>
                          <p:cTn id="16" fill="hold">
                            <p:stCondLst>
                              <p:cond delay="1025"/>
                            </p:stCondLst>
                            <p:childTnLst>
                              <p:par>
                                <p:cTn id="17" presetID="22" presetClass="entr" presetSubtype="1" fill="hold" grpId="0" nodeType="after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wipe(up)">
                                      <p:cBhvr>
                                        <p:cTn id="19" dur="400"/>
                                        <p:tgtEl>
                                          <p:spTgt spid="13"/>
                                        </p:tgtEl>
                                      </p:cBhvr>
                                    </p:animEffect>
                                  </p:childTnLst>
                                </p:cTn>
                              </p:par>
                            </p:childTnLst>
                          </p:cTn>
                        </p:par>
                        <p:par>
                          <p:cTn id="20" fill="hold">
                            <p:stCondLst>
                              <p:cond delay="1425"/>
                            </p:stCondLst>
                            <p:childTnLst>
                              <p:par>
                                <p:cTn id="21" presetID="22" presetClass="entr" presetSubtype="1" fill="hold" grpId="0" nodeType="after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wipe(up)">
                                      <p:cBhvr>
                                        <p:cTn id="23" dur="400"/>
                                        <p:tgtEl>
                                          <p:spTgt spid="15"/>
                                        </p:tgtEl>
                                      </p:cBhvr>
                                    </p:animEffect>
                                  </p:childTnLst>
                                </p:cTn>
                              </p:par>
                            </p:childTnLst>
                          </p:cTn>
                        </p:par>
                        <p:par>
                          <p:cTn id="24" fill="hold">
                            <p:stCondLst>
                              <p:cond delay="1825"/>
                            </p:stCondLst>
                            <p:childTnLst>
                              <p:par>
                                <p:cTn id="25" presetID="22" presetClass="entr" presetSubtype="1" fill="hold" grpId="0" nodeType="after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wipe(up)">
                                      <p:cBhvr>
                                        <p:cTn id="27" dur="400"/>
                                        <p:tgtEl>
                                          <p:spTgt spid="21"/>
                                        </p:tgtEl>
                                      </p:cBhvr>
                                    </p:animEffect>
                                  </p:childTnLst>
                                </p:cTn>
                              </p:par>
                            </p:childTnLst>
                          </p:cTn>
                        </p:par>
                        <p:par>
                          <p:cTn id="28" fill="hold">
                            <p:stCondLst>
                              <p:cond delay="2225"/>
                            </p:stCondLst>
                            <p:childTnLst>
                              <p:par>
                                <p:cTn id="29" presetID="22" presetClass="entr" presetSubtype="1" fill="hold" grpId="0" nodeType="afterEffect">
                                  <p:stCondLst>
                                    <p:cond delay="0"/>
                                  </p:stCondLst>
                                  <p:childTnLst>
                                    <p:set>
                                      <p:cBhvr>
                                        <p:cTn id="30" dur="1" fill="hold">
                                          <p:stCondLst>
                                            <p:cond delay="0"/>
                                          </p:stCondLst>
                                        </p:cTn>
                                        <p:tgtEl>
                                          <p:spTgt spid="23"/>
                                        </p:tgtEl>
                                        <p:attrNameLst>
                                          <p:attrName>style.visibility</p:attrName>
                                        </p:attrNameLst>
                                      </p:cBhvr>
                                      <p:to>
                                        <p:strVal val="visible"/>
                                      </p:to>
                                    </p:set>
                                    <p:animEffect transition="in" filter="wipe(up)">
                                      <p:cBhvr>
                                        <p:cTn id="31" dur="400"/>
                                        <p:tgtEl>
                                          <p:spTgt spid="23"/>
                                        </p:tgtEl>
                                      </p:cBhvr>
                                    </p:animEffect>
                                  </p:childTnLst>
                                </p:cTn>
                              </p:par>
                            </p:childTnLst>
                          </p:cTn>
                        </p:par>
                        <p:par>
                          <p:cTn id="32" fill="hold">
                            <p:stCondLst>
                              <p:cond delay="2625"/>
                            </p:stCondLst>
                            <p:childTnLst>
                              <p:par>
                                <p:cTn id="33" presetID="22" presetClass="entr" presetSubtype="8" fill="hold" nodeType="after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wipe(left)">
                                      <p:cBhvr>
                                        <p:cTn id="35" dur="35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3" grpId="0"/>
      <p:bldP spid="15" grpId="0"/>
      <p:bldP spid="21" grpId="0"/>
      <p:bldP spid="2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9877BB5B-1ECE-41C0-8990-58F0363B4AF8}"/>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t="19495" b="19495"/>
          <a:stretch>
            <a:fillRect/>
          </a:stretch>
        </p:blipFill>
        <p:spPr/>
      </p:pic>
      <p:sp>
        <p:nvSpPr>
          <p:cNvPr id="8" name="Прямоугольник 7"/>
          <p:cNvSpPr/>
          <p:nvPr/>
        </p:nvSpPr>
        <p:spPr>
          <a:xfrm>
            <a:off x="0" y="-19049"/>
            <a:ext cx="12192000" cy="3135970"/>
          </a:xfrm>
          <a:custGeom>
            <a:avLst/>
            <a:gdLst>
              <a:gd name="connsiteX0" fmla="*/ 0 w 12192000"/>
              <a:gd name="connsiteY0" fmla="*/ 0 h 2183642"/>
              <a:gd name="connsiteX1" fmla="*/ 12192000 w 12192000"/>
              <a:gd name="connsiteY1" fmla="*/ 0 h 2183642"/>
              <a:gd name="connsiteX2" fmla="*/ 12192000 w 12192000"/>
              <a:gd name="connsiteY2" fmla="*/ 2183642 h 2183642"/>
              <a:gd name="connsiteX3" fmla="*/ 0 w 12192000"/>
              <a:gd name="connsiteY3" fmla="*/ 2183642 h 2183642"/>
              <a:gd name="connsiteX4" fmla="*/ 0 w 12192000"/>
              <a:gd name="connsiteY4" fmla="*/ 0 h 2183642"/>
              <a:gd name="connsiteX0" fmla="*/ 0 w 12192000"/>
              <a:gd name="connsiteY0" fmla="*/ 0 h 3125337"/>
              <a:gd name="connsiteX1" fmla="*/ 12192000 w 12192000"/>
              <a:gd name="connsiteY1" fmla="*/ 0 h 3125337"/>
              <a:gd name="connsiteX2" fmla="*/ 12192000 w 12192000"/>
              <a:gd name="connsiteY2" fmla="*/ 2183642 h 3125337"/>
              <a:gd name="connsiteX3" fmla="*/ 27296 w 12192000"/>
              <a:gd name="connsiteY3" fmla="*/ 3125337 h 3125337"/>
              <a:gd name="connsiteX4" fmla="*/ 0 w 12192000"/>
              <a:gd name="connsiteY4" fmla="*/ 0 h 3125337"/>
              <a:gd name="connsiteX0" fmla="*/ 0 w 12192000"/>
              <a:gd name="connsiteY0" fmla="*/ 0 h 3135970"/>
              <a:gd name="connsiteX1" fmla="*/ 12192000 w 12192000"/>
              <a:gd name="connsiteY1" fmla="*/ 0 h 3135970"/>
              <a:gd name="connsiteX2" fmla="*/ 12192000 w 12192000"/>
              <a:gd name="connsiteY2" fmla="*/ 2183642 h 3135970"/>
              <a:gd name="connsiteX3" fmla="*/ 6031 w 12192000"/>
              <a:gd name="connsiteY3" fmla="*/ 3135970 h 3135970"/>
              <a:gd name="connsiteX4" fmla="*/ 0 w 12192000"/>
              <a:gd name="connsiteY4" fmla="*/ 0 h 31359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3135970">
                <a:moveTo>
                  <a:pt x="0" y="0"/>
                </a:moveTo>
                <a:lnTo>
                  <a:pt x="12192000" y="0"/>
                </a:lnTo>
                <a:lnTo>
                  <a:pt x="12192000" y="2183642"/>
                </a:lnTo>
                <a:lnTo>
                  <a:pt x="6031" y="3135970"/>
                </a:lnTo>
                <a:cubicBezTo>
                  <a:pt x="4021" y="2090647"/>
                  <a:pt x="2010" y="1045323"/>
                  <a:pt x="0" y="0"/>
                </a:cubicBezTo>
                <a:close/>
              </a:path>
            </a:pathLst>
          </a:custGeom>
          <a:solidFill>
            <a:schemeClr val="bg2">
              <a:lumMod val="10000"/>
              <a:alpha val="8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9" name="TextBox 8"/>
          <p:cNvSpPr txBox="1"/>
          <p:nvPr/>
        </p:nvSpPr>
        <p:spPr>
          <a:xfrm>
            <a:off x="2099976" y="754481"/>
            <a:ext cx="7970784" cy="938270"/>
          </a:xfrm>
          <a:prstGeom prst="rect">
            <a:avLst/>
          </a:prstGeom>
          <a:noFill/>
        </p:spPr>
        <p:txBody>
          <a:bodyPr wrap="square" rtlCol="0">
            <a:spAutoFit/>
          </a:bodyPr>
          <a:lstStyle/>
          <a:p>
            <a:pPr algn="ctr">
              <a:lnSpc>
                <a:spcPts val="3600"/>
              </a:lnSpc>
            </a:pPr>
            <a:r>
              <a:rPr lang="en-US" sz="4000" dirty="0">
                <a:solidFill>
                  <a:schemeClr val="bg1"/>
                </a:solidFill>
              </a:rPr>
              <a:t>BRILLIANT SERVICE</a:t>
            </a:r>
          </a:p>
          <a:p>
            <a:pPr algn="ctr">
              <a:lnSpc>
                <a:spcPts val="3600"/>
              </a:lnSpc>
            </a:pPr>
            <a:r>
              <a:rPr lang="en-US" sz="1200" kern="0" spc="50" dirty="0">
                <a:solidFill>
                  <a:schemeClr val="bg1"/>
                </a:solidFill>
                <a:ea typeface="Karla" pitchFamily="2" charset="0"/>
                <a:cs typeface="Poppins" panose="02000000000000000000" pitchFamily="2" charset="0"/>
              </a:rPr>
              <a:t>SOME WORDS ABOUT SERVICE</a:t>
            </a:r>
            <a:endParaRPr lang="en-US" sz="1200" spc="50" dirty="0">
              <a:solidFill>
                <a:schemeClr val="bg1"/>
              </a:solidFill>
            </a:endParaRPr>
          </a:p>
        </p:txBody>
      </p:sp>
      <p:sp>
        <p:nvSpPr>
          <p:cNvPr id="13" name="Подзаголовок 2"/>
          <p:cNvSpPr txBox="1">
            <a:spLocks/>
          </p:cNvSpPr>
          <p:nvPr/>
        </p:nvSpPr>
        <p:spPr>
          <a:xfrm>
            <a:off x="1064526" y="4158235"/>
            <a:ext cx="2620370" cy="1408654"/>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2000"/>
              </a:lnSpc>
              <a:spcBef>
                <a:spcPts val="1200"/>
              </a:spcBef>
              <a:buNone/>
            </a:pPr>
            <a:r>
              <a:rPr lang="en-US" sz="1050" dirty="0"/>
              <a:t>SPORT</a:t>
            </a:r>
            <a:br>
              <a:rPr lang="en-US" sz="1050" dirty="0"/>
            </a:br>
            <a:r>
              <a:rPr lang="en-US" sz="1000" kern="0" dirty="0">
                <a:solidFill>
                  <a:schemeClr val="bg1">
                    <a:lumMod val="65000"/>
                  </a:schemeClr>
                </a:solidFill>
                <a:ea typeface="Karla" pitchFamily="2" charset="0"/>
                <a:cs typeface="Poppins" panose="02000000000000000000" pitchFamily="2" charset="0"/>
              </a:rPr>
              <a:t>Etiam vitae dui congue, semper quam vitae, luctus ligula. Sed posuere nunc in leocd else. </a:t>
            </a:r>
            <a:r>
              <a:rPr lang="pt-BR" sz="1000" kern="0" dirty="0">
                <a:solidFill>
                  <a:schemeClr val="bg1">
                    <a:lumMod val="65000"/>
                  </a:schemeClr>
                </a:solidFill>
                <a:ea typeface="Karla" pitchFamily="2" charset="0"/>
                <a:cs typeface="Poppins" panose="02000000000000000000" pitchFamily="2" charset="0"/>
              </a:rPr>
              <a:t>Integer a turpis quam. Donec convallis orci eu orci rutrum else.</a:t>
            </a:r>
          </a:p>
          <a:p>
            <a:pPr marL="0" indent="0" algn="ctr">
              <a:lnSpc>
                <a:spcPts val="2000"/>
              </a:lnSpc>
              <a:spcBef>
                <a:spcPts val="1200"/>
              </a:spcBef>
              <a:buNone/>
            </a:pPr>
            <a:endParaRPr lang="en-US" sz="1000" dirty="0">
              <a:solidFill>
                <a:schemeClr val="bg1">
                  <a:lumMod val="65000"/>
                </a:schemeClr>
              </a:solidFill>
              <a:cs typeface="Poppins" panose="02000000000000000000" pitchFamily="2" charset="0"/>
            </a:endParaRPr>
          </a:p>
        </p:txBody>
      </p:sp>
      <p:sp>
        <p:nvSpPr>
          <p:cNvPr id="14" name="Подзаголовок 2"/>
          <p:cNvSpPr txBox="1">
            <a:spLocks/>
          </p:cNvSpPr>
          <p:nvPr/>
        </p:nvSpPr>
        <p:spPr>
          <a:xfrm>
            <a:off x="4816036" y="4151951"/>
            <a:ext cx="2538663" cy="1413709"/>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2000"/>
              </a:lnSpc>
              <a:spcBef>
                <a:spcPts val="1200"/>
              </a:spcBef>
              <a:buNone/>
            </a:pPr>
            <a:r>
              <a:rPr lang="en-US" sz="1050" dirty="0"/>
              <a:t>SPORT</a:t>
            </a:r>
            <a:br>
              <a:rPr lang="en-US" sz="1050" dirty="0"/>
            </a:br>
            <a:r>
              <a:rPr lang="en-US" sz="1000" kern="0" dirty="0">
                <a:solidFill>
                  <a:schemeClr val="bg1">
                    <a:lumMod val="65000"/>
                  </a:schemeClr>
                </a:solidFill>
                <a:ea typeface="Karla" pitchFamily="2" charset="0"/>
                <a:cs typeface="Poppins" panose="02000000000000000000" pitchFamily="2" charset="0"/>
              </a:rPr>
              <a:t>Etiam vitae dui congue, semper quam vitae, luctus ligula. Sed posuere nunc in leocd else. </a:t>
            </a:r>
            <a:r>
              <a:rPr lang="pt-BR" sz="1000" kern="0" dirty="0">
                <a:solidFill>
                  <a:schemeClr val="bg1">
                    <a:lumMod val="65000"/>
                  </a:schemeClr>
                </a:solidFill>
                <a:ea typeface="Karla" pitchFamily="2" charset="0"/>
                <a:cs typeface="Poppins" panose="02000000000000000000" pitchFamily="2" charset="0"/>
              </a:rPr>
              <a:t>Integer a turpis quam. Donec convallis orci eu orci rutrum else.</a:t>
            </a:r>
          </a:p>
          <a:p>
            <a:pPr marL="0" indent="0" algn="ctr">
              <a:lnSpc>
                <a:spcPts val="2000"/>
              </a:lnSpc>
              <a:spcBef>
                <a:spcPts val="1200"/>
              </a:spcBef>
              <a:buNone/>
            </a:pPr>
            <a:endParaRPr lang="en-US" sz="900" dirty="0">
              <a:solidFill>
                <a:schemeClr val="bg1">
                  <a:lumMod val="65000"/>
                </a:schemeClr>
              </a:solidFill>
              <a:cs typeface="Poppins" panose="02000000000000000000" pitchFamily="2" charset="0"/>
            </a:endParaRPr>
          </a:p>
        </p:txBody>
      </p:sp>
      <p:sp>
        <p:nvSpPr>
          <p:cNvPr id="15" name="Подзаголовок 2"/>
          <p:cNvSpPr txBox="1">
            <a:spLocks/>
          </p:cNvSpPr>
          <p:nvPr/>
        </p:nvSpPr>
        <p:spPr>
          <a:xfrm>
            <a:off x="8594066" y="4151953"/>
            <a:ext cx="2557909" cy="1413708"/>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2000"/>
              </a:lnSpc>
              <a:spcBef>
                <a:spcPts val="1200"/>
              </a:spcBef>
              <a:buNone/>
            </a:pPr>
            <a:r>
              <a:rPr lang="en-US" sz="1050" dirty="0"/>
              <a:t>SPORT</a:t>
            </a:r>
            <a:br>
              <a:rPr lang="en-US" sz="1050" dirty="0"/>
            </a:br>
            <a:r>
              <a:rPr lang="en-US" sz="1000" kern="0" dirty="0">
                <a:solidFill>
                  <a:schemeClr val="bg1">
                    <a:lumMod val="65000"/>
                  </a:schemeClr>
                </a:solidFill>
                <a:ea typeface="Karla" pitchFamily="2" charset="0"/>
                <a:cs typeface="Poppins" panose="02000000000000000000" pitchFamily="2" charset="0"/>
              </a:rPr>
              <a:t>Etiam vitae dui congue, semper quam vitae, luctus ligula. Sed posuere nunc in leocd else. </a:t>
            </a:r>
            <a:r>
              <a:rPr lang="pt-BR" sz="1000" kern="0" dirty="0">
                <a:solidFill>
                  <a:schemeClr val="bg1">
                    <a:lumMod val="65000"/>
                  </a:schemeClr>
                </a:solidFill>
                <a:ea typeface="Karla" pitchFamily="2" charset="0"/>
                <a:cs typeface="Poppins" panose="02000000000000000000" pitchFamily="2" charset="0"/>
              </a:rPr>
              <a:t>Integer a turpis quam. Donec convallis orci eu orci rutrum else.</a:t>
            </a:r>
          </a:p>
          <a:p>
            <a:pPr marL="0" indent="0" algn="ctr">
              <a:lnSpc>
                <a:spcPts val="2000"/>
              </a:lnSpc>
              <a:spcBef>
                <a:spcPts val="1200"/>
              </a:spcBef>
              <a:buNone/>
            </a:pPr>
            <a:endParaRPr lang="en-US" sz="1000" dirty="0">
              <a:solidFill>
                <a:schemeClr val="bg1">
                  <a:lumMod val="65000"/>
                </a:schemeClr>
              </a:solidFill>
              <a:cs typeface="Poppins" panose="02000000000000000000" pitchFamily="2" charset="0"/>
            </a:endParaRPr>
          </a:p>
        </p:txBody>
      </p:sp>
      <p:sp>
        <p:nvSpPr>
          <p:cNvPr id="16" name="Овал 15"/>
          <p:cNvSpPr/>
          <p:nvPr/>
        </p:nvSpPr>
        <p:spPr>
          <a:xfrm>
            <a:off x="1951013" y="2552036"/>
            <a:ext cx="777922" cy="777922"/>
          </a:xfrm>
          <a:prstGeom prst="ellipse">
            <a:avLst/>
          </a:prstGeom>
          <a:solidFill>
            <a:srgbClr val="C00000">
              <a:alpha val="7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7" name="Прямоугольник 16"/>
          <p:cNvSpPr/>
          <p:nvPr/>
        </p:nvSpPr>
        <p:spPr>
          <a:xfrm>
            <a:off x="2179513" y="2756331"/>
            <a:ext cx="320921" cy="369332"/>
          </a:xfrm>
          <a:prstGeom prst="rect">
            <a:avLst/>
          </a:prstGeom>
        </p:spPr>
        <p:txBody>
          <a:bodyPr wrap="none">
            <a:spAutoFit/>
          </a:bodyPr>
          <a:lstStyle/>
          <a:p>
            <a:pPr algn="ctr"/>
            <a:r>
              <a:rPr lang="en-US" dirty="0">
                <a:solidFill>
                  <a:schemeClr val="bg1"/>
                </a:solidFill>
              </a:rPr>
              <a:t></a:t>
            </a:r>
            <a:endParaRPr lang="ru-RU" dirty="0">
              <a:solidFill>
                <a:schemeClr val="bg1"/>
              </a:solidFill>
            </a:endParaRPr>
          </a:p>
        </p:txBody>
      </p:sp>
      <p:sp>
        <p:nvSpPr>
          <p:cNvPr id="21" name="Овал 20"/>
          <p:cNvSpPr/>
          <p:nvPr/>
        </p:nvSpPr>
        <p:spPr>
          <a:xfrm>
            <a:off x="5707039" y="2538388"/>
            <a:ext cx="777922" cy="777922"/>
          </a:xfrm>
          <a:prstGeom prst="ellipse">
            <a:avLst/>
          </a:prstGeom>
          <a:solidFill>
            <a:srgbClr val="C00000">
              <a:alpha val="7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2" name="Прямоугольник 21"/>
          <p:cNvSpPr/>
          <p:nvPr/>
        </p:nvSpPr>
        <p:spPr>
          <a:xfrm>
            <a:off x="5935539" y="2742683"/>
            <a:ext cx="320921" cy="369332"/>
          </a:xfrm>
          <a:prstGeom prst="rect">
            <a:avLst/>
          </a:prstGeom>
        </p:spPr>
        <p:txBody>
          <a:bodyPr wrap="none">
            <a:spAutoFit/>
          </a:bodyPr>
          <a:lstStyle/>
          <a:p>
            <a:pPr algn="ctr"/>
            <a:r>
              <a:rPr lang="en-US" dirty="0">
                <a:solidFill>
                  <a:schemeClr val="bg1"/>
                </a:solidFill>
              </a:rPr>
              <a:t></a:t>
            </a:r>
            <a:endParaRPr lang="ru-RU" dirty="0">
              <a:solidFill>
                <a:schemeClr val="bg1"/>
              </a:solidFill>
            </a:endParaRPr>
          </a:p>
        </p:txBody>
      </p:sp>
      <p:sp>
        <p:nvSpPr>
          <p:cNvPr id="23" name="Овал 22"/>
          <p:cNvSpPr/>
          <p:nvPr/>
        </p:nvSpPr>
        <p:spPr>
          <a:xfrm>
            <a:off x="9463064" y="2552036"/>
            <a:ext cx="777922" cy="777922"/>
          </a:xfrm>
          <a:prstGeom prst="ellipse">
            <a:avLst/>
          </a:prstGeom>
          <a:solidFill>
            <a:srgbClr val="C00000">
              <a:alpha val="7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4" name="Прямоугольник 23"/>
          <p:cNvSpPr/>
          <p:nvPr/>
        </p:nvSpPr>
        <p:spPr>
          <a:xfrm>
            <a:off x="9691294" y="2753350"/>
            <a:ext cx="320921" cy="646331"/>
          </a:xfrm>
          <a:prstGeom prst="rect">
            <a:avLst/>
          </a:prstGeom>
        </p:spPr>
        <p:txBody>
          <a:bodyPr wrap="none">
            <a:spAutoFit/>
          </a:bodyPr>
          <a:lstStyle/>
          <a:p>
            <a:pPr algn="ctr"/>
            <a:r>
              <a:rPr lang="en-US" dirty="0">
                <a:solidFill>
                  <a:schemeClr val="bg1"/>
                </a:solidFill>
              </a:rPr>
              <a:t></a:t>
            </a:r>
            <a:endParaRPr lang="ru-RU" dirty="0">
              <a:solidFill>
                <a:schemeClr val="bg1"/>
              </a:solidFill>
            </a:endParaRPr>
          </a:p>
          <a:p>
            <a:pPr algn="ctr"/>
            <a:endParaRPr lang="ru-RU" dirty="0">
              <a:solidFill>
                <a:schemeClr val="bg1"/>
              </a:solidFill>
            </a:endParaRPr>
          </a:p>
        </p:txBody>
      </p:sp>
      <p:sp>
        <p:nvSpPr>
          <p:cNvPr id="30" name="Прямоугольник 29"/>
          <p:cNvSpPr/>
          <p:nvPr/>
        </p:nvSpPr>
        <p:spPr>
          <a:xfrm>
            <a:off x="1815453" y="5709321"/>
            <a:ext cx="1100138" cy="330072"/>
          </a:xfrm>
          <a:prstGeom prst="rect">
            <a:avLst/>
          </a:prstGeom>
          <a:solidFill>
            <a:srgbClr val="E239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1" name="Прямоугольник 30"/>
          <p:cNvSpPr/>
          <p:nvPr/>
        </p:nvSpPr>
        <p:spPr>
          <a:xfrm>
            <a:off x="1994886" y="5665744"/>
            <a:ext cx="755336" cy="309893"/>
          </a:xfrm>
          <a:prstGeom prst="rect">
            <a:avLst/>
          </a:prstGeom>
        </p:spPr>
        <p:txBody>
          <a:bodyPr wrap="none">
            <a:spAutoFit/>
          </a:bodyPr>
          <a:lstStyle/>
          <a:p>
            <a:pPr algn="ctr">
              <a:lnSpc>
                <a:spcPts val="2000"/>
              </a:lnSpc>
            </a:pPr>
            <a:r>
              <a:rPr lang="en-US" sz="800" spc="100" dirty="0">
                <a:solidFill>
                  <a:schemeClr val="bg1"/>
                </a:solidFill>
                <a:cs typeface="Poppins" panose="02000000000000000000" pitchFamily="2" charset="0"/>
              </a:rPr>
              <a:t>3-5 DAYS</a:t>
            </a:r>
            <a:endParaRPr lang="en-US" sz="800" dirty="0">
              <a:solidFill>
                <a:schemeClr val="bg1"/>
              </a:solidFill>
              <a:cs typeface="Poppins" panose="02000000000000000000" pitchFamily="2" charset="0"/>
            </a:endParaRPr>
          </a:p>
        </p:txBody>
      </p:sp>
      <p:sp>
        <p:nvSpPr>
          <p:cNvPr id="32" name="Прямоугольник 31"/>
          <p:cNvSpPr/>
          <p:nvPr/>
        </p:nvSpPr>
        <p:spPr>
          <a:xfrm>
            <a:off x="5561658" y="5715128"/>
            <a:ext cx="1100138" cy="330072"/>
          </a:xfrm>
          <a:prstGeom prst="rect">
            <a:avLst/>
          </a:prstGeom>
          <a:solidFill>
            <a:srgbClr val="E239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3" name="Прямоугольник 32"/>
          <p:cNvSpPr/>
          <p:nvPr/>
        </p:nvSpPr>
        <p:spPr>
          <a:xfrm>
            <a:off x="5733877" y="5676490"/>
            <a:ext cx="769763" cy="310085"/>
          </a:xfrm>
          <a:prstGeom prst="rect">
            <a:avLst/>
          </a:prstGeom>
        </p:spPr>
        <p:txBody>
          <a:bodyPr wrap="none">
            <a:spAutoFit/>
          </a:bodyPr>
          <a:lstStyle/>
          <a:p>
            <a:pPr algn="ctr">
              <a:lnSpc>
                <a:spcPts val="2000"/>
              </a:lnSpc>
            </a:pPr>
            <a:r>
              <a:rPr lang="en-US" sz="800" spc="100" dirty="0">
                <a:solidFill>
                  <a:schemeClr val="bg1"/>
                </a:solidFill>
                <a:cs typeface="Poppins" panose="02000000000000000000" pitchFamily="2" charset="0"/>
              </a:rPr>
              <a:t>4-6 DAYS</a:t>
            </a:r>
            <a:endParaRPr lang="en-US" sz="800" dirty="0">
              <a:solidFill>
                <a:schemeClr val="bg1"/>
              </a:solidFill>
              <a:cs typeface="Poppins" panose="02000000000000000000" pitchFamily="2" charset="0"/>
            </a:endParaRPr>
          </a:p>
        </p:txBody>
      </p:sp>
      <p:sp>
        <p:nvSpPr>
          <p:cNvPr id="34" name="Прямоугольник 33"/>
          <p:cNvSpPr/>
          <p:nvPr/>
        </p:nvSpPr>
        <p:spPr>
          <a:xfrm>
            <a:off x="9382291" y="5708999"/>
            <a:ext cx="1100138" cy="330072"/>
          </a:xfrm>
          <a:prstGeom prst="rect">
            <a:avLst/>
          </a:prstGeom>
          <a:solidFill>
            <a:srgbClr val="E239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5" name="Прямоугольник 34"/>
          <p:cNvSpPr/>
          <p:nvPr/>
        </p:nvSpPr>
        <p:spPr>
          <a:xfrm>
            <a:off x="9557717" y="5679070"/>
            <a:ext cx="763351" cy="310085"/>
          </a:xfrm>
          <a:prstGeom prst="rect">
            <a:avLst/>
          </a:prstGeom>
        </p:spPr>
        <p:txBody>
          <a:bodyPr wrap="none">
            <a:spAutoFit/>
          </a:bodyPr>
          <a:lstStyle/>
          <a:p>
            <a:pPr algn="ctr">
              <a:lnSpc>
                <a:spcPts val="2000"/>
              </a:lnSpc>
            </a:pPr>
            <a:r>
              <a:rPr lang="en-US" sz="800" spc="100" dirty="0">
                <a:solidFill>
                  <a:schemeClr val="bg1"/>
                </a:solidFill>
                <a:cs typeface="Poppins" panose="02000000000000000000" pitchFamily="2" charset="0"/>
              </a:rPr>
              <a:t>7-9 DAYS</a:t>
            </a:r>
            <a:endParaRPr lang="en-US" sz="800" dirty="0">
              <a:solidFill>
                <a:schemeClr val="bg1"/>
              </a:solidFill>
              <a:cs typeface="Poppins" panose="02000000000000000000" pitchFamily="2" charset="0"/>
            </a:endParaRPr>
          </a:p>
        </p:txBody>
      </p:sp>
      <p:pic>
        <p:nvPicPr>
          <p:cNvPr id="11" name="Picture Placeholder 10">
            <a:extLst>
              <a:ext uri="{FF2B5EF4-FFF2-40B4-BE49-F238E27FC236}">
                <a16:creationId xmlns:a16="http://schemas.microsoft.com/office/drawing/2014/main" id="{D833BD14-3D3C-4759-AED7-27A16AD2751E}"/>
              </a:ext>
            </a:extLst>
          </p:cNvPr>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l="16417" r="16417"/>
          <a:stretch>
            <a:fillRect/>
          </a:stretch>
        </p:blipFill>
        <p:spPr/>
      </p:pic>
      <p:pic>
        <p:nvPicPr>
          <p:cNvPr id="18" name="Picture Placeholder 17">
            <a:extLst>
              <a:ext uri="{FF2B5EF4-FFF2-40B4-BE49-F238E27FC236}">
                <a16:creationId xmlns:a16="http://schemas.microsoft.com/office/drawing/2014/main" id="{5C939CD1-F2B1-49A2-9367-1FF3FF0B2A83}"/>
              </a:ext>
            </a:extLst>
          </p:cNvPr>
          <p:cNvPicPr>
            <a:picLocks noGrp="1" noChangeAspect="1"/>
          </p:cNvPicPr>
          <p:nvPr>
            <p:ph type="pic" sz="quarter" idx="12"/>
          </p:nvPr>
        </p:nvPicPr>
        <p:blipFill>
          <a:blip r:embed="rId4" cstate="print">
            <a:extLst>
              <a:ext uri="{28A0092B-C50C-407E-A947-70E740481C1C}">
                <a14:useLocalDpi xmlns:a14="http://schemas.microsoft.com/office/drawing/2010/main" val="0"/>
              </a:ext>
            </a:extLst>
          </a:blip>
          <a:srcRect l="21922" r="21922"/>
          <a:stretch>
            <a:fillRect/>
          </a:stretch>
        </p:blipFill>
        <p:spPr/>
      </p:pic>
      <p:pic>
        <p:nvPicPr>
          <p:cNvPr id="20" name="Picture Placeholder 19">
            <a:extLst>
              <a:ext uri="{FF2B5EF4-FFF2-40B4-BE49-F238E27FC236}">
                <a16:creationId xmlns:a16="http://schemas.microsoft.com/office/drawing/2014/main" id="{77388072-5E99-43DC-8EB9-D33ABEC1FAED}"/>
              </a:ext>
            </a:extLst>
          </p:cNvPr>
          <p:cNvPicPr>
            <a:picLocks noGrp="1" noChangeAspect="1"/>
          </p:cNvPicPr>
          <p:nvPr>
            <p:ph type="pic" sz="quarter" idx="13"/>
          </p:nvPr>
        </p:nvPicPr>
        <p:blipFill>
          <a:blip r:embed="rId5" cstate="print">
            <a:extLst>
              <a:ext uri="{28A0092B-C50C-407E-A947-70E740481C1C}">
                <a14:useLocalDpi xmlns:a14="http://schemas.microsoft.com/office/drawing/2010/main" val="0"/>
              </a:ext>
            </a:extLst>
          </a:blip>
          <a:srcRect l="16883" r="16883"/>
          <a:stretch>
            <a:fillRect/>
          </a:stretch>
        </p:blipFill>
        <p:spPr/>
      </p:pic>
    </p:spTree>
    <p:extLst>
      <p:ext uri="{BB962C8B-B14F-4D97-AF65-F5344CB8AC3E}">
        <p14:creationId xmlns:p14="http://schemas.microsoft.com/office/powerpoint/2010/main" val="31273953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up)">
                                      <p:cBhvr>
                                        <p:cTn id="7" dur="400"/>
                                        <p:tgtEl>
                                          <p:spTgt spid="9"/>
                                        </p:tgtEl>
                                      </p:cBhvr>
                                    </p:animEffect>
                                  </p:childTnLst>
                                </p:cTn>
                              </p:par>
                            </p:childTnLst>
                          </p:cTn>
                        </p:par>
                        <p:par>
                          <p:cTn id="8" fill="hold">
                            <p:stCondLst>
                              <p:cond delay="400"/>
                            </p:stCondLst>
                            <p:childTnLst>
                              <p:par>
                                <p:cTn id="9" presetID="42" presetClass="entr" presetSubtype="0" fill="hold" grpId="0" nodeType="after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fade">
                                      <p:cBhvr>
                                        <p:cTn id="11" dur="650"/>
                                        <p:tgtEl>
                                          <p:spTgt spid="16"/>
                                        </p:tgtEl>
                                      </p:cBhvr>
                                    </p:animEffect>
                                    <p:anim calcmode="lin" valueType="num">
                                      <p:cBhvr>
                                        <p:cTn id="12" dur="650" fill="hold"/>
                                        <p:tgtEl>
                                          <p:spTgt spid="16"/>
                                        </p:tgtEl>
                                        <p:attrNameLst>
                                          <p:attrName>ppt_x</p:attrName>
                                        </p:attrNameLst>
                                      </p:cBhvr>
                                      <p:tavLst>
                                        <p:tav tm="0">
                                          <p:val>
                                            <p:strVal val="#ppt_x"/>
                                          </p:val>
                                        </p:tav>
                                        <p:tav tm="100000">
                                          <p:val>
                                            <p:strVal val="#ppt_x"/>
                                          </p:val>
                                        </p:tav>
                                      </p:tavLst>
                                    </p:anim>
                                    <p:anim calcmode="lin" valueType="num">
                                      <p:cBhvr>
                                        <p:cTn id="13" dur="650" fill="hold"/>
                                        <p:tgtEl>
                                          <p:spTgt spid="16"/>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fade">
                                      <p:cBhvr>
                                        <p:cTn id="16" dur="650"/>
                                        <p:tgtEl>
                                          <p:spTgt spid="17"/>
                                        </p:tgtEl>
                                      </p:cBhvr>
                                    </p:animEffect>
                                    <p:anim calcmode="lin" valueType="num">
                                      <p:cBhvr>
                                        <p:cTn id="17" dur="650" fill="hold"/>
                                        <p:tgtEl>
                                          <p:spTgt spid="17"/>
                                        </p:tgtEl>
                                        <p:attrNameLst>
                                          <p:attrName>ppt_x</p:attrName>
                                        </p:attrNameLst>
                                      </p:cBhvr>
                                      <p:tavLst>
                                        <p:tav tm="0">
                                          <p:val>
                                            <p:strVal val="#ppt_x"/>
                                          </p:val>
                                        </p:tav>
                                        <p:tav tm="100000">
                                          <p:val>
                                            <p:strVal val="#ppt_x"/>
                                          </p:val>
                                        </p:tav>
                                      </p:tavLst>
                                    </p:anim>
                                    <p:anim calcmode="lin" valueType="num">
                                      <p:cBhvr>
                                        <p:cTn id="18" dur="650" fill="hold"/>
                                        <p:tgtEl>
                                          <p:spTgt spid="17"/>
                                        </p:tgtEl>
                                        <p:attrNameLst>
                                          <p:attrName>ppt_y</p:attrName>
                                        </p:attrNameLst>
                                      </p:cBhvr>
                                      <p:tavLst>
                                        <p:tav tm="0">
                                          <p:val>
                                            <p:strVal val="#ppt_y+.1"/>
                                          </p:val>
                                        </p:tav>
                                        <p:tav tm="100000">
                                          <p:val>
                                            <p:strVal val="#ppt_y"/>
                                          </p:val>
                                        </p:tav>
                                      </p:tavLst>
                                    </p:anim>
                                  </p:childTnLst>
                                </p:cTn>
                              </p:par>
                            </p:childTnLst>
                          </p:cTn>
                        </p:par>
                        <p:par>
                          <p:cTn id="19" fill="hold">
                            <p:stCondLst>
                              <p:cond delay="1050"/>
                            </p:stCondLst>
                            <p:childTnLst>
                              <p:par>
                                <p:cTn id="20" presetID="22" presetClass="entr" presetSubtype="1" fill="hold" grpId="0" nodeType="after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wipe(up)">
                                      <p:cBhvr>
                                        <p:cTn id="22" dur="400"/>
                                        <p:tgtEl>
                                          <p:spTgt spid="13"/>
                                        </p:tgtEl>
                                      </p:cBhvr>
                                    </p:animEffect>
                                  </p:childTnLst>
                                </p:cTn>
                              </p:par>
                            </p:childTnLst>
                          </p:cTn>
                        </p:par>
                        <p:par>
                          <p:cTn id="23" fill="hold">
                            <p:stCondLst>
                              <p:cond delay="1450"/>
                            </p:stCondLst>
                            <p:childTnLst>
                              <p:par>
                                <p:cTn id="24" presetID="42" presetClass="entr" presetSubtype="0" fill="hold" grpId="0" nodeType="afterEffect">
                                  <p:stCondLst>
                                    <p:cond delay="0"/>
                                  </p:stCondLst>
                                  <p:childTnLst>
                                    <p:set>
                                      <p:cBhvr>
                                        <p:cTn id="25" dur="1" fill="hold">
                                          <p:stCondLst>
                                            <p:cond delay="0"/>
                                          </p:stCondLst>
                                        </p:cTn>
                                        <p:tgtEl>
                                          <p:spTgt spid="30"/>
                                        </p:tgtEl>
                                        <p:attrNameLst>
                                          <p:attrName>style.visibility</p:attrName>
                                        </p:attrNameLst>
                                      </p:cBhvr>
                                      <p:to>
                                        <p:strVal val="visible"/>
                                      </p:to>
                                    </p:set>
                                    <p:animEffect transition="in" filter="fade">
                                      <p:cBhvr>
                                        <p:cTn id="26" dur="650"/>
                                        <p:tgtEl>
                                          <p:spTgt spid="30"/>
                                        </p:tgtEl>
                                      </p:cBhvr>
                                    </p:animEffect>
                                    <p:anim calcmode="lin" valueType="num">
                                      <p:cBhvr>
                                        <p:cTn id="27" dur="650" fill="hold"/>
                                        <p:tgtEl>
                                          <p:spTgt spid="30"/>
                                        </p:tgtEl>
                                        <p:attrNameLst>
                                          <p:attrName>ppt_x</p:attrName>
                                        </p:attrNameLst>
                                      </p:cBhvr>
                                      <p:tavLst>
                                        <p:tav tm="0">
                                          <p:val>
                                            <p:strVal val="#ppt_x"/>
                                          </p:val>
                                        </p:tav>
                                        <p:tav tm="100000">
                                          <p:val>
                                            <p:strVal val="#ppt_x"/>
                                          </p:val>
                                        </p:tav>
                                      </p:tavLst>
                                    </p:anim>
                                    <p:anim calcmode="lin" valueType="num">
                                      <p:cBhvr>
                                        <p:cTn id="28" dur="650" fill="hold"/>
                                        <p:tgtEl>
                                          <p:spTgt spid="30"/>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31"/>
                                        </p:tgtEl>
                                        <p:attrNameLst>
                                          <p:attrName>style.visibility</p:attrName>
                                        </p:attrNameLst>
                                      </p:cBhvr>
                                      <p:to>
                                        <p:strVal val="visible"/>
                                      </p:to>
                                    </p:set>
                                    <p:animEffect transition="in" filter="fade">
                                      <p:cBhvr>
                                        <p:cTn id="31" dur="650"/>
                                        <p:tgtEl>
                                          <p:spTgt spid="31"/>
                                        </p:tgtEl>
                                      </p:cBhvr>
                                    </p:animEffect>
                                    <p:anim calcmode="lin" valueType="num">
                                      <p:cBhvr>
                                        <p:cTn id="32" dur="650" fill="hold"/>
                                        <p:tgtEl>
                                          <p:spTgt spid="31"/>
                                        </p:tgtEl>
                                        <p:attrNameLst>
                                          <p:attrName>ppt_x</p:attrName>
                                        </p:attrNameLst>
                                      </p:cBhvr>
                                      <p:tavLst>
                                        <p:tav tm="0">
                                          <p:val>
                                            <p:strVal val="#ppt_x"/>
                                          </p:val>
                                        </p:tav>
                                        <p:tav tm="100000">
                                          <p:val>
                                            <p:strVal val="#ppt_x"/>
                                          </p:val>
                                        </p:tav>
                                      </p:tavLst>
                                    </p:anim>
                                    <p:anim calcmode="lin" valueType="num">
                                      <p:cBhvr>
                                        <p:cTn id="33" dur="650" fill="hold"/>
                                        <p:tgtEl>
                                          <p:spTgt spid="31"/>
                                        </p:tgtEl>
                                        <p:attrNameLst>
                                          <p:attrName>ppt_y</p:attrName>
                                        </p:attrNameLst>
                                      </p:cBhvr>
                                      <p:tavLst>
                                        <p:tav tm="0">
                                          <p:val>
                                            <p:strVal val="#ppt_y+.1"/>
                                          </p:val>
                                        </p:tav>
                                        <p:tav tm="100000">
                                          <p:val>
                                            <p:strVal val="#ppt_y"/>
                                          </p:val>
                                        </p:tav>
                                      </p:tavLst>
                                    </p:anim>
                                  </p:childTnLst>
                                </p:cTn>
                              </p:par>
                            </p:childTnLst>
                          </p:cTn>
                        </p:par>
                        <p:par>
                          <p:cTn id="34" fill="hold">
                            <p:stCondLst>
                              <p:cond delay="2100"/>
                            </p:stCondLst>
                            <p:childTnLst>
                              <p:par>
                                <p:cTn id="35" presetID="42" presetClass="entr" presetSubtype="0" fill="hold" grpId="0" nodeType="afterEffect">
                                  <p:stCondLst>
                                    <p:cond delay="0"/>
                                  </p:stCondLst>
                                  <p:childTnLst>
                                    <p:set>
                                      <p:cBhvr>
                                        <p:cTn id="36" dur="1" fill="hold">
                                          <p:stCondLst>
                                            <p:cond delay="0"/>
                                          </p:stCondLst>
                                        </p:cTn>
                                        <p:tgtEl>
                                          <p:spTgt spid="21"/>
                                        </p:tgtEl>
                                        <p:attrNameLst>
                                          <p:attrName>style.visibility</p:attrName>
                                        </p:attrNameLst>
                                      </p:cBhvr>
                                      <p:to>
                                        <p:strVal val="visible"/>
                                      </p:to>
                                    </p:set>
                                    <p:animEffect transition="in" filter="fade">
                                      <p:cBhvr>
                                        <p:cTn id="37" dur="650"/>
                                        <p:tgtEl>
                                          <p:spTgt spid="21"/>
                                        </p:tgtEl>
                                      </p:cBhvr>
                                    </p:animEffect>
                                    <p:anim calcmode="lin" valueType="num">
                                      <p:cBhvr>
                                        <p:cTn id="38" dur="650" fill="hold"/>
                                        <p:tgtEl>
                                          <p:spTgt spid="21"/>
                                        </p:tgtEl>
                                        <p:attrNameLst>
                                          <p:attrName>ppt_x</p:attrName>
                                        </p:attrNameLst>
                                      </p:cBhvr>
                                      <p:tavLst>
                                        <p:tav tm="0">
                                          <p:val>
                                            <p:strVal val="#ppt_x"/>
                                          </p:val>
                                        </p:tav>
                                        <p:tav tm="100000">
                                          <p:val>
                                            <p:strVal val="#ppt_x"/>
                                          </p:val>
                                        </p:tav>
                                      </p:tavLst>
                                    </p:anim>
                                    <p:anim calcmode="lin" valueType="num">
                                      <p:cBhvr>
                                        <p:cTn id="39" dur="650" fill="hold"/>
                                        <p:tgtEl>
                                          <p:spTgt spid="21"/>
                                        </p:tgtEl>
                                        <p:attrNameLst>
                                          <p:attrName>ppt_y</p:attrName>
                                        </p:attrNameLst>
                                      </p:cBhvr>
                                      <p:tavLst>
                                        <p:tav tm="0">
                                          <p:val>
                                            <p:strVal val="#ppt_y+.1"/>
                                          </p:val>
                                        </p:tav>
                                        <p:tav tm="100000">
                                          <p:val>
                                            <p:strVal val="#ppt_y"/>
                                          </p:val>
                                        </p:tav>
                                      </p:tavLst>
                                    </p:anim>
                                  </p:childTnLst>
                                </p:cTn>
                              </p:par>
                              <p:par>
                                <p:cTn id="40" presetID="42" presetClass="entr" presetSubtype="0" fill="hold" grpId="0" nodeType="withEffect">
                                  <p:stCondLst>
                                    <p:cond delay="0"/>
                                  </p:stCondLst>
                                  <p:childTnLst>
                                    <p:set>
                                      <p:cBhvr>
                                        <p:cTn id="41" dur="1" fill="hold">
                                          <p:stCondLst>
                                            <p:cond delay="0"/>
                                          </p:stCondLst>
                                        </p:cTn>
                                        <p:tgtEl>
                                          <p:spTgt spid="22"/>
                                        </p:tgtEl>
                                        <p:attrNameLst>
                                          <p:attrName>style.visibility</p:attrName>
                                        </p:attrNameLst>
                                      </p:cBhvr>
                                      <p:to>
                                        <p:strVal val="visible"/>
                                      </p:to>
                                    </p:set>
                                    <p:animEffect transition="in" filter="fade">
                                      <p:cBhvr>
                                        <p:cTn id="42" dur="650"/>
                                        <p:tgtEl>
                                          <p:spTgt spid="22"/>
                                        </p:tgtEl>
                                      </p:cBhvr>
                                    </p:animEffect>
                                    <p:anim calcmode="lin" valueType="num">
                                      <p:cBhvr>
                                        <p:cTn id="43" dur="650" fill="hold"/>
                                        <p:tgtEl>
                                          <p:spTgt spid="22"/>
                                        </p:tgtEl>
                                        <p:attrNameLst>
                                          <p:attrName>ppt_x</p:attrName>
                                        </p:attrNameLst>
                                      </p:cBhvr>
                                      <p:tavLst>
                                        <p:tav tm="0">
                                          <p:val>
                                            <p:strVal val="#ppt_x"/>
                                          </p:val>
                                        </p:tav>
                                        <p:tav tm="100000">
                                          <p:val>
                                            <p:strVal val="#ppt_x"/>
                                          </p:val>
                                        </p:tav>
                                      </p:tavLst>
                                    </p:anim>
                                    <p:anim calcmode="lin" valueType="num">
                                      <p:cBhvr>
                                        <p:cTn id="44" dur="650" fill="hold"/>
                                        <p:tgtEl>
                                          <p:spTgt spid="22"/>
                                        </p:tgtEl>
                                        <p:attrNameLst>
                                          <p:attrName>ppt_y</p:attrName>
                                        </p:attrNameLst>
                                      </p:cBhvr>
                                      <p:tavLst>
                                        <p:tav tm="0">
                                          <p:val>
                                            <p:strVal val="#ppt_y+.1"/>
                                          </p:val>
                                        </p:tav>
                                        <p:tav tm="100000">
                                          <p:val>
                                            <p:strVal val="#ppt_y"/>
                                          </p:val>
                                        </p:tav>
                                      </p:tavLst>
                                    </p:anim>
                                  </p:childTnLst>
                                </p:cTn>
                              </p:par>
                            </p:childTnLst>
                          </p:cTn>
                        </p:par>
                        <p:par>
                          <p:cTn id="45" fill="hold">
                            <p:stCondLst>
                              <p:cond delay="2750"/>
                            </p:stCondLst>
                            <p:childTnLst>
                              <p:par>
                                <p:cTn id="46" presetID="22" presetClass="entr" presetSubtype="1" fill="hold" grpId="0" nodeType="afterEffect">
                                  <p:stCondLst>
                                    <p:cond delay="0"/>
                                  </p:stCondLst>
                                  <p:childTnLst>
                                    <p:set>
                                      <p:cBhvr>
                                        <p:cTn id="47" dur="1" fill="hold">
                                          <p:stCondLst>
                                            <p:cond delay="0"/>
                                          </p:stCondLst>
                                        </p:cTn>
                                        <p:tgtEl>
                                          <p:spTgt spid="14"/>
                                        </p:tgtEl>
                                        <p:attrNameLst>
                                          <p:attrName>style.visibility</p:attrName>
                                        </p:attrNameLst>
                                      </p:cBhvr>
                                      <p:to>
                                        <p:strVal val="visible"/>
                                      </p:to>
                                    </p:set>
                                    <p:animEffect transition="in" filter="wipe(up)">
                                      <p:cBhvr>
                                        <p:cTn id="48" dur="400"/>
                                        <p:tgtEl>
                                          <p:spTgt spid="14"/>
                                        </p:tgtEl>
                                      </p:cBhvr>
                                    </p:animEffect>
                                  </p:childTnLst>
                                </p:cTn>
                              </p:par>
                            </p:childTnLst>
                          </p:cTn>
                        </p:par>
                        <p:par>
                          <p:cTn id="49" fill="hold">
                            <p:stCondLst>
                              <p:cond delay="3150"/>
                            </p:stCondLst>
                            <p:childTnLst>
                              <p:par>
                                <p:cTn id="50" presetID="42" presetClass="entr" presetSubtype="0" fill="hold" grpId="0" nodeType="afterEffect">
                                  <p:stCondLst>
                                    <p:cond delay="0"/>
                                  </p:stCondLst>
                                  <p:childTnLst>
                                    <p:set>
                                      <p:cBhvr>
                                        <p:cTn id="51" dur="1" fill="hold">
                                          <p:stCondLst>
                                            <p:cond delay="0"/>
                                          </p:stCondLst>
                                        </p:cTn>
                                        <p:tgtEl>
                                          <p:spTgt spid="32"/>
                                        </p:tgtEl>
                                        <p:attrNameLst>
                                          <p:attrName>style.visibility</p:attrName>
                                        </p:attrNameLst>
                                      </p:cBhvr>
                                      <p:to>
                                        <p:strVal val="visible"/>
                                      </p:to>
                                    </p:set>
                                    <p:animEffect transition="in" filter="fade">
                                      <p:cBhvr>
                                        <p:cTn id="52" dur="650"/>
                                        <p:tgtEl>
                                          <p:spTgt spid="32"/>
                                        </p:tgtEl>
                                      </p:cBhvr>
                                    </p:animEffect>
                                    <p:anim calcmode="lin" valueType="num">
                                      <p:cBhvr>
                                        <p:cTn id="53" dur="650" fill="hold"/>
                                        <p:tgtEl>
                                          <p:spTgt spid="32"/>
                                        </p:tgtEl>
                                        <p:attrNameLst>
                                          <p:attrName>ppt_x</p:attrName>
                                        </p:attrNameLst>
                                      </p:cBhvr>
                                      <p:tavLst>
                                        <p:tav tm="0">
                                          <p:val>
                                            <p:strVal val="#ppt_x"/>
                                          </p:val>
                                        </p:tav>
                                        <p:tav tm="100000">
                                          <p:val>
                                            <p:strVal val="#ppt_x"/>
                                          </p:val>
                                        </p:tav>
                                      </p:tavLst>
                                    </p:anim>
                                    <p:anim calcmode="lin" valueType="num">
                                      <p:cBhvr>
                                        <p:cTn id="54" dur="650" fill="hold"/>
                                        <p:tgtEl>
                                          <p:spTgt spid="32"/>
                                        </p:tgtEl>
                                        <p:attrNameLst>
                                          <p:attrName>ppt_y</p:attrName>
                                        </p:attrNameLst>
                                      </p:cBhvr>
                                      <p:tavLst>
                                        <p:tav tm="0">
                                          <p:val>
                                            <p:strVal val="#ppt_y+.1"/>
                                          </p:val>
                                        </p:tav>
                                        <p:tav tm="100000">
                                          <p:val>
                                            <p:strVal val="#ppt_y"/>
                                          </p:val>
                                        </p:tav>
                                      </p:tavLst>
                                    </p:anim>
                                  </p:childTnLst>
                                </p:cTn>
                              </p:par>
                              <p:par>
                                <p:cTn id="55" presetID="42" presetClass="entr" presetSubtype="0" fill="hold" grpId="0" nodeType="withEffect">
                                  <p:stCondLst>
                                    <p:cond delay="0"/>
                                  </p:stCondLst>
                                  <p:childTnLst>
                                    <p:set>
                                      <p:cBhvr>
                                        <p:cTn id="56" dur="1" fill="hold">
                                          <p:stCondLst>
                                            <p:cond delay="0"/>
                                          </p:stCondLst>
                                        </p:cTn>
                                        <p:tgtEl>
                                          <p:spTgt spid="33"/>
                                        </p:tgtEl>
                                        <p:attrNameLst>
                                          <p:attrName>style.visibility</p:attrName>
                                        </p:attrNameLst>
                                      </p:cBhvr>
                                      <p:to>
                                        <p:strVal val="visible"/>
                                      </p:to>
                                    </p:set>
                                    <p:animEffect transition="in" filter="fade">
                                      <p:cBhvr>
                                        <p:cTn id="57" dur="650"/>
                                        <p:tgtEl>
                                          <p:spTgt spid="33"/>
                                        </p:tgtEl>
                                      </p:cBhvr>
                                    </p:animEffect>
                                    <p:anim calcmode="lin" valueType="num">
                                      <p:cBhvr>
                                        <p:cTn id="58" dur="650" fill="hold"/>
                                        <p:tgtEl>
                                          <p:spTgt spid="33"/>
                                        </p:tgtEl>
                                        <p:attrNameLst>
                                          <p:attrName>ppt_x</p:attrName>
                                        </p:attrNameLst>
                                      </p:cBhvr>
                                      <p:tavLst>
                                        <p:tav tm="0">
                                          <p:val>
                                            <p:strVal val="#ppt_x"/>
                                          </p:val>
                                        </p:tav>
                                        <p:tav tm="100000">
                                          <p:val>
                                            <p:strVal val="#ppt_x"/>
                                          </p:val>
                                        </p:tav>
                                      </p:tavLst>
                                    </p:anim>
                                    <p:anim calcmode="lin" valueType="num">
                                      <p:cBhvr>
                                        <p:cTn id="59" dur="650" fill="hold"/>
                                        <p:tgtEl>
                                          <p:spTgt spid="33"/>
                                        </p:tgtEl>
                                        <p:attrNameLst>
                                          <p:attrName>ppt_y</p:attrName>
                                        </p:attrNameLst>
                                      </p:cBhvr>
                                      <p:tavLst>
                                        <p:tav tm="0">
                                          <p:val>
                                            <p:strVal val="#ppt_y+.1"/>
                                          </p:val>
                                        </p:tav>
                                        <p:tav tm="100000">
                                          <p:val>
                                            <p:strVal val="#ppt_y"/>
                                          </p:val>
                                        </p:tav>
                                      </p:tavLst>
                                    </p:anim>
                                  </p:childTnLst>
                                </p:cTn>
                              </p:par>
                            </p:childTnLst>
                          </p:cTn>
                        </p:par>
                        <p:par>
                          <p:cTn id="60" fill="hold">
                            <p:stCondLst>
                              <p:cond delay="3800"/>
                            </p:stCondLst>
                            <p:childTnLst>
                              <p:par>
                                <p:cTn id="61" presetID="42" presetClass="entr" presetSubtype="0" fill="hold" grpId="0" nodeType="afterEffect">
                                  <p:stCondLst>
                                    <p:cond delay="0"/>
                                  </p:stCondLst>
                                  <p:childTnLst>
                                    <p:set>
                                      <p:cBhvr>
                                        <p:cTn id="62" dur="1" fill="hold">
                                          <p:stCondLst>
                                            <p:cond delay="0"/>
                                          </p:stCondLst>
                                        </p:cTn>
                                        <p:tgtEl>
                                          <p:spTgt spid="23"/>
                                        </p:tgtEl>
                                        <p:attrNameLst>
                                          <p:attrName>style.visibility</p:attrName>
                                        </p:attrNameLst>
                                      </p:cBhvr>
                                      <p:to>
                                        <p:strVal val="visible"/>
                                      </p:to>
                                    </p:set>
                                    <p:animEffect transition="in" filter="fade">
                                      <p:cBhvr>
                                        <p:cTn id="63" dur="650"/>
                                        <p:tgtEl>
                                          <p:spTgt spid="23"/>
                                        </p:tgtEl>
                                      </p:cBhvr>
                                    </p:animEffect>
                                    <p:anim calcmode="lin" valueType="num">
                                      <p:cBhvr>
                                        <p:cTn id="64" dur="650" fill="hold"/>
                                        <p:tgtEl>
                                          <p:spTgt spid="23"/>
                                        </p:tgtEl>
                                        <p:attrNameLst>
                                          <p:attrName>ppt_x</p:attrName>
                                        </p:attrNameLst>
                                      </p:cBhvr>
                                      <p:tavLst>
                                        <p:tav tm="0">
                                          <p:val>
                                            <p:strVal val="#ppt_x"/>
                                          </p:val>
                                        </p:tav>
                                        <p:tav tm="100000">
                                          <p:val>
                                            <p:strVal val="#ppt_x"/>
                                          </p:val>
                                        </p:tav>
                                      </p:tavLst>
                                    </p:anim>
                                    <p:anim calcmode="lin" valueType="num">
                                      <p:cBhvr>
                                        <p:cTn id="65" dur="650" fill="hold"/>
                                        <p:tgtEl>
                                          <p:spTgt spid="23"/>
                                        </p:tgtEl>
                                        <p:attrNameLst>
                                          <p:attrName>ppt_y</p:attrName>
                                        </p:attrNameLst>
                                      </p:cBhvr>
                                      <p:tavLst>
                                        <p:tav tm="0">
                                          <p:val>
                                            <p:strVal val="#ppt_y+.1"/>
                                          </p:val>
                                        </p:tav>
                                        <p:tav tm="100000">
                                          <p:val>
                                            <p:strVal val="#ppt_y"/>
                                          </p:val>
                                        </p:tav>
                                      </p:tavLst>
                                    </p:anim>
                                  </p:childTnLst>
                                </p:cTn>
                              </p:par>
                              <p:par>
                                <p:cTn id="66" presetID="42" presetClass="entr" presetSubtype="0" fill="hold" grpId="0" nodeType="withEffect">
                                  <p:stCondLst>
                                    <p:cond delay="0"/>
                                  </p:stCondLst>
                                  <p:childTnLst>
                                    <p:set>
                                      <p:cBhvr>
                                        <p:cTn id="67" dur="1" fill="hold">
                                          <p:stCondLst>
                                            <p:cond delay="0"/>
                                          </p:stCondLst>
                                        </p:cTn>
                                        <p:tgtEl>
                                          <p:spTgt spid="24"/>
                                        </p:tgtEl>
                                        <p:attrNameLst>
                                          <p:attrName>style.visibility</p:attrName>
                                        </p:attrNameLst>
                                      </p:cBhvr>
                                      <p:to>
                                        <p:strVal val="visible"/>
                                      </p:to>
                                    </p:set>
                                    <p:animEffect transition="in" filter="fade">
                                      <p:cBhvr>
                                        <p:cTn id="68" dur="650"/>
                                        <p:tgtEl>
                                          <p:spTgt spid="24"/>
                                        </p:tgtEl>
                                      </p:cBhvr>
                                    </p:animEffect>
                                    <p:anim calcmode="lin" valueType="num">
                                      <p:cBhvr>
                                        <p:cTn id="69" dur="650" fill="hold"/>
                                        <p:tgtEl>
                                          <p:spTgt spid="24"/>
                                        </p:tgtEl>
                                        <p:attrNameLst>
                                          <p:attrName>ppt_x</p:attrName>
                                        </p:attrNameLst>
                                      </p:cBhvr>
                                      <p:tavLst>
                                        <p:tav tm="0">
                                          <p:val>
                                            <p:strVal val="#ppt_x"/>
                                          </p:val>
                                        </p:tav>
                                        <p:tav tm="100000">
                                          <p:val>
                                            <p:strVal val="#ppt_x"/>
                                          </p:val>
                                        </p:tav>
                                      </p:tavLst>
                                    </p:anim>
                                    <p:anim calcmode="lin" valueType="num">
                                      <p:cBhvr>
                                        <p:cTn id="70" dur="650" fill="hold"/>
                                        <p:tgtEl>
                                          <p:spTgt spid="24"/>
                                        </p:tgtEl>
                                        <p:attrNameLst>
                                          <p:attrName>ppt_y</p:attrName>
                                        </p:attrNameLst>
                                      </p:cBhvr>
                                      <p:tavLst>
                                        <p:tav tm="0">
                                          <p:val>
                                            <p:strVal val="#ppt_y+.1"/>
                                          </p:val>
                                        </p:tav>
                                        <p:tav tm="100000">
                                          <p:val>
                                            <p:strVal val="#ppt_y"/>
                                          </p:val>
                                        </p:tav>
                                      </p:tavLst>
                                    </p:anim>
                                  </p:childTnLst>
                                </p:cTn>
                              </p:par>
                            </p:childTnLst>
                          </p:cTn>
                        </p:par>
                        <p:par>
                          <p:cTn id="71" fill="hold">
                            <p:stCondLst>
                              <p:cond delay="4450"/>
                            </p:stCondLst>
                            <p:childTnLst>
                              <p:par>
                                <p:cTn id="72" presetID="22" presetClass="entr" presetSubtype="1" fill="hold" grpId="0" nodeType="afterEffect">
                                  <p:stCondLst>
                                    <p:cond delay="0"/>
                                  </p:stCondLst>
                                  <p:childTnLst>
                                    <p:set>
                                      <p:cBhvr>
                                        <p:cTn id="73" dur="1" fill="hold">
                                          <p:stCondLst>
                                            <p:cond delay="0"/>
                                          </p:stCondLst>
                                        </p:cTn>
                                        <p:tgtEl>
                                          <p:spTgt spid="15"/>
                                        </p:tgtEl>
                                        <p:attrNameLst>
                                          <p:attrName>style.visibility</p:attrName>
                                        </p:attrNameLst>
                                      </p:cBhvr>
                                      <p:to>
                                        <p:strVal val="visible"/>
                                      </p:to>
                                    </p:set>
                                    <p:animEffect transition="in" filter="wipe(up)">
                                      <p:cBhvr>
                                        <p:cTn id="74" dur="400"/>
                                        <p:tgtEl>
                                          <p:spTgt spid="15"/>
                                        </p:tgtEl>
                                      </p:cBhvr>
                                    </p:animEffect>
                                  </p:childTnLst>
                                </p:cTn>
                              </p:par>
                            </p:childTnLst>
                          </p:cTn>
                        </p:par>
                        <p:par>
                          <p:cTn id="75" fill="hold">
                            <p:stCondLst>
                              <p:cond delay="4850"/>
                            </p:stCondLst>
                            <p:childTnLst>
                              <p:par>
                                <p:cTn id="76" presetID="42" presetClass="entr" presetSubtype="0" fill="hold" grpId="0" nodeType="afterEffect">
                                  <p:stCondLst>
                                    <p:cond delay="0"/>
                                  </p:stCondLst>
                                  <p:childTnLst>
                                    <p:set>
                                      <p:cBhvr>
                                        <p:cTn id="77" dur="1" fill="hold">
                                          <p:stCondLst>
                                            <p:cond delay="0"/>
                                          </p:stCondLst>
                                        </p:cTn>
                                        <p:tgtEl>
                                          <p:spTgt spid="34"/>
                                        </p:tgtEl>
                                        <p:attrNameLst>
                                          <p:attrName>style.visibility</p:attrName>
                                        </p:attrNameLst>
                                      </p:cBhvr>
                                      <p:to>
                                        <p:strVal val="visible"/>
                                      </p:to>
                                    </p:set>
                                    <p:animEffect transition="in" filter="fade">
                                      <p:cBhvr>
                                        <p:cTn id="78" dur="650"/>
                                        <p:tgtEl>
                                          <p:spTgt spid="34"/>
                                        </p:tgtEl>
                                      </p:cBhvr>
                                    </p:animEffect>
                                    <p:anim calcmode="lin" valueType="num">
                                      <p:cBhvr>
                                        <p:cTn id="79" dur="650" fill="hold"/>
                                        <p:tgtEl>
                                          <p:spTgt spid="34"/>
                                        </p:tgtEl>
                                        <p:attrNameLst>
                                          <p:attrName>ppt_x</p:attrName>
                                        </p:attrNameLst>
                                      </p:cBhvr>
                                      <p:tavLst>
                                        <p:tav tm="0">
                                          <p:val>
                                            <p:strVal val="#ppt_x"/>
                                          </p:val>
                                        </p:tav>
                                        <p:tav tm="100000">
                                          <p:val>
                                            <p:strVal val="#ppt_x"/>
                                          </p:val>
                                        </p:tav>
                                      </p:tavLst>
                                    </p:anim>
                                    <p:anim calcmode="lin" valueType="num">
                                      <p:cBhvr>
                                        <p:cTn id="80" dur="650" fill="hold"/>
                                        <p:tgtEl>
                                          <p:spTgt spid="34"/>
                                        </p:tgtEl>
                                        <p:attrNameLst>
                                          <p:attrName>ppt_y</p:attrName>
                                        </p:attrNameLst>
                                      </p:cBhvr>
                                      <p:tavLst>
                                        <p:tav tm="0">
                                          <p:val>
                                            <p:strVal val="#ppt_y+.1"/>
                                          </p:val>
                                        </p:tav>
                                        <p:tav tm="100000">
                                          <p:val>
                                            <p:strVal val="#ppt_y"/>
                                          </p:val>
                                        </p:tav>
                                      </p:tavLst>
                                    </p:anim>
                                  </p:childTnLst>
                                </p:cTn>
                              </p:par>
                              <p:par>
                                <p:cTn id="81" presetID="42" presetClass="entr" presetSubtype="0" fill="hold" grpId="0" nodeType="withEffect">
                                  <p:stCondLst>
                                    <p:cond delay="0"/>
                                  </p:stCondLst>
                                  <p:childTnLst>
                                    <p:set>
                                      <p:cBhvr>
                                        <p:cTn id="82" dur="1" fill="hold">
                                          <p:stCondLst>
                                            <p:cond delay="0"/>
                                          </p:stCondLst>
                                        </p:cTn>
                                        <p:tgtEl>
                                          <p:spTgt spid="35"/>
                                        </p:tgtEl>
                                        <p:attrNameLst>
                                          <p:attrName>style.visibility</p:attrName>
                                        </p:attrNameLst>
                                      </p:cBhvr>
                                      <p:to>
                                        <p:strVal val="visible"/>
                                      </p:to>
                                    </p:set>
                                    <p:animEffect transition="in" filter="fade">
                                      <p:cBhvr>
                                        <p:cTn id="83" dur="650"/>
                                        <p:tgtEl>
                                          <p:spTgt spid="35"/>
                                        </p:tgtEl>
                                      </p:cBhvr>
                                    </p:animEffect>
                                    <p:anim calcmode="lin" valueType="num">
                                      <p:cBhvr>
                                        <p:cTn id="84" dur="650" fill="hold"/>
                                        <p:tgtEl>
                                          <p:spTgt spid="35"/>
                                        </p:tgtEl>
                                        <p:attrNameLst>
                                          <p:attrName>ppt_x</p:attrName>
                                        </p:attrNameLst>
                                      </p:cBhvr>
                                      <p:tavLst>
                                        <p:tav tm="0">
                                          <p:val>
                                            <p:strVal val="#ppt_x"/>
                                          </p:val>
                                        </p:tav>
                                        <p:tav tm="100000">
                                          <p:val>
                                            <p:strVal val="#ppt_x"/>
                                          </p:val>
                                        </p:tav>
                                      </p:tavLst>
                                    </p:anim>
                                    <p:anim calcmode="lin" valueType="num">
                                      <p:cBhvr>
                                        <p:cTn id="85" dur="650" fill="hold"/>
                                        <p:tgtEl>
                                          <p:spTgt spid="3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3" grpId="0"/>
      <p:bldP spid="14" grpId="0"/>
      <p:bldP spid="15" grpId="0"/>
      <p:bldP spid="16" grpId="0" animBg="1"/>
      <p:bldP spid="17" grpId="0"/>
      <p:bldP spid="21" grpId="0" animBg="1"/>
      <p:bldP spid="22" grpId="0"/>
      <p:bldP spid="23" grpId="0" animBg="1"/>
      <p:bldP spid="24" grpId="0"/>
      <p:bldP spid="30" grpId="0" animBg="1"/>
      <p:bldP spid="31" grpId="0"/>
      <p:bldP spid="32" grpId="0" animBg="1"/>
      <p:bldP spid="33" grpId="0"/>
      <p:bldP spid="34" grpId="0" animBg="1"/>
      <p:bldP spid="35" grpId="0"/>
    </p:bld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ustom 3">
      <a:majorFont>
        <a:latin typeface="Montserrat"/>
        <a:ea typeface=""/>
        <a:cs typeface=""/>
      </a:majorFont>
      <a:minorFont>
        <a:latin typeface="Montserrat"/>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4597</TotalTime>
  <Words>1751</Words>
  <Application>Microsoft Office PowerPoint</Application>
  <PresentationFormat>Widescreen</PresentationFormat>
  <Paragraphs>222</Paragraphs>
  <Slides>25</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25</vt:i4>
      </vt:variant>
    </vt:vector>
  </HeadingPairs>
  <TitlesOfParts>
    <vt:vector size="29" baseType="lpstr">
      <vt:lpstr>Arial</vt:lpstr>
      <vt:lpstr>Calibri</vt:lpstr>
      <vt:lpstr>Montserrat</vt:lpstr>
      <vt:lpstr>Тема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RePack by Diakov</dc:creator>
  <cp:lastModifiedBy>L J</cp:lastModifiedBy>
  <cp:revision>270</cp:revision>
  <dcterms:created xsi:type="dcterms:W3CDTF">2016-11-15T05:15:01Z</dcterms:created>
  <dcterms:modified xsi:type="dcterms:W3CDTF">2019-11-18T12:43:41Z</dcterms:modified>
</cp:coreProperties>
</file>