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chivo Black"/>
      <p:regular r:id="rId26"/>
    </p:embeddedFont>
    <p:embeddedFont>
      <p:font typeface="Open Sans"/>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slide" Target="slides/slide20.xml"/><Relationship Id="rId28" Type="http://schemas.openxmlformats.org/officeDocument/2006/relationships/font" Target="fonts/OpenSans-bold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1648625" y="1443475"/>
            <a:ext cx="108348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5611050" y="4788450"/>
            <a:ext cx="70659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2" name="Google Shape;12;p3"/>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13" name="Google Shape;13;p3"/>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pic>
        <p:nvPicPr>
          <p:cNvPr id="14" name="Google Shape;14;p3"/>
          <p:cNvPicPr preferRelativeResize="0"/>
          <p:nvPr/>
        </p:nvPicPr>
        <p:blipFill>
          <a:blip r:embed="rId3">
            <a:alphaModFix/>
          </a:blip>
          <a:stretch>
            <a:fillRect/>
          </a:stretch>
        </p:blipFill>
        <p:spPr>
          <a:xfrm>
            <a:off x="17447675" y="6541045"/>
            <a:ext cx="1614950" cy="149260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4"/>
          <p:cNvSpPr txBox="1"/>
          <p:nvPr>
            <p:ph type="title"/>
          </p:nvPr>
        </p:nvSpPr>
        <p:spPr>
          <a:xfrm>
            <a:off x="1667425" y="1562950"/>
            <a:ext cx="105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
          <p:cNvSpPr txBox="1"/>
          <p:nvPr>
            <p:ph idx="1" type="body"/>
          </p:nvPr>
        </p:nvSpPr>
        <p:spPr>
          <a:xfrm>
            <a:off x="5759400" y="3805950"/>
            <a:ext cx="67692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4"/>
          <p:cNvSpPr/>
          <p:nvPr/>
        </p:nvSpPr>
        <p:spPr>
          <a:xfrm rot="-5400000">
            <a:off x="1618113"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19" name="Google Shape;19;p4"/>
          <p:cNvSpPr/>
          <p:nvPr/>
        </p:nvSpPr>
        <p:spPr>
          <a:xfrm rot="5400000">
            <a:off x="16744890" y="863609"/>
            <a:ext cx="475647" cy="1103822"/>
          </a:xfrm>
          <a:custGeom>
            <a:rect b="b" l="l" r="r" t="t"/>
            <a:pathLst>
              <a:path extrusionOk="0" h="1103822" w="475647">
                <a:moveTo>
                  <a:pt x="0" y="0"/>
                </a:moveTo>
                <a:lnTo>
                  <a:pt x="475647" y="0"/>
                </a:lnTo>
                <a:lnTo>
                  <a:pt x="475647" y="1103822"/>
                </a:lnTo>
                <a:lnTo>
                  <a:pt x="0" y="1103822"/>
                </a:lnTo>
                <a:lnTo>
                  <a:pt x="0" y="0"/>
                </a:lnTo>
                <a:close/>
              </a:path>
            </a:pathLst>
          </a:custGeom>
          <a:blipFill rotWithShape="1">
            <a:blip r:embed="rId2">
              <a:alphaModFix/>
            </a:blip>
            <a:stretch>
              <a:fillRect b="0" l="0" r="0" t="0"/>
            </a:stretch>
          </a:blipFill>
          <a:ln>
            <a:noFill/>
          </a:ln>
        </p:spPr>
      </p:sp>
      <p:pic>
        <p:nvPicPr>
          <p:cNvPr id="20" name="Google Shape;20;p4"/>
          <p:cNvPicPr preferRelativeResize="0"/>
          <p:nvPr/>
        </p:nvPicPr>
        <p:blipFill>
          <a:blip r:embed="rId3">
            <a:alphaModFix/>
          </a:blip>
          <a:stretch>
            <a:fillRect/>
          </a:stretch>
        </p:blipFill>
        <p:spPr>
          <a:xfrm>
            <a:off x="17534625" y="6962976"/>
            <a:ext cx="1948877" cy="17927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1634130" y="1049450"/>
            <a:ext cx="109935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7000"/>
              <a:buFont typeface="Calibri"/>
              <a:buNone/>
              <a:defRPr b="1" cap="none"/>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23" name="Google Shape;23;p5"/>
          <p:cNvSpPr txBox="1"/>
          <p:nvPr>
            <p:ph idx="1" type="body"/>
          </p:nvPr>
        </p:nvSpPr>
        <p:spPr>
          <a:xfrm>
            <a:off x="5082088" y="60494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sp>
        <p:nvSpPr>
          <p:cNvPr id="24" name="Google Shape;24;p5"/>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25" name="Google Shape;25;p5"/>
          <p:cNvSpPr/>
          <p:nvPr/>
        </p:nvSpPr>
        <p:spPr>
          <a:xfrm rot="-5400000">
            <a:off x="1089908" y="8911439"/>
            <a:ext cx="495386" cy="1149630"/>
          </a:xfrm>
          <a:custGeom>
            <a:rect b="b" l="l" r="r" t="t"/>
            <a:pathLst>
              <a:path extrusionOk="0" h="1149630" w="495386">
                <a:moveTo>
                  <a:pt x="0" y="0"/>
                </a:moveTo>
                <a:lnTo>
                  <a:pt x="495386" y="0"/>
                </a:lnTo>
                <a:lnTo>
                  <a:pt x="495386" y="1149630"/>
                </a:lnTo>
                <a:lnTo>
                  <a:pt x="0" y="1149630"/>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6"/>
          <p:cNvSpPr txBox="1"/>
          <p:nvPr>
            <p:ph type="title"/>
          </p:nvPr>
        </p:nvSpPr>
        <p:spPr>
          <a:xfrm>
            <a:off x="1667425" y="1562950"/>
            <a:ext cx="105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6"/>
          <p:cNvSpPr txBox="1"/>
          <p:nvPr>
            <p:ph idx="1" type="body"/>
          </p:nvPr>
        </p:nvSpPr>
        <p:spPr>
          <a:xfrm>
            <a:off x="3866125" y="4274425"/>
            <a:ext cx="51801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29" name="Google Shape;29;p6"/>
          <p:cNvSpPr txBox="1"/>
          <p:nvPr>
            <p:ph idx="2" type="body"/>
          </p:nvPr>
        </p:nvSpPr>
        <p:spPr>
          <a:xfrm>
            <a:off x="9241764" y="4274425"/>
            <a:ext cx="51801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30" name="Google Shape;30;p6"/>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31" name="Google Shape;31;p6"/>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pic>
        <p:nvPicPr>
          <p:cNvPr id="32" name="Google Shape;32;p6"/>
          <p:cNvPicPr preferRelativeResize="0"/>
          <p:nvPr/>
        </p:nvPicPr>
        <p:blipFill>
          <a:blip r:embed="rId3">
            <a:alphaModFix/>
          </a:blip>
          <a:stretch>
            <a:fillRect/>
          </a:stretch>
        </p:blipFill>
        <p:spPr>
          <a:xfrm>
            <a:off x="7244300" y="9481051"/>
            <a:ext cx="1948877" cy="17927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3" name="Shape 33"/>
        <p:cNvGrpSpPr/>
        <p:nvPr/>
      </p:nvGrpSpPr>
      <p:grpSpPr>
        <a:xfrm>
          <a:off x="0" y="0"/>
          <a:ext cx="0" cy="0"/>
          <a:chOff x="0" y="0"/>
          <a:chExt cx="0" cy="0"/>
        </a:xfrm>
      </p:grpSpPr>
      <p:sp>
        <p:nvSpPr>
          <p:cNvPr id="34" name="Google Shape;34;p7"/>
          <p:cNvSpPr txBox="1"/>
          <p:nvPr>
            <p:ph type="title"/>
          </p:nvPr>
        </p:nvSpPr>
        <p:spPr>
          <a:xfrm>
            <a:off x="1667425" y="1562950"/>
            <a:ext cx="105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3649211" y="4243950"/>
            <a:ext cx="53952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36" name="Google Shape;36;p7"/>
          <p:cNvSpPr txBox="1"/>
          <p:nvPr>
            <p:ph idx="2" type="body"/>
          </p:nvPr>
        </p:nvSpPr>
        <p:spPr>
          <a:xfrm>
            <a:off x="9241500" y="4243950"/>
            <a:ext cx="53973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37" name="Google Shape;37;p7"/>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38" name="Google Shape;38;p7"/>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pic>
        <p:nvPicPr>
          <p:cNvPr id="39" name="Google Shape;39;p7"/>
          <p:cNvPicPr preferRelativeResize="0"/>
          <p:nvPr/>
        </p:nvPicPr>
        <p:blipFill>
          <a:blip r:embed="rId3">
            <a:alphaModFix/>
          </a:blip>
          <a:stretch>
            <a:fillRect/>
          </a:stretch>
        </p:blipFill>
        <p:spPr>
          <a:xfrm>
            <a:off x="1426025" y="-883374"/>
            <a:ext cx="1948877" cy="17927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8"/>
          <p:cNvSpPr txBox="1"/>
          <p:nvPr>
            <p:ph type="title"/>
          </p:nvPr>
        </p:nvSpPr>
        <p:spPr>
          <a:xfrm>
            <a:off x="1667425" y="1562950"/>
            <a:ext cx="105558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8"/>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43" name="Google Shape;43;p8"/>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pic>
        <p:nvPicPr>
          <p:cNvPr id="44" name="Google Shape;44;p8"/>
          <p:cNvPicPr preferRelativeResize="0"/>
          <p:nvPr/>
        </p:nvPicPr>
        <p:blipFill>
          <a:blip r:embed="rId3">
            <a:alphaModFix/>
          </a:blip>
          <a:stretch>
            <a:fillRect/>
          </a:stretch>
        </p:blipFill>
        <p:spPr>
          <a:xfrm>
            <a:off x="17708723" y="1357552"/>
            <a:ext cx="1424727" cy="1314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5" name="Shape 45"/>
        <p:cNvGrpSpPr/>
        <p:nvPr/>
      </p:nvGrpSpPr>
      <p:grpSpPr>
        <a:xfrm>
          <a:off x="0" y="0"/>
          <a:ext cx="0" cy="0"/>
          <a:chOff x="0" y="0"/>
          <a:chExt cx="0" cy="0"/>
        </a:xfrm>
      </p:grpSpPr>
      <p:sp>
        <p:nvSpPr>
          <p:cNvPr id="46" name="Google Shape;46;p9"/>
          <p:cNvSpPr txBox="1"/>
          <p:nvPr>
            <p:ph type="title"/>
          </p:nvPr>
        </p:nvSpPr>
        <p:spPr>
          <a:xfrm>
            <a:off x="1624625" y="2102275"/>
            <a:ext cx="10712100" cy="11619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7000"/>
              <a:buNone/>
              <a:defRPr/>
            </a:lvl1pPr>
            <a:lvl2pPr lvl="1" rtl="0">
              <a:spcBef>
                <a:spcPts val="0"/>
              </a:spcBef>
              <a:spcAft>
                <a:spcPts val="0"/>
              </a:spcAft>
              <a:buSzPts val="7000"/>
              <a:buFont typeface="Archivo Black"/>
              <a:buNone/>
              <a:defRPr sz="7000">
                <a:latin typeface="Archivo Black"/>
                <a:ea typeface="Archivo Black"/>
                <a:cs typeface="Archivo Black"/>
                <a:sym typeface="Archivo Black"/>
              </a:defRPr>
            </a:lvl2pPr>
            <a:lvl3pPr lvl="2" rtl="0">
              <a:spcBef>
                <a:spcPts val="0"/>
              </a:spcBef>
              <a:spcAft>
                <a:spcPts val="0"/>
              </a:spcAft>
              <a:buSzPts val="7000"/>
              <a:buFont typeface="Archivo Black"/>
              <a:buNone/>
              <a:defRPr sz="7000">
                <a:latin typeface="Archivo Black"/>
                <a:ea typeface="Archivo Black"/>
                <a:cs typeface="Archivo Black"/>
                <a:sym typeface="Archivo Black"/>
              </a:defRPr>
            </a:lvl3pPr>
            <a:lvl4pPr lvl="3" rtl="0">
              <a:spcBef>
                <a:spcPts val="0"/>
              </a:spcBef>
              <a:spcAft>
                <a:spcPts val="0"/>
              </a:spcAft>
              <a:buSzPts val="7000"/>
              <a:buFont typeface="Archivo Black"/>
              <a:buNone/>
              <a:defRPr sz="7000">
                <a:latin typeface="Archivo Black"/>
                <a:ea typeface="Archivo Black"/>
                <a:cs typeface="Archivo Black"/>
                <a:sym typeface="Archivo Black"/>
              </a:defRPr>
            </a:lvl4pPr>
            <a:lvl5pPr lvl="4" rtl="0">
              <a:spcBef>
                <a:spcPts val="0"/>
              </a:spcBef>
              <a:spcAft>
                <a:spcPts val="0"/>
              </a:spcAft>
              <a:buSzPts val="7000"/>
              <a:buFont typeface="Archivo Black"/>
              <a:buNone/>
              <a:defRPr sz="7000">
                <a:latin typeface="Archivo Black"/>
                <a:ea typeface="Archivo Black"/>
                <a:cs typeface="Archivo Black"/>
                <a:sym typeface="Archivo Black"/>
              </a:defRPr>
            </a:lvl5pPr>
            <a:lvl6pPr lvl="5" rtl="0">
              <a:spcBef>
                <a:spcPts val="0"/>
              </a:spcBef>
              <a:spcAft>
                <a:spcPts val="0"/>
              </a:spcAft>
              <a:buSzPts val="7000"/>
              <a:buFont typeface="Archivo Black"/>
              <a:buNone/>
              <a:defRPr sz="7000">
                <a:latin typeface="Archivo Black"/>
                <a:ea typeface="Archivo Black"/>
                <a:cs typeface="Archivo Black"/>
                <a:sym typeface="Archivo Black"/>
              </a:defRPr>
            </a:lvl6pPr>
            <a:lvl7pPr lvl="6" rtl="0">
              <a:spcBef>
                <a:spcPts val="0"/>
              </a:spcBef>
              <a:spcAft>
                <a:spcPts val="0"/>
              </a:spcAft>
              <a:buSzPts val="7000"/>
              <a:buFont typeface="Archivo Black"/>
              <a:buNone/>
              <a:defRPr sz="7000">
                <a:latin typeface="Archivo Black"/>
                <a:ea typeface="Archivo Black"/>
                <a:cs typeface="Archivo Black"/>
                <a:sym typeface="Archivo Black"/>
              </a:defRPr>
            </a:lvl7pPr>
            <a:lvl8pPr lvl="7" rtl="0">
              <a:spcBef>
                <a:spcPts val="0"/>
              </a:spcBef>
              <a:spcAft>
                <a:spcPts val="0"/>
              </a:spcAft>
              <a:buSzPts val="7000"/>
              <a:buFont typeface="Archivo Black"/>
              <a:buNone/>
              <a:defRPr sz="7000">
                <a:latin typeface="Archivo Black"/>
                <a:ea typeface="Archivo Black"/>
                <a:cs typeface="Archivo Black"/>
                <a:sym typeface="Archivo Black"/>
              </a:defRPr>
            </a:lvl8pPr>
            <a:lvl9pPr lvl="8" rtl="0">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47" name="Google Shape;47;p9"/>
          <p:cNvSpPr txBox="1"/>
          <p:nvPr>
            <p:ph idx="1" type="body"/>
          </p:nvPr>
        </p:nvSpPr>
        <p:spPr>
          <a:xfrm>
            <a:off x="9574188" y="4109300"/>
            <a:ext cx="5111700" cy="41202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48" name="Google Shape;48;p9"/>
          <p:cNvSpPr txBox="1"/>
          <p:nvPr>
            <p:ph idx="2" type="body"/>
          </p:nvPr>
        </p:nvSpPr>
        <p:spPr>
          <a:xfrm>
            <a:off x="3602113" y="4109300"/>
            <a:ext cx="57651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pic>
        <p:nvPicPr>
          <p:cNvPr id="49" name="Google Shape;49;p9"/>
          <p:cNvPicPr preferRelativeResize="0"/>
          <p:nvPr/>
        </p:nvPicPr>
        <p:blipFill>
          <a:blip r:embed="rId2">
            <a:alphaModFix/>
          </a:blip>
          <a:stretch>
            <a:fillRect/>
          </a:stretch>
        </p:blipFill>
        <p:spPr>
          <a:xfrm>
            <a:off x="4721223" y="9160601"/>
            <a:ext cx="2053175" cy="1888691"/>
          </a:xfrm>
          <a:prstGeom prst="rect">
            <a:avLst/>
          </a:prstGeom>
          <a:noFill/>
          <a:ln>
            <a:noFill/>
          </a:ln>
        </p:spPr>
      </p:pic>
      <p:sp>
        <p:nvSpPr>
          <p:cNvPr id="50" name="Google Shape;50;p9"/>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51" name="Google Shape;51;p9"/>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2" name="Shape 52"/>
        <p:cNvGrpSpPr/>
        <p:nvPr/>
      </p:nvGrpSpPr>
      <p:grpSpPr>
        <a:xfrm>
          <a:off x="0" y="0"/>
          <a:ext cx="0" cy="0"/>
          <a:chOff x="0" y="0"/>
          <a:chExt cx="0" cy="0"/>
        </a:xfrm>
      </p:grpSpPr>
      <p:sp>
        <p:nvSpPr>
          <p:cNvPr id="53" name="Google Shape;53;p10"/>
          <p:cNvSpPr txBox="1"/>
          <p:nvPr>
            <p:ph type="title"/>
          </p:nvPr>
        </p:nvSpPr>
        <p:spPr>
          <a:xfrm>
            <a:off x="1648174" y="2685650"/>
            <a:ext cx="121098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Font typeface="Calibri"/>
              <a:buNone/>
              <a:defRPr b="1"/>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54" name="Google Shape;54;p10"/>
          <p:cNvSpPr/>
          <p:nvPr>
            <p:ph idx="2" type="pic"/>
          </p:nvPr>
        </p:nvSpPr>
        <p:spPr>
          <a:xfrm>
            <a:off x="10810488" y="5082850"/>
            <a:ext cx="5486400" cy="4114800"/>
          </a:xfrm>
          <a:prstGeom prst="rect">
            <a:avLst/>
          </a:prstGeom>
          <a:noFill/>
          <a:ln>
            <a:noFill/>
          </a:ln>
        </p:spPr>
      </p:sp>
      <p:sp>
        <p:nvSpPr>
          <p:cNvPr id="55" name="Google Shape;55;p10"/>
          <p:cNvSpPr txBox="1"/>
          <p:nvPr>
            <p:ph idx="1" type="body"/>
          </p:nvPr>
        </p:nvSpPr>
        <p:spPr>
          <a:xfrm>
            <a:off x="2651188" y="4120363"/>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
        <p:nvSpPr>
          <p:cNvPr id="56" name="Google Shape;56;p10"/>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sp>
        <p:nvSpPr>
          <p:cNvPr id="57" name="Google Shape;57;p10"/>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2">
              <a:alphaModFix/>
            </a:blip>
            <a:stretch>
              <a:fillRect b="0" l="0" r="0" t="0"/>
            </a:stretch>
          </a:blipFill>
          <a:ln>
            <a:noFill/>
          </a:ln>
        </p:spPr>
      </p:sp>
      <p:pic>
        <p:nvPicPr>
          <p:cNvPr id="58" name="Google Shape;58;p10"/>
          <p:cNvPicPr preferRelativeResize="0"/>
          <p:nvPr/>
        </p:nvPicPr>
        <p:blipFill>
          <a:blip r:embed="rId3">
            <a:alphaModFix/>
          </a:blip>
          <a:stretch>
            <a:fillRect/>
          </a:stretch>
        </p:blipFill>
        <p:spPr>
          <a:xfrm>
            <a:off x="1477223" y="-756575"/>
            <a:ext cx="1614975" cy="148699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667425" y="1562950"/>
            <a:ext cx="105558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dk1"/>
              </a:buClr>
              <a:buSzPts val="7000"/>
              <a:buFont typeface="Archivo Black"/>
              <a:buNone/>
              <a:defRPr b="1" i="0" sz="7000" u="none" cap="none" strike="noStrike">
                <a:solidFill>
                  <a:schemeClr val="dk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759400" y="3805950"/>
            <a:ext cx="67692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1pPr>
            <a:lvl2pPr indent="-381000" lvl="1" marL="914400" marR="0" rtl="0" algn="l">
              <a:spcBef>
                <a:spcPts val="56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2pPr>
            <a:lvl3pPr indent="-381000" lvl="2" marL="1371600" marR="0" rtl="0" algn="l">
              <a:spcBef>
                <a:spcPts val="48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3pPr>
            <a:lvl4pPr indent="-381000" lvl="3" marL="1828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4pPr>
            <a:lvl5pPr indent="-381000" lvl="4" marL="22860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5pPr>
            <a:lvl6pPr indent="-381000" lvl="5" marL="27432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6pPr>
            <a:lvl7pPr indent="-381000" lvl="6" marL="32004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7pPr>
            <a:lvl8pPr indent="-381000" lvl="7" marL="36576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8pPr>
            <a:lvl9pPr indent="-381000" lvl="8" marL="4114800" marR="0" rtl="0" algn="l">
              <a:spcBef>
                <a:spcPts val="400"/>
              </a:spcBef>
              <a:spcAft>
                <a:spcPts val="0"/>
              </a:spcAft>
              <a:buClr>
                <a:schemeClr val="dk1"/>
              </a:buClr>
              <a:buSzPts val="2400"/>
              <a:buFont typeface="Archivo Black"/>
              <a:buChar char="•"/>
              <a:defRPr i="0" sz="2400" u="none" cap="none" strike="noStrike">
                <a:solidFill>
                  <a:schemeClr val="dk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7.png"/><Relationship Id="rId8"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41.png"/><Relationship Id="rId9" Type="http://schemas.openxmlformats.org/officeDocument/2006/relationships/image" Target="../media/image30.png"/><Relationship Id="rId5" Type="http://schemas.openxmlformats.org/officeDocument/2006/relationships/image" Target="../media/image44.png"/><Relationship Id="rId6" Type="http://schemas.openxmlformats.org/officeDocument/2006/relationships/image" Target="../media/image56.png"/><Relationship Id="rId7" Type="http://schemas.openxmlformats.org/officeDocument/2006/relationships/image" Target="../media/image18.png"/><Relationship Id="rId8"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30.png"/><Relationship Id="rId5"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8.png"/><Relationship Id="rId4" Type="http://schemas.openxmlformats.org/officeDocument/2006/relationships/image" Target="../media/image59.png"/><Relationship Id="rId10" Type="http://schemas.openxmlformats.org/officeDocument/2006/relationships/image" Target="../media/image18.png"/><Relationship Id="rId9" Type="http://schemas.openxmlformats.org/officeDocument/2006/relationships/image" Target="../media/image30.png"/><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image" Target="../media/image46.png"/><Relationship Id="rId8" Type="http://schemas.openxmlformats.org/officeDocument/2006/relationships/image" Target="../media/image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66.png"/><Relationship Id="rId5" Type="http://schemas.openxmlformats.org/officeDocument/2006/relationships/image" Target="../media/image3.png"/><Relationship Id="rId6" Type="http://schemas.openxmlformats.org/officeDocument/2006/relationships/image" Target="../media/image45.png"/><Relationship Id="rId7" Type="http://schemas.openxmlformats.org/officeDocument/2006/relationships/image" Target="../media/image18.png"/><Relationship Id="rId8" Type="http://schemas.openxmlformats.org/officeDocument/2006/relationships/image" Target="../media/image5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26.png"/><Relationship Id="rId6" Type="http://schemas.openxmlformats.org/officeDocument/2006/relationships/image" Target="../media/image3.png"/><Relationship Id="rId7" Type="http://schemas.openxmlformats.org/officeDocument/2006/relationships/image" Target="../media/image77.png"/><Relationship Id="rId8" Type="http://schemas.openxmlformats.org/officeDocument/2006/relationships/image" Target="../media/image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30.png"/><Relationship Id="rId5" Type="http://schemas.openxmlformats.org/officeDocument/2006/relationships/image" Target="../media/image61.png"/><Relationship Id="rId6" Type="http://schemas.openxmlformats.org/officeDocument/2006/relationships/image" Target="../media/image76.png"/><Relationship Id="rId7" Type="http://schemas.openxmlformats.org/officeDocument/2006/relationships/image" Target="../media/image73.png"/><Relationship Id="rId8"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7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5.png"/><Relationship Id="rId4" Type="http://schemas.openxmlformats.org/officeDocument/2006/relationships/image" Target="../media/image30.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71.png"/><Relationship Id="rId8"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0.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18.png"/><Relationship Id="rId8"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18.png"/><Relationship Id="rId7"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40.png"/><Relationship Id="rId5" Type="http://schemas.openxmlformats.org/officeDocument/2006/relationships/image" Target="../media/image26.png"/><Relationship Id="rId6" Type="http://schemas.openxmlformats.org/officeDocument/2006/relationships/image" Target="../media/image3.png"/><Relationship Id="rId7" Type="http://schemas.openxmlformats.org/officeDocument/2006/relationships/image" Target="../media/image14.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8.png"/><Relationship Id="rId5" Type="http://schemas.openxmlformats.org/officeDocument/2006/relationships/image" Target="../media/image26.png"/><Relationship Id="rId6" Type="http://schemas.openxmlformats.org/officeDocument/2006/relationships/image" Target="../media/image24.png"/><Relationship Id="rId7" Type="http://schemas.openxmlformats.org/officeDocument/2006/relationships/image" Target="../media/image3.png"/><Relationship Id="rId8" Type="http://schemas.openxmlformats.org/officeDocument/2006/relationships/image" Target="../media/image5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8.png"/><Relationship Id="rId10" Type="http://schemas.openxmlformats.org/officeDocument/2006/relationships/image" Target="../media/image33.png"/><Relationship Id="rId9" Type="http://schemas.openxmlformats.org/officeDocument/2006/relationships/image" Target="../media/image28.png"/><Relationship Id="rId5" Type="http://schemas.openxmlformats.org/officeDocument/2006/relationships/image" Target="../media/image35.png"/><Relationship Id="rId6" Type="http://schemas.openxmlformats.org/officeDocument/2006/relationships/image" Target="../media/image11.png"/><Relationship Id="rId7" Type="http://schemas.openxmlformats.org/officeDocument/2006/relationships/image" Target="../media/image48.png"/><Relationship Id="rId8"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5.png"/><Relationship Id="rId4" Type="http://schemas.openxmlformats.org/officeDocument/2006/relationships/image" Target="../media/image4.png"/><Relationship Id="rId9" Type="http://schemas.openxmlformats.org/officeDocument/2006/relationships/image" Target="../media/image18.png"/><Relationship Id="rId5" Type="http://schemas.openxmlformats.org/officeDocument/2006/relationships/image" Target="../media/image30.png"/><Relationship Id="rId6" Type="http://schemas.openxmlformats.org/officeDocument/2006/relationships/image" Target="../media/image69.png"/><Relationship Id="rId7" Type="http://schemas.openxmlformats.org/officeDocument/2006/relationships/image" Target="../media/image65.png"/><Relationship Id="rId8"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cxnSp>
        <p:nvCxnSpPr>
          <p:cNvPr id="63" name="Google Shape;63;p11"/>
          <p:cNvCxnSpPr/>
          <p:nvPr/>
        </p:nvCxnSpPr>
        <p:spPr>
          <a:xfrm>
            <a:off x="-198858" y="4727345"/>
            <a:ext cx="7291735" cy="0"/>
          </a:xfrm>
          <a:prstGeom prst="straightConnector1">
            <a:avLst/>
          </a:prstGeom>
          <a:noFill/>
          <a:ln cap="flat" cmpd="sng" w="38100">
            <a:solidFill>
              <a:srgbClr val="C2C2C2"/>
            </a:solidFill>
            <a:prstDash val="solid"/>
            <a:round/>
            <a:headEnd len="sm" w="sm" type="none"/>
            <a:tailEnd len="sm" w="sm" type="none"/>
          </a:ln>
        </p:spPr>
      </p:cxnSp>
      <p:cxnSp>
        <p:nvCxnSpPr>
          <p:cNvPr id="64" name="Google Shape;64;p11"/>
          <p:cNvCxnSpPr/>
          <p:nvPr/>
        </p:nvCxnSpPr>
        <p:spPr>
          <a:xfrm>
            <a:off x="4399134" y="1834466"/>
            <a:ext cx="0" cy="6885710"/>
          </a:xfrm>
          <a:prstGeom prst="straightConnector1">
            <a:avLst/>
          </a:prstGeom>
          <a:noFill/>
          <a:ln cap="flat" cmpd="sng" w="38100">
            <a:solidFill>
              <a:srgbClr val="C2C2C2"/>
            </a:solidFill>
            <a:prstDash val="solid"/>
            <a:round/>
            <a:headEnd len="sm" w="sm" type="none"/>
            <a:tailEnd len="sm" w="sm" type="none"/>
          </a:ln>
        </p:spPr>
      </p:cxnSp>
      <p:cxnSp>
        <p:nvCxnSpPr>
          <p:cNvPr id="65" name="Google Shape;65;p11"/>
          <p:cNvCxnSpPr/>
          <p:nvPr/>
        </p:nvCxnSpPr>
        <p:spPr>
          <a:xfrm>
            <a:off x="-198858" y="5906925"/>
            <a:ext cx="7291735" cy="0"/>
          </a:xfrm>
          <a:prstGeom prst="straightConnector1">
            <a:avLst/>
          </a:prstGeom>
          <a:noFill/>
          <a:ln cap="flat" cmpd="sng" w="38100">
            <a:solidFill>
              <a:srgbClr val="C2C2C2"/>
            </a:solidFill>
            <a:prstDash val="solid"/>
            <a:round/>
            <a:headEnd len="sm" w="sm" type="none"/>
            <a:tailEnd len="sm" w="sm" type="none"/>
          </a:ln>
        </p:spPr>
      </p:cxnSp>
      <p:cxnSp>
        <p:nvCxnSpPr>
          <p:cNvPr id="66" name="Google Shape;66;p11"/>
          <p:cNvCxnSpPr/>
          <p:nvPr/>
        </p:nvCxnSpPr>
        <p:spPr>
          <a:xfrm>
            <a:off x="3119037" y="1834466"/>
            <a:ext cx="0" cy="6885710"/>
          </a:xfrm>
          <a:prstGeom prst="straightConnector1">
            <a:avLst/>
          </a:prstGeom>
          <a:noFill/>
          <a:ln cap="flat" cmpd="sng" w="38100">
            <a:solidFill>
              <a:srgbClr val="C2C2C2"/>
            </a:solidFill>
            <a:prstDash val="solid"/>
            <a:round/>
            <a:headEnd len="sm" w="sm" type="none"/>
            <a:tailEnd len="sm" w="sm" type="none"/>
          </a:ln>
        </p:spPr>
      </p:cxnSp>
      <p:cxnSp>
        <p:nvCxnSpPr>
          <p:cNvPr id="67" name="Google Shape;67;p11"/>
          <p:cNvCxnSpPr/>
          <p:nvPr/>
        </p:nvCxnSpPr>
        <p:spPr>
          <a:xfrm>
            <a:off x="-198858" y="7086506"/>
            <a:ext cx="7291735" cy="0"/>
          </a:xfrm>
          <a:prstGeom prst="straightConnector1">
            <a:avLst/>
          </a:prstGeom>
          <a:noFill/>
          <a:ln cap="flat" cmpd="sng" w="38100">
            <a:solidFill>
              <a:srgbClr val="C2C2C2"/>
            </a:solidFill>
            <a:prstDash val="solid"/>
            <a:round/>
            <a:headEnd len="sm" w="sm" type="none"/>
            <a:tailEnd len="sm" w="sm" type="none"/>
          </a:ln>
        </p:spPr>
      </p:cxnSp>
      <p:cxnSp>
        <p:nvCxnSpPr>
          <p:cNvPr id="68" name="Google Shape;68;p11"/>
          <p:cNvCxnSpPr/>
          <p:nvPr/>
        </p:nvCxnSpPr>
        <p:spPr>
          <a:xfrm>
            <a:off x="1838940" y="1834466"/>
            <a:ext cx="0" cy="6885710"/>
          </a:xfrm>
          <a:prstGeom prst="straightConnector1">
            <a:avLst/>
          </a:prstGeom>
          <a:noFill/>
          <a:ln cap="flat" cmpd="sng" w="38100">
            <a:solidFill>
              <a:srgbClr val="C2C2C2"/>
            </a:solidFill>
            <a:prstDash val="solid"/>
            <a:round/>
            <a:headEnd len="sm" w="sm" type="none"/>
            <a:tailEnd len="sm" w="sm" type="none"/>
          </a:ln>
        </p:spPr>
      </p:cxnSp>
      <p:cxnSp>
        <p:nvCxnSpPr>
          <p:cNvPr id="69" name="Google Shape;69;p11"/>
          <p:cNvCxnSpPr/>
          <p:nvPr/>
        </p:nvCxnSpPr>
        <p:spPr>
          <a:xfrm>
            <a:off x="558843" y="1834466"/>
            <a:ext cx="0" cy="6885710"/>
          </a:xfrm>
          <a:prstGeom prst="straightConnector1">
            <a:avLst/>
          </a:prstGeom>
          <a:noFill/>
          <a:ln cap="flat" cmpd="sng" w="38100">
            <a:solidFill>
              <a:srgbClr val="C2C2C2"/>
            </a:solidFill>
            <a:prstDash val="solid"/>
            <a:round/>
            <a:headEnd len="sm" w="sm" type="none"/>
            <a:tailEnd len="sm" w="sm" type="none"/>
          </a:ln>
        </p:spPr>
      </p:cxnSp>
      <p:cxnSp>
        <p:nvCxnSpPr>
          <p:cNvPr id="70" name="Google Shape;70;p11"/>
          <p:cNvCxnSpPr/>
          <p:nvPr/>
        </p:nvCxnSpPr>
        <p:spPr>
          <a:xfrm>
            <a:off x="-198858" y="2415219"/>
            <a:ext cx="7291735" cy="0"/>
          </a:xfrm>
          <a:prstGeom prst="straightConnector1">
            <a:avLst/>
          </a:prstGeom>
          <a:noFill/>
          <a:ln cap="flat" cmpd="sng" w="38100">
            <a:solidFill>
              <a:srgbClr val="C2C2C2"/>
            </a:solidFill>
            <a:prstDash val="solid"/>
            <a:round/>
            <a:headEnd len="sm" w="sm" type="none"/>
            <a:tailEnd len="sm" w="sm" type="none"/>
          </a:ln>
        </p:spPr>
      </p:cxnSp>
      <p:cxnSp>
        <p:nvCxnSpPr>
          <p:cNvPr id="71" name="Google Shape;71;p11"/>
          <p:cNvCxnSpPr/>
          <p:nvPr/>
        </p:nvCxnSpPr>
        <p:spPr>
          <a:xfrm>
            <a:off x="6373390" y="1834466"/>
            <a:ext cx="0" cy="6550771"/>
          </a:xfrm>
          <a:prstGeom prst="straightConnector1">
            <a:avLst/>
          </a:prstGeom>
          <a:noFill/>
          <a:ln cap="flat" cmpd="sng" w="38100">
            <a:solidFill>
              <a:srgbClr val="C2C2C2"/>
            </a:solidFill>
            <a:prstDash val="solid"/>
            <a:round/>
            <a:headEnd len="sm" w="sm" type="none"/>
            <a:tailEnd len="sm" w="sm" type="none"/>
          </a:ln>
        </p:spPr>
      </p:cxnSp>
      <p:cxnSp>
        <p:nvCxnSpPr>
          <p:cNvPr id="72" name="Google Shape;72;p11"/>
          <p:cNvCxnSpPr/>
          <p:nvPr/>
        </p:nvCxnSpPr>
        <p:spPr>
          <a:xfrm>
            <a:off x="-198858" y="3594799"/>
            <a:ext cx="7291735" cy="0"/>
          </a:xfrm>
          <a:prstGeom prst="straightConnector1">
            <a:avLst/>
          </a:prstGeom>
          <a:noFill/>
          <a:ln cap="flat" cmpd="sng" w="38100">
            <a:solidFill>
              <a:srgbClr val="C2C2C2"/>
            </a:solidFill>
            <a:prstDash val="solid"/>
            <a:round/>
            <a:headEnd len="sm" w="sm" type="none"/>
            <a:tailEnd len="sm" w="sm" type="none"/>
          </a:ln>
        </p:spPr>
      </p:cxnSp>
      <p:cxnSp>
        <p:nvCxnSpPr>
          <p:cNvPr id="73" name="Google Shape;73;p11"/>
          <p:cNvCxnSpPr/>
          <p:nvPr/>
        </p:nvCxnSpPr>
        <p:spPr>
          <a:xfrm>
            <a:off x="5414136" y="1834466"/>
            <a:ext cx="0" cy="6550771"/>
          </a:xfrm>
          <a:prstGeom prst="straightConnector1">
            <a:avLst/>
          </a:prstGeom>
          <a:noFill/>
          <a:ln cap="flat" cmpd="sng" w="38100">
            <a:solidFill>
              <a:srgbClr val="C2C2C2"/>
            </a:solidFill>
            <a:prstDash val="solid"/>
            <a:round/>
            <a:headEnd len="sm" w="sm" type="none"/>
            <a:tailEnd len="sm" w="sm" type="none"/>
          </a:ln>
        </p:spPr>
      </p:cxnSp>
      <p:sp>
        <p:nvSpPr>
          <p:cNvPr id="74" name="Google Shape;74;p11"/>
          <p:cNvSpPr/>
          <p:nvPr/>
        </p:nvSpPr>
        <p:spPr>
          <a:xfrm>
            <a:off x="1382218" y="2982085"/>
            <a:ext cx="4991173" cy="6702773"/>
          </a:xfrm>
          <a:custGeom>
            <a:rect b="b" l="l" r="r" t="t"/>
            <a:pathLst>
              <a:path extrusionOk="0" h="1091530" w="812800">
                <a:moveTo>
                  <a:pt x="0" y="0"/>
                </a:moveTo>
                <a:lnTo>
                  <a:pt x="812800" y="0"/>
                </a:lnTo>
                <a:lnTo>
                  <a:pt x="812800" y="1091530"/>
                </a:lnTo>
                <a:lnTo>
                  <a:pt x="0" y="1091530"/>
                </a:lnTo>
                <a:close/>
              </a:path>
            </a:pathLst>
          </a:custGeom>
          <a:solidFill>
            <a:srgbClr val="B62C16"/>
          </a:solidFill>
          <a:ln cap="flat" cmpd="sng" w="12700">
            <a:solidFill>
              <a:srgbClr val="000000"/>
            </a:solidFill>
            <a:prstDash val="solid"/>
            <a:round/>
            <a:headEnd len="sm" w="sm" type="none"/>
            <a:tailEnd len="sm" w="sm" type="none"/>
          </a:ln>
        </p:spPr>
      </p:sp>
      <p:grpSp>
        <p:nvGrpSpPr>
          <p:cNvPr id="75" name="Google Shape;75;p11"/>
          <p:cNvGrpSpPr/>
          <p:nvPr/>
        </p:nvGrpSpPr>
        <p:grpSpPr>
          <a:xfrm>
            <a:off x="931693" y="2243189"/>
            <a:ext cx="5106947" cy="7136409"/>
            <a:chOff x="0" y="-47625"/>
            <a:chExt cx="1413811" cy="1975649"/>
          </a:xfrm>
        </p:grpSpPr>
        <p:sp>
          <p:nvSpPr>
            <p:cNvPr id="76" name="Google Shape;76;p11"/>
            <p:cNvSpPr/>
            <p:nvPr/>
          </p:nvSpPr>
          <p:spPr>
            <a:xfrm>
              <a:off x="0" y="0"/>
              <a:ext cx="1413811" cy="1928024"/>
            </a:xfrm>
            <a:custGeom>
              <a:rect b="b" l="l" r="r" t="t"/>
              <a:pathLst>
                <a:path extrusionOk="0" h="1928024" w="1413811">
                  <a:moveTo>
                    <a:pt x="0" y="0"/>
                  </a:moveTo>
                  <a:lnTo>
                    <a:pt x="1413811" y="0"/>
                  </a:lnTo>
                  <a:lnTo>
                    <a:pt x="1413811" y="1928024"/>
                  </a:lnTo>
                  <a:lnTo>
                    <a:pt x="0" y="1928024"/>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77" name="Google Shape;77;p11"/>
            <p:cNvSpPr txBox="1"/>
            <p:nvPr/>
          </p:nvSpPr>
          <p:spPr>
            <a:xfrm>
              <a:off x="0" y="-47625"/>
              <a:ext cx="1413811" cy="197564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8" name="Google Shape;78;p11"/>
          <p:cNvPicPr preferRelativeResize="0"/>
          <p:nvPr/>
        </p:nvPicPr>
        <p:blipFill>
          <a:blip r:embed="rId3">
            <a:alphaModFix/>
          </a:blip>
          <a:stretch>
            <a:fillRect/>
          </a:stretch>
        </p:blipFill>
        <p:spPr>
          <a:xfrm>
            <a:off x="1360463" y="2185775"/>
            <a:ext cx="4991174" cy="7492872"/>
          </a:xfrm>
          <a:prstGeom prst="rect">
            <a:avLst/>
          </a:prstGeom>
          <a:noFill/>
          <a:ln>
            <a:noFill/>
          </a:ln>
        </p:spPr>
      </p:pic>
      <p:grpSp>
        <p:nvGrpSpPr>
          <p:cNvPr id="79" name="Google Shape;79;p11"/>
          <p:cNvGrpSpPr/>
          <p:nvPr/>
        </p:nvGrpSpPr>
        <p:grpSpPr>
          <a:xfrm>
            <a:off x="8653351" y="1653640"/>
            <a:ext cx="9634649" cy="7604660"/>
            <a:chOff x="0" y="-47625"/>
            <a:chExt cx="2537521" cy="2002873"/>
          </a:xfrm>
        </p:grpSpPr>
        <p:sp>
          <p:nvSpPr>
            <p:cNvPr id="80" name="Google Shape;80;p11"/>
            <p:cNvSpPr/>
            <p:nvPr/>
          </p:nvSpPr>
          <p:spPr>
            <a:xfrm>
              <a:off x="0" y="0"/>
              <a:ext cx="2537521" cy="1955248"/>
            </a:xfrm>
            <a:custGeom>
              <a:rect b="b" l="l" r="r" t="t"/>
              <a:pathLst>
                <a:path extrusionOk="0" h="1955248" w="2537521">
                  <a:moveTo>
                    <a:pt x="0" y="0"/>
                  </a:moveTo>
                  <a:lnTo>
                    <a:pt x="2537521" y="0"/>
                  </a:lnTo>
                  <a:lnTo>
                    <a:pt x="2537521" y="1955248"/>
                  </a:lnTo>
                  <a:lnTo>
                    <a:pt x="0" y="1955248"/>
                  </a:lnTo>
                  <a:close/>
                </a:path>
              </a:pathLst>
            </a:custGeom>
            <a:solidFill>
              <a:srgbClr val="EAEAEA"/>
            </a:solidFill>
            <a:ln>
              <a:noFill/>
            </a:ln>
          </p:spPr>
        </p:sp>
        <p:sp>
          <p:nvSpPr>
            <p:cNvPr id="81" name="Google Shape;81;p11"/>
            <p:cNvSpPr txBox="1"/>
            <p:nvPr/>
          </p:nvSpPr>
          <p:spPr>
            <a:xfrm>
              <a:off x="0" y="-47625"/>
              <a:ext cx="2537521" cy="200287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82" name="Google Shape;82;p11"/>
          <p:cNvPicPr preferRelativeResize="0"/>
          <p:nvPr/>
        </p:nvPicPr>
        <p:blipFill>
          <a:blip r:embed="rId4">
            <a:alphaModFix/>
          </a:blip>
          <a:stretch>
            <a:fillRect/>
          </a:stretch>
        </p:blipFill>
        <p:spPr>
          <a:xfrm>
            <a:off x="10994075" y="9010346"/>
            <a:ext cx="7210599" cy="444655"/>
          </a:xfrm>
          <a:prstGeom prst="rect">
            <a:avLst/>
          </a:prstGeom>
          <a:noFill/>
          <a:ln>
            <a:noFill/>
          </a:ln>
        </p:spPr>
      </p:pic>
      <p:grpSp>
        <p:nvGrpSpPr>
          <p:cNvPr id="83" name="Google Shape;83;p11"/>
          <p:cNvGrpSpPr/>
          <p:nvPr/>
        </p:nvGrpSpPr>
        <p:grpSpPr>
          <a:xfrm>
            <a:off x="15201900" y="-180826"/>
            <a:ext cx="3086100" cy="1648599"/>
            <a:chOff x="0" y="-47625"/>
            <a:chExt cx="812800" cy="434199"/>
          </a:xfrm>
        </p:grpSpPr>
        <p:sp>
          <p:nvSpPr>
            <p:cNvPr id="84" name="Google Shape;84;p11"/>
            <p:cNvSpPr/>
            <p:nvPr/>
          </p:nvSpPr>
          <p:spPr>
            <a:xfrm>
              <a:off x="0" y="0"/>
              <a:ext cx="812800" cy="386574"/>
            </a:xfrm>
            <a:custGeom>
              <a:rect b="b" l="l" r="r" t="t"/>
              <a:pathLst>
                <a:path extrusionOk="0" h="386574" w="812800">
                  <a:moveTo>
                    <a:pt x="0" y="0"/>
                  </a:moveTo>
                  <a:lnTo>
                    <a:pt x="812800" y="0"/>
                  </a:lnTo>
                  <a:lnTo>
                    <a:pt x="812800" y="386574"/>
                  </a:lnTo>
                  <a:lnTo>
                    <a:pt x="0" y="386574"/>
                  </a:lnTo>
                  <a:close/>
                </a:path>
              </a:pathLst>
            </a:custGeom>
            <a:solidFill>
              <a:srgbClr val="B62C16"/>
            </a:solidFill>
            <a:ln>
              <a:noFill/>
            </a:ln>
          </p:spPr>
        </p:sp>
        <p:sp>
          <p:nvSpPr>
            <p:cNvPr id="85" name="Google Shape;85;p11"/>
            <p:cNvSpPr txBox="1"/>
            <p:nvPr/>
          </p:nvSpPr>
          <p:spPr>
            <a:xfrm>
              <a:off x="0" y="-47625"/>
              <a:ext cx="812800" cy="43419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6" name="Google Shape;86;p11"/>
          <p:cNvSpPr txBox="1"/>
          <p:nvPr/>
        </p:nvSpPr>
        <p:spPr>
          <a:xfrm>
            <a:off x="9026453" y="3703257"/>
            <a:ext cx="8496463" cy="1971683"/>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7500" u="none" cap="none" strike="noStrike">
                <a:solidFill>
                  <a:srgbClr val="B62C16"/>
                </a:solidFill>
                <a:latin typeface="Archivo Black"/>
                <a:ea typeface="Archivo Black"/>
                <a:cs typeface="Archivo Black"/>
                <a:sym typeface="Archivo Black"/>
              </a:rPr>
              <a:t>AND ILLEGAL DRUGS</a:t>
            </a:r>
            <a:endParaRPr/>
          </a:p>
        </p:txBody>
      </p:sp>
      <p:grpSp>
        <p:nvGrpSpPr>
          <p:cNvPr id="87" name="Google Shape;87;p11"/>
          <p:cNvGrpSpPr/>
          <p:nvPr/>
        </p:nvGrpSpPr>
        <p:grpSpPr>
          <a:xfrm>
            <a:off x="14583783" y="7743351"/>
            <a:ext cx="2939133" cy="826734"/>
            <a:chOff x="0" y="-47625"/>
            <a:chExt cx="774093" cy="217741"/>
          </a:xfrm>
        </p:grpSpPr>
        <p:sp>
          <p:nvSpPr>
            <p:cNvPr id="88" name="Google Shape;88;p11"/>
            <p:cNvSpPr/>
            <p:nvPr/>
          </p:nvSpPr>
          <p:spPr>
            <a:xfrm>
              <a:off x="0" y="0"/>
              <a:ext cx="774093" cy="170116"/>
            </a:xfrm>
            <a:custGeom>
              <a:rect b="b" l="l" r="r" t="t"/>
              <a:pathLst>
                <a:path extrusionOk="0" h="170116" w="774093">
                  <a:moveTo>
                    <a:pt x="0" y="0"/>
                  </a:moveTo>
                  <a:lnTo>
                    <a:pt x="774093" y="0"/>
                  </a:lnTo>
                  <a:lnTo>
                    <a:pt x="774093" y="170116"/>
                  </a:lnTo>
                  <a:lnTo>
                    <a:pt x="0" y="170116"/>
                  </a:lnTo>
                  <a:close/>
                </a:path>
              </a:pathLst>
            </a:custGeom>
            <a:solidFill>
              <a:srgbClr val="B62C16"/>
            </a:solidFill>
            <a:ln>
              <a:noFill/>
            </a:ln>
          </p:spPr>
        </p:sp>
        <p:sp>
          <p:nvSpPr>
            <p:cNvPr id="89" name="Google Shape;89;p11"/>
            <p:cNvSpPr txBox="1"/>
            <p:nvPr/>
          </p:nvSpPr>
          <p:spPr>
            <a:xfrm>
              <a:off x="0" y="-47625"/>
              <a:ext cx="774093" cy="217741"/>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0" name="Google Shape;90;p11"/>
          <p:cNvSpPr/>
          <p:nvPr/>
        </p:nvSpPr>
        <p:spPr>
          <a:xfrm rot="5400000">
            <a:off x="16733181" y="9361245"/>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5">
              <a:alphaModFix/>
            </a:blip>
            <a:stretch>
              <a:fillRect b="0" l="0" r="0" t="0"/>
            </a:stretch>
          </a:blipFill>
          <a:ln>
            <a:noFill/>
          </a:ln>
        </p:spPr>
      </p:sp>
      <p:sp>
        <p:nvSpPr>
          <p:cNvPr id="91" name="Google Shape;91;p11"/>
          <p:cNvSpPr txBox="1"/>
          <p:nvPr/>
        </p:nvSpPr>
        <p:spPr>
          <a:xfrm>
            <a:off x="10686279" y="597534"/>
            <a:ext cx="907926" cy="34924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000" u="none" cap="none" strike="noStrike">
                <a:solidFill>
                  <a:srgbClr val="000000"/>
                </a:solidFill>
                <a:latin typeface="Open Sans"/>
                <a:ea typeface="Open Sans"/>
                <a:cs typeface="Open Sans"/>
                <a:sym typeface="Open Sans"/>
              </a:rPr>
              <a:t>Service</a:t>
            </a:r>
            <a:endParaRPr/>
          </a:p>
        </p:txBody>
      </p:sp>
      <p:sp>
        <p:nvSpPr>
          <p:cNvPr id="92" name="Google Shape;92;p11"/>
          <p:cNvSpPr txBox="1"/>
          <p:nvPr/>
        </p:nvSpPr>
        <p:spPr>
          <a:xfrm>
            <a:off x="10312328" y="6396511"/>
            <a:ext cx="7210588" cy="1099184"/>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000000"/>
                </a:solidFill>
                <a:latin typeface="Open Sans"/>
                <a:ea typeface="Open Sans"/>
                <a:cs typeface="Open Sans"/>
                <a:sym typeface="Open Sans"/>
              </a:rPr>
              <a:t>Understanding the distinctions, impacts, and regulations surrounding legal and illegal drugs: An In-depth exploration of health, society, and law.</a:t>
            </a:r>
            <a:endParaRPr/>
          </a:p>
        </p:txBody>
      </p:sp>
      <p:sp>
        <p:nvSpPr>
          <p:cNvPr id="93" name="Google Shape;93;p11"/>
          <p:cNvSpPr txBox="1"/>
          <p:nvPr/>
        </p:nvSpPr>
        <p:spPr>
          <a:xfrm>
            <a:off x="12850659" y="597534"/>
            <a:ext cx="990526" cy="34924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000" u="none" cap="none" strike="noStrike">
                <a:solidFill>
                  <a:srgbClr val="000000"/>
                </a:solidFill>
                <a:latin typeface="Open Sans"/>
                <a:ea typeface="Open Sans"/>
                <a:cs typeface="Open Sans"/>
                <a:sym typeface="Open Sans"/>
              </a:rPr>
              <a:t>Contact</a:t>
            </a:r>
            <a:endParaRPr/>
          </a:p>
        </p:txBody>
      </p:sp>
      <p:sp>
        <p:nvSpPr>
          <p:cNvPr id="94" name="Google Shape;94;p11"/>
          <p:cNvSpPr txBox="1"/>
          <p:nvPr/>
        </p:nvSpPr>
        <p:spPr>
          <a:xfrm>
            <a:off x="8653351" y="597534"/>
            <a:ext cx="770409" cy="34924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000" u="none" cap="none" strike="noStrike">
                <a:solidFill>
                  <a:srgbClr val="000000"/>
                </a:solidFill>
                <a:latin typeface="Open Sans"/>
                <a:ea typeface="Open Sans"/>
                <a:cs typeface="Open Sans"/>
                <a:sym typeface="Open Sans"/>
              </a:rPr>
              <a:t>About</a:t>
            </a:r>
            <a:endParaRPr/>
          </a:p>
        </p:txBody>
      </p:sp>
      <p:sp>
        <p:nvSpPr>
          <p:cNvPr id="95" name="Google Shape;95;p11"/>
          <p:cNvSpPr txBox="1"/>
          <p:nvPr/>
        </p:nvSpPr>
        <p:spPr>
          <a:xfrm>
            <a:off x="6717347" y="597534"/>
            <a:ext cx="751061" cy="34924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000" u="none" cap="none" strike="noStrike">
                <a:solidFill>
                  <a:srgbClr val="000000"/>
                </a:solidFill>
                <a:latin typeface="Open Sans"/>
                <a:ea typeface="Open Sans"/>
                <a:cs typeface="Open Sans"/>
                <a:sym typeface="Open Sans"/>
              </a:rPr>
              <a:t>Home</a:t>
            </a:r>
            <a:endParaRPr/>
          </a:p>
        </p:txBody>
      </p:sp>
      <p:sp>
        <p:nvSpPr>
          <p:cNvPr id="96" name="Google Shape;96;p11"/>
          <p:cNvSpPr txBox="1"/>
          <p:nvPr/>
        </p:nvSpPr>
        <p:spPr>
          <a:xfrm>
            <a:off x="1554705" y="467359"/>
            <a:ext cx="914623" cy="7048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499" u="none" cap="none" strike="noStrike">
                <a:solidFill>
                  <a:srgbClr val="000000"/>
                </a:solidFill>
                <a:latin typeface="Open Sans"/>
                <a:ea typeface="Open Sans"/>
                <a:cs typeface="Open Sans"/>
                <a:sym typeface="Open Sans"/>
              </a:rPr>
              <a:t>YOUR</a:t>
            </a:r>
            <a:endParaRPr/>
          </a:p>
          <a:p>
            <a:pPr indent="0" lvl="0" marL="0" marR="0" rtl="0" algn="ctr">
              <a:lnSpc>
                <a:spcPct val="140016"/>
              </a:lnSpc>
              <a:spcBef>
                <a:spcPts val="0"/>
              </a:spcBef>
              <a:spcAft>
                <a:spcPts val="0"/>
              </a:spcAft>
              <a:buNone/>
            </a:pPr>
            <a:r>
              <a:rPr b="1" i="0" lang="en-US" sz="2499" u="none" cap="none" strike="noStrike">
                <a:solidFill>
                  <a:srgbClr val="000000"/>
                </a:solidFill>
                <a:latin typeface="Open Sans"/>
                <a:ea typeface="Open Sans"/>
                <a:cs typeface="Open Sans"/>
                <a:sym typeface="Open Sans"/>
              </a:rPr>
              <a:t>LOGO</a:t>
            </a:r>
            <a:endParaRPr/>
          </a:p>
        </p:txBody>
      </p:sp>
      <p:sp>
        <p:nvSpPr>
          <p:cNvPr id="97" name="Google Shape;97;p11"/>
          <p:cNvSpPr txBox="1"/>
          <p:nvPr/>
        </p:nvSpPr>
        <p:spPr>
          <a:xfrm>
            <a:off x="14046695" y="2346321"/>
            <a:ext cx="3681731" cy="1285876"/>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b="0" i="0" lang="en-US" sz="7499" u="none" cap="none" strike="noStrike">
                <a:solidFill>
                  <a:srgbClr val="000000"/>
                </a:solidFill>
                <a:latin typeface="Archivo Black"/>
                <a:ea typeface="Archivo Black"/>
                <a:cs typeface="Archivo Black"/>
                <a:sym typeface="Archivo Black"/>
              </a:rPr>
              <a:t>LEGAL   </a:t>
            </a:r>
            <a:endParaRPr/>
          </a:p>
        </p:txBody>
      </p:sp>
      <p:sp>
        <p:nvSpPr>
          <p:cNvPr id="98" name="Google Shape;98;p11"/>
          <p:cNvSpPr txBox="1"/>
          <p:nvPr/>
        </p:nvSpPr>
        <p:spPr>
          <a:xfrm>
            <a:off x="15529846" y="8002656"/>
            <a:ext cx="1047006" cy="431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500" u="none" cap="none" strike="noStrike">
                <a:solidFill>
                  <a:srgbClr val="FFFFFF"/>
                </a:solidFill>
                <a:latin typeface="Open Sans"/>
                <a:ea typeface="Open Sans"/>
                <a:cs typeface="Open Sans"/>
                <a:sym typeface="Open Sans"/>
              </a:rPr>
              <a:t>SLIDES</a:t>
            </a:r>
            <a:endParaRPr/>
          </a:p>
        </p:txBody>
      </p:sp>
      <p:pic>
        <p:nvPicPr>
          <p:cNvPr id="99" name="Google Shape;99;p11"/>
          <p:cNvPicPr preferRelativeResize="0"/>
          <p:nvPr/>
        </p:nvPicPr>
        <p:blipFill>
          <a:blip r:embed="rId6">
            <a:alphaModFix/>
          </a:blip>
          <a:stretch>
            <a:fillRect/>
          </a:stretch>
        </p:blipFill>
        <p:spPr>
          <a:xfrm>
            <a:off x="7952650" y="2199476"/>
            <a:ext cx="1555300" cy="1432029"/>
          </a:xfrm>
          <a:prstGeom prst="rect">
            <a:avLst/>
          </a:prstGeom>
          <a:noFill/>
          <a:ln>
            <a:noFill/>
          </a:ln>
        </p:spPr>
      </p:pic>
      <p:pic>
        <p:nvPicPr>
          <p:cNvPr id="100" name="Google Shape;100;p11"/>
          <p:cNvPicPr preferRelativeResize="0"/>
          <p:nvPr/>
        </p:nvPicPr>
        <p:blipFill>
          <a:blip r:embed="rId7">
            <a:alphaModFix/>
          </a:blip>
          <a:stretch>
            <a:fillRect/>
          </a:stretch>
        </p:blipFill>
        <p:spPr>
          <a:xfrm>
            <a:off x="10554875" y="5015400"/>
            <a:ext cx="1928063" cy="612400"/>
          </a:xfrm>
          <a:prstGeom prst="rect">
            <a:avLst/>
          </a:prstGeom>
          <a:noFill/>
          <a:ln>
            <a:noFill/>
          </a:ln>
        </p:spPr>
      </p:pic>
      <p:pic>
        <p:nvPicPr>
          <p:cNvPr id="101" name="Google Shape;101;p11"/>
          <p:cNvPicPr preferRelativeResize="0"/>
          <p:nvPr/>
        </p:nvPicPr>
        <p:blipFill>
          <a:blip r:embed="rId8">
            <a:alphaModFix/>
          </a:blip>
          <a:stretch>
            <a:fillRect/>
          </a:stretch>
        </p:blipFill>
        <p:spPr>
          <a:xfrm>
            <a:off x="7153246" y="7605374"/>
            <a:ext cx="799400" cy="15058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20"/>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450" name="Google Shape;450;p20"/>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pic>
        <p:nvPicPr>
          <p:cNvPr id="451" name="Google Shape;451;p20"/>
          <p:cNvPicPr preferRelativeResize="0"/>
          <p:nvPr/>
        </p:nvPicPr>
        <p:blipFill rotWithShape="1">
          <a:blip r:embed="rId4">
            <a:alphaModFix/>
          </a:blip>
          <a:srcRect b="0" l="0" r="0" t="0"/>
          <a:stretch/>
        </p:blipFill>
        <p:spPr>
          <a:xfrm>
            <a:off x="707894" y="3498747"/>
            <a:ext cx="3849673" cy="3849673"/>
          </a:xfrm>
          <a:prstGeom prst="rect">
            <a:avLst/>
          </a:prstGeom>
          <a:noFill/>
          <a:ln>
            <a:noFill/>
          </a:ln>
        </p:spPr>
      </p:pic>
      <p:sp>
        <p:nvSpPr>
          <p:cNvPr id="452" name="Google Shape;452;p20"/>
          <p:cNvSpPr txBox="1"/>
          <p:nvPr/>
        </p:nvSpPr>
        <p:spPr>
          <a:xfrm>
            <a:off x="1397283" y="7787640"/>
            <a:ext cx="2528802"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453" name="Google Shape;453;p20"/>
          <p:cNvSpPr txBox="1"/>
          <p:nvPr/>
        </p:nvSpPr>
        <p:spPr>
          <a:xfrm>
            <a:off x="13499692" y="7787640"/>
            <a:ext cx="2479530"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sp>
        <p:nvSpPr>
          <p:cNvPr id="454" name="Google Shape;454;p20"/>
          <p:cNvSpPr txBox="1"/>
          <p:nvPr/>
        </p:nvSpPr>
        <p:spPr>
          <a:xfrm>
            <a:off x="7357999" y="7787640"/>
            <a:ext cx="2504166"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pic>
        <p:nvPicPr>
          <p:cNvPr id="455" name="Google Shape;455;p20"/>
          <p:cNvPicPr preferRelativeResize="0"/>
          <p:nvPr/>
        </p:nvPicPr>
        <p:blipFill rotWithShape="1">
          <a:blip r:embed="rId5">
            <a:alphaModFix/>
          </a:blip>
          <a:srcRect b="0" l="0" r="0" t="0"/>
          <a:stretch/>
        </p:blipFill>
        <p:spPr>
          <a:xfrm>
            <a:off x="6685246" y="3498747"/>
            <a:ext cx="3849673" cy="3849673"/>
          </a:xfrm>
          <a:prstGeom prst="rect">
            <a:avLst/>
          </a:prstGeom>
          <a:noFill/>
          <a:ln>
            <a:noFill/>
          </a:ln>
        </p:spPr>
      </p:pic>
      <p:pic>
        <p:nvPicPr>
          <p:cNvPr id="456" name="Google Shape;456;p20"/>
          <p:cNvPicPr preferRelativeResize="0"/>
          <p:nvPr/>
        </p:nvPicPr>
        <p:blipFill rotWithShape="1">
          <a:blip r:embed="rId6">
            <a:alphaModFix/>
          </a:blip>
          <a:srcRect b="0" l="0" r="0" t="0"/>
          <a:stretch/>
        </p:blipFill>
        <p:spPr>
          <a:xfrm>
            <a:off x="12662598" y="3498747"/>
            <a:ext cx="3849673" cy="3849673"/>
          </a:xfrm>
          <a:prstGeom prst="rect">
            <a:avLst/>
          </a:prstGeom>
          <a:noFill/>
          <a:ln>
            <a:noFill/>
          </a:ln>
        </p:spPr>
      </p:pic>
      <p:sp>
        <p:nvSpPr>
          <p:cNvPr id="457" name="Google Shape;457;p20"/>
          <p:cNvSpPr txBox="1"/>
          <p:nvPr/>
        </p:nvSpPr>
        <p:spPr>
          <a:xfrm>
            <a:off x="1028700" y="2737513"/>
            <a:ext cx="12322393"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the featured statistic.</a:t>
            </a:r>
            <a:endParaRPr/>
          </a:p>
        </p:txBody>
      </p:sp>
      <p:grpSp>
        <p:nvGrpSpPr>
          <p:cNvPr id="458" name="Google Shape;458;p20"/>
          <p:cNvGrpSpPr/>
          <p:nvPr/>
        </p:nvGrpSpPr>
        <p:grpSpPr>
          <a:xfrm>
            <a:off x="-6862983" y="-180826"/>
            <a:ext cx="12407375" cy="2685404"/>
            <a:chOff x="0" y="-47625"/>
            <a:chExt cx="3267786" cy="707267"/>
          </a:xfrm>
        </p:grpSpPr>
        <p:sp>
          <p:nvSpPr>
            <p:cNvPr id="459" name="Google Shape;459;p20"/>
            <p:cNvSpPr/>
            <p:nvPr/>
          </p:nvSpPr>
          <p:spPr>
            <a:xfrm>
              <a:off x="0" y="0"/>
              <a:ext cx="3267786" cy="659642"/>
            </a:xfrm>
            <a:custGeom>
              <a:rect b="b" l="l" r="r" t="t"/>
              <a:pathLst>
                <a:path extrusionOk="0" h="659642" w="3267786">
                  <a:moveTo>
                    <a:pt x="0" y="0"/>
                  </a:moveTo>
                  <a:lnTo>
                    <a:pt x="3267786" y="0"/>
                  </a:lnTo>
                  <a:lnTo>
                    <a:pt x="3267786" y="659642"/>
                  </a:lnTo>
                  <a:lnTo>
                    <a:pt x="0" y="659642"/>
                  </a:lnTo>
                  <a:close/>
                </a:path>
              </a:pathLst>
            </a:custGeom>
            <a:solidFill>
              <a:srgbClr val="B62C16"/>
            </a:solidFill>
            <a:ln>
              <a:noFill/>
            </a:ln>
          </p:spPr>
        </p:sp>
        <p:sp>
          <p:nvSpPr>
            <p:cNvPr id="460" name="Google Shape;460;p20"/>
            <p:cNvSpPr txBox="1"/>
            <p:nvPr/>
          </p:nvSpPr>
          <p:spPr>
            <a:xfrm>
              <a:off x="0" y="-47625"/>
              <a:ext cx="3267786"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1" name="Google Shape;461;p20"/>
          <p:cNvSpPr txBox="1"/>
          <p:nvPr/>
        </p:nvSpPr>
        <p:spPr>
          <a:xfrm>
            <a:off x="1028700" y="1143000"/>
            <a:ext cx="4691476"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MARKET</a:t>
            </a:r>
            <a:endParaRPr/>
          </a:p>
        </p:txBody>
      </p:sp>
      <p:sp>
        <p:nvSpPr>
          <p:cNvPr id="462" name="Google Shape;462;p20"/>
          <p:cNvSpPr txBox="1"/>
          <p:nvPr/>
        </p:nvSpPr>
        <p:spPr>
          <a:xfrm>
            <a:off x="5720176" y="1143000"/>
            <a:ext cx="5628174"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RESEARCH</a:t>
            </a:r>
            <a:endParaRPr/>
          </a:p>
        </p:txBody>
      </p:sp>
      <p:cxnSp>
        <p:nvCxnSpPr>
          <p:cNvPr id="463" name="Google Shape;463;p20"/>
          <p:cNvCxnSpPr/>
          <p:nvPr/>
        </p:nvCxnSpPr>
        <p:spPr>
          <a:xfrm>
            <a:off x="16022128" y="1209494"/>
            <a:ext cx="5163262" cy="0"/>
          </a:xfrm>
          <a:prstGeom prst="straightConnector1">
            <a:avLst/>
          </a:prstGeom>
          <a:noFill/>
          <a:ln cap="flat" cmpd="sng" w="28575">
            <a:solidFill>
              <a:srgbClr val="C2C2C2"/>
            </a:solidFill>
            <a:prstDash val="solid"/>
            <a:round/>
            <a:headEnd len="sm" w="sm" type="none"/>
            <a:tailEnd len="sm" w="sm" type="none"/>
          </a:ln>
        </p:spPr>
      </p:cxnSp>
      <p:cxnSp>
        <p:nvCxnSpPr>
          <p:cNvPr id="464" name="Google Shape;464;p20"/>
          <p:cNvCxnSpPr/>
          <p:nvPr/>
        </p:nvCxnSpPr>
        <p:spPr>
          <a:xfrm>
            <a:off x="16022128" y="2014799"/>
            <a:ext cx="5163262" cy="0"/>
          </a:xfrm>
          <a:prstGeom prst="straightConnector1">
            <a:avLst/>
          </a:prstGeom>
          <a:noFill/>
          <a:ln cap="flat" cmpd="sng" w="28575">
            <a:solidFill>
              <a:srgbClr val="C2C2C2"/>
            </a:solidFill>
            <a:prstDash val="solid"/>
            <a:round/>
            <a:headEnd len="sm" w="sm" type="none"/>
            <a:tailEnd len="sm" w="sm" type="none"/>
          </a:ln>
        </p:spPr>
      </p:cxnSp>
      <p:cxnSp>
        <p:nvCxnSpPr>
          <p:cNvPr id="465" name="Google Shape;465;p20"/>
          <p:cNvCxnSpPr/>
          <p:nvPr/>
        </p:nvCxnSpPr>
        <p:spPr>
          <a:xfrm>
            <a:off x="16022128" y="2820104"/>
            <a:ext cx="5163262" cy="0"/>
          </a:xfrm>
          <a:prstGeom prst="straightConnector1">
            <a:avLst/>
          </a:prstGeom>
          <a:noFill/>
          <a:ln cap="flat" cmpd="sng" w="28575">
            <a:solidFill>
              <a:srgbClr val="C2C2C2"/>
            </a:solidFill>
            <a:prstDash val="solid"/>
            <a:round/>
            <a:headEnd len="sm" w="sm" type="none"/>
            <a:tailEnd len="sm" w="sm" type="none"/>
          </a:ln>
        </p:spPr>
      </p:cxnSp>
      <p:cxnSp>
        <p:nvCxnSpPr>
          <p:cNvPr id="466" name="Google Shape;466;p20"/>
          <p:cNvCxnSpPr/>
          <p:nvPr/>
        </p:nvCxnSpPr>
        <p:spPr>
          <a:xfrm>
            <a:off x="17465088" y="-765489"/>
            <a:ext cx="0" cy="4390022"/>
          </a:xfrm>
          <a:prstGeom prst="straightConnector1">
            <a:avLst/>
          </a:prstGeom>
          <a:noFill/>
          <a:ln cap="flat" cmpd="sng" w="28575">
            <a:solidFill>
              <a:srgbClr val="C2C2C2"/>
            </a:solidFill>
            <a:prstDash val="solid"/>
            <a:round/>
            <a:headEnd len="sm" w="sm" type="none"/>
            <a:tailEnd len="sm" w="sm" type="none"/>
          </a:ln>
        </p:spPr>
      </p:cxnSp>
      <p:cxnSp>
        <p:nvCxnSpPr>
          <p:cNvPr id="467" name="Google Shape;467;p20"/>
          <p:cNvCxnSpPr/>
          <p:nvPr/>
        </p:nvCxnSpPr>
        <p:spPr>
          <a:xfrm>
            <a:off x="16558654" y="-765489"/>
            <a:ext cx="0" cy="4390022"/>
          </a:xfrm>
          <a:prstGeom prst="straightConnector1">
            <a:avLst/>
          </a:prstGeom>
          <a:noFill/>
          <a:ln cap="flat" cmpd="sng" w="28575">
            <a:solidFill>
              <a:srgbClr val="C2C2C2"/>
            </a:solidFill>
            <a:prstDash val="solid"/>
            <a:round/>
            <a:headEnd len="sm" w="sm" type="none"/>
            <a:tailEnd len="sm" w="sm" type="none"/>
          </a:ln>
        </p:spPr>
      </p:cxnSp>
      <p:cxnSp>
        <p:nvCxnSpPr>
          <p:cNvPr id="468" name="Google Shape;468;p20"/>
          <p:cNvCxnSpPr/>
          <p:nvPr/>
        </p:nvCxnSpPr>
        <p:spPr>
          <a:xfrm>
            <a:off x="16022128" y="436299"/>
            <a:ext cx="5163262" cy="0"/>
          </a:xfrm>
          <a:prstGeom prst="straightConnector1">
            <a:avLst/>
          </a:prstGeom>
          <a:noFill/>
          <a:ln cap="flat" cmpd="sng" w="28575">
            <a:solidFill>
              <a:srgbClr val="C2C2C2"/>
            </a:solidFill>
            <a:prstDash val="solid"/>
            <a:round/>
            <a:headEnd len="sm" w="sm" type="none"/>
            <a:tailEnd len="sm" w="sm" type="none"/>
          </a:ln>
        </p:spPr>
      </p:cxnSp>
      <p:pic>
        <p:nvPicPr>
          <p:cNvPr id="469" name="Google Shape;469;p20"/>
          <p:cNvPicPr preferRelativeResize="0"/>
          <p:nvPr/>
        </p:nvPicPr>
        <p:blipFill>
          <a:blip r:embed="rId7">
            <a:alphaModFix/>
          </a:blip>
          <a:stretch>
            <a:fillRect/>
          </a:stretch>
        </p:blipFill>
        <p:spPr>
          <a:xfrm>
            <a:off x="707888" y="452205"/>
            <a:ext cx="1687100" cy="531803"/>
          </a:xfrm>
          <a:prstGeom prst="rect">
            <a:avLst/>
          </a:prstGeom>
          <a:noFill/>
          <a:ln>
            <a:noFill/>
          </a:ln>
        </p:spPr>
      </p:pic>
      <p:pic>
        <p:nvPicPr>
          <p:cNvPr id="470" name="Google Shape;470;p20"/>
          <p:cNvPicPr preferRelativeResize="0"/>
          <p:nvPr/>
        </p:nvPicPr>
        <p:blipFill>
          <a:blip r:embed="rId8">
            <a:alphaModFix/>
          </a:blip>
          <a:stretch>
            <a:fillRect/>
          </a:stretch>
        </p:blipFill>
        <p:spPr>
          <a:xfrm>
            <a:off x="17708723" y="1357552"/>
            <a:ext cx="1424727" cy="1314500"/>
          </a:xfrm>
          <a:prstGeom prst="rect">
            <a:avLst/>
          </a:prstGeom>
          <a:noFill/>
          <a:ln>
            <a:noFill/>
          </a:ln>
        </p:spPr>
      </p:pic>
      <p:pic>
        <p:nvPicPr>
          <p:cNvPr id="471" name="Google Shape;471;p20"/>
          <p:cNvPicPr preferRelativeResize="0"/>
          <p:nvPr/>
        </p:nvPicPr>
        <p:blipFill>
          <a:blip r:embed="rId9">
            <a:alphaModFix/>
          </a:blip>
          <a:stretch>
            <a:fillRect/>
          </a:stretch>
        </p:blipFill>
        <p:spPr>
          <a:xfrm>
            <a:off x="12754051" y="3550"/>
            <a:ext cx="7315200" cy="45110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21"/>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477" name="Google Shape;477;p21"/>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478" name="Google Shape;478;p21"/>
          <p:cNvGrpSpPr/>
          <p:nvPr/>
        </p:nvGrpSpPr>
        <p:grpSpPr>
          <a:xfrm>
            <a:off x="1304656" y="971760"/>
            <a:ext cx="6363791" cy="3194819"/>
            <a:chOff x="0" y="-47625"/>
            <a:chExt cx="2276365" cy="1142805"/>
          </a:xfrm>
        </p:grpSpPr>
        <p:sp>
          <p:nvSpPr>
            <p:cNvPr id="479" name="Google Shape;479;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B62C16"/>
            </a:solidFill>
            <a:ln>
              <a:noFill/>
            </a:ln>
          </p:spPr>
        </p:sp>
        <p:sp>
          <p:nvSpPr>
            <p:cNvPr id="480" name="Google Shape;480;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1" name="Google Shape;481;p21"/>
          <p:cNvGrpSpPr/>
          <p:nvPr/>
        </p:nvGrpSpPr>
        <p:grpSpPr>
          <a:xfrm>
            <a:off x="1304656" y="5094886"/>
            <a:ext cx="6363791" cy="3194819"/>
            <a:chOff x="0" y="-47625"/>
            <a:chExt cx="2276365" cy="1142805"/>
          </a:xfrm>
        </p:grpSpPr>
        <p:sp>
          <p:nvSpPr>
            <p:cNvPr id="482" name="Google Shape;482;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B62C16"/>
            </a:solidFill>
            <a:ln>
              <a:noFill/>
            </a:ln>
          </p:spPr>
        </p:sp>
        <p:sp>
          <p:nvSpPr>
            <p:cNvPr id="483" name="Google Shape;483;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4" name="Google Shape;484;p21"/>
          <p:cNvGrpSpPr/>
          <p:nvPr/>
        </p:nvGrpSpPr>
        <p:grpSpPr>
          <a:xfrm>
            <a:off x="10498121" y="1039053"/>
            <a:ext cx="6363791" cy="3194819"/>
            <a:chOff x="0" y="-47625"/>
            <a:chExt cx="2276365" cy="1142805"/>
          </a:xfrm>
        </p:grpSpPr>
        <p:sp>
          <p:nvSpPr>
            <p:cNvPr id="485" name="Google Shape;485;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B62C16"/>
            </a:solidFill>
            <a:ln>
              <a:noFill/>
            </a:ln>
          </p:spPr>
        </p:sp>
        <p:sp>
          <p:nvSpPr>
            <p:cNvPr id="486" name="Google Shape;486;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7" name="Google Shape;487;p21"/>
          <p:cNvGrpSpPr/>
          <p:nvPr/>
        </p:nvGrpSpPr>
        <p:grpSpPr>
          <a:xfrm>
            <a:off x="10498121" y="5162179"/>
            <a:ext cx="6363791" cy="3194819"/>
            <a:chOff x="0" y="-47625"/>
            <a:chExt cx="2276365" cy="1142805"/>
          </a:xfrm>
        </p:grpSpPr>
        <p:sp>
          <p:nvSpPr>
            <p:cNvPr id="488" name="Google Shape;488;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B62C16"/>
            </a:solidFill>
            <a:ln>
              <a:noFill/>
            </a:ln>
          </p:spPr>
        </p:sp>
        <p:sp>
          <p:nvSpPr>
            <p:cNvPr id="489" name="Google Shape;489;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0" name="Google Shape;490;p21"/>
          <p:cNvGrpSpPr/>
          <p:nvPr/>
        </p:nvGrpSpPr>
        <p:grpSpPr>
          <a:xfrm>
            <a:off x="1702043" y="1106346"/>
            <a:ext cx="6363791" cy="3194819"/>
            <a:chOff x="0" y="-47625"/>
            <a:chExt cx="2276365" cy="1142805"/>
          </a:xfrm>
        </p:grpSpPr>
        <p:sp>
          <p:nvSpPr>
            <p:cNvPr id="491" name="Google Shape;491;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92" name="Google Shape;492;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3" name="Google Shape;493;p21"/>
          <p:cNvGrpSpPr/>
          <p:nvPr/>
        </p:nvGrpSpPr>
        <p:grpSpPr>
          <a:xfrm>
            <a:off x="1702043" y="5229471"/>
            <a:ext cx="6363791" cy="3194819"/>
            <a:chOff x="0" y="-47625"/>
            <a:chExt cx="2276365" cy="1142805"/>
          </a:xfrm>
        </p:grpSpPr>
        <p:sp>
          <p:nvSpPr>
            <p:cNvPr id="494" name="Google Shape;494;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95" name="Google Shape;495;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6" name="Google Shape;496;p21"/>
          <p:cNvGrpSpPr/>
          <p:nvPr/>
        </p:nvGrpSpPr>
        <p:grpSpPr>
          <a:xfrm>
            <a:off x="10895509" y="1173639"/>
            <a:ext cx="6363791" cy="3194819"/>
            <a:chOff x="0" y="-47625"/>
            <a:chExt cx="2276365" cy="1142805"/>
          </a:xfrm>
        </p:grpSpPr>
        <p:sp>
          <p:nvSpPr>
            <p:cNvPr id="497" name="Google Shape;497;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98" name="Google Shape;498;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9" name="Google Shape;499;p21"/>
          <p:cNvGrpSpPr/>
          <p:nvPr/>
        </p:nvGrpSpPr>
        <p:grpSpPr>
          <a:xfrm>
            <a:off x="10895509" y="5296764"/>
            <a:ext cx="6363791" cy="3194819"/>
            <a:chOff x="0" y="-47625"/>
            <a:chExt cx="2276365" cy="1142805"/>
          </a:xfrm>
        </p:grpSpPr>
        <p:sp>
          <p:nvSpPr>
            <p:cNvPr id="500" name="Google Shape;500;p21"/>
            <p:cNvSpPr/>
            <p:nvPr/>
          </p:nvSpPr>
          <p:spPr>
            <a:xfrm>
              <a:off x="0" y="0"/>
              <a:ext cx="2276365" cy="1095180"/>
            </a:xfrm>
            <a:custGeom>
              <a:rect b="b" l="l" r="r" t="t"/>
              <a:pathLst>
                <a:path extrusionOk="0" h="1095180" w="2276365">
                  <a:moveTo>
                    <a:pt x="0" y="0"/>
                  </a:moveTo>
                  <a:lnTo>
                    <a:pt x="2276365" y="0"/>
                  </a:lnTo>
                  <a:lnTo>
                    <a:pt x="2276365" y="1095180"/>
                  </a:lnTo>
                  <a:lnTo>
                    <a:pt x="0" y="1095180"/>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501" name="Google Shape;501;p21"/>
            <p:cNvSpPr txBox="1"/>
            <p:nvPr/>
          </p:nvSpPr>
          <p:spPr>
            <a:xfrm>
              <a:off x="0" y="-47625"/>
              <a:ext cx="2276365" cy="114280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2" name="Google Shape;502;p21"/>
          <p:cNvSpPr txBox="1"/>
          <p:nvPr/>
        </p:nvSpPr>
        <p:spPr>
          <a:xfrm>
            <a:off x="3657600" y="1481037"/>
            <a:ext cx="2867337"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chivo Black"/>
                <a:ea typeface="Archivo Black"/>
                <a:cs typeface="Archivo Black"/>
                <a:sym typeface="Archivo Black"/>
              </a:rPr>
              <a:t>STRENGTHS</a:t>
            </a:r>
            <a:endParaRPr/>
          </a:p>
        </p:txBody>
      </p:sp>
      <p:sp>
        <p:nvSpPr>
          <p:cNvPr id="503" name="Google Shape;503;p21"/>
          <p:cNvSpPr txBox="1"/>
          <p:nvPr/>
        </p:nvSpPr>
        <p:spPr>
          <a:xfrm>
            <a:off x="2132522" y="1858553"/>
            <a:ext cx="1039991" cy="1688959"/>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None/>
            </a:pPr>
            <a:r>
              <a:rPr b="0" i="0" lang="en-US" sz="11082" u="none" cap="none" strike="noStrike">
                <a:solidFill>
                  <a:srgbClr val="FFFFFF"/>
                </a:solidFill>
                <a:latin typeface="Archivo Black"/>
                <a:ea typeface="Archivo Black"/>
                <a:cs typeface="Archivo Black"/>
                <a:sym typeface="Archivo Black"/>
              </a:rPr>
              <a:t>S</a:t>
            </a:r>
            <a:endParaRPr/>
          </a:p>
        </p:txBody>
      </p:sp>
      <p:sp>
        <p:nvSpPr>
          <p:cNvPr id="504" name="Google Shape;504;p21"/>
          <p:cNvSpPr txBox="1"/>
          <p:nvPr/>
        </p:nvSpPr>
        <p:spPr>
          <a:xfrm>
            <a:off x="2113472" y="6116264"/>
            <a:ext cx="1039991" cy="1688959"/>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None/>
            </a:pPr>
            <a:r>
              <a:rPr b="0" i="0" lang="en-US" sz="11082" u="none" cap="none" strike="noStrike">
                <a:solidFill>
                  <a:srgbClr val="FFFFFF"/>
                </a:solidFill>
                <a:latin typeface="Archivo Black"/>
                <a:ea typeface="Archivo Black"/>
                <a:cs typeface="Archivo Black"/>
                <a:sym typeface="Archivo Black"/>
              </a:rPr>
              <a:t>O</a:t>
            </a:r>
            <a:endParaRPr/>
          </a:p>
        </p:txBody>
      </p:sp>
      <p:sp>
        <p:nvSpPr>
          <p:cNvPr id="505" name="Google Shape;505;p21"/>
          <p:cNvSpPr txBox="1"/>
          <p:nvPr/>
        </p:nvSpPr>
        <p:spPr>
          <a:xfrm>
            <a:off x="11278047" y="1858553"/>
            <a:ext cx="1552519" cy="1688959"/>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None/>
            </a:pPr>
            <a:r>
              <a:rPr b="0" i="0" lang="en-US" sz="11082" u="none" cap="none" strike="noStrike">
                <a:solidFill>
                  <a:srgbClr val="FFFFFF"/>
                </a:solidFill>
                <a:latin typeface="Archivo Black"/>
                <a:ea typeface="Archivo Black"/>
                <a:cs typeface="Archivo Black"/>
                <a:sym typeface="Archivo Black"/>
              </a:rPr>
              <a:t>W</a:t>
            </a:r>
            <a:endParaRPr/>
          </a:p>
        </p:txBody>
      </p:sp>
      <p:sp>
        <p:nvSpPr>
          <p:cNvPr id="506" name="Google Shape;506;p21"/>
          <p:cNvSpPr txBox="1"/>
          <p:nvPr/>
        </p:nvSpPr>
        <p:spPr>
          <a:xfrm>
            <a:off x="11468547" y="6116264"/>
            <a:ext cx="1552519" cy="1688959"/>
          </a:xfrm>
          <a:prstGeom prst="rect">
            <a:avLst/>
          </a:prstGeom>
          <a:noFill/>
          <a:ln>
            <a:noFill/>
          </a:ln>
        </p:spPr>
        <p:txBody>
          <a:bodyPr anchorCtr="0" anchor="t" bIns="0" lIns="0" spcFirstLastPara="1" rIns="0" wrap="square" tIns="0">
            <a:spAutoFit/>
          </a:bodyPr>
          <a:lstStyle/>
          <a:p>
            <a:pPr indent="0" lvl="0" marL="0" marR="0" rtl="0" algn="l">
              <a:lnSpc>
                <a:spcPct val="119996"/>
              </a:lnSpc>
              <a:spcBef>
                <a:spcPts val="0"/>
              </a:spcBef>
              <a:spcAft>
                <a:spcPts val="0"/>
              </a:spcAft>
              <a:buNone/>
            </a:pPr>
            <a:r>
              <a:rPr b="0" i="0" lang="en-US" sz="11082" u="none" cap="none" strike="noStrike">
                <a:solidFill>
                  <a:srgbClr val="FFFFFF"/>
                </a:solidFill>
                <a:latin typeface="Archivo Black"/>
                <a:ea typeface="Archivo Black"/>
                <a:cs typeface="Archivo Black"/>
                <a:sym typeface="Archivo Black"/>
              </a:rPr>
              <a:t>T</a:t>
            </a:r>
            <a:endParaRPr/>
          </a:p>
        </p:txBody>
      </p:sp>
      <p:sp>
        <p:nvSpPr>
          <p:cNvPr id="507" name="Google Shape;507;p21"/>
          <p:cNvSpPr txBox="1"/>
          <p:nvPr/>
        </p:nvSpPr>
        <p:spPr>
          <a:xfrm>
            <a:off x="13069066" y="1574058"/>
            <a:ext cx="3419248"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chivo Black"/>
                <a:ea typeface="Archivo Black"/>
                <a:cs typeface="Archivo Black"/>
                <a:sym typeface="Archivo Black"/>
              </a:rPr>
              <a:t>WEAKNESSES</a:t>
            </a:r>
            <a:endParaRPr/>
          </a:p>
        </p:txBody>
      </p:sp>
      <p:sp>
        <p:nvSpPr>
          <p:cNvPr id="508" name="Google Shape;508;p21"/>
          <p:cNvSpPr txBox="1"/>
          <p:nvPr/>
        </p:nvSpPr>
        <p:spPr>
          <a:xfrm>
            <a:off x="3657600" y="5719832"/>
            <a:ext cx="4010847"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chivo Black"/>
                <a:ea typeface="Archivo Black"/>
                <a:cs typeface="Archivo Black"/>
                <a:sym typeface="Archivo Black"/>
              </a:rPr>
              <a:t>OPPORTUNITIES</a:t>
            </a:r>
            <a:endParaRPr/>
          </a:p>
        </p:txBody>
      </p:sp>
      <p:sp>
        <p:nvSpPr>
          <p:cNvPr id="509" name="Google Shape;509;p21"/>
          <p:cNvSpPr txBox="1"/>
          <p:nvPr/>
        </p:nvSpPr>
        <p:spPr>
          <a:xfrm>
            <a:off x="13069066" y="5719832"/>
            <a:ext cx="2867337"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chivo Black"/>
                <a:ea typeface="Archivo Black"/>
                <a:cs typeface="Archivo Black"/>
                <a:sym typeface="Archivo Black"/>
              </a:rPr>
              <a:t>THREATS</a:t>
            </a:r>
            <a:endParaRPr/>
          </a:p>
        </p:txBody>
      </p:sp>
      <p:sp>
        <p:nvSpPr>
          <p:cNvPr id="510" name="Google Shape;510;p21"/>
          <p:cNvSpPr txBox="1"/>
          <p:nvPr/>
        </p:nvSpPr>
        <p:spPr>
          <a:xfrm>
            <a:off x="3657600" y="2108327"/>
            <a:ext cx="3657600" cy="1653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you doing well? </a:t>
            </a:r>
            <a:endParaRPr/>
          </a:p>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sets you apart? What are your good qualities?</a:t>
            </a:r>
            <a:endParaRPr/>
          </a:p>
        </p:txBody>
      </p:sp>
      <p:sp>
        <p:nvSpPr>
          <p:cNvPr id="511" name="Google Shape;511;p21"/>
          <p:cNvSpPr txBox="1"/>
          <p:nvPr/>
        </p:nvSpPr>
        <p:spPr>
          <a:xfrm>
            <a:off x="13069066" y="2108327"/>
            <a:ext cx="3657600" cy="1653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Are resources adequate? What do others do better than you?</a:t>
            </a:r>
            <a:endParaRPr/>
          </a:p>
          <a:p>
            <a:pPr indent="0" lvl="0" marL="0" marR="0" rtl="0" algn="l">
              <a:lnSpc>
                <a:spcPct val="14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sp>
        <p:nvSpPr>
          <p:cNvPr id="512" name="Google Shape;512;p21"/>
          <p:cNvSpPr txBox="1"/>
          <p:nvPr/>
        </p:nvSpPr>
        <p:spPr>
          <a:xfrm>
            <a:off x="3657600" y="6242610"/>
            <a:ext cx="3657600" cy="1653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your goals? </a:t>
            </a:r>
            <a:endParaRPr/>
          </a:p>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Are demands shifting? How can it be improved?</a:t>
            </a:r>
            <a:endParaRPr/>
          </a:p>
          <a:p>
            <a:pPr indent="0" lvl="0" marL="0" marR="0" rtl="0" algn="l">
              <a:lnSpc>
                <a:spcPct val="14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sp>
        <p:nvSpPr>
          <p:cNvPr id="513" name="Google Shape;513;p21"/>
          <p:cNvSpPr txBox="1"/>
          <p:nvPr/>
        </p:nvSpPr>
        <p:spPr>
          <a:xfrm>
            <a:off x="13069066" y="6242610"/>
            <a:ext cx="3657600" cy="20726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the blockers you're facing? </a:t>
            </a:r>
            <a:endParaRPr/>
          </a:p>
          <a:p>
            <a:pPr indent="0" lvl="0" marL="0" marR="0" rtl="0" algn="l">
              <a:lnSpc>
                <a:spcPct val="14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factors outside of your control?</a:t>
            </a:r>
            <a:endParaRPr/>
          </a:p>
          <a:p>
            <a:pPr indent="0" lvl="0" marL="0" marR="0" rtl="0" algn="l">
              <a:lnSpc>
                <a:spcPct val="14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pic>
        <p:nvPicPr>
          <p:cNvPr id="514" name="Google Shape;514;p21"/>
          <p:cNvPicPr preferRelativeResize="0"/>
          <p:nvPr/>
        </p:nvPicPr>
        <p:blipFill>
          <a:blip r:embed="rId4">
            <a:alphaModFix/>
          </a:blip>
          <a:stretch>
            <a:fillRect/>
          </a:stretch>
        </p:blipFill>
        <p:spPr>
          <a:xfrm>
            <a:off x="-44950" y="12675"/>
            <a:ext cx="6632526" cy="409000"/>
          </a:xfrm>
          <a:prstGeom prst="rect">
            <a:avLst/>
          </a:prstGeom>
          <a:noFill/>
          <a:ln>
            <a:noFill/>
          </a:ln>
        </p:spPr>
      </p:pic>
      <p:pic>
        <p:nvPicPr>
          <p:cNvPr id="515" name="Google Shape;515;p21"/>
          <p:cNvPicPr preferRelativeResize="0"/>
          <p:nvPr/>
        </p:nvPicPr>
        <p:blipFill>
          <a:blip r:embed="rId5">
            <a:alphaModFix/>
          </a:blip>
          <a:stretch>
            <a:fillRect/>
          </a:stretch>
        </p:blipFill>
        <p:spPr>
          <a:xfrm>
            <a:off x="8645950" y="9285300"/>
            <a:ext cx="2020950" cy="1859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22"/>
          <p:cNvPicPr preferRelativeResize="0"/>
          <p:nvPr/>
        </p:nvPicPr>
        <p:blipFill>
          <a:blip r:embed="rId3">
            <a:alphaModFix/>
          </a:blip>
          <a:stretch>
            <a:fillRect/>
          </a:stretch>
        </p:blipFill>
        <p:spPr>
          <a:xfrm>
            <a:off x="1033975" y="2794150"/>
            <a:ext cx="3213825" cy="4085871"/>
          </a:xfrm>
          <a:prstGeom prst="rect">
            <a:avLst/>
          </a:prstGeom>
          <a:noFill/>
          <a:ln>
            <a:noFill/>
          </a:ln>
        </p:spPr>
      </p:pic>
      <p:pic>
        <p:nvPicPr>
          <p:cNvPr id="521" name="Google Shape;521;p22"/>
          <p:cNvPicPr preferRelativeResize="0"/>
          <p:nvPr/>
        </p:nvPicPr>
        <p:blipFill>
          <a:blip r:embed="rId4">
            <a:alphaModFix/>
          </a:blip>
          <a:stretch>
            <a:fillRect/>
          </a:stretch>
        </p:blipFill>
        <p:spPr>
          <a:xfrm>
            <a:off x="6913325" y="2794150"/>
            <a:ext cx="3213825" cy="4085879"/>
          </a:xfrm>
          <a:prstGeom prst="rect">
            <a:avLst/>
          </a:prstGeom>
          <a:noFill/>
          <a:ln>
            <a:noFill/>
          </a:ln>
        </p:spPr>
      </p:pic>
      <p:pic>
        <p:nvPicPr>
          <p:cNvPr id="522" name="Google Shape;522;p22"/>
          <p:cNvPicPr preferRelativeResize="0"/>
          <p:nvPr/>
        </p:nvPicPr>
        <p:blipFill>
          <a:blip r:embed="rId5">
            <a:alphaModFix/>
          </a:blip>
          <a:stretch>
            <a:fillRect/>
          </a:stretch>
        </p:blipFill>
        <p:spPr>
          <a:xfrm>
            <a:off x="12787428" y="2737650"/>
            <a:ext cx="3213850" cy="4085886"/>
          </a:xfrm>
          <a:prstGeom prst="rect">
            <a:avLst/>
          </a:prstGeom>
          <a:noFill/>
          <a:ln>
            <a:noFill/>
          </a:ln>
        </p:spPr>
      </p:pic>
      <p:sp>
        <p:nvSpPr>
          <p:cNvPr id="523" name="Google Shape;523;p22"/>
          <p:cNvSpPr txBox="1"/>
          <p:nvPr/>
        </p:nvSpPr>
        <p:spPr>
          <a:xfrm>
            <a:off x="6906364" y="7285833"/>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CLIENT NAME</a:t>
            </a:r>
            <a:endParaRPr/>
          </a:p>
        </p:txBody>
      </p:sp>
      <p:sp>
        <p:nvSpPr>
          <p:cNvPr id="524" name="Google Shape;524;p22"/>
          <p:cNvSpPr txBox="1"/>
          <p:nvPr/>
        </p:nvSpPr>
        <p:spPr>
          <a:xfrm>
            <a:off x="6906364" y="7885995"/>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525" name="Google Shape;525;p22"/>
          <p:cNvSpPr txBox="1"/>
          <p:nvPr/>
        </p:nvSpPr>
        <p:spPr>
          <a:xfrm>
            <a:off x="1028700" y="7285833"/>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CLIENT NAME</a:t>
            </a:r>
            <a:endParaRPr/>
          </a:p>
        </p:txBody>
      </p:sp>
      <p:sp>
        <p:nvSpPr>
          <p:cNvPr id="526" name="Google Shape;526;p22"/>
          <p:cNvSpPr txBox="1"/>
          <p:nvPr/>
        </p:nvSpPr>
        <p:spPr>
          <a:xfrm>
            <a:off x="1028700" y="7885995"/>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527" name="Google Shape;527;p22"/>
          <p:cNvSpPr txBox="1"/>
          <p:nvPr/>
        </p:nvSpPr>
        <p:spPr>
          <a:xfrm>
            <a:off x="12784029" y="7285833"/>
            <a:ext cx="330607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CLIENT NAME</a:t>
            </a:r>
            <a:endParaRPr/>
          </a:p>
        </p:txBody>
      </p:sp>
      <p:sp>
        <p:nvSpPr>
          <p:cNvPr id="528" name="Google Shape;528;p22"/>
          <p:cNvSpPr txBox="1"/>
          <p:nvPr/>
        </p:nvSpPr>
        <p:spPr>
          <a:xfrm>
            <a:off x="12784029" y="7885995"/>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529" name="Google Shape;529;p22"/>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6">
              <a:alphaModFix/>
            </a:blip>
            <a:stretch>
              <a:fillRect b="0" l="0" r="0" t="0"/>
            </a:stretch>
          </a:blipFill>
          <a:ln>
            <a:noFill/>
          </a:ln>
        </p:spPr>
      </p:sp>
      <p:sp>
        <p:nvSpPr>
          <p:cNvPr id="530" name="Google Shape;530;p22"/>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6">
              <a:alphaModFix/>
            </a:blip>
            <a:stretch>
              <a:fillRect b="0" l="0" r="0" t="0"/>
            </a:stretch>
          </a:blipFill>
          <a:ln>
            <a:noFill/>
          </a:ln>
        </p:spPr>
      </p:sp>
      <p:grpSp>
        <p:nvGrpSpPr>
          <p:cNvPr id="531" name="Google Shape;531;p22"/>
          <p:cNvGrpSpPr/>
          <p:nvPr/>
        </p:nvGrpSpPr>
        <p:grpSpPr>
          <a:xfrm>
            <a:off x="-6862983" y="-180826"/>
            <a:ext cx="16006983" cy="2685404"/>
            <a:chOff x="0" y="-47625"/>
            <a:chExt cx="4215831" cy="707267"/>
          </a:xfrm>
        </p:grpSpPr>
        <p:sp>
          <p:nvSpPr>
            <p:cNvPr id="532" name="Google Shape;532;p22"/>
            <p:cNvSpPr/>
            <p:nvPr/>
          </p:nvSpPr>
          <p:spPr>
            <a:xfrm>
              <a:off x="0" y="0"/>
              <a:ext cx="4215831" cy="659642"/>
            </a:xfrm>
            <a:custGeom>
              <a:rect b="b" l="l" r="r" t="t"/>
              <a:pathLst>
                <a:path extrusionOk="0" h="659642" w="4215831">
                  <a:moveTo>
                    <a:pt x="0" y="0"/>
                  </a:moveTo>
                  <a:lnTo>
                    <a:pt x="4215831" y="0"/>
                  </a:lnTo>
                  <a:lnTo>
                    <a:pt x="4215831" y="659642"/>
                  </a:lnTo>
                  <a:lnTo>
                    <a:pt x="0" y="659642"/>
                  </a:lnTo>
                  <a:close/>
                </a:path>
              </a:pathLst>
            </a:custGeom>
            <a:solidFill>
              <a:srgbClr val="B62C16"/>
            </a:solidFill>
            <a:ln>
              <a:noFill/>
            </a:ln>
          </p:spPr>
        </p:sp>
        <p:sp>
          <p:nvSpPr>
            <p:cNvPr id="533" name="Google Shape;533;p22"/>
            <p:cNvSpPr txBox="1"/>
            <p:nvPr/>
          </p:nvSpPr>
          <p:spPr>
            <a:xfrm>
              <a:off x="0" y="-47625"/>
              <a:ext cx="4215831"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4" name="Google Shape;534;p22"/>
          <p:cNvSpPr txBox="1"/>
          <p:nvPr/>
        </p:nvSpPr>
        <p:spPr>
          <a:xfrm>
            <a:off x="1028700" y="1143000"/>
            <a:ext cx="8660338"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TESTIMONIALS</a:t>
            </a:r>
            <a:endParaRPr/>
          </a:p>
        </p:txBody>
      </p:sp>
      <p:grpSp>
        <p:nvGrpSpPr>
          <p:cNvPr id="535" name="Google Shape;535;p22"/>
          <p:cNvGrpSpPr/>
          <p:nvPr/>
        </p:nvGrpSpPr>
        <p:grpSpPr>
          <a:xfrm>
            <a:off x="1214449" y="2814172"/>
            <a:ext cx="3276922" cy="4219229"/>
            <a:chOff x="0" y="-47625"/>
            <a:chExt cx="1392648" cy="1793116"/>
          </a:xfrm>
        </p:grpSpPr>
        <p:sp>
          <p:nvSpPr>
            <p:cNvPr id="536" name="Google Shape;536;p22"/>
            <p:cNvSpPr/>
            <p:nvPr/>
          </p:nvSpPr>
          <p:spPr>
            <a:xfrm>
              <a:off x="0" y="0"/>
              <a:ext cx="1392648" cy="1745491"/>
            </a:xfrm>
            <a:custGeom>
              <a:rect b="b" l="l" r="r" t="t"/>
              <a:pathLst>
                <a:path extrusionOk="0" h="1745491" w="1392648">
                  <a:moveTo>
                    <a:pt x="0" y="0"/>
                  </a:moveTo>
                  <a:lnTo>
                    <a:pt x="1392648" y="0"/>
                  </a:lnTo>
                  <a:lnTo>
                    <a:pt x="1392648" y="1745491"/>
                  </a:lnTo>
                  <a:lnTo>
                    <a:pt x="0" y="1745491"/>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537" name="Google Shape;537;p22"/>
            <p:cNvSpPr txBox="1"/>
            <p:nvPr/>
          </p:nvSpPr>
          <p:spPr>
            <a:xfrm>
              <a:off x="0" y="-47625"/>
              <a:ext cx="1392648" cy="179311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8" name="Google Shape;538;p22"/>
          <p:cNvGrpSpPr/>
          <p:nvPr/>
        </p:nvGrpSpPr>
        <p:grpSpPr>
          <a:xfrm>
            <a:off x="7092114" y="2814172"/>
            <a:ext cx="3276922" cy="4219229"/>
            <a:chOff x="0" y="-47625"/>
            <a:chExt cx="1392648" cy="1793116"/>
          </a:xfrm>
        </p:grpSpPr>
        <p:sp>
          <p:nvSpPr>
            <p:cNvPr id="539" name="Google Shape;539;p22"/>
            <p:cNvSpPr/>
            <p:nvPr/>
          </p:nvSpPr>
          <p:spPr>
            <a:xfrm>
              <a:off x="0" y="0"/>
              <a:ext cx="1392648" cy="1745491"/>
            </a:xfrm>
            <a:custGeom>
              <a:rect b="b" l="l" r="r" t="t"/>
              <a:pathLst>
                <a:path extrusionOk="0" h="1745491" w="1392648">
                  <a:moveTo>
                    <a:pt x="0" y="0"/>
                  </a:moveTo>
                  <a:lnTo>
                    <a:pt x="1392648" y="0"/>
                  </a:lnTo>
                  <a:lnTo>
                    <a:pt x="1392648" y="1745491"/>
                  </a:lnTo>
                  <a:lnTo>
                    <a:pt x="0" y="1745491"/>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540" name="Google Shape;540;p22"/>
            <p:cNvSpPr txBox="1"/>
            <p:nvPr/>
          </p:nvSpPr>
          <p:spPr>
            <a:xfrm>
              <a:off x="0" y="-47625"/>
              <a:ext cx="1392648" cy="179311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1" name="Google Shape;541;p22"/>
          <p:cNvGrpSpPr/>
          <p:nvPr/>
        </p:nvGrpSpPr>
        <p:grpSpPr>
          <a:xfrm>
            <a:off x="12974134" y="2814172"/>
            <a:ext cx="3276922" cy="4219229"/>
            <a:chOff x="0" y="-47625"/>
            <a:chExt cx="1392648" cy="1793116"/>
          </a:xfrm>
        </p:grpSpPr>
        <p:sp>
          <p:nvSpPr>
            <p:cNvPr id="542" name="Google Shape;542;p22"/>
            <p:cNvSpPr/>
            <p:nvPr/>
          </p:nvSpPr>
          <p:spPr>
            <a:xfrm>
              <a:off x="0" y="0"/>
              <a:ext cx="1392648" cy="1745491"/>
            </a:xfrm>
            <a:custGeom>
              <a:rect b="b" l="l" r="r" t="t"/>
              <a:pathLst>
                <a:path extrusionOk="0" h="1745491" w="1392648">
                  <a:moveTo>
                    <a:pt x="0" y="0"/>
                  </a:moveTo>
                  <a:lnTo>
                    <a:pt x="1392648" y="0"/>
                  </a:lnTo>
                  <a:lnTo>
                    <a:pt x="1392648" y="1745491"/>
                  </a:lnTo>
                  <a:lnTo>
                    <a:pt x="0" y="1745491"/>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543" name="Google Shape;543;p22"/>
            <p:cNvSpPr txBox="1"/>
            <p:nvPr/>
          </p:nvSpPr>
          <p:spPr>
            <a:xfrm>
              <a:off x="0" y="-47625"/>
              <a:ext cx="1392648" cy="179311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544" name="Google Shape;544;p22"/>
          <p:cNvCxnSpPr/>
          <p:nvPr/>
        </p:nvCxnSpPr>
        <p:spPr>
          <a:xfrm>
            <a:off x="16002232" y="1032261"/>
            <a:ext cx="5163262" cy="0"/>
          </a:xfrm>
          <a:prstGeom prst="straightConnector1">
            <a:avLst/>
          </a:prstGeom>
          <a:noFill/>
          <a:ln cap="flat" cmpd="sng" w="28575">
            <a:solidFill>
              <a:srgbClr val="C2C2C2"/>
            </a:solidFill>
            <a:prstDash val="solid"/>
            <a:round/>
            <a:headEnd len="sm" w="sm" type="none"/>
            <a:tailEnd len="sm" w="sm" type="none"/>
          </a:ln>
        </p:spPr>
      </p:cxnSp>
      <p:cxnSp>
        <p:nvCxnSpPr>
          <p:cNvPr id="545" name="Google Shape;545;p22"/>
          <p:cNvCxnSpPr/>
          <p:nvPr/>
        </p:nvCxnSpPr>
        <p:spPr>
          <a:xfrm>
            <a:off x="16002232" y="1837566"/>
            <a:ext cx="5163262" cy="0"/>
          </a:xfrm>
          <a:prstGeom prst="straightConnector1">
            <a:avLst/>
          </a:prstGeom>
          <a:noFill/>
          <a:ln cap="flat" cmpd="sng" w="28575">
            <a:solidFill>
              <a:srgbClr val="C2C2C2"/>
            </a:solidFill>
            <a:prstDash val="solid"/>
            <a:round/>
            <a:headEnd len="sm" w="sm" type="none"/>
            <a:tailEnd len="sm" w="sm" type="none"/>
          </a:ln>
        </p:spPr>
      </p:cxnSp>
      <p:cxnSp>
        <p:nvCxnSpPr>
          <p:cNvPr id="546" name="Google Shape;546;p22"/>
          <p:cNvCxnSpPr/>
          <p:nvPr/>
        </p:nvCxnSpPr>
        <p:spPr>
          <a:xfrm>
            <a:off x="16002232" y="2642871"/>
            <a:ext cx="5163262" cy="0"/>
          </a:xfrm>
          <a:prstGeom prst="straightConnector1">
            <a:avLst/>
          </a:prstGeom>
          <a:noFill/>
          <a:ln cap="flat" cmpd="sng" w="28575">
            <a:solidFill>
              <a:srgbClr val="C2C2C2"/>
            </a:solidFill>
            <a:prstDash val="solid"/>
            <a:round/>
            <a:headEnd len="sm" w="sm" type="none"/>
            <a:tailEnd len="sm" w="sm" type="none"/>
          </a:ln>
        </p:spPr>
      </p:cxnSp>
      <p:cxnSp>
        <p:nvCxnSpPr>
          <p:cNvPr id="547" name="Google Shape;547;p22"/>
          <p:cNvCxnSpPr/>
          <p:nvPr/>
        </p:nvCxnSpPr>
        <p:spPr>
          <a:xfrm>
            <a:off x="17445192" y="-942722"/>
            <a:ext cx="0" cy="4390022"/>
          </a:xfrm>
          <a:prstGeom prst="straightConnector1">
            <a:avLst/>
          </a:prstGeom>
          <a:noFill/>
          <a:ln cap="flat" cmpd="sng" w="28575">
            <a:solidFill>
              <a:srgbClr val="C2C2C2"/>
            </a:solidFill>
            <a:prstDash val="solid"/>
            <a:round/>
            <a:headEnd len="sm" w="sm" type="none"/>
            <a:tailEnd len="sm" w="sm" type="none"/>
          </a:ln>
        </p:spPr>
      </p:cxnSp>
      <p:cxnSp>
        <p:nvCxnSpPr>
          <p:cNvPr id="548" name="Google Shape;548;p22"/>
          <p:cNvCxnSpPr/>
          <p:nvPr/>
        </p:nvCxnSpPr>
        <p:spPr>
          <a:xfrm>
            <a:off x="16538758" y="-942722"/>
            <a:ext cx="0" cy="4390022"/>
          </a:xfrm>
          <a:prstGeom prst="straightConnector1">
            <a:avLst/>
          </a:prstGeom>
          <a:noFill/>
          <a:ln cap="flat" cmpd="sng" w="28575">
            <a:solidFill>
              <a:srgbClr val="C2C2C2"/>
            </a:solidFill>
            <a:prstDash val="solid"/>
            <a:round/>
            <a:headEnd len="sm" w="sm" type="none"/>
            <a:tailEnd len="sm" w="sm" type="none"/>
          </a:ln>
        </p:spPr>
      </p:cxnSp>
      <p:cxnSp>
        <p:nvCxnSpPr>
          <p:cNvPr id="549" name="Google Shape;549;p22"/>
          <p:cNvCxnSpPr/>
          <p:nvPr/>
        </p:nvCxnSpPr>
        <p:spPr>
          <a:xfrm>
            <a:off x="16022128" y="436299"/>
            <a:ext cx="5163262" cy="0"/>
          </a:xfrm>
          <a:prstGeom prst="straightConnector1">
            <a:avLst/>
          </a:prstGeom>
          <a:noFill/>
          <a:ln cap="flat" cmpd="sng" w="28575">
            <a:solidFill>
              <a:srgbClr val="C2C2C2"/>
            </a:solidFill>
            <a:prstDash val="solid"/>
            <a:round/>
            <a:headEnd len="sm" w="sm" type="none"/>
            <a:tailEnd len="sm" w="sm" type="none"/>
          </a:ln>
        </p:spPr>
      </p:cxnSp>
      <p:pic>
        <p:nvPicPr>
          <p:cNvPr id="550" name="Google Shape;550;p22"/>
          <p:cNvPicPr preferRelativeResize="0"/>
          <p:nvPr/>
        </p:nvPicPr>
        <p:blipFill>
          <a:blip r:embed="rId7">
            <a:alphaModFix/>
          </a:blip>
          <a:stretch>
            <a:fillRect/>
          </a:stretch>
        </p:blipFill>
        <p:spPr>
          <a:xfrm>
            <a:off x="11104682" y="8093318"/>
            <a:ext cx="787100" cy="1482677"/>
          </a:xfrm>
          <a:prstGeom prst="rect">
            <a:avLst/>
          </a:prstGeom>
          <a:noFill/>
          <a:ln>
            <a:noFill/>
          </a:ln>
        </p:spPr>
      </p:pic>
      <p:pic>
        <p:nvPicPr>
          <p:cNvPr id="551" name="Google Shape;551;p22"/>
          <p:cNvPicPr preferRelativeResize="0"/>
          <p:nvPr/>
        </p:nvPicPr>
        <p:blipFill>
          <a:blip r:embed="rId8">
            <a:alphaModFix/>
          </a:blip>
          <a:stretch>
            <a:fillRect/>
          </a:stretch>
        </p:blipFill>
        <p:spPr>
          <a:xfrm>
            <a:off x="17678499" y="1245107"/>
            <a:ext cx="1285995" cy="1184913"/>
          </a:xfrm>
          <a:prstGeom prst="rect">
            <a:avLst/>
          </a:prstGeom>
          <a:noFill/>
          <a:ln>
            <a:noFill/>
          </a:ln>
        </p:spPr>
      </p:pic>
      <p:pic>
        <p:nvPicPr>
          <p:cNvPr id="552" name="Google Shape;552;p22"/>
          <p:cNvPicPr preferRelativeResize="0"/>
          <p:nvPr/>
        </p:nvPicPr>
        <p:blipFill>
          <a:blip r:embed="rId9">
            <a:alphaModFix/>
          </a:blip>
          <a:stretch>
            <a:fillRect/>
          </a:stretch>
        </p:blipFill>
        <p:spPr>
          <a:xfrm>
            <a:off x="13040896" y="-15900"/>
            <a:ext cx="7332978" cy="452200"/>
          </a:xfrm>
          <a:prstGeom prst="rect">
            <a:avLst/>
          </a:prstGeom>
          <a:noFill/>
          <a:ln>
            <a:noFill/>
          </a:ln>
        </p:spPr>
      </p:pic>
      <p:pic>
        <p:nvPicPr>
          <p:cNvPr id="553" name="Google Shape;553;p22"/>
          <p:cNvPicPr preferRelativeResize="0"/>
          <p:nvPr/>
        </p:nvPicPr>
        <p:blipFill>
          <a:blip r:embed="rId10">
            <a:alphaModFix/>
          </a:blip>
          <a:stretch>
            <a:fillRect/>
          </a:stretch>
        </p:blipFill>
        <p:spPr>
          <a:xfrm>
            <a:off x="585788" y="436305"/>
            <a:ext cx="1687100" cy="53180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23"/>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559" name="Google Shape;559;p23"/>
          <p:cNvGrpSpPr/>
          <p:nvPr/>
        </p:nvGrpSpPr>
        <p:grpSpPr>
          <a:xfrm>
            <a:off x="10867763" y="396069"/>
            <a:ext cx="14966754" cy="2685404"/>
            <a:chOff x="0" y="-47625"/>
            <a:chExt cx="3941861" cy="707267"/>
          </a:xfrm>
        </p:grpSpPr>
        <p:sp>
          <p:nvSpPr>
            <p:cNvPr id="560" name="Google Shape;560;p23"/>
            <p:cNvSpPr/>
            <p:nvPr/>
          </p:nvSpPr>
          <p:spPr>
            <a:xfrm>
              <a:off x="0" y="0"/>
              <a:ext cx="3941861" cy="659642"/>
            </a:xfrm>
            <a:custGeom>
              <a:rect b="b" l="l" r="r" t="t"/>
              <a:pathLst>
                <a:path extrusionOk="0" h="659642" w="3941861">
                  <a:moveTo>
                    <a:pt x="0" y="0"/>
                  </a:moveTo>
                  <a:lnTo>
                    <a:pt x="3941861" y="0"/>
                  </a:lnTo>
                  <a:lnTo>
                    <a:pt x="3941861" y="659642"/>
                  </a:lnTo>
                  <a:lnTo>
                    <a:pt x="0" y="659642"/>
                  </a:lnTo>
                  <a:close/>
                </a:path>
              </a:pathLst>
            </a:custGeom>
            <a:solidFill>
              <a:srgbClr val="B62C16"/>
            </a:solidFill>
            <a:ln>
              <a:noFill/>
            </a:ln>
          </p:spPr>
        </p:sp>
        <p:sp>
          <p:nvSpPr>
            <p:cNvPr id="561" name="Google Shape;561;p23"/>
            <p:cNvSpPr txBox="1"/>
            <p:nvPr/>
          </p:nvSpPr>
          <p:spPr>
            <a:xfrm>
              <a:off x="0" y="-47625"/>
              <a:ext cx="3941861"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2" name="Google Shape;562;p23"/>
          <p:cNvGrpSpPr/>
          <p:nvPr/>
        </p:nvGrpSpPr>
        <p:grpSpPr>
          <a:xfrm>
            <a:off x="10606254" y="7264467"/>
            <a:ext cx="3086100" cy="1792717"/>
            <a:chOff x="0" y="-47625"/>
            <a:chExt cx="812800" cy="472156"/>
          </a:xfrm>
        </p:grpSpPr>
        <p:sp>
          <p:nvSpPr>
            <p:cNvPr id="563" name="Google Shape;563;p23"/>
            <p:cNvSpPr/>
            <p:nvPr/>
          </p:nvSpPr>
          <p:spPr>
            <a:xfrm>
              <a:off x="0" y="0"/>
              <a:ext cx="812800" cy="424531"/>
            </a:xfrm>
            <a:custGeom>
              <a:rect b="b" l="l" r="r" t="t"/>
              <a:pathLst>
                <a:path extrusionOk="0" h="424531" w="812800">
                  <a:moveTo>
                    <a:pt x="0" y="0"/>
                  </a:moveTo>
                  <a:lnTo>
                    <a:pt x="812800" y="0"/>
                  </a:lnTo>
                  <a:lnTo>
                    <a:pt x="812800" y="424531"/>
                  </a:lnTo>
                  <a:lnTo>
                    <a:pt x="0" y="424531"/>
                  </a:lnTo>
                  <a:close/>
                </a:path>
              </a:pathLst>
            </a:custGeom>
            <a:solidFill>
              <a:srgbClr val="B62C16"/>
            </a:solidFill>
            <a:ln>
              <a:noFill/>
            </a:ln>
          </p:spPr>
        </p:sp>
        <p:sp>
          <p:nvSpPr>
            <p:cNvPr id="564" name="Google Shape;564;p23"/>
            <p:cNvSpPr txBox="1"/>
            <p:nvPr/>
          </p:nvSpPr>
          <p:spPr>
            <a:xfrm>
              <a:off x="0" y="-47625"/>
              <a:ext cx="812800" cy="4721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5" name="Google Shape;565;p23"/>
          <p:cNvGrpSpPr/>
          <p:nvPr/>
        </p:nvGrpSpPr>
        <p:grpSpPr>
          <a:xfrm>
            <a:off x="10867763" y="2854866"/>
            <a:ext cx="7420237" cy="5949155"/>
            <a:chOff x="0" y="-47625"/>
            <a:chExt cx="1954301" cy="1566856"/>
          </a:xfrm>
        </p:grpSpPr>
        <p:sp>
          <p:nvSpPr>
            <p:cNvPr id="566" name="Google Shape;566;p23"/>
            <p:cNvSpPr/>
            <p:nvPr/>
          </p:nvSpPr>
          <p:spPr>
            <a:xfrm>
              <a:off x="0" y="0"/>
              <a:ext cx="1954301" cy="1519231"/>
            </a:xfrm>
            <a:custGeom>
              <a:rect b="b" l="l" r="r" t="t"/>
              <a:pathLst>
                <a:path extrusionOk="0" h="1519231" w="1954301">
                  <a:moveTo>
                    <a:pt x="0" y="0"/>
                  </a:moveTo>
                  <a:lnTo>
                    <a:pt x="1954301" y="0"/>
                  </a:lnTo>
                  <a:lnTo>
                    <a:pt x="1954301" y="1519231"/>
                  </a:lnTo>
                  <a:lnTo>
                    <a:pt x="0" y="1519231"/>
                  </a:lnTo>
                  <a:close/>
                </a:path>
              </a:pathLst>
            </a:custGeom>
            <a:solidFill>
              <a:srgbClr val="EAEAEA"/>
            </a:solidFill>
            <a:ln>
              <a:noFill/>
            </a:ln>
          </p:spPr>
        </p:sp>
        <p:sp>
          <p:nvSpPr>
            <p:cNvPr id="567" name="Google Shape;567;p23"/>
            <p:cNvSpPr txBox="1"/>
            <p:nvPr/>
          </p:nvSpPr>
          <p:spPr>
            <a:xfrm>
              <a:off x="0" y="-47625"/>
              <a:ext cx="1954301" cy="15668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8" name="Google Shape;568;p23"/>
          <p:cNvSpPr txBox="1"/>
          <p:nvPr/>
        </p:nvSpPr>
        <p:spPr>
          <a:xfrm>
            <a:off x="11820819" y="3321436"/>
            <a:ext cx="5676000" cy="5042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We are a team of passionate individuals dedicated to providing exceptional service and creating memorable experiences for our clients. With a commitment to excellence and a focus on innovation, we strive to exceed expectations and deliver top-notch results. Our goal is to build lasting relationships with our clients and make a positive impact in everything we do. Thank you for choosing us to be a part of your journey.</a:t>
            </a:r>
            <a:endParaRPr/>
          </a:p>
        </p:txBody>
      </p:sp>
      <p:sp>
        <p:nvSpPr>
          <p:cNvPr id="569" name="Google Shape;569;p23"/>
          <p:cNvSpPr/>
          <p:nvPr/>
        </p:nvSpPr>
        <p:spPr>
          <a:xfrm rot="5400000">
            <a:off x="6250068" y="9021358"/>
            <a:ext cx="570099" cy="1323015"/>
          </a:xfrm>
          <a:custGeom>
            <a:rect b="b" l="l" r="r" t="t"/>
            <a:pathLst>
              <a:path extrusionOk="0" h="1323015" w="570099">
                <a:moveTo>
                  <a:pt x="0" y="0"/>
                </a:moveTo>
                <a:lnTo>
                  <a:pt x="570099" y="0"/>
                </a:lnTo>
                <a:lnTo>
                  <a:pt x="570099" y="1323015"/>
                </a:lnTo>
                <a:lnTo>
                  <a:pt x="0" y="1323015"/>
                </a:lnTo>
                <a:lnTo>
                  <a:pt x="0" y="0"/>
                </a:lnTo>
                <a:close/>
              </a:path>
            </a:pathLst>
          </a:custGeom>
          <a:blipFill rotWithShape="1">
            <a:blip r:embed="rId3">
              <a:alphaModFix/>
            </a:blip>
            <a:stretch>
              <a:fillRect b="0" l="0" r="0" t="0"/>
            </a:stretch>
          </a:blipFill>
          <a:ln>
            <a:noFill/>
          </a:ln>
        </p:spPr>
      </p:sp>
      <p:cxnSp>
        <p:nvCxnSpPr>
          <p:cNvPr id="570" name="Google Shape;570;p23"/>
          <p:cNvCxnSpPr/>
          <p:nvPr/>
        </p:nvCxnSpPr>
        <p:spPr>
          <a:xfrm>
            <a:off x="0" y="4496036"/>
            <a:ext cx="8739702" cy="0"/>
          </a:xfrm>
          <a:prstGeom prst="straightConnector1">
            <a:avLst/>
          </a:prstGeom>
          <a:noFill/>
          <a:ln cap="flat" cmpd="sng" w="47625">
            <a:solidFill>
              <a:srgbClr val="C2C2C2"/>
            </a:solidFill>
            <a:prstDash val="solid"/>
            <a:round/>
            <a:headEnd len="sm" w="sm" type="none"/>
            <a:tailEnd len="sm" w="sm" type="none"/>
          </a:ln>
        </p:spPr>
      </p:cxnSp>
      <p:cxnSp>
        <p:nvCxnSpPr>
          <p:cNvPr id="571" name="Google Shape;571;p23"/>
          <p:cNvCxnSpPr/>
          <p:nvPr/>
        </p:nvCxnSpPr>
        <p:spPr>
          <a:xfrm>
            <a:off x="5511045" y="1028700"/>
            <a:ext cx="0" cy="8253050"/>
          </a:xfrm>
          <a:prstGeom prst="straightConnector1">
            <a:avLst/>
          </a:prstGeom>
          <a:noFill/>
          <a:ln cap="flat" cmpd="sng" w="47625">
            <a:solidFill>
              <a:srgbClr val="C2C2C2"/>
            </a:solidFill>
            <a:prstDash val="solid"/>
            <a:round/>
            <a:headEnd len="sm" w="sm" type="none"/>
            <a:tailEnd len="sm" w="sm" type="none"/>
          </a:ln>
        </p:spPr>
      </p:cxnSp>
      <p:cxnSp>
        <p:nvCxnSpPr>
          <p:cNvPr id="572" name="Google Shape;572;p23"/>
          <p:cNvCxnSpPr/>
          <p:nvPr/>
        </p:nvCxnSpPr>
        <p:spPr>
          <a:xfrm>
            <a:off x="0" y="5909853"/>
            <a:ext cx="8739702" cy="0"/>
          </a:xfrm>
          <a:prstGeom prst="straightConnector1">
            <a:avLst/>
          </a:prstGeom>
          <a:noFill/>
          <a:ln cap="flat" cmpd="sng" w="47625">
            <a:solidFill>
              <a:srgbClr val="C2C2C2"/>
            </a:solidFill>
            <a:prstDash val="solid"/>
            <a:round/>
            <a:headEnd len="sm" w="sm" type="none"/>
            <a:tailEnd len="sm" w="sm" type="none"/>
          </a:ln>
        </p:spPr>
      </p:cxnSp>
      <p:cxnSp>
        <p:nvCxnSpPr>
          <p:cNvPr id="573" name="Google Shape;573;p23"/>
          <p:cNvCxnSpPr/>
          <p:nvPr/>
        </p:nvCxnSpPr>
        <p:spPr>
          <a:xfrm>
            <a:off x="3976751" y="1028700"/>
            <a:ext cx="0" cy="8253050"/>
          </a:xfrm>
          <a:prstGeom prst="straightConnector1">
            <a:avLst/>
          </a:prstGeom>
          <a:noFill/>
          <a:ln cap="flat" cmpd="sng" w="47625">
            <a:solidFill>
              <a:srgbClr val="C2C2C2"/>
            </a:solidFill>
            <a:prstDash val="solid"/>
            <a:round/>
            <a:headEnd len="sm" w="sm" type="none"/>
            <a:tailEnd len="sm" w="sm" type="none"/>
          </a:ln>
        </p:spPr>
      </p:cxnSp>
      <p:cxnSp>
        <p:nvCxnSpPr>
          <p:cNvPr id="574" name="Google Shape;574;p23"/>
          <p:cNvCxnSpPr/>
          <p:nvPr/>
        </p:nvCxnSpPr>
        <p:spPr>
          <a:xfrm>
            <a:off x="0" y="7323671"/>
            <a:ext cx="8739702" cy="0"/>
          </a:xfrm>
          <a:prstGeom prst="straightConnector1">
            <a:avLst/>
          </a:prstGeom>
          <a:noFill/>
          <a:ln cap="flat" cmpd="sng" w="47625">
            <a:solidFill>
              <a:srgbClr val="C2C2C2"/>
            </a:solidFill>
            <a:prstDash val="solid"/>
            <a:round/>
            <a:headEnd len="sm" w="sm" type="none"/>
            <a:tailEnd len="sm" w="sm" type="none"/>
          </a:ln>
        </p:spPr>
      </p:cxnSp>
      <p:cxnSp>
        <p:nvCxnSpPr>
          <p:cNvPr id="575" name="Google Shape;575;p23"/>
          <p:cNvCxnSpPr/>
          <p:nvPr/>
        </p:nvCxnSpPr>
        <p:spPr>
          <a:xfrm>
            <a:off x="2442457" y="1028700"/>
            <a:ext cx="0" cy="8253050"/>
          </a:xfrm>
          <a:prstGeom prst="straightConnector1">
            <a:avLst/>
          </a:prstGeom>
          <a:noFill/>
          <a:ln cap="flat" cmpd="sng" w="47625">
            <a:solidFill>
              <a:srgbClr val="C2C2C2"/>
            </a:solidFill>
            <a:prstDash val="solid"/>
            <a:round/>
            <a:headEnd len="sm" w="sm" type="none"/>
            <a:tailEnd len="sm" w="sm" type="none"/>
          </a:ln>
        </p:spPr>
      </p:cxnSp>
      <p:cxnSp>
        <p:nvCxnSpPr>
          <p:cNvPr id="576" name="Google Shape;576;p23"/>
          <p:cNvCxnSpPr/>
          <p:nvPr/>
        </p:nvCxnSpPr>
        <p:spPr>
          <a:xfrm>
            <a:off x="908162" y="1028700"/>
            <a:ext cx="0" cy="8253050"/>
          </a:xfrm>
          <a:prstGeom prst="straightConnector1">
            <a:avLst/>
          </a:prstGeom>
          <a:noFill/>
          <a:ln cap="flat" cmpd="sng" w="47625">
            <a:solidFill>
              <a:srgbClr val="C2C2C2"/>
            </a:solidFill>
            <a:prstDash val="solid"/>
            <a:round/>
            <a:headEnd len="sm" w="sm" type="none"/>
            <a:tailEnd len="sm" w="sm" type="none"/>
          </a:ln>
        </p:spPr>
      </p:cxnSp>
      <p:cxnSp>
        <p:nvCxnSpPr>
          <p:cNvPr id="577" name="Google Shape;577;p23"/>
          <p:cNvCxnSpPr/>
          <p:nvPr/>
        </p:nvCxnSpPr>
        <p:spPr>
          <a:xfrm>
            <a:off x="0" y="1724776"/>
            <a:ext cx="8739702" cy="0"/>
          </a:xfrm>
          <a:prstGeom prst="straightConnector1">
            <a:avLst/>
          </a:prstGeom>
          <a:noFill/>
          <a:ln cap="flat" cmpd="sng" w="47625">
            <a:solidFill>
              <a:srgbClr val="C2C2C2"/>
            </a:solidFill>
            <a:prstDash val="solid"/>
            <a:round/>
            <a:headEnd len="sm" w="sm" type="none"/>
            <a:tailEnd len="sm" w="sm" type="none"/>
          </a:ln>
        </p:spPr>
      </p:cxnSp>
      <p:cxnSp>
        <p:nvCxnSpPr>
          <p:cNvPr id="578" name="Google Shape;578;p23"/>
          <p:cNvCxnSpPr/>
          <p:nvPr/>
        </p:nvCxnSpPr>
        <p:spPr>
          <a:xfrm>
            <a:off x="7877342" y="1028700"/>
            <a:ext cx="0" cy="7851599"/>
          </a:xfrm>
          <a:prstGeom prst="straightConnector1">
            <a:avLst/>
          </a:prstGeom>
          <a:noFill/>
          <a:ln cap="flat" cmpd="sng" w="47625">
            <a:solidFill>
              <a:srgbClr val="C2C2C2"/>
            </a:solidFill>
            <a:prstDash val="solid"/>
            <a:round/>
            <a:headEnd len="sm" w="sm" type="none"/>
            <a:tailEnd len="sm" w="sm" type="none"/>
          </a:ln>
        </p:spPr>
      </p:cxnSp>
      <p:cxnSp>
        <p:nvCxnSpPr>
          <p:cNvPr id="579" name="Google Shape;579;p23"/>
          <p:cNvCxnSpPr/>
          <p:nvPr/>
        </p:nvCxnSpPr>
        <p:spPr>
          <a:xfrm>
            <a:off x="0" y="3138594"/>
            <a:ext cx="8739702" cy="0"/>
          </a:xfrm>
          <a:prstGeom prst="straightConnector1">
            <a:avLst/>
          </a:prstGeom>
          <a:noFill/>
          <a:ln cap="flat" cmpd="sng" w="47625">
            <a:solidFill>
              <a:srgbClr val="C2C2C2"/>
            </a:solidFill>
            <a:prstDash val="solid"/>
            <a:round/>
            <a:headEnd len="sm" w="sm" type="none"/>
            <a:tailEnd len="sm" w="sm" type="none"/>
          </a:ln>
        </p:spPr>
      </p:cxnSp>
      <p:cxnSp>
        <p:nvCxnSpPr>
          <p:cNvPr id="580" name="Google Shape;580;p23"/>
          <p:cNvCxnSpPr/>
          <p:nvPr/>
        </p:nvCxnSpPr>
        <p:spPr>
          <a:xfrm>
            <a:off x="6727602" y="1028700"/>
            <a:ext cx="0" cy="7851599"/>
          </a:xfrm>
          <a:prstGeom prst="straightConnector1">
            <a:avLst/>
          </a:prstGeom>
          <a:noFill/>
          <a:ln cap="flat" cmpd="sng" w="47625">
            <a:solidFill>
              <a:srgbClr val="C2C2C2"/>
            </a:solidFill>
            <a:prstDash val="solid"/>
            <a:round/>
            <a:headEnd len="sm" w="sm" type="none"/>
            <a:tailEnd len="sm" w="sm" type="none"/>
          </a:ln>
        </p:spPr>
      </p:cxnSp>
      <p:sp>
        <p:nvSpPr>
          <p:cNvPr id="581" name="Google Shape;581;p23"/>
          <p:cNvSpPr/>
          <p:nvPr/>
        </p:nvSpPr>
        <p:spPr>
          <a:xfrm>
            <a:off x="1895040" y="2253214"/>
            <a:ext cx="5982302" cy="8033786"/>
          </a:xfrm>
          <a:custGeom>
            <a:rect b="b" l="l" r="r" t="t"/>
            <a:pathLst>
              <a:path extrusionOk="0" h="1091530" w="812800">
                <a:moveTo>
                  <a:pt x="0" y="0"/>
                </a:moveTo>
                <a:lnTo>
                  <a:pt x="812800" y="0"/>
                </a:lnTo>
                <a:lnTo>
                  <a:pt x="812800" y="1091530"/>
                </a:lnTo>
                <a:lnTo>
                  <a:pt x="0" y="1091530"/>
                </a:lnTo>
                <a:close/>
              </a:path>
            </a:pathLst>
          </a:custGeom>
          <a:solidFill>
            <a:srgbClr val="B62C16"/>
          </a:solidFill>
          <a:ln cap="flat" cmpd="sng" w="12700">
            <a:solidFill>
              <a:srgbClr val="000000"/>
            </a:solidFill>
            <a:prstDash val="solid"/>
            <a:round/>
            <a:headEnd len="sm" w="sm" type="none"/>
            <a:tailEnd len="sm" w="sm" type="none"/>
          </a:ln>
        </p:spPr>
      </p:sp>
      <p:grpSp>
        <p:nvGrpSpPr>
          <p:cNvPr id="582" name="Google Shape;582;p23"/>
          <p:cNvGrpSpPr/>
          <p:nvPr/>
        </p:nvGrpSpPr>
        <p:grpSpPr>
          <a:xfrm>
            <a:off x="1393643" y="1004016"/>
            <a:ext cx="5998218" cy="8492108"/>
            <a:chOff x="0" y="-47625"/>
            <a:chExt cx="1385436" cy="1961462"/>
          </a:xfrm>
        </p:grpSpPr>
        <p:sp>
          <p:nvSpPr>
            <p:cNvPr id="583" name="Google Shape;583;p23"/>
            <p:cNvSpPr/>
            <p:nvPr/>
          </p:nvSpPr>
          <p:spPr>
            <a:xfrm>
              <a:off x="0" y="0"/>
              <a:ext cx="1385436" cy="1913837"/>
            </a:xfrm>
            <a:custGeom>
              <a:rect b="b" l="l" r="r" t="t"/>
              <a:pathLst>
                <a:path extrusionOk="0" h="1913837" w="1385436">
                  <a:moveTo>
                    <a:pt x="0" y="0"/>
                  </a:moveTo>
                  <a:lnTo>
                    <a:pt x="1385436" y="0"/>
                  </a:lnTo>
                  <a:lnTo>
                    <a:pt x="1385436"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584" name="Google Shape;584;p23"/>
            <p:cNvSpPr txBox="1"/>
            <p:nvPr/>
          </p:nvSpPr>
          <p:spPr>
            <a:xfrm>
              <a:off x="0" y="-47625"/>
              <a:ext cx="1385436"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5" name="Google Shape;585;p23"/>
          <p:cNvSpPr txBox="1"/>
          <p:nvPr/>
        </p:nvSpPr>
        <p:spPr>
          <a:xfrm>
            <a:off x="11820819" y="1719895"/>
            <a:ext cx="5832849"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ABOUT US</a:t>
            </a:r>
            <a:endParaRPr/>
          </a:p>
        </p:txBody>
      </p:sp>
      <p:pic>
        <p:nvPicPr>
          <p:cNvPr id="586" name="Google Shape;586;p23"/>
          <p:cNvPicPr preferRelativeResize="0"/>
          <p:nvPr/>
        </p:nvPicPr>
        <p:blipFill>
          <a:blip r:embed="rId4">
            <a:alphaModFix/>
          </a:blip>
          <a:stretch>
            <a:fillRect/>
          </a:stretch>
        </p:blipFill>
        <p:spPr>
          <a:xfrm>
            <a:off x="1895050" y="2913013"/>
            <a:ext cx="5982300" cy="7378786"/>
          </a:xfrm>
          <a:prstGeom prst="rect">
            <a:avLst/>
          </a:prstGeom>
          <a:noFill/>
          <a:ln>
            <a:noFill/>
          </a:ln>
        </p:spPr>
      </p:pic>
      <p:pic>
        <p:nvPicPr>
          <p:cNvPr id="587" name="Google Shape;587;p23"/>
          <p:cNvPicPr preferRelativeResize="0"/>
          <p:nvPr/>
        </p:nvPicPr>
        <p:blipFill>
          <a:blip r:embed="rId5">
            <a:alphaModFix/>
          </a:blip>
          <a:stretch>
            <a:fillRect/>
          </a:stretch>
        </p:blipFill>
        <p:spPr>
          <a:xfrm>
            <a:off x="3976753" y="9496175"/>
            <a:ext cx="1948850" cy="1792725"/>
          </a:xfrm>
          <a:prstGeom prst="rect">
            <a:avLst/>
          </a:prstGeom>
          <a:noFill/>
          <a:ln>
            <a:noFill/>
          </a:ln>
        </p:spPr>
      </p:pic>
      <p:pic>
        <p:nvPicPr>
          <p:cNvPr id="588" name="Google Shape;588;p23"/>
          <p:cNvPicPr preferRelativeResize="0"/>
          <p:nvPr/>
        </p:nvPicPr>
        <p:blipFill>
          <a:blip r:embed="rId6">
            <a:alphaModFix/>
          </a:blip>
          <a:stretch>
            <a:fillRect/>
          </a:stretch>
        </p:blipFill>
        <p:spPr>
          <a:xfrm>
            <a:off x="10411724" y="4718563"/>
            <a:ext cx="787125" cy="1488812"/>
          </a:xfrm>
          <a:prstGeom prst="rect">
            <a:avLst/>
          </a:prstGeom>
          <a:noFill/>
          <a:ln>
            <a:noFill/>
          </a:ln>
        </p:spPr>
      </p:pic>
      <p:pic>
        <p:nvPicPr>
          <p:cNvPr id="589" name="Google Shape;589;p23"/>
          <p:cNvPicPr preferRelativeResize="0"/>
          <p:nvPr/>
        </p:nvPicPr>
        <p:blipFill>
          <a:blip r:embed="rId7">
            <a:alphaModFix/>
          </a:blip>
          <a:stretch>
            <a:fillRect/>
          </a:stretch>
        </p:blipFill>
        <p:spPr>
          <a:xfrm>
            <a:off x="16231638" y="1002455"/>
            <a:ext cx="1687100" cy="531803"/>
          </a:xfrm>
          <a:prstGeom prst="rect">
            <a:avLst/>
          </a:prstGeom>
          <a:noFill/>
          <a:ln>
            <a:noFill/>
          </a:ln>
        </p:spPr>
      </p:pic>
      <p:pic>
        <p:nvPicPr>
          <p:cNvPr id="590" name="Google Shape;590;p23"/>
          <p:cNvPicPr preferRelativeResize="0"/>
          <p:nvPr/>
        </p:nvPicPr>
        <p:blipFill>
          <a:blip r:embed="rId8">
            <a:alphaModFix/>
          </a:blip>
          <a:stretch>
            <a:fillRect/>
          </a:stretch>
        </p:blipFill>
        <p:spPr>
          <a:xfrm>
            <a:off x="1" y="-32100"/>
            <a:ext cx="7332978" cy="452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24"/>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596" name="Google Shape;596;p24"/>
          <p:cNvGrpSpPr/>
          <p:nvPr/>
        </p:nvGrpSpPr>
        <p:grpSpPr>
          <a:xfrm>
            <a:off x="3419187" y="-406087"/>
            <a:ext cx="6272371" cy="2685404"/>
            <a:chOff x="0" y="-47625"/>
            <a:chExt cx="1651982" cy="707267"/>
          </a:xfrm>
        </p:grpSpPr>
        <p:sp>
          <p:nvSpPr>
            <p:cNvPr id="597" name="Google Shape;597;p24"/>
            <p:cNvSpPr/>
            <p:nvPr/>
          </p:nvSpPr>
          <p:spPr>
            <a:xfrm>
              <a:off x="0" y="0"/>
              <a:ext cx="1651982" cy="659642"/>
            </a:xfrm>
            <a:custGeom>
              <a:rect b="b" l="l" r="r" t="t"/>
              <a:pathLst>
                <a:path extrusionOk="0" h="659642" w="1651982">
                  <a:moveTo>
                    <a:pt x="0" y="0"/>
                  </a:moveTo>
                  <a:lnTo>
                    <a:pt x="1651982" y="0"/>
                  </a:lnTo>
                  <a:lnTo>
                    <a:pt x="1651982" y="659642"/>
                  </a:lnTo>
                  <a:lnTo>
                    <a:pt x="0" y="659642"/>
                  </a:lnTo>
                  <a:close/>
                </a:path>
              </a:pathLst>
            </a:custGeom>
            <a:solidFill>
              <a:srgbClr val="B62C16"/>
            </a:solidFill>
            <a:ln>
              <a:noFill/>
            </a:ln>
          </p:spPr>
        </p:sp>
        <p:sp>
          <p:nvSpPr>
            <p:cNvPr id="598" name="Google Shape;598;p24"/>
            <p:cNvSpPr txBox="1"/>
            <p:nvPr/>
          </p:nvSpPr>
          <p:spPr>
            <a:xfrm>
              <a:off x="0" y="-47625"/>
              <a:ext cx="1651981"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9" name="Google Shape;599;p24"/>
          <p:cNvSpPr txBox="1"/>
          <p:nvPr/>
        </p:nvSpPr>
        <p:spPr>
          <a:xfrm>
            <a:off x="1028700" y="1333329"/>
            <a:ext cx="4780975"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OUR</a:t>
            </a:r>
            <a:endParaRPr/>
          </a:p>
        </p:txBody>
      </p:sp>
      <p:sp>
        <p:nvSpPr>
          <p:cNvPr id="600" name="Google Shape;600;p24"/>
          <p:cNvSpPr txBox="1"/>
          <p:nvPr/>
        </p:nvSpPr>
        <p:spPr>
          <a:xfrm>
            <a:off x="3710899" y="1329984"/>
            <a:ext cx="4780975"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HISTORY</a:t>
            </a:r>
            <a:endParaRPr/>
          </a:p>
        </p:txBody>
      </p:sp>
      <p:cxnSp>
        <p:nvCxnSpPr>
          <p:cNvPr id="601" name="Google Shape;601;p24"/>
          <p:cNvCxnSpPr/>
          <p:nvPr/>
        </p:nvCxnSpPr>
        <p:spPr>
          <a:xfrm>
            <a:off x="10101294" y="5770483"/>
            <a:ext cx="8248094" cy="0"/>
          </a:xfrm>
          <a:prstGeom prst="straightConnector1">
            <a:avLst/>
          </a:prstGeom>
          <a:noFill/>
          <a:ln cap="flat" cmpd="sng" w="47625">
            <a:solidFill>
              <a:srgbClr val="C2C2C2"/>
            </a:solidFill>
            <a:prstDash val="solid"/>
            <a:round/>
            <a:headEnd len="sm" w="sm" type="none"/>
            <a:tailEnd len="sm" w="sm" type="none"/>
          </a:ln>
        </p:spPr>
      </p:cxnSp>
      <p:cxnSp>
        <p:nvCxnSpPr>
          <p:cNvPr id="602" name="Google Shape;602;p24"/>
          <p:cNvCxnSpPr/>
          <p:nvPr/>
        </p:nvCxnSpPr>
        <p:spPr>
          <a:xfrm>
            <a:off x="15302343" y="2498184"/>
            <a:ext cx="0" cy="7788816"/>
          </a:xfrm>
          <a:prstGeom prst="straightConnector1">
            <a:avLst/>
          </a:prstGeom>
          <a:noFill/>
          <a:ln cap="flat" cmpd="sng" w="47625">
            <a:solidFill>
              <a:srgbClr val="C2C2C2"/>
            </a:solidFill>
            <a:prstDash val="solid"/>
            <a:round/>
            <a:headEnd len="sm" w="sm" type="none"/>
            <a:tailEnd len="sm" w="sm" type="none"/>
          </a:ln>
        </p:spPr>
      </p:cxnSp>
      <p:cxnSp>
        <p:nvCxnSpPr>
          <p:cNvPr id="603" name="Google Shape;603;p24"/>
          <p:cNvCxnSpPr/>
          <p:nvPr/>
        </p:nvCxnSpPr>
        <p:spPr>
          <a:xfrm>
            <a:off x="10101294" y="7104773"/>
            <a:ext cx="8248094" cy="0"/>
          </a:xfrm>
          <a:prstGeom prst="straightConnector1">
            <a:avLst/>
          </a:prstGeom>
          <a:noFill/>
          <a:ln cap="flat" cmpd="sng" w="47625">
            <a:solidFill>
              <a:srgbClr val="C2C2C2"/>
            </a:solidFill>
            <a:prstDash val="solid"/>
            <a:round/>
            <a:headEnd len="sm" w="sm" type="none"/>
            <a:tailEnd len="sm" w="sm" type="none"/>
          </a:ln>
        </p:spPr>
      </p:cxnSp>
      <p:cxnSp>
        <p:nvCxnSpPr>
          <p:cNvPr id="604" name="Google Shape;604;p24"/>
          <p:cNvCxnSpPr/>
          <p:nvPr/>
        </p:nvCxnSpPr>
        <p:spPr>
          <a:xfrm>
            <a:off x="13854353" y="2498184"/>
            <a:ext cx="0" cy="7788816"/>
          </a:xfrm>
          <a:prstGeom prst="straightConnector1">
            <a:avLst/>
          </a:prstGeom>
          <a:noFill/>
          <a:ln cap="flat" cmpd="sng" w="47625">
            <a:solidFill>
              <a:srgbClr val="C2C2C2"/>
            </a:solidFill>
            <a:prstDash val="solid"/>
            <a:round/>
            <a:headEnd len="sm" w="sm" type="none"/>
            <a:tailEnd len="sm" w="sm" type="none"/>
          </a:ln>
        </p:spPr>
      </p:cxnSp>
      <p:cxnSp>
        <p:nvCxnSpPr>
          <p:cNvPr id="605" name="Google Shape;605;p24"/>
          <p:cNvCxnSpPr/>
          <p:nvPr/>
        </p:nvCxnSpPr>
        <p:spPr>
          <a:xfrm>
            <a:off x="10101294" y="8439063"/>
            <a:ext cx="8248094" cy="0"/>
          </a:xfrm>
          <a:prstGeom prst="straightConnector1">
            <a:avLst/>
          </a:prstGeom>
          <a:noFill/>
          <a:ln cap="flat" cmpd="sng" w="47625">
            <a:solidFill>
              <a:srgbClr val="C2C2C2"/>
            </a:solidFill>
            <a:prstDash val="solid"/>
            <a:round/>
            <a:headEnd len="sm" w="sm" type="none"/>
            <a:tailEnd len="sm" w="sm" type="none"/>
          </a:ln>
        </p:spPr>
      </p:cxnSp>
      <p:cxnSp>
        <p:nvCxnSpPr>
          <p:cNvPr id="606" name="Google Shape;606;p24"/>
          <p:cNvCxnSpPr/>
          <p:nvPr/>
        </p:nvCxnSpPr>
        <p:spPr>
          <a:xfrm>
            <a:off x="12406363" y="2498184"/>
            <a:ext cx="0" cy="7788816"/>
          </a:xfrm>
          <a:prstGeom prst="straightConnector1">
            <a:avLst/>
          </a:prstGeom>
          <a:noFill/>
          <a:ln cap="flat" cmpd="sng" w="47625">
            <a:solidFill>
              <a:srgbClr val="C2C2C2"/>
            </a:solidFill>
            <a:prstDash val="solid"/>
            <a:round/>
            <a:headEnd len="sm" w="sm" type="none"/>
            <a:tailEnd len="sm" w="sm" type="none"/>
          </a:ln>
        </p:spPr>
      </p:cxnSp>
      <p:cxnSp>
        <p:nvCxnSpPr>
          <p:cNvPr id="607" name="Google Shape;607;p24"/>
          <p:cNvCxnSpPr/>
          <p:nvPr/>
        </p:nvCxnSpPr>
        <p:spPr>
          <a:xfrm>
            <a:off x="10958373" y="2498184"/>
            <a:ext cx="0" cy="7788816"/>
          </a:xfrm>
          <a:prstGeom prst="straightConnector1">
            <a:avLst/>
          </a:prstGeom>
          <a:noFill/>
          <a:ln cap="flat" cmpd="sng" w="47625">
            <a:solidFill>
              <a:srgbClr val="C2C2C2"/>
            </a:solidFill>
            <a:prstDash val="solid"/>
            <a:round/>
            <a:headEnd len="sm" w="sm" type="none"/>
            <a:tailEnd len="sm" w="sm" type="none"/>
          </a:ln>
        </p:spPr>
      </p:cxnSp>
      <p:cxnSp>
        <p:nvCxnSpPr>
          <p:cNvPr id="608" name="Google Shape;608;p24"/>
          <p:cNvCxnSpPr/>
          <p:nvPr/>
        </p:nvCxnSpPr>
        <p:spPr>
          <a:xfrm>
            <a:off x="10101294" y="3155106"/>
            <a:ext cx="8248094" cy="0"/>
          </a:xfrm>
          <a:prstGeom prst="straightConnector1">
            <a:avLst/>
          </a:prstGeom>
          <a:noFill/>
          <a:ln cap="flat" cmpd="sng" w="47625">
            <a:solidFill>
              <a:srgbClr val="C2C2C2"/>
            </a:solidFill>
            <a:prstDash val="solid"/>
            <a:round/>
            <a:headEnd len="sm" w="sm" type="none"/>
            <a:tailEnd len="sm" w="sm" type="none"/>
          </a:ln>
        </p:spPr>
      </p:cxnSp>
      <p:cxnSp>
        <p:nvCxnSpPr>
          <p:cNvPr id="609" name="Google Shape;609;p24"/>
          <p:cNvCxnSpPr/>
          <p:nvPr/>
        </p:nvCxnSpPr>
        <p:spPr>
          <a:xfrm>
            <a:off x="17912364" y="2498184"/>
            <a:ext cx="0" cy="7788816"/>
          </a:xfrm>
          <a:prstGeom prst="straightConnector1">
            <a:avLst/>
          </a:prstGeom>
          <a:noFill/>
          <a:ln cap="flat" cmpd="sng" w="47625">
            <a:solidFill>
              <a:srgbClr val="C2C2C2"/>
            </a:solidFill>
            <a:prstDash val="solid"/>
            <a:round/>
            <a:headEnd len="sm" w="sm" type="none"/>
            <a:tailEnd len="sm" w="sm" type="none"/>
          </a:ln>
        </p:spPr>
      </p:cxnSp>
      <p:cxnSp>
        <p:nvCxnSpPr>
          <p:cNvPr id="610" name="Google Shape;610;p24"/>
          <p:cNvCxnSpPr/>
          <p:nvPr/>
        </p:nvCxnSpPr>
        <p:spPr>
          <a:xfrm>
            <a:off x="10101294" y="4489396"/>
            <a:ext cx="8248094" cy="0"/>
          </a:xfrm>
          <a:prstGeom prst="straightConnector1">
            <a:avLst/>
          </a:prstGeom>
          <a:noFill/>
          <a:ln cap="flat" cmpd="sng" w="47625">
            <a:solidFill>
              <a:srgbClr val="C2C2C2"/>
            </a:solidFill>
            <a:prstDash val="solid"/>
            <a:round/>
            <a:headEnd len="sm" w="sm" type="none"/>
            <a:tailEnd len="sm" w="sm" type="none"/>
          </a:ln>
        </p:spPr>
      </p:cxnSp>
      <p:cxnSp>
        <p:nvCxnSpPr>
          <p:cNvPr id="611" name="Google Shape;611;p24"/>
          <p:cNvCxnSpPr/>
          <p:nvPr/>
        </p:nvCxnSpPr>
        <p:spPr>
          <a:xfrm>
            <a:off x="16647536" y="2498184"/>
            <a:ext cx="0" cy="7788816"/>
          </a:xfrm>
          <a:prstGeom prst="straightConnector1">
            <a:avLst/>
          </a:prstGeom>
          <a:noFill/>
          <a:ln cap="flat" cmpd="sng" w="47625">
            <a:solidFill>
              <a:srgbClr val="C2C2C2"/>
            </a:solidFill>
            <a:prstDash val="solid"/>
            <a:round/>
            <a:headEnd len="sm" w="sm" type="none"/>
            <a:tailEnd len="sm" w="sm" type="none"/>
          </a:ln>
        </p:spPr>
      </p:cxnSp>
      <p:sp>
        <p:nvSpPr>
          <p:cNvPr id="612" name="Google Shape;612;p24"/>
          <p:cNvSpPr txBox="1"/>
          <p:nvPr/>
        </p:nvSpPr>
        <p:spPr>
          <a:xfrm>
            <a:off x="1028700" y="2625206"/>
            <a:ext cx="7463174" cy="5006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Our history is a tapestry woven with threads of triumph and tribulation, of moments that shaped our identity and heritage. It is a narrative of resilience, innovation, and progress passed down from generation to generation. </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Our history is a testament to the courage and wisdom of those who came before us, paving the way for the world we inhabit today. As we look back on the chapters of our past, we honor the struggles and achievements that have brought.</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p:txBody>
      </p:sp>
      <p:pic>
        <p:nvPicPr>
          <p:cNvPr id="613" name="Google Shape;613;p24"/>
          <p:cNvPicPr preferRelativeResize="0"/>
          <p:nvPr/>
        </p:nvPicPr>
        <p:blipFill>
          <a:blip r:embed="rId4">
            <a:alphaModFix/>
          </a:blip>
          <a:stretch>
            <a:fillRect/>
          </a:stretch>
        </p:blipFill>
        <p:spPr>
          <a:xfrm>
            <a:off x="7414913" y="452305"/>
            <a:ext cx="1687100" cy="531803"/>
          </a:xfrm>
          <a:prstGeom prst="rect">
            <a:avLst/>
          </a:prstGeom>
          <a:noFill/>
          <a:ln>
            <a:noFill/>
          </a:ln>
        </p:spPr>
      </p:pic>
      <p:pic>
        <p:nvPicPr>
          <p:cNvPr id="614" name="Google Shape;614;p24"/>
          <p:cNvPicPr preferRelativeResize="0"/>
          <p:nvPr/>
        </p:nvPicPr>
        <p:blipFill>
          <a:blip r:embed="rId5">
            <a:alphaModFix/>
          </a:blip>
          <a:stretch>
            <a:fillRect/>
          </a:stretch>
        </p:blipFill>
        <p:spPr>
          <a:xfrm>
            <a:off x="8903042" y="4489398"/>
            <a:ext cx="787100" cy="1482677"/>
          </a:xfrm>
          <a:prstGeom prst="rect">
            <a:avLst/>
          </a:prstGeom>
          <a:noFill/>
          <a:ln>
            <a:noFill/>
          </a:ln>
        </p:spPr>
      </p:pic>
      <p:pic>
        <p:nvPicPr>
          <p:cNvPr id="615" name="Google Shape;615;p24"/>
          <p:cNvPicPr preferRelativeResize="0"/>
          <p:nvPr/>
        </p:nvPicPr>
        <p:blipFill>
          <a:blip r:embed="rId6">
            <a:alphaModFix/>
          </a:blip>
          <a:stretch>
            <a:fillRect/>
          </a:stretch>
        </p:blipFill>
        <p:spPr>
          <a:xfrm>
            <a:off x="4721223" y="9160601"/>
            <a:ext cx="2053175" cy="1888691"/>
          </a:xfrm>
          <a:prstGeom prst="rect">
            <a:avLst/>
          </a:prstGeom>
          <a:noFill/>
          <a:ln>
            <a:noFill/>
          </a:ln>
        </p:spPr>
      </p:pic>
      <p:pic>
        <p:nvPicPr>
          <p:cNvPr id="616" name="Google Shape;616;p24"/>
          <p:cNvPicPr preferRelativeResize="0"/>
          <p:nvPr/>
        </p:nvPicPr>
        <p:blipFill>
          <a:blip r:embed="rId7">
            <a:alphaModFix/>
          </a:blip>
          <a:stretch>
            <a:fillRect/>
          </a:stretch>
        </p:blipFill>
        <p:spPr>
          <a:xfrm>
            <a:off x="11532851" y="984088"/>
            <a:ext cx="6755149" cy="8754901"/>
          </a:xfrm>
          <a:prstGeom prst="rect">
            <a:avLst/>
          </a:prstGeom>
          <a:noFill/>
          <a:ln>
            <a:noFill/>
          </a:ln>
        </p:spPr>
      </p:pic>
      <p:pic>
        <p:nvPicPr>
          <p:cNvPr id="617" name="Google Shape;617;p24"/>
          <p:cNvPicPr preferRelativeResize="0"/>
          <p:nvPr/>
        </p:nvPicPr>
        <p:blipFill>
          <a:blip r:embed="rId8">
            <a:alphaModFix/>
          </a:blip>
          <a:stretch>
            <a:fillRect/>
          </a:stretch>
        </p:blipFill>
        <p:spPr>
          <a:xfrm>
            <a:off x="11532851" y="9452625"/>
            <a:ext cx="7333050" cy="452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grpSp>
        <p:nvGrpSpPr>
          <p:cNvPr id="622" name="Google Shape;622;p25"/>
          <p:cNvGrpSpPr/>
          <p:nvPr/>
        </p:nvGrpSpPr>
        <p:grpSpPr>
          <a:xfrm>
            <a:off x="-6862983" y="-180827"/>
            <a:ext cx="10375458" cy="2685422"/>
            <a:chOff x="0" y="-47625"/>
            <a:chExt cx="2732613" cy="707267"/>
          </a:xfrm>
        </p:grpSpPr>
        <p:sp>
          <p:nvSpPr>
            <p:cNvPr id="623" name="Google Shape;623;p25"/>
            <p:cNvSpPr/>
            <p:nvPr/>
          </p:nvSpPr>
          <p:spPr>
            <a:xfrm>
              <a:off x="0" y="0"/>
              <a:ext cx="2732613" cy="659642"/>
            </a:xfrm>
            <a:custGeom>
              <a:rect b="b" l="l" r="r" t="t"/>
              <a:pathLst>
                <a:path extrusionOk="0" h="659642" w="2732613">
                  <a:moveTo>
                    <a:pt x="0" y="0"/>
                  </a:moveTo>
                  <a:lnTo>
                    <a:pt x="2732613" y="0"/>
                  </a:lnTo>
                  <a:lnTo>
                    <a:pt x="2732613" y="659642"/>
                  </a:lnTo>
                  <a:lnTo>
                    <a:pt x="0" y="659642"/>
                  </a:lnTo>
                  <a:close/>
                </a:path>
              </a:pathLst>
            </a:custGeom>
            <a:solidFill>
              <a:srgbClr val="B62C16"/>
            </a:solidFill>
            <a:ln>
              <a:noFill/>
            </a:ln>
          </p:spPr>
        </p:sp>
        <p:sp>
          <p:nvSpPr>
            <p:cNvPr id="624" name="Google Shape;624;p25"/>
            <p:cNvSpPr txBox="1"/>
            <p:nvPr/>
          </p:nvSpPr>
          <p:spPr>
            <a:xfrm>
              <a:off x="0" y="-47625"/>
              <a:ext cx="2732613"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625" name="Google Shape;625;p25"/>
          <p:cNvCxnSpPr/>
          <p:nvPr/>
        </p:nvCxnSpPr>
        <p:spPr>
          <a:xfrm>
            <a:off x="1028038" y="4841715"/>
            <a:ext cx="16230600" cy="0"/>
          </a:xfrm>
          <a:prstGeom prst="straightConnector1">
            <a:avLst/>
          </a:prstGeom>
          <a:noFill/>
          <a:ln cap="flat" cmpd="sng" w="47625">
            <a:solidFill>
              <a:srgbClr val="000000"/>
            </a:solidFill>
            <a:prstDash val="solid"/>
            <a:round/>
            <a:headEnd len="sm" w="sm" type="none"/>
            <a:tailEnd len="sm" w="sm" type="none"/>
          </a:ln>
        </p:spPr>
      </p:cxnSp>
      <p:grpSp>
        <p:nvGrpSpPr>
          <p:cNvPr id="626" name="Google Shape;626;p25"/>
          <p:cNvGrpSpPr/>
          <p:nvPr/>
        </p:nvGrpSpPr>
        <p:grpSpPr>
          <a:xfrm>
            <a:off x="1028038" y="3541332"/>
            <a:ext cx="3634297" cy="2323706"/>
            <a:chOff x="0" y="-47625"/>
            <a:chExt cx="1300009" cy="831203"/>
          </a:xfrm>
        </p:grpSpPr>
        <p:sp>
          <p:nvSpPr>
            <p:cNvPr id="627" name="Google Shape;627;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B62C16"/>
            </a:solidFill>
            <a:ln>
              <a:noFill/>
            </a:ln>
          </p:spPr>
        </p:sp>
        <p:sp>
          <p:nvSpPr>
            <p:cNvPr id="628" name="Google Shape;628;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9" name="Google Shape;629;p25"/>
          <p:cNvGrpSpPr/>
          <p:nvPr/>
        </p:nvGrpSpPr>
        <p:grpSpPr>
          <a:xfrm>
            <a:off x="7212717" y="3541332"/>
            <a:ext cx="3634297" cy="2323706"/>
            <a:chOff x="0" y="-47625"/>
            <a:chExt cx="1300009" cy="831203"/>
          </a:xfrm>
        </p:grpSpPr>
        <p:sp>
          <p:nvSpPr>
            <p:cNvPr id="630" name="Google Shape;630;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B62C16"/>
            </a:solidFill>
            <a:ln>
              <a:noFill/>
            </a:ln>
          </p:spPr>
        </p:sp>
        <p:sp>
          <p:nvSpPr>
            <p:cNvPr id="631" name="Google Shape;631;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2" name="Google Shape;632;p25"/>
          <p:cNvGrpSpPr/>
          <p:nvPr/>
        </p:nvGrpSpPr>
        <p:grpSpPr>
          <a:xfrm>
            <a:off x="13398059" y="3565145"/>
            <a:ext cx="3634297" cy="2323706"/>
            <a:chOff x="0" y="-47625"/>
            <a:chExt cx="1300009" cy="831203"/>
          </a:xfrm>
        </p:grpSpPr>
        <p:sp>
          <p:nvSpPr>
            <p:cNvPr id="633" name="Google Shape;633;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B62C16"/>
            </a:solidFill>
            <a:ln>
              <a:noFill/>
            </a:ln>
          </p:spPr>
        </p:sp>
        <p:sp>
          <p:nvSpPr>
            <p:cNvPr id="634" name="Google Shape;634;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5" name="Google Shape;635;p25"/>
          <p:cNvGrpSpPr/>
          <p:nvPr/>
        </p:nvGrpSpPr>
        <p:grpSpPr>
          <a:xfrm>
            <a:off x="1254982" y="3637626"/>
            <a:ext cx="3634297" cy="2323706"/>
            <a:chOff x="0" y="-47625"/>
            <a:chExt cx="1300009" cy="831203"/>
          </a:xfrm>
        </p:grpSpPr>
        <p:sp>
          <p:nvSpPr>
            <p:cNvPr id="636" name="Google Shape;636;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637" name="Google Shape;637;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8" name="Google Shape;638;p25"/>
          <p:cNvGrpSpPr/>
          <p:nvPr/>
        </p:nvGrpSpPr>
        <p:grpSpPr>
          <a:xfrm>
            <a:off x="7439661" y="3637626"/>
            <a:ext cx="3634297" cy="2323706"/>
            <a:chOff x="0" y="-47625"/>
            <a:chExt cx="1300009" cy="831203"/>
          </a:xfrm>
        </p:grpSpPr>
        <p:sp>
          <p:nvSpPr>
            <p:cNvPr id="639" name="Google Shape;639;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640" name="Google Shape;640;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1" name="Google Shape;641;p25"/>
          <p:cNvGrpSpPr/>
          <p:nvPr/>
        </p:nvGrpSpPr>
        <p:grpSpPr>
          <a:xfrm>
            <a:off x="13625003" y="3661438"/>
            <a:ext cx="3634297" cy="2323706"/>
            <a:chOff x="0" y="-47625"/>
            <a:chExt cx="1300009" cy="831203"/>
          </a:xfrm>
        </p:grpSpPr>
        <p:sp>
          <p:nvSpPr>
            <p:cNvPr id="642" name="Google Shape;642;p25"/>
            <p:cNvSpPr/>
            <p:nvPr/>
          </p:nvSpPr>
          <p:spPr>
            <a:xfrm>
              <a:off x="0" y="0"/>
              <a:ext cx="1300009" cy="783578"/>
            </a:xfrm>
            <a:custGeom>
              <a:rect b="b" l="l" r="r" t="t"/>
              <a:pathLst>
                <a:path extrusionOk="0" h="783578" w="1300009">
                  <a:moveTo>
                    <a:pt x="0" y="0"/>
                  </a:moveTo>
                  <a:lnTo>
                    <a:pt x="1300009" y="0"/>
                  </a:lnTo>
                  <a:lnTo>
                    <a:pt x="1300009"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643" name="Google Shape;643;p25"/>
            <p:cNvSpPr txBox="1"/>
            <p:nvPr/>
          </p:nvSpPr>
          <p:spPr>
            <a:xfrm>
              <a:off x="0" y="-47625"/>
              <a:ext cx="1300009"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4" name="Google Shape;644;p25"/>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645" name="Google Shape;645;p25"/>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646" name="Google Shape;646;p25"/>
          <p:cNvSpPr txBox="1"/>
          <p:nvPr/>
        </p:nvSpPr>
        <p:spPr>
          <a:xfrm>
            <a:off x="1028700" y="1366589"/>
            <a:ext cx="2286848"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OUR</a:t>
            </a:r>
            <a:endParaRPr/>
          </a:p>
        </p:txBody>
      </p:sp>
      <p:sp>
        <p:nvSpPr>
          <p:cNvPr id="647" name="Google Shape;647;p25"/>
          <p:cNvSpPr txBox="1"/>
          <p:nvPr/>
        </p:nvSpPr>
        <p:spPr>
          <a:xfrm>
            <a:off x="3758427" y="1366589"/>
            <a:ext cx="5188713"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HISTORY</a:t>
            </a:r>
            <a:endParaRPr/>
          </a:p>
        </p:txBody>
      </p:sp>
      <p:sp>
        <p:nvSpPr>
          <p:cNvPr id="648" name="Google Shape;648;p25"/>
          <p:cNvSpPr txBox="1"/>
          <p:nvPr/>
        </p:nvSpPr>
        <p:spPr>
          <a:xfrm>
            <a:off x="1028038" y="6907210"/>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ADD A MAIN POINT</a:t>
            </a:r>
            <a:endParaRPr/>
          </a:p>
        </p:txBody>
      </p:sp>
      <p:sp>
        <p:nvSpPr>
          <p:cNvPr id="649" name="Google Shape;649;p25"/>
          <p:cNvSpPr txBox="1"/>
          <p:nvPr/>
        </p:nvSpPr>
        <p:spPr>
          <a:xfrm>
            <a:off x="7212717" y="6907210"/>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ADD A MAIN POINT</a:t>
            </a:r>
            <a:endParaRPr/>
          </a:p>
        </p:txBody>
      </p:sp>
      <p:sp>
        <p:nvSpPr>
          <p:cNvPr id="650" name="Google Shape;650;p25"/>
          <p:cNvSpPr txBox="1"/>
          <p:nvPr/>
        </p:nvSpPr>
        <p:spPr>
          <a:xfrm>
            <a:off x="13398059" y="6870969"/>
            <a:ext cx="4447655"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ADD A MAIN POINT</a:t>
            </a:r>
            <a:endParaRPr/>
          </a:p>
        </p:txBody>
      </p:sp>
      <p:sp>
        <p:nvSpPr>
          <p:cNvPr id="651" name="Google Shape;651;p25"/>
          <p:cNvSpPr txBox="1"/>
          <p:nvPr/>
        </p:nvSpPr>
        <p:spPr>
          <a:xfrm>
            <a:off x="1028038" y="758348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652" name="Google Shape;652;p25"/>
          <p:cNvSpPr txBox="1"/>
          <p:nvPr/>
        </p:nvSpPr>
        <p:spPr>
          <a:xfrm>
            <a:off x="7212717" y="758348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653" name="Google Shape;653;p25"/>
          <p:cNvSpPr txBox="1"/>
          <p:nvPr/>
        </p:nvSpPr>
        <p:spPr>
          <a:xfrm>
            <a:off x="13398059" y="7547244"/>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pic>
        <p:nvPicPr>
          <p:cNvPr id="654" name="Google Shape;654;p25"/>
          <p:cNvPicPr preferRelativeResize="0"/>
          <p:nvPr/>
        </p:nvPicPr>
        <p:blipFill>
          <a:blip r:embed="rId4">
            <a:alphaModFix/>
          </a:blip>
          <a:stretch>
            <a:fillRect/>
          </a:stretch>
        </p:blipFill>
        <p:spPr>
          <a:xfrm>
            <a:off x="1028038" y="496455"/>
            <a:ext cx="1687100" cy="531803"/>
          </a:xfrm>
          <a:prstGeom prst="rect">
            <a:avLst/>
          </a:prstGeom>
          <a:noFill/>
          <a:ln>
            <a:noFill/>
          </a:ln>
        </p:spPr>
      </p:pic>
      <p:pic>
        <p:nvPicPr>
          <p:cNvPr id="655" name="Google Shape;655;p25"/>
          <p:cNvPicPr preferRelativeResize="0"/>
          <p:nvPr/>
        </p:nvPicPr>
        <p:blipFill>
          <a:blip r:embed="rId5">
            <a:alphaModFix/>
          </a:blip>
          <a:stretch>
            <a:fillRect/>
          </a:stretch>
        </p:blipFill>
        <p:spPr>
          <a:xfrm>
            <a:off x="2333675" y="4262425"/>
            <a:ext cx="1323675" cy="1272950"/>
          </a:xfrm>
          <a:prstGeom prst="rect">
            <a:avLst/>
          </a:prstGeom>
          <a:noFill/>
          <a:ln>
            <a:noFill/>
          </a:ln>
        </p:spPr>
      </p:pic>
      <p:pic>
        <p:nvPicPr>
          <p:cNvPr id="656" name="Google Shape;656;p25"/>
          <p:cNvPicPr preferRelativeResize="0"/>
          <p:nvPr/>
        </p:nvPicPr>
        <p:blipFill>
          <a:blip r:embed="rId6">
            <a:alphaModFix/>
          </a:blip>
          <a:stretch>
            <a:fillRect/>
          </a:stretch>
        </p:blipFill>
        <p:spPr>
          <a:xfrm>
            <a:off x="8595300" y="4130350"/>
            <a:ext cx="1323675" cy="1374575"/>
          </a:xfrm>
          <a:prstGeom prst="rect">
            <a:avLst/>
          </a:prstGeom>
          <a:noFill/>
          <a:ln>
            <a:noFill/>
          </a:ln>
        </p:spPr>
      </p:pic>
      <p:pic>
        <p:nvPicPr>
          <p:cNvPr id="657" name="Google Shape;657;p25"/>
          <p:cNvPicPr preferRelativeResize="0"/>
          <p:nvPr/>
        </p:nvPicPr>
        <p:blipFill>
          <a:blip r:embed="rId7">
            <a:alphaModFix/>
          </a:blip>
          <a:stretch>
            <a:fillRect/>
          </a:stretch>
        </p:blipFill>
        <p:spPr>
          <a:xfrm>
            <a:off x="14750600" y="4151400"/>
            <a:ext cx="950326" cy="1374575"/>
          </a:xfrm>
          <a:prstGeom prst="rect">
            <a:avLst/>
          </a:prstGeom>
          <a:noFill/>
          <a:ln>
            <a:noFill/>
          </a:ln>
        </p:spPr>
      </p:pic>
      <p:pic>
        <p:nvPicPr>
          <p:cNvPr id="658" name="Google Shape;658;p25"/>
          <p:cNvPicPr preferRelativeResize="0"/>
          <p:nvPr/>
        </p:nvPicPr>
        <p:blipFill>
          <a:blip r:embed="rId8">
            <a:alphaModFix/>
          </a:blip>
          <a:stretch>
            <a:fillRect/>
          </a:stretch>
        </p:blipFill>
        <p:spPr>
          <a:xfrm>
            <a:off x="17032371" y="1005019"/>
            <a:ext cx="2286850" cy="2103631"/>
          </a:xfrm>
          <a:prstGeom prst="rect">
            <a:avLst/>
          </a:prstGeom>
          <a:noFill/>
          <a:ln>
            <a:noFill/>
          </a:ln>
        </p:spPr>
      </p:pic>
      <p:pic>
        <p:nvPicPr>
          <p:cNvPr id="659" name="Google Shape;659;p25"/>
          <p:cNvPicPr preferRelativeResize="0"/>
          <p:nvPr/>
        </p:nvPicPr>
        <p:blipFill>
          <a:blip r:embed="rId9">
            <a:alphaModFix/>
          </a:blip>
          <a:stretch>
            <a:fillRect/>
          </a:stretch>
        </p:blipFill>
        <p:spPr>
          <a:xfrm>
            <a:off x="10577649" y="-22075"/>
            <a:ext cx="7713234" cy="475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pic>
        <p:nvPicPr>
          <p:cNvPr id="664" name="Google Shape;664;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665" name="Google Shape;665;p26"/>
          <p:cNvGrpSpPr/>
          <p:nvPr/>
        </p:nvGrpSpPr>
        <p:grpSpPr>
          <a:xfrm>
            <a:off x="7910501" y="-263876"/>
            <a:ext cx="10375392" cy="2685404"/>
            <a:chOff x="0" y="-47625"/>
            <a:chExt cx="2732613" cy="707267"/>
          </a:xfrm>
        </p:grpSpPr>
        <p:sp>
          <p:nvSpPr>
            <p:cNvPr id="666" name="Google Shape;666;p26"/>
            <p:cNvSpPr/>
            <p:nvPr/>
          </p:nvSpPr>
          <p:spPr>
            <a:xfrm>
              <a:off x="0" y="0"/>
              <a:ext cx="2732613" cy="659642"/>
            </a:xfrm>
            <a:custGeom>
              <a:rect b="b" l="l" r="r" t="t"/>
              <a:pathLst>
                <a:path extrusionOk="0" h="659642" w="2732613">
                  <a:moveTo>
                    <a:pt x="0" y="0"/>
                  </a:moveTo>
                  <a:lnTo>
                    <a:pt x="2732613" y="0"/>
                  </a:lnTo>
                  <a:lnTo>
                    <a:pt x="2732613" y="659642"/>
                  </a:lnTo>
                  <a:lnTo>
                    <a:pt x="0" y="659642"/>
                  </a:lnTo>
                  <a:close/>
                </a:path>
              </a:pathLst>
            </a:custGeom>
            <a:solidFill>
              <a:srgbClr val="B62C16"/>
            </a:solidFill>
            <a:ln>
              <a:noFill/>
            </a:ln>
          </p:spPr>
        </p:sp>
        <p:sp>
          <p:nvSpPr>
            <p:cNvPr id="667" name="Google Shape;667;p26"/>
            <p:cNvSpPr txBox="1"/>
            <p:nvPr/>
          </p:nvSpPr>
          <p:spPr>
            <a:xfrm>
              <a:off x="0" y="-47625"/>
              <a:ext cx="2732613"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8" name="Google Shape;668;p26"/>
          <p:cNvSpPr txBox="1"/>
          <p:nvPr/>
        </p:nvSpPr>
        <p:spPr>
          <a:xfrm>
            <a:off x="8830044" y="513895"/>
            <a:ext cx="9109947" cy="14440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5527" u="none" cap="none" strike="noStrike">
                <a:solidFill>
                  <a:srgbClr val="FFFFFF"/>
                </a:solidFill>
                <a:latin typeface="Archivo Black"/>
                <a:ea typeface="Archivo Black"/>
                <a:cs typeface="Archivo Black"/>
                <a:sym typeface="Archivo Black"/>
              </a:rPr>
              <a:t>A PICTURE IS WORTH A THOUSAND WORDS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27"/>
          <p:cNvSpPr txBox="1"/>
          <p:nvPr/>
        </p:nvSpPr>
        <p:spPr>
          <a:xfrm>
            <a:off x="1028700" y="3081158"/>
            <a:ext cx="12804900" cy="323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WRITE AN ORIGINAL STATEMENT OR INSPIRING QUOTE</a:t>
            </a:r>
            <a:endParaRPr/>
          </a:p>
        </p:txBody>
      </p:sp>
      <p:sp>
        <p:nvSpPr>
          <p:cNvPr id="674" name="Google Shape;674;p27"/>
          <p:cNvSpPr txBox="1"/>
          <p:nvPr/>
        </p:nvSpPr>
        <p:spPr>
          <a:xfrm>
            <a:off x="1028700" y="6635634"/>
            <a:ext cx="128049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 Include a credit, citation, or supporting message</a:t>
            </a:r>
            <a:endParaRPr/>
          </a:p>
        </p:txBody>
      </p:sp>
      <p:sp>
        <p:nvSpPr>
          <p:cNvPr id="675" name="Google Shape;675;p27"/>
          <p:cNvSpPr/>
          <p:nvPr/>
        </p:nvSpPr>
        <p:spPr>
          <a:xfrm rot="5400000">
            <a:off x="16640730" y="7379684"/>
            <a:ext cx="475647" cy="1103822"/>
          </a:xfrm>
          <a:custGeom>
            <a:rect b="b" l="l" r="r" t="t"/>
            <a:pathLst>
              <a:path extrusionOk="0" h="1103822" w="475647">
                <a:moveTo>
                  <a:pt x="0" y="0"/>
                </a:moveTo>
                <a:lnTo>
                  <a:pt x="475647" y="0"/>
                </a:lnTo>
                <a:lnTo>
                  <a:pt x="475647" y="1103822"/>
                </a:lnTo>
                <a:lnTo>
                  <a:pt x="0" y="1103822"/>
                </a:lnTo>
                <a:lnTo>
                  <a:pt x="0" y="0"/>
                </a:lnTo>
                <a:close/>
              </a:path>
            </a:pathLst>
          </a:custGeom>
          <a:blipFill rotWithShape="1">
            <a:blip r:embed="rId3">
              <a:alphaModFix/>
            </a:blip>
            <a:stretch>
              <a:fillRect b="0" l="0" r="0" t="0"/>
            </a:stretch>
          </a:blipFill>
          <a:ln>
            <a:noFill/>
          </a:ln>
        </p:spPr>
      </p:sp>
      <p:cxnSp>
        <p:nvCxnSpPr>
          <p:cNvPr id="676" name="Google Shape;676;p27"/>
          <p:cNvCxnSpPr/>
          <p:nvPr/>
        </p:nvCxnSpPr>
        <p:spPr>
          <a:xfrm>
            <a:off x="11426154" y="3604104"/>
            <a:ext cx="7291735" cy="0"/>
          </a:xfrm>
          <a:prstGeom prst="straightConnector1">
            <a:avLst/>
          </a:prstGeom>
          <a:noFill/>
          <a:ln cap="flat" cmpd="sng" w="38100">
            <a:solidFill>
              <a:srgbClr val="C2C2C2"/>
            </a:solidFill>
            <a:prstDash val="solid"/>
            <a:round/>
            <a:headEnd len="sm" w="sm" type="none"/>
            <a:tailEnd len="sm" w="sm" type="none"/>
          </a:ln>
        </p:spPr>
      </p:cxnSp>
      <p:cxnSp>
        <p:nvCxnSpPr>
          <p:cNvPr id="677" name="Google Shape;677;p27"/>
          <p:cNvCxnSpPr/>
          <p:nvPr/>
        </p:nvCxnSpPr>
        <p:spPr>
          <a:xfrm>
            <a:off x="16024146" y="0"/>
            <a:ext cx="0" cy="7596935"/>
          </a:xfrm>
          <a:prstGeom prst="straightConnector1">
            <a:avLst/>
          </a:prstGeom>
          <a:noFill/>
          <a:ln cap="flat" cmpd="sng" w="38100">
            <a:solidFill>
              <a:srgbClr val="C2C2C2"/>
            </a:solidFill>
            <a:prstDash val="solid"/>
            <a:round/>
            <a:headEnd len="sm" w="sm" type="none"/>
            <a:tailEnd len="sm" w="sm" type="none"/>
          </a:ln>
        </p:spPr>
      </p:cxnSp>
      <p:cxnSp>
        <p:nvCxnSpPr>
          <p:cNvPr id="678" name="Google Shape;678;p27"/>
          <p:cNvCxnSpPr/>
          <p:nvPr/>
        </p:nvCxnSpPr>
        <p:spPr>
          <a:xfrm>
            <a:off x="11426154" y="4783684"/>
            <a:ext cx="7291735" cy="0"/>
          </a:xfrm>
          <a:prstGeom prst="straightConnector1">
            <a:avLst/>
          </a:prstGeom>
          <a:noFill/>
          <a:ln cap="flat" cmpd="sng" w="38100">
            <a:solidFill>
              <a:srgbClr val="C2C2C2"/>
            </a:solidFill>
            <a:prstDash val="solid"/>
            <a:round/>
            <a:headEnd len="sm" w="sm" type="none"/>
            <a:tailEnd len="sm" w="sm" type="none"/>
          </a:ln>
        </p:spPr>
      </p:cxnSp>
      <p:cxnSp>
        <p:nvCxnSpPr>
          <p:cNvPr id="679" name="Google Shape;679;p27"/>
          <p:cNvCxnSpPr/>
          <p:nvPr/>
        </p:nvCxnSpPr>
        <p:spPr>
          <a:xfrm>
            <a:off x="14744049" y="0"/>
            <a:ext cx="0" cy="7596935"/>
          </a:xfrm>
          <a:prstGeom prst="straightConnector1">
            <a:avLst/>
          </a:prstGeom>
          <a:noFill/>
          <a:ln cap="flat" cmpd="sng" w="38100">
            <a:solidFill>
              <a:srgbClr val="C2C2C2"/>
            </a:solidFill>
            <a:prstDash val="solid"/>
            <a:round/>
            <a:headEnd len="sm" w="sm" type="none"/>
            <a:tailEnd len="sm" w="sm" type="none"/>
          </a:ln>
        </p:spPr>
      </p:cxnSp>
      <p:cxnSp>
        <p:nvCxnSpPr>
          <p:cNvPr id="680" name="Google Shape;680;p27"/>
          <p:cNvCxnSpPr/>
          <p:nvPr/>
        </p:nvCxnSpPr>
        <p:spPr>
          <a:xfrm>
            <a:off x="11426154" y="5963265"/>
            <a:ext cx="7291735" cy="0"/>
          </a:xfrm>
          <a:prstGeom prst="straightConnector1">
            <a:avLst/>
          </a:prstGeom>
          <a:noFill/>
          <a:ln cap="flat" cmpd="sng" w="38100">
            <a:solidFill>
              <a:srgbClr val="C2C2C2"/>
            </a:solidFill>
            <a:prstDash val="solid"/>
            <a:round/>
            <a:headEnd len="sm" w="sm" type="none"/>
            <a:tailEnd len="sm" w="sm" type="none"/>
          </a:ln>
        </p:spPr>
      </p:cxnSp>
      <p:cxnSp>
        <p:nvCxnSpPr>
          <p:cNvPr id="681" name="Google Shape;681;p27"/>
          <p:cNvCxnSpPr/>
          <p:nvPr/>
        </p:nvCxnSpPr>
        <p:spPr>
          <a:xfrm>
            <a:off x="13463952" y="0"/>
            <a:ext cx="0" cy="7596935"/>
          </a:xfrm>
          <a:prstGeom prst="straightConnector1">
            <a:avLst/>
          </a:prstGeom>
          <a:noFill/>
          <a:ln cap="flat" cmpd="sng" w="38100">
            <a:solidFill>
              <a:srgbClr val="C2C2C2"/>
            </a:solidFill>
            <a:prstDash val="solid"/>
            <a:round/>
            <a:headEnd len="sm" w="sm" type="none"/>
            <a:tailEnd len="sm" w="sm" type="none"/>
          </a:ln>
        </p:spPr>
      </p:cxnSp>
      <p:cxnSp>
        <p:nvCxnSpPr>
          <p:cNvPr id="682" name="Google Shape;682;p27"/>
          <p:cNvCxnSpPr/>
          <p:nvPr/>
        </p:nvCxnSpPr>
        <p:spPr>
          <a:xfrm>
            <a:off x="12052615" y="0"/>
            <a:ext cx="0" cy="7439445"/>
          </a:xfrm>
          <a:prstGeom prst="straightConnector1">
            <a:avLst/>
          </a:prstGeom>
          <a:noFill/>
          <a:ln cap="flat" cmpd="sng" w="38100">
            <a:solidFill>
              <a:srgbClr val="C2C2C2"/>
            </a:solidFill>
            <a:prstDash val="solid"/>
            <a:round/>
            <a:headEnd len="sm" w="sm" type="none"/>
            <a:tailEnd len="sm" w="sm" type="none"/>
          </a:ln>
        </p:spPr>
      </p:cxnSp>
      <p:cxnSp>
        <p:nvCxnSpPr>
          <p:cNvPr id="683" name="Google Shape;683;p27"/>
          <p:cNvCxnSpPr/>
          <p:nvPr/>
        </p:nvCxnSpPr>
        <p:spPr>
          <a:xfrm>
            <a:off x="11426154" y="1291978"/>
            <a:ext cx="7291735" cy="0"/>
          </a:xfrm>
          <a:prstGeom prst="straightConnector1">
            <a:avLst/>
          </a:prstGeom>
          <a:noFill/>
          <a:ln cap="flat" cmpd="sng" w="38100">
            <a:solidFill>
              <a:srgbClr val="C2C2C2"/>
            </a:solidFill>
            <a:prstDash val="solid"/>
            <a:round/>
            <a:headEnd len="sm" w="sm" type="none"/>
            <a:tailEnd len="sm" w="sm" type="none"/>
          </a:ln>
        </p:spPr>
      </p:cxnSp>
      <p:cxnSp>
        <p:nvCxnSpPr>
          <p:cNvPr id="684" name="Google Shape;684;p27"/>
          <p:cNvCxnSpPr/>
          <p:nvPr/>
        </p:nvCxnSpPr>
        <p:spPr>
          <a:xfrm>
            <a:off x="11445261" y="304417"/>
            <a:ext cx="7291735" cy="0"/>
          </a:xfrm>
          <a:prstGeom prst="straightConnector1">
            <a:avLst/>
          </a:prstGeom>
          <a:noFill/>
          <a:ln cap="flat" cmpd="sng" w="38100">
            <a:solidFill>
              <a:srgbClr val="C2C2C2"/>
            </a:solidFill>
            <a:prstDash val="solid"/>
            <a:round/>
            <a:headEnd len="sm" w="sm" type="none"/>
            <a:tailEnd len="sm" w="sm" type="none"/>
          </a:ln>
        </p:spPr>
      </p:cxnSp>
      <p:cxnSp>
        <p:nvCxnSpPr>
          <p:cNvPr id="685" name="Google Shape;685;p27"/>
          <p:cNvCxnSpPr/>
          <p:nvPr/>
        </p:nvCxnSpPr>
        <p:spPr>
          <a:xfrm>
            <a:off x="17998402" y="0"/>
            <a:ext cx="0" cy="7261996"/>
          </a:xfrm>
          <a:prstGeom prst="straightConnector1">
            <a:avLst/>
          </a:prstGeom>
          <a:noFill/>
          <a:ln cap="flat" cmpd="sng" w="38100">
            <a:solidFill>
              <a:srgbClr val="C2C2C2"/>
            </a:solidFill>
            <a:prstDash val="solid"/>
            <a:round/>
            <a:headEnd len="sm" w="sm" type="none"/>
            <a:tailEnd len="sm" w="sm" type="none"/>
          </a:ln>
        </p:spPr>
      </p:cxnSp>
      <p:cxnSp>
        <p:nvCxnSpPr>
          <p:cNvPr id="686" name="Google Shape;686;p27"/>
          <p:cNvCxnSpPr/>
          <p:nvPr/>
        </p:nvCxnSpPr>
        <p:spPr>
          <a:xfrm>
            <a:off x="11426154" y="2471558"/>
            <a:ext cx="7291735" cy="0"/>
          </a:xfrm>
          <a:prstGeom prst="straightConnector1">
            <a:avLst/>
          </a:prstGeom>
          <a:noFill/>
          <a:ln cap="flat" cmpd="sng" w="38100">
            <a:solidFill>
              <a:srgbClr val="C2C2C2"/>
            </a:solidFill>
            <a:prstDash val="solid"/>
            <a:round/>
            <a:headEnd len="sm" w="sm" type="none"/>
            <a:tailEnd len="sm" w="sm" type="none"/>
          </a:ln>
        </p:spPr>
      </p:cxnSp>
      <p:cxnSp>
        <p:nvCxnSpPr>
          <p:cNvPr id="687" name="Google Shape;687;p27"/>
          <p:cNvCxnSpPr/>
          <p:nvPr/>
        </p:nvCxnSpPr>
        <p:spPr>
          <a:xfrm>
            <a:off x="17039148" y="0"/>
            <a:ext cx="0" cy="7261996"/>
          </a:xfrm>
          <a:prstGeom prst="straightConnector1">
            <a:avLst/>
          </a:prstGeom>
          <a:noFill/>
          <a:ln cap="flat" cmpd="sng" w="38100">
            <a:solidFill>
              <a:srgbClr val="C2C2C2"/>
            </a:solidFill>
            <a:prstDash val="solid"/>
            <a:round/>
            <a:headEnd len="sm" w="sm" type="none"/>
            <a:tailEnd len="sm" w="sm" type="none"/>
          </a:ln>
        </p:spPr>
      </p:cxnSp>
      <p:sp>
        <p:nvSpPr>
          <p:cNvPr id="688" name="Google Shape;688;p27"/>
          <p:cNvSpPr/>
          <p:nvPr/>
        </p:nvSpPr>
        <p:spPr>
          <a:xfrm>
            <a:off x="13007230" y="1732866"/>
            <a:ext cx="4991173" cy="6702773"/>
          </a:xfrm>
          <a:custGeom>
            <a:rect b="b" l="l" r="r" t="t"/>
            <a:pathLst>
              <a:path extrusionOk="0" h="1091530" w="812800">
                <a:moveTo>
                  <a:pt x="0" y="0"/>
                </a:moveTo>
                <a:lnTo>
                  <a:pt x="812800" y="0"/>
                </a:lnTo>
                <a:lnTo>
                  <a:pt x="812800" y="1091530"/>
                </a:lnTo>
                <a:lnTo>
                  <a:pt x="0" y="1091530"/>
                </a:lnTo>
                <a:close/>
              </a:path>
            </a:pathLst>
          </a:custGeom>
          <a:solidFill>
            <a:srgbClr val="B62C16"/>
          </a:solidFill>
          <a:ln cap="flat" cmpd="sng" w="12700">
            <a:solidFill>
              <a:srgbClr val="000000"/>
            </a:solidFill>
            <a:prstDash val="solid"/>
            <a:round/>
            <a:headEnd len="sm" w="sm" type="none"/>
            <a:tailEnd len="sm" w="sm" type="none"/>
          </a:ln>
        </p:spPr>
      </p:sp>
      <p:grpSp>
        <p:nvGrpSpPr>
          <p:cNvPr id="689" name="Google Shape;689;p27"/>
          <p:cNvGrpSpPr/>
          <p:nvPr/>
        </p:nvGrpSpPr>
        <p:grpSpPr>
          <a:xfrm>
            <a:off x="12588903" y="846434"/>
            <a:ext cx="5004452" cy="7085162"/>
            <a:chOff x="0" y="-47625"/>
            <a:chExt cx="1385436" cy="1961462"/>
          </a:xfrm>
        </p:grpSpPr>
        <p:sp>
          <p:nvSpPr>
            <p:cNvPr id="690" name="Google Shape;690;p27"/>
            <p:cNvSpPr/>
            <p:nvPr/>
          </p:nvSpPr>
          <p:spPr>
            <a:xfrm>
              <a:off x="0" y="0"/>
              <a:ext cx="1385436" cy="1913837"/>
            </a:xfrm>
            <a:custGeom>
              <a:rect b="b" l="l" r="r" t="t"/>
              <a:pathLst>
                <a:path extrusionOk="0" h="1913837" w="1385436">
                  <a:moveTo>
                    <a:pt x="0" y="0"/>
                  </a:moveTo>
                  <a:lnTo>
                    <a:pt x="1385436" y="0"/>
                  </a:lnTo>
                  <a:lnTo>
                    <a:pt x="1385436"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691" name="Google Shape;691;p27"/>
            <p:cNvSpPr txBox="1"/>
            <p:nvPr/>
          </p:nvSpPr>
          <p:spPr>
            <a:xfrm>
              <a:off x="0" y="-47625"/>
              <a:ext cx="1385436"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2" name="Google Shape;692;p27"/>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693" name="Google Shape;693;p27"/>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pic>
        <p:nvPicPr>
          <p:cNvPr id="694" name="Google Shape;694;p27"/>
          <p:cNvPicPr preferRelativeResize="0"/>
          <p:nvPr/>
        </p:nvPicPr>
        <p:blipFill>
          <a:blip r:embed="rId4">
            <a:alphaModFix/>
          </a:blip>
          <a:stretch>
            <a:fillRect/>
          </a:stretch>
        </p:blipFill>
        <p:spPr>
          <a:xfrm>
            <a:off x="1477223" y="-756575"/>
            <a:ext cx="1614975" cy="1486996"/>
          </a:xfrm>
          <a:prstGeom prst="rect">
            <a:avLst/>
          </a:prstGeom>
          <a:noFill/>
          <a:ln>
            <a:noFill/>
          </a:ln>
        </p:spPr>
      </p:pic>
      <p:pic>
        <p:nvPicPr>
          <p:cNvPr id="695" name="Google Shape;695;p27"/>
          <p:cNvPicPr preferRelativeResize="0"/>
          <p:nvPr/>
        </p:nvPicPr>
        <p:blipFill>
          <a:blip r:embed="rId5">
            <a:alphaModFix/>
          </a:blip>
          <a:stretch>
            <a:fillRect/>
          </a:stretch>
        </p:blipFill>
        <p:spPr>
          <a:xfrm>
            <a:off x="9854199" y="7187222"/>
            <a:ext cx="787100" cy="1488778"/>
          </a:xfrm>
          <a:prstGeom prst="rect">
            <a:avLst/>
          </a:prstGeom>
          <a:noFill/>
          <a:ln>
            <a:noFill/>
          </a:ln>
        </p:spPr>
      </p:pic>
      <p:pic>
        <p:nvPicPr>
          <p:cNvPr id="696" name="Google Shape;696;p27"/>
          <p:cNvPicPr preferRelativeResize="0"/>
          <p:nvPr/>
        </p:nvPicPr>
        <p:blipFill>
          <a:blip r:embed="rId6">
            <a:alphaModFix/>
          </a:blip>
          <a:stretch>
            <a:fillRect/>
          </a:stretch>
        </p:blipFill>
        <p:spPr>
          <a:xfrm>
            <a:off x="13616350" y="2607450"/>
            <a:ext cx="3966524" cy="460513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grpSp>
        <p:nvGrpSpPr>
          <p:cNvPr id="701" name="Google Shape;701;p28"/>
          <p:cNvGrpSpPr/>
          <p:nvPr/>
        </p:nvGrpSpPr>
        <p:grpSpPr>
          <a:xfrm>
            <a:off x="8057026" y="995285"/>
            <a:ext cx="9634649" cy="8489025"/>
            <a:chOff x="0" y="-47625"/>
            <a:chExt cx="2537521" cy="2235793"/>
          </a:xfrm>
        </p:grpSpPr>
        <p:sp>
          <p:nvSpPr>
            <p:cNvPr id="702" name="Google Shape;702;p28"/>
            <p:cNvSpPr/>
            <p:nvPr/>
          </p:nvSpPr>
          <p:spPr>
            <a:xfrm>
              <a:off x="0" y="0"/>
              <a:ext cx="2537521" cy="2188168"/>
            </a:xfrm>
            <a:custGeom>
              <a:rect b="b" l="l" r="r" t="t"/>
              <a:pathLst>
                <a:path extrusionOk="0" h="2188168" w="2537521">
                  <a:moveTo>
                    <a:pt x="0" y="0"/>
                  </a:moveTo>
                  <a:lnTo>
                    <a:pt x="2537521" y="0"/>
                  </a:lnTo>
                  <a:lnTo>
                    <a:pt x="2537521" y="2188168"/>
                  </a:lnTo>
                  <a:lnTo>
                    <a:pt x="0" y="2188168"/>
                  </a:lnTo>
                  <a:close/>
                </a:path>
              </a:pathLst>
            </a:custGeom>
            <a:solidFill>
              <a:srgbClr val="EAEAEA"/>
            </a:solidFill>
            <a:ln>
              <a:noFill/>
            </a:ln>
          </p:spPr>
        </p:sp>
        <p:sp>
          <p:nvSpPr>
            <p:cNvPr id="703" name="Google Shape;703;p28"/>
            <p:cNvSpPr txBox="1"/>
            <p:nvPr/>
          </p:nvSpPr>
          <p:spPr>
            <a:xfrm>
              <a:off x="0" y="-47625"/>
              <a:ext cx="2537521" cy="223579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04" name="Google Shape;704;p28"/>
          <p:cNvGrpSpPr/>
          <p:nvPr/>
        </p:nvGrpSpPr>
        <p:grpSpPr>
          <a:xfrm>
            <a:off x="8057026" y="2701902"/>
            <a:ext cx="8482609" cy="1721205"/>
            <a:chOff x="0" y="-47625"/>
            <a:chExt cx="2234103" cy="453322"/>
          </a:xfrm>
        </p:grpSpPr>
        <p:sp>
          <p:nvSpPr>
            <p:cNvPr id="705" name="Google Shape;705;p28"/>
            <p:cNvSpPr/>
            <p:nvPr/>
          </p:nvSpPr>
          <p:spPr>
            <a:xfrm>
              <a:off x="0" y="0"/>
              <a:ext cx="2234103" cy="405697"/>
            </a:xfrm>
            <a:custGeom>
              <a:rect b="b" l="l" r="r" t="t"/>
              <a:pathLst>
                <a:path extrusionOk="0" h="405697" w="2234103">
                  <a:moveTo>
                    <a:pt x="0" y="0"/>
                  </a:moveTo>
                  <a:lnTo>
                    <a:pt x="2234103" y="0"/>
                  </a:lnTo>
                  <a:lnTo>
                    <a:pt x="2234103" y="405697"/>
                  </a:lnTo>
                  <a:lnTo>
                    <a:pt x="0" y="405697"/>
                  </a:lnTo>
                  <a:close/>
                </a:path>
              </a:pathLst>
            </a:custGeom>
            <a:solidFill>
              <a:srgbClr val="B62C16"/>
            </a:solidFill>
            <a:ln>
              <a:noFill/>
            </a:ln>
          </p:spPr>
        </p:sp>
        <p:sp>
          <p:nvSpPr>
            <p:cNvPr id="706" name="Google Shape;706;p28"/>
            <p:cNvSpPr txBox="1"/>
            <p:nvPr/>
          </p:nvSpPr>
          <p:spPr>
            <a:xfrm>
              <a:off x="0" y="-47625"/>
              <a:ext cx="2234103" cy="45332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707" name="Google Shape;707;p28"/>
          <p:cNvCxnSpPr/>
          <p:nvPr/>
        </p:nvCxnSpPr>
        <p:spPr>
          <a:xfrm>
            <a:off x="-1011752" y="5127480"/>
            <a:ext cx="7774197" cy="0"/>
          </a:xfrm>
          <a:prstGeom prst="straightConnector1">
            <a:avLst/>
          </a:prstGeom>
          <a:noFill/>
          <a:ln cap="flat" cmpd="sng" w="38100">
            <a:solidFill>
              <a:srgbClr val="C2C2C2"/>
            </a:solidFill>
            <a:prstDash val="solid"/>
            <a:round/>
            <a:headEnd len="sm" w="sm" type="none"/>
            <a:tailEnd len="sm" w="sm" type="none"/>
          </a:ln>
        </p:spPr>
      </p:cxnSp>
      <p:cxnSp>
        <p:nvCxnSpPr>
          <p:cNvPr id="708" name="Google Shape;708;p28"/>
          <p:cNvCxnSpPr/>
          <p:nvPr/>
        </p:nvCxnSpPr>
        <p:spPr>
          <a:xfrm>
            <a:off x="3890469" y="1284908"/>
            <a:ext cx="0" cy="8099591"/>
          </a:xfrm>
          <a:prstGeom prst="straightConnector1">
            <a:avLst/>
          </a:prstGeom>
          <a:noFill/>
          <a:ln cap="flat" cmpd="sng" w="38100">
            <a:solidFill>
              <a:srgbClr val="C2C2C2"/>
            </a:solidFill>
            <a:prstDash val="solid"/>
            <a:round/>
            <a:headEnd len="sm" w="sm" type="none"/>
            <a:tailEnd len="sm" w="sm" type="none"/>
          </a:ln>
        </p:spPr>
      </p:cxnSp>
      <p:cxnSp>
        <p:nvCxnSpPr>
          <p:cNvPr id="709" name="Google Shape;709;p28"/>
          <p:cNvCxnSpPr/>
          <p:nvPr/>
        </p:nvCxnSpPr>
        <p:spPr>
          <a:xfrm>
            <a:off x="-1011752" y="6385108"/>
            <a:ext cx="7774197" cy="0"/>
          </a:xfrm>
          <a:prstGeom prst="straightConnector1">
            <a:avLst/>
          </a:prstGeom>
          <a:noFill/>
          <a:ln cap="flat" cmpd="sng" w="38100">
            <a:solidFill>
              <a:srgbClr val="C2C2C2"/>
            </a:solidFill>
            <a:prstDash val="solid"/>
            <a:round/>
            <a:headEnd len="sm" w="sm" type="none"/>
            <a:tailEnd len="sm" w="sm" type="none"/>
          </a:ln>
        </p:spPr>
      </p:cxnSp>
      <p:cxnSp>
        <p:nvCxnSpPr>
          <p:cNvPr id="710" name="Google Shape;710;p28"/>
          <p:cNvCxnSpPr/>
          <p:nvPr/>
        </p:nvCxnSpPr>
        <p:spPr>
          <a:xfrm>
            <a:off x="2525673" y="1284908"/>
            <a:ext cx="0" cy="8099591"/>
          </a:xfrm>
          <a:prstGeom prst="straightConnector1">
            <a:avLst/>
          </a:prstGeom>
          <a:noFill/>
          <a:ln cap="flat" cmpd="sng" w="38100">
            <a:solidFill>
              <a:srgbClr val="C2C2C2"/>
            </a:solidFill>
            <a:prstDash val="solid"/>
            <a:round/>
            <a:headEnd len="sm" w="sm" type="none"/>
            <a:tailEnd len="sm" w="sm" type="none"/>
          </a:ln>
        </p:spPr>
      </p:cxnSp>
      <p:cxnSp>
        <p:nvCxnSpPr>
          <p:cNvPr id="711" name="Google Shape;711;p28"/>
          <p:cNvCxnSpPr/>
          <p:nvPr/>
        </p:nvCxnSpPr>
        <p:spPr>
          <a:xfrm>
            <a:off x="-1011752" y="7642736"/>
            <a:ext cx="7774197" cy="0"/>
          </a:xfrm>
          <a:prstGeom prst="straightConnector1">
            <a:avLst/>
          </a:prstGeom>
          <a:noFill/>
          <a:ln cap="flat" cmpd="sng" w="38100">
            <a:solidFill>
              <a:srgbClr val="C2C2C2"/>
            </a:solidFill>
            <a:prstDash val="solid"/>
            <a:round/>
            <a:headEnd len="sm" w="sm" type="none"/>
            <a:tailEnd len="sm" w="sm" type="none"/>
          </a:ln>
        </p:spPr>
      </p:cxnSp>
      <p:cxnSp>
        <p:nvCxnSpPr>
          <p:cNvPr id="712" name="Google Shape;712;p28"/>
          <p:cNvCxnSpPr/>
          <p:nvPr/>
        </p:nvCxnSpPr>
        <p:spPr>
          <a:xfrm>
            <a:off x="1160878" y="1284908"/>
            <a:ext cx="0" cy="8099591"/>
          </a:xfrm>
          <a:prstGeom prst="straightConnector1">
            <a:avLst/>
          </a:prstGeom>
          <a:noFill/>
          <a:ln cap="flat" cmpd="sng" w="38100">
            <a:solidFill>
              <a:srgbClr val="C2C2C2"/>
            </a:solidFill>
            <a:prstDash val="solid"/>
            <a:round/>
            <a:headEnd len="sm" w="sm" type="none"/>
            <a:tailEnd len="sm" w="sm" type="none"/>
          </a:ln>
        </p:spPr>
      </p:cxnSp>
      <p:cxnSp>
        <p:nvCxnSpPr>
          <p:cNvPr id="713" name="Google Shape;713;p28"/>
          <p:cNvCxnSpPr/>
          <p:nvPr/>
        </p:nvCxnSpPr>
        <p:spPr>
          <a:xfrm>
            <a:off x="-1011752" y="2662370"/>
            <a:ext cx="7774197" cy="0"/>
          </a:xfrm>
          <a:prstGeom prst="straightConnector1">
            <a:avLst/>
          </a:prstGeom>
          <a:noFill/>
          <a:ln cap="flat" cmpd="sng" w="38100">
            <a:solidFill>
              <a:srgbClr val="C2C2C2"/>
            </a:solidFill>
            <a:prstDash val="solid"/>
            <a:round/>
            <a:headEnd len="sm" w="sm" type="none"/>
            <a:tailEnd len="sm" w="sm" type="none"/>
          </a:ln>
        </p:spPr>
      </p:cxnSp>
      <p:cxnSp>
        <p:nvCxnSpPr>
          <p:cNvPr id="714" name="Google Shape;714;p28"/>
          <p:cNvCxnSpPr/>
          <p:nvPr/>
        </p:nvCxnSpPr>
        <p:spPr>
          <a:xfrm>
            <a:off x="-991381" y="1609467"/>
            <a:ext cx="7774197" cy="0"/>
          </a:xfrm>
          <a:prstGeom prst="straightConnector1">
            <a:avLst/>
          </a:prstGeom>
          <a:noFill/>
          <a:ln cap="flat" cmpd="sng" w="38100">
            <a:solidFill>
              <a:srgbClr val="C2C2C2"/>
            </a:solidFill>
            <a:prstDash val="solid"/>
            <a:round/>
            <a:headEnd len="sm" w="sm" type="none"/>
            <a:tailEnd len="sm" w="sm" type="none"/>
          </a:ln>
        </p:spPr>
      </p:cxnSp>
      <p:cxnSp>
        <p:nvCxnSpPr>
          <p:cNvPr id="715" name="Google Shape;715;p28"/>
          <p:cNvCxnSpPr/>
          <p:nvPr/>
        </p:nvCxnSpPr>
        <p:spPr>
          <a:xfrm>
            <a:off x="5995353" y="1284908"/>
            <a:ext cx="0" cy="7742490"/>
          </a:xfrm>
          <a:prstGeom prst="straightConnector1">
            <a:avLst/>
          </a:prstGeom>
          <a:noFill/>
          <a:ln cap="flat" cmpd="sng" w="38100">
            <a:solidFill>
              <a:srgbClr val="C2C2C2"/>
            </a:solidFill>
            <a:prstDash val="solid"/>
            <a:round/>
            <a:headEnd len="sm" w="sm" type="none"/>
            <a:tailEnd len="sm" w="sm" type="none"/>
          </a:ln>
        </p:spPr>
      </p:cxnSp>
      <p:cxnSp>
        <p:nvCxnSpPr>
          <p:cNvPr id="716" name="Google Shape;716;p28"/>
          <p:cNvCxnSpPr/>
          <p:nvPr/>
        </p:nvCxnSpPr>
        <p:spPr>
          <a:xfrm>
            <a:off x="-1011752" y="3919998"/>
            <a:ext cx="7774197" cy="0"/>
          </a:xfrm>
          <a:prstGeom prst="straightConnector1">
            <a:avLst/>
          </a:prstGeom>
          <a:noFill/>
          <a:ln cap="flat" cmpd="sng" w="38100">
            <a:solidFill>
              <a:srgbClr val="C2C2C2"/>
            </a:solidFill>
            <a:prstDash val="solid"/>
            <a:round/>
            <a:headEnd len="sm" w="sm" type="none"/>
            <a:tailEnd len="sm" w="sm" type="none"/>
          </a:ln>
        </p:spPr>
      </p:cxnSp>
      <p:cxnSp>
        <p:nvCxnSpPr>
          <p:cNvPr id="717" name="Google Shape;717;p28"/>
          <p:cNvCxnSpPr/>
          <p:nvPr/>
        </p:nvCxnSpPr>
        <p:spPr>
          <a:xfrm>
            <a:off x="4972629" y="1284908"/>
            <a:ext cx="0" cy="7742490"/>
          </a:xfrm>
          <a:prstGeom prst="straightConnector1">
            <a:avLst/>
          </a:prstGeom>
          <a:noFill/>
          <a:ln cap="flat" cmpd="sng" w="38100">
            <a:solidFill>
              <a:srgbClr val="C2C2C2"/>
            </a:solidFill>
            <a:prstDash val="solid"/>
            <a:round/>
            <a:headEnd len="sm" w="sm" type="none"/>
            <a:tailEnd len="sm" w="sm" type="none"/>
          </a:ln>
        </p:spPr>
      </p:cxnSp>
      <p:sp>
        <p:nvSpPr>
          <p:cNvPr id="718" name="Google Shape;718;p28"/>
          <p:cNvSpPr txBox="1"/>
          <p:nvPr/>
        </p:nvSpPr>
        <p:spPr>
          <a:xfrm>
            <a:off x="9278428" y="3195779"/>
            <a:ext cx="1716326" cy="1019183"/>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7500" u="none" cap="none" strike="noStrike">
                <a:solidFill>
                  <a:srgbClr val="FFFFFF"/>
                </a:solidFill>
                <a:latin typeface="Archivo Black"/>
                <a:ea typeface="Archivo Black"/>
                <a:cs typeface="Archivo Black"/>
                <a:sym typeface="Archivo Black"/>
              </a:rPr>
              <a:t>US</a:t>
            </a:r>
            <a:endParaRPr/>
          </a:p>
        </p:txBody>
      </p:sp>
      <p:sp>
        <p:nvSpPr>
          <p:cNvPr id="719" name="Google Shape;719;p28"/>
          <p:cNvSpPr txBox="1"/>
          <p:nvPr/>
        </p:nvSpPr>
        <p:spPr>
          <a:xfrm>
            <a:off x="9278428" y="1596852"/>
            <a:ext cx="5551314" cy="1285876"/>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b="0" i="0" lang="en-US" sz="7499" u="none" cap="none" strike="noStrike">
                <a:solidFill>
                  <a:srgbClr val="000000"/>
                </a:solidFill>
                <a:latin typeface="Archivo Black"/>
                <a:ea typeface="Archivo Black"/>
                <a:cs typeface="Archivo Black"/>
                <a:sym typeface="Archivo Black"/>
              </a:rPr>
              <a:t>CONTACT</a:t>
            </a:r>
            <a:endParaRPr/>
          </a:p>
        </p:txBody>
      </p:sp>
      <p:sp>
        <p:nvSpPr>
          <p:cNvPr id="720" name="Google Shape;720;p28"/>
          <p:cNvSpPr txBox="1"/>
          <p:nvPr/>
        </p:nvSpPr>
        <p:spPr>
          <a:xfrm>
            <a:off x="9965861" y="4749158"/>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 Anywhere St., Any City,ST 12345</a:t>
            </a:r>
            <a:endParaRPr/>
          </a:p>
        </p:txBody>
      </p:sp>
      <p:sp>
        <p:nvSpPr>
          <p:cNvPr id="721" name="Google Shape;721;p28"/>
          <p:cNvSpPr txBox="1"/>
          <p:nvPr/>
        </p:nvSpPr>
        <p:spPr>
          <a:xfrm>
            <a:off x="9965861" y="5674781"/>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123-456-7890</a:t>
            </a:r>
            <a:endParaRPr/>
          </a:p>
        </p:txBody>
      </p:sp>
      <p:sp>
        <p:nvSpPr>
          <p:cNvPr id="722" name="Google Shape;722;p28"/>
          <p:cNvSpPr txBox="1"/>
          <p:nvPr/>
        </p:nvSpPr>
        <p:spPr>
          <a:xfrm>
            <a:off x="9965861" y="6563340"/>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hello@reallygreatsite.com</a:t>
            </a:r>
            <a:endParaRPr/>
          </a:p>
        </p:txBody>
      </p:sp>
      <p:sp>
        <p:nvSpPr>
          <p:cNvPr id="723" name="Google Shape;723;p28"/>
          <p:cNvSpPr txBox="1"/>
          <p:nvPr/>
        </p:nvSpPr>
        <p:spPr>
          <a:xfrm>
            <a:off x="9965861" y="8344986"/>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reallygreatsite.com</a:t>
            </a:r>
            <a:endParaRPr/>
          </a:p>
        </p:txBody>
      </p:sp>
      <p:sp>
        <p:nvSpPr>
          <p:cNvPr id="724" name="Google Shape;724;p28"/>
          <p:cNvSpPr txBox="1"/>
          <p:nvPr/>
        </p:nvSpPr>
        <p:spPr>
          <a:xfrm>
            <a:off x="9965861" y="7440684"/>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@reallygreatsite</a:t>
            </a:r>
            <a:endParaRPr/>
          </a:p>
        </p:txBody>
      </p:sp>
      <p:pic>
        <p:nvPicPr>
          <p:cNvPr id="725" name="Google Shape;725;p28"/>
          <p:cNvPicPr preferRelativeResize="0"/>
          <p:nvPr/>
        </p:nvPicPr>
        <p:blipFill>
          <a:blip r:embed="rId3">
            <a:alphaModFix/>
          </a:blip>
          <a:stretch>
            <a:fillRect/>
          </a:stretch>
        </p:blipFill>
        <p:spPr>
          <a:xfrm>
            <a:off x="941425" y="2757895"/>
            <a:ext cx="5462150" cy="7406816"/>
          </a:xfrm>
          <a:prstGeom prst="rect">
            <a:avLst/>
          </a:prstGeom>
          <a:noFill/>
          <a:ln>
            <a:noFill/>
          </a:ln>
        </p:spPr>
      </p:pic>
      <p:pic>
        <p:nvPicPr>
          <p:cNvPr id="726" name="Google Shape;726;p28"/>
          <p:cNvPicPr preferRelativeResize="0"/>
          <p:nvPr/>
        </p:nvPicPr>
        <p:blipFill>
          <a:blip r:embed="rId4">
            <a:alphaModFix/>
          </a:blip>
          <a:stretch>
            <a:fillRect/>
          </a:stretch>
        </p:blipFill>
        <p:spPr>
          <a:xfrm>
            <a:off x="11804450" y="0"/>
            <a:ext cx="6425655" cy="396250"/>
          </a:xfrm>
          <a:prstGeom prst="rect">
            <a:avLst/>
          </a:prstGeom>
          <a:noFill/>
          <a:ln>
            <a:noFill/>
          </a:ln>
        </p:spPr>
      </p:pic>
      <p:pic>
        <p:nvPicPr>
          <p:cNvPr id="727" name="Google Shape;727;p28"/>
          <p:cNvPicPr preferRelativeResize="0"/>
          <p:nvPr/>
        </p:nvPicPr>
        <p:blipFill>
          <a:blip r:embed="rId5">
            <a:alphaModFix/>
          </a:blip>
          <a:stretch>
            <a:fillRect/>
          </a:stretch>
        </p:blipFill>
        <p:spPr>
          <a:xfrm>
            <a:off x="6083861" y="8425600"/>
            <a:ext cx="602389" cy="1139400"/>
          </a:xfrm>
          <a:prstGeom prst="rect">
            <a:avLst/>
          </a:prstGeom>
          <a:noFill/>
          <a:ln>
            <a:noFill/>
          </a:ln>
        </p:spPr>
      </p:pic>
      <p:grpSp>
        <p:nvGrpSpPr>
          <p:cNvPr id="728" name="Google Shape;728;p28"/>
          <p:cNvGrpSpPr/>
          <p:nvPr/>
        </p:nvGrpSpPr>
        <p:grpSpPr>
          <a:xfrm>
            <a:off x="227930" y="2187346"/>
            <a:ext cx="5335575" cy="7553956"/>
            <a:chOff x="0" y="-47625"/>
            <a:chExt cx="1385436" cy="1961462"/>
          </a:xfrm>
        </p:grpSpPr>
        <p:sp>
          <p:nvSpPr>
            <p:cNvPr id="729" name="Google Shape;729;p28"/>
            <p:cNvSpPr/>
            <p:nvPr/>
          </p:nvSpPr>
          <p:spPr>
            <a:xfrm>
              <a:off x="0" y="0"/>
              <a:ext cx="1385436" cy="1913837"/>
            </a:xfrm>
            <a:custGeom>
              <a:rect b="b" l="l" r="r" t="t"/>
              <a:pathLst>
                <a:path extrusionOk="0" h="1913837" w="1385436">
                  <a:moveTo>
                    <a:pt x="0" y="0"/>
                  </a:moveTo>
                  <a:lnTo>
                    <a:pt x="1385436" y="0"/>
                  </a:lnTo>
                  <a:lnTo>
                    <a:pt x="1385436"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730" name="Google Shape;730;p28"/>
            <p:cNvSpPr txBox="1"/>
            <p:nvPr/>
          </p:nvSpPr>
          <p:spPr>
            <a:xfrm>
              <a:off x="0" y="-47625"/>
              <a:ext cx="1385436"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31" name="Google Shape;731;p28"/>
          <p:cNvPicPr preferRelativeResize="0"/>
          <p:nvPr/>
        </p:nvPicPr>
        <p:blipFill>
          <a:blip r:embed="rId6">
            <a:alphaModFix/>
          </a:blip>
          <a:stretch>
            <a:fillRect/>
          </a:stretch>
        </p:blipFill>
        <p:spPr>
          <a:xfrm>
            <a:off x="7172471" y="396261"/>
            <a:ext cx="1716325" cy="1580314"/>
          </a:xfrm>
          <a:prstGeom prst="rect">
            <a:avLst/>
          </a:prstGeom>
          <a:noFill/>
          <a:ln>
            <a:noFill/>
          </a:ln>
        </p:spPr>
      </p:pic>
      <p:pic>
        <p:nvPicPr>
          <p:cNvPr id="732" name="Google Shape;732;p28"/>
          <p:cNvPicPr preferRelativeResize="0"/>
          <p:nvPr/>
        </p:nvPicPr>
        <p:blipFill>
          <a:blip r:embed="rId7">
            <a:alphaModFix/>
          </a:blip>
          <a:stretch>
            <a:fillRect/>
          </a:stretch>
        </p:blipFill>
        <p:spPr>
          <a:xfrm>
            <a:off x="14617525" y="2594575"/>
            <a:ext cx="1716325" cy="539729"/>
          </a:xfrm>
          <a:prstGeom prst="rect">
            <a:avLst/>
          </a:prstGeom>
          <a:noFill/>
          <a:ln>
            <a:noFill/>
          </a:ln>
        </p:spPr>
      </p:pic>
      <p:pic>
        <p:nvPicPr>
          <p:cNvPr id="733" name="Google Shape;733;p28"/>
          <p:cNvPicPr preferRelativeResize="0"/>
          <p:nvPr/>
        </p:nvPicPr>
        <p:blipFill>
          <a:blip r:embed="rId8">
            <a:alphaModFix/>
          </a:blip>
          <a:stretch>
            <a:fillRect/>
          </a:stretch>
        </p:blipFill>
        <p:spPr>
          <a:xfrm>
            <a:off x="9426022" y="4781500"/>
            <a:ext cx="308750" cy="38926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pic>
        <p:nvPicPr>
          <p:cNvPr id="738" name="Google Shape;738;p29"/>
          <p:cNvPicPr preferRelativeResize="0"/>
          <p:nvPr/>
        </p:nvPicPr>
        <p:blipFill>
          <a:blip r:embed="rId3">
            <a:alphaModFix/>
          </a:blip>
          <a:stretch>
            <a:fillRect/>
          </a:stretch>
        </p:blipFill>
        <p:spPr>
          <a:xfrm>
            <a:off x="9699850" y="787600"/>
            <a:ext cx="7056800" cy="8731228"/>
          </a:xfrm>
          <a:prstGeom prst="rect">
            <a:avLst/>
          </a:prstGeom>
          <a:noFill/>
          <a:ln>
            <a:noFill/>
          </a:ln>
        </p:spPr>
      </p:pic>
      <p:sp>
        <p:nvSpPr>
          <p:cNvPr id="739" name="Google Shape;739;p29"/>
          <p:cNvSpPr txBox="1"/>
          <p:nvPr/>
        </p:nvSpPr>
        <p:spPr>
          <a:xfrm>
            <a:off x="1028700" y="920958"/>
            <a:ext cx="6987866" cy="19430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499" u="none" cap="none" strike="noStrike">
                <a:solidFill>
                  <a:srgbClr val="000000"/>
                </a:solidFill>
                <a:latin typeface="Archivo Black"/>
                <a:ea typeface="Archivo Black"/>
                <a:cs typeface="Archivo Black"/>
                <a:sym typeface="Archivo Black"/>
              </a:rPr>
              <a:t>RESOURCE </a:t>
            </a:r>
            <a:endParaRPr/>
          </a:p>
          <a:p>
            <a:pPr indent="0" lvl="0" marL="0" marR="0" rtl="0" algn="l">
              <a:lnSpc>
                <a:spcPct val="100000"/>
              </a:lnSpc>
              <a:spcBef>
                <a:spcPts val="0"/>
              </a:spcBef>
              <a:spcAft>
                <a:spcPts val="0"/>
              </a:spcAft>
              <a:buNone/>
            </a:pPr>
            <a:r>
              <a:rPr b="0" i="0" lang="en-US" sz="7499" u="none" cap="none" strike="noStrike">
                <a:solidFill>
                  <a:srgbClr val="000000"/>
                </a:solidFill>
                <a:latin typeface="Archivo Black"/>
                <a:ea typeface="Archivo Black"/>
                <a:cs typeface="Archivo Black"/>
                <a:sym typeface="Archivo Black"/>
              </a:rPr>
              <a:t>PAGE</a:t>
            </a:r>
            <a:endParaRPr/>
          </a:p>
        </p:txBody>
      </p:sp>
      <p:sp>
        <p:nvSpPr>
          <p:cNvPr id="740" name="Google Shape;740;p29"/>
          <p:cNvSpPr txBox="1"/>
          <p:nvPr/>
        </p:nvSpPr>
        <p:spPr>
          <a:xfrm>
            <a:off x="1028700" y="3304113"/>
            <a:ext cx="5059200" cy="6132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i="0" lang="en-US" sz="2400" u="none" cap="none" strike="noStrike">
                <a:solidFill>
                  <a:srgbClr val="000000"/>
                </a:solidFill>
                <a:latin typeface="Open Sans"/>
                <a:ea typeface="Open Sans"/>
                <a:cs typeface="Open Sans"/>
                <a:sym typeface="Open Sans"/>
              </a:rPr>
              <a:t>Use these design resources in your Canva Presentation.</a:t>
            </a:r>
            <a:endParaRPr>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rPr i="0" lang="en-US" sz="2400" u="none" cap="none" strike="noStrike">
                <a:solidFill>
                  <a:srgbClr val="000000"/>
                </a:solidFill>
                <a:latin typeface="Open Sans"/>
                <a:ea typeface="Open Sans"/>
                <a:cs typeface="Open Sans"/>
                <a:sym typeface="Open Sans"/>
              </a:rPr>
              <a:t>You can find these fonts online too. Happy designing! </a:t>
            </a:r>
            <a:endParaRPr>
              <a:latin typeface="Open Sans"/>
              <a:ea typeface="Open Sans"/>
              <a:cs typeface="Open Sans"/>
              <a:sym typeface="Open Sans"/>
            </a:endParaRPr>
          </a:p>
          <a:p>
            <a:pPr indent="0" lvl="0" marL="0" marR="0" rtl="0" algn="l">
              <a:lnSpc>
                <a:spcPct val="130000"/>
              </a:lnSpc>
              <a:spcBef>
                <a:spcPts val="0"/>
              </a:spcBef>
              <a:spcAft>
                <a:spcPts val="0"/>
              </a:spcAft>
              <a:buNone/>
            </a:pPr>
            <a:r>
              <a:t/>
            </a:r>
            <a:endParaRPr i="0" sz="2400" u="none" cap="none" strike="noStrike">
              <a:solidFill>
                <a:srgbClr val="000000"/>
              </a:solidFill>
              <a:latin typeface="Open Sans"/>
              <a:ea typeface="Open Sans"/>
              <a:cs typeface="Open Sans"/>
              <a:sym typeface="Open Sans"/>
            </a:endParaRPr>
          </a:p>
          <a:p>
            <a:pPr indent="0" lvl="0" marL="0" marR="0" rtl="0" algn="l">
              <a:lnSpc>
                <a:spcPct val="130000"/>
              </a:lnSpc>
              <a:spcBef>
                <a:spcPts val="0"/>
              </a:spcBef>
              <a:spcAft>
                <a:spcPts val="0"/>
              </a:spcAft>
              <a:buNone/>
            </a:pPr>
            <a:r>
              <a:rPr i="0" lang="en-US" sz="2400" u="none" cap="none" strike="noStrike">
                <a:solidFill>
                  <a:srgbClr val="000000"/>
                </a:solidFill>
                <a:latin typeface="Open Sans"/>
                <a:ea typeface="Open Sans"/>
                <a:cs typeface="Open Sans"/>
                <a:sym typeface="Open Sans"/>
              </a:rPr>
              <a:t>Don't forget to delete this page before presenting. </a:t>
            </a:r>
            <a:endParaRPr>
              <a:latin typeface="Open Sans"/>
              <a:ea typeface="Open Sans"/>
              <a:cs typeface="Open Sans"/>
              <a:sym typeface="Open Sans"/>
            </a:endParaRPr>
          </a:p>
        </p:txBody>
      </p:sp>
      <p:sp>
        <p:nvSpPr>
          <p:cNvPr id="741" name="Google Shape;741;p29"/>
          <p:cNvSpPr txBox="1"/>
          <p:nvPr/>
        </p:nvSpPr>
        <p:spPr>
          <a:xfrm>
            <a:off x="1028700" y="4462924"/>
            <a:ext cx="4676700" cy="823800"/>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i="0" lang="en-US" sz="2327" u="none" cap="none" strike="noStrike">
                <a:solidFill>
                  <a:srgbClr val="000000"/>
                </a:solidFill>
                <a:latin typeface="Open Sans"/>
                <a:ea typeface="Open Sans"/>
                <a:cs typeface="Open Sans"/>
                <a:sym typeface="Open Sans"/>
              </a:rPr>
              <a:t>This presentation template uses the following free fonts:</a:t>
            </a:r>
            <a:endParaRPr>
              <a:latin typeface="Open Sans"/>
              <a:ea typeface="Open Sans"/>
              <a:cs typeface="Open Sans"/>
              <a:sym typeface="Open Sans"/>
            </a:endParaRPr>
          </a:p>
        </p:txBody>
      </p:sp>
      <p:sp>
        <p:nvSpPr>
          <p:cNvPr id="742" name="Google Shape;742;p29"/>
          <p:cNvSpPr txBox="1"/>
          <p:nvPr/>
        </p:nvSpPr>
        <p:spPr>
          <a:xfrm>
            <a:off x="1028700" y="5720985"/>
            <a:ext cx="5059200" cy="972300"/>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000000"/>
              </a:buClr>
              <a:buSzPts val="1662"/>
              <a:buFont typeface="Open Sans"/>
              <a:buAutoNum type="arabicPeriod"/>
            </a:pPr>
            <a:r>
              <a:rPr i="0" lang="en-US" sz="1662" u="none" cap="none" strike="noStrike">
                <a:solidFill>
                  <a:srgbClr val="000000"/>
                </a:solidFill>
                <a:latin typeface="Open Sans"/>
                <a:ea typeface="Open Sans"/>
                <a:cs typeface="Open Sans"/>
                <a:sym typeface="Open Sans"/>
              </a:rPr>
              <a:t>Titles: Archivo Black</a:t>
            </a:r>
            <a:endParaRPr>
              <a:latin typeface="Open Sans"/>
              <a:ea typeface="Open Sans"/>
              <a:cs typeface="Open Sans"/>
              <a:sym typeface="Open Sans"/>
            </a:endParaRPr>
          </a:p>
          <a:p>
            <a:pPr indent="-179433" lvl="1" marL="358866" marR="0" rtl="0" algn="l">
              <a:lnSpc>
                <a:spcPct val="140012"/>
              </a:lnSpc>
              <a:spcBef>
                <a:spcPts val="0"/>
              </a:spcBef>
              <a:spcAft>
                <a:spcPts val="0"/>
              </a:spcAft>
              <a:buClr>
                <a:srgbClr val="000000"/>
              </a:buClr>
              <a:buSzPts val="1662"/>
              <a:buFont typeface="Open Sans"/>
              <a:buAutoNum type="arabicPeriod"/>
            </a:pPr>
            <a:r>
              <a:rPr i="0" lang="en-US" sz="1662" u="none" cap="none" strike="noStrike">
                <a:solidFill>
                  <a:srgbClr val="000000"/>
                </a:solidFill>
                <a:latin typeface="Open Sans"/>
                <a:ea typeface="Open Sans"/>
                <a:cs typeface="Open Sans"/>
                <a:sym typeface="Open Sans"/>
              </a:rPr>
              <a:t>Headers: Archivo Black</a:t>
            </a:r>
            <a:endParaRPr>
              <a:latin typeface="Open Sans"/>
              <a:ea typeface="Open Sans"/>
              <a:cs typeface="Open Sans"/>
              <a:sym typeface="Open Sans"/>
            </a:endParaRPr>
          </a:p>
          <a:p>
            <a:pPr indent="-179433" lvl="1" marL="358867" marR="0" rtl="0" algn="l">
              <a:lnSpc>
                <a:spcPct val="140012"/>
              </a:lnSpc>
              <a:spcBef>
                <a:spcPts val="0"/>
              </a:spcBef>
              <a:spcAft>
                <a:spcPts val="0"/>
              </a:spcAft>
              <a:buClr>
                <a:srgbClr val="000000"/>
              </a:buClr>
              <a:buSzPts val="1662"/>
              <a:buFont typeface="Open Sans"/>
              <a:buAutoNum type="arabicPeriod"/>
            </a:pPr>
            <a:r>
              <a:rPr i="0" lang="en-US" sz="1662" u="none" cap="none" strike="noStrike">
                <a:solidFill>
                  <a:srgbClr val="000000"/>
                </a:solidFill>
                <a:latin typeface="Open Sans"/>
                <a:ea typeface="Open Sans"/>
                <a:cs typeface="Open Sans"/>
                <a:sym typeface="Open Sans"/>
              </a:rPr>
              <a:t>Body Copy: Open Sans</a:t>
            </a:r>
            <a:endParaRPr>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2"/>
          <p:cNvSpPr txBox="1"/>
          <p:nvPr/>
        </p:nvSpPr>
        <p:spPr>
          <a:xfrm>
            <a:off x="7042740" y="7039688"/>
            <a:ext cx="3621211"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OUR PROJECTS</a:t>
            </a:r>
            <a:endParaRPr/>
          </a:p>
        </p:txBody>
      </p:sp>
      <p:sp>
        <p:nvSpPr>
          <p:cNvPr id="107" name="Google Shape;107;p12"/>
          <p:cNvSpPr txBox="1"/>
          <p:nvPr/>
        </p:nvSpPr>
        <p:spPr>
          <a:xfrm>
            <a:off x="7042740" y="7703951"/>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108" name="Google Shape;108;p12"/>
          <p:cNvSpPr txBox="1"/>
          <p:nvPr/>
        </p:nvSpPr>
        <p:spPr>
          <a:xfrm>
            <a:off x="1028700" y="7039688"/>
            <a:ext cx="3553564"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INTRODUCTION</a:t>
            </a:r>
            <a:endParaRPr/>
          </a:p>
        </p:txBody>
      </p:sp>
      <p:sp>
        <p:nvSpPr>
          <p:cNvPr id="109" name="Google Shape;109;p12"/>
          <p:cNvSpPr txBox="1"/>
          <p:nvPr/>
        </p:nvSpPr>
        <p:spPr>
          <a:xfrm>
            <a:off x="1028700" y="7703951"/>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sp>
        <p:nvSpPr>
          <p:cNvPr id="110" name="Google Shape;110;p12"/>
          <p:cNvSpPr txBox="1"/>
          <p:nvPr/>
        </p:nvSpPr>
        <p:spPr>
          <a:xfrm>
            <a:off x="13121400" y="7039688"/>
            <a:ext cx="3794478" cy="495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ABOUT US</a:t>
            </a:r>
            <a:endParaRPr/>
          </a:p>
        </p:txBody>
      </p:sp>
      <p:sp>
        <p:nvSpPr>
          <p:cNvPr id="111" name="Google Shape;111;p12"/>
          <p:cNvSpPr txBox="1"/>
          <p:nvPr/>
        </p:nvSpPr>
        <p:spPr>
          <a:xfrm>
            <a:off x="13053913" y="7703951"/>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Elaborate on what you want to discuss. </a:t>
            </a:r>
            <a:endParaRPr/>
          </a:p>
        </p:txBody>
      </p:sp>
      <p:grpSp>
        <p:nvGrpSpPr>
          <p:cNvPr id="112" name="Google Shape;112;p12"/>
          <p:cNvGrpSpPr/>
          <p:nvPr/>
        </p:nvGrpSpPr>
        <p:grpSpPr>
          <a:xfrm>
            <a:off x="0" y="302418"/>
            <a:ext cx="6492188" cy="2674933"/>
            <a:chOff x="0" y="-47625"/>
            <a:chExt cx="1709877" cy="704509"/>
          </a:xfrm>
        </p:grpSpPr>
        <p:sp>
          <p:nvSpPr>
            <p:cNvPr id="113" name="Google Shape;113;p12"/>
            <p:cNvSpPr/>
            <p:nvPr/>
          </p:nvSpPr>
          <p:spPr>
            <a:xfrm>
              <a:off x="0" y="0"/>
              <a:ext cx="1709877" cy="656884"/>
            </a:xfrm>
            <a:custGeom>
              <a:rect b="b" l="l" r="r" t="t"/>
              <a:pathLst>
                <a:path extrusionOk="0" h="656884" w="1709877">
                  <a:moveTo>
                    <a:pt x="0" y="0"/>
                  </a:moveTo>
                  <a:lnTo>
                    <a:pt x="1709877" y="0"/>
                  </a:lnTo>
                  <a:lnTo>
                    <a:pt x="1709877" y="656884"/>
                  </a:lnTo>
                  <a:lnTo>
                    <a:pt x="0" y="656884"/>
                  </a:lnTo>
                  <a:close/>
                </a:path>
              </a:pathLst>
            </a:custGeom>
            <a:solidFill>
              <a:srgbClr val="B62C16"/>
            </a:solidFill>
            <a:ln>
              <a:noFill/>
            </a:ln>
          </p:spPr>
        </p:sp>
        <p:sp>
          <p:nvSpPr>
            <p:cNvPr id="114" name="Google Shape;114;p12"/>
            <p:cNvSpPr txBox="1"/>
            <p:nvPr/>
          </p:nvSpPr>
          <p:spPr>
            <a:xfrm>
              <a:off x="0" y="-47625"/>
              <a:ext cx="1709877" cy="70450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5" name="Google Shape;115;p12"/>
          <p:cNvSpPr txBox="1"/>
          <p:nvPr/>
        </p:nvSpPr>
        <p:spPr>
          <a:xfrm>
            <a:off x="1028700" y="1308777"/>
            <a:ext cx="5463488"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TABLE OF </a:t>
            </a:r>
            <a:endParaRPr/>
          </a:p>
        </p:txBody>
      </p:sp>
      <p:sp>
        <p:nvSpPr>
          <p:cNvPr id="116" name="Google Shape;116;p12"/>
          <p:cNvSpPr txBox="1"/>
          <p:nvPr/>
        </p:nvSpPr>
        <p:spPr>
          <a:xfrm>
            <a:off x="6749654" y="1312781"/>
            <a:ext cx="5924073"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CONTENTS</a:t>
            </a:r>
            <a:endParaRPr/>
          </a:p>
        </p:txBody>
      </p:sp>
      <p:sp>
        <p:nvSpPr>
          <p:cNvPr id="117" name="Google Shape;117;p12"/>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118" name="Google Shape;118;p12"/>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119" name="Google Shape;119;p12"/>
          <p:cNvGrpSpPr/>
          <p:nvPr/>
        </p:nvGrpSpPr>
        <p:grpSpPr>
          <a:xfrm>
            <a:off x="1028700" y="3424446"/>
            <a:ext cx="2820474" cy="3002460"/>
            <a:chOff x="0" y="-47625"/>
            <a:chExt cx="780822" cy="831203"/>
          </a:xfrm>
        </p:grpSpPr>
        <p:sp>
          <p:nvSpPr>
            <p:cNvPr id="120" name="Google Shape;120;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121" name="Google Shape;121;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2" name="Google Shape;122;p12"/>
          <p:cNvGrpSpPr/>
          <p:nvPr/>
        </p:nvGrpSpPr>
        <p:grpSpPr>
          <a:xfrm>
            <a:off x="7042740" y="3424446"/>
            <a:ext cx="2820474" cy="3002460"/>
            <a:chOff x="0" y="-47625"/>
            <a:chExt cx="780822" cy="831203"/>
          </a:xfrm>
        </p:grpSpPr>
        <p:sp>
          <p:nvSpPr>
            <p:cNvPr id="123" name="Google Shape;123;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124" name="Google Shape;124;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5" name="Google Shape;125;p12"/>
          <p:cNvGrpSpPr/>
          <p:nvPr/>
        </p:nvGrpSpPr>
        <p:grpSpPr>
          <a:xfrm>
            <a:off x="7218864" y="3548866"/>
            <a:ext cx="2820474" cy="3002460"/>
            <a:chOff x="0" y="-47625"/>
            <a:chExt cx="780822" cy="831203"/>
          </a:xfrm>
        </p:grpSpPr>
        <p:sp>
          <p:nvSpPr>
            <p:cNvPr id="126" name="Google Shape;126;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127" name="Google Shape;127;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8" name="Google Shape;128;p12"/>
          <p:cNvGrpSpPr/>
          <p:nvPr/>
        </p:nvGrpSpPr>
        <p:grpSpPr>
          <a:xfrm>
            <a:off x="15337930" y="-2308289"/>
            <a:ext cx="7291735" cy="6885710"/>
            <a:chOff x="0" y="0"/>
            <a:chExt cx="9722314" cy="9180947"/>
          </a:xfrm>
        </p:grpSpPr>
        <p:cxnSp>
          <p:nvCxnSpPr>
            <p:cNvPr id="129" name="Google Shape;129;p12"/>
            <p:cNvCxnSpPr/>
            <p:nvPr/>
          </p:nvCxnSpPr>
          <p:spPr>
            <a:xfrm>
              <a:off x="0" y="3857172"/>
              <a:ext cx="9722314" cy="0"/>
            </a:xfrm>
            <a:prstGeom prst="straightConnector1">
              <a:avLst/>
            </a:prstGeom>
            <a:noFill/>
            <a:ln cap="flat" cmpd="sng" w="50800">
              <a:solidFill>
                <a:srgbClr val="C2C2C2"/>
              </a:solidFill>
              <a:prstDash val="solid"/>
              <a:round/>
              <a:headEnd len="sm" w="sm" type="none"/>
              <a:tailEnd len="sm" w="sm" type="none"/>
            </a:ln>
          </p:spPr>
        </p:cxnSp>
        <p:cxnSp>
          <p:nvCxnSpPr>
            <p:cNvPr id="130" name="Google Shape;130;p12"/>
            <p:cNvCxnSpPr/>
            <p:nvPr/>
          </p:nvCxnSpPr>
          <p:spPr>
            <a:xfrm>
              <a:off x="0" y="5429945"/>
              <a:ext cx="9722314" cy="0"/>
            </a:xfrm>
            <a:prstGeom prst="straightConnector1">
              <a:avLst/>
            </a:prstGeom>
            <a:noFill/>
            <a:ln cap="flat" cmpd="sng" w="50800">
              <a:solidFill>
                <a:srgbClr val="C2C2C2"/>
              </a:solidFill>
              <a:prstDash val="solid"/>
              <a:round/>
              <a:headEnd len="sm" w="sm" type="none"/>
              <a:tailEnd len="sm" w="sm" type="none"/>
            </a:ln>
          </p:spPr>
        </p:cxnSp>
        <p:cxnSp>
          <p:nvCxnSpPr>
            <p:cNvPr id="131" name="Google Shape;131;p12"/>
            <p:cNvCxnSpPr/>
            <p:nvPr/>
          </p:nvCxnSpPr>
          <p:spPr>
            <a:xfrm>
              <a:off x="0" y="7002719"/>
              <a:ext cx="9722314" cy="0"/>
            </a:xfrm>
            <a:prstGeom prst="straightConnector1">
              <a:avLst/>
            </a:prstGeom>
            <a:noFill/>
            <a:ln cap="flat" cmpd="sng" w="50800">
              <a:solidFill>
                <a:srgbClr val="C2C2C2"/>
              </a:solidFill>
              <a:prstDash val="solid"/>
              <a:round/>
              <a:headEnd len="sm" w="sm" type="none"/>
              <a:tailEnd len="sm" w="sm" type="none"/>
            </a:ln>
          </p:spPr>
        </p:cxnSp>
        <p:cxnSp>
          <p:nvCxnSpPr>
            <p:cNvPr id="132" name="Google Shape;132;p12"/>
            <p:cNvCxnSpPr/>
            <p:nvPr/>
          </p:nvCxnSpPr>
          <p:spPr>
            <a:xfrm>
              <a:off x="2717064" y="0"/>
              <a:ext cx="0" cy="9180947"/>
            </a:xfrm>
            <a:prstGeom prst="straightConnector1">
              <a:avLst/>
            </a:prstGeom>
            <a:noFill/>
            <a:ln cap="flat" cmpd="sng" w="50800">
              <a:solidFill>
                <a:srgbClr val="C2C2C2"/>
              </a:solidFill>
              <a:prstDash val="solid"/>
              <a:round/>
              <a:headEnd len="sm" w="sm" type="none"/>
              <a:tailEnd len="sm" w="sm" type="none"/>
            </a:ln>
          </p:spPr>
        </p:cxnSp>
        <p:cxnSp>
          <p:nvCxnSpPr>
            <p:cNvPr id="133" name="Google Shape;133;p12"/>
            <p:cNvCxnSpPr/>
            <p:nvPr/>
          </p:nvCxnSpPr>
          <p:spPr>
            <a:xfrm>
              <a:off x="1010268" y="0"/>
              <a:ext cx="0" cy="9180947"/>
            </a:xfrm>
            <a:prstGeom prst="straightConnector1">
              <a:avLst/>
            </a:prstGeom>
            <a:noFill/>
            <a:ln cap="flat" cmpd="sng" w="50800">
              <a:solidFill>
                <a:srgbClr val="C2C2C2"/>
              </a:solidFill>
              <a:prstDash val="solid"/>
              <a:round/>
              <a:headEnd len="sm" w="sm" type="none"/>
              <a:tailEnd len="sm" w="sm" type="none"/>
            </a:ln>
          </p:spPr>
        </p:cxnSp>
      </p:grpSp>
      <p:grpSp>
        <p:nvGrpSpPr>
          <p:cNvPr id="134" name="Google Shape;134;p12"/>
          <p:cNvGrpSpPr/>
          <p:nvPr/>
        </p:nvGrpSpPr>
        <p:grpSpPr>
          <a:xfrm>
            <a:off x="13121400" y="3424446"/>
            <a:ext cx="2820474" cy="3002460"/>
            <a:chOff x="0" y="-47625"/>
            <a:chExt cx="780822" cy="831203"/>
          </a:xfrm>
        </p:grpSpPr>
        <p:sp>
          <p:nvSpPr>
            <p:cNvPr id="135" name="Google Shape;135;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136" name="Google Shape;136;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7" name="Google Shape;137;p12"/>
          <p:cNvGrpSpPr/>
          <p:nvPr/>
        </p:nvGrpSpPr>
        <p:grpSpPr>
          <a:xfrm>
            <a:off x="13297525" y="3548866"/>
            <a:ext cx="2820474" cy="3002460"/>
            <a:chOff x="0" y="-47625"/>
            <a:chExt cx="780822" cy="831203"/>
          </a:xfrm>
        </p:grpSpPr>
        <p:sp>
          <p:nvSpPr>
            <p:cNvPr id="138" name="Google Shape;138;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139" name="Google Shape;139;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0" name="Google Shape;140;p12"/>
          <p:cNvGrpSpPr/>
          <p:nvPr/>
        </p:nvGrpSpPr>
        <p:grpSpPr>
          <a:xfrm>
            <a:off x="1204825" y="3548866"/>
            <a:ext cx="2820474" cy="3002460"/>
            <a:chOff x="0" y="-47625"/>
            <a:chExt cx="780822" cy="831203"/>
          </a:xfrm>
        </p:grpSpPr>
        <p:sp>
          <p:nvSpPr>
            <p:cNvPr id="141" name="Google Shape;141;p12"/>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142" name="Google Shape;142;p12"/>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3" name="Google Shape;143;p12"/>
          <p:cNvSpPr txBox="1"/>
          <p:nvPr/>
        </p:nvSpPr>
        <p:spPr>
          <a:xfrm>
            <a:off x="1547455" y="4442845"/>
            <a:ext cx="2268563" cy="13313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041" u="none" cap="none" strike="noStrike">
                <a:solidFill>
                  <a:srgbClr val="FFFFFF"/>
                </a:solidFill>
                <a:latin typeface="Archivo Black"/>
                <a:ea typeface="Archivo Black"/>
                <a:cs typeface="Archivo Black"/>
                <a:sym typeface="Archivo Black"/>
              </a:rPr>
              <a:t>01.</a:t>
            </a:r>
            <a:endParaRPr/>
          </a:p>
        </p:txBody>
      </p:sp>
      <p:sp>
        <p:nvSpPr>
          <p:cNvPr id="144" name="Google Shape;144;p12"/>
          <p:cNvSpPr txBox="1"/>
          <p:nvPr/>
        </p:nvSpPr>
        <p:spPr>
          <a:xfrm>
            <a:off x="7594651" y="4442845"/>
            <a:ext cx="2268563" cy="13313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041" u="none" cap="none" strike="noStrike">
                <a:solidFill>
                  <a:srgbClr val="FFFFFF"/>
                </a:solidFill>
                <a:latin typeface="Archivo Black"/>
                <a:ea typeface="Archivo Black"/>
                <a:cs typeface="Archivo Black"/>
                <a:sym typeface="Archivo Black"/>
              </a:rPr>
              <a:t>02.</a:t>
            </a:r>
            <a:endParaRPr/>
          </a:p>
        </p:txBody>
      </p:sp>
      <p:sp>
        <p:nvSpPr>
          <p:cNvPr id="145" name="Google Shape;145;p12"/>
          <p:cNvSpPr txBox="1"/>
          <p:nvPr/>
        </p:nvSpPr>
        <p:spPr>
          <a:xfrm>
            <a:off x="13611213" y="4441254"/>
            <a:ext cx="2268563" cy="13313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0041" u="none" cap="none" strike="noStrike">
                <a:solidFill>
                  <a:srgbClr val="FFFFFF"/>
                </a:solidFill>
                <a:latin typeface="Archivo Black"/>
                <a:ea typeface="Archivo Black"/>
                <a:cs typeface="Archivo Black"/>
                <a:sym typeface="Archivo Black"/>
              </a:rPr>
              <a:t>03.</a:t>
            </a:r>
            <a:endParaRPr/>
          </a:p>
        </p:txBody>
      </p:sp>
      <p:pic>
        <p:nvPicPr>
          <p:cNvPr id="146" name="Google Shape;146;p12"/>
          <p:cNvPicPr preferRelativeResize="0"/>
          <p:nvPr/>
        </p:nvPicPr>
        <p:blipFill>
          <a:blip r:embed="rId4">
            <a:alphaModFix/>
          </a:blip>
          <a:stretch>
            <a:fillRect/>
          </a:stretch>
        </p:blipFill>
        <p:spPr>
          <a:xfrm>
            <a:off x="17447675" y="6541045"/>
            <a:ext cx="1614950" cy="1492604"/>
          </a:xfrm>
          <a:prstGeom prst="rect">
            <a:avLst/>
          </a:prstGeom>
          <a:noFill/>
          <a:ln>
            <a:noFill/>
          </a:ln>
        </p:spPr>
      </p:pic>
      <p:pic>
        <p:nvPicPr>
          <p:cNvPr id="147" name="Google Shape;147;p12"/>
          <p:cNvPicPr preferRelativeResize="0"/>
          <p:nvPr/>
        </p:nvPicPr>
        <p:blipFill>
          <a:blip r:embed="rId5">
            <a:alphaModFix/>
          </a:blip>
          <a:stretch>
            <a:fillRect/>
          </a:stretch>
        </p:blipFill>
        <p:spPr>
          <a:xfrm>
            <a:off x="15366025" y="553634"/>
            <a:ext cx="7235541" cy="452200"/>
          </a:xfrm>
          <a:prstGeom prst="rect">
            <a:avLst/>
          </a:prstGeom>
          <a:noFill/>
          <a:ln>
            <a:noFill/>
          </a:ln>
        </p:spPr>
      </p:pic>
      <p:pic>
        <p:nvPicPr>
          <p:cNvPr id="148" name="Google Shape;148;p12"/>
          <p:cNvPicPr preferRelativeResize="0"/>
          <p:nvPr/>
        </p:nvPicPr>
        <p:blipFill>
          <a:blip r:embed="rId6">
            <a:alphaModFix/>
          </a:blip>
          <a:stretch>
            <a:fillRect/>
          </a:stretch>
        </p:blipFill>
        <p:spPr>
          <a:xfrm>
            <a:off x="103800" y="664637"/>
            <a:ext cx="1676725" cy="452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grpSp>
        <p:nvGrpSpPr>
          <p:cNvPr id="747" name="Google Shape;747;p30"/>
          <p:cNvGrpSpPr/>
          <p:nvPr/>
        </p:nvGrpSpPr>
        <p:grpSpPr>
          <a:xfrm>
            <a:off x="1028700" y="350229"/>
            <a:ext cx="16230707" cy="9405776"/>
            <a:chOff x="0" y="-47625"/>
            <a:chExt cx="4274726" cy="2477225"/>
          </a:xfrm>
        </p:grpSpPr>
        <p:sp>
          <p:nvSpPr>
            <p:cNvPr id="748" name="Google Shape;748;p30"/>
            <p:cNvSpPr/>
            <p:nvPr/>
          </p:nvSpPr>
          <p:spPr>
            <a:xfrm>
              <a:off x="0" y="0"/>
              <a:ext cx="4274726" cy="2429600"/>
            </a:xfrm>
            <a:custGeom>
              <a:rect b="b" l="l" r="r" t="t"/>
              <a:pathLst>
                <a:path extrusionOk="0" h="2429600" w="4274726">
                  <a:moveTo>
                    <a:pt x="0" y="0"/>
                  </a:moveTo>
                  <a:lnTo>
                    <a:pt x="4274726" y="0"/>
                  </a:lnTo>
                  <a:lnTo>
                    <a:pt x="4274726" y="2429600"/>
                  </a:lnTo>
                  <a:lnTo>
                    <a:pt x="0" y="2429600"/>
                  </a:lnTo>
                  <a:close/>
                </a:path>
              </a:pathLst>
            </a:custGeom>
            <a:solidFill>
              <a:srgbClr val="EAEAEA"/>
            </a:solidFill>
            <a:ln>
              <a:noFill/>
            </a:ln>
          </p:spPr>
        </p:sp>
        <p:sp>
          <p:nvSpPr>
            <p:cNvPr id="749" name="Google Shape;749;p30"/>
            <p:cNvSpPr txBox="1"/>
            <p:nvPr/>
          </p:nvSpPr>
          <p:spPr>
            <a:xfrm>
              <a:off x="0" y="-47625"/>
              <a:ext cx="4274726" cy="2477225"/>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50" name="Google Shape;750;p30"/>
          <p:cNvPicPr preferRelativeResize="0"/>
          <p:nvPr/>
        </p:nvPicPr>
        <p:blipFill>
          <a:blip r:embed="rId3">
            <a:alphaModFix/>
          </a:blip>
          <a:stretch>
            <a:fillRect/>
          </a:stretch>
        </p:blipFill>
        <p:spPr>
          <a:xfrm>
            <a:off x="6131250" y="2759828"/>
            <a:ext cx="6025501" cy="1506367"/>
          </a:xfrm>
          <a:prstGeom prst="rect">
            <a:avLst/>
          </a:prstGeom>
          <a:noFill/>
          <a:ln>
            <a:noFill/>
          </a:ln>
        </p:spPr>
      </p:pic>
      <p:grpSp>
        <p:nvGrpSpPr>
          <p:cNvPr id="751" name="Google Shape;751;p30"/>
          <p:cNvGrpSpPr/>
          <p:nvPr/>
        </p:nvGrpSpPr>
        <p:grpSpPr>
          <a:xfrm>
            <a:off x="6131256" y="-180826"/>
            <a:ext cx="12156744" cy="2354677"/>
            <a:chOff x="0" y="-47625"/>
            <a:chExt cx="3201776" cy="620162"/>
          </a:xfrm>
        </p:grpSpPr>
        <p:sp>
          <p:nvSpPr>
            <p:cNvPr id="752" name="Google Shape;752;p30"/>
            <p:cNvSpPr/>
            <p:nvPr/>
          </p:nvSpPr>
          <p:spPr>
            <a:xfrm>
              <a:off x="0" y="0"/>
              <a:ext cx="3201776" cy="572537"/>
            </a:xfrm>
            <a:custGeom>
              <a:rect b="b" l="l" r="r" t="t"/>
              <a:pathLst>
                <a:path extrusionOk="0" h="572537" w="3201776">
                  <a:moveTo>
                    <a:pt x="0" y="0"/>
                  </a:moveTo>
                  <a:lnTo>
                    <a:pt x="3201776" y="0"/>
                  </a:lnTo>
                  <a:lnTo>
                    <a:pt x="3201776" y="572537"/>
                  </a:lnTo>
                  <a:lnTo>
                    <a:pt x="0" y="572537"/>
                  </a:lnTo>
                  <a:close/>
                </a:path>
              </a:pathLst>
            </a:custGeom>
            <a:solidFill>
              <a:srgbClr val="B62C16"/>
            </a:solidFill>
            <a:ln>
              <a:noFill/>
            </a:ln>
          </p:spPr>
        </p:sp>
        <p:sp>
          <p:nvSpPr>
            <p:cNvPr id="753" name="Google Shape;753;p30"/>
            <p:cNvSpPr txBox="1"/>
            <p:nvPr/>
          </p:nvSpPr>
          <p:spPr>
            <a:xfrm>
              <a:off x="0" y="-47625"/>
              <a:ext cx="3201776" cy="6201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54" name="Google Shape;754;p30"/>
          <p:cNvSpPr txBox="1"/>
          <p:nvPr/>
        </p:nvSpPr>
        <p:spPr>
          <a:xfrm>
            <a:off x="5280936" y="1152525"/>
            <a:ext cx="7726128" cy="10191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500" u="none" cap="none" strike="noStrike">
                <a:solidFill>
                  <a:srgbClr val="FFFFFF"/>
                </a:solidFill>
                <a:latin typeface="Archivo Black"/>
                <a:ea typeface="Archivo Black"/>
                <a:cs typeface="Archivo Black"/>
                <a:sym typeface="Archivo Black"/>
              </a:rPr>
              <a:t>CREDITS</a:t>
            </a:r>
            <a:endParaRPr/>
          </a:p>
        </p:txBody>
      </p:sp>
      <p:sp>
        <p:nvSpPr>
          <p:cNvPr id="755" name="Google Shape;755;p30"/>
          <p:cNvSpPr txBox="1"/>
          <p:nvPr/>
        </p:nvSpPr>
        <p:spPr>
          <a:xfrm>
            <a:off x="3143698" y="4926944"/>
            <a:ext cx="11810400" cy="1521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i="0" lang="en-US" sz="4299" u="none" cap="none" strike="noStrike">
                <a:solidFill>
                  <a:srgbClr val="000000"/>
                </a:solidFill>
                <a:latin typeface="Open Sans"/>
                <a:ea typeface="Open Sans"/>
                <a:cs typeface="Open Sans"/>
                <a:sym typeface="Open Sans"/>
              </a:rPr>
              <a:t>This presentation template is free for everyone to use thanks to the following:</a:t>
            </a:r>
            <a:endParaRPr>
              <a:latin typeface="Open Sans"/>
              <a:ea typeface="Open Sans"/>
              <a:cs typeface="Open Sans"/>
              <a:sym typeface="Open Sans"/>
            </a:endParaRPr>
          </a:p>
        </p:txBody>
      </p:sp>
      <p:sp>
        <p:nvSpPr>
          <p:cNvPr id="756" name="Google Shape;756;p30"/>
          <p:cNvSpPr txBox="1"/>
          <p:nvPr/>
        </p:nvSpPr>
        <p:spPr>
          <a:xfrm>
            <a:off x="2818025" y="7085881"/>
            <a:ext cx="12651900" cy="9234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i="0" lang="en-US" sz="2499" u="none" cap="none" strike="noStrike">
                <a:solidFill>
                  <a:srgbClr val="000000"/>
                </a:solidFill>
                <a:latin typeface="Open Sans"/>
                <a:ea typeface="Open Sans"/>
                <a:cs typeface="Open Sans"/>
                <a:sym typeface="Open Sans"/>
              </a:rPr>
              <a:t>SlidesCarnival for the presentation template</a:t>
            </a:r>
            <a:endParaRPr>
              <a:latin typeface="Open Sans"/>
              <a:ea typeface="Open Sans"/>
              <a:cs typeface="Open Sans"/>
              <a:sym typeface="Open Sans"/>
            </a:endParaRPr>
          </a:p>
          <a:p>
            <a:pPr indent="0" lvl="0" marL="0" marR="0" rtl="0" algn="ctr">
              <a:lnSpc>
                <a:spcPct val="140000"/>
              </a:lnSpc>
              <a:spcBef>
                <a:spcPts val="0"/>
              </a:spcBef>
              <a:spcAft>
                <a:spcPts val="0"/>
              </a:spcAft>
              <a:buNone/>
            </a:pPr>
            <a:r>
              <a:rPr i="0" lang="en-US" sz="2500" u="none" cap="none" strike="noStrike">
                <a:solidFill>
                  <a:srgbClr val="000000"/>
                </a:solidFill>
                <a:latin typeface="Open Sans"/>
                <a:ea typeface="Open Sans"/>
                <a:cs typeface="Open Sans"/>
                <a:sym typeface="Open Sans"/>
              </a:rPr>
              <a:t>Pexels for the photos</a:t>
            </a:r>
            <a:endParaRPr>
              <a:latin typeface="Open Sans"/>
              <a:ea typeface="Open Sans"/>
              <a:cs typeface="Open Sans"/>
              <a:sym typeface="Open Sans"/>
            </a:endParaRPr>
          </a:p>
        </p:txBody>
      </p:sp>
      <p:sp>
        <p:nvSpPr>
          <p:cNvPr id="757" name="Google Shape;757;p30"/>
          <p:cNvSpPr txBox="1"/>
          <p:nvPr/>
        </p:nvSpPr>
        <p:spPr>
          <a:xfrm>
            <a:off x="2818025" y="8524156"/>
            <a:ext cx="12651900" cy="538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i="0" lang="en-US" sz="3500" u="none" cap="none" strike="noStrike">
                <a:solidFill>
                  <a:srgbClr val="000000"/>
                </a:solidFill>
                <a:latin typeface="Open Sans"/>
                <a:ea typeface="Open Sans"/>
                <a:cs typeface="Open Sans"/>
                <a:sym typeface="Open Sans"/>
              </a:rPr>
              <a:t>Happy designing! </a:t>
            </a:r>
            <a:endParaRPr>
              <a:latin typeface="Open Sans"/>
              <a:ea typeface="Open Sans"/>
              <a:cs typeface="Open Sans"/>
              <a:sym typeface="Open Sans"/>
            </a:endParaRPr>
          </a:p>
        </p:txBody>
      </p:sp>
      <p:pic>
        <p:nvPicPr>
          <p:cNvPr id="758" name="Google Shape;758;p30"/>
          <p:cNvPicPr preferRelativeResize="0"/>
          <p:nvPr/>
        </p:nvPicPr>
        <p:blipFill>
          <a:blip r:embed="rId4">
            <a:alphaModFix/>
          </a:blip>
          <a:stretch>
            <a:fillRect/>
          </a:stretch>
        </p:blipFill>
        <p:spPr>
          <a:xfrm>
            <a:off x="380845" y="7592802"/>
            <a:ext cx="1614950" cy="1486973"/>
          </a:xfrm>
          <a:prstGeom prst="rect">
            <a:avLst/>
          </a:prstGeom>
          <a:noFill/>
          <a:ln>
            <a:noFill/>
          </a:ln>
        </p:spPr>
      </p:pic>
      <p:pic>
        <p:nvPicPr>
          <p:cNvPr id="759" name="Google Shape;759;p30"/>
          <p:cNvPicPr preferRelativeResize="0"/>
          <p:nvPr/>
        </p:nvPicPr>
        <p:blipFill>
          <a:blip r:embed="rId5">
            <a:alphaModFix/>
          </a:blip>
          <a:stretch>
            <a:fillRect/>
          </a:stretch>
        </p:blipFill>
        <p:spPr>
          <a:xfrm>
            <a:off x="17400370" y="4308734"/>
            <a:ext cx="787100" cy="1488778"/>
          </a:xfrm>
          <a:prstGeom prst="rect">
            <a:avLst/>
          </a:prstGeom>
          <a:noFill/>
          <a:ln>
            <a:noFill/>
          </a:ln>
        </p:spPr>
      </p:pic>
      <p:pic>
        <p:nvPicPr>
          <p:cNvPr id="760" name="Google Shape;760;p30"/>
          <p:cNvPicPr preferRelativeResize="0"/>
          <p:nvPr/>
        </p:nvPicPr>
        <p:blipFill>
          <a:blip r:embed="rId6">
            <a:alphaModFix/>
          </a:blip>
          <a:stretch>
            <a:fillRect/>
          </a:stretch>
        </p:blipFill>
        <p:spPr>
          <a:xfrm>
            <a:off x="9902875" y="353013"/>
            <a:ext cx="1716325" cy="5397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grpSp>
        <p:nvGrpSpPr>
          <p:cNvPr id="153" name="Google Shape;153;p13"/>
          <p:cNvGrpSpPr/>
          <p:nvPr/>
        </p:nvGrpSpPr>
        <p:grpSpPr>
          <a:xfrm>
            <a:off x="6629195" y="7136017"/>
            <a:ext cx="3086100" cy="1792717"/>
            <a:chOff x="0" y="-47625"/>
            <a:chExt cx="812800" cy="472156"/>
          </a:xfrm>
        </p:grpSpPr>
        <p:sp>
          <p:nvSpPr>
            <p:cNvPr id="154" name="Google Shape;154;p13"/>
            <p:cNvSpPr/>
            <p:nvPr/>
          </p:nvSpPr>
          <p:spPr>
            <a:xfrm>
              <a:off x="0" y="0"/>
              <a:ext cx="812800" cy="424531"/>
            </a:xfrm>
            <a:custGeom>
              <a:rect b="b" l="l" r="r" t="t"/>
              <a:pathLst>
                <a:path extrusionOk="0" h="424531" w="812800">
                  <a:moveTo>
                    <a:pt x="0" y="0"/>
                  </a:moveTo>
                  <a:lnTo>
                    <a:pt x="812800" y="0"/>
                  </a:lnTo>
                  <a:lnTo>
                    <a:pt x="812800" y="424531"/>
                  </a:lnTo>
                  <a:lnTo>
                    <a:pt x="0" y="424531"/>
                  </a:lnTo>
                  <a:close/>
                </a:path>
              </a:pathLst>
            </a:custGeom>
            <a:solidFill>
              <a:srgbClr val="B62C16"/>
            </a:solidFill>
            <a:ln>
              <a:noFill/>
            </a:ln>
          </p:spPr>
        </p:sp>
        <p:sp>
          <p:nvSpPr>
            <p:cNvPr id="155" name="Google Shape;155;p13"/>
            <p:cNvSpPr txBox="1"/>
            <p:nvPr/>
          </p:nvSpPr>
          <p:spPr>
            <a:xfrm>
              <a:off x="0" y="-47625"/>
              <a:ext cx="812800" cy="4721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6" name="Google Shape;156;p13"/>
          <p:cNvGrpSpPr/>
          <p:nvPr/>
        </p:nvGrpSpPr>
        <p:grpSpPr>
          <a:xfrm>
            <a:off x="0" y="2626744"/>
            <a:ext cx="9438927" cy="6045955"/>
            <a:chOff x="0" y="-47625"/>
            <a:chExt cx="2485973" cy="1592350"/>
          </a:xfrm>
        </p:grpSpPr>
        <p:sp>
          <p:nvSpPr>
            <p:cNvPr id="157" name="Google Shape;157;p13"/>
            <p:cNvSpPr/>
            <p:nvPr/>
          </p:nvSpPr>
          <p:spPr>
            <a:xfrm>
              <a:off x="0" y="0"/>
              <a:ext cx="2485973" cy="1544725"/>
            </a:xfrm>
            <a:custGeom>
              <a:rect b="b" l="l" r="r" t="t"/>
              <a:pathLst>
                <a:path extrusionOk="0" h="1544725" w="2485973">
                  <a:moveTo>
                    <a:pt x="0" y="0"/>
                  </a:moveTo>
                  <a:lnTo>
                    <a:pt x="2485973" y="0"/>
                  </a:lnTo>
                  <a:lnTo>
                    <a:pt x="2485973" y="1544725"/>
                  </a:lnTo>
                  <a:lnTo>
                    <a:pt x="0" y="1544725"/>
                  </a:lnTo>
                  <a:close/>
                </a:path>
              </a:pathLst>
            </a:custGeom>
            <a:solidFill>
              <a:srgbClr val="EAEAEA"/>
            </a:solidFill>
            <a:ln>
              <a:noFill/>
            </a:ln>
          </p:spPr>
        </p:sp>
        <p:sp>
          <p:nvSpPr>
            <p:cNvPr id="158" name="Google Shape;158;p13"/>
            <p:cNvSpPr txBox="1"/>
            <p:nvPr/>
          </p:nvSpPr>
          <p:spPr>
            <a:xfrm>
              <a:off x="0" y="-47625"/>
              <a:ext cx="2485973" cy="159235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9" name="Google Shape;159;p13"/>
          <p:cNvGrpSpPr/>
          <p:nvPr/>
        </p:nvGrpSpPr>
        <p:grpSpPr>
          <a:xfrm>
            <a:off x="0" y="847874"/>
            <a:ext cx="9438927" cy="2674933"/>
            <a:chOff x="0" y="-47625"/>
            <a:chExt cx="2485973" cy="704509"/>
          </a:xfrm>
        </p:grpSpPr>
        <p:sp>
          <p:nvSpPr>
            <p:cNvPr id="160" name="Google Shape;160;p13"/>
            <p:cNvSpPr/>
            <p:nvPr/>
          </p:nvSpPr>
          <p:spPr>
            <a:xfrm>
              <a:off x="0" y="0"/>
              <a:ext cx="2485973" cy="656884"/>
            </a:xfrm>
            <a:custGeom>
              <a:rect b="b" l="l" r="r" t="t"/>
              <a:pathLst>
                <a:path extrusionOk="0" h="656884" w="2485973">
                  <a:moveTo>
                    <a:pt x="0" y="0"/>
                  </a:moveTo>
                  <a:lnTo>
                    <a:pt x="2485973" y="0"/>
                  </a:lnTo>
                  <a:lnTo>
                    <a:pt x="2485973" y="656884"/>
                  </a:lnTo>
                  <a:lnTo>
                    <a:pt x="0" y="656884"/>
                  </a:lnTo>
                  <a:close/>
                </a:path>
              </a:pathLst>
            </a:custGeom>
            <a:solidFill>
              <a:srgbClr val="B62C16"/>
            </a:solidFill>
            <a:ln>
              <a:noFill/>
            </a:ln>
          </p:spPr>
        </p:sp>
        <p:sp>
          <p:nvSpPr>
            <p:cNvPr id="161" name="Google Shape;161;p13"/>
            <p:cNvSpPr txBox="1"/>
            <p:nvPr/>
          </p:nvSpPr>
          <p:spPr>
            <a:xfrm>
              <a:off x="0" y="-47625"/>
              <a:ext cx="2485973" cy="70450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13"/>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163" name="Google Shape;163;p13"/>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cxnSp>
        <p:nvCxnSpPr>
          <p:cNvPr id="164" name="Google Shape;164;p13"/>
          <p:cNvCxnSpPr/>
          <p:nvPr/>
        </p:nvCxnSpPr>
        <p:spPr>
          <a:xfrm>
            <a:off x="11254989" y="5168632"/>
            <a:ext cx="7291735" cy="0"/>
          </a:xfrm>
          <a:prstGeom prst="straightConnector1">
            <a:avLst/>
          </a:prstGeom>
          <a:noFill/>
          <a:ln cap="flat" cmpd="sng" w="38100">
            <a:solidFill>
              <a:srgbClr val="C2C2C2"/>
            </a:solidFill>
            <a:prstDash val="solid"/>
            <a:round/>
            <a:headEnd len="sm" w="sm" type="none"/>
            <a:tailEnd len="sm" w="sm" type="none"/>
          </a:ln>
        </p:spPr>
      </p:cxnSp>
      <p:cxnSp>
        <p:nvCxnSpPr>
          <p:cNvPr id="165" name="Google Shape;165;p13"/>
          <p:cNvCxnSpPr/>
          <p:nvPr/>
        </p:nvCxnSpPr>
        <p:spPr>
          <a:xfrm>
            <a:off x="15852981" y="2275754"/>
            <a:ext cx="0" cy="6885710"/>
          </a:xfrm>
          <a:prstGeom prst="straightConnector1">
            <a:avLst/>
          </a:prstGeom>
          <a:noFill/>
          <a:ln cap="flat" cmpd="sng" w="38100">
            <a:solidFill>
              <a:srgbClr val="C2C2C2"/>
            </a:solidFill>
            <a:prstDash val="solid"/>
            <a:round/>
            <a:headEnd len="sm" w="sm" type="none"/>
            <a:tailEnd len="sm" w="sm" type="none"/>
          </a:ln>
        </p:spPr>
      </p:cxnSp>
      <p:cxnSp>
        <p:nvCxnSpPr>
          <p:cNvPr id="166" name="Google Shape;166;p13"/>
          <p:cNvCxnSpPr/>
          <p:nvPr/>
        </p:nvCxnSpPr>
        <p:spPr>
          <a:xfrm>
            <a:off x="11254989" y="6348213"/>
            <a:ext cx="7291735" cy="0"/>
          </a:xfrm>
          <a:prstGeom prst="straightConnector1">
            <a:avLst/>
          </a:prstGeom>
          <a:noFill/>
          <a:ln cap="flat" cmpd="sng" w="38100">
            <a:solidFill>
              <a:srgbClr val="C2C2C2"/>
            </a:solidFill>
            <a:prstDash val="solid"/>
            <a:round/>
            <a:headEnd len="sm" w="sm" type="none"/>
            <a:tailEnd len="sm" w="sm" type="none"/>
          </a:ln>
        </p:spPr>
      </p:cxnSp>
      <p:cxnSp>
        <p:nvCxnSpPr>
          <p:cNvPr id="167" name="Google Shape;167;p13"/>
          <p:cNvCxnSpPr/>
          <p:nvPr/>
        </p:nvCxnSpPr>
        <p:spPr>
          <a:xfrm>
            <a:off x="14572884" y="2275754"/>
            <a:ext cx="0" cy="6885710"/>
          </a:xfrm>
          <a:prstGeom prst="straightConnector1">
            <a:avLst/>
          </a:prstGeom>
          <a:noFill/>
          <a:ln cap="flat" cmpd="sng" w="38100">
            <a:solidFill>
              <a:srgbClr val="C2C2C2"/>
            </a:solidFill>
            <a:prstDash val="solid"/>
            <a:round/>
            <a:headEnd len="sm" w="sm" type="none"/>
            <a:tailEnd len="sm" w="sm" type="none"/>
          </a:ln>
        </p:spPr>
      </p:cxnSp>
      <p:cxnSp>
        <p:nvCxnSpPr>
          <p:cNvPr id="168" name="Google Shape;168;p13"/>
          <p:cNvCxnSpPr/>
          <p:nvPr/>
        </p:nvCxnSpPr>
        <p:spPr>
          <a:xfrm>
            <a:off x="11254989" y="7527793"/>
            <a:ext cx="7291735" cy="0"/>
          </a:xfrm>
          <a:prstGeom prst="straightConnector1">
            <a:avLst/>
          </a:prstGeom>
          <a:noFill/>
          <a:ln cap="flat" cmpd="sng" w="38100">
            <a:solidFill>
              <a:srgbClr val="C2C2C2"/>
            </a:solidFill>
            <a:prstDash val="solid"/>
            <a:round/>
            <a:headEnd len="sm" w="sm" type="none"/>
            <a:tailEnd len="sm" w="sm" type="none"/>
          </a:ln>
        </p:spPr>
      </p:cxnSp>
      <p:cxnSp>
        <p:nvCxnSpPr>
          <p:cNvPr id="169" name="Google Shape;169;p13"/>
          <p:cNvCxnSpPr/>
          <p:nvPr/>
        </p:nvCxnSpPr>
        <p:spPr>
          <a:xfrm>
            <a:off x="13292787" y="2275754"/>
            <a:ext cx="0" cy="6885710"/>
          </a:xfrm>
          <a:prstGeom prst="straightConnector1">
            <a:avLst/>
          </a:prstGeom>
          <a:noFill/>
          <a:ln cap="flat" cmpd="sng" w="38100">
            <a:solidFill>
              <a:srgbClr val="C2C2C2"/>
            </a:solidFill>
            <a:prstDash val="solid"/>
            <a:round/>
            <a:headEnd len="sm" w="sm" type="none"/>
            <a:tailEnd len="sm" w="sm" type="none"/>
          </a:ln>
        </p:spPr>
      </p:cxnSp>
      <p:cxnSp>
        <p:nvCxnSpPr>
          <p:cNvPr id="170" name="Google Shape;170;p13"/>
          <p:cNvCxnSpPr/>
          <p:nvPr/>
        </p:nvCxnSpPr>
        <p:spPr>
          <a:xfrm>
            <a:off x="12012690" y="2275754"/>
            <a:ext cx="0" cy="6885710"/>
          </a:xfrm>
          <a:prstGeom prst="straightConnector1">
            <a:avLst/>
          </a:prstGeom>
          <a:noFill/>
          <a:ln cap="flat" cmpd="sng" w="38100">
            <a:solidFill>
              <a:srgbClr val="C2C2C2"/>
            </a:solidFill>
            <a:prstDash val="solid"/>
            <a:round/>
            <a:headEnd len="sm" w="sm" type="none"/>
            <a:tailEnd len="sm" w="sm" type="none"/>
          </a:ln>
        </p:spPr>
      </p:cxnSp>
      <p:cxnSp>
        <p:nvCxnSpPr>
          <p:cNvPr id="171" name="Google Shape;171;p13"/>
          <p:cNvCxnSpPr/>
          <p:nvPr/>
        </p:nvCxnSpPr>
        <p:spPr>
          <a:xfrm>
            <a:off x="11254989" y="2856506"/>
            <a:ext cx="7291735" cy="0"/>
          </a:xfrm>
          <a:prstGeom prst="straightConnector1">
            <a:avLst/>
          </a:prstGeom>
          <a:noFill/>
          <a:ln cap="flat" cmpd="sng" w="38100">
            <a:solidFill>
              <a:srgbClr val="C2C2C2"/>
            </a:solidFill>
            <a:prstDash val="solid"/>
            <a:round/>
            <a:headEnd len="sm" w="sm" type="none"/>
            <a:tailEnd len="sm" w="sm" type="none"/>
          </a:ln>
        </p:spPr>
      </p:cxnSp>
      <p:cxnSp>
        <p:nvCxnSpPr>
          <p:cNvPr id="172" name="Google Shape;172;p13"/>
          <p:cNvCxnSpPr/>
          <p:nvPr/>
        </p:nvCxnSpPr>
        <p:spPr>
          <a:xfrm>
            <a:off x="17827237" y="2275754"/>
            <a:ext cx="0" cy="6550771"/>
          </a:xfrm>
          <a:prstGeom prst="straightConnector1">
            <a:avLst/>
          </a:prstGeom>
          <a:noFill/>
          <a:ln cap="flat" cmpd="sng" w="38100">
            <a:solidFill>
              <a:srgbClr val="C2C2C2"/>
            </a:solidFill>
            <a:prstDash val="solid"/>
            <a:round/>
            <a:headEnd len="sm" w="sm" type="none"/>
            <a:tailEnd len="sm" w="sm" type="none"/>
          </a:ln>
        </p:spPr>
      </p:cxnSp>
      <p:cxnSp>
        <p:nvCxnSpPr>
          <p:cNvPr id="173" name="Google Shape;173;p13"/>
          <p:cNvCxnSpPr/>
          <p:nvPr/>
        </p:nvCxnSpPr>
        <p:spPr>
          <a:xfrm>
            <a:off x="11254989" y="4036086"/>
            <a:ext cx="7291735" cy="0"/>
          </a:xfrm>
          <a:prstGeom prst="straightConnector1">
            <a:avLst/>
          </a:prstGeom>
          <a:noFill/>
          <a:ln cap="flat" cmpd="sng" w="38100">
            <a:solidFill>
              <a:srgbClr val="C2C2C2"/>
            </a:solidFill>
            <a:prstDash val="solid"/>
            <a:round/>
            <a:headEnd len="sm" w="sm" type="none"/>
            <a:tailEnd len="sm" w="sm" type="none"/>
          </a:ln>
        </p:spPr>
      </p:cxnSp>
      <p:cxnSp>
        <p:nvCxnSpPr>
          <p:cNvPr id="174" name="Google Shape;174;p13"/>
          <p:cNvCxnSpPr/>
          <p:nvPr/>
        </p:nvCxnSpPr>
        <p:spPr>
          <a:xfrm>
            <a:off x="16867983" y="2275754"/>
            <a:ext cx="0" cy="6550771"/>
          </a:xfrm>
          <a:prstGeom prst="straightConnector1">
            <a:avLst/>
          </a:prstGeom>
          <a:noFill/>
          <a:ln cap="flat" cmpd="sng" w="38100">
            <a:solidFill>
              <a:srgbClr val="C2C2C2"/>
            </a:solidFill>
            <a:prstDash val="solid"/>
            <a:round/>
            <a:headEnd len="sm" w="sm" type="none"/>
            <a:tailEnd len="sm" w="sm" type="none"/>
          </a:ln>
        </p:spPr>
      </p:cxnSp>
      <p:sp>
        <p:nvSpPr>
          <p:cNvPr id="175" name="Google Shape;175;p13"/>
          <p:cNvSpPr/>
          <p:nvPr/>
        </p:nvSpPr>
        <p:spPr>
          <a:xfrm>
            <a:off x="12836065" y="3297394"/>
            <a:ext cx="4991173" cy="6702773"/>
          </a:xfrm>
          <a:custGeom>
            <a:rect b="b" l="l" r="r" t="t"/>
            <a:pathLst>
              <a:path extrusionOk="0" h="1091530" w="812800">
                <a:moveTo>
                  <a:pt x="0" y="0"/>
                </a:moveTo>
                <a:lnTo>
                  <a:pt x="812800" y="0"/>
                </a:lnTo>
                <a:lnTo>
                  <a:pt x="812800" y="1091530"/>
                </a:lnTo>
                <a:lnTo>
                  <a:pt x="0" y="1091530"/>
                </a:lnTo>
                <a:close/>
              </a:path>
            </a:pathLst>
          </a:custGeom>
          <a:solidFill>
            <a:srgbClr val="B62C16"/>
          </a:solidFill>
          <a:ln cap="flat" cmpd="sng" w="12700">
            <a:solidFill>
              <a:srgbClr val="000000"/>
            </a:solidFill>
            <a:prstDash val="solid"/>
            <a:round/>
            <a:headEnd len="sm" w="sm" type="none"/>
            <a:tailEnd len="sm" w="sm" type="none"/>
          </a:ln>
        </p:spPr>
      </p:sp>
      <p:grpSp>
        <p:nvGrpSpPr>
          <p:cNvPr id="176" name="Google Shape;176;p13"/>
          <p:cNvGrpSpPr/>
          <p:nvPr/>
        </p:nvGrpSpPr>
        <p:grpSpPr>
          <a:xfrm>
            <a:off x="11702937" y="2429963"/>
            <a:ext cx="5004452" cy="7085162"/>
            <a:chOff x="0" y="-47625"/>
            <a:chExt cx="1385436" cy="1961462"/>
          </a:xfrm>
        </p:grpSpPr>
        <p:sp>
          <p:nvSpPr>
            <p:cNvPr id="177" name="Google Shape;177;p13"/>
            <p:cNvSpPr/>
            <p:nvPr/>
          </p:nvSpPr>
          <p:spPr>
            <a:xfrm>
              <a:off x="0" y="0"/>
              <a:ext cx="1385436" cy="1913837"/>
            </a:xfrm>
            <a:custGeom>
              <a:rect b="b" l="l" r="r" t="t"/>
              <a:pathLst>
                <a:path extrusionOk="0" h="1913837" w="1385436">
                  <a:moveTo>
                    <a:pt x="0" y="0"/>
                  </a:moveTo>
                  <a:lnTo>
                    <a:pt x="1385436" y="0"/>
                  </a:lnTo>
                  <a:lnTo>
                    <a:pt x="1385436"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178" name="Google Shape;178;p13"/>
            <p:cNvSpPr txBox="1"/>
            <p:nvPr/>
          </p:nvSpPr>
          <p:spPr>
            <a:xfrm>
              <a:off x="0" y="-47625"/>
              <a:ext cx="1385436"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9" name="Google Shape;179;p13"/>
          <p:cNvSpPr/>
          <p:nvPr/>
        </p:nvSpPr>
        <p:spPr>
          <a:xfrm rot="5400000">
            <a:off x="16469565" y="863609"/>
            <a:ext cx="475647" cy="1103822"/>
          </a:xfrm>
          <a:custGeom>
            <a:rect b="b" l="l" r="r" t="t"/>
            <a:pathLst>
              <a:path extrusionOk="0" h="1103822" w="475647">
                <a:moveTo>
                  <a:pt x="0" y="0"/>
                </a:moveTo>
                <a:lnTo>
                  <a:pt x="475647" y="0"/>
                </a:lnTo>
                <a:lnTo>
                  <a:pt x="475647" y="1103822"/>
                </a:lnTo>
                <a:lnTo>
                  <a:pt x="0" y="1103822"/>
                </a:lnTo>
                <a:lnTo>
                  <a:pt x="0" y="0"/>
                </a:lnTo>
                <a:close/>
              </a:path>
            </a:pathLst>
          </a:custGeom>
          <a:blipFill rotWithShape="1">
            <a:blip r:embed="rId3">
              <a:alphaModFix/>
            </a:blip>
            <a:stretch>
              <a:fillRect b="0" l="0" r="0" t="0"/>
            </a:stretch>
          </a:blipFill>
          <a:ln>
            <a:noFill/>
          </a:ln>
        </p:spPr>
      </p:sp>
      <p:sp>
        <p:nvSpPr>
          <p:cNvPr id="180" name="Google Shape;180;p13"/>
          <p:cNvSpPr txBox="1"/>
          <p:nvPr/>
        </p:nvSpPr>
        <p:spPr>
          <a:xfrm>
            <a:off x="1028700" y="2184477"/>
            <a:ext cx="7795256"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INTRODUCTION</a:t>
            </a:r>
            <a:endParaRPr/>
          </a:p>
        </p:txBody>
      </p:sp>
      <p:sp>
        <p:nvSpPr>
          <p:cNvPr id="181" name="Google Shape;181;p13"/>
          <p:cNvSpPr txBox="1"/>
          <p:nvPr/>
        </p:nvSpPr>
        <p:spPr>
          <a:xfrm>
            <a:off x="1028700" y="3720265"/>
            <a:ext cx="7795200" cy="4617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Welcome to a world of endless possibilities, where imagination knows no bounds and creativity flourishes. In this realm of words and ideas, we embark on a journey of discovery and enlightenment.</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Here, amidst the vast expanse of thoughts and dreams, we find solace in the beauty of expression and the power of storytelling. Each word we write, each sentence we craft, weaves a tapestry of emotions and experiences that connect us in ways beyond comprehension.</a:t>
            </a:r>
            <a:endParaRPr/>
          </a:p>
        </p:txBody>
      </p:sp>
      <p:pic>
        <p:nvPicPr>
          <p:cNvPr id="182" name="Google Shape;182;p13"/>
          <p:cNvPicPr preferRelativeResize="0"/>
          <p:nvPr/>
        </p:nvPicPr>
        <p:blipFill>
          <a:blip r:embed="rId4">
            <a:alphaModFix/>
          </a:blip>
          <a:stretch>
            <a:fillRect/>
          </a:stretch>
        </p:blipFill>
        <p:spPr>
          <a:xfrm>
            <a:off x="1304025" y="-842180"/>
            <a:ext cx="1614950" cy="1492604"/>
          </a:xfrm>
          <a:prstGeom prst="rect">
            <a:avLst/>
          </a:prstGeom>
          <a:noFill/>
          <a:ln>
            <a:noFill/>
          </a:ln>
        </p:spPr>
      </p:pic>
      <p:pic>
        <p:nvPicPr>
          <p:cNvPr id="183" name="Google Shape;183;p13"/>
          <p:cNvPicPr preferRelativeResize="0"/>
          <p:nvPr/>
        </p:nvPicPr>
        <p:blipFill>
          <a:blip r:embed="rId5">
            <a:alphaModFix/>
          </a:blip>
          <a:stretch>
            <a:fillRect/>
          </a:stretch>
        </p:blipFill>
        <p:spPr>
          <a:xfrm>
            <a:off x="11283088" y="-49291"/>
            <a:ext cx="7235541" cy="452200"/>
          </a:xfrm>
          <a:prstGeom prst="rect">
            <a:avLst/>
          </a:prstGeom>
          <a:noFill/>
          <a:ln>
            <a:noFill/>
          </a:ln>
        </p:spPr>
      </p:pic>
      <p:pic>
        <p:nvPicPr>
          <p:cNvPr id="184" name="Google Shape;184;p13"/>
          <p:cNvPicPr preferRelativeResize="0"/>
          <p:nvPr/>
        </p:nvPicPr>
        <p:blipFill>
          <a:blip r:embed="rId6">
            <a:alphaModFix/>
          </a:blip>
          <a:stretch>
            <a:fillRect/>
          </a:stretch>
        </p:blipFill>
        <p:spPr>
          <a:xfrm>
            <a:off x="10177409" y="3520959"/>
            <a:ext cx="787100" cy="1488778"/>
          </a:xfrm>
          <a:prstGeom prst="rect">
            <a:avLst/>
          </a:prstGeom>
          <a:noFill/>
          <a:ln>
            <a:noFill/>
          </a:ln>
        </p:spPr>
      </p:pic>
      <p:pic>
        <p:nvPicPr>
          <p:cNvPr id="185" name="Google Shape;185;p13"/>
          <p:cNvPicPr preferRelativeResize="0"/>
          <p:nvPr/>
        </p:nvPicPr>
        <p:blipFill>
          <a:blip r:embed="rId7">
            <a:alphaModFix/>
          </a:blip>
          <a:stretch>
            <a:fillRect/>
          </a:stretch>
        </p:blipFill>
        <p:spPr>
          <a:xfrm>
            <a:off x="7136800" y="1289755"/>
            <a:ext cx="1687100" cy="531803"/>
          </a:xfrm>
          <a:prstGeom prst="rect">
            <a:avLst/>
          </a:prstGeom>
          <a:noFill/>
          <a:ln>
            <a:noFill/>
          </a:ln>
        </p:spPr>
      </p:pic>
      <p:pic>
        <p:nvPicPr>
          <p:cNvPr id="186" name="Google Shape;186;p13"/>
          <p:cNvPicPr preferRelativeResize="0"/>
          <p:nvPr/>
        </p:nvPicPr>
        <p:blipFill>
          <a:blip r:embed="rId8">
            <a:alphaModFix/>
          </a:blip>
          <a:stretch>
            <a:fillRect/>
          </a:stretch>
        </p:blipFill>
        <p:spPr>
          <a:xfrm>
            <a:off x="12021987" y="4059658"/>
            <a:ext cx="5800800" cy="5928891"/>
          </a:xfrm>
          <a:prstGeom prst="rect">
            <a:avLst/>
          </a:prstGeom>
          <a:noFill/>
          <a:ln>
            <a:noFill/>
          </a:ln>
        </p:spPr>
      </p:pic>
      <p:sp>
        <p:nvSpPr>
          <p:cNvPr id="187" name="Google Shape;187;p13"/>
          <p:cNvSpPr/>
          <p:nvPr/>
        </p:nvSpPr>
        <p:spPr>
          <a:xfrm rot="-5400000">
            <a:off x="1618113"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188" name="Google Shape;188;p13"/>
          <p:cNvSpPr/>
          <p:nvPr/>
        </p:nvSpPr>
        <p:spPr>
          <a:xfrm rot="5400000">
            <a:off x="16744890" y="863609"/>
            <a:ext cx="475647" cy="1103822"/>
          </a:xfrm>
          <a:custGeom>
            <a:rect b="b" l="l" r="r" t="t"/>
            <a:pathLst>
              <a:path extrusionOk="0" h="1103822" w="475647">
                <a:moveTo>
                  <a:pt x="0" y="0"/>
                </a:moveTo>
                <a:lnTo>
                  <a:pt x="475647" y="0"/>
                </a:lnTo>
                <a:lnTo>
                  <a:pt x="475647" y="1103822"/>
                </a:lnTo>
                <a:lnTo>
                  <a:pt x="0" y="110382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cxnSp>
        <p:nvCxnSpPr>
          <p:cNvPr id="193" name="Google Shape;193;p14"/>
          <p:cNvCxnSpPr/>
          <p:nvPr/>
        </p:nvCxnSpPr>
        <p:spPr>
          <a:xfrm>
            <a:off x="-123825" y="4131098"/>
            <a:ext cx="7594335" cy="0"/>
          </a:xfrm>
          <a:prstGeom prst="straightConnector1">
            <a:avLst/>
          </a:prstGeom>
          <a:noFill/>
          <a:ln cap="flat" cmpd="sng" w="38100">
            <a:solidFill>
              <a:srgbClr val="C2C2C2"/>
            </a:solidFill>
            <a:prstDash val="solid"/>
            <a:round/>
            <a:headEnd len="sm" w="sm" type="none"/>
            <a:tailEnd len="sm" w="sm" type="none"/>
          </a:ln>
        </p:spPr>
      </p:cxnSp>
      <p:cxnSp>
        <p:nvCxnSpPr>
          <p:cNvPr id="194" name="Google Shape;194;p14"/>
          <p:cNvCxnSpPr/>
          <p:nvPr/>
        </p:nvCxnSpPr>
        <p:spPr>
          <a:xfrm>
            <a:off x="1998540" y="3547936"/>
            <a:ext cx="0" cy="6457022"/>
          </a:xfrm>
          <a:prstGeom prst="straightConnector1">
            <a:avLst/>
          </a:prstGeom>
          <a:noFill/>
          <a:ln cap="flat" cmpd="sng" w="38100">
            <a:solidFill>
              <a:srgbClr val="C2C2C2"/>
            </a:solidFill>
            <a:prstDash val="solid"/>
            <a:round/>
            <a:headEnd len="sm" w="sm" type="none"/>
            <a:tailEnd len="sm" w="sm" type="none"/>
          </a:ln>
        </p:spPr>
      </p:cxnSp>
      <p:cxnSp>
        <p:nvCxnSpPr>
          <p:cNvPr id="195" name="Google Shape;195;p14"/>
          <p:cNvCxnSpPr/>
          <p:nvPr/>
        </p:nvCxnSpPr>
        <p:spPr>
          <a:xfrm>
            <a:off x="-123825" y="6452819"/>
            <a:ext cx="7594335" cy="0"/>
          </a:xfrm>
          <a:prstGeom prst="straightConnector1">
            <a:avLst/>
          </a:prstGeom>
          <a:noFill/>
          <a:ln cap="flat" cmpd="sng" w="38100">
            <a:solidFill>
              <a:srgbClr val="C2C2C2"/>
            </a:solidFill>
            <a:prstDash val="solid"/>
            <a:round/>
            <a:headEnd len="sm" w="sm" type="none"/>
            <a:tailEnd len="sm" w="sm" type="none"/>
          </a:ln>
        </p:spPr>
      </p:cxnSp>
      <p:cxnSp>
        <p:nvCxnSpPr>
          <p:cNvPr id="196" name="Google Shape;196;p14"/>
          <p:cNvCxnSpPr/>
          <p:nvPr/>
        </p:nvCxnSpPr>
        <p:spPr>
          <a:xfrm>
            <a:off x="4493938" y="3547936"/>
            <a:ext cx="0" cy="6457022"/>
          </a:xfrm>
          <a:prstGeom prst="straightConnector1">
            <a:avLst/>
          </a:prstGeom>
          <a:noFill/>
          <a:ln cap="flat" cmpd="sng" w="38100">
            <a:solidFill>
              <a:srgbClr val="C2C2C2"/>
            </a:solidFill>
            <a:prstDash val="solid"/>
            <a:round/>
            <a:headEnd len="sm" w="sm" type="none"/>
            <a:tailEnd len="sm" w="sm" type="none"/>
          </a:ln>
        </p:spPr>
      </p:cxnSp>
      <p:cxnSp>
        <p:nvCxnSpPr>
          <p:cNvPr id="197" name="Google Shape;197;p14"/>
          <p:cNvCxnSpPr/>
          <p:nvPr/>
        </p:nvCxnSpPr>
        <p:spPr>
          <a:xfrm>
            <a:off x="-123825" y="7637295"/>
            <a:ext cx="7594335" cy="0"/>
          </a:xfrm>
          <a:prstGeom prst="straightConnector1">
            <a:avLst/>
          </a:prstGeom>
          <a:noFill/>
          <a:ln cap="flat" cmpd="sng" w="38100">
            <a:solidFill>
              <a:srgbClr val="C2C2C2"/>
            </a:solidFill>
            <a:prstDash val="solid"/>
            <a:round/>
            <a:headEnd len="sm" w="sm" type="none"/>
            <a:tailEnd len="sm" w="sm" type="none"/>
          </a:ln>
        </p:spPr>
      </p:cxnSp>
      <p:cxnSp>
        <p:nvCxnSpPr>
          <p:cNvPr id="198" name="Google Shape;198;p14"/>
          <p:cNvCxnSpPr/>
          <p:nvPr/>
        </p:nvCxnSpPr>
        <p:spPr>
          <a:xfrm>
            <a:off x="3251066" y="3547936"/>
            <a:ext cx="0" cy="6457022"/>
          </a:xfrm>
          <a:prstGeom prst="straightConnector1">
            <a:avLst/>
          </a:prstGeom>
          <a:noFill/>
          <a:ln cap="flat" cmpd="sng" w="38100">
            <a:solidFill>
              <a:srgbClr val="C2C2C2"/>
            </a:solidFill>
            <a:prstDash val="solid"/>
            <a:round/>
            <a:headEnd len="sm" w="sm" type="none"/>
            <a:tailEnd len="sm" w="sm" type="none"/>
          </a:ln>
        </p:spPr>
      </p:cxnSp>
      <p:cxnSp>
        <p:nvCxnSpPr>
          <p:cNvPr id="199" name="Google Shape;199;p14"/>
          <p:cNvCxnSpPr/>
          <p:nvPr/>
        </p:nvCxnSpPr>
        <p:spPr>
          <a:xfrm>
            <a:off x="-123825" y="8821771"/>
            <a:ext cx="7594335" cy="0"/>
          </a:xfrm>
          <a:prstGeom prst="straightConnector1">
            <a:avLst/>
          </a:prstGeom>
          <a:noFill/>
          <a:ln cap="flat" cmpd="sng" w="38100">
            <a:solidFill>
              <a:srgbClr val="C2C2C2"/>
            </a:solidFill>
            <a:prstDash val="solid"/>
            <a:round/>
            <a:headEnd len="sm" w="sm" type="none"/>
            <a:tailEnd len="sm" w="sm" type="none"/>
          </a:ln>
        </p:spPr>
      </p:cxnSp>
      <p:cxnSp>
        <p:nvCxnSpPr>
          <p:cNvPr id="200" name="Google Shape;200;p14"/>
          <p:cNvCxnSpPr/>
          <p:nvPr/>
        </p:nvCxnSpPr>
        <p:spPr>
          <a:xfrm>
            <a:off x="665320" y="3547936"/>
            <a:ext cx="0" cy="6457022"/>
          </a:xfrm>
          <a:prstGeom prst="straightConnector1">
            <a:avLst/>
          </a:prstGeom>
          <a:noFill/>
          <a:ln cap="flat" cmpd="sng" w="38100">
            <a:solidFill>
              <a:srgbClr val="C2C2C2"/>
            </a:solidFill>
            <a:prstDash val="solid"/>
            <a:round/>
            <a:headEnd len="sm" w="sm" type="none"/>
            <a:tailEnd len="sm" w="sm" type="none"/>
          </a:ln>
        </p:spPr>
      </p:cxnSp>
      <p:cxnSp>
        <p:nvCxnSpPr>
          <p:cNvPr id="201" name="Google Shape;201;p14"/>
          <p:cNvCxnSpPr/>
          <p:nvPr/>
        </p:nvCxnSpPr>
        <p:spPr>
          <a:xfrm>
            <a:off x="6774960" y="3862022"/>
            <a:ext cx="0" cy="6142935"/>
          </a:xfrm>
          <a:prstGeom prst="straightConnector1">
            <a:avLst/>
          </a:prstGeom>
          <a:noFill/>
          <a:ln cap="flat" cmpd="sng" w="38100">
            <a:solidFill>
              <a:srgbClr val="C2C2C2"/>
            </a:solidFill>
            <a:prstDash val="solid"/>
            <a:round/>
            <a:headEnd len="sm" w="sm" type="none"/>
            <a:tailEnd len="sm" w="sm" type="none"/>
          </a:ln>
        </p:spPr>
      </p:cxnSp>
      <p:cxnSp>
        <p:nvCxnSpPr>
          <p:cNvPr id="202" name="Google Shape;202;p14"/>
          <p:cNvCxnSpPr/>
          <p:nvPr/>
        </p:nvCxnSpPr>
        <p:spPr>
          <a:xfrm>
            <a:off x="-123825" y="5315574"/>
            <a:ext cx="7594335" cy="0"/>
          </a:xfrm>
          <a:prstGeom prst="straightConnector1">
            <a:avLst/>
          </a:prstGeom>
          <a:noFill/>
          <a:ln cap="flat" cmpd="sng" w="38100">
            <a:solidFill>
              <a:srgbClr val="C2C2C2"/>
            </a:solidFill>
            <a:prstDash val="solid"/>
            <a:round/>
            <a:headEnd len="sm" w="sm" type="none"/>
            <a:tailEnd len="sm" w="sm" type="none"/>
          </a:ln>
        </p:spPr>
      </p:cxnSp>
      <p:cxnSp>
        <p:nvCxnSpPr>
          <p:cNvPr id="203" name="Google Shape;203;p14"/>
          <p:cNvCxnSpPr/>
          <p:nvPr/>
        </p:nvCxnSpPr>
        <p:spPr>
          <a:xfrm>
            <a:off x="5628686" y="3862022"/>
            <a:ext cx="0" cy="6142935"/>
          </a:xfrm>
          <a:prstGeom prst="straightConnector1">
            <a:avLst/>
          </a:prstGeom>
          <a:noFill/>
          <a:ln cap="flat" cmpd="sng" w="38100">
            <a:solidFill>
              <a:srgbClr val="C2C2C2"/>
            </a:solidFill>
            <a:prstDash val="solid"/>
            <a:round/>
            <a:headEnd len="sm" w="sm" type="none"/>
            <a:tailEnd len="sm" w="sm" type="none"/>
          </a:ln>
        </p:spPr>
      </p:cxnSp>
      <p:pic>
        <p:nvPicPr>
          <p:cNvPr id="204" name="Google Shape;204;p14"/>
          <p:cNvPicPr preferRelativeResize="0"/>
          <p:nvPr/>
        </p:nvPicPr>
        <p:blipFill>
          <a:blip r:embed="rId3">
            <a:alphaModFix/>
          </a:blip>
          <a:stretch>
            <a:fillRect/>
          </a:stretch>
        </p:blipFill>
        <p:spPr>
          <a:xfrm>
            <a:off x="1325875" y="3870447"/>
            <a:ext cx="15916242" cy="4647424"/>
          </a:xfrm>
          <a:prstGeom prst="rect">
            <a:avLst/>
          </a:prstGeom>
          <a:noFill/>
          <a:ln>
            <a:noFill/>
          </a:ln>
        </p:spPr>
      </p:pic>
      <p:grpSp>
        <p:nvGrpSpPr>
          <p:cNvPr id="205" name="Google Shape;205;p14"/>
          <p:cNvGrpSpPr/>
          <p:nvPr/>
        </p:nvGrpSpPr>
        <p:grpSpPr>
          <a:xfrm>
            <a:off x="1580611" y="4064095"/>
            <a:ext cx="16279088" cy="4790748"/>
            <a:chOff x="0" y="-47625"/>
            <a:chExt cx="4506715" cy="1326274"/>
          </a:xfrm>
        </p:grpSpPr>
        <p:sp>
          <p:nvSpPr>
            <p:cNvPr id="206" name="Google Shape;206;p14"/>
            <p:cNvSpPr/>
            <p:nvPr/>
          </p:nvSpPr>
          <p:spPr>
            <a:xfrm>
              <a:off x="0" y="0"/>
              <a:ext cx="4506715" cy="1278649"/>
            </a:xfrm>
            <a:custGeom>
              <a:rect b="b" l="l" r="r" t="t"/>
              <a:pathLst>
                <a:path extrusionOk="0" h="1278649" w="4506715">
                  <a:moveTo>
                    <a:pt x="0" y="0"/>
                  </a:moveTo>
                  <a:lnTo>
                    <a:pt x="4506715" y="0"/>
                  </a:lnTo>
                  <a:lnTo>
                    <a:pt x="4506715" y="1278649"/>
                  </a:lnTo>
                  <a:lnTo>
                    <a:pt x="0" y="1278649"/>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207" name="Google Shape;207;p14"/>
            <p:cNvSpPr txBox="1"/>
            <p:nvPr/>
          </p:nvSpPr>
          <p:spPr>
            <a:xfrm>
              <a:off x="0" y="-47625"/>
              <a:ext cx="4506715" cy="1326274"/>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8" name="Google Shape;208;p14"/>
          <p:cNvPicPr preferRelativeResize="0"/>
          <p:nvPr/>
        </p:nvPicPr>
        <p:blipFill>
          <a:blip r:embed="rId4">
            <a:alphaModFix/>
          </a:blip>
          <a:stretch>
            <a:fillRect/>
          </a:stretch>
        </p:blipFill>
        <p:spPr>
          <a:xfrm>
            <a:off x="7870550" y="8374625"/>
            <a:ext cx="7235529" cy="452225"/>
          </a:xfrm>
          <a:prstGeom prst="rect">
            <a:avLst/>
          </a:prstGeom>
          <a:noFill/>
          <a:ln>
            <a:noFill/>
          </a:ln>
        </p:spPr>
      </p:pic>
      <p:sp>
        <p:nvSpPr>
          <p:cNvPr id="209" name="Google Shape;209;p14"/>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5">
              <a:alphaModFix/>
            </a:blip>
            <a:stretch>
              <a:fillRect b="0" l="0" r="0" t="0"/>
            </a:stretch>
          </a:blipFill>
          <a:ln>
            <a:noFill/>
          </a:ln>
        </p:spPr>
      </p:sp>
      <p:sp>
        <p:nvSpPr>
          <p:cNvPr id="210" name="Google Shape;210;p14"/>
          <p:cNvSpPr/>
          <p:nvPr/>
        </p:nvSpPr>
        <p:spPr>
          <a:xfrm rot="-5400000">
            <a:off x="1089908" y="8911439"/>
            <a:ext cx="495386" cy="1149630"/>
          </a:xfrm>
          <a:custGeom>
            <a:rect b="b" l="l" r="r" t="t"/>
            <a:pathLst>
              <a:path extrusionOk="0" h="1149630" w="495386">
                <a:moveTo>
                  <a:pt x="0" y="0"/>
                </a:moveTo>
                <a:lnTo>
                  <a:pt x="495386" y="0"/>
                </a:lnTo>
                <a:lnTo>
                  <a:pt x="495386" y="1149630"/>
                </a:lnTo>
                <a:lnTo>
                  <a:pt x="0" y="1149630"/>
                </a:lnTo>
                <a:lnTo>
                  <a:pt x="0" y="0"/>
                </a:lnTo>
                <a:close/>
              </a:path>
            </a:pathLst>
          </a:custGeom>
          <a:blipFill rotWithShape="1">
            <a:blip r:embed="rId5">
              <a:alphaModFix/>
            </a:blip>
            <a:stretch>
              <a:fillRect b="0" l="0" r="0" t="0"/>
            </a:stretch>
          </a:blipFill>
          <a:ln>
            <a:noFill/>
          </a:ln>
        </p:spPr>
      </p:sp>
      <p:grpSp>
        <p:nvGrpSpPr>
          <p:cNvPr id="211" name="Google Shape;211;p14"/>
          <p:cNvGrpSpPr/>
          <p:nvPr/>
        </p:nvGrpSpPr>
        <p:grpSpPr>
          <a:xfrm>
            <a:off x="7997276" y="173404"/>
            <a:ext cx="10290724" cy="2685404"/>
            <a:chOff x="0" y="-47625"/>
            <a:chExt cx="2710314" cy="707267"/>
          </a:xfrm>
        </p:grpSpPr>
        <p:sp>
          <p:nvSpPr>
            <p:cNvPr id="212" name="Google Shape;212;p14"/>
            <p:cNvSpPr/>
            <p:nvPr/>
          </p:nvSpPr>
          <p:spPr>
            <a:xfrm>
              <a:off x="0" y="0"/>
              <a:ext cx="2710314" cy="659642"/>
            </a:xfrm>
            <a:custGeom>
              <a:rect b="b" l="l" r="r" t="t"/>
              <a:pathLst>
                <a:path extrusionOk="0" h="659642" w="2710314">
                  <a:moveTo>
                    <a:pt x="0" y="0"/>
                  </a:moveTo>
                  <a:lnTo>
                    <a:pt x="2710314" y="0"/>
                  </a:lnTo>
                  <a:lnTo>
                    <a:pt x="2710314" y="659642"/>
                  </a:lnTo>
                  <a:lnTo>
                    <a:pt x="0" y="659642"/>
                  </a:lnTo>
                  <a:close/>
                </a:path>
              </a:pathLst>
            </a:custGeom>
            <a:solidFill>
              <a:srgbClr val="B62C16"/>
            </a:solidFill>
            <a:ln>
              <a:noFill/>
            </a:ln>
          </p:spPr>
        </p:sp>
        <p:sp>
          <p:nvSpPr>
            <p:cNvPr id="213" name="Google Shape;213;p14"/>
            <p:cNvSpPr txBox="1"/>
            <p:nvPr/>
          </p:nvSpPr>
          <p:spPr>
            <a:xfrm>
              <a:off x="0" y="-47625"/>
              <a:ext cx="2710314"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4" name="Google Shape;214;p14"/>
          <p:cNvSpPr txBox="1"/>
          <p:nvPr/>
        </p:nvSpPr>
        <p:spPr>
          <a:xfrm>
            <a:off x="1028700" y="1715583"/>
            <a:ext cx="6968576"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WELCOME TO </a:t>
            </a:r>
            <a:endParaRPr/>
          </a:p>
        </p:txBody>
      </p:sp>
      <p:sp>
        <p:nvSpPr>
          <p:cNvPr id="215" name="Google Shape;215;p14"/>
          <p:cNvSpPr txBox="1"/>
          <p:nvPr/>
        </p:nvSpPr>
        <p:spPr>
          <a:xfrm>
            <a:off x="8329138" y="1715583"/>
            <a:ext cx="8056484"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PRESENTATION </a:t>
            </a:r>
            <a:endParaRPr/>
          </a:p>
        </p:txBody>
      </p:sp>
      <p:sp>
        <p:nvSpPr>
          <p:cNvPr id="216" name="Google Shape;216;p14"/>
          <p:cNvSpPr txBox="1"/>
          <p:nvPr/>
        </p:nvSpPr>
        <p:spPr>
          <a:xfrm>
            <a:off x="1028700" y="3113596"/>
            <a:ext cx="15557326"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I'm Rain, and I'll be sharing with you my beautiful ideas. Follow me at @reallygreatsite to learn more. </a:t>
            </a:r>
            <a:endParaRPr/>
          </a:p>
        </p:txBody>
      </p:sp>
      <p:pic>
        <p:nvPicPr>
          <p:cNvPr id="217" name="Google Shape;217;p14"/>
          <p:cNvPicPr preferRelativeResize="0"/>
          <p:nvPr/>
        </p:nvPicPr>
        <p:blipFill>
          <a:blip r:embed="rId6">
            <a:alphaModFix/>
          </a:blip>
          <a:stretch>
            <a:fillRect/>
          </a:stretch>
        </p:blipFill>
        <p:spPr>
          <a:xfrm>
            <a:off x="15025450" y="735105"/>
            <a:ext cx="1687100" cy="531803"/>
          </a:xfrm>
          <a:prstGeom prst="rect">
            <a:avLst/>
          </a:prstGeom>
          <a:noFill/>
          <a:ln>
            <a:noFill/>
          </a:ln>
        </p:spPr>
      </p:pic>
      <p:pic>
        <p:nvPicPr>
          <p:cNvPr id="218" name="Google Shape;218;p14"/>
          <p:cNvPicPr preferRelativeResize="0"/>
          <p:nvPr/>
        </p:nvPicPr>
        <p:blipFill>
          <a:blip r:embed="rId7">
            <a:alphaModFix/>
          </a:blip>
          <a:stretch>
            <a:fillRect/>
          </a:stretch>
        </p:blipFill>
        <p:spPr>
          <a:xfrm>
            <a:off x="271775" y="1"/>
            <a:ext cx="787100" cy="14888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grpSp>
        <p:nvGrpSpPr>
          <p:cNvPr id="223" name="Google Shape;223;p15"/>
          <p:cNvGrpSpPr/>
          <p:nvPr/>
        </p:nvGrpSpPr>
        <p:grpSpPr>
          <a:xfrm>
            <a:off x="-6862983" y="-180826"/>
            <a:ext cx="10290724" cy="2685404"/>
            <a:chOff x="0" y="-47625"/>
            <a:chExt cx="2710314" cy="707267"/>
          </a:xfrm>
        </p:grpSpPr>
        <p:sp>
          <p:nvSpPr>
            <p:cNvPr id="224" name="Google Shape;224;p15"/>
            <p:cNvSpPr/>
            <p:nvPr/>
          </p:nvSpPr>
          <p:spPr>
            <a:xfrm>
              <a:off x="0" y="0"/>
              <a:ext cx="2710314" cy="659642"/>
            </a:xfrm>
            <a:custGeom>
              <a:rect b="b" l="l" r="r" t="t"/>
              <a:pathLst>
                <a:path extrusionOk="0" h="659642" w="2710314">
                  <a:moveTo>
                    <a:pt x="0" y="0"/>
                  </a:moveTo>
                  <a:lnTo>
                    <a:pt x="2710314" y="0"/>
                  </a:lnTo>
                  <a:lnTo>
                    <a:pt x="2710314" y="659642"/>
                  </a:lnTo>
                  <a:lnTo>
                    <a:pt x="0" y="659642"/>
                  </a:lnTo>
                  <a:close/>
                </a:path>
              </a:pathLst>
            </a:custGeom>
            <a:solidFill>
              <a:srgbClr val="B62C16"/>
            </a:solidFill>
            <a:ln>
              <a:noFill/>
            </a:ln>
          </p:spPr>
        </p:sp>
        <p:sp>
          <p:nvSpPr>
            <p:cNvPr id="225" name="Google Shape;225;p15"/>
            <p:cNvSpPr txBox="1"/>
            <p:nvPr/>
          </p:nvSpPr>
          <p:spPr>
            <a:xfrm>
              <a:off x="0" y="-47625"/>
              <a:ext cx="2710314"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6" name="Google Shape;226;p15"/>
          <p:cNvGrpSpPr/>
          <p:nvPr/>
        </p:nvGrpSpPr>
        <p:grpSpPr>
          <a:xfrm>
            <a:off x="15450702" y="8494283"/>
            <a:ext cx="3086100" cy="1792717"/>
            <a:chOff x="0" y="-47625"/>
            <a:chExt cx="812800" cy="472156"/>
          </a:xfrm>
        </p:grpSpPr>
        <p:sp>
          <p:nvSpPr>
            <p:cNvPr id="227" name="Google Shape;227;p15"/>
            <p:cNvSpPr/>
            <p:nvPr/>
          </p:nvSpPr>
          <p:spPr>
            <a:xfrm>
              <a:off x="0" y="0"/>
              <a:ext cx="812800" cy="424531"/>
            </a:xfrm>
            <a:custGeom>
              <a:rect b="b" l="l" r="r" t="t"/>
              <a:pathLst>
                <a:path extrusionOk="0" h="424531" w="812800">
                  <a:moveTo>
                    <a:pt x="0" y="0"/>
                  </a:moveTo>
                  <a:lnTo>
                    <a:pt x="812800" y="0"/>
                  </a:lnTo>
                  <a:lnTo>
                    <a:pt x="812800" y="424531"/>
                  </a:lnTo>
                  <a:lnTo>
                    <a:pt x="0" y="424531"/>
                  </a:lnTo>
                  <a:close/>
                </a:path>
              </a:pathLst>
            </a:custGeom>
            <a:solidFill>
              <a:srgbClr val="B62C16"/>
            </a:solidFill>
            <a:ln>
              <a:noFill/>
            </a:ln>
          </p:spPr>
        </p:sp>
        <p:sp>
          <p:nvSpPr>
            <p:cNvPr id="228" name="Google Shape;228;p15"/>
            <p:cNvSpPr txBox="1"/>
            <p:nvPr/>
          </p:nvSpPr>
          <p:spPr>
            <a:xfrm>
              <a:off x="0" y="-47625"/>
              <a:ext cx="812800" cy="4721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9" name="Google Shape;229;p15"/>
          <p:cNvGrpSpPr/>
          <p:nvPr/>
        </p:nvGrpSpPr>
        <p:grpSpPr>
          <a:xfrm>
            <a:off x="1028700" y="2977650"/>
            <a:ext cx="2182861" cy="2323706"/>
            <a:chOff x="0" y="-47625"/>
            <a:chExt cx="780822" cy="831203"/>
          </a:xfrm>
        </p:grpSpPr>
        <p:sp>
          <p:nvSpPr>
            <p:cNvPr id="230" name="Google Shape;230;p15"/>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231" name="Google Shape;231;p15"/>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2" name="Google Shape;232;p15"/>
          <p:cNvGrpSpPr/>
          <p:nvPr/>
        </p:nvGrpSpPr>
        <p:grpSpPr>
          <a:xfrm>
            <a:off x="1028700" y="6255110"/>
            <a:ext cx="2182861" cy="2323706"/>
            <a:chOff x="0" y="-47625"/>
            <a:chExt cx="780822" cy="831203"/>
          </a:xfrm>
        </p:grpSpPr>
        <p:sp>
          <p:nvSpPr>
            <p:cNvPr id="233" name="Google Shape;233;p15"/>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234" name="Google Shape;234;p15"/>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5" name="Google Shape;235;p15"/>
          <p:cNvGrpSpPr/>
          <p:nvPr/>
        </p:nvGrpSpPr>
        <p:grpSpPr>
          <a:xfrm>
            <a:off x="1165009" y="3073943"/>
            <a:ext cx="2182861" cy="2323706"/>
            <a:chOff x="0" y="-47625"/>
            <a:chExt cx="780822" cy="831203"/>
          </a:xfrm>
        </p:grpSpPr>
        <p:sp>
          <p:nvSpPr>
            <p:cNvPr id="236" name="Google Shape;236;p15"/>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237" name="Google Shape;237;p15"/>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8" name="Google Shape;238;p15"/>
          <p:cNvGrpSpPr/>
          <p:nvPr/>
        </p:nvGrpSpPr>
        <p:grpSpPr>
          <a:xfrm>
            <a:off x="1165009" y="6351403"/>
            <a:ext cx="2182861" cy="2323706"/>
            <a:chOff x="0" y="-47625"/>
            <a:chExt cx="780822" cy="831203"/>
          </a:xfrm>
        </p:grpSpPr>
        <p:sp>
          <p:nvSpPr>
            <p:cNvPr id="239" name="Google Shape;239;p15"/>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240" name="Google Shape;240;p15"/>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15"/>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242" name="Google Shape;242;p15"/>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cxnSp>
        <p:nvCxnSpPr>
          <p:cNvPr id="243" name="Google Shape;243;p15"/>
          <p:cNvCxnSpPr/>
          <p:nvPr/>
        </p:nvCxnSpPr>
        <p:spPr>
          <a:xfrm>
            <a:off x="10511584" y="3085168"/>
            <a:ext cx="7776416" cy="0"/>
          </a:xfrm>
          <a:prstGeom prst="straightConnector1">
            <a:avLst/>
          </a:prstGeom>
          <a:noFill/>
          <a:ln cap="flat" cmpd="sng" w="38100">
            <a:solidFill>
              <a:srgbClr val="C2C2C2"/>
            </a:solidFill>
            <a:prstDash val="solid"/>
            <a:round/>
            <a:headEnd len="sm" w="sm" type="none"/>
            <a:tailEnd len="sm" w="sm" type="none"/>
          </a:ln>
        </p:spPr>
      </p:cxnSp>
      <p:cxnSp>
        <p:nvCxnSpPr>
          <p:cNvPr id="244" name="Google Shape;244;p15"/>
          <p:cNvCxnSpPr/>
          <p:nvPr/>
        </p:nvCxnSpPr>
        <p:spPr>
          <a:xfrm>
            <a:off x="15415204" y="0"/>
            <a:ext cx="0" cy="7343402"/>
          </a:xfrm>
          <a:prstGeom prst="straightConnector1">
            <a:avLst/>
          </a:prstGeom>
          <a:noFill/>
          <a:ln cap="flat" cmpd="sng" w="38100">
            <a:solidFill>
              <a:srgbClr val="C2C2C2"/>
            </a:solidFill>
            <a:prstDash val="solid"/>
            <a:round/>
            <a:headEnd len="sm" w="sm" type="none"/>
            <a:tailEnd len="sm" w="sm" type="none"/>
          </a:ln>
        </p:spPr>
      </p:cxnSp>
      <p:cxnSp>
        <p:nvCxnSpPr>
          <p:cNvPr id="245" name="Google Shape;245;p15"/>
          <p:cNvCxnSpPr/>
          <p:nvPr/>
        </p:nvCxnSpPr>
        <p:spPr>
          <a:xfrm>
            <a:off x="10511584" y="4343155"/>
            <a:ext cx="7776416" cy="0"/>
          </a:xfrm>
          <a:prstGeom prst="straightConnector1">
            <a:avLst/>
          </a:prstGeom>
          <a:noFill/>
          <a:ln cap="flat" cmpd="sng" w="38100">
            <a:solidFill>
              <a:srgbClr val="C2C2C2"/>
            </a:solidFill>
            <a:prstDash val="solid"/>
            <a:round/>
            <a:headEnd len="sm" w="sm" type="none"/>
            <a:tailEnd len="sm" w="sm" type="none"/>
          </a:ln>
        </p:spPr>
      </p:cxnSp>
      <p:cxnSp>
        <p:nvCxnSpPr>
          <p:cNvPr id="246" name="Google Shape;246;p15"/>
          <p:cNvCxnSpPr/>
          <p:nvPr/>
        </p:nvCxnSpPr>
        <p:spPr>
          <a:xfrm>
            <a:off x="14050019" y="0"/>
            <a:ext cx="0" cy="7343402"/>
          </a:xfrm>
          <a:prstGeom prst="straightConnector1">
            <a:avLst/>
          </a:prstGeom>
          <a:noFill/>
          <a:ln cap="flat" cmpd="sng" w="38100">
            <a:solidFill>
              <a:srgbClr val="C2C2C2"/>
            </a:solidFill>
            <a:prstDash val="solid"/>
            <a:round/>
            <a:headEnd len="sm" w="sm" type="none"/>
            <a:tailEnd len="sm" w="sm" type="none"/>
          </a:ln>
        </p:spPr>
      </p:cxnSp>
      <p:cxnSp>
        <p:nvCxnSpPr>
          <p:cNvPr id="247" name="Google Shape;247;p15"/>
          <p:cNvCxnSpPr/>
          <p:nvPr/>
        </p:nvCxnSpPr>
        <p:spPr>
          <a:xfrm>
            <a:off x="10511584" y="5601142"/>
            <a:ext cx="7776416" cy="0"/>
          </a:xfrm>
          <a:prstGeom prst="straightConnector1">
            <a:avLst/>
          </a:prstGeom>
          <a:noFill/>
          <a:ln cap="flat" cmpd="sng" w="38100">
            <a:solidFill>
              <a:srgbClr val="C2C2C2"/>
            </a:solidFill>
            <a:prstDash val="solid"/>
            <a:round/>
            <a:headEnd len="sm" w="sm" type="none"/>
            <a:tailEnd len="sm" w="sm" type="none"/>
          </a:ln>
        </p:spPr>
      </p:cxnSp>
      <p:cxnSp>
        <p:nvCxnSpPr>
          <p:cNvPr id="248" name="Google Shape;248;p15"/>
          <p:cNvCxnSpPr/>
          <p:nvPr/>
        </p:nvCxnSpPr>
        <p:spPr>
          <a:xfrm>
            <a:off x="12684834" y="0"/>
            <a:ext cx="0" cy="7343402"/>
          </a:xfrm>
          <a:prstGeom prst="straightConnector1">
            <a:avLst/>
          </a:prstGeom>
          <a:noFill/>
          <a:ln cap="flat" cmpd="sng" w="38100">
            <a:solidFill>
              <a:srgbClr val="C2C2C2"/>
            </a:solidFill>
            <a:prstDash val="solid"/>
            <a:round/>
            <a:headEnd len="sm" w="sm" type="none"/>
            <a:tailEnd len="sm" w="sm" type="none"/>
          </a:ln>
        </p:spPr>
      </p:cxnSp>
      <p:cxnSp>
        <p:nvCxnSpPr>
          <p:cNvPr id="249" name="Google Shape;249;p15"/>
          <p:cNvCxnSpPr/>
          <p:nvPr/>
        </p:nvCxnSpPr>
        <p:spPr>
          <a:xfrm>
            <a:off x="11319649" y="0"/>
            <a:ext cx="0" cy="7343402"/>
          </a:xfrm>
          <a:prstGeom prst="straightConnector1">
            <a:avLst/>
          </a:prstGeom>
          <a:noFill/>
          <a:ln cap="flat" cmpd="sng" w="38100">
            <a:solidFill>
              <a:srgbClr val="C2C2C2"/>
            </a:solidFill>
            <a:prstDash val="solid"/>
            <a:round/>
            <a:headEnd len="sm" w="sm" type="none"/>
            <a:tailEnd len="sm" w="sm" type="none"/>
          </a:ln>
        </p:spPr>
      </p:cxnSp>
      <p:cxnSp>
        <p:nvCxnSpPr>
          <p:cNvPr id="250" name="Google Shape;250;p15"/>
          <p:cNvCxnSpPr/>
          <p:nvPr/>
        </p:nvCxnSpPr>
        <p:spPr>
          <a:xfrm>
            <a:off x="10511584" y="619355"/>
            <a:ext cx="7776416" cy="0"/>
          </a:xfrm>
          <a:prstGeom prst="straightConnector1">
            <a:avLst/>
          </a:prstGeom>
          <a:noFill/>
          <a:ln cap="flat" cmpd="sng" w="38100">
            <a:solidFill>
              <a:srgbClr val="C2C2C2"/>
            </a:solidFill>
            <a:prstDash val="solid"/>
            <a:round/>
            <a:headEnd len="sm" w="sm" type="none"/>
            <a:tailEnd len="sm" w="sm" type="none"/>
          </a:ln>
        </p:spPr>
      </p:cxnSp>
      <p:cxnSp>
        <p:nvCxnSpPr>
          <p:cNvPr id="251" name="Google Shape;251;p15"/>
          <p:cNvCxnSpPr/>
          <p:nvPr/>
        </p:nvCxnSpPr>
        <p:spPr>
          <a:xfrm>
            <a:off x="17857623" y="0"/>
            <a:ext cx="0" cy="7320410"/>
          </a:xfrm>
          <a:prstGeom prst="straightConnector1">
            <a:avLst/>
          </a:prstGeom>
          <a:noFill/>
          <a:ln cap="flat" cmpd="sng" w="38100">
            <a:solidFill>
              <a:srgbClr val="C2C2C2"/>
            </a:solidFill>
            <a:prstDash val="solid"/>
            <a:round/>
            <a:headEnd len="sm" w="sm" type="none"/>
            <a:tailEnd len="sm" w="sm" type="none"/>
          </a:ln>
        </p:spPr>
      </p:cxnSp>
      <p:cxnSp>
        <p:nvCxnSpPr>
          <p:cNvPr id="252" name="Google Shape;252;p15"/>
          <p:cNvCxnSpPr/>
          <p:nvPr/>
        </p:nvCxnSpPr>
        <p:spPr>
          <a:xfrm>
            <a:off x="10511584" y="1877342"/>
            <a:ext cx="7776416" cy="0"/>
          </a:xfrm>
          <a:prstGeom prst="straightConnector1">
            <a:avLst/>
          </a:prstGeom>
          <a:noFill/>
          <a:ln cap="flat" cmpd="sng" w="38100">
            <a:solidFill>
              <a:srgbClr val="C2C2C2"/>
            </a:solidFill>
            <a:prstDash val="solid"/>
            <a:round/>
            <a:headEnd len="sm" w="sm" type="none"/>
            <a:tailEnd len="sm" w="sm" type="none"/>
          </a:ln>
        </p:spPr>
      </p:cxnSp>
      <p:cxnSp>
        <p:nvCxnSpPr>
          <p:cNvPr id="253" name="Google Shape;253;p15"/>
          <p:cNvCxnSpPr/>
          <p:nvPr/>
        </p:nvCxnSpPr>
        <p:spPr>
          <a:xfrm flipH="1">
            <a:off x="16688339" y="0"/>
            <a:ext cx="19050" cy="7343402"/>
          </a:xfrm>
          <a:prstGeom prst="straightConnector1">
            <a:avLst/>
          </a:prstGeom>
          <a:noFill/>
          <a:ln cap="flat" cmpd="sng" w="38100">
            <a:solidFill>
              <a:srgbClr val="C2C2C2"/>
            </a:solidFill>
            <a:prstDash val="solid"/>
            <a:round/>
            <a:headEnd len="sm" w="sm" type="none"/>
            <a:tailEnd len="sm" w="sm" type="none"/>
          </a:ln>
        </p:spPr>
      </p:cxnSp>
      <p:grpSp>
        <p:nvGrpSpPr>
          <p:cNvPr id="254" name="Google Shape;254;p15"/>
          <p:cNvGrpSpPr/>
          <p:nvPr/>
        </p:nvGrpSpPr>
        <p:grpSpPr>
          <a:xfrm>
            <a:off x="10877689" y="611695"/>
            <a:ext cx="5467380" cy="7085162"/>
            <a:chOff x="0" y="-47625"/>
            <a:chExt cx="1513594" cy="1961462"/>
          </a:xfrm>
        </p:grpSpPr>
        <p:sp>
          <p:nvSpPr>
            <p:cNvPr id="255" name="Google Shape;255;p15"/>
            <p:cNvSpPr/>
            <p:nvPr/>
          </p:nvSpPr>
          <p:spPr>
            <a:xfrm>
              <a:off x="0" y="0"/>
              <a:ext cx="1513594" cy="1913837"/>
            </a:xfrm>
            <a:custGeom>
              <a:rect b="b" l="l" r="r" t="t"/>
              <a:pathLst>
                <a:path extrusionOk="0" h="1913837" w="1513594">
                  <a:moveTo>
                    <a:pt x="0" y="0"/>
                  </a:moveTo>
                  <a:lnTo>
                    <a:pt x="1513594" y="0"/>
                  </a:lnTo>
                  <a:lnTo>
                    <a:pt x="1513594"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256" name="Google Shape;256;p15"/>
            <p:cNvSpPr txBox="1"/>
            <p:nvPr/>
          </p:nvSpPr>
          <p:spPr>
            <a:xfrm>
              <a:off x="0" y="-47625"/>
              <a:ext cx="1513594"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7" name="Google Shape;257;p15"/>
          <p:cNvSpPr txBox="1"/>
          <p:nvPr/>
        </p:nvSpPr>
        <p:spPr>
          <a:xfrm>
            <a:off x="1028700" y="1143000"/>
            <a:ext cx="2399041"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OUR </a:t>
            </a:r>
            <a:endParaRPr/>
          </a:p>
        </p:txBody>
      </p:sp>
      <p:sp>
        <p:nvSpPr>
          <p:cNvPr id="258" name="Google Shape;258;p15"/>
          <p:cNvSpPr txBox="1"/>
          <p:nvPr/>
        </p:nvSpPr>
        <p:spPr>
          <a:xfrm>
            <a:off x="3732544" y="1143000"/>
            <a:ext cx="5188713" cy="94877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AGENDA </a:t>
            </a:r>
            <a:endParaRPr/>
          </a:p>
        </p:txBody>
      </p:sp>
      <p:sp>
        <p:nvSpPr>
          <p:cNvPr id="259" name="Google Shape;259;p15"/>
          <p:cNvSpPr txBox="1"/>
          <p:nvPr/>
        </p:nvSpPr>
        <p:spPr>
          <a:xfrm>
            <a:off x="4337133" y="6825110"/>
            <a:ext cx="4584125" cy="49137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KEY FACTS</a:t>
            </a:r>
            <a:endParaRPr/>
          </a:p>
        </p:txBody>
      </p:sp>
      <p:sp>
        <p:nvSpPr>
          <p:cNvPr id="260" name="Google Shape;260;p15"/>
          <p:cNvSpPr txBox="1"/>
          <p:nvPr/>
        </p:nvSpPr>
        <p:spPr>
          <a:xfrm>
            <a:off x="4337133" y="3451358"/>
            <a:ext cx="4584125" cy="491378"/>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AWARENESS</a:t>
            </a:r>
            <a:endParaRPr/>
          </a:p>
        </p:txBody>
      </p:sp>
      <p:sp>
        <p:nvSpPr>
          <p:cNvPr id="261" name="Google Shape;261;p15"/>
          <p:cNvSpPr txBox="1"/>
          <p:nvPr/>
        </p:nvSpPr>
        <p:spPr>
          <a:xfrm>
            <a:off x="4337133" y="4135924"/>
            <a:ext cx="381164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Briefly elaborate on what you want to discuss. </a:t>
            </a:r>
            <a:endParaRPr/>
          </a:p>
        </p:txBody>
      </p:sp>
      <p:sp>
        <p:nvSpPr>
          <p:cNvPr id="262" name="Google Shape;262;p15"/>
          <p:cNvSpPr txBox="1"/>
          <p:nvPr/>
        </p:nvSpPr>
        <p:spPr>
          <a:xfrm>
            <a:off x="4337133" y="7509677"/>
            <a:ext cx="358890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Briefly elaborate on what you want to discuss. </a:t>
            </a:r>
            <a:endParaRPr/>
          </a:p>
        </p:txBody>
      </p:sp>
      <p:pic>
        <p:nvPicPr>
          <p:cNvPr id="263" name="Google Shape;263;p15"/>
          <p:cNvPicPr preferRelativeResize="0"/>
          <p:nvPr/>
        </p:nvPicPr>
        <p:blipFill>
          <a:blip r:embed="rId4">
            <a:alphaModFix/>
          </a:blip>
          <a:stretch>
            <a:fillRect/>
          </a:stretch>
        </p:blipFill>
        <p:spPr>
          <a:xfrm>
            <a:off x="737063" y="353455"/>
            <a:ext cx="1687100" cy="531803"/>
          </a:xfrm>
          <a:prstGeom prst="rect">
            <a:avLst/>
          </a:prstGeom>
          <a:noFill/>
          <a:ln>
            <a:noFill/>
          </a:ln>
        </p:spPr>
      </p:pic>
      <p:pic>
        <p:nvPicPr>
          <p:cNvPr id="264" name="Google Shape;264;p15"/>
          <p:cNvPicPr preferRelativeResize="0"/>
          <p:nvPr/>
        </p:nvPicPr>
        <p:blipFill>
          <a:blip r:embed="rId5">
            <a:alphaModFix/>
          </a:blip>
          <a:stretch>
            <a:fillRect/>
          </a:stretch>
        </p:blipFill>
        <p:spPr>
          <a:xfrm>
            <a:off x="8987987" y="4951283"/>
            <a:ext cx="787100" cy="1482667"/>
          </a:xfrm>
          <a:prstGeom prst="rect">
            <a:avLst/>
          </a:prstGeom>
          <a:noFill/>
          <a:ln>
            <a:noFill/>
          </a:ln>
        </p:spPr>
      </p:pic>
      <p:pic>
        <p:nvPicPr>
          <p:cNvPr id="265" name="Google Shape;265;p15"/>
          <p:cNvPicPr preferRelativeResize="0"/>
          <p:nvPr/>
        </p:nvPicPr>
        <p:blipFill>
          <a:blip r:embed="rId6">
            <a:alphaModFix/>
          </a:blip>
          <a:stretch>
            <a:fillRect/>
          </a:stretch>
        </p:blipFill>
        <p:spPr>
          <a:xfrm>
            <a:off x="7244300" y="9481051"/>
            <a:ext cx="1948877" cy="1792725"/>
          </a:xfrm>
          <a:prstGeom prst="rect">
            <a:avLst/>
          </a:prstGeom>
          <a:noFill/>
          <a:ln>
            <a:noFill/>
          </a:ln>
        </p:spPr>
      </p:pic>
      <p:pic>
        <p:nvPicPr>
          <p:cNvPr id="266" name="Google Shape;266;p15"/>
          <p:cNvPicPr preferRelativeResize="0"/>
          <p:nvPr/>
        </p:nvPicPr>
        <p:blipFill>
          <a:blip r:embed="rId7">
            <a:alphaModFix/>
          </a:blip>
          <a:stretch>
            <a:fillRect/>
          </a:stretch>
        </p:blipFill>
        <p:spPr>
          <a:xfrm>
            <a:off x="1523513" y="3554470"/>
            <a:ext cx="1371325" cy="1334781"/>
          </a:xfrm>
          <a:prstGeom prst="rect">
            <a:avLst/>
          </a:prstGeom>
          <a:noFill/>
          <a:ln>
            <a:noFill/>
          </a:ln>
        </p:spPr>
      </p:pic>
      <p:pic>
        <p:nvPicPr>
          <p:cNvPr id="267" name="Google Shape;267;p15"/>
          <p:cNvPicPr preferRelativeResize="0"/>
          <p:nvPr/>
        </p:nvPicPr>
        <p:blipFill>
          <a:blip r:embed="rId8">
            <a:alphaModFix/>
          </a:blip>
          <a:stretch>
            <a:fillRect/>
          </a:stretch>
        </p:blipFill>
        <p:spPr>
          <a:xfrm>
            <a:off x="1549363" y="6833452"/>
            <a:ext cx="1304750" cy="1359623"/>
          </a:xfrm>
          <a:prstGeom prst="rect">
            <a:avLst/>
          </a:prstGeom>
          <a:noFill/>
          <a:ln>
            <a:noFill/>
          </a:ln>
        </p:spPr>
      </p:pic>
      <p:pic>
        <p:nvPicPr>
          <p:cNvPr id="268" name="Google Shape;268;p15"/>
          <p:cNvPicPr preferRelativeResize="0"/>
          <p:nvPr/>
        </p:nvPicPr>
        <p:blipFill>
          <a:blip r:embed="rId9">
            <a:alphaModFix/>
          </a:blip>
          <a:stretch>
            <a:fillRect/>
          </a:stretch>
        </p:blipFill>
        <p:spPr>
          <a:xfrm>
            <a:off x="11588500" y="1028700"/>
            <a:ext cx="5655444" cy="73433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6"/>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274" name="Google Shape;274;p16"/>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275" name="Google Shape;275;p16"/>
          <p:cNvSpPr txBox="1"/>
          <p:nvPr/>
        </p:nvSpPr>
        <p:spPr>
          <a:xfrm>
            <a:off x="3502346" y="1970828"/>
            <a:ext cx="4325307"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MISSION</a:t>
            </a:r>
            <a:endParaRPr/>
          </a:p>
        </p:txBody>
      </p:sp>
      <p:sp>
        <p:nvSpPr>
          <p:cNvPr id="276" name="Google Shape;276;p16"/>
          <p:cNvSpPr txBox="1"/>
          <p:nvPr/>
        </p:nvSpPr>
        <p:spPr>
          <a:xfrm>
            <a:off x="11210537" y="1970828"/>
            <a:ext cx="3520095"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VISION</a:t>
            </a:r>
            <a:endParaRPr/>
          </a:p>
        </p:txBody>
      </p:sp>
      <p:grpSp>
        <p:nvGrpSpPr>
          <p:cNvPr id="277" name="Google Shape;277;p16"/>
          <p:cNvGrpSpPr/>
          <p:nvPr/>
        </p:nvGrpSpPr>
        <p:grpSpPr>
          <a:xfrm>
            <a:off x="15201900" y="-180827"/>
            <a:ext cx="3086120" cy="1792729"/>
            <a:chOff x="0" y="-47625"/>
            <a:chExt cx="812800" cy="472156"/>
          </a:xfrm>
        </p:grpSpPr>
        <p:sp>
          <p:nvSpPr>
            <p:cNvPr id="278" name="Google Shape;278;p16"/>
            <p:cNvSpPr/>
            <p:nvPr/>
          </p:nvSpPr>
          <p:spPr>
            <a:xfrm>
              <a:off x="0" y="0"/>
              <a:ext cx="812800" cy="424531"/>
            </a:xfrm>
            <a:custGeom>
              <a:rect b="b" l="l" r="r" t="t"/>
              <a:pathLst>
                <a:path extrusionOk="0" h="424531" w="812800">
                  <a:moveTo>
                    <a:pt x="0" y="0"/>
                  </a:moveTo>
                  <a:lnTo>
                    <a:pt x="812800" y="0"/>
                  </a:lnTo>
                  <a:lnTo>
                    <a:pt x="812800" y="424531"/>
                  </a:lnTo>
                  <a:lnTo>
                    <a:pt x="0" y="424531"/>
                  </a:lnTo>
                  <a:close/>
                </a:path>
              </a:pathLst>
            </a:custGeom>
            <a:solidFill>
              <a:srgbClr val="B62C16"/>
            </a:solidFill>
            <a:ln>
              <a:noFill/>
            </a:ln>
          </p:spPr>
        </p:sp>
        <p:sp>
          <p:nvSpPr>
            <p:cNvPr id="279" name="Google Shape;279;p16"/>
            <p:cNvSpPr txBox="1"/>
            <p:nvPr/>
          </p:nvSpPr>
          <p:spPr>
            <a:xfrm>
              <a:off x="0" y="-47625"/>
              <a:ext cx="812800" cy="4721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0" name="Google Shape;280;p16"/>
          <p:cNvGrpSpPr/>
          <p:nvPr/>
        </p:nvGrpSpPr>
        <p:grpSpPr>
          <a:xfrm>
            <a:off x="10633253" y="2908252"/>
            <a:ext cx="4399911" cy="6093966"/>
            <a:chOff x="0" y="-47625"/>
            <a:chExt cx="780822" cy="1081454"/>
          </a:xfrm>
        </p:grpSpPr>
        <p:sp>
          <p:nvSpPr>
            <p:cNvPr id="281" name="Google Shape;281;p16"/>
            <p:cNvSpPr/>
            <p:nvPr/>
          </p:nvSpPr>
          <p:spPr>
            <a:xfrm>
              <a:off x="0" y="0"/>
              <a:ext cx="780822" cy="1033829"/>
            </a:xfrm>
            <a:custGeom>
              <a:rect b="b" l="l" r="r" t="t"/>
              <a:pathLst>
                <a:path extrusionOk="0" h="1033829" w="780822">
                  <a:moveTo>
                    <a:pt x="0" y="0"/>
                  </a:moveTo>
                  <a:lnTo>
                    <a:pt x="780822" y="0"/>
                  </a:lnTo>
                  <a:lnTo>
                    <a:pt x="780822" y="1033829"/>
                  </a:lnTo>
                  <a:lnTo>
                    <a:pt x="0" y="1033829"/>
                  </a:lnTo>
                  <a:close/>
                </a:path>
              </a:pathLst>
            </a:custGeom>
            <a:solidFill>
              <a:srgbClr val="B62C16"/>
            </a:solidFill>
            <a:ln>
              <a:noFill/>
            </a:ln>
          </p:spPr>
        </p:sp>
        <p:sp>
          <p:nvSpPr>
            <p:cNvPr id="282" name="Google Shape;282;p16"/>
            <p:cNvSpPr txBox="1"/>
            <p:nvPr/>
          </p:nvSpPr>
          <p:spPr>
            <a:xfrm>
              <a:off x="0" y="-47625"/>
              <a:ext cx="780822" cy="1081454"/>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3" name="Google Shape;283;p16"/>
          <p:cNvGrpSpPr/>
          <p:nvPr/>
        </p:nvGrpSpPr>
        <p:grpSpPr>
          <a:xfrm>
            <a:off x="10908006" y="3164334"/>
            <a:ext cx="4399911" cy="6093966"/>
            <a:chOff x="0" y="-47625"/>
            <a:chExt cx="780822" cy="1081454"/>
          </a:xfrm>
        </p:grpSpPr>
        <p:sp>
          <p:nvSpPr>
            <p:cNvPr id="284" name="Google Shape;284;p16"/>
            <p:cNvSpPr/>
            <p:nvPr/>
          </p:nvSpPr>
          <p:spPr>
            <a:xfrm>
              <a:off x="0" y="0"/>
              <a:ext cx="780822" cy="1033829"/>
            </a:xfrm>
            <a:custGeom>
              <a:rect b="b" l="l" r="r" t="t"/>
              <a:pathLst>
                <a:path extrusionOk="0" h="1033829" w="780822">
                  <a:moveTo>
                    <a:pt x="0" y="0"/>
                  </a:moveTo>
                  <a:lnTo>
                    <a:pt x="780822" y="0"/>
                  </a:lnTo>
                  <a:lnTo>
                    <a:pt x="780822" y="1033829"/>
                  </a:lnTo>
                  <a:lnTo>
                    <a:pt x="0" y="1033829"/>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285" name="Google Shape;285;p16"/>
            <p:cNvSpPr txBox="1"/>
            <p:nvPr/>
          </p:nvSpPr>
          <p:spPr>
            <a:xfrm>
              <a:off x="0" y="-47625"/>
              <a:ext cx="780822" cy="1081454"/>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86" name="Google Shape;286;p16"/>
          <p:cNvCxnSpPr/>
          <p:nvPr/>
        </p:nvCxnSpPr>
        <p:spPr>
          <a:xfrm>
            <a:off x="14730633" y="-883373"/>
            <a:ext cx="7776416" cy="0"/>
          </a:xfrm>
          <a:prstGeom prst="straightConnector1">
            <a:avLst/>
          </a:prstGeom>
          <a:noFill/>
          <a:ln cap="flat" cmpd="sng" w="38100">
            <a:solidFill>
              <a:srgbClr val="C2C2C2"/>
            </a:solidFill>
            <a:prstDash val="solid"/>
            <a:round/>
            <a:headEnd len="sm" w="sm" type="none"/>
            <a:tailEnd len="sm" w="sm" type="none"/>
          </a:ln>
        </p:spPr>
      </p:cxnSp>
      <p:cxnSp>
        <p:nvCxnSpPr>
          <p:cNvPr id="287" name="Google Shape;287;p16"/>
          <p:cNvCxnSpPr/>
          <p:nvPr/>
        </p:nvCxnSpPr>
        <p:spPr>
          <a:xfrm>
            <a:off x="14730633" y="-3349186"/>
            <a:ext cx="7776416" cy="0"/>
          </a:xfrm>
          <a:prstGeom prst="straightConnector1">
            <a:avLst/>
          </a:prstGeom>
          <a:noFill/>
          <a:ln cap="flat" cmpd="sng" w="38100">
            <a:solidFill>
              <a:srgbClr val="C2C2C2"/>
            </a:solidFill>
            <a:prstDash val="solid"/>
            <a:round/>
            <a:headEnd len="sm" w="sm" type="none"/>
            <a:tailEnd len="sm" w="sm" type="none"/>
          </a:ln>
        </p:spPr>
      </p:cxnSp>
      <p:cxnSp>
        <p:nvCxnSpPr>
          <p:cNvPr id="288" name="Google Shape;288;p16"/>
          <p:cNvCxnSpPr/>
          <p:nvPr/>
        </p:nvCxnSpPr>
        <p:spPr>
          <a:xfrm>
            <a:off x="22076672" y="-3968541"/>
            <a:ext cx="0" cy="7320410"/>
          </a:xfrm>
          <a:prstGeom prst="straightConnector1">
            <a:avLst/>
          </a:prstGeom>
          <a:noFill/>
          <a:ln cap="flat" cmpd="sng" w="38100">
            <a:solidFill>
              <a:srgbClr val="C2C2C2"/>
            </a:solidFill>
            <a:prstDash val="solid"/>
            <a:round/>
            <a:headEnd len="sm" w="sm" type="none"/>
            <a:tailEnd len="sm" w="sm" type="none"/>
          </a:ln>
        </p:spPr>
      </p:cxnSp>
      <p:cxnSp>
        <p:nvCxnSpPr>
          <p:cNvPr id="289" name="Google Shape;289;p16"/>
          <p:cNvCxnSpPr/>
          <p:nvPr/>
        </p:nvCxnSpPr>
        <p:spPr>
          <a:xfrm>
            <a:off x="14730633" y="-2091199"/>
            <a:ext cx="7776416" cy="0"/>
          </a:xfrm>
          <a:prstGeom prst="straightConnector1">
            <a:avLst/>
          </a:prstGeom>
          <a:noFill/>
          <a:ln cap="flat" cmpd="sng" w="38100">
            <a:solidFill>
              <a:srgbClr val="C2C2C2"/>
            </a:solidFill>
            <a:prstDash val="solid"/>
            <a:round/>
            <a:headEnd len="sm" w="sm" type="none"/>
            <a:tailEnd len="sm" w="sm" type="none"/>
          </a:ln>
        </p:spPr>
      </p:cxnSp>
      <p:cxnSp>
        <p:nvCxnSpPr>
          <p:cNvPr id="290" name="Google Shape;290;p16"/>
          <p:cNvCxnSpPr/>
          <p:nvPr/>
        </p:nvCxnSpPr>
        <p:spPr>
          <a:xfrm>
            <a:off x="0" y="5293228"/>
            <a:ext cx="7594335" cy="0"/>
          </a:xfrm>
          <a:prstGeom prst="straightConnector1">
            <a:avLst/>
          </a:prstGeom>
          <a:noFill/>
          <a:ln cap="flat" cmpd="sng" w="38100">
            <a:solidFill>
              <a:srgbClr val="C2C2C2"/>
            </a:solidFill>
            <a:prstDash val="solid"/>
            <a:round/>
            <a:headEnd len="sm" w="sm" type="none"/>
            <a:tailEnd len="sm" w="sm" type="none"/>
          </a:ln>
        </p:spPr>
      </p:cxnSp>
      <p:cxnSp>
        <p:nvCxnSpPr>
          <p:cNvPr id="291" name="Google Shape;291;p16"/>
          <p:cNvCxnSpPr/>
          <p:nvPr/>
        </p:nvCxnSpPr>
        <p:spPr>
          <a:xfrm>
            <a:off x="4617763" y="2388344"/>
            <a:ext cx="0" cy="6457022"/>
          </a:xfrm>
          <a:prstGeom prst="straightConnector1">
            <a:avLst/>
          </a:prstGeom>
          <a:noFill/>
          <a:ln cap="flat" cmpd="sng" w="38100">
            <a:solidFill>
              <a:srgbClr val="C2C2C2"/>
            </a:solidFill>
            <a:prstDash val="solid"/>
            <a:round/>
            <a:headEnd len="sm" w="sm" type="none"/>
            <a:tailEnd len="sm" w="sm" type="none"/>
          </a:ln>
        </p:spPr>
      </p:cxnSp>
      <p:cxnSp>
        <p:nvCxnSpPr>
          <p:cNvPr id="292" name="Google Shape;292;p16"/>
          <p:cNvCxnSpPr/>
          <p:nvPr/>
        </p:nvCxnSpPr>
        <p:spPr>
          <a:xfrm>
            <a:off x="0" y="6477704"/>
            <a:ext cx="7594335" cy="0"/>
          </a:xfrm>
          <a:prstGeom prst="straightConnector1">
            <a:avLst/>
          </a:prstGeom>
          <a:noFill/>
          <a:ln cap="flat" cmpd="sng" w="38100">
            <a:solidFill>
              <a:srgbClr val="C2C2C2"/>
            </a:solidFill>
            <a:prstDash val="solid"/>
            <a:round/>
            <a:headEnd len="sm" w="sm" type="none"/>
            <a:tailEnd len="sm" w="sm" type="none"/>
          </a:ln>
        </p:spPr>
      </p:cxnSp>
      <p:cxnSp>
        <p:nvCxnSpPr>
          <p:cNvPr id="293" name="Google Shape;293;p16"/>
          <p:cNvCxnSpPr/>
          <p:nvPr/>
        </p:nvCxnSpPr>
        <p:spPr>
          <a:xfrm>
            <a:off x="3374891" y="2388344"/>
            <a:ext cx="0" cy="6457022"/>
          </a:xfrm>
          <a:prstGeom prst="straightConnector1">
            <a:avLst/>
          </a:prstGeom>
          <a:noFill/>
          <a:ln cap="flat" cmpd="sng" w="38100">
            <a:solidFill>
              <a:srgbClr val="C2C2C2"/>
            </a:solidFill>
            <a:prstDash val="solid"/>
            <a:round/>
            <a:headEnd len="sm" w="sm" type="none"/>
            <a:tailEnd len="sm" w="sm" type="none"/>
          </a:ln>
        </p:spPr>
      </p:cxnSp>
      <p:cxnSp>
        <p:nvCxnSpPr>
          <p:cNvPr id="294" name="Google Shape;294;p16"/>
          <p:cNvCxnSpPr/>
          <p:nvPr/>
        </p:nvCxnSpPr>
        <p:spPr>
          <a:xfrm>
            <a:off x="0" y="7662179"/>
            <a:ext cx="7594335" cy="0"/>
          </a:xfrm>
          <a:prstGeom prst="straightConnector1">
            <a:avLst/>
          </a:prstGeom>
          <a:noFill/>
          <a:ln cap="flat" cmpd="sng" w="38100">
            <a:solidFill>
              <a:srgbClr val="C2C2C2"/>
            </a:solidFill>
            <a:prstDash val="solid"/>
            <a:round/>
            <a:headEnd len="sm" w="sm" type="none"/>
            <a:tailEnd len="sm" w="sm" type="none"/>
          </a:ln>
        </p:spPr>
      </p:cxnSp>
      <p:cxnSp>
        <p:nvCxnSpPr>
          <p:cNvPr id="295" name="Google Shape;295;p16"/>
          <p:cNvCxnSpPr/>
          <p:nvPr/>
        </p:nvCxnSpPr>
        <p:spPr>
          <a:xfrm>
            <a:off x="2122365" y="2388344"/>
            <a:ext cx="0" cy="6457022"/>
          </a:xfrm>
          <a:prstGeom prst="straightConnector1">
            <a:avLst/>
          </a:prstGeom>
          <a:noFill/>
          <a:ln cap="flat" cmpd="sng" w="38100">
            <a:solidFill>
              <a:srgbClr val="C2C2C2"/>
            </a:solidFill>
            <a:prstDash val="solid"/>
            <a:round/>
            <a:headEnd len="sm" w="sm" type="none"/>
            <a:tailEnd len="sm" w="sm" type="none"/>
          </a:ln>
        </p:spPr>
      </p:cxnSp>
      <p:cxnSp>
        <p:nvCxnSpPr>
          <p:cNvPr id="296" name="Google Shape;296;p16"/>
          <p:cNvCxnSpPr/>
          <p:nvPr/>
        </p:nvCxnSpPr>
        <p:spPr>
          <a:xfrm>
            <a:off x="789145" y="2388344"/>
            <a:ext cx="0" cy="6457022"/>
          </a:xfrm>
          <a:prstGeom prst="straightConnector1">
            <a:avLst/>
          </a:prstGeom>
          <a:noFill/>
          <a:ln cap="flat" cmpd="sng" w="38100">
            <a:solidFill>
              <a:srgbClr val="C2C2C2"/>
            </a:solidFill>
            <a:prstDash val="solid"/>
            <a:round/>
            <a:headEnd len="sm" w="sm" type="none"/>
            <a:tailEnd len="sm" w="sm" type="none"/>
          </a:ln>
        </p:spPr>
      </p:cxnSp>
      <p:cxnSp>
        <p:nvCxnSpPr>
          <p:cNvPr id="297" name="Google Shape;297;p16"/>
          <p:cNvCxnSpPr/>
          <p:nvPr/>
        </p:nvCxnSpPr>
        <p:spPr>
          <a:xfrm>
            <a:off x="0" y="2971507"/>
            <a:ext cx="7594335" cy="0"/>
          </a:xfrm>
          <a:prstGeom prst="straightConnector1">
            <a:avLst/>
          </a:prstGeom>
          <a:noFill/>
          <a:ln cap="flat" cmpd="sng" w="38100">
            <a:solidFill>
              <a:srgbClr val="C2C2C2"/>
            </a:solidFill>
            <a:prstDash val="solid"/>
            <a:round/>
            <a:headEnd len="sm" w="sm" type="none"/>
            <a:tailEnd len="sm" w="sm" type="none"/>
          </a:ln>
        </p:spPr>
      </p:cxnSp>
      <p:cxnSp>
        <p:nvCxnSpPr>
          <p:cNvPr id="298" name="Google Shape;298;p16"/>
          <p:cNvCxnSpPr/>
          <p:nvPr/>
        </p:nvCxnSpPr>
        <p:spPr>
          <a:xfrm>
            <a:off x="6898785" y="2702431"/>
            <a:ext cx="0" cy="6142935"/>
          </a:xfrm>
          <a:prstGeom prst="straightConnector1">
            <a:avLst/>
          </a:prstGeom>
          <a:noFill/>
          <a:ln cap="flat" cmpd="sng" w="38100">
            <a:solidFill>
              <a:srgbClr val="C2C2C2"/>
            </a:solidFill>
            <a:prstDash val="solid"/>
            <a:round/>
            <a:headEnd len="sm" w="sm" type="none"/>
            <a:tailEnd len="sm" w="sm" type="none"/>
          </a:ln>
        </p:spPr>
      </p:cxnSp>
      <p:cxnSp>
        <p:nvCxnSpPr>
          <p:cNvPr id="299" name="Google Shape;299;p16"/>
          <p:cNvCxnSpPr/>
          <p:nvPr/>
        </p:nvCxnSpPr>
        <p:spPr>
          <a:xfrm>
            <a:off x="0" y="4155982"/>
            <a:ext cx="7594335" cy="0"/>
          </a:xfrm>
          <a:prstGeom prst="straightConnector1">
            <a:avLst/>
          </a:prstGeom>
          <a:noFill/>
          <a:ln cap="flat" cmpd="sng" w="38100">
            <a:solidFill>
              <a:srgbClr val="C2C2C2"/>
            </a:solidFill>
            <a:prstDash val="solid"/>
            <a:round/>
            <a:headEnd len="sm" w="sm" type="none"/>
            <a:tailEnd len="sm" w="sm" type="none"/>
          </a:ln>
        </p:spPr>
      </p:cxnSp>
      <p:cxnSp>
        <p:nvCxnSpPr>
          <p:cNvPr id="300" name="Google Shape;300;p16"/>
          <p:cNvCxnSpPr/>
          <p:nvPr/>
        </p:nvCxnSpPr>
        <p:spPr>
          <a:xfrm>
            <a:off x="5752511" y="2702431"/>
            <a:ext cx="0" cy="6142935"/>
          </a:xfrm>
          <a:prstGeom prst="straightConnector1">
            <a:avLst/>
          </a:prstGeom>
          <a:noFill/>
          <a:ln cap="flat" cmpd="sng" w="38100">
            <a:solidFill>
              <a:srgbClr val="C2C2C2"/>
            </a:solidFill>
            <a:prstDash val="solid"/>
            <a:round/>
            <a:headEnd len="sm" w="sm" type="none"/>
            <a:tailEnd len="sm" w="sm" type="none"/>
          </a:ln>
        </p:spPr>
      </p:cxnSp>
      <p:grpSp>
        <p:nvGrpSpPr>
          <p:cNvPr id="301" name="Google Shape;301;p16"/>
          <p:cNvGrpSpPr/>
          <p:nvPr/>
        </p:nvGrpSpPr>
        <p:grpSpPr>
          <a:xfrm>
            <a:off x="3427741" y="2908252"/>
            <a:ext cx="4399911" cy="6093966"/>
            <a:chOff x="0" y="-47625"/>
            <a:chExt cx="780822" cy="1081454"/>
          </a:xfrm>
        </p:grpSpPr>
        <p:sp>
          <p:nvSpPr>
            <p:cNvPr id="302" name="Google Shape;302;p16"/>
            <p:cNvSpPr/>
            <p:nvPr/>
          </p:nvSpPr>
          <p:spPr>
            <a:xfrm>
              <a:off x="0" y="0"/>
              <a:ext cx="780822" cy="1033829"/>
            </a:xfrm>
            <a:custGeom>
              <a:rect b="b" l="l" r="r" t="t"/>
              <a:pathLst>
                <a:path extrusionOk="0" h="1033829" w="780822">
                  <a:moveTo>
                    <a:pt x="0" y="0"/>
                  </a:moveTo>
                  <a:lnTo>
                    <a:pt x="780822" y="0"/>
                  </a:lnTo>
                  <a:lnTo>
                    <a:pt x="780822" y="1033829"/>
                  </a:lnTo>
                  <a:lnTo>
                    <a:pt x="0" y="1033829"/>
                  </a:lnTo>
                  <a:close/>
                </a:path>
              </a:pathLst>
            </a:custGeom>
            <a:solidFill>
              <a:srgbClr val="B62C16"/>
            </a:solidFill>
            <a:ln>
              <a:noFill/>
            </a:ln>
          </p:spPr>
        </p:sp>
        <p:sp>
          <p:nvSpPr>
            <p:cNvPr id="303" name="Google Shape;303;p16"/>
            <p:cNvSpPr txBox="1"/>
            <p:nvPr/>
          </p:nvSpPr>
          <p:spPr>
            <a:xfrm>
              <a:off x="0" y="-47625"/>
              <a:ext cx="780822" cy="1081454"/>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4" name="Google Shape;304;p16"/>
          <p:cNvGrpSpPr/>
          <p:nvPr/>
        </p:nvGrpSpPr>
        <p:grpSpPr>
          <a:xfrm>
            <a:off x="3702494" y="3164334"/>
            <a:ext cx="4399911" cy="6093966"/>
            <a:chOff x="0" y="-47625"/>
            <a:chExt cx="780822" cy="1081454"/>
          </a:xfrm>
        </p:grpSpPr>
        <p:sp>
          <p:nvSpPr>
            <p:cNvPr id="305" name="Google Shape;305;p16"/>
            <p:cNvSpPr/>
            <p:nvPr/>
          </p:nvSpPr>
          <p:spPr>
            <a:xfrm>
              <a:off x="0" y="0"/>
              <a:ext cx="780822" cy="1033829"/>
            </a:xfrm>
            <a:custGeom>
              <a:rect b="b" l="l" r="r" t="t"/>
              <a:pathLst>
                <a:path extrusionOk="0" h="1033829" w="780822">
                  <a:moveTo>
                    <a:pt x="0" y="0"/>
                  </a:moveTo>
                  <a:lnTo>
                    <a:pt x="780822" y="0"/>
                  </a:lnTo>
                  <a:lnTo>
                    <a:pt x="780822" y="1033829"/>
                  </a:lnTo>
                  <a:lnTo>
                    <a:pt x="0" y="1033829"/>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06" name="Google Shape;306;p16"/>
            <p:cNvSpPr txBox="1"/>
            <p:nvPr/>
          </p:nvSpPr>
          <p:spPr>
            <a:xfrm>
              <a:off x="0" y="-47625"/>
              <a:ext cx="780822" cy="1081454"/>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7" name="Google Shape;307;p16"/>
          <p:cNvSpPr txBox="1"/>
          <p:nvPr/>
        </p:nvSpPr>
        <p:spPr>
          <a:xfrm>
            <a:off x="3957510" y="4662603"/>
            <a:ext cx="3636900" cy="4040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Embarking on a mission is a journey filled with purpose and determination. It is a quest to achieve a goal, to make a difference, to leave a mark on the world. A mission calls for courage, resilience, and unwavering commitment. It is a path that may be challenging, but the rewards are immeasurable.</a:t>
            </a:r>
            <a:endParaRPr/>
          </a:p>
        </p:txBody>
      </p:sp>
      <p:sp>
        <p:nvSpPr>
          <p:cNvPr id="308" name="Google Shape;308;p16"/>
          <p:cNvSpPr txBox="1"/>
          <p:nvPr/>
        </p:nvSpPr>
        <p:spPr>
          <a:xfrm>
            <a:off x="11210537" y="4662603"/>
            <a:ext cx="3636900" cy="4040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Vision is the guiding force that propels us forward, illuminating the path towards our aspirations and goals. It is the clear image of what we wish to achieve, a beacon of hope in times of uncertainty. With a strong vision, we are able to set our sights on the horizon, pushing beyond obstacles.</a:t>
            </a:r>
            <a:endParaRPr/>
          </a:p>
        </p:txBody>
      </p:sp>
      <p:pic>
        <p:nvPicPr>
          <p:cNvPr id="309" name="Google Shape;309;p16"/>
          <p:cNvPicPr preferRelativeResize="0"/>
          <p:nvPr/>
        </p:nvPicPr>
        <p:blipFill>
          <a:blip r:embed="rId4">
            <a:alphaModFix/>
          </a:blip>
          <a:stretch>
            <a:fillRect/>
          </a:stretch>
        </p:blipFill>
        <p:spPr>
          <a:xfrm>
            <a:off x="15901413" y="565130"/>
            <a:ext cx="1687100" cy="531803"/>
          </a:xfrm>
          <a:prstGeom prst="rect">
            <a:avLst/>
          </a:prstGeom>
          <a:noFill/>
          <a:ln>
            <a:noFill/>
          </a:ln>
        </p:spPr>
      </p:pic>
      <p:pic>
        <p:nvPicPr>
          <p:cNvPr id="310" name="Google Shape;310;p16"/>
          <p:cNvPicPr preferRelativeResize="0"/>
          <p:nvPr/>
        </p:nvPicPr>
        <p:blipFill>
          <a:blip r:embed="rId5">
            <a:alphaModFix/>
          </a:blip>
          <a:stretch>
            <a:fillRect/>
          </a:stretch>
        </p:blipFill>
        <p:spPr>
          <a:xfrm>
            <a:off x="1426025" y="-883374"/>
            <a:ext cx="1948877" cy="1792725"/>
          </a:xfrm>
          <a:prstGeom prst="rect">
            <a:avLst/>
          </a:prstGeom>
          <a:noFill/>
          <a:ln>
            <a:noFill/>
          </a:ln>
        </p:spPr>
      </p:pic>
      <p:pic>
        <p:nvPicPr>
          <p:cNvPr id="311" name="Google Shape;311;p16"/>
          <p:cNvPicPr preferRelativeResize="0"/>
          <p:nvPr/>
        </p:nvPicPr>
        <p:blipFill>
          <a:blip r:embed="rId6">
            <a:alphaModFix/>
          </a:blip>
          <a:stretch>
            <a:fillRect/>
          </a:stretch>
        </p:blipFill>
        <p:spPr>
          <a:xfrm>
            <a:off x="5381471" y="3601828"/>
            <a:ext cx="753600" cy="772284"/>
          </a:xfrm>
          <a:prstGeom prst="rect">
            <a:avLst/>
          </a:prstGeom>
          <a:noFill/>
          <a:ln>
            <a:noFill/>
          </a:ln>
        </p:spPr>
      </p:pic>
      <p:pic>
        <p:nvPicPr>
          <p:cNvPr id="312" name="Google Shape;312;p16"/>
          <p:cNvPicPr preferRelativeResize="0"/>
          <p:nvPr/>
        </p:nvPicPr>
        <p:blipFill>
          <a:blip r:embed="rId7">
            <a:alphaModFix/>
          </a:blip>
          <a:stretch>
            <a:fillRect/>
          </a:stretch>
        </p:blipFill>
        <p:spPr>
          <a:xfrm>
            <a:off x="12714425" y="3591231"/>
            <a:ext cx="787100" cy="793494"/>
          </a:xfrm>
          <a:prstGeom prst="rect">
            <a:avLst/>
          </a:prstGeom>
          <a:noFill/>
          <a:ln>
            <a:noFill/>
          </a:ln>
        </p:spPr>
      </p:pic>
      <p:pic>
        <p:nvPicPr>
          <p:cNvPr id="313" name="Google Shape;313;p16"/>
          <p:cNvPicPr preferRelativeResize="0"/>
          <p:nvPr/>
        </p:nvPicPr>
        <p:blipFill>
          <a:blip r:embed="rId8">
            <a:alphaModFix/>
          </a:blip>
          <a:stretch>
            <a:fillRect/>
          </a:stretch>
        </p:blipFill>
        <p:spPr>
          <a:xfrm>
            <a:off x="16313833" y="4690709"/>
            <a:ext cx="787100" cy="148877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grpSp>
        <p:nvGrpSpPr>
          <p:cNvPr id="318" name="Google Shape;318;p17"/>
          <p:cNvGrpSpPr/>
          <p:nvPr/>
        </p:nvGrpSpPr>
        <p:grpSpPr>
          <a:xfrm>
            <a:off x="14633365" y="6967788"/>
            <a:ext cx="3086100" cy="1792717"/>
            <a:chOff x="0" y="-47625"/>
            <a:chExt cx="812800" cy="472156"/>
          </a:xfrm>
        </p:grpSpPr>
        <p:sp>
          <p:nvSpPr>
            <p:cNvPr id="319" name="Google Shape;319;p17"/>
            <p:cNvSpPr/>
            <p:nvPr/>
          </p:nvSpPr>
          <p:spPr>
            <a:xfrm>
              <a:off x="0" y="0"/>
              <a:ext cx="812800" cy="424531"/>
            </a:xfrm>
            <a:custGeom>
              <a:rect b="b" l="l" r="r" t="t"/>
              <a:pathLst>
                <a:path extrusionOk="0" h="424531" w="812800">
                  <a:moveTo>
                    <a:pt x="0" y="0"/>
                  </a:moveTo>
                  <a:lnTo>
                    <a:pt x="812800" y="0"/>
                  </a:lnTo>
                  <a:lnTo>
                    <a:pt x="812800" y="424531"/>
                  </a:lnTo>
                  <a:lnTo>
                    <a:pt x="0" y="424531"/>
                  </a:lnTo>
                  <a:close/>
                </a:path>
              </a:pathLst>
            </a:custGeom>
            <a:solidFill>
              <a:srgbClr val="B62C16"/>
            </a:solidFill>
            <a:ln>
              <a:noFill/>
            </a:ln>
          </p:spPr>
        </p:sp>
        <p:sp>
          <p:nvSpPr>
            <p:cNvPr id="320" name="Google Shape;320;p17"/>
            <p:cNvSpPr txBox="1"/>
            <p:nvPr/>
          </p:nvSpPr>
          <p:spPr>
            <a:xfrm>
              <a:off x="0" y="-47625"/>
              <a:ext cx="812800" cy="472156"/>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1" name="Google Shape;321;p17"/>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322" name="Google Shape;322;p17"/>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323" name="Google Shape;323;p17"/>
          <p:cNvGrpSpPr/>
          <p:nvPr/>
        </p:nvGrpSpPr>
        <p:grpSpPr>
          <a:xfrm>
            <a:off x="7820373" y="2280756"/>
            <a:ext cx="9438927" cy="6045955"/>
            <a:chOff x="0" y="-47625"/>
            <a:chExt cx="2485973" cy="1592350"/>
          </a:xfrm>
        </p:grpSpPr>
        <p:sp>
          <p:nvSpPr>
            <p:cNvPr id="324" name="Google Shape;324;p17"/>
            <p:cNvSpPr/>
            <p:nvPr/>
          </p:nvSpPr>
          <p:spPr>
            <a:xfrm>
              <a:off x="0" y="0"/>
              <a:ext cx="2485973" cy="1544725"/>
            </a:xfrm>
            <a:custGeom>
              <a:rect b="b" l="l" r="r" t="t"/>
              <a:pathLst>
                <a:path extrusionOk="0" h="1544725" w="2485973">
                  <a:moveTo>
                    <a:pt x="0" y="0"/>
                  </a:moveTo>
                  <a:lnTo>
                    <a:pt x="2485973" y="0"/>
                  </a:lnTo>
                  <a:lnTo>
                    <a:pt x="2485973" y="1544725"/>
                  </a:lnTo>
                  <a:lnTo>
                    <a:pt x="0" y="1544725"/>
                  </a:lnTo>
                  <a:close/>
                </a:path>
              </a:pathLst>
            </a:custGeom>
            <a:solidFill>
              <a:srgbClr val="EAEAEA"/>
            </a:solidFill>
            <a:ln>
              <a:noFill/>
            </a:ln>
          </p:spPr>
        </p:sp>
        <p:sp>
          <p:nvSpPr>
            <p:cNvPr id="325" name="Google Shape;325;p17"/>
            <p:cNvSpPr txBox="1"/>
            <p:nvPr/>
          </p:nvSpPr>
          <p:spPr>
            <a:xfrm>
              <a:off x="0" y="-47625"/>
              <a:ext cx="2485973" cy="1592350"/>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6" name="Google Shape;326;p17"/>
          <p:cNvGrpSpPr/>
          <p:nvPr/>
        </p:nvGrpSpPr>
        <p:grpSpPr>
          <a:xfrm>
            <a:off x="7820373" y="501886"/>
            <a:ext cx="9438927" cy="2674933"/>
            <a:chOff x="0" y="-47625"/>
            <a:chExt cx="2485973" cy="704509"/>
          </a:xfrm>
        </p:grpSpPr>
        <p:sp>
          <p:nvSpPr>
            <p:cNvPr id="327" name="Google Shape;327;p17"/>
            <p:cNvSpPr/>
            <p:nvPr/>
          </p:nvSpPr>
          <p:spPr>
            <a:xfrm>
              <a:off x="0" y="0"/>
              <a:ext cx="2485973" cy="656884"/>
            </a:xfrm>
            <a:custGeom>
              <a:rect b="b" l="l" r="r" t="t"/>
              <a:pathLst>
                <a:path extrusionOk="0" h="656884" w="2485973">
                  <a:moveTo>
                    <a:pt x="0" y="0"/>
                  </a:moveTo>
                  <a:lnTo>
                    <a:pt x="2485973" y="0"/>
                  </a:lnTo>
                  <a:lnTo>
                    <a:pt x="2485973" y="656884"/>
                  </a:lnTo>
                  <a:lnTo>
                    <a:pt x="0" y="656884"/>
                  </a:lnTo>
                  <a:close/>
                </a:path>
              </a:pathLst>
            </a:custGeom>
            <a:solidFill>
              <a:srgbClr val="B62C16"/>
            </a:solidFill>
            <a:ln>
              <a:noFill/>
            </a:ln>
          </p:spPr>
        </p:sp>
        <p:sp>
          <p:nvSpPr>
            <p:cNvPr id="328" name="Google Shape;328;p17"/>
            <p:cNvSpPr txBox="1"/>
            <p:nvPr/>
          </p:nvSpPr>
          <p:spPr>
            <a:xfrm>
              <a:off x="0" y="-47625"/>
              <a:ext cx="2485973" cy="704509"/>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9" name="Google Shape;329;p17"/>
          <p:cNvSpPr/>
          <p:nvPr/>
        </p:nvSpPr>
        <p:spPr>
          <a:xfrm rot="5400000">
            <a:off x="5214576" y="6668459"/>
            <a:ext cx="475647" cy="1103822"/>
          </a:xfrm>
          <a:custGeom>
            <a:rect b="b" l="l" r="r" t="t"/>
            <a:pathLst>
              <a:path extrusionOk="0" h="1103822" w="475647">
                <a:moveTo>
                  <a:pt x="0" y="0"/>
                </a:moveTo>
                <a:lnTo>
                  <a:pt x="475647" y="0"/>
                </a:lnTo>
                <a:lnTo>
                  <a:pt x="475647" y="1103822"/>
                </a:lnTo>
                <a:lnTo>
                  <a:pt x="0" y="1103822"/>
                </a:lnTo>
                <a:lnTo>
                  <a:pt x="0" y="0"/>
                </a:lnTo>
                <a:close/>
              </a:path>
            </a:pathLst>
          </a:custGeom>
          <a:blipFill rotWithShape="1">
            <a:blip r:embed="rId3">
              <a:alphaModFix/>
            </a:blip>
            <a:stretch>
              <a:fillRect b="0" l="0" r="0" t="0"/>
            </a:stretch>
          </a:blipFill>
          <a:ln>
            <a:noFill/>
          </a:ln>
        </p:spPr>
      </p:sp>
      <p:cxnSp>
        <p:nvCxnSpPr>
          <p:cNvPr id="330" name="Google Shape;330;p17"/>
          <p:cNvCxnSpPr/>
          <p:nvPr/>
        </p:nvCxnSpPr>
        <p:spPr>
          <a:xfrm>
            <a:off x="0" y="2892879"/>
            <a:ext cx="7291735" cy="0"/>
          </a:xfrm>
          <a:prstGeom prst="straightConnector1">
            <a:avLst/>
          </a:prstGeom>
          <a:noFill/>
          <a:ln cap="flat" cmpd="sng" w="38100">
            <a:solidFill>
              <a:srgbClr val="C2C2C2"/>
            </a:solidFill>
            <a:prstDash val="solid"/>
            <a:round/>
            <a:headEnd len="sm" w="sm" type="none"/>
            <a:tailEnd len="sm" w="sm" type="none"/>
          </a:ln>
        </p:spPr>
      </p:cxnSp>
      <p:cxnSp>
        <p:nvCxnSpPr>
          <p:cNvPr id="331" name="Google Shape;331;p17"/>
          <p:cNvCxnSpPr/>
          <p:nvPr/>
        </p:nvCxnSpPr>
        <p:spPr>
          <a:xfrm>
            <a:off x="4597992" y="0"/>
            <a:ext cx="0" cy="6885710"/>
          </a:xfrm>
          <a:prstGeom prst="straightConnector1">
            <a:avLst/>
          </a:prstGeom>
          <a:noFill/>
          <a:ln cap="flat" cmpd="sng" w="38100">
            <a:solidFill>
              <a:srgbClr val="C2C2C2"/>
            </a:solidFill>
            <a:prstDash val="solid"/>
            <a:round/>
            <a:headEnd len="sm" w="sm" type="none"/>
            <a:tailEnd len="sm" w="sm" type="none"/>
          </a:ln>
        </p:spPr>
      </p:cxnSp>
      <p:cxnSp>
        <p:nvCxnSpPr>
          <p:cNvPr id="332" name="Google Shape;332;p17"/>
          <p:cNvCxnSpPr/>
          <p:nvPr/>
        </p:nvCxnSpPr>
        <p:spPr>
          <a:xfrm>
            <a:off x="0" y="4072459"/>
            <a:ext cx="7291735" cy="0"/>
          </a:xfrm>
          <a:prstGeom prst="straightConnector1">
            <a:avLst/>
          </a:prstGeom>
          <a:noFill/>
          <a:ln cap="flat" cmpd="sng" w="38100">
            <a:solidFill>
              <a:srgbClr val="C2C2C2"/>
            </a:solidFill>
            <a:prstDash val="solid"/>
            <a:round/>
            <a:headEnd len="sm" w="sm" type="none"/>
            <a:tailEnd len="sm" w="sm" type="none"/>
          </a:ln>
        </p:spPr>
      </p:cxnSp>
      <p:cxnSp>
        <p:nvCxnSpPr>
          <p:cNvPr id="333" name="Google Shape;333;p17"/>
          <p:cNvCxnSpPr/>
          <p:nvPr/>
        </p:nvCxnSpPr>
        <p:spPr>
          <a:xfrm>
            <a:off x="3317895" y="0"/>
            <a:ext cx="0" cy="6885710"/>
          </a:xfrm>
          <a:prstGeom prst="straightConnector1">
            <a:avLst/>
          </a:prstGeom>
          <a:noFill/>
          <a:ln cap="flat" cmpd="sng" w="38100">
            <a:solidFill>
              <a:srgbClr val="C2C2C2"/>
            </a:solidFill>
            <a:prstDash val="solid"/>
            <a:round/>
            <a:headEnd len="sm" w="sm" type="none"/>
            <a:tailEnd len="sm" w="sm" type="none"/>
          </a:ln>
        </p:spPr>
      </p:cxnSp>
      <p:cxnSp>
        <p:nvCxnSpPr>
          <p:cNvPr id="334" name="Google Shape;334;p17"/>
          <p:cNvCxnSpPr/>
          <p:nvPr/>
        </p:nvCxnSpPr>
        <p:spPr>
          <a:xfrm>
            <a:off x="0" y="5252039"/>
            <a:ext cx="7291735" cy="0"/>
          </a:xfrm>
          <a:prstGeom prst="straightConnector1">
            <a:avLst/>
          </a:prstGeom>
          <a:noFill/>
          <a:ln cap="flat" cmpd="sng" w="38100">
            <a:solidFill>
              <a:srgbClr val="C2C2C2"/>
            </a:solidFill>
            <a:prstDash val="solid"/>
            <a:round/>
            <a:headEnd len="sm" w="sm" type="none"/>
            <a:tailEnd len="sm" w="sm" type="none"/>
          </a:ln>
        </p:spPr>
      </p:cxnSp>
      <p:cxnSp>
        <p:nvCxnSpPr>
          <p:cNvPr id="335" name="Google Shape;335;p17"/>
          <p:cNvCxnSpPr/>
          <p:nvPr/>
        </p:nvCxnSpPr>
        <p:spPr>
          <a:xfrm>
            <a:off x="2037798" y="0"/>
            <a:ext cx="0" cy="6885710"/>
          </a:xfrm>
          <a:prstGeom prst="straightConnector1">
            <a:avLst/>
          </a:prstGeom>
          <a:noFill/>
          <a:ln cap="flat" cmpd="sng" w="38100">
            <a:solidFill>
              <a:srgbClr val="C2C2C2"/>
            </a:solidFill>
            <a:prstDash val="solid"/>
            <a:round/>
            <a:headEnd len="sm" w="sm" type="none"/>
            <a:tailEnd len="sm" w="sm" type="none"/>
          </a:ln>
        </p:spPr>
      </p:cxnSp>
      <p:cxnSp>
        <p:nvCxnSpPr>
          <p:cNvPr id="336" name="Google Shape;336;p17"/>
          <p:cNvCxnSpPr/>
          <p:nvPr/>
        </p:nvCxnSpPr>
        <p:spPr>
          <a:xfrm>
            <a:off x="757701" y="0"/>
            <a:ext cx="0" cy="6885710"/>
          </a:xfrm>
          <a:prstGeom prst="straightConnector1">
            <a:avLst/>
          </a:prstGeom>
          <a:noFill/>
          <a:ln cap="flat" cmpd="sng" w="38100">
            <a:solidFill>
              <a:srgbClr val="C2C2C2"/>
            </a:solidFill>
            <a:prstDash val="solid"/>
            <a:round/>
            <a:headEnd len="sm" w="sm" type="none"/>
            <a:tailEnd len="sm" w="sm" type="none"/>
          </a:ln>
        </p:spPr>
      </p:cxnSp>
      <p:cxnSp>
        <p:nvCxnSpPr>
          <p:cNvPr id="337" name="Google Shape;337;p17"/>
          <p:cNvCxnSpPr/>
          <p:nvPr/>
        </p:nvCxnSpPr>
        <p:spPr>
          <a:xfrm>
            <a:off x="0" y="580753"/>
            <a:ext cx="7291735" cy="0"/>
          </a:xfrm>
          <a:prstGeom prst="straightConnector1">
            <a:avLst/>
          </a:prstGeom>
          <a:noFill/>
          <a:ln cap="flat" cmpd="sng" w="38100">
            <a:solidFill>
              <a:srgbClr val="C2C2C2"/>
            </a:solidFill>
            <a:prstDash val="solid"/>
            <a:round/>
            <a:headEnd len="sm" w="sm" type="none"/>
            <a:tailEnd len="sm" w="sm" type="none"/>
          </a:ln>
        </p:spPr>
      </p:cxnSp>
      <p:cxnSp>
        <p:nvCxnSpPr>
          <p:cNvPr id="338" name="Google Shape;338;p17"/>
          <p:cNvCxnSpPr/>
          <p:nvPr/>
        </p:nvCxnSpPr>
        <p:spPr>
          <a:xfrm>
            <a:off x="6572248" y="0"/>
            <a:ext cx="0" cy="6550771"/>
          </a:xfrm>
          <a:prstGeom prst="straightConnector1">
            <a:avLst/>
          </a:prstGeom>
          <a:noFill/>
          <a:ln cap="flat" cmpd="sng" w="38100">
            <a:solidFill>
              <a:srgbClr val="C2C2C2"/>
            </a:solidFill>
            <a:prstDash val="solid"/>
            <a:round/>
            <a:headEnd len="sm" w="sm" type="none"/>
            <a:tailEnd len="sm" w="sm" type="none"/>
          </a:ln>
        </p:spPr>
      </p:cxnSp>
      <p:cxnSp>
        <p:nvCxnSpPr>
          <p:cNvPr id="339" name="Google Shape;339;p17"/>
          <p:cNvCxnSpPr/>
          <p:nvPr/>
        </p:nvCxnSpPr>
        <p:spPr>
          <a:xfrm>
            <a:off x="0" y="1760333"/>
            <a:ext cx="7291735" cy="0"/>
          </a:xfrm>
          <a:prstGeom prst="straightConnector1">
            <a:avLst/>
          </a:prstGeom>
          <a:noFill/>
          <a:ln cap="flat" cmpd="sng" w="38100">
            <a:solidFill>
              <a:srgbClr val="C2C2C2"/>
            </a:solidFill>
            <a:prstDash val="solid"/>
            <a:round/>
            <a:headEnd len="sm" w="sm" type="none"/>
            <a:tailEnd len="sm" w="sm" type="none"/>
          </a:ln>
        </p:spPr>
      </p:cxnSp>
      <p:cxnSp>
        <p:nvCxnSpPr>
          <p:cNvPr id="340" name="Google Shape;340;p17"/>
          <p:cNvCxnSpPr/>
          <p:nvPr/>
        </p:nvCxnSpPr>
        <p:spPr>
          <a:xfrm>
            <a:off x="5612994" y="0"/>
            <a:ext cx="0" cy="6550771"/>
          </a:xfrm>
          <a:prstGeom prst="straightConnector1">
            <a:avLst/>
          </a:prstGeom>
          <a:noFill/>
          <a:ln cap="flat" cmpd="sng" w="38100">
            <a:solidFill>
              <a:srgbClr val="C2C2C2"/>
            </a:solidFill>
            <a:prstDash val="solid"/>
            <a:round/>
            <a:headEnd len="sm" w="sm" type="none"/>
            <a:tailEnd len="sm" w="sm" type="none"/>
          </a:ln>
        </p:spPr>
      </p:cxnSp>
      <p:sp>
        <p:nvSpPr>
          <p:cNvPr id="341" name="Google Shape;341;p17"/>
          <p:cNvSpPr/>
          <p:nvPr/>
        </p:nvSpPr>
        <p:spPr>
          <a:xfrm>
            <a:off x="1581076" y="1021640"/>
            <a:ext cx="4991173" cy="6702773"/>
          </a:xfrm>
          <a:custGeom>
            <a:rect b="b" l="l" r="r" t="t"/>
            <a:pathLst>
              <a:path extrusionOk="0" h="1091530" w="812800">
                <a:moveTo>
                  <a:pt x="0" y="0"/>
                </a:moveTo>
                <a:lnTo>
                  <a:pt x="812800" y="0"/>
                </a:lnTo>
                <a:lnTo>
                  <a:pt x="812800" y="1091530"/>
                </a:lnTo>
                <a:lnTo>
                  <a:pt x="0" y="1091530"/>
                </a:lnTo>
                <a:close/>
              </a:path>
            </a:pathLst>
          </a:custGeom>
          <a:solidFill>
            <a:srgbClr val="B62C16"/>
          </a:solidFill>
          <a:ln cap="flat" cmpd="sng" w="12700">
            <a:solidFill>
              <a:srgbClr val="000000"/>
            </a:solidFill>
            <a:prstDash val="solid"/>
            <a:round/>
            <a:headEnd len="sm" w="sm" type="none"/>
            <a:tailEnd len="sm" w="sm" type="none"/>
          </a:ln>
        </p:spPr>
      </p:sp>
      <p:grpSp>
        <p:nvGrpSpPr>
          <p:cNvPr id="342" name="Google Shape;342;p17"/>
          <p:cNvGrpSpPr/>
          <p:nvPr/>
        </p:nvGrpSpPr>
        <p:grpSpPr>
          <a:xfrm>
            <a:off x="1162748" y="135208"/>
            <a:ext cx="5004452" cy="7085162"/>
            <a:chOff x="0" y="-47625"/>
            <a:chExt cx="1385436" cy="1961462"/>
          </a:xfrm>
        </p:grpSpPr>
        <p:sp>
          <p:nvSpPr>
            <p:cNvPr id="343" name="Google Shape;343;p17"/>
            <p:cNvSpPr/>
            <p:nvPr/>
          </p:nvSpPr>
          <p:spPr>
            <a:xfrm>
              <a:off x="0" y="0"/>
              <a:ext cx="1385436" cy="1913837"/>
            </a:xfrm>
            <a:custGeom>
              <a:rect b="b" l="l" r="r" t="t"/>
              <a:pathLst>
                <a:path extrusionOk="0" h="1913837" w="1385436">
                  <a:moveTo>
                    <a:pt x="0" y="0"/>
                  </a:moveTo>
                  <a:lnTo>
                    <a:pt x="1385436" y="0"/>
                  </a:lnTo>
                  <a:lnTo>
                    <a:pt x="1385436" y="1913837"/>
                  </a:lnTo>
                  <a:lnTo>
                    <a:pt x="0" y="1913837"/>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44" name="Google Shape;344;p17"/>
            <p:cNvSpPr txBox="1"/>
            <p:nvPr/>
          </p:nvSpPr>
          <p:spPr>
            <a:xfrm>
              <a:off x="0" y="-47625"/>
              <a:ext cx="1385436" cy="1961462"/>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5" name="Google Shape;345;p17"/>
          <p:cNvSpPr txBox="1"/>
          <p:nvPr/>
        </p:nvSpPr>
        <p:spPr>
          <a:xfrm>
            <a:off x="8610949" y="1853835"/>
            <a:ext cx="7795256"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OUR PROJECTS</a:t>
            </a:r>
            <a:endParaRPr/>
          </a:p>
        </p:txBody>
      </p:sp>
      <p:sp>
        <p:nvSpPr>
          <p:cNvPr id="346" name="Google Shape;346;p17"/>
          <p:cNvSpPr txBox="1"/>
          <p:nvPr/>
        </p:nvSpPr>
        <p:spPr>
          <a:xfrm>
            <a:off x="8610949" y="3367319"/>
            <a:ext cx="8096400" cy="4617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At our core, we are driven by a passion for innovation and a commitment to excellence in all that we do. Our projects embody our dedication to creating impactful solutions that make a difference in the world. </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000000"/>
                </a:solidFill>
                <a:latin typeface="Open Sans"/>
                <a:ea typeface="Open Sans"/>
                <a:cs typeface="Open Sans"/>
                <a:sym typeface="Open Sans"/>
              </a:rPr>
              <a:t>From groundbreaking technological advancements to community-driven initiatives, each project we undertake is a testament to our belief in the power of creativity and collaboration.We strive to push the boundaries of what is possible, constantly seeking new ways to address challenges and improve lives.</a:t>
            </a:r>
            <a:endParaRPr/>
          </a:p>
        </p:txBody>
      </p:sp>
      <p:pic>
        <p:nvPicPr>
          <p:cNvPr id="347" name="Google Shape;347;p17"/>
          <p:cNvPicPr preferRelativeResize="0"/>
          <p:nvPr/>
        </p:nvPicPr>
        <p:blipFill>
          <a:blip r:embed="rId4">
            <a:alphaModFix/>
          </a:blip>
          <a:stretch>
            <a:fillRect/>
          </a:stretch>
        </p:blipFill>
        <p:spPr>
          <a:xfrm>
            <a:off x="15020313" y="1021642"/>
            <a:ext cx="1687100" cy="531803"/>
          </a:xfrm>
          <a:prstGeom prst="rect">
            <a:avLst/>
          </a:prstGeom>
          <a:noFill/>
          <a:ln>
            <a:noFill/>
          </a:ln>
        </p:spPr>
      </p:pic>
      <p:pic>
        <p:nvPicPr>
          <p:cNvPr id="348" name="Google Shape;348;p17"/>
          <p:cNvPicPr preferRelativeResize="0"/>
          <p:nvPr/>
        </p:nvPicPr>
        <p:blipFill>
          <a:blip r:embed="rId5">
            <a:alphaModFix/>
          </a:blip>
          <a:stretch>
            <a:fillRect/>
          </a:stretch>
        </p:blipFill>
        <p:spPr>
          <a:xfrm>
            <a:off x="16932374" y="4330950"/>
            <a:ext cx="787100" cy="1482688"/>
          </a:xfrm>
          <a:prstGeom prst="rect">
            <a:avLst/>
          </a:prstGeom>
          <a:noFill/>
          <a:ln>
            <a:noFill/>
          </a:ln>
        </p:spPr>
      </p:pic>
      <p:pic>
        <p:nvPicPr>
          <p:cNvPr id="349" name="Google Shape;349;p17"/>
          <p:cNvPicPr preferRelativeResize="0"/>
          <p:nvPr/>
        </p:nvPicPr>
        <p:blipFill>
          <a:blip r:embed="rId6">
            <a:alphaModFix/>
          </a:blip>
          <a:stretch>
            <a:fillRect/>
          </a:stretch>
        </p:blipFill>
        <p:spPr>
          <a:xfrm>
            <a:off x="7860350" y="9933376"/>
            <a:ext cx="7235247" cy="452200"/>
          </a:xfrm>
          <a:prstGeom prst="rect">
            <a:avLst/>
          </a:prstGeom>
          <a:noFill/>
          <a:ln>
            <a:noFill/>
          </a:ln>
        </p:spPr>
      </p:pic>
      <p:pic>
        <p:nvPicPr>
          <p:cNvPr id="350" name="Google Shape;350;p17"/>
          <p:cNvPicPr preferRelativeResize="0"/>
          <p:nvPr/>
        </p:nvPicPr>
        <p:blipFill>
          <a:blip r:embed="rId7">
            <a:alphaModFix/>
          </a:blip>
          <a:stretch>
            <a:fillRect/>
          </a:stretch>
        </p:blipFill>
        <p:spPr>
          <a:xfrm>
            <a:off x="3144712" y="9302206"/>
            <a:ext cx="1863875" cy="1714544"/>
          </a:xfrm>
          <a:prstGeom prst="rect">
            <a:avLst/>
          </a:prstGeom>
          <a:noFill/>
          <a:ln>
            <a:noFill/>
          </a:ln>
        </p:spPr>
      </p:pic>
      <p:pic>
        <p:nvPicPr>
          <p:cNvPr id="351" name="Google Shape;351;p17"/>
          <p:cNvPicPr preferRelativeResize="0"/>
          <p:nvPr/>
        </p:nvPicPr>
        <p:blipFill>
          <a:blip r:embed="rId8">
            <a:alphaModFix/>
          </a:blip>
          <a:stretch>
            <a:fillRect/>
          </a:stretch>
        </p:blipFill>
        <p:spPr>
          <a:xfrm>
            <a:off x="1710600" y="1021650"/>
            <a:ext cx="4812089" cy="67027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8"/>
          <p:cNvSpPr/>
          <p:nvPr/>
        </p:nvSpPr>
        <p:spPr>
          <a:xfrm rot="5400000">
            <a:off x="16469565"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sp>
        <p:nvSpPr>
          <p:cNvPr id="357" name="Google Shape;357;p18"/>
          <p:cNvSpPr/>
          <p:nvPr/>
        </p:nvSpPr>
        <p:spPr>
          <a:xfrm rot="-5400000">
            <a:off x="1342788" y="8944212"/>
            <a:ext cx="475647" cy="1103822"/>
          </a:xfrm>
          <a:custGeom>
            <a:rect b="b" l="l" r="r" t="t"/>
            <a:pathLst>
              <a:path extrusionOk="0" h="1103822" w="475647">
                <a:moveTo>
                  <a:pt x="0" y="0"/>
                </a:moveTo>
                <a:lnTo>
                  <a:pt x="475647" y="0"/>
                </a:lnTo>
                <a:lnTo>
                  <a:pt x="475647" y="1103823"/>
                </a:lnTo>
                <a:lnTo>
                  <a:pt x="0" y="1103823"/>
                </a:lnTo>
                <a:lnTo>
                  <a:pt x="0" y="0"/>
                </a:lnTo>
                <a:close/>
              </a:path>
            </a:pathLst>
          </a:custGeom>
          <a:blipFill rotWithShape="1">
            <a:blip r:embed="rId3">
              <a:alphaModFix/>
            </a:blip>
            <a:stretch>
              <a:fillRect b="0" l="0" r="0" t="0"/>
            </a:stretch>
          </a:blipFill>
          <a:ln>
            <a:noFill/>
          </a:ln>
        </p:spPr>
      </p:sp>
      <p:grpSp>
        <p:nvGrpSpPr>
          <p:cNvPr id="358" name="Google Shape;358;p18"/>
          <p:cNvGrpSpPr/>
          <p:nvPr/>
        </p:nvGrpSpPr>
        <p:grpSpPr>
          <a:xfrm>
            <a:off x="-6862983" y="-180826"/>
            <a:ext cx="11294072" cy="2685404"/>
            <a:chOff x="0" y="-47625"/>
            <a:chExt cx="2974571" cy="707267"/>
          </a:xfrm>
        </p:grpSpPr>
        <p:sp>
          <p:nvSpPr>
            <p:cNvPr id="359" name="Google Shape;359;p18"/>
            <p:cNvSpPr/>
            <p:nvPr/>
          </p:nvSpPr>
          <p:spPr>
            <a:xfrm>
              <a:off x="0" y="0"/>
              <a:ext cx="2974571" cy="659642"/>
            </a:xfrm>
            <a:custGeom>
              <a:rect b="b" l="l" r="r" t="t"/>
              <a:pathLst>
                <a:path extrusionOk="0" h="659642" w="2974571">
                  <a:moveTo>
                    <a:pt x="0" y="0"/>
                  </a:moveTo>
                  <a:lnTo>
                    <a:pt x="2974571" y="0"/>
                  </a:lnTo>
                  <a:lnTo>
                    <a:pt x="2974571" y="659642"/>
                  </a:lnTo>
                  <a:lnTo>
                    <a:pt x="0" y="659642"/>
                  </a:lnTo>
                  <a:close/>
                </a:path>
              </a:pathLst>
            </a:custGeom>
            <a:solidFill>
              <a:srgbClr val="B62C16"/>
            </a:solidFill>
            <a:ln>
              <a:noFill/>
            </a:ln>
          </p:spPr>
        </p:sp>
        <p:sp>
          <p:nvSpPr>
            <p:cNvPr id="360" name="Google Shape;360;p18"/>
            <p:cNvSpPr txBox="1"/>
            <p:nvPr/>
          </p:nvSpPr>
          <p:spPr>
            <a:xfrm>
              <a:off x="0" y="-47625"/>
              <a:ext cx="2974571"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1" name="Google Shape;361;p18"/>
          <p:cNvGrpSpPr/>
          <p:nvPr/>
        </p:nvGrpSpPr>
        <p:grpSpPr>
          <a:xfrm>
            <a:off x="1028700" y="3077145"/>
            <a:ext cx="2182861" cy="2323706"/>
            <a:chOff x="0" y="-47625"/>
            <a:chExt cx="780822" cy="831203"/>
          </a:xfrm>
        </p:grpSpPr>
        <p:sp>
          <p:nvSpPr>
            <p:cNvPr id="362" name="Google Shape;362;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363" name="Google Shape;363;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4" name="Google Shape;364;p18"/>
          <p:cNvGrpSpPr/>
          <p:nvPr/>
        </p:nvGrpSpPr>
        <p:grpSpPr>
          <a:xfrm>
            <a:off x="8215851" y="3077145"/>
            <a:ext cx="2182861" cy="2323706"/>
            <a:chOff x="0" y="-47625"/>
            <a:chExt cx="780822" cy="831203"/>
          </a:xfrm>
        </p:grpSpPr>
        <p:sp>
          <p:nvSpPr>
            <p:cNvPr id="365" name="Google Shape;365;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366" name="Google Shape;366;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7" name="Google Shape;367;p18"/>
          <p:cNvGrpSpPr/>
          <p:nvPr/>
        </p:nvGrpSpPr>
        <p:grpSpPr>
          <a:xfrm>
            <a:off x="1028700" y="6164105"/>
            <a:ext cx="2182861" cy="2323706"/>
            <a:chOff x="0" y="-47625"/>
            <a:chExt cx="780822" cy="831203"/>
          </a:xfrm>
        </p:grpSpPr>
        <p:sp>
          <p:nvSpPr>
            <p:cNvPr id="368" name="Google Shape;368;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369" name="Google Shape;369;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0" name="Google Shape;370;p18"/>
          <p:cNvGrpSpPr/>
          <p:nvPr/>
        </p:nvGrpSpPr>
        <p:grpSpPr>
          <a:xfrm>
            <a:off x="8215851" y="6164105"/>
            <a:ext cx="2182861" cy="2323706"/>
            <a:chOff x="0" y="-47625"/>
            <a:chExt cx="780822" cy="831203"/>
          </a:xfrm>
        </p:grpSpPr>
        <p:sp>
          <p:nvSpPr>
            <p:cNvPr id="371" name="Google Shape;371;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B62C16"/>
            </a:solidFill>
            <a:ln>
              <a:noFill/>
            </a:ln>
          </p:spPr>
        </p:sp>
        <p:sp>
          <p:nvSpPr>
            <p:cNvPr id="372" name="Google Shape;372;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3" name="Google Shape;373;p18"/>
          <p:cNvGrpSpPr/>
          <p:nvPr/>
        </p:nvGrpSpPr>
        <p:grpSpPr>
          <a:xfrm>
            <a:off x="1165009" y="3173439"/>
            <a:ext cx="2182861" cy="2323706"/>
            <a:chOff x="0" y="-47625"/>
            <a:chExt cx="780822" cy="831203"/>
          </a:xfrm>
        </p:grpSpPr>
        <p:sp>
          <p:nvSpPr>
            <p:cNvPr id="374" name="Google Shape;374;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75" name="Google Shape;375;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6" name="Google Shape;376;p18"/>
          <p:cNvGrpSpPr/>
          <p:nvPr/>
        </p:nvGrpSpPr>
        <p:grpSpPr>
          <a:xfrm>
            <a:off x="8352160" y="3173439"/>
            <a:ext cx="2182861" cy="2323706"/>
            <a:chOff x="0" y="-47625"/>
            <a:chExt cx="780822" cy="831203"/>
          </a:xfrm>
        </p:grpSpPr>
        <p:sp>
          <p:nvSpPr>
            <p:cNvPr id="377" name="Google Shape;377;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78" name="Google Shape;378;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9" name="Google Shape;379;p18"/>
          <p:cNvGrpSpPr/>
          <p:nvPr/>
        </p:nvGrpSpPr>
        <p:grpSpPr>
          <a:xfrm>
            <a:off x="1165009" y="6260398"/>
            <a:ext cx="2182866" cy="2323711"/>
            <a:chOff x="0" y="-47625"/>
            <a:chExt cx="780822" cy="831203"/>
          </a:xfrm>
        </p:grpSpPr>
        <p:sp>
          <p:nvSpPr>
            <p:cNvPr id="380" name="Google Shape;380;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81" name="Google Shape;381;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2" name="Google Shape;382;p18"/>
          <p:cNvGrpSpPr/>
          <p:nvPr/>
        </p:nvGrpSpPr>
        <p:grpSpPr>
          <a:xfrm>
            <a:off x="8352160" y="6260398"/>
            <a:ext cx="2182861" cy="2323706"/>
            <a:chOff x="0" y="-47625"/>
            <a:chExt cx="780822" cy="831203"/>
          </a:xfrm>
        </p:grpSpPr>
        <p:sp>
          <p:nvSpPr>
            <p:cNvPr id="383" name="Google Shape;383;p18"/>
            <p:cNvSpPr/>
            <p:nvPr/>
          </p:nvSpPr>
          <p:spPr>
            <a:xfrm>
              <a:off x="0" y="0"/>
              <a:ext cx="780822" cy="783578"/>
            </a:xfrm>
            <a:custGeom>
              <a:rect b="b" l="l" r="r" t="t"/>
              <a:pathLst>
                <a:path extrusionOk="0" h="783578" w="780822">
                  <a:moveTo>
                    <a:pt x="0" y="0"/>
                  </a:moveTo>
                  <a:lnTo>
                    <a:pt x="780822" y="0"/>
                  </a:lnTo>
                  <a:lnTo>
                    <a:pt x="780822" y="783578"/>
                  </a:lnTo>
                  <a:lnTo>
                    <a:pt x="0" y="783578"/>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384" name="Google Shape;384;p18"/>
            <p:cNvSpPr txBox="1"/>
            <p:nvPr/>
          </p:nvSpPr>
          <p:spPr>
            <a:xfrm>
              <a:off x="0" y="-47625"/>
              <a:ext cx="780822" cy="831203"/>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85" name="Google Shape;385;p18"/>
          <p:cNvCxnSpPr/>
          <p:nvPr/>
        </p:nvCxnSpPr>
        <p:spPr>
          <a:xfrm>
            <a:off x="16041178" y="1285694"/>
            <a:ext cx="5163262" cy="0"/>
          </a:xfrm>
          <a:prstGeom prst="straightConnector1">
            <a:avLst/>
          </a:prstGeom>
          <a:noFill/>
          <a:ln cap="flat" cmpd="sng" w="28575">
            <a:solidFill>
              <a:srgbClr val="C2C2C2"/>
            </a:solidFill>
            <a:prstDash val="solid"/>
            <a:round/>
            <a:headEnd len="sm" w="sm" type="none"/>
            <a:tailEnd len="sm" w="sm" type="none"/>
          </a:ln>
        </p:spPr>
      </p:cxnSp>
      <p:cxnSp>
        <p:nvCxnSpPr>
          <p:cNvPr id="386" name="Google Shape;386;p18"/>
          <p:cNvCxnSpPr/>
          <p:nvPr/>
        </p:nvCxnSpPr>
        <p:spPr>
          <a:xfrm>
            <a:off x="16041178" y="2090999"/>
            <a:ext cx="5163262" cy="0"/>
          </a:xfrm>
          <a:prstGeom prst="straightConnector1">
            <a:avLst/>
          </a:prstGeom>
          <a:noFill/>
          <a:ln cap="flat" cmpd="sng" w="28575">
            <a:solidFill>
              <a:srgbClr val="C2C2C2"/>
            </a:solidFill>
            <a:prstDash val="solid"/>
            <a:round/>
            <a:headEnd len="sm" w="sm" type="none"/>
            <a:tailEnd len="sm" w="sm" type="none"/>
          </a:ln>
        </p:spPr>
      </p:cxnSp>
      <p:cxnSp>
        <p:nvCxnSpPr>
          <p:cNvPr id="387" name="Google Shape;387;p18"/>
          <p:cNvCxnSpPr/>
          <p:nvPr/>
        </p:nvCxnSpPr>
        <p:spPr>
          <a:xfrm>
            <a:off x="16041178" y="2896304"/>
            <a:ext cx="5163262" cy="0"/>
          </a:xfrm>
          <a:prstGeom prst="straightConnector1">
            <a:avLst/>
          </a:prstGeom>
          <a:noFill/>
          <a:ln cap="flat" cmpd="sng" w="28575">
            <a:solidFill>
              <a:srgbClr val="C2C2C2"/>
            </a:solidFill>
            <a:prstDash val="solid"/>
            <a:round/>
            <a:headEnd len="sm" w="sm" type="none"/>
            <a:tailEnd len="sm" w="sm" type="none"/>
          </a:ln>
        </p:spPr>
      </p:cxnSp>
      <p:cxnSp>
        <p:nvCxnSpPr>
          <p:cNvPr id="388" name="Google Shape;388;p18"/>
          <p:cNvCxnSpPr/>
          <p:nvPr/>
        </p:nvCxnSpPr>
        <p:spPr>
          <a:xfrm>
            <a:off x="17484138" y="-689289"/>
            <a:ext cx="0" cy="4390022"/>
          </a:xfrm>
          <a:prstGeom prst="straightConnector1">
            <a:avLst/>
          </a:prstGeom>
          <a:noFill/>
          <a:ln cap="flat" cmpd="sng" w="28575">
            <a:solidFill>
              <a:srgbClr val="C2C2C2"/>
            </a:solidFill>
            <a:prstDash val="solid"/>
            <a:round/>
            <a:headEnd len="sm" w="sm" type="none"/>
            <a:tailEnd len="sm" w="sm" type="none"/>
          </a:ln>
        </p:spPr>
      </p:cxnSp>
      <p:cxnSp>
        <p:nvCxnSpPr>
          <p:cNvPr id="389" name="Google Shape;389;p18"/>
          <p:cNvCxnSpPr/>
          <p:nvPr/>
        </p:nvCxnSpPr>
        <p:spPr>
          <a:xfrm>
            <a:off x="16577704" y="-689289"/>
            <a:ext cx="0" cy="4390022"/>
          </a:xfrm>
          <a:prstGeom prst="straightConnector1">
            <a:avLst/>
          </a:prstGeom>
          <a:noFill/>
          <a:ln cap="flat" cmpd="sng" w="28575">
            <a:solidFill>
              <a:srgbClr val="C2C2C2"/>
            </a:solidFill>
            <a:prstDash val="solid"/>
            <a:round/>
            <a:headEnd len="sm" w="sm" type="none"/>
            <a:tailEnd len="sm" w="sm" type="none"/>
          </a:ln>
        </p:spPr>
      </p:cxnSp>
      <p:cxnSp>
        <p:nvCxnSpPr>
          <p:cNvPr id="390" name="Google Shape;390;p18"/>
          <p:cNvCxnSpPr/>
          <p:nvPr/>
        </p:nvCxnSpPr>
        <p:spPr>
          <a:xfrm>
            <a:off x="16041178" y="512499"/>
            <a:ext cx="5163262" cy="0"/>
          </a:xfrm>
          <a:prstGeom prst="straightConnector1">
            <a:avLst/>
          </a:prstGeom>
          <a:noFill/>
          <a:ln cap="flat" cmpd="sng" w="28575">
            <a:solidFill>
              <a:srgbClr val="C2C2C2"/>
            </a:solidFill>
            <a:prstDash val="solid"/>
            <a:round/>
            <a:headEnd len="sm" w="sm" type="none"/>
            <a:tailEnd len="sm" w="sm" type="none"/>
          </a:ln>
        </p:spPr>
      </p:cxnSp>
      <p:sp>
        <p:nvSpPr>
          <p:cNvPr id="391" name="Google Shape;391;p18"/>
          <p:cNvSpPr txBox="1"/>
          <p:nvPr/>
        </p:nvSpPr>
        <p:spPr>
          <a:xfrm>
            <a:off x="3985937" y="3691209"/>
            <a:ext cx="3870752"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SERVICE ONE</a:t>
            </a:r>
            <a:endParaRPr/>
          </a:p>
        </p:txBody>
      </p:sp>
      <p:sp>
        <p:nvSpPr>
          <p:cNvPr id="392" name="Google Shape;392;p18"/>
          <p:cNvSpPr txBox="1"/>
          <p:nvPr/>
        </p:nvSpPr>
        <p:spPr>
          <a:xfrm>
            <a:off x="11173196" y="3691209"/>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SERVICE TWO</a:t>
            </a:r>
            <a:endParaRPr/>
          </a:p>
        </p:txBody>
      </p:sp>
      <p:sp>
        <p:nvSpPr>
          <p:cNvPr id="393" name="Google Shape;393;p18"/>
          <p:cNvSpPr txBox="1"/>
          <p:nvPr/>
        </p:nvSpPr>
        <p:spPr>
          <a:xfrm>
            <a:off x="3985937" y="6684405"/>
            <a:ext cx="3870752"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SERVICE THREE</a:t>
            </a:r>
            <a:endParaRPr/>
          </a:p>
        </p:txBody>
      </p:sp>
      <p:sp>
        <p:nvSpPr>
          <p:cNvPr id="394" name="Google Shape;394;p18"/>
          <p:cNvSpPr txBox="1"/>
          <p:nvPr/>
        </p:nvSpPr>
        <p:spPr>
          <a:xfrm>
            <a:off x="11173196" y="6684405"/>
            <a:ext cx="4032753" cy="49720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000000"/>
                </a:solidFill>
                <a:latin typeface="Archivo Black"/>
                <a:ea typeface="Archivo Black"/>
                <a:cs typeface="Archivo Black"/>
                <a:sym typeface="Archivo Black"/>
              </a:rPr>
              <a:t>SERVICE FOUR</a:t>
            </a:r>
            <a:endParaRPr/>
          </a:p>
        </p:txBody>
      </p:sp>
      <p:sp>
        <p:nvSpPr>
          <p:cNvPr id="395" name="Google Shape;395;p18"/>
          <p:cNvSpPr txBox="1"/>
          <p:nvPr/>
        </p:nvSpPr>
        <p:spPr>
          <a:xfrm>
            <a:off x="3985937" y="4276994"/>
            <a:ext cx="3105039"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96" name="Google Shape;396;p18"/>
          <p:cNvSpPr txBox="1"/>
          <p:nvPr/>
        </p:nvSpPr>
        <p:spPr>
          <a:xfrm>
            <a:off x="11173196" y="4276994"/>
            <a:ext cx="2920212"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97" name="Google Shape;397;p18"/>
          <p:cNvSpPr txBox="1"/>
          <p:nvPr/>
        </p:nvSpPr>
        <p:spPr>
          <a:xfrm>
            <a:off x="3985937" y="7270190"/>
            <a:ext cx="3105039"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98" name="Google Shape;398;p18"/>
          <p:cNvSpPr txBox="1"/>
          <p:nvPr/>
        </p:nvSpPr>
        <p:spPr>
          <a:xfrm>
            <a:off x="11173196" y="7270190"/>
            <a:ext cx="3108788" cy="83058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Open Sans"/>
                <a:ea typeface="Open Sans"/>
                <a:cs typeface="Open Sans"/>
                <a:sym typeface="Open Sans"/>
              </a:rPr>
              <a:t>Elaborate on what you want to discuss. </a:t>
            </a:r>
            <a:endParaRPr/>
          </a:p>
        </p:txBody>
      </p:sp>
      <p:sp>
        <p:nvSpPr>
          <p:cNvPr id="399" name="Google Shape;399;p18"/>
          <p:cNvSpPr txBox="1"/>
          <p:nvPr/>
        </p:nvSpPr>
        <p:spPr>
          <a:xfrm>
            <a:off x="1028700" y="1143000"/>
            <a:ext cx="3402389"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WHAT </a:t>
            </a:r>
            <a:endParaRPr/>
          </a:p>
        </p:txBody>
      </p:sp>
      <p:sp>
        <p:nvSpPr>
          <p:cNvPr id="400" name="Google Shape;400;p18"/>
          <p:cNvSpPr txBox="1"/>
          <p:nvPr/>
        </p:nvSpPr>
        <p:spPr>
          <a:xfrm>
            <a:off x="4950250" y="1143000"/>
            <a:ext cx="5188713"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WE OFFER </a:t>
            </a:r>
            <a:endParaRPr/>
          </a:p>
        </p:txBody>
      </p:sp>
      <p:pic>
        <p:nvPicPr>
          <p:cNvPr id="401" name="Google Shape;401;p18"/>
          <p:cNvPicPr preferRelativeResize="0"/>
          <p:nvPr/>
        </p:nvPicPr>
        <p:blipFill>
          <a:blip r:embed="rId4">
            <a:alphaModFix/>
          </a:blip>
          <a:stretch>
            <a:fillRect/>
          </a:stretch>
        </p:blipFill>
        <p:spPr>
          <a:xfrm>
            <a:off x="1164988" y="399305"/>
            <a:ext cx="1687100" cy="531803"/>
          </a:xfrm>
          <a:prstGeom prst="rect">
            <a:avLst/>
          </a:prstGeom>
          <a:noFill/>
          <a:ln>
            <a:noFill/>
          </a:ln>
        </p:spPr>
      </p:pic>
      <p:pic>
        <p:nvPicPr>
          <p:cNvPr id="402" name="Google Shape;402;p18"/>
          <p:cNvPicPr preferRelativeResize="0"/>
          <p:nvPr/>
        </p:nvPicPr>
        <p:blipFill>
          <a:blip r:embed="rId5">
            <a:alphaModFix/>
          </a:blip>
          <a:stretch>
            <a:fillRect/>
          </a:stretch>
        </p:blipFill>
        <p:spPr>
          <a:xfrm>
            <a:off x="16923912" y="715347"/>
            <a:ext cx="1272875" cy="1172817"/>
          </a:xfrm>
          <a:prstGeom prst="rect">
            <a:avLst/>
          </a:prstGeom>
          <a:noFill/>
          <a:ln>
            <a:noFill/>
          </a:ln>
        </p:spPr>
      </p:pic>
      <p:pic>
        <p:nvPicPr>
          <p:cNvPr id="403" name="Google Shape;403;p18"/>
          <p:cNvPicPr preferRelativeResize="0"/>
          <p:nvPr/>
        </p:nvPicPr>
        <p:blipFill>
          <a:blip r:embed="rId6">
            <a:alphaModFix/>
          </a:blip>
          <a:stretch>
            <a:fillRect/>
          </a:stretch>
        </p:blipFill>
        <p:spPr>
          <a:xfrm>
            <a:off x="16577699" y="5018802"/>
            <a:ext cx="787100" cy="1488787"/>
          </a:xfrm>
          <a:prstGeom prst="rect">
            <a:avLst/>
          </a:prstGeom>
          <a:noFill/>
          <a:ln>
            <a:noFill/>
          </a:ln>
        </p:spPr>
      </p:pic>
      <p:pic>
        <p:nvPicPr>
          <p:cNvPr id="404" name="Google Shape;404;p18"/>
          <p:cNvPicPr preferRelativeResize="0"/>
          <p:nvPr/>
        </p:nvPicPr>
        <p:blipFill>
          <a:blip r:embed="rId7">
            <a:alphaModFix/>
          </a:blip>
          <a:stretch>
            <a:fillRect/>
          </a:stretch>
        </p:blipFill>
        <p:spPr>
          <a:xfrm>
            <a:off x="1665119" y="3848226"/>
            <a:ext cx="1103825" cy="1068543"/>
          </a:xfrm>
          <a:prstGeom prst="rect">
            <a:avLst/>
          </a:prstGeom>
          <a:noFill/>
          <a:ln>
            <a:noFill/>
          </a:ln>
        </p:spPr>
      </p:pic>
      <p:pic>
        <p:nvPicPr>
          <p:cNvPr id="405" name="Google Shape;405;p18"/>
          <p:cNvPicPr preferRelativeResize="0"/>
          <p:nvPr/>
        </p:nvPicPr>
        <p:blipFill>
          <a:blip r:embed="rId8">
            <a:alphaModFix/>
          </a:blip>
          <a:stretch>
            <a:fillRect/>
          </a:stretch>
        </p:blipFill>
        <p:spPr>
          <a:xfrm>
            <a:off x="1559895" y="6741283"/>
            <a:ext cx="1272875" cy="1272875"/>
          </a:xfrm>
          <a:prstGeom prst="rect">
            <a:avLst/>
          </a:prstGeom>
          <a:noFill/>
          <a:ln>
            <a:noFill/>
          </a:ln>
        </p:spPr>
      </p:pic>
      <p:pic>
        <p:nvPicPr>
          <p:cNvPr id="406" name="Google Shape;406;p18"/>
          <p:cNvPicPr preferRelativeResize="0"/>
          <p:nvPr/>
        </p:nvPicPr>
        <p:blipFill>
          <a:blip r:embed="rId9">
            <a:alphaModFix/>
          </a:blip>
          <a:stretch>
            <a:fillRect/>
          </a:stretch>
        </p:blipFill>
        <p:spPr>
          <a:xfrm>
            <a:off x="8961075" y="6711399"/>
            <a:ext cx="965016" cy="1272875"/>
          </a:xfrm>
          <a:prstGeom prst="rect">
            <a:avLst/>
          </a:prstGeom>
          <a:noFill/>
          <a:ln>
            <a:noFill/>
          </a:ln>
        </p:spPr>
      </p:pic>
      <p:pic>
        <p:nvPicPr>
          <p:cNvPr id="407" name="Google Shape;407;p18"/>
          <p:cNvPicPr preferRelativeResize="0"/>
          <p:nvPr/>
        </p:nvPicPr>
        <p:blipFill>
          <a:blip r:embed="rId10">
            <a:alphaModFix/>
          </a:blip>
          <a:stretch>
            <a:fillRect/>
          </a:stretch>
        </p:blipFill>
        <p:spPr>
          <a:xfrm>
            <a:off x="8748263" y="3785833"/>
            <a:ext cx="1390650" cy="12320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grpSp>
        <p:nvGrpSpPr>
          <p:cNvPr id="412" name="Google Shape;412;p19"/>
          <p:cNvGrpSpPr/>
          <p:nvPr/>
        </p:nvGrpSpPr>
        <p:grpSpPr>
          <a:xfrm>
            <a:off x="5809675" y="-816243"/>
            <a:ext cx="5364399" cy="2685404"/>
            <a:chOff x="0" y="-47625"/>
            <a:chExt cx="1412846" cy="707267"/>
          </a:xfrm>
        </p:grpSpPr>
        <p:sp>
          <p:nvSpPr>
            <p:cNvPr id="413" name="Google Shape;413;p19"/>
            <p:cNvSpPr/>
            <p:nvPr/>
          </p:nvSpPr>
          <p:spPr>
            <a:xfrm>
              <a:off x="0" y="0"/>
              <a:ext cx="1412846" cy="659642"/>
            </a:xfrm>
            <a:custGeom>
              <a:rect b="b" l="l" r="r" t="t"/>
              <a:pathLst>
                <a:path extrusionOk="0" h="659642" w="1412846">
                  <a:moveTo>
                    <a:pt x="0" y="0"/>
                  </a:moveTo>
                  <a:lnTo>
                    <a:pt x="1412846" y="0"/>
                  </a:lnTo>
                  <a:lnTo>
                    <a:pt x="1412846" y="659642"/>
                  </a:lnTo>
                  <a:lnTo>
                    <a:pt x="0" y="659642"/>
                  </a:lnTo>
                  <a:close/>
                </a:path>
              </a:pathLst>
            </a:custGeom>
            <a:solidFill>
              <a:srgbClr val="B62C16"/>
            </a:solidFill>
            <a:ln>
              <a:noFill/>
            </a:ln>
          </p:spPr>
        </p:sp>
        <p:sp>
          <p:nvSpPr>
            <p:cNvPr id="414" name="Google Shape;414;p19"/>
            <p:cNvSpPr txBox="1"/>
            <p:nvPr/>
          </p:nvSpPr>
          <p:spPr>
            <a:xfrm>
              <a:off x="0" y="-47625"/>
              <a:ext cx="1412846" cy="707267"/>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5" name="Google Shape;415;p19"/>
          <p:cNvSpPr txBox="1"/>
          <p:nvPr/>
        </p:nvSpPr>
        <p:spPr>
          <a:xfrm>
            <a:off x="1028700" y="923173"/>
            <a:ext cx="4780975"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000000"/>
                </a:solidFill>
                <a:latin typeface="Archivo Black"/>
                <a:ea typeface="Archivo Black"/>
                <a:cs typeface="Archivo Black"/>
                <a:sym typeface="Archivo Black"/>
              </a:rPr>
              <a:t>GALLERY </a:t>
            </a:r>
            <a:endParaRPr/>
          </a:p>
        </p:txBody>
      </p:sp>
      <p:sp>
        <p:nvSpPr>
          <p:cNvPr id="416" name="Google Shape;416;p19"/>
          <p:cNvSpPr txBox="1"/>
          <p:nvPr/>
        </p:nvSpPr>
        <p:spPr>
          <a:xfrm>
            <a:off x="6101387" y="919828"/>
            <a:ext cx="4780975" cy="94933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000" u="none" cap="none" strike="noStrike">
                <a:solidFill>
                  <a:srgbClr val="FFFFFF"/>
                </a:solidFill>
                <a:latin typeface="Archivo Black"/>
                <a:ea typeface="Archivo Black"/>
                <a:cs typeface="Archivo Black"/>
                <a:sym typeface="Archivo Black"/>
              </a:rPr>
              <a:t>IMAGE</a:t>
            </a:r>
            <a:endParaRPr/>
          </a:p>
        </p:txBody>
      </p:sp>
      <p:sp>
        <p:nvSpPr>
          <p:cNvPr id="417" name="Google Shape;417;p19"/>
          <p:cNvSpPr txBox="1"/>
          <p:nvPr/>
        </p:nvSpPr>
        <p:spPr>
          <a:xfrm>
            <a:off x="1028700" y="2021561"/>
            <a:ext cx="130542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Open Sans"/>
                <a:ea typeface="Open Sans"/>
                <a:cs typeface="Open Sans"/>
                <a:sym typeface="Open Sans"/>
              </a:rPr>
              <a:t>What can you say about your projects? Share it here!</a:t>
            </a:r>
            <a:endParaRPr/>
          </a:p>
        </p:txBody>
      </p:sp>
      <p:cxnSp>
        <p:nvCxnSpPr>
          <p:cNvPr id="418" name="Google Shape;418;p19"/>
          <p:cNvCxnSpPr/>
          <p:nvPr/>
        </p:nvCxnSpPr>
        <p:spPr>
          <a:xfrm>
            <a:off x="0" y="5569694"/>
            <a:ext cx="7776416" cy="0"/>
          </a:xfrm>
          <a:prstGeom prst="straightConnector1">
            <a:avLst/>
          </a:prstGeom>
          <a:noFill/>
          <a:ln cap="flat" cmpd="sng" w="38100">
            <a:solidFill>
              <a:srgbClr val="C2C2C2"/>
            </a:solidFill>
            <a:prstDash val="solid"/>
            <a:round/>
            <a:headEnd len="sm" w="sm" type="none"/>
            <a:tailEnd len="sm" w="sm" type="none"/>
          </a:ln>
        </p:spPr>
      </p:cxnSp>
      <p:cxnSp>
        <p:nvCxnSpPr>
          <p:cNvPr id="419" name="Google Shape;419;p19"/>
          <p:cNvCxnSpPr/>
          <p:nvPr/>
        </p:nvCxnSpPr>
        <p:spPr>
          <a:xfrm>
            <a:off x="4903620" y="2484526"/>
            <a:ext cx="0" cy="7343402"/>
          </a:xfrm>
          <a:prstGeom prst="straightConnector1">
            <a:avLst/>
          </a:prstGeom>
          <a:noFill/>
          <a:ln cap="flat" cmpd="sng" w="38100">
            <a:solidFill>
              <a:srgbClr val="C2C2C2"/>
            </a:solidFill>
            <a:prstDash val="solid"/>
            <a:round/>
            <a:headEnd len="sm" w="sm" type="none"/>
            <a:tailEnd len="sm" w="sm" type="none"/>
          </a:ln>
        </p:spPr>
      </p:cxnSp>
      <p:cxnSp>
        <p:nvCxnSpPr>
          <p:cNvPr id="420" name="Google Shape;420;p19"/>
          <p:cNvCxnSpPr/>
          <p:nvPr/>
        </p:nvCxnSpPr>
        <p:spPr>
          <a:xfrm>
            <a:off x="0" y="6827681"/>
            <a:ext cx="7776416" cy="0"/>
          </a:xfrm>
          <a:prstGeom prst="straightConnector1">
            <a:avLst/>
          </a:prstGeom>
          <a:noFill/>
          <a:ln cap="flat" cmpd="sng" w="38100">
            <a:solidFill>
              <a:srgbClr val="C2C2C2"/>
            </a:solidFill>
            <a:prstDash val="solid"/>
            <a:round/>
            <a:headEnd len="sm" w="sm" type="none"/>
            <a:tailEnd len="sm" w="sm" type="none"/>
          </a:ln>
        </p:spPr>
      </p:cxnSp>
      <p:cxnSp>
        <p:nvCxnSpPr>
          <p:cNvPr id="421" name="Google Shape;421;p19"/>
          <p:cNvCxnSpPr/>
          <p:nvPr/>
        </p:nvCxnSpPr>
        <p:spPr>
          <a:xfrm>
            <a:off x="3538435" y="2484526"/>
            <a:ext cx="0" cy="7343402"/>
          </a:xfrm>
          <a:prstGeom prst="straightConnector1">
            <a:avLst/>
          </a:prstGeom>
          <a:noFill/>
          <a:ln cap="flat" cmpd="sng" w="38100">
            <a:solidFill>
              <a:srgbClr val="C2C2C2"/>
            </a:solidFill>
            <a:prstDash val="solid"/>
            <a:round/>
            <a:headEnd len="sm" w="sm" type="none"/>
            <a:tailEnd len="sm" w="sm" type="none"/>
          </a:ln>
        </p:spPr>
      </p:cxnSp>
      <p:cxnSp>
        <p:nvCxnSpPr>
          <p:cNvPr id="422" name="Google Shape;422;p19"/>
          <p:cNvCxnSpPr/>
          <p:nvPr/>
        </p:nvCxnSpPr>
        <p:spPr>
          <a:xfrm>
            <a:off x="0" y="8085668"/>
            <a:ext cx="7776416" cy="0"/>
          </a:xfrm>
          <a:prstGeom prst="straightConnector1">
            <a:avLst/>
          </a:prstGeom>
          <a:noFill/>
          <a:ln cap="flat" cmpd="sng" w="38100">
            <a:solidFill>
              <a:srgbClr val="C2C2C2"/>
            </a:solidFill>
            <a:prstDash val="solid"/>
            <a:round/>
            <a:headEnd len="sm" w="sm" type="none"/>
            <a:tailEnd len="sm" w="sm" type="none"/>
          </a:ln>
        </p:spPr>
      </p:cxnSp>
      <p:cxnSp>
        <p:nvCxnSpPr>
          <p:cNvPr id="423" name="Google Shape;423;p19"/>
          <p:cNvCxnSpPr/>
          <p:nvPr/>
        </p:nvCxnSpPr>
        <p:spPr>
          <a:xfrm>
            <a:off x="2173250" y="2484526"/>
            <a:ext cx="0" cy="7343402"/>
          </a:xfrm>
          <a:prstGeom prst="straightConnector1">
            <a:avLst/>
          </a:prstGeom>
          <a:noFill/>
          <a:ln cap="flat" cmpd="sng" w="38100">
            <a:solidFill>
              <a:srgbClr val="C2C2C2"/>
            </a:solidFill>
            <a:prstDash val="solid"/>
            <a:round/>
            <a:headEnd len="sm" w="sm" type="none"/>
            <a:tailEnd len="sm" w="sm" type="none"/>
          </a:ln>
        </p:spPr>
      </p:cxnSp>
      <p:cxnSp>
        <p:nvCxnSpPr>
          <p:cNvPr id="424" name="Google Shape;424;p19"/>
          <p:cNvCxnSpPr/>
          <p:nvPr/>
        </p:nvCxnSpPr>
        <p:spPr>
          <a:xfrm>
            <a:off x="808065" y="2484526"/>
            <a:ext cx="0" cy="7343402"/>
          </a:xfrm>
          <a:prstGeom prst="straightConnector1">
            <a:avLst/>
          </a:prstGeom>
          <a:noFill/>
          <a:ln cap="flat" cmpd="sng" w="38100">
            <a:solidFill>
              <a:srgbClr val="C2C2C2"/>
            </a:solidFill>
            <a:prstDash val="solid"/>
            <a:round/>
            <a:headEnd len="sm" w="sm" type="none"/>
            <a:tailEnd len="sm" w="sm" type="none"/>
          </a:ln>
        </p:spPr>
      </p:cxnSp>
      <p:cxnSp>
        <p:nvCxnSpPr>
          <p:cNvPr id="425" name="Google Shape;425;p19"/>
          <p:cNvCxnSpPr/>
          <p:nvPr/>
        </p:nvCxnSpPr>
        <p:spPr>
          <a:xfrm>
            <a:off x="0" y="3103881"/>
            <a:ext cx="7776416" cy="0"/>
          </a:xfrm>
          <a:prstGeom prst="straightConnector1">
            <a:avLst/>
          </a:prstGeom>
          <a:noFill/>
          <a:ln cap="flat" cmpd="sng" w="38100">
            <a:solidFill>
              <a:srgbClr val="C2C2C2"/>
            </a:solidFill>
            <a:prstDash val="solid"/>
            <a:round/>
            <a:headEnd len="sm" w="sm" type="none"/>
            <a:tailEnd len="sm" w="sm" type="none"/>
          </a:ln>
        </p:spPr>
      </p:cxnSp>
      <p:cxnSp>
        <p:nvCxnSpPr>
          <p:cNvPr id="426" name="Google Shape;426;p19"/>
          <p:cNvCxnSpPr/>
          <p:nvPr/>
        </p:nvCxnSpPr>
        <p:spPr>
          <a:xfrm>
            <a:off x="7346039" y="2484526"/>
            <a:ext cx="0" cy="7320410"/>
          </a:xfrm>
          <a:prstGeom prst="straightConnector1">
            <a:avLst/>
          </a:prstGeom>
          <a:noFill/>
          <a:ln cap="flat" cmpd="sng" w="38100">
            <a:solidFill>
              <a:srgbClr val="C2C2C2"/>
            </a:solidFill>
            <a:prstDash val="solid"/>
            <a:round/>
            <a:headEnd len="sm" w="sm" type="none"/>
            <a:tailEnd len="sm" w="sm" type="none"/>
          </a:ln>
        </p:spPr>
      </p:cxnSp>
      <p:cxnSp>
        <p:nvCxnSpPr>
          <p:cNvPr id="427" name="Google Shape;427;p19"/>
          <p:cNvCxnSpPr/>
          <p:nvPr/>
        </p:nvCxnSpPr>
        <p:spPr>
          <a:xfrm>
            <a:off x="0" y="4361868"/>
            <a:ext cx="7776416" cy="0"/>
          </a:xfrm>
          <a:prstGeom prst="straightConnector1">
            <a:avLst/>
          </a:prstGeom>
          <a:noFill/>
          <a:ln cap="flat" cmpd="sng" w="38100">
            <a:solidFill>
              <a:srgbClr val="C2C2C2"/>
            </a:solidFill>
            <a:prstDash val="solid"/>
            <a:round/>
            <a:headEnd len="sm" w="sm" type="none"/>
            <a:tailEnd len="sm" w="sm" type="none"/>
          </a:ln>
        </p:spPr>
      </p:cxnSp>
      <p:cxnSp>
        <p:nvCxnSpPr>
          <p:cNvPr id="428" name="Google Shape;428;p19"/>
          <p:cNvCxnSpPr/>
          <p:nvPr/>
        </p:nvCxnSpPr>
        <p:spPr>
          <a:xfrm flipH="1">
            <a:off x="6176755" y="2484526"/>
            <a:ext cx="19050" cy="7343402"/>
          </a:xfrm>
          <a:prstGeom prst="straightConnector1">
            <a:avLst/>
          </a:prstGeom>
          <a:noFill/>
          <a:ln cap="flat" cmpd="sng" w="38100">
            <a:solidFill>
              <a:srgbClr val="C2C2C2"/>
            </a:solidFill>
            <a:prstDash val="solid"/>
            <a:round/>
            <a:headEnd len="sm" w="sm" type="none"/>
            <a:tailEnd len="sm" w="sm" type="none"/>
          </a:ln>
        </p:spPr>
      </p:cxnSp>
      <p:pic>
        <p:nvPicPr>
          <p:cNvPr id="429" name="Google Shape;429;p19"/>
          <p:cNvPicPr preferRelativeResize="0"/>
          <p:nvPr/>
        </p:nvPicPr>
        <p:blipFill>
          <a:blip r:embed="rId3">
            <a:alphaModFix/>
          </a:blip>
          <a:stretch>
            <a:fillRect/>
          </a:stretch>
        </p:blipFill>
        <p:spPr>
          <a:xfrm>
            <a:off x="13824202" y="747724"/>
            <a:ext cx="787100" cy="1488753"/>
          </a:xfrm>
          <a:prstGeom prst="rect">
            <a:avLst/>
          </a:prstGeom>
          <a:noFill/>
          <a:ln>
            <a:noFill/>
          </a:ln>
        </p:spPr>
      </p:pic>
      <p:pic>
        <p:nvPicPr>
          <p:cNvPr id="430" name="Google Shape;430;p19"/>
          <p:cNvPicPr preferRelativeResize="0"/>
          <p:nvPr/>
        </p:nvPicPr>
        <p:blipFill>
          <a:blip r:embed="rId4">
            <a:alphaModFix/>
          </a:blip>
          <a:stretch>
            <a:fillRect/>
          </a:stretch>
        </p:blipFill>
        <p:spPr>
          <a:xfrm>
            <a:off x="17261400" y="447329"/>
            <a:ext cx="2053200" cy="1894322"/>
          </a:xfrm>
          <a:prstGeom prst="rect">
            <a:avLst/>
          </a:prstGeom>
          <a:noFill/>
          <a:ln>
            <a:noFill/>
          </a:ln>
        </p:spPr>
      </p:pic>
      <p:pic>
        <p:nvPicPr>
          <p:cNvPr id="431" name="Google Shape;431;p19"/>
          <p:cNvPicPr preferRelativeResize="0"/>
          <p:nvPr/>
        </p:nvPicPr>
        <p:blipFill>
          <a:blip r:embed="rId5">
            <a:alphaModFix/>
          </a:blip>
          <a:stretch>
            <a:fillRect/>
          </a:stretch>
        </p:blipFill>
        <p:spPr>
          <a:xfrm>
            <a:off x="12555375" y="9930876"/>
            <a:ext cx="7333377" cy="452225"/>
          </a:xfrm>
          <a:prstGeom prst="rect">
            <a:avLst/>
          </a:prstGeom>
          <a:noFill/>
          <a:ln>
            <a:noFill/>
          </a:ln>
        </p:spPr>
      </p:pic>
      <p:pic>
        <p:nvPicPr>
          <p:cNvPr id="432" name="Google Shape;432;p19"/>
          <p:cNvPicPr preferRelativeResize="0"/>
          <p:nvPr/>
        </p:nvPicPr>
        <p:blipFill>
          <a:blip r:embed="rId6">
            <a:alphaModFix/>
          </a:blip>
          <a:stretch>
            <a:fillRect/>
          </a:stretch>
        </p:blipFill>
        <p:spPr>
          <a:xfrm>
            <a:off x="1025576" y="3103865"/>
            <a:ext cx="4933674" cy="6275336"/>
          </a:xfrm>
          <a:prstGeom prst="rect">
            <a:avLst/>
          </a:prstGeom>
          <a:noFill/>
          <a:ln>
            <a:noFill/>
          </a:ln>
        </p:spPr>
      </p:pic>
      <p:pic>
        <p:nvPicPr>
          <p:cNvPr id="433" name="Google Shape;433;p19"/>
          <p:cNvPicPr preferRelativeResize="0"/>
          <p:nvPr/>
        </p:nvPicPr>
        <p:blipFill>
          <a:blip r:embed="rId7">
            <a:alphaModFix/>
          </a:blip>
          <a:stretch>
            <a:fillRect/>
          </a:stretch>
        </p:blipFill>
        <p:spPr>
          <a:xfrm>
            <a:off x="6751813" y="3103875"/>
            <a:ext cx="4933649" cy="6267554"/>
          </a:xfrm>
          <a:prstGeom prst="rect">
            <a:avLst/>
          </a:prstGeom>
          <a:noFill/>
          <a:ln>
            <a:noFill/>
          </a:ln>
        </p:spPr>
      </p:pic>
      <p:pic>
        <p:nvPicPr>
          <p:cNvPr id="434" name="Google Shape;434;p19"/>
          <p:cNvPicPr preferRelativeResize="0"/>
          <p:nvPr/>
        </p:nvPicPr>
        <p:blipFill>
          <a:blip r:embed="rId8">
            <a:alphaModFix/>
          </a:blip>
          <a:stretch>
            <a:fillRect/>
          </a:stretch>
        </p:blipFill>
        <p:spPr>
          <a:xfrm>
            <a:off x="12357125" y="3114025"/>
            <a:ext cx="4911583" cy="6247249"/>
          </a:xfrm>
          <a:prstGeom prst="rect">
            <a:avLst/>
          </a:prstGeom>
          <a:noFill/>
          <a:ln>
            <a:noFill/>
          </a:ln>
        </p:spPr>
      </p:pic>
      <p:pic>
        <p:nvPicPr>
          <p:cNvPr id="435" name="Google Shape;435;p19"/>
          <p:cNvPicPr preferRelativeResize="0"/>
          <p:nvPr/>
        </p:nvPicPr>
        <p:blipFill>
          <a:blip r:embed="rId9">
            <a:alphaModFix/>
          </a:blip>
          <a:stretch>
            <a:fillRect/>
          </a:stretch>
        </p:blipFill>
        <p:spPr>
          <a:xfrm>
            <a:off x="7648313" y="106255"/>
            <a:ext cx="1687100" cy="531803"/>
          </a:xfrm>
          <a:prstGeom prst="rect">
            <a:avLst/>
          </a:prstGeom>
          <a:noFill/>
          <a:ln>
            <a:noFill/>
          </a:ln>
        </p:spPr>
      </p:pic>
      <p:grpSp>
        <p:nvGrpSpPr>
          <p:cNvPr id="436" name="Google Shape;436;p19"/>
          <p:cNvGrpSpPr/>
          <p:nvPr/>
        </p:nvGrpSpPr>
        <p:grpSpPr>
          <a:xfrm>
            <a:off x="1400768" y="3069715"/>
            <a:ext cx="5030501" cy="6832596"/>
            <a:chOff x="0" y="-47625"/>
            <a:chExt cx="1392648" cy="1891541"/>
          </a:xfrm>
        </p:grpSpPr>
        <p:sp>
          <p:nvSpPr>
            <p:cNvPr id="437" name="Google Shape;437;p19"/>
            <p:cNvSpPr/>
            <p:nvPr/>
          </p:nvSpPr>
          <p:spPr>
            <a:xfrm>
              <a:off x="0" y="0"/>
              <a:ext cx="1392648" cy="1843916"/>
            </a:xfrm>
            <a:custGeom>
              <a:rect b="b" l="l" r="r" t="t"/>
              <a:pathLst>
                <a:path extrusionOk="0" h="1843916" w="1392648">
                  <a:moveTo>
                    <a:pt x="0" y="0"/>
                  </a:moveTo>
                  <a:lnTo>
                    <a:pt x="1392648" y="0"/>
                  </a:lnTo>
                  <a:lnTo>
                    <a:pt x="1392648" y="1843916"/>
                  </a:lnTo>
                  <a:lnTo>
                    <a:pt x="0" y="1843916"/>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38" name="Google Shape;438;p19"/>
            <p:cNvSpPr txBox="1"/>
            <p:nvPr/>
          </p:nvSpPr>
          <p:spPr>
            <a:xfrm>
              <a:off x="0" y="-47625"/>
              <a:ext cx="1392648" cy="1891541"/>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9" name="Google Shape;439;p19"/>
          <p:cNvGrpSpPr/>
          <p:nvPr/>
        </p:nvGrpSpPr>
        <p:grpSpPr>
          <a:xfrm>
            <a:off x="6955144" y="3098290"/>
            <a:ext cx="5030501" cy="6832596"/>
            <a:chOff x="0" y="-47625"/>
            <a:chExt cx="1392648" cy="1891541"/>
          </a:xfrm>
        </p:grpSpPr>
        <p:sp>
          <p:nvSpPr>
            <p:cNvPr id="440" name="Google Shape;440;p19"/>
            <p:cNvSpPr/>
            <p:nvPr/>
          </p:nvSpPr>
          <p:spPr>
            <a:xfrm>
              <a:off x="0" y="0"/>
              <a:ext cx="1392648" cy="1843916"/>
            </a:xfrm>
            <a:custGeom>
              <a:rect b="b" l="l" r="r" t="t"/>
              <a:pathLst>
                <a:path extrusionOk="0" h="1843916" w="1392648">
                  <a:moveTo>
                    <a:pt x="0" y="0"/>
                  </a:moveTo>
                  <a:lnTo>
                    <a:pt x="1392648" y="0"/>
                  </a:lnTo>
                  <a:lnTo>
                    <a:pt x="1392648" y="1843916"/>
                  </a:lnTo>
                  <a:lnTo>
                    <a:pt x="0" y="1843916"/>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41" name="Google Shape;441;p19"/>
            <p:cNvSpPr txBox="1"/>
            <p:nvPr/>
          </p:nvSpPr>
          <p:spPr>
            <a:xfrm>
              <a:off x="0" y="-47625"/>
              <a:ext cx="1392648" cy="1891541"/>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2" name="Google Shape;442;p19"/>
          <p:cNvGrpSpPr/>
          <p:nvPr/>
        </p:nvGrpSpPr>
        <p:grpSpPr>
          <a:xfrm>
            <a:off x="12597398" y="3098290"/>
            <a:ext cx="5030501" cy="6832596"/>
            <a:chOff x="0" y="-47625"/>
            <a:chExt cx="1392648" cy="1891541"/>
          </a:xfrm>
        </p:grpSpPr>
        <p:sp>
          <p:nvSpPr>
            <p:cNvPr id="443" name="Google Shape;443;p19"/>
            <p:cNvSpPr/>
            <p:nvPr/>
          </p:nvSpPr>
          <p:spPr>
            <a:xfrm>
              <a:off x="0" y="0"/>
              <a:ext cx="1392648" cy="1843916"/>
            </a:xfrm>
            <a:custGeom>
              <a:rect b="b" l="l" r="r" t="t"/>
              <a:pathLst>
                <a:path extrusionOk="0" h="1843916" w="1392648">
                  <a:moveTo>
                    <a:pt x="0" y="0"/>
                  </a:moveTo>
                  <a:lnTo>
                    <a:pt x="1392648" y="0"/>
                  </a:lnTo>
                  <a:lnTo>
                    <a:pt x="1392648" y="1843916"/>
                  </a:lnTo>
                  <a:lnTo>
                    <a:pt x="0" y="1843916"/>
                  </a:lnTo>
                  <a:close/>
                </a:path>
              </a:pathLst>
            </a:custGeom>
            <a:solidFill>
              <a:srgbClr val="000000">
                <a:alpha val="0"/>
              </a:srgbClr>
            </a:solidFill>
            <a:ln cap="sq" cmpd="sng" w="47625">
              <a:solidFill>
                <a:srgbClr val="000000"/>
              </a:solidFill>
              <a:prstDash val="solid"/>
              <a:miter lim="8000"/>
              <a:headEnd len="sm" w="sm" type="none"/>
              <a:tailEnd len="sm" w="sm" type="none"/>
            </a:ln>
          </p:spPr>
        </p:sp>
        <p:sp>
          <p:nvSpPr>
            <p:cNvPr id="444" name="Google Shape;444;p19"/>
            <p:cNvSpPr txBox="1"/>
            <p:nvPr/>
          </p:nvSpPr>
          <p:spPr>
            <a:xfrm>
              <a:off x="0" y="-47625"/>
              <a:ext cx="1392648" cy="1891541"/>
            </a:xfrm>
            <a:prstGeom prst="rect">
              <a:avLst/>
            </a:prstGeom>
            <a:noFill/>
            <a:ln>
              <a:noFill/>
            </a:ln>
          </p:spPr>
          <p:txBody>
            <a:bodyPr anchorCtr="0" anchor="ctr" bIns="50800" lIns="50800" spcFirstLastPara="1" rIns="50800" wrap="square" tIns="50800">
              <a:noAutofit/>
            </a:bodyPr>
            <a:lstStyle/>
            <a:p>
              <a:pPr indent="0" lvl="0" marL="0" marR="0" rtl="0" algn="ctr">
                <a:lnSpc>
                  <a:spcPct val="155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Legal and Illegal drugs Slides   ">
  <a:themeElements>
    <a:clrScheme name="Office">
      <a:dk1>
        <a:srgbClr val="000000"/>
      </a:dk1>
      <a:lt1>
        <a:srgbClr val="FFFFFF"/>
      </a:lt1>
      <a:dk2>
        <a:srgbClr val="B62C16"/>
      </a:dk2>
      <a:lt2>
        <a:srgbClr val="EAEAEA"/>
      </a:lt2>
      <a:accent1>
        <a:srgbClr val="C2C2C2"/>
      </a:accent1>
      <a:accent2>
        <a:srgbClr val="888888"/>
      </a:accent2>
      <a:accent3>
        <a:srgbClr val="FFFFFF"/>
      </a:accent3>
      <a:accent4>
        <a:srgbClr val="B62C16"/>
      </a:accent4>
      <a:accent5>
        <a:srgbClr val="EAEAEA"/>
      </a:accent5>
      <a:accent6>
        <a:srgbClr val="C2C2C2"/>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