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76" r:id="rId1"/>
    <p:sldMasterId id="2147483668" r:id="rId2"/>
  </p:sldMasterIdLst>
  <p:notesMasterIdLst>
    <p:notesMasterId r:id="rId11"/>
  </p:notesMasterIdLst>
  <p:sldIdLst>
    <p:sldId id="342" r:id="rId3"/>
    <p:sldId id="345" r:id="rId4"/>
    <p:sldId id="346" r:id="rId5"/>
    <p:sldId id="343" r:id="rId6"/>
    <p:sldId id="344" r:id="rId7"/>
    <p:sldId id="347" r:id="rId8"/>
    <p:sldId id="348" r:id="rId9"/>
    <p:sldId id="307"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CFD3"/>
    <a:srgbClr val="CD774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263" autoAdjust="0"/>
    <p:restoredTop sz="96327" autoAdjust="0"/>
  </p:normalViewPr>
  <p:slideViewPr>
    <p:cSldViewPr snapToGrid="0">
      <p:cViewPr>
        <p:scale>
          <a:sx n="100" d="100"/>
          <a:sy n="100" d="100"/>
        </p:scale>
        <p:origin x="1866" y="13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F5E78B-FE7C-474B-AC91-ABC1B62969E2}" type="datetimeFigureOut">
              <a:rPr lang="en-US" smtClean="0"/>
              <a:t>5/23/2025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50B4EB-D9F6-4F2F-973A-15D71B3F5057}" type="slidenum">
              <a:rPr lang="en-US" smtClean="0"/>
              <a:t>‹#›</a:t>
            </a:fld>
            <a:endParaRPr lang="en-US"/>
          </a:p>
        </p:txBody>
      </p:sp>
    </p:spTree>
    <p:extLst>
      <p:ext uri="{BB962C8B-B14F-4D97-AF65-F5344CB8AC3E}">
        <p14:creationId xmlns:p14="http://schemas.microsoft.com/office/powerpoint/2010/main" val="406278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1</a:t>
            </a:fld>
            <a:endParaRPr lang="en-US"/>
          </a:p>
        </p:txBody>
      </p:sp>
    </p:spTree>
    <p:extLst>
      <p:ext uri="{BB962C8B-B14F-4D97-AF65-F5344CB8AC3E}">
        <p14:creationId xmlns:p14="http://schemas.microsoft.com/office/powerpoint/2010/main" val="1538680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2</a:t>
            </a:fld>
            <a:endParaRPr lang="en-US"/>
          </a:p>
        </p:txBody>
      </p:sp>
    </p:spTree>
    <p:extLst>
      <p:ext uri="{BB962C8B-B14F-4D97-AF65-F5344CB8AC3E}">
        <p14:creationId xmlns:p14="http://schemas.microsoft.com/office/powerpoint/2010/main" val="20154902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3</a:t>
            </a:fld>
            <a:endParaRPr lang="en-US"/>
          </a:p>
        </p:txBody>
      </p:sp>
    </p:spTree>
    <p:extLst>
      <p:ext uri="{BB962C8B-B14F-4D97-AF65-F5344CB8AC3E}">
        <p14:creationId xmlns:p14="http://schemas.microsoft.com/office/powerpoint/2010/main" val="36673142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4</a:t>
            </a:fld>
            <a:endParaRPr lang="en-US"/>
          </a:p>
        </p:txBody>
      </p:sp>
    </p:spTree>
    <p:extLst>
      <p:ext uri="{BB962C8B-B14F-4D97-AF65-F5344CB8AC3E}">
        <p14:creationId xmlns:p14="http://schemas.microsoft.com/office/powerpoint/2010/main" val="7985148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5</a:t>
            </a:fld>
            <a:endParaRPr lang="en-US"/>
          </a:p>
        </p:txBody>
      </p:sp>
    </p:spTree>
    <p:extLst>
      <p:ext uri="{BB962C8B-B14F-4D97-AF65-F5344CB8AC3E}">
        <p14:creationId xmlns:p14="http://schemas.microsoft.com/office/powerpoint/2010/main" val="42124252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6</a:t>
            </a:fld>
            <a:endParaRPr lang="en-US"/>
          </a:p>
        </p:txBody>
      </p:sp>
    </p:spTree>
    <p:extLst>
      <p:ext uri="{BB962C8B-B14F-4D97-AF65-F5344CB8AC3E}">
        <p14:creationId xmlns:p14="http://schemas.microsoft.com/office/powerpoint/2010/main" val="24516831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7</a:t>
            </a:fld>
            <a:endParaRPr lang="en-US"/>
          </a:p>
        </p:txBody>
      </p:sp>
    </p:spTree>
    <p:extLst>
      <p:ext uri="{BB962C8B-B14F-4D97-AF65-F5344CB8AC3E}">
        <p14:creationId xmlns:p14="http://schemas.microsoft.com/office/powerpoint/2010/main" val="13884440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8D2766-C49B-4C1A-9FEE-6F146754B02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93266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hyperlink" Target="https://www.presentationgo.com/" TargetMode="External"/><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A2A6FDFB-46FD-4D32-A054-BC9C55F6A02B}"/>
              </a:ext>
            </a:extLst>
          </p:cNvPr>
          <p:cNvSpPr>
            <a:spLocks noGrp="1"/>
          </p:cNvSpPr>
          <p:nvPr>
            <p:ph type="ctrTitle"/>
          </p:nvPr>
        </p:nvSpPr>
        <p:spPr>
          <a:xfrm>
            <a:off x="838201" y="654909"/>
            <a:ext cx="4450491" cy="2657302"/>
          </a:xfrm>
        </p:spPr>
        <p:txBody>
          <a:bodyPr anchor="b"/>
          <a:lstStyle>
            <a:lvl1pPr algn="l">
              <a:defRPr sz="6000"/>
            </a:lvl1pPr>
          </a:lstStyle>
          <a:p>
            <a:r>
              <a:rPr lang="en-US"/>
              <a:t>Click to edit Master title style</a:t>
            </a:r>
            <a:endParaRPr lang="en-US" dirty="0"/>
          </a:p>
        </p:txBody>
      </p:sp>
      <p:sp>
        <p:nvSpPr>
          <p:cNvPr id="20" name="Subtitle 2">
            <a:extLst>
              <a:ext uri="{FF2B5EF4-FFF2-40B4-BE49-F238E27FC236}">
                <a16:creationId xmlns:a16="http://schemas.microsoft.com/office/drawing/2014/main" id="{C1F0D0AA-12EA-49AC-BF55-4B2556467E4C}"/>
              </a:ext>
            </a:extLst>
          </p:cNvPr>
          <p:cNvSpPr>
            <a:spLocks noGrp="1"/>
          </p:cNvSpPr>
          <p:nvPr>
            <p:ph type="subTitle" idx="1"/>
          </p:nvPr>
        </p:nvSpPr>
        <p:spPr>
          <a:xfrm>
            <a:off x="838200" y="3404286"/>
            <a:ext cx="4450492" cy="1637270"/>
          </a:xfrm>
        </p:spPr>
        <p:txBody>
          <a:bodyPr>
            <a:normAutofit/>
          </a:bodyPr>
          <a:lstStyle>
            <a:lvl1pPr marL="0" indent="0" algn="l">
              <a:buNone/>
              <a:defRPr sz="2800">
                <a:solidFill>
                  <a:schemeClr val="bg2">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1" name="Date Placeholder 3">
            <a:extLst>
              <a:ext uri="{FF2B5EF4-FFF2-40B4-BE49-F238E27FC236}">
                <a16:creationId xmlns:a16="http://schemas.microsoft.com/office/drawing/2014/main" id="{D611355A-2485-4AA5-91FA-EA5F3157B7B3}"/>
              </a:ext>
            </a:extLst>
          </p:cNvPr>
          <p:cNvSpPr>
            <a:spLocks noGrp="1"/>
          </p:cNvSpPr>
          <p:nvPr>
            <p:ph type="dt" sz="half" idx="10"/>
          </p:nvPr>
        </p:nvSpPr>
        <p:spPr>
          <a:xfrm>
            <a:off x="838200" y="6356350"/>
            <a:ext cx="1250092" cy="365125"/>
          </a:xfrm>
        </p:spPr>
        <p:txBody>
          <a:bodyPr/>
          <a:lstStyle/>
          <a:p>
            <a:r>
              <a:rPr lang="en-US"/>
              <a:t>Date</a:t>
            </a:r>
          </a:p>
        </p:txBody>
      </p:sp>
      <p:sp>
        <p:nvSpPr>
          <p:cNvPr id="23" name="Footer Placeholder 4">
            <a:extLst>
              <a:ext uri="{FF2B5EF4-FFF2-40B4-BE49-F238E27FC236}">
                <a16:creationId xmlns:a16="http://schemas.microsoft.com/office/drawing/2014/main" id="{64A10338-DE30-4CA9-A21B-D50D6579B160}"/>
              </a:ext>
            </a:extLst>
          </p:cNvPr>
          <p:cNvSpPr>
            <a:spLocks noGrp="1"/>
          </p:cNvSpPr>
          <p:nvPr>
            <p:ph type="ftr" sz="quarter" idx="11"/>
          </p:nvPr>
        </p:nvSpPr>
        <p:spPr>
          <a:xfrm>
            <a:off x="2283941" y="6356350"/>
            <a:ext cx="3165389" cy="365125"/>
          </a:xfrm>
        </p:spPr>
        <p:txBody>
          <a:bodyPr/>
          <a:lstStyle/>
          <a:p>
            <a:r>
              <a:rPr lang="en-US"/>
              <a:t>Your Footer Here</a:t>
            </a:r>
          </a:p>
        </p:txBody>
      </p:sp>
      <p:sp>
        <p:nvSpPr>
          <p:cNvPr id="24" name="Slide Number Placeholder 5">
            <a:extLst>
              <a:ext uri="{FF2B5EF4-FFF2-40B4-BE49-F238E27FC236}">
                <a16:creationId xmlns:a16="http://schemas.microsoft.com/office/drawing/2014/main" id="{49D5EB62-2B81-475B-92EC-DEB93DC3B249}"/>
              </a:ext>
            </a:extLst>
          </p:cNvPr>
          <p:cNvSpPr>
            <a:spLocks noGrp="1"/>
          </p:cNvSpPr>
          <p:nvPr>
            <p:ph type="sldNum" sz="quarter" idx="12"/>
          </p:nvPr>
        </p:nvSpPr>
        <p:spPr>
          <a:xfrm>
            <a:off x="8847438" y="6356350"/>
            <a:ext cx="2506362" cy="365125"/>
          </a:xfrm>
        </p:spPr>
        <p:txBody>
          <a:bodyPr/>
          <a:lstStyle/>
          <a:p>
            <a:fld id="{672B7600-67E3-4D97-B453-880E2742B982}" type="slidenum">
              <a:rPr lang="en-US" smtClean="0"/>
              <a:t>‹#›</a:t>
            </a:fld>
            <a:endParaRPr lang="en-US"/>
          </a:p>
        </p:txBody>
      </p:sp>
    </p:spTree>
    <p:extLst>
      <p:ext uri="{BB962C8B-B14F-4D97-AF65-F5344CB8AC3E}">
        <p14:creationId xmlns:p14="http://schemas.microsoft.com/office/powerpoint/2010/main" val="1706071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D08B00A-9A13-4AB1-A72D-2F499BA2EBAB}"/>
              </a:ext>
            </a:extLst>
          </p:cNvPr>
          <p:cNvSpPr>
            <a:spLocks noGrp="1"/>
          </p:cNvSpPr>
          <p:nvPr>
            <p:ph type="title"/>
          </p:nvPr>
        </p:nvSpPr>
        <p:spPr>
          <a:xfrm>
            <a:off x="838200" y="365125"/>
            <a:ext cx="6464643" cy="1325563"/>
          </a:xfrm>
        </p:spPr>
        <p:txBody>
          <a:bodyPr/>
          <a:lstStyle/>
          <a:p>
            <a:r>
              <a:rPr lang="en-US"/>
              <a:t>Click to edit Master title style</a:t>
            </a:r>
            <a:endParaRPr lang="en-US" dirty="0"/>
          </a:p>
        </p:txBody>
      </p:sp>
      <p:sp>
        <p:nvSpPr>
          <p:cNvPr id="18" name="Content Placeholder 2">
            <a:extLst>
              <a:ext uri="{FF2B5EF4-FFF2-40B4-BE49-F238E27FC236}">
                <a16:creationId xmlns:a16="http://schemas.microsoft.com/office/drawing/2014/main" id="{489DC5E6-DDCD-4B67-B47F-0BD6C54B83D2}"/>
              </a:ext>
            </a:extLst>
          </p:cNvPr>
          <p:cNvSpPr>
            <a:spLocks noGrp="1"/>
          </p:cNvSpPr>
          <p:nvPr>
            <p:ph idx="1"/>
          </p:nvPr>
        </p:nvSpPr>
        <p:spPr>
          <a:xfrm>
            <a:off x="838200" y="1825625"/>
            <a:ext cx="6464643" cy="4093912"/>
          </a:xfrm>
        </p:spPr>
        <p:txBody>
          <a:bodyPr/>
          <a:lstStyle>
            <a:lvl1pPr>
              <a:defRPr>
                <a:solidFill>
                  <a:schemeClr val="bg2">
                    <a:lumMod val="50000"/>
                  </a:schemeClr>
                </a:solidFill>
              </a:defRPr>
            </a:lvl1pPr>
            <a:lvl2pPr>
              <a:defRPr>
                <a:solidFill>
                  <a:schemeClr val="bg2">
                    <a:lumMod val="50000"/>
                  </a:schemeClr>
                </a:solidFill>
              </a:defRPr>
            </a:lvl2pPr>
            <a:lvl3pPr>
              <a:defRPr>
                <a:solidFill>
                  <a:schemeClr val="bg2">
                    <a:lumMod val="50000"/>
                  </a:schemeClr>
                </a:solidFill>
              </a:defRPr>
            </a:lvl3pPr>
            <a:lvl4pPr>
              <a:defRPr>
                <a:solidFill>
                  <a:schemeClr val="bg2">
                    <a:lumMod val="50000"/>
                  </a:schemeClr>
                </a:solidFill>
              </a:defRPr>
            </a:lvl4pPr>
            <a:lvl5pPr>
              <a:defRPr>
                <a:solidFill>
                  <a:schemeClr val="bg2">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Date Placeholder 3">
            <a:extLst>
              <a:ext uri="{FF2B5EF4-FFF2-40B4-BE49-F238E27FC236}">
                <a16:creationId xmlns:a16="http://schemas.microsoft.com/office/drawing/2014/main" id="{768C53B7-7FCD-400A-9752-7BFFD8BB3D75}"/>
              </a:ext>
            </a:extLst>
          </p:cNvPr>
          <p:cNvSpPr>
            <a:spLocks noGrp="1"/>
          </p:cNvSpPr>
          <p:nvPr>
            <p:ph type="dt" sz="half" idx="10"/>
          </p:nvPr>
        </p:nvSpPr>
        <p:spPr>
          <a:xfrm>
            <a:off x="838200" y="6356350"/>
            <a:ext cx="2743200" cy="365125"/>
          </a:xfrm>
        </p:spPr>
        <p:txBody>
          <a:bodyPr/>
          <a:lstStyle/>
          <a:p>
            <a:r>
              <a:rPr lang="en-US"/>
              <a:t>Date</a:t>
            </a:r>
          </a:p>
        </p:txBody>
      </p:sp>
      <p:sp>
        <p:nvSpPr>
          <p:cNvPr id="20" name="Footer Placeholder 4">
            <a:extLst>
              <a:ext uri="{FF2B5EF4-FFF2-40B4-BE49-F238E27FC236}">
                <a16:creationId xmlns:a16="http://schemas.microsoft.com/office/drawing/2014/main" id="{10C428BE-FED7-45A5-9425-7445C51F35BB}"/>
              </a:ext>
            </a:extLst>
          </p:cNvPr>
          <p:cNvSpPr>
            <a:spLocks noGrp="1"/>
          </p:cNvSpPr>
          <p:nvPr>
            <p:ph type="ftr" sz="quarter" idx="11"/>
          </p:nvPr>
        </p:nvSpPr>
        <p:spPr>
          <a:xfrm>
            <a:off x="4038600" y="6356350"/>
            <a:ext cx="3548449" cy="365125"/>
          </a:xfrm>
        </p:spPr>
        <p:txBody>
          <a:bodyPr/>
          <a:lstStyle/>
          <a:p>
            <a:r>
              <a:rPr lang="en-US"/>
              <a:t>Your Footer Here</a:t>
            </a:r>
          </a:p>
        </p:txBody>
      </p:sp>
      <p:sp>
        <p:nvSpPr>
          <p:cNvPr id="2" name="Rectangle 1">
            <a:extLst>
              <a:ext uri="{FF2B5EF4-FFF2-40B4-BE49-F238E27FC236}">
                <a16:creationId xmlns:a16="http://schemas.microsoft.com/office/drawing/2014/main" id="{B7F804AD-03D6-5652-FED9-990854A499C7}"/>
              </a:ext>
            </a:extLst>
          </p:cNvPr>
          <p:cNvSpPr/>
          <p:nvPr userDrawn="1"/>
        </p:nvSpPr>
        <p:spPr>
          <a:xfrm>
            <a:off x="11166389" y="0"/>
            <a:ext cx="1025611" cy="6858000"/>
          </a:xfrm>
          <a:prstGeom prst="rect">
            <a:avLst/>
          </a:prstGeom>
          <a:solidFill>
            <a:srgbClr val="CCCFD3">
              <a:alpha val="3383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lide Number Placeholder 5">
            <a:extLst>
              <a:ext uri="{FF2B5EF4-FFF2-40B4-BE49-F238E27FC236}">
                <a16:creationId xmlns:a16="http://schemas.microsoft.com/office/drawing/2014/main" id="{18FDE52B-46E4-490F-8D9A-1A96457A334F}"/>
              </a:ext>
            </a:extLst>
          </p:cNvPr>
          <p:cNvSpPr>
            <a:spLocks noGrp="1"/>
          </p:cNvSpPr>
          <p:nvPr>
            <p:ph type="sldNum" sz="quarter" idx="12"/>
          </p:nvPr>
        </p:nvSpPr>
        <p:spPr>
          <a:xfrm>
            <a:off x="10688594" y="6356350"/>
            <a:ext cx="665205" cy="365125"/>
          </a:xfrm>
        </p:spPr>
        <p:txBody>
          <a:bodyPr/>
          <a:lstStyle/>
          <a:p>
            <a:fld id="{672B7600-67E3-4D97-B453-880E2742B982}" type="slidenum">
              <a:rPr lang="en-US" smtClean="0"/>
              <a:t>‹#›</a:t>
            </a:fld>
            <a:endParaRPr lang="en-US"/>
          </a:p>
        </p:txBody>
      </p:sp>
    </p:spTree>
    <p:extLst>
      <p:ext uri="{BB962C8B-B14F-4D97-AF65-F5344CB8AC3E}">
        <p14:creationId xmlns:p14="http://schemas.microsoft.com/office/powerpoint/2010/main" val="1605757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8888851-8419-4D40-B1E3-9D279F24C731}"/>
              </a:ext>
            </a:extLst>
          </p:cNvPr>
          <p:cNvSpPr>
            <a:spLocks noGrp="1"/>
          </p:cNvSpPr>
          <p:nvPr>
            <p:ph type="title"/>
          </p:nvPr>
        </p:nvSpPr>
        <p:spPr>
          <a:xfrm>
            <a:off x="838200" y="365125"/>
            <a:ext cx="6967150" cy="1325563"/>
          </a:xfrm>
        </p:spPr>
        <p:txBody>
          <a:bodyPr/>
          <a:lstStyle/>
          <a:p>
            <a:r>
              <a:rPr lang="en-US"/>
              <a:t>Click to edit Master title style</a:t>
            </a:r>
          </a:p>
        </p:txBody>
      </p:sp>
      <p:sp>
        <p:nvSpPr>
          <p:cNvPr id="18" name="Content Placeholder 2">
            <a:extLst>
              <a:ext uri="{FF2B5EF4-FFF2-40B4-BE49-F238E27FC236}">
                <a16:creationId xmlns:a16="http://schemas.microsoft.com/office/drawing/2014/main" id="{9CCD0F33-6122-4DA2-AA9D-CA48CEFB9225}"/>
              </a:ext>
            </a:extLst>
          </p:cNvPr>
          <p:cNvSpPr>
            <a:spLocks noGrp="1"/>
          </p:cNvSpPr>
          <p:nvPr>
            <p:ph idx="1"/>
          </p:nvPr>
        </p:nvSpPr>
        <p:spPr>
          <a:xfrm>
            <a:off x="838200" y="1825625"/>
            <a:ext cx="6967150" cy="4113162"/>
          </a:xfrm>
        </p:spPr>
        <p:txBody>
          <a:bodyPr/>
          <a:lstStyle>
            <a:lvl1pPr>
              <a:defRPr>
                <a:solidFill>
                  <a:schemeClr val="bg2">
                    <a:lumMod val="50000"/>
                  </a:schemeClr>
                </a:solidFill>
              </a:defRPr>
            </a:lvl1pPr>
            <a:lvl2pPr>
              <a:defRPr>
                <a:solidFill>
                  <a:schemeClr val="bg2">
                    <a:lumMod val="50000"/>
                  </a:schemeClr>
                </a:solidFill>
              </a:defRPr>
            </a:lvl2pPr>
            <a:lvl3pPr>
              <a:defRPr>
                <a:solidFill>
                  <a:schemeClr val="bg2">
                    <a:lumMod val="50000"/>
                  </a:schemeClr>
                </a:solidFill>
              </a:defRPr>
            </a:lvl3pPr>
            <a:lvl4pPr>
              <a:defRPr>
                <a:solidFill>
                  <a:schemeClr val="bg2">
                    <a:lumMod val="50000"/>
                  </a:schemeClr>
                </a:solidFill>
              </a:defRPr>
            </a:lvl4pPr>
            <a:lvl5pPr>
              <a:defRPr>
                <a:solidFill>
                  <a:schemeClr val="bg2">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Date Placeholder 3">
            <a:extLst>
              <a:ext uri="{FF2B5EF4-FFF2-40B4-BE49-F238E27FC236}">
                <a16:creationId xmlns:a16="http://schemas.microsoft.com/office/drawing/2014/main" id="{7A8A3FA1-377F-4383-B7E8-14D9409AF64B}"/>
              </a:ext>
            </a:extLst>
          </p:cNvPr>
          <p:cNvSpPr>
            <a:spLocks noGrp="1"/>
          </p:cNvSpPr>
          <p:nvPr>
            <p:ph type="dt" sz="half" idx="10"/>
          </p:nvPr>
        </p:nvSpPr>
        <p:spPr>
          <a:xfrm>
            <a:off x="838200" y="6356350"/>
            <a:ext cx="2743200" cy="365125"/>
          </a:xfrm>
        </p:spPr>
        <p:txBody>
          <a:bodyPr/>
          <a:lstStyle/>
          <a:p>
            <a:r>
              <a:rPr lang="en-US"/>
              <a:t>Date</a:t>
            </a:r>
          </a:p>
        </p:txBody>
      </p:sp>
      <p:sp>
        <p:nvSpPr>
          <p:cNvPr id="20" name="Footer Placeholder 4">
            <a:extLst>
              <a:ext uri="{FF2B5EF4-FFF2-40B4-BE49-F238E27FC236}">
                <a16:creationId xmlns:a16="http://schemas.microsoft.com/office/drawing/2014/main" id="{566F5CF8-699B-4A09-9AD0-718B0175E486}"/>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2" name="Rectangle 1">
            <a:extLst>
              <a:ext uri="{FF2B5EF4-FFF2-40B4-BE49-F238E27FC236}">
                <a16:creationId xmlns:a16="http://schemas.microsoft.com/office/drawing/2014/main" id="{8FE2DA32-BADC-7CDF-4457-FFD1598E793D}"/>
              </a:ext>
            </a:extLst>
          </p:cNvPr>
          <p:cNvSpPr/>
          <p:nvPr userDrawn="1"/>
        </p:nvSpPr>
        <p:spPr>
          <a:xfrm>
            <a:off x="11166389" y="0"/>
            <a:ext cx="1025611" cy="6858000"/>
          </a:xfrm>
          <a:prstGeom prst="rect">
            <a:avLst/>
          </a:prstGeom>
          <a:solidFill>
            <a:srgbClr val="CCCFD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lide Number Placeholder 5">
            <a:extLst>
              <a:ext uri="{FF2B5EF4-FFF2-40B4-BE49-F238E27FC236}">
                <a16:creationId xmlns:a16="http://schemas.microsoft.com/office/drawing/2014/main" id="{7C55771C-35B2-4842-A572-EEE14A727DBF}"/>
              </a:ext>
            </a:extLst>
          </p:cNvPr>
          <p:cNvSpPr>
            <a:spLocks noGrp="1"/>
          </p:cNvSpPr>
          <p:nvPr>
            <p:ph type="sldNum" sz="quarter" idx="12"/>
          </p:nvPr>
        </p:nvSpPr>
        <p:spPr>
          <a:xfrm>
            <a:off x="10317892" y="6356350"/>
            <a:ext cx="1035908" cy="365125"/>
          </a:xfrm>
        </p:spPr>
        <p:txBody>
          <a:bodyPr/>
          <a:lstStyle/>
          <a:p>
            <a:fld id="{672B7600-67E3-4D97-B453-880E2742B982}" type="slidenum">
              <a:rPr lang="en-US" smtClean="0"/>
              <a:t>‹#›</a:t>
            </a:fld>
            <a:endParaRPr lang="en-US"/>
          </a:p>
        </p:txBody>
      </p:sp>
    </p:spTree>
    <p:extLst>
      <p:ext uri="{BB962C8B-B14F-4D97-AF65-F5344CB8AC3E}">
        <p14:creationId xmlns:p14="http://schemas.microsoft.com/office/powerpoint/2010/main" val="32534733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C7E228BF-1CA5-4856-ADE1-3CF4E8475976}"/>
              </a:ext>
            </a:extLst>
          </p:cNvPr>
          <p:cNvSpPr>
            <a:spLocks noGrp="1"/>
          </p:cNvSpPr>
          <p:nvPr>
            <p:ph type="title"/>
          </p:nvPr>
        </p:nvSpPr>
        <p:spPr>
          <a:xfrm>
            <a:off x="1322173" y="1155682"/>
            <a:ext cx="5078628" cy="2891749"/>
          </a:xfrm>
        </p:spPr>
        <p:txBody>
          <a:bodyPr anchor="b"/>
          <a:lstStyle>
            <a:lvl1pPr algn="l">
              <a:defRPr sz="6000"/>
            </a:lvl1pPr>
          </a:lstStyle>
          <a:p>
            <a:r>
              <a:rPr lang="en-US"/>
              <a:t>Click to edit Master title style</a:t>
            </a:r>
            <a:endParaRPr lang="en-US" dirty="0"/>
          </a:p>
        </p:txBody>
      </p:sp>
      <p:sp>
        <p:nvSpPr>
          <p:cNvPr id="9" name="Text Placeholder 2">
            <a:extLst>
              <a:ext uri="{FF2B5EF4-FFF2-40B4-BE49-F238E27FC236}">
                <a16:creationId xmlns:a16="http://schemas.microsoft.com/office/drawing/2014/main" id="{A75560DB-B208-41C1-AC26-ACACF8AE7CCD}"/>
              </a:ext>
            </a:extLst>
          </p:cNvPr>
          <p:cNvSpPr>
            <a:spLocks noGrp="1"/>
          </p:cNvSpPr>
          <p:nvPr>
            <p:ph type="body" idx="1"/>
          </p:nvPr>
        </p:nvSpPr>
        <p:spPr>
          <a:xfrm>
            <a:off x="1322173" y="4074419"/>
            <a:ext cx="5078628" cy="632663"/>
          </a:xfrm>
        </p:spPr>
        <p:txBody>
          <a:bodyPr/>
          <a:lstStyle>
            <a:lvl1pPr marL="0" indent="0" algn="l">
              <a:buNone/>
              <a:defRPr sz="2400">
                <a:solidFill>
                  <a:schemeClr val="bg2">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0" name="Date Placeholder 3">
            <a:extLst>
              <a:ext uri="{FF2B5EF4-FFF2-40B4-BE49-F238E27FC236}">
                <a16:creationId xmlns:a16="http://schemas.microsoft.com/office/drawing/2014/main" id="{78CD13F7-FE5E-4564-955B-78635E1D6BD1}"/>
              </a:ext>
            </a:extLst>
          </p:cNvPr>
          <p:cNvSpPr>
            <a:spLocks noGrp="1"/>
          </p:cNvSpPr>
          <p:nvPr>
            <p:ph type="dt" sz="half" idx="10"/>
          </p:nvPr>
        </p:nvSpPr>
        <p:spPr>
          <a:xfrm>
            <a:off x="1322173" y="6356350"/>
            <a:ext cx="1445742" cy="365125"/>
          </a:xfrm>
        </p:spPr>
        <p:txBody>
          <a:bodyPr/>
          <a:lstStyle/>
          <a:p>
            <a:r>
              <a:rPr lang="en-US"/>
              <a:t>Date</a:t>
            </a:r>
          </a:p>
        </p:txBody>
      </p:sp>
      <p:sp>
        <p:nvSpPr>
          <p:cNvPr id="11" name="Footer Placeholder 4">
            <a:extLst>
              <a:ext uri="{FF2B5EF4-FFF2-40B4-BE49-F238E27FC236}">
                <a16:creationId xmlns:a16="http://schemas.microsoft.com/office/drawing/2014/main" id="{DFEC6B85-2D6C-4E54-AFB1-FC9C8C5BCCCD}"/>
              </a:ext>
            </a:extLst>
          </p:cNvPr>
          <p:cNvSpPr>
            <a:spLocks noGrp="1"/>
          </p:cNvSpPr>
          <p:nvPr>
            <p:ph type="ftr" sz="quarter" idx="11"/>
          </p:nvPr>
        </p:nvSpPr>
        <p:spPr>
          <a:xfrm>
            <a:off x="3012989" y="6356350"/>
            <a:ext cx="3387811" cy="365125"/>
          </a:xfrm>
        </p:spPr>
        <p:txBody>
          <a:bodyPr/>
          <a:lstStyle/>
          <a:p>
            <a:r>
              <a:rPr lang="en-US"/>
              <a:t>Your Footer Here</a:t>
            </a:r>
          </a:p>
        </p:txBody>
      </p:sp>
      <p:sp>
        <p:nvSpPr>
          <p:cNvPr id="12" name="Slide Number Placeholder 5">
            <a:extLst>
              <a:ext uri="{FF2B5EF4-FFF2-40B4-BE49-F238E27FC236}">
                <a16:creationId xmlns:a16="http://schemas.microsoft.com/office/drawing/2014/main" id="{C0A08B1B-1C08-468B-84FB-AF1608C8E4FD}"/>
              </a:ext>
            </a:extLst>
          </p:cNvPr>
          <p:cNvSpPr>
            <a:spLocks noGrp="1"/>
          </p:cNvSpPr>
          <p:nvPr>
            <p:ph type="sldNum" sz="quarter" idx="12"/>
          </p:nvPr>
        </p:nvSpPr>
        <p:spPr>
          <a:xfrm>
            <a:off x="10416746" y="6356350"/>
            <a:ext cx="937054" cy="365125"/>
          </a:xfrm>
        </p:spPr>
        <p:txBody>
          <a:bodyPr/>
          <a:lstStyle/>
          <a:p>
            <a:fld id="{672B7600-67E3-4D97-B453-880E2742B982}" type="slidenum">
              <a:rPr lang="en-US" smtClean="0"/>
              <a:t>‹#›</a:t>
            </a:fld>
            <a:endParaRPr lang="en-US"/>
          </a:p>
        </p:txBody>
      </p:sp>
    </p:spTree>
    <p:extLst>
      <p:ext uri="{BB962C8B-B14F-4D97-AF65-F5344CB8AC3E}">
        <p14:creationId xmlns:p14="http://schemas.microsoft.com/office/powerpoint/2010/main" val="20923523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74985E82-8BBB-4140-ADE7-3211B76C0426}"/>
              </a:ext>
            </a:extLst>
          </p:cNvPr>
          <p:cNvSpPr>
            <a:spLocks noGrp="1"/>
          </p:cNvSpPr>
          <p:nvPr>
            <p:ph type="title"/>
          </p:nvPr>
        </p:nvSpPr>
        <p:spPr>
          <a:xfrm>
            <a:off x="838201" y="605481"/>
            <a:ext cx="5080686" cy="2823519"/>
          </a:xfrm>
        </p:spPr>
        <p:txBody>
          <a:bodyPr anchor="b"/>
          <a:lstStyle>
            <a:lvl1pPr>
              <a:defRPr sz="6000"/>
            </a:lvl1pPr>
          </a:lstStyle>
          <a:p>
            <a:r>
              <a:rPr lang="en-US"/>
              <a:t>Click to edit Master title style</a:t>
            </a:r>
            <a:endParaRPr lang="en-US" dirty="0"/>
          </a:p>
        </p:txBody>
      </p:sp>
      <p:sp>
        <p:nvSpPr>
          <p:cNvPr id="9" name="Text Placeholder 2">
            <a:extLst>
              <a:ext uri="{FF2B5EF4-FFF2-40B4-BE49-F238E27FC236}">
                <a16:creationId xmlns:a16="http://schemas.microsoft.com/office/drawing/2014/main" id="{BE5281E8-502B-4754-B5F5-7C62E11011CF}"/>
              </a:ext>
            </a:extLst>
          </p:cNvPr>
          <p:cNvSpPr>
            <a:spLocks noGrp="1"/>
          </p:cNvSpPr>
          <p:nvPr>
            <p:ph type="body" idx="1"/>
          </p:nvPr>
        </p:nvSpPr>
        <p:spPr>
          <a:xfrm>
            <a:off x="838201" y="3589933"/>
            <a:ext cx="5080686" cy="807178"/>
          </a:xfrm>
        </p:spPr>
        <p:txBody>
          <a:bodyPr/>
          <a:lstStyle>
            <a:lvl1pPr marL="0" indent="0">
              <a:buNone/>
              <a:defRPr sz="2400">
                <a:solidFill>
                  <a:schemeClr val="bg2">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0" name="Date Placeholder 3">
            <a:extLst>
              <a:ext uri="{FF2B5EF4-FFF2-40B4-BE49-F238E27FC236}">
                <a16:creationId xmlns:a16="http://schemas.microsoft.com/office/drawing/2014/main" id="{A67E5779-2729-4DED-A8C2-41F4FEE4767B}"/>
              </a:ext>
            </a:extLst>
          </p:cNvPr>
          <p:cNvSpPr>
            <a:spLocks noGrp="1"/>
          </p:cNvSpPr>
          <p:nvPr>
            <p:ph type="dt" sz="half" idx="10"/>
          </p:nvPr>
        </p:nvSpPr>
        <p:spPr>
          <a:xfrm>
            <a:off x="838200" y="6356350"/>
            <a:ext cx="1386016" cy="365125"/>
          </a:xfrm>
        </p:spPr>
        <p:txBody>
          <a:bodyPr/>
          <a:lstStyle/>
          <a:p>
            <a:r>
              <a:rPr lang="en-US"/>
              <a:t>Date</a:t>
            </a:r>
          </a:p>
        </p:txBody>
      </p:sp>
      <p:sp>
        <p:nvSpPr>
          <p:cNvPr id="11" name="Footer Placeholder 4">
            <a:extLst>
              <a:ext uri="{FF2B5EF4-FFF2-40B4-BE49-F238E27FC236}">
                <a16:creationId xmlns:a16="http://schemas.microsoft.com/office/drawing/2014/main" id="{FBD21987-FA22-47F7-B702-8D9638C10C5C}"/>
              </a:ext>
            </a:extLst>
          </p:cNvPr>
          <p:cNvSpPr>
            <a:spLocks noGrp="1"/>
          </p:cNvSpPr>
          <p:nvPr>
            <p:ph type="ftr" sz="quarter" idx="11"/>
          </p:nvPr>
        </p:nvSpPr>
        <p:spPr>
          <a:xfrm>
            <a:off x="2419865" y="6356350"/>
            <a:ext cx="3795584" cy="365125"/>
          </a:xfrm>
        </p:spPr>
        <p:txBody>
          <a:bodyPr/>
          <a:lstStyle/>
          <a:p>
            <a:r>
              <a:rPr lang="en-US"/>
              <a:t>Your Footer Here</a:t>
            </a:r>
          </a:p>
        </p:txBody>
      </p:sp>
      <p:sp>
        <p:nvSpPr>
          <p:cNvPr id="12" name="Slide Number Placeholder 5">
            <a:extLst>
              <a:ext uri="{FF2B5EF4-FFF2-40B4-BE49-F238E27FC236}">
                <a16:creationId xmlns:a16="http://schemas.microsoft.com/office/drawing/2014/main" id="{A03F40A7-0F3F-41D6-9058-1BE8DB2708C0}"/>
              </a:ext>
            </a:extLst>
          </p:cNvPr>
          <p:cNvSpPr>
            <a:spLocks noGrp="1"/>
          </p:cNvSpPr>
          <p:nvPr>
            <p:ph type="sldNum" sz="quarter" idx="12"/>
          </p:nvPr>
        </p:nvSpPr>
        <p:spPr>
          <a:xfrm>
            <a:off x="9772134" y="6356350"/>
            <a:ext cx="1581665" cy="365125"/>
          </a:xfrm>
        </p:spPr>
        <p:txBody>
          <a:bodyPr/>
          <a:lstStyle/>
          <a:p>
            <a:fld id="{672B7600-67E3-4D97-B453-880E2742B982}" type="slidenum">
              <a:rPr lang="en-US" smtClean="0"/>
              <a:t>‹#›</a:t>
            </a:fld>
            <a:endParaRPr lang="en-US"/>
          </a:p>
        </p:txBody>
      </p:sp>
    </p:spTree>
    <p:extLst>
      <p:ext uri="{BB962C8B-B14F-4D97-AF65-F5344CB8AC3E}">
        <p14:creationId xmlns:p14="http://schemas.microsoft.com/office/powerpoint/2010/main" val="41462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losin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907DC5D-4F3E-4A99-A621-6F93F32265C8}"/>
              </a:ext>
            </a:extLst>
          </p:cNvPr>
          <p:cNvSpPr>
            <a:spLocks noGrp="1"/>
          </p:cNvSpPr>
          <p:nvPr>
            <p:ph type="title"/>
          </p:nvPr>
        </p:nvSpPr>
        <p:spPr>
          <a:xfrm>
            <a:off x="838200" y="2318291"/>
            <a:ext cx="5945658" cy="2541331"/>
          </a:xfrm>
        </p:spPr>
        <p:txBody>
          <a:bodyPr anchor="b"/>
          <a:lstStyle>
            <a:lvl1pPr algn="l">
              <a:defRPr sz="6000"/>
            </a:lvl1pPr>
          </a:lstStyle>
          <a:p>
            <a:r>
              <a:rPr lang="en-US"/>
              <a:t>Click to edit Master title style</a:t>
            </a:r>
            <a:endParaRPr lang="en-US" dirty="0"/>
          </a:p>
        </p:txBody>
      </p:sp>
      <p:sp>
        <p:nvSpPr>
          <p:cNvPr id="9" name="Text Placeholder 2">
            <a:extLst>
              <a:ext uri="{FF2B5EF4-FFF2-40B4-BE49-F238E27FC236}">
                <a16:creationId xmlns:a16="http://schemas.microsoft.com/office/drawing/2014/main" id="{9DA8F992-7750-4566-AB4F-B2E8F3794CA3}"/>
              </a:ext>
            </a:extLst>
          </p:cNvPr>
          <p:cNvSpPr>
            <a:spLocks noGrp="1"/>
          </p:cNvSpPr>
          <p:nvPr>
            <p:ph type="body" idx="1"/>
          </p:nvPr>
        </p:nvSpPr>
        <p:spPr>
          <a:xfrm>
            <a:off x="838201" y="4886611"/>
            <a:ext cx="5945658" cy="1205270"/>
          </a:xfrm>
        </p:spPr>
        <p:txBody>
          <a:bodyPr/>
          <a:lstStyle>
            <a:lvl1pPr marL="0" indent="0" algn="l">
              <a:buNone/>
              <a:defRPr sz="2400">
                <a:solidFill>
                  <a:schemeClr val="bg2">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0" name="Date Placeholder 3">
            <a:extLst>
              <a:ext uri="{FF2B5EF4-FFF2-40B4-BE49-F238E27FC236}">
                <a16:creationId xmlns:a16="http://schemas.microsoft.com/office/drawing/2014/main" id="{0FEC4993-EF72-4ADC-8D11-1EB7C9409528}"/>
              </a:ext>
            </a:extLst>
          </p:cNvPr>
          <p:cNvSpPr>
            <a:spLocks noGrp="1"/>
          </p:cNvSpPr>
          <p:nvPr>
            <p:ph type="dt" sz="half" idx="10"/>
          </p:nvPr>
        </p:nvSpPr>
        <p:spPr>
          <a:xfrm>
            <a:off x="838200" y="6356350"/>
            <a:ext cx="1333500" cy="365125"/>
          </a:xfrm>
        </p:spPr>
        <p:txBody>
          <a:bodyPr/>
          <a:lstStyle/>
          <a:p>
            <a:r>
              <a:rPr lang="en-US"/>
              <a:t>Date</a:t>
            </a:r>
          </a:p>
        </p:txBody>
      </p:sp>
      <p:sp>
        <p:nvSpPr>
          <p:cNvPr id="11" name="Footer Placeholder 4">
            <a:extLst>
              <a:ext uri="{FF2B5EF4-FFF2-40B4-BE49-F238E27FC236}">
                <a16:creationId xmlns:a16="http://schemas.microsoft.com/office/drawing/2014/main" id="{B145FAD1-5607-4570-9675-FE264814964D}"/>
              </a:ext>
            </a:extLst>
          </p:cNvPr>
          <p:cNvSpPr>
            <a:spLocks noGrp="1"/>
          </p:cNvSpPr>
          <p:nvPr>
            <p:ph type="ftr" sz="quarter" idx="11"/>
          </p:nvPr>
        </p:nvSpPr>
        <p:spPr>
          <a:xfrm>
            <a:off x="2506362" y="6356350"/>
            <a:ext cx="4114800" cy="365125"/>
          </a:xfrm>
        </p:spPr>
        <p:txBody>
          <a:bodyPr/>
          <a:lstStyle/>
          <a:p>
            <a:r>
              <a:rPr lang="en-US"/>
              <a:t>Your Footer Here</a:t>
            </a:r>
          </a:p>
        </p:txBody>
      </p:sp>
      <p:sp>
        <p:nvSpPr>
          <p:cNvPr id="12" name="Slide Number Placeholder 5">
            <a:extLst>
              <a:ext uri="{FF2B5EF4-FFF2-40B4-BE49-F238E27FC236}">
                <a16:creationId xmlns:a16="http://schemas.microsoft.com/office/drawing/2014/main" id="{265FB8DD-A34F-4C06-9929-1E68FACD4D00}"/>
              </a:ext>
            </a:extLst>
          </p:cNvPr>
          <p:cNvSpPr>
            <a:spLocks noGrp="1"/>
          </p:cNvSpPr>
          <p:nvPr>
            <p:ph type="sldNum" sz="quarter" idx="12"/>
          </p:nvPr>
        </p:nvSpPr>
        <p:spPr>
          <a:xfrm>
            <a:off x="10020300" y="6356350"/>
            <a:ext cx="1333500" cy="365125"/>
          </a:xfrm>
        </p:spPr>
        <p:txBody>
          <a:bodyPr/>
          <a:lstStyle/>
          <a:p>
            <a:fld id="{672B7600-67E3-4D97-B453-880E2742B982}" type="slidenum">
              <a:rPr lang="en-US" smtClean="0"/>
              <a:t>‹#›</a:t>
            </a:fld>
            <a:endParaRPr lang="en-US"/>
          </a:p>
        </p:txBody>
      </p:sp>
      <p:sp>
        <p:nvSpPr>
          <p:cNvPr id="15" name="Picture Placeholder 15">
            <a:extLst>
              <a:ext uri="{FF2B5EF4-FFF2-40B4-BE49-F238E27FC236}">
                <a16:creationId xmlns:a16="http://schemas.microsoft.com/office/drawing/2014/main" id="{33CC49E4-6647-47F5-895A-9CFC416CE1C4}"/>
              </a:ext>
            </a:extLst>
          </p:cNvPr>
          <p:cNvSpPr>
            <a:spLocks noGrp="1"/>
          </p:cNvSpPr>
          <p:nvPr>
            <p:ph type="pic" sz="quarter" idx="13"/>
          </p:nvPr>
        </p:nvSpPr>
        <p:spPr>
          <a:xfrm>
            <a:off x="9650798" y="531392"/>
            <a:ext cx="1333500" cy="1333500"/>
          </a:xfrm>
          <a:prstGeom prst="ellipse">
            <a:avLst/>
          </a:prstGeom>
          <a:solidFill>
            <a:schemeClr val="bg1"/>
          </a:solidFill>
        </p:spPr>
        <p:txBody>
          <a:bodyPr anchor="ctr">
            <a:normAutofit/>
          </a:bodyPr>
          <a:lstStyle>
            <a:lvl1pPr marL="0" indent="0" algn="ctr">
              <a:buNone/>
              <a:defRPr sz="1400">
                <a:solidFill>
                  <a:schemeClr val="tx1">
                    <a:lumMod val="50000"/>
                  </a:schemeClr>
                </a:solidFill>
              </a:defRPr>
            </a:lvl1pPr>
          </a:lstStyle>
          <a:p>
            <a:r>
              <a:rPr lang="en-US"/>
              <a:t>Click icon to add picture</a:t>
            </a:r>
          </a:p>
        </p:txBody>
      </p:sp>
      <p:sp>
        <p:nvSpPr>
          <p:cNvPr id="16" name="Text Placeholder 17">
            <a:extLst>
              <a:ext uri="{FF2B5EF4-FFF2-40B4-BE49-F238E27FC236}">
                <a16:creationId xmlns:a16="http://schemas.microsoft.com/office/drawing/2014/main" id="{A537F86F-E8D6-44FF-939F-7EB5A46935EE}"/>
              </a:ext>
            </a:extLst>
          </p:cNvPr>
          <p:cNvSpPr>
            <a:spLocks noGrp="1"/>
          </p:cNvSpPr>
          <p:nvPr>
            <p:ph type="body" sz="quarter" idx="14" hasCustomPrompt="1"/>
          </p:nvPr>
        </p:nvSpPr>
        <p:spPr>
          <a:xfrm>
            <a:off x="10035060" y="2092225"/>
            <a:ext cx="1701800" cy="228600"/>
          </a:xfrm>
          <a:noFill/>
        </p:spPr>
        <p:txBody>
          <a:bodyPr anchor="ctr">
            <a:noAutofit/>
          </a:bodyPr>
          <a:lstStyle>
            <a:lvl1pPr marL="0" indent="0" algn="l">
              <a:buNone/>
              <a:defRPr sz="1200">
                <a:solidFill>
                  <a:schemeClr val="bg2">
                    <a:lumMod val="50000"/>
                  </a:schemeClr>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Name</a:t>
            </a:r>
          </a:p>
        </p:txBody>
      </p:sp>
      <p:sp>
        <p:nvSpPr>
          <p:cNvPr id="17" name="Text Placeholder 17">
            <a:extLst>
              <a:ext uri="{FF2B5EF4-FFF2-40B4-BE49-F238E27FC236}">
                <a16:creationId xmlns:a16="http://schemas.microsoft.com/office/drawing/2014/main" id="{17C97F11-0CC0-4E01-8422-614383043296}"/>
              </a:ext>
            </a:extLst>
          </p:cNvPr>
          <p:cNvSpPr>
            <a:spLocks noGrp="1"/>
          </p:cNvSpPr>
          <p:nvPr>
            <p:ph type="body" sz="quarter" idx="15" hasCustomPrompt="1"/>
          </p:nvPr>
        </p:nvSpPr>
        <p:spPr>
          <a:xfrm>
            <a:off x="10035060" y="2319558"/>
            <a:ext cx="1701800" cy="228600"/>
          </a:xfrm>
          <a:noFill/>
        </p:spPr>
        <p:txBody>
          <a:bodyPr anchor="ctr">
            <a:noAutofit/>
          </a:bodyPr>
          <a:lstStyle>
            <a:lvl1pPr marL="0" indent="0" algn="l">
              <a:buNone/>
              <a:defRPr sz="1200">
                <a:solidFill>
                  <a:schemeClr val="bg2">
                    <a:lumMod val="50000"/>
                  </a:schemeClr>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Mobile / email</a:t>
            </a:r>
          </a:p>
        </p:txBody>
      </p:sp>
      <p:sp>
        <p:nvSpPr>
          <p:cNvPr id="18" name="Text Placeholder 17">
            <a:extLst>
              <a:ext uri="{FF2B5EF4-FFF2-40B4-BE49-F238E27FC236}">
                <a16:creationId xmlns:a16="http://schemas.microsoft.com/office/drawing/2014/main" id="{322609FE-C556-4394-9CD9-CACD20BC7261}"/>
              </a:ext>
            </a:extLst>
          </p:cNvPr>
          <p:cNvSpPr>
            <a:spLocks noGrp="1"/>
          </p:cNvSpPr>
          <p:nvPr>
            <p:ph type="body" sz="quarter" idx="16" hasCustomPrompt="1"/>
          </p:nvPr>
        </p:nvSpPr>
        <p:spPr>
          <a:xfrm>
            <a:off x="10035060" y="2546891"/>
            <a:ext cx="1701800" cy="228600"/>
          </a:xfrm>
          <a:noFill/>
        </p:spPr>
        <p:txBody>
          <a:bodyPr anchor="ctr">
            <a:noAutofit/>
          </a:bodyPr>
          <a:lstStyle>
            <a:lvl1pPr marL="0" indent="0" algn="l">
              <a:buNone/>
              <a:defRPr sz="1200">
                <a:solidFill>
                  <a:schemeClr val="bg2">
                    <a:lumMod val="50000"/>
                  </a:schemeClr>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Company</a:t>
            </a:r>
          </a:p>
        </p:txBody>
      </p:sp>
    </p:spTree>
    <p:extLst>
      <p:ext uri="{BB962C8B-B14F-4D97-AF65-F5344CB8AC3E}">
        <p14:creationId xmlns:p14="http://schemas.microsoft.com/office/powerpoint/2010/main" val="3155828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lor and Typography">
    <p:spTree>
      <p:nvGrpSpPr>
        <p:cNvPr id="1" name=""/>
        <p:cNvGrpSpPr/>
        <p:nvPr/>
      </p:nvGrpSpPr>
      <p:grpSpPr>
        <a:xfrm>
          <a:off x="0" y="0"/>
          <a:ext cx="0" cy="0"/>
          <a:chOff x="0" y="0"/>
          <a:chExt cx="0" cy="0"/>
        </a:xfrm>
      </p:grpSpPr>
      <p:sp>
        <p:nvSpPr>
          <p:cNvPr id="175" name="Rectangle 174">
            <a:extLst>
              <a:ext uri="{FF2B5EF4-FFF2-40B4-BE49-F238E27FC236}">
                <a16:creationId xmlns:a16="http://schemas.microsoft.com/office/drawing/2014/main" id="{4460574F-0FFA-4AF4-9268-D077C9C57D58}"/>
              </a:ext>
            </a:extLst>
          </p:cNvPr>
          <p:cNvSpPr/>
          <p:nvPr userDrawn="1"/>
        </p:nvSpPr>
        <p:spPr>
          <a:xfrm>
            <a:off x="838199" y="1830763"/>
            <a:ext cx="894312" cy="1741127"/>
          </a:xfrm>
          <a:prstGeom prst="rect">
            <a:avLst/>
          </a:prstGeom>
          <a:solidFill>
            <a:schemeClr val="bg1">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4" name="Rectangle 173">
            <a:extLst>
              <a:ext uri="{FF2B5EF4-FFF2-40B4-BE49-F238E27FC236}">
                <a16:creationId xmlns:a16="http://schemas.microsoft.com/office/drawing/2014/main" id="{E9AEC03B-EFBC-451C-9889-555B420B787B}"/>
              </a:ext>
            </a:extLst>
          </p:cNvPr>
          <p:cNvSpPr/>
          <p:nvPr userDrawn="1"/>
        </p:nvSpPr>
        <p:spPr>
          <a:xfrm>
            <a:off x="838199" y="1830763"/>
            <a:ext cx="894312" cy="1551307"/>
          </a:xfrm>
          <a:prstGeom prst="rect">
            <a:avLst/>
          </a:prstGeom>
          <a:solidFill>
            <a:schemeClr val="bg1">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3" name="Rectangle 172">
            <a:extLst>
              <a:ext uri="{FF2B5EF4-FFF2-40B4-BE49-F238E27FC236}">
                <a16:creationId xmlns:a16="http://schemas.microsoft.com/office/drawing/2014/main" id="{12504A8F-A26B-43AF-BF89-2621FF0CE3CD}"/>
              </a:ext>
            </a:extLst>
          </p:cNvPr>
          <p:cNvSpPr/>
          <p:nvPr userDrawn="1"/>
        </p:nvSpPr>
        <p:spPr>
          <a:xfrm>
            <a:off x="838199" y="1830763"/>
            <a:ext cx="894312" cy="136148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2" name="Rectangle 171">
            <a:extLst>
              <a:ext uri="{FF2B5EF4-FFF2-40B4-BE49-F238E27FC236}">
                <a16:creationId xmlns:a16="http://schemas.microsoft.com/office/drawing/2014/main" id="{F7726C56-B942-4400-8CE0-069969802448}"/>
              </a:ext>
            </a:extLst>
          </p:cNvPr>
          <p:cNvSpPr/>
          <p:nvPr userDrawn="1"/>
        </p:nvSpPr>
        <p:spPr>
          <a:xfrm>
            <a:off x="838199" y="1830763"/>
            <a:ext cx="894312" cy="1171666"/>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1" name="Rectangle 170">
            <a:extLst>
              <a:ext uri="{FF2B5EF4-FFF2-40B4-BE49-F238E27FC236}">
                <a16:creationId xmlns:a16="http://schemas.microsoft.com/office/drawing/2014/main" id="{DAE760DB-698E-4688-BBAF-49FD684C7AFD}"/>
              </a:ext>
            </a:extLst>
          </p:cNvPr>
          <p:cNvSpPr/>
          <p:nvPr userDrawn="1"/>
        </p:nvSpPr>
        <p:spPr>
          <a:xfrm>
            <a:off x="838199" y="1830763"/>
            <a:ext cx="894312" cy="981846"/>
          </a:xfrm>
          <a:prstGeom prst="rect">
            <a:avLst/>
          </a:prstGeom>
          <a:solidFill>
            <a:schemeClr val="bg1">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0" name="Rectangle 169">
            <a:extLst>
              <a:ext uri="{FF2B5EF4-FFF2-40B4-BE49-F238E27FC236}">
                <a16:creationId xmlns:a16="http://schemas.microsoft.com/office/drawing/2014/main" id="{72A9A194-717A-430D-B418-44C0B8F1A4C3}"/>
              </a:ext>
            </a:extLst>
          </p:cNvPr>
          <p:cNvSpPr/>
          <p:nvPr userDrawn="1"/>
        </p:nvSpPr>
        <p:spPr>
          <a:xfrm>
            <a:off x="838200" y="1830763"/>
            <a:ext cx="894312" cy="7882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9" name="Rectangle 178">
            <a:extLst>
              <a:ext uri="{FF2B5EF4-FFF2-40B4-BE49-F238E27FC236}">
                <a16:creationId xmlns:a16="http://schemas.microsoft.com/office/drawing/2014/main" id="{E915F52A-A44F-4FB1-A1A1-1A513475EFE8}"/>
              </a:ext>
            </a:extLst>
          </p:cNvPr>
          <p:cNvSpPr/>
          <p:nvPr userDrawn="1"/>
        </p:nvSpPr>
        <p:spPr>
          <a:xfrm>
            <a:off x="1907231" y="1830763"/>
            <a:ext cx="894312" cy="1741127"/>
          </a:xfrm>
          <a:prstGeom prst="rect">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0" name="Rectangle 179">
            <a:extLst>
              <a:ext uri="{FF2B5EF4-FFF2-40B4-BE49-F238E27FC236}">
                <a16:creationId xmlns:a16="http://schemas.microsoft.com/office/drawing/2014/main" id="{6034C492-58E9-4550-B83D-E33D2B2217E6}"/>
              </a:ext>
            </a:extLst>
          </p:cNvPr>
          <p:cNvSpPr/>
          <p:nvPr userDrawn="1"/>
        </p:nvSpPr>
        <p:spPr>
          <a:xfrm>
            <a:off x="1907231" y="1830763"/>
            <a:ext cx="894312" cy="1551307"/>
          </a:xfrm>
          <a:prstGeom prst="rect">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1" name="Rectangle 180">
            <a:extLst>
              <a:ext uri="{FF2B5EF4-FFF2-40B4-BE49-F238E27FC236}">
                <a16:creationId xmlns:a16="http://schemas.microsoft.com/office/drawing/2014/main" id="{F92FB454-2844-432A-897E-609CA7D5AB13}"/>
              </a:ext>
            </a:extLst>
          </p:cNvPr>
          <p:cNvSpPr/>
          <p:nvPr userDrawn="1"/>
        </p:nvSpPr>
        <p:spPr>
          <a:xfrm>
            <a:off x="1907231" y="1830763"/>
            <a:ext cx="894312" cy="1361486"/>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2" name="Rectangle 181">
            <a:extLst>
              <a:ext uri="{FF2B5EF4-FFF2-40B4-BE49-F238E27FC236}">
                <a16:creationId xmlns:a16="http://schemas.microsoft.com/office/drawing/2014/main" id="{DFE585D9-1B79-4D2C-BE24-8DD53BF2D43D}"/>
              </a:ext>
            </a:extLst>
          </p:cNvPr>
          <p:cNvSpPr/>
          <p:nvPr userDrawn="1"/>
        </p:nvSpPr>
        <p:spPr>
          <a:xfrm>
            <a:off x="1907231" y="1830763"/>
            <a:ext cx="894312" cy="1171666"/>
          </a:xfrm>
          <a:prstGeom prst="rect">
            <a:avLst/>
          </a:prstGeom>
          <a:solidFill>
            <a:schemeClr val="tx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3" name="Rectangle 182">
            <a:extLst>
              <a:ext uri="{FF2B5EF4-FFF2-40B4-BE49-F238E27FC236}">
                <a16:creationId xmlns:a16="http://schemas.microsoft.com/office/drawing/2014/main" id="{7CA650B9-D80A-4F55-849B-9B9229BAB7AB}"/>
              </a:ext>
            </a:extLst>
          </p:cNvPr>
          <p:cNvSpPr/>
          <p:nvPr userDrawn="1"/>
        </p:nvSpPr>
        <p:spPr>
          <a:xfrm>
            <a:off x="1907231" y="1830763"/>
            <a:ext cx="894312" cy="981846"/>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4" name="Rectangle 183">
            <a:extLst>
              <a:ext uri="{FF2B5EF4-FFF2-40B4-BE49-F238E27FC236}">
                <a16:creationId xmlns:a16="http://schemas.microsoft.com/office/drawing/2014/main" id="{212A3E8F-2036-4425-950A-9DDCE99E48E2}"/>
              </a:ext>
            </a:extLst>
          </p:cNvPr>
          <p:cNvSpPr/>
          <p:nvPr userDrawn="1"/>
        </p:nvSpPr>
        <p:spPr>
          <a:xfrm>
            <a:off x="1907232" y="1830763"/>
            <a:ext cx="894312" cy="78825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6" name="Rectangle 185">
            <a:extLst>
              <a:ext uri="{FF2B5EF4-FFF2-40B4-BE49-F238E27FC236}">
                <a16:creationId xmlns:a16="http://schemas.microsoft.com/office/drawing/2014/main" id="{F8D77422-E1EF-442A-B883-288DFB42AC7A}"/>
              </a:ext>
            </a:extLst>
          </p:cNvPr>
          <p:cNvSpPr/>
          <p:nvPr userDrawn="1"/>
        </p:nvSpPr>
        <p:spPr>
          <a:xfrm>
            <a:off x="2976263" y="1830763"/>
            <a:ext cx="894312" cy="1741127"/>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7" name="Rectangle 186">
            <a:extLst>
              <a:ext uri="{FF2B5EF4-FFF2-40B4-BE49-F238E27FC236}">
                <a16:creationId xmlns:a16="http://schemas.microsoft.com/office/drawing/2014/main" id="{F5A5458A-8CAB-46ED-A597-7A9BC874E064}"/>
              </a:ext>
            </a:extLst>
          </p:cNvPr>
          <p:cNvSpPr/>
          <p:nvPr userDrawn="1"/>
        </p:nvSpPr>
        <p:spPr>
          <a:xfrm>
            <a:off x="2976263" y="1830763"/>
            <a:ext cx="894312" cy="1551307"/>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8" name="Rectangle 187">
            <a:extLst>
              <a:ext uri="{FF2B5EF4-FFF2-40B4-BE49-F238E27FC236}">
                <a16:creationId xmlns:a16="http://schemas.microsoft.com/office/drawing/2014/main" id="{129FB0AE-0FE9-4E47-89E1-28A56DFEFD44}"/>
              </a:ext>
            </a:extLst>
          </p:cNvPr>
          <p:cNvSpPr/>
          <p:nvPr userDrawn="1"/>
        </p:nvSpPr>
        <p:spPr>
          <a:xfrm>
            <a:off x="2976263" y="1830763"/>
            <a:ext cx="894312" cy="1361486"/>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9" name="Rectangle 188">
            <a:extLst>
              <a:ext uri="{FF2B5EF4-FFF2-40B4-BE49-F238E27FC236}">
                <a16:creationId xmlns:a16="http://schemas.microsoft.com/office/drawing/2014/main" id="{8DCBA888-FF6F-4E0D-AD60-DA0D78CD05D1}"/>
              </a:ext>
            </a:extLst>
          </p:cNvPr>
          <p:cNvSpPr/>
          <p:nvPr userDrawn="1"/>
        </p:nvSpPr>
        <p:spPr>
          <a:xfrm>
            <a:off x="2976263" y="1830763"/>
            <a:ext cx="894312" cy="1171666"/>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0" name="Rectangle 189">
            <a:extLst>
              <a:ext uri="{FF2B5EF4-FFF2-40B4-BE49-F238E27FC236}">
                <a16:creationId xmlns:a16="http://schemas.microsoft.com/office/drawing/2014/main" id="{F9271256-F951-4086-8A3B-C91C2291A176}"/>
              </a:ext>
            </a:extLst>
          </p:cNvPr>
          <p:cNvSpPr/>
          <p:nvPr userDrawn="1"/>
        </p:nvSpPr>
        <p:spPr>
          <a:xfrm>
            <a:off x="2976263" y="1830763"/>
            <a:ext cx="894312" cy="981846"/>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1" name="Rectangle 190">
            <a:extLst>
              <a:ext uri="{FF2B5EF4-FFF2-40B4-BE49-F238E27FC236}">
                <a16:creationId xmlns:a16="http://schemas.microsoft.com/office/drawing/2014/main" id="{27D18AA1-C449-4778-A01C-5FEFF6D4B6F0}"/>
              </a:ext>
            </a:extLst>
          </p:cNvPr>
          <p:cNvSpPr/>
          <p:nvPr userDrawn="1"/>
        </p:nvSpPr>
        <p:spPr>
          <a:xfrm>
            <a:off x="2976264" y="1830763"/>
            <a:ext cx="894312" cy="7882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3" name="Rectangle 192">
            <a:extLst>
              <a:ext uri="{FF2B5EF4-FFF2-40B4-BE49-F238E27FC236}">
                <a16:creationId xmlns:a16="http://schemas.microsoft.com/office/drawing/2014/main" id="{507DEC82-2EA5-41B4-BBE2-03D513A6990F}"/>
              </a:ext>
            </a:extLst>
          </p:cNvPr>
          <p:cNvSpPr/>
          <p:nvPr userDrawn="1"/>
        </p:nvSpPr>
        <p:spPr>
          <a:xfrm>
            <a:off x="4045295" y="1830763"/>
            <a:ext cx="894312" cy="1741127"/>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4" name="Rectangle 193">
            <a:extLst>
              <a:ext uri="{FF2B5EF4-FFF2-40B4-BE49-F238E27FC236}">
                <a16:creationId xmlns:a16="http://schemas.microsoft.com/office/drawing/2014/main" id="{CC3C8386-1A37-4F90-9D5F-F552F6BD3D6B}"/>
              </a:ext>
            </a:extLst>
          </p:cNvPr>
          <p:cNvSpPr/>
          <p:nvPr userDrawn="1"/>
        </p:nvSpPr>
        <p:spPr>
          <a:xfrm>
            <a:off x="4045295" y="1830763"/>
            <a:ext cx="894312" cy="155130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5" name="Rectangle 194">
            <a:extLst>
              <a:ext uri="{FF2B5EF4-FFF2-40B4-BE49-F238E27FC236}">
                <a16:creationId xmlns:a16="http://schemas.microsoft.com/office/drawing/2014/main" id="{20C96B97-602D-4FB6-83FA-5F537C10D957}"/>
              </a:ext>
            </a:extLst>
          </p:cNvPr>
          <p:cNvSpPr/>
          <p:nvPr userDrawn="1"/>
        </p:nvSpPr>
        <p:spPr>
          <a:xfrm>
            <a:off x="4045295" y="1830763"/>
            <a:ext cx="894312" cy="1361486"/>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6" name="Rectangle 195">
            <a:extLst>
              <a:ext uri="{FF2B5EF4-FFF2-40B4-BE49-F238E27FC236}">
                <a16:creationId xmlns:a16="http://schemas.microsoft.com/office/drawing/2014/main" id="{C78EB1C9-B967-4BCF-BA1F-F62AD5830A83}"/>
              </a:ext>
            </a:extLst>
          </p:cNvPr>
          <p:cNvSpPr/>
          <p:nvPr userDrawn="1"/>
        </p:nvSpPr>
        <p:spPr>
          <a:xfrm>
            <a:off x="4045295" y="1830763"/>
            <a:ext cx="894312" cy="1171666"/>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7" name="Rectangle 196">
            <a:extLst>
              <a:ext uri="{FF2B5EF4-FFF2-40B4-BE49-F238E27FC236}">
                <a16:creationId xmlns:a16="http://schemas.microsoft.com/office/drawing/2014/main" id="{530AF99D-4A64-462C-8DC1-2AFD50700E78}"/>
              </a:ext>
            </a:extLst>
          </p:cNvPr>
          <p:cNvSpPr/>
          <p:nvPr userDrawn="1"/>
        </p:nvSpPr>
        <p:spPr>
          <a:xfrm>
            <a:off x="4045295" y="1830763"/>
            <a:ext cx="894312" cy="981846"/>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8" name="Rectangle 197">
            <a:extLst>
              <a:ext uri="{FF2B5EF4-FFF2-40B4-BE49-F238E27FC236}">
                <a16:creationId xmlns:a16="http://schemas.microsoft.com/office/drawing/2014/main" id="{251EE8AC-B14F-4016-B318-3215BFA74576}"/>
              </a:ext>
            </a:extLst>
          </p:cNvPr>
          <p:cNvSpPr/>
          <p:nvPr userDrawn="1"/>
        </p:nvSpPr>
        <p:spPr>
          <a:xfrm>
            <a:off x="4045296" y="1830763"/>
            <a:ext cx="894312" cy="78825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0" name="Rectangle 199">
            <a:extLst>
              <a:ext uri="{FF2B5EF4-FFF2-40B4-BE49-F238E27FC236}">
                <a16:creationId xmlns:a16="http://schemas.microsoft.com/office/drawing/2014/main" id="{DB3EFE93-C789-4C06-AE63-48F21F3F0562}"/>
              </a:ext>
            </a:extLst>
          </p:cNvPr>
          <p:cNvSpPr/>
          <p:nvPr userDrawn="1"/>
        </p:nvSpPr>
        <p:spPr>
          <a:xfrm>
            <a:off x="5114327" y="1830763"/>
            <a:ext cx="894312" cy="1741127"/>
          </a:xfrm>
          <a:prstGeom prst="rect">
            <a:avLst/>
          </a:prstGeom>
          <a:solidFill>
            <a:schemeClr val="accent1">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1" name="Rectangle 200">
            <a:extLst>
              <a:ext uri="{FF2B5EF4-FFF2-40B4-BE49-F238E27FC236}">
                <a16:creationId xmlns:a16="http://schemas.microsoft.com/office/drawing/2014/main" id="{C159A26F-3E35-43ED-9527-94575D015CF9}"/>
              </a:ext>
            </a:extLst>
          </p:cNvPr>
          <p:cNvSpPr/>
          <p:nvPr userDrawn="1"/>
        </p:nvSpPr>
        <p:spPr>
          <a:xfrm>
            <a:off x="5114327" y="1830763"/>
            <a:ext cx="894312" cy="1551307"/>
          </a:xfrm>
          <a:prstGeom prst="rect">
            <a:avLst/>
          </a:prstGeom>
          <a:solidFill>
            <a:schemeClr val="accent1">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2" name="Rectangle 201">
            <a:extLst>
              <a:ext uri="{FF2B5EF4-FFF2-40B4-BE49-F238E27FC236}">
                <a16:creationId xmlns:a16="http://schemas.microsoft.com/office/drawing/2014/main" id="{197FEBE6-4234-4233-9AAC-C966B38A457C}"/>
              </a:ext>
            </a:extLst>
          </p:cNvPr>
          <p:cNvSpPr/>
          <p:nvPr userDrawn="1"/>
        </p:nvSpPr>
        <p:spPr>
          <a:xfrm>
            <a:off x="5114327" y="1830763"/>
            <a:ext cx="894312" cy="1361486"/>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3" name="Rectangle 202">
            <a:extLst>
              <a:ext uri="{FF2B5EF4-FFF2-40B4-BE49-F238E27FC236}">
                <a16:creationId xmlns:a16="http://schemas.microsoft.com/office/drawing/2014/main" id="{4A6CCAEB-B0B2-4918-BF93-14B428F71030}"/>
              </a:ext>
            </a:extLst>
          </p:cNvPr>
          <p:cNvSpPr/>
          <p:nvPr userDrawn="1"/>
        </p:nvSpPr>
        <p:spPr>
          <a:xfrm>
            <a:off x="5114327" y="1830763"/>
            <a:ext cx="894312" cy="1171666"/>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4" name="Rectangle 203">
            <a:extLst>
              <a:ext uri="{FF2B5EF4-FFF2-40B4-BE49-F238E27FC236}">
                <a16:creationId xmlns:a16="http://schemas.microsoft.com/office/drawing/2014/main" id="{26BAB2D9-48E2-4FD7-8266-8DA7249A311F}"/>
              </a:ext>
            </a:extLst>
          </p:cNvPr>
          <p:cNvSpPr/>
          <p:nvPr userDrawn="1"/>
        </p:nvSpPr>
        <p:spPr>
          <a:xfrm>
            <a:off x="5114327" y="1830763"/>
            <a:ext cx="894312" cy="981846"/>
          </a:xfrm>
          <a:prstGeom prst="rect">
            <a:avLst/>
          </a:prstGeom>
          <a:solidFill>
            <a:schemeClr val="accent1">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5" name="Rectangle 204">
            <a:extLst>
              <a:ext uri="{FF2B5EF4-FFF2-40B4-BE49-F238E27FC236}">
                <a16:creationId xmlns:a16="http://schemas.microsoft.com/office/drawing/2014/main" id="{E373E1AE-97F0-411F-ADE1-F7FA57FDB549}"/>
              </a:ext>
            </a:extLst>
          </p:cNvPr>
          <p:cNvSpPr/>
          <p:nvPr userDrawn="1"/>
        </p:nvSpPr>
        <p:spPr>
          <a:xfrm>
            <a:off x="5114328" y="1830763"/>
            <a:ext cx="894312" cy="78825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7" name="Rectangle 206">
            <a:extLst>
              <a:ext uri="{FF2B5EF4-FFF2-40B4-BE49-F238E27FC236}">
                <a16:creationId xmlns:a16="http://schemas.microsoft.com/office/drawing/2014/main" id="{7980EC62-1AA7-49B9-A98C-B1AE41A8BAF7}"/>
              </a:ext>
            </a:extLst>
          </p:cNvPr>
          <p:cNvSpPr/>
          <p:nvPr userDrawn="1"/>
        </p:nvSpPr>
        <p:spPr>
          <a:xfrm>
            <a:off x="6183359" y="1830763"/>
            <a:ext cx="894312" cy="1741127"/>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8" name="Rectangle 207">
            <a:extLst>
              <a:ext uri="{FF2B5EF4-FFF2-40B4-BE49-F238E27FC236}">
                <a16:creationId xmlns:a16="http://schemas.microsoft.com/office/drawing/2014/main" id="{1B940435-8801-4AE0-AF82-51785C14109F}"/>
              </a:ext>
            </a:extLst>
          </p:cNvPr>
          <p:cNvSpPr/>
          <p:nvPr userDrawn="1"/>
        </p:nvSpPr>
        <p:spPr>
          <a:xfrm>
            <a:off x="6183359" y="1830763"/>
            <a:ext cx="894312" cy="1551307"/>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9" name="Rectangle 208">
            <a:extLst>
              <a:ext uri="{FF2B5EF4-FFF2-40B4-BE49-F238E27FC236}">
                <a16:creationId xmlns:a16="http://schemas.microsoft.com/office/drawing/2014/main" id="{709FEA5B-55A5-4A85-90AE-A3E8181AD6B1}"/>
              </a:ext>
            </a:extLst>
          </p:cNvPr>
          <p:cNvSpPr/>
          <p:nvPr userDrawn="1"/>
        </p:nvSpPr>
        <p:spPr>
          <a:xfrm>
            <a:off x="6183359" y="1830763"/>
            <a:ext cx="894312" cy="1361486"/>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0" name="Rectangle 209">
            <a:extLst>
              <a:ext uri="{FF2B5EF4-FFF2-40B4-BE49-F238E27FC236}">
                <a16:creationId xmlns:a16="http://schemas.microsoft.com/office/drawing/2014/main" id="{AC24C165-A09C-48A0-8D30-43D9272501D0}"/>
              </a:ext>
            </a:extLst>
          </p:cNvPr>
          <p:cNvSpPr/>
          <p:nvPr userDrawn="1"/>
        </p:nvSpPr>
        <p:spPr>
          <a:xfrm>
            <a:off x="6183359" y="1830763"/>
            <a:ext cx="894312" cy="1171666"/>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1" name="Rectangle 210">
            <a:extLst>
              <a:ext uri="{FF2B5EF4-FFF2-40B4-BE49-F238E27FC236}">
                <a16:creationId xmlns:a16="http://schemas.microsoft.com/office/drawing/2014/main" id="{AF779B59-BF2E-434C-A692-81F3395A2DDC}"/>
              </a:ext>
            </a:extLst>
          </p:cNvPr>
          <p:cNvSpPr/>
          <p:nvPr userDrawn="1"/>
        </p:nvSpPr>
        <p:spPr>
          <a:xfrm>
            <a:off x="6183359" y="1830763"/>
            <a:ext cx="894312" cy="98184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2" name="Rectangle 211">
            <a:extLst>
              <a:ext uri="{FF2B5EF4-FFF2-40B4-BE49-F238E27FC236}">
                <a16:creationId xmlns:a16="http://schemas.microsoft.com/office/drawing/2014/main" id="{72D25286-DFE7-4DB6-BC2A-849B72A1D58F}"/>
              </a:ext>
            </a:extLst>
          </p:cNvPr>
          <p:cNvSpPr/>
          <p:nvPr userDrawn="1"/>
        </p:nvSpPr>
        <p:spPr>
          <a:xfrm>
            <a:off x="6183360" y="1830763"/>
            <a:ext cx="894312" cy="78825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4" name="Rectangle 213">
            <a:extLst>
              <a:ext uri="{FF2B5EF4-FFF2-40B4-BE49-F238E27FC236}">
                <a16:creationId xmlns:a16="http://schemas.microsoft.com/office/drawing/2014/main" id="{EFFFC619-3DCF-484B-936D-D1C6706967D7}"/>
              </a:ext>
            </a:extLst>
          </p:cNvPr>
          <p:cNvSpPr/>
          <p:nvPr userDrawn="1"/>
        </p:nvSpPr>
        <p:spPr>
          <a:xfrm>
            <a:off x="7252391" y="1830763"/>
            <a:ext cx="894312" cy="1741127"/>
          </a:xfrm>
          <a:prstGeom prst="rect">
            <a:avLst/>
          </a:prstGeom>
          <a:solidFill>
            <a:schemeClr val="accent3">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5" name="Rectangle 214">
            <a:extLst>
              <a:ext uri="{FF2B5EF4-FFF2-40B4-BE49-F238E27FC236}">
                <a16:creationId xmlns:a16="http://schemas.microsoft.com/office/drawing/2014/main" id="{C36F1647-E3A7-42C7-94DB-E22470CD7962}"/>
              </a:ext>
            </a:extLst>
          </p:cNvPr>
          <p:cNvSpPr/>
          <p:nvPr userDrawn="1"/>
        </p:nvSpPr>
        <p:spPr>
          <a:xfrm>
            <a:off x="7252391" y="1830763"/>
            <a:ext cx="894312" cy="1551307"/>
          </a:xfrm>
          <a:prstGeom prst="rect">
            <a:avLst/>
          </a:prstGeom>
          <a:solidFill>
            <a:schemeClr val="accent3">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6" name="Rectangle 215">
            <a:extLst>
              <a:ext uri="{FF2B5EF4-FFF2-40B4-BE49-F238E27FC236}">
                <a16:creationId xmlns:a16="http://schemas.microsoft.com/office/drawing/2014/main" id="{0812BACF-D77F-4A42-A212-538847FF9776}"/>
              </a:ext>
            </a:extLst>
          </p:cNvPr>
          <p:cNvSpPr/>
          <p:nvPr userDrawn="1"/>
        </p:nvSpPr>
        <p:spPr>
          <a:xfrm>
            <a:off x="7252391" y="1830763"/>
            <a:ext cx="894312" cy="1361486"/>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7" name="Rectangle 216">
            <a:extLst>
              <a:ext uri="{FF2B5EF4-FFF2-40B4-BE49-F238E27FC236}">
                <a16:creationId xmlns:a16="http://schemas.microsoft.com/office/drawing/2014/main" id="{63855A19-9DBA-4293-A411-6842A7DAA995}"/>
              </a:ext>
            </a:extLst>
          </p:cNvPr>
          <p:cNvSpPr/>
          <p:nvPr userDrawn="1"/>
        </p:nvSpPr>
        <p:spPr>
          <a:xfrm>
            <a:off x="7252391" y="1830763"/>
            <a:ext cx="894312" cy="1171666"/>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8" name="Rectangle 217">
            <a:extLst>
              <a:ext uri="{FF2B5EF4-FFF2-40B4-BE49-F238E27FC236}">
                <a16:creationId xmlns:a16="http://schemas.microsoft.com/office/drawing/2014/main" id="{E705E91E-E65F-4094-8904-D56C56FC5F44}"/>
              </a:ext>
            </a:extLst>
          </p:cNvPr>
          <p:cNvSpPr/>
          <p:nvPr userDrawn="1"/>
        </p:nvSpPr>
        <p:spPr>
          <a:xfrm>
            <a:off x="7252391" y="1830763"/>
            <a:ext cx="894312" cy="981846"/>
          </a:xfrm>
          <a:prstGeom prst="rect">
            <a:avLst/>
          </a:prstGeom>
          <a:solidFill>
            <a:schemeClr val="accent3">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9" name="Rectangle 218">
            <a:extLst>
              <a:ext uri="{FF2B5EF4-FFF2-40B4-BE49-F238E27FC236}">
                <a16:creationId xmlns:a16="http://schemas.microsoft.com/office/drawing/2014/main" id="{B6DEB2ED-B6FD-4B88-90DA-9530DA2E64C9}"/>
              </a:ext>
            </a:extLst>
          </p:cNvPr>
          <p:cNvSpPr/>
          <p:nvPr userDrawn="1"/>
        </p:nvSpPr>
        <p:spPr>
          <a:xfrm>
            <a:off x="7252392" y="1830763"/>
            <a:ext cx="894312" cy="78825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1" name="Rectangle 220">
            <a:extLst>
              <a:ext uri="{FF2B5EF4-FFF2-40B4-BE49-F238E27FC236}">
                <a16:creationId xmlns:a16="http://schemas.microsoft.com/office/drawing/2014/main" id="{62E667E1-7F5F-4E4F-AF63-4AB31D847AE0}"/>
              </a:ext>
            </a:extLst>
          </p:cNvPr>
          <p:cNvSpPr/>
          <p:nvPr userDrawn="1"/>
        </p:nvSpPr>
        <p:spPr>
          <a:xfrm>
            <a:off x="8321423" y="1830763"/>
            <a:ext cx="894312" cy="1741127"/>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2" name="Rectangle 221">
            <a:extLst>
              <a:ext uri="{FF2B5EF4-FFF2-40B4-BE49-F238E27FC236}">
                <a16:creationId xmlns:a16="http://schemas.microsoft.com/office/drawing/2014/main" id="{A9D94CA5-400D-47AE-9512-4557FBE20192}"/>
              </a:ext>
            </a:extLst>
          </p:cNvPr>
          <p:cNvSpPr/>
          <p:nvPr userDrawn="1"/>
        </p:nvSpPr>
        <p:spPr>
          <a:xfrm>
            <a:off x="8321423" y="1830763"/>
            <a:ext cx="894312" cy="1551307"/>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3" name="Rectangle 222">
            <a:extLst>
              <a:ext uri="{FF2B5EF4-FFF2-40B4-BE49-F238E27FC236}">
                <a16:creationId xmlns:a16="http://schemas.microsoft.com/office/drawing/2014/main" id="{1E60784B-8569-41D5-BB14-8F5DAFDCE67A}"/>
              </a:ext>
            </a:extLst>
          </p:cNvPr>
          <p:cNvSpPr/>
          <p:nvPr userDrawn="1"/>
        </p:nvSpPr>
        <p:spPr>
          <a:xfrm>
            <a:off x="8321423" y="1830763"/>
            <a:ext cx="894312" cy="1361486"/>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4" name="Rectangle 223">
            <a:extLst>
              <a:ext uri="{FF2B5EF4-FFF2-40B4-BE49-F238E27FC236}">
                <a16:creationId xmlns:a16="http://schemas.microsoft.com/office/drawing/2014/main" id="{FE043B0E-D351-4B21-BB22-FF8713E0E199}"/>
              </a:ext>
            </a:extLst>
          </p:cNvPr>
          <p:cNvSpPr/>
          <p:nvPr userDrawn="1"/>
        </p:nvSpPr>
        <p:spPr>
          <a:xfrm>
            <a:off x="8321423" y="1830763"/>
            <a:ext cx="894312" cy="117166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5" name="Rectangle 224">
            <a:extLst>
              <a:ext uri="{FF2B5EF4-FFF2-40B4-BE49-F238E27FC236}">
                <a16:creationId xmlns:a16="http://schemas.microsoft.com/office/drawing/2014/main" id="{D57AC92D-3891-4CC7-9301-A742653C394B}"/>
              </a:ext>
            </a:extLst>
          </p:cNvPr>
          <p:cNvSpPr/>
          <p:nvPr userDrawn="1"/>
        </p:nvSpPr>
        <p:spPr>
          <a:xfrm>
            <a:off x="8321423" y="1830763"/>
            <a:ext cx="894312" cy="981846"/>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6" name="Rectangle 225">
            <a:extLst>
              <a:ext uri="{FF2B5EF4-FFF2-40B4-BE49-F238E27FC236}">
                <a16:creationId xmlns:a16="http://schemas.microsoft.com/office/drawing/2014/main" id="{870D976A-0EA2-4422-A1FB-EE1A159B65DC}"/>
              </a:ext>
            </a:extLst>
          </p:cNvPr>
          <p:cNvSpPr/>
          <p:nvPr userDrawn="1"/>
        </p:nvSpPr>
        <p:spPr>
          <a:xfrm>
            <a:off x="8321424" y="1830763"/>
            <a:ext cx="894312" cy="78825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8" name="Rectangle 227">
            <a:extLst>
              <a:ext uri="{FF2B5EF4-FFF2-40B4-BE49-F238E27FC236}">
                <a16:creationId xmlns:a16="http://schemas.microsoft.com/office/drawing/2014/main" id="{074CEC48-74FA-45A9-9E16-525EB9E974F9}"/>
              </a:ext>
            </a:extLst>
          </p:cNvPr>
          <p:cNvSpPr/>
          <p:nvPr userDrawn="1"/>
        </p:nvSpPr>
        <p:spPr>
          <a:xfrm>
            <a:off x="9390455" y="1830763"/>
            <a:ext cx="894312" cy="1741127"/>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9" name="Rectangle 228">
            <a:extLst>
              <a:ext uri="{FF2B5EF4-FFF2-40B4-BE49-F238E27FC236}">
                <a16:creationId xmlns:a16="http://schemas.microsoft.com/office/drawing/2014/main" id="{8CA8D9C7-FFCE-4895-B720-C9F65C686B93}"/>
              </a:ext>
            </a:extLst>
          </p:cNvPr>
          <p:cNvSpPr/>
          <p:nvPr userDrawn="1"/>
        </p:nvSpPr>
        <p:spPr>
          <a:xfrm>
            <a:off x="9390455" y="1830763"/>
            <a:ext cx="894312" cy="1551307"/>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0" name="Rectangle 229">
            <a:extLst>
              <a:ext uri="{FF2B5EF4-FFF2-40B4-BE49-F238E27FC236}">
                <a16:creationId xmlns:a16="http://schemas.microsoft.com/office/drawing/2014/main" id="{DF8FDE11-2636-4F16-BC4C-C0DBD965F47E}"/>
              </a:ext>
            </a:extLst>
          </p:cNvPr>
          <p:cNvSpPr/>
          <p:nvPr userDrawn="1"/>
        </p:nvSpPr>
        <p:spPr>
          <a:xfrm>
            <a:off x="9390455" y="1830763"/>
            <a:ext cx="894312" cy="1361486"/>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1" name="Rectangle 230">
            <a:extLst>
              <a:ext uri="{FF2B5EF4-FFF2-40B4-BE49-F238E27FC236}">
                <a16:creationId xmlns:a16="http://schemas.microsoft.com/office/drawing/2014/main" id="{EAE2FCEB-5A44-4458-99EB-B2522F731513}"/>
              </a:ext>
            </a:extLst>
          </p:cNvPr>
          <p:cNvSpPr/>
          <p:nvPr userDrawn="1"/>
        </p:nvSpPr>
        <p:spPr>
          <a:xfrm>
            <a:off x="9390455" y="1830763"/>
            <a:ext cx="894312" cy="1171666"/>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2" name="Rectangle 231">
            <a:extLst>
              <a:ext uri="{FF2B5EF4-FFF2-40B4-BE49-F238E27FC236}">
                <a16:creationId xmlns:a16="http://schemas.microsoft.com/office/drawing/2014/main" id="{FA982CEB-3569-4AB2-A279-56909D8DBA2B}"/>
              </a:ext>
            </a:extLst>
          </p:cNvPr>
          <p:cNvSpPr/>
          <p:nvPr userDrawn="1"/>
        </p:nvSpPr>
        <p:spPr>
          <a:xfrm>
            <a:off x="9390455" y="1830763"/>
            <a:ext cx="894312" cy="981846"/>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3" name="Rectangle 232">
            <a:extLst>
              <a:ext uri="{FF2B5EF4-FFF2-40B4-BE49-F238E27FC236}">
                <a16:creationId xmlns:a16="http://schemas.microsoft.com/office/drawing/2014/main" id="{B85FDECF-7983-4160-8B97-DA92A01F2A38}"/>
              </a:ext>
            </a:extLst>
          </p:cNvPr>
          <p:cNvSpPr/>
          <p:nvPr userDrawn="1"/>
        </p:nvSpPr>
        <p:spPr>
          <a:xfrm>
            <a:off x="9390456" y="1830763"/>
            <a:ext cx="894312" cy="78825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5" name="Rectangle 234">
            <a:extLst>
              <a:ext uri="{FF2B5EF4-FFF2-40B4-BE49-F238E27FC236}">
                <a16:creationId xmlns:a16="http://schemas.microsoft.com/office/drawing/2014/main" id="{80F0CF47-25FB-4AB4-837F-33B5D368A8C0}"/>
              </a:ext>
            </a:extLst>
          </p:cNvPr>
          <p:cNvSpPr/>
          <p:nvPr userDrawn="1"/>
        </p:nvSpPr>
        <p:spPr>
          <a:xfrm>
            <a:off x="10459488" y="1830763"/>
            <a:ext cx="894312" cy="1741127"/>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6" name="Rectangle 235">
            <a:extLst>
              <a:ext uri="{FF2B5EF4-FFF2-40B4-BE49-F238E27FC236}">
                <a16:creationId xmlns:a16="http://schemas.microsoft.com/office/drawing/2014/main" id="{12C0DD63-4FB0-4217-BC06-7CEB655B79B6}"/>
              </a:ext>
            </a:extLst>
          </p:cNvPr>
          <p:cNvSpPr/>
          <p:nvPr userDrawn="1"/>
        </p:nvSpPr>
        <p:spPr>
          <a:xfrm>
            <a:off x="10459488" y="1830763"/>
            <a:ext cx="894312" cy="1551307"/>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7" name="Rectangle 236">
            <a:extLst>
              <a:ext uri="{FF2B5EF4-FFF2-40B4-BE49-F238E27FC236}">
                <a16:creationId xmlns:a16="http://schemas.microsoft.com/office/drawing/2014/main" id="{5841390F-E0B0-48E2-8756-2C0A532BC037}"/>
              </a:ext>
            </a:extLst>
          </p:cNvPr>
          <p:cNvSpPr/>
          <p:nvPr userDrawn="1"/>
        </p:nvSpPr>
        <p:spPr>
          <a:xfrm>
            <a:off x="10459488" y="1830763"/>
            <a:ext cx="894312" cy="136148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8" name="Rectangle 237">
            <a:extLst>
              <a:ext uri="{FF2B5EF4-FFF2-40B4-BE49-F238E27FC236}">
                <a16:creationId xmlns:a16="http://schemas.microsoft.com/office/drawing/2014/main" id="{E49982BC-FA05-4F1B-A8BD-AE3793F3BD02}"/>
              </a:ext>
            </a:extLst>
          </p:cNvPr>
          <p:cNvSpPr/>
          <p:nvPr userDrawn="1"/>
        </p:nvSpPr>
        <p:spPr>
          <a:xfrm>
            <a:off x="10459488" y="1830763"/>
            <a:ext cx="894312" cy="1171666"/>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9" name="Rectangle 238">
            <a:extLst>
              <a:ext uri="{FF2B5EF4-FFF2-40B4-BE49-F238E27FC236}">
                <a16:creationId xmlns:a16="http://schemas.microsoft.com/office/drawing/2014/main" id="{84445015-4210-46FE-958B-F3271E10284B}"/>
              </a:ext>
            </a:extLst>
          </p:cNvPr>
          <p:cNvSpPr/>
          <p:nvPr userDrawn="1"/>
        </p:nvSpPr>
        <p:spPr>
          <a:xfrm>
            <a:off x="10459488" y="1830763"/>
            <a:ext cx="894312" cy="981846"/>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40" name="Rectangle 239">
            <a:extLst>
              <a:ext uri="{FF2B5EF4-FFF2-40B4-BE49-F238E27FC236}">
                <a16:creationId xmlns:a16="http://schemas.microsoft.com/office/drawing/2014/main" id="{06FD93CB-F173-4C32-9E54-DE5EDB0F83D8}"/>
              </a:ext>
            </a:extLst>
          </p:cNvPr>
          <p:cNvSpPr/>
          <p:nvPr userDrawn="1"/>
        </p:nvSpPr>
        <p:spPr>
          <a:xfrm>
            <a:off x="10459489" y="1830763"/>
            <a:ext cx="894312" cy="78825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2" name="Title 1">
            <a:extLst>
              <a:ext uri="{FF2B5EF4-FFF2-40B4-BE49-F238E27FC236}">
                <a16:creationId xmlns:a16="http://schemas.microsoft.com/office/drawing/2014/main" id="{0D08B00A-9A13-4AB1-A72D-2F499BA2EBAB}"/>
              </a:ext>
            </a:extLst>
          </p:cNvPr>
          <p:cNvSpPr>
            <a:spLocks noGrp="1"/>
          </p:cNvSpPr>
          <p:nvPr userDrawn="1">
            <p:ph type="title"/>
          </p:nvPr>
        </p:nvSpPr>
        <p:spPr>
          <a:xfrm>
            <a:off x="838200" y="365125"/>
            <a:ext cx="10515600" cy="1325563"/>
          </a:xfrm>
        </p:spPr>
        <p:txBody>
          <a:bodyPr/>
          <a:lstStyle/>
          <a:p>
            <a:r>
              <a:rPr lang="en-US"/>
              <a:t>Click to edit Master title style</a:t>
            </a:r>
            <a:endParaRPr lang="en-US" dirty="0"/>
          </a:p>
        </p:txBody>
      </p:sp>
      <p:sp>
        <p:nvSpPr>
          <p:cNvPr id="88" name="Text Placeholder 2">
            <a:extLst>
              <a:ext uri="{FF2B5EF4-FFF2-40B4-BE49-F238E27FC236}">
                <a16:creationId xmlns:a16="http://schemas.microsoft.com/office/drawing/2014/main" id="{BB3FC47E-3339-49A8-AEF2-ECC3BF1514FB}"/>
              </a:ext>
            </a:extLst>
          </p:cNvPr>
          <p:cNvSpPr>
            <a:spLocks noGrp="1"/>
          </p:cNvSpPr>
          <p:nvPr userDrawn="1">
            <p:ph type="body" sz="quarter" idx="10"/>
          </p:nvPr>
        </p:nvSpPr>
        <p:spPr>
          <a:xfrm>
            <a:off x="838199" y="3709150"/>
            <a:ext cx="10515600" cy="1325880"/>
          </a:xfrm>
        </p:spPr>
        <p:txBody>
          <a:bodyPr vert="horz" lIns="91440" tIns="45720" rIns="91440" bIns="45720" rtlCol="0" anchor="ctr">
            <a:normAutofit/>
          </a:bodyPr>
          <a:lstStyle>
            <a:lvl1pPr marL="0" indent="0">
              <a:buNone/>
              <a:defRPr lang="en-US" sz="4400" b="1" dirty="0">
                <a:solidFill>
                  <a:schemeClr val="tx1"/>
                </a:solidFill>
                <a:latin typeface="+mn-lt"/>
                <a:ea typeface="+mj-ea"/>
                <a:cs typeface="+mj-cs"/>
              </a:defRPr>
            </a:lvl1pPr>
          </a:lstStyle>
          <a:p>
            <a:pPr marL="228600" lvl="0" indent="-228600">
              <a:spcBef>
                <a:spcPct val="0"/>
              </a:spcBef>
            </a:pPr>
            <a:r>
              <a:rPr lang="en-US"/>
              <a:t>Click to edit Master text styles</a:t>
            </a:r>
          </a:p>
        </p:txBody>
      </p:sp>
      <p:sp>
        <p:nvSpPr>
          <p:cNvPr id="89" name="TextBox 88">
            <a:extLst>
              <a:ext uri="{FF2B5EF4-FFF2-40B4-BE49-F238E27FC236}">
                <a16:creationId xmlns:a16="http://schemas.microsoft.com/office/drawing/2014/main" id="{829D5438-3BC8-4817-9C86-A9AAA6047492}"/>
              </a:ext>
            </a:extLst>
          </p:cNvPr>
          <p:cNvSpPr txBox="1"/>
          <p:nvPr userDrawn="1"/>
        </p:nvSpPr>
        <p:spPr>
          <a:xfrm>
            <a:off x="4677206" y="4033186"/>
            <a:ext cx="2435282" cy="2646878"/>
          </a:xfrm>
          <a:prstGeom prst="rect">
            <a:avLst/>
          </a:prstGeom>
          <a:noFill/>
        </p:spPr>
        <p:txBody>
          <a:bodyPr wrap="none" rtlCol="0">
            <a:spAutoFit/>
          </a:bodyPr>
          <a:lstStyle/>
          <a:p>
            <a:pPr algn="ctr"/>
            <a:r>
              <a:rPr lang="en-US" sz="16600" dirty="0">
                <a:solidFill>
                  <a:schemeClr val="bg2">
                    <a:lumMod val="50000"/>
                  </a:schemeClr>
                </a:solidFill>
              </a:rPr>
              <a:t>Aa</a:t>
            </a:r>
          </a:p>
        </p:txBody>
      </p:sp>
      <p:sp>
        <p:nvSpPr>
          <p:cNvPr id="90" name="Text Placeholder 7">
            <a:extLst>
              <a:ext uri="{FF2B5EF4-FFF2-40B4-BE49-F238E27FC236}">
                <a16:creationId xmlns:a16="http://schemas.microsoft.com/office/drawing/2014/main" id="{676EAA04-3941-4EEF-875A-DA2DBBB0CA82}"/>
              </a:ext>
            </a:extLst>
          </p:cNvPr>
          <p:cNvSpPr>
            <a:spLocks noGrp="1"/>
          </p:cNvSpPr>
          <p:nvPr userDrawn="1">
            <p:ph type="body" sz="quarter" idx="11" hasCustomPrompt="1"/>
          </p:nvPr>
        </p:nvSpPr>
        <p:spPr>
          <a:xfrm>
            <a:off x="4697757" y="6124726"/>
            <a:ext cx="2394180" cy="564999"/>
          </a:xfrm>
        </p:spPr>
        <p:txBody>
          <a:bodyPr anchor="ctr"/>
          <a:lstStyle>
            <a:lvl1pPr marL="0" indent="0" algn="ctr">
              <a:buNone/>
              <a:defRPr/>
            </a:lvl1pPr>
          </a:lstStyle>
          <a:p>
            <a:pPr lvl="0"/>
            <a:r>
              <a:rPr lang="en-US" dirty="0"/>
              <a:t>Font name</a:t>
            </a:r>
          </a:p>
        </p:txBody>
      </p:sp>
      <p:sp>
        <p:nvSpPr>
          <p:cNvPr id="91" name="TextBox 90">
            <a:extLst>
              <a:ext uri="{FF2B5EF4-FFF2-40B4-BE49-F238E27FC236}">
                <a16:creationId xmlns:a16="http://schemas.microsoft.com/office/drawing/2014/main" id="{59DB07F4-2F4D-4904-9DDA-6D453F791811}"/>
              </a:ext>
            </a:extLst>
          </p:cNvPr>
          <p:cNvSpPr txBox="1"/>
          <p:nvPr userDrawn="1"/>
        </p:nvSpPr>
        <p:spPr>
          <a:xfrm>
            <a:off x="7664716" y="4033186"/>
            <a:ext cx="2435282" cy="2646878"/>
          </a:xfrm>
          <a:prstGeom prst="rect">
            <a:avLst/>
          </a:prstGeom>
          <a:noFill/>
        </p:spPr>
        <p:txBody>
          <a:bodyPr wrap="none" rtlCol="0">
            <a:spAutoFit/>
          </a:bodyPr>
          <a:lstStyle/>
          <a:p>
            <a:pPr algn="ctr"/>
            <a:r>
              <a:rPr lang="en-US" sz="16600" dirty="0">
                <a:solidFill>
                  <a:schemeClr val="bg2">
                    <a:lumMod val="50000"/>
                  </a:schemeClr>
                </a:solidFill>
                <a:latin typeface="+mj-lt"/>
              </a:rPr>
              <a:t>Aa</a:t>
            </a:r>
          </a:p>
        </p:txBody>
      </p:sp>
      <p:sp>
        <p:nvSpPr>
          <p:cNvPr id="92" name="Text Placeholder 7">
            <a:extLst>
              <a:ext uri="{FF2B5EF4-FFF2-40B4-BE49-F238E27FC236}">
                <a16:creationId xmlns:a16="http://schemas.microsoft.com/office/drawing/2014/main" id="{72303254-B5A5-44B0-8D71-FB4149C10B7E}"/>
              </a:ext>
            </a:extLst>
          </p:cNvPr>
          <p:cNvSpPr>
            <a:spLocks noGrp="1"/>
          </p:cNvSpPr>
          <p:nvPr userDrawn="1">
            <p:ph type="body" sz="quarter" idx="12" hasCustomPrompt="1"/>
          </p:nvPr>
        </p:nvSpPr>
        <p:spPr>
          <a:xfrm>
            <a:off x="7685267" y="6124726"/>
            <a:ext cx="2394180" cy="564999"/>
          </a:xfrm>
        </p:spPr>
        <p:txBody>
          <a:bodyPr anchor="ctr"/>
          <a:lstStyle>
            <a:lvl1pPr marL="0" indent="0" algn="ctr">
              <a:buNone/>
              <a:defRPr>
                <a:latin typeface="Calibri Light" panose="020F0302020204030204" pitchFamily="34" charset="0"/>
                <a:cs typeface="Calibri Light" panose="020F0302020204030204" pitchFamily="34" charset="0"/>
              </a:defRPr>
            </a:lvl1pPr>
          </a:lstStyle>
          <a:p>
            <a:pPr lvl="0"/>
            <a:r>
              <a:rPr lang="en-US" dirty="0"/>
              <a:t>Font name</a:t>
            </a:r>
          </a:p>
        </p:txBody>
      </p:sp>
    </p:spTree>
    <p:extLst>
      <p:ext uri="{BB962C8B-B14F-4D97-AF65-F5344CB8AC3E}">
        <p14:creationId xmlns:p14="http://schemas.microsoft.com/office/powerpoint/2010/main" val="39351626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1465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esigned by PresentationGo">
    <p:bg>
      <p:bgPr>
        <a:gradFill>
          <a:gsLst>
            <a:gs pos="0">
              <a:srgbClr val="323A45"/>
            </a:gs>
            <a:gs pos="35000">
              <a:srgbClr val="323A45"/>
            </a:gs>
            <a:gs pos="100000">
              <a:srgbClr val="1C2026"/>
            </a:gs>
          </a:gsLst>
          <a:path path="circle">
            <a:fillToRect l="50000" t="-80000" r="50000" b="180000"/>
          </a:path>
        </a:gradFill>
        <a:effectLst/>
      </p:bgPr>
    </p:bg>
    <p:spTree>
      <p:nvGrpSpPr>
        <p:cNvPr id="1" name=""/>
        <p:cNvGrpSpPr/>
        <p:nvPr/>
      </p:nvGrpSpPr>
      <p:grpSpPr>
        <a:xfrm>
          <a:off x="0" y="0"/>
          <a:ext cx="0" cy="0"/>
          <a:chOff x="0" y="0"/>
          <a:chExt cx="0" cy="0"/>
        </a:xfrm>
      </p:grpSpPr>
      <p:sp>
        <p:nvSpPr>
          <p:cNvPr id="5" name="Rectangle 4"/>
          <p:cNvSpPr/>
          <p:nvPr userDrawn="1"/>
        </p:nvSpPr>
        <p:spPr>
          <a:xfrm>
            <a:off x="0" y="3152956"/>
            <a:ext cx="12192000" cy="5520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chemeClr val="bg1">
                    <a:lumMod val="50000"/>
                  </a:schemeClr>
                </a:solidFill>
                <a:effectLst/>
                <a:uLnTx/>
                <a:uFillTx/>
                <a:latin typeface="+mn-lt"/>
                <a:ea typeface="+mn-ea"/>
                <a:cs typeface="+mn-cs"/>
              </a:rPr>
              <a:t>www</a:t>
            </a:r>
            <a:r>
              <a:rPr kumimoji="0" lang="en-US" sz="2000" b="0" i="0" u="none" strike="noStrike" kern="1200" cap="none" spc="0" normalizeH="0" baseline="0" noProof="0">
                <a:ln>
                  <a:noFill/>
                </a:ln>
                <a:solidFill>
                  <a:schemeClr val="bg1">
                    <a:lumMod val="50000"/>
                  </a:schemeClr>
                </a:solidFill>
                <a:effectLst/>
                <a:uLnTx/>
                <a:uFillTx/>
                <a:latin typeface="+mn-lt"/>
                <a:ea typeface="+mn-ea"/>
                <a:cs typeface="+mn-cs"/>
              </a:rPr>
              <a:t>.</a:t>
            </a:r>
            <a:r>
              <a:rPr kumimoji="0" lang="en-US" sz="2800" b="0" i="0" u="none" strike="noStrike" kern="1200" cap="none" spc="0" normalizeH="0" baseline="0" noProof="0">
                <a:ln>
                  <a:noFill/>
                </a:ln>
                <a:solidFill>
                  <a:srgbClr val="A5CD00"/>
                </a:solidFill>
                <a:effectLst/>
                <a:uLnTx/>
                <a:uFillTx/>
                <a:latin typeface="+mn-lt"/>
                <a:ea typeface="+mn-ea"/>
                <a:cs typeface="+mn-cs"/>
              </a:rPr>
              <a:t>PresentationGO</a:t>
            </a:r>
            <a:r>
              <a:rPr kumimoji="0" lang="en-US" sz="2000" b="0" i="0" u="none" strike="noStrike" kern="1200" cap="none" spc="0" normalizeH="0" baseline="0" noProof="0">
                <a:ln>
                  <a:noFill/>
                </a:ln>
                <a:solidFill>
                  <a:schemeClr val="bg1">
                    <a:lumMod val="50000"/>
                  </a:schemeClr>
                </a:solidFill>
                <a:effectLst/>
                <a:uLnTx/>
                <a:uFillTx/>
                <a:latin typeface="+mn-lt"/>
                <a:ea typeface="+mn-ea"/>
                <a:cs typeface="+mn-cs"/>
              </a:rPr>
              <a:t>.</a:t>
            </a:r>
            <a:r>
              <a:rPr kumimoji="0" lang="en-US" sz="2000" b="0" i="0" u="none" strike="noStrike" kern="1200" cap="none" spc="0" normalizeH="0" baseline="0" noProof="0" dirty="0">
                <a:ln>
                  <a:noFill/>
                </a:ln>
                <a:solidFill>
                  <a:schemeClr val="bg1">
                    <a:lumMod val="50000"/>
                  </a:schemeClr>
                </a:solidFill>
                <a:effectLst/>
                <a:uLnTx/>
                <a:uFillTx/>
                <a:latin typeface="+mn-lt"/>
                <a:ea typeface="+mn-ea"/>
                <a:cs typeface="+mn-cs"/>
              </a:rPr>
              <a:t>com</a:t>
            </a:r>
            <a:endParaRPr kumimoji="0" lang="en-US" sz="2800" b="0" i="0" u="none" strike="noStrike" kern="1200" cap="none" spc="0" normalizeH="0" baseline="0" noProof="0" dirty="0">
              <a:ln>
                <a:noFill/>
              </a:ln>
              <a:solidFill>
                <a:schemeClr val="bg1">
                  <a:lumMod val="50000"/>
                </a:schemeClr>
              </a:solidFill>
              <a:effectLst/>
              <a:uLnTx/>
              <a:uFillTx/>
              <a:latin typeface="+mn-lt"/>
              <a:ea typeface="+mn-ea"/>
              <a:cs typeface="+mn-cs"/>
            </a:endParaRPr>
          </a:p>
        </p:txBody>
      </p:sp>
      <p:sp>
        <p:nvSpPr>
          <p:cNvPr id="6" name="Rectangle 5">
            <a:hlinkClick r:id="rId2"/>
          </p:cNvPr>
          <p:cNvSpPr/>
          <p:nvPr userDrawn="1"/>
        </p:nvSpPr>
        <p:spPr>
          <a:xfrm>
            <a:off x="2731912" y="3071723"/>
            <a:ext cx="6728177" cy="7145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extBox 1"/>
          <p:cNvSpPr txBox="1"/>
          <p:nvPr userDrawn="1"/>
        </p:nvSpPr>
        <p:spPr>
          <a:xfrm>
            <a:off x="4123473" y="5982900"/>
            <a:ext cx="3945053" cy="646331"/>
          </a:xfrm>
          <a:prstGeom prst="rect">
            <a:avLst/>
          </a:prstGeom>
          <a:noFill/>
        </p:spPr>
        <p:txBody>
          <a:bodyPr wrap="square" rtlCol="0" anchor="ctr">
            <a:spAutoFit/>
          </a:bodyPr>
          <a:lstStyle/>
          <a:p>
            <a:pPr algn="ctr"/>
            <a:r>
              <a:rPr lang="en-US" sz="1800" dirty="0">
                <a:solidFill>
                  <a:srgbClr val="A5CD00"/>
                </a:solidFill>
              </a:rPr>
              <a:t>T</a:t>
            </a:r>
            <a:r>
              <a:rPr lang="en-US" sz="1800" baseline="0" dirty="0">
                <a:solidFill>
                  <a:srgbClr val="A5CD00"/>
                </a:solidFill>
              </a:rPr>
              <a:t>he free PowerPoint and Google Slides template library</a:t>
            </a:r>
            <a:endParaRPr lang="en-US" sz="1800" dirty="0">
              <a:solidFill>
                <a:srgbClr val="A5CD00"/>
              </a:solidFill>
            </a:endParaRPr>
          </a:p>
        </p:txBody>
      </p:sp>
      <p:grpSp>
        <p:nvGrpSpPr>
          <p:cNvPr id="8" name="Group 7"/>
          <p:cNvGrpSpPr/>
          <p:nvPr userDrawn="1"/>
        </p:nvGrpSpPr>
        <p:grpSpPr>
          <a:xfrm>
            <a:off x="4983933" y="2633133"/>
            <a:ext cx="2224135" cy="369332"/>
            <a:chOff x="3459936" y="2633133"/>
            <a:chExt cx="2224135" cy="369332"/>
          </a:xfrm>
        </p:grpSpPr>
        <p:sp>
          <p:nvSpPr>
            <p:cNvPr id="9" name="TextBox 8"/>
            <p:cNvSpPr txBox="1"/>
            <p:nvPr userDrawn="1"/>
          </p:nvSpPr>
          <p:spPr>
            <a:xfrm>
              <a:off x="3459936" y="2633133"/>
              <a:ext cx="2224135" cy="369332"/>
            </a:xfrm>
            <a:prstGeom prst="rect">
              <a:avLst/>
            </a:prstGeom>
            <a:noFill/>
          </p:spPr>
          <p:txBody>
            <a:bodyPr wrap="none" rtlCol="0" anchor="ctr">
              <a:spAutoFit/>
            </a:bodyPr>
            <a:lstStyle/>
            <a:p>
              <a:pPr algn="ctr"/>
              <a:r>
                <a:rPr lang="en-US">
                  <a:solidFill>
                    <a:schemeClr val="bg1"/>
                  </a:solidFill>
                  <a:effectLst/>
                </a:rPr>
                <a:t>Designed</a:t>
              </a:r>
              <a:r>
                <a:rPr lang="en-US" baseline="0">
                  <a:solidFill>
                    <a:schemeClr val="bg1"/>
                  </a:solidFill>
                  <a:effectLst/>
                </a:rPr>
                <a:t> with         by</a:t>
              </a:r>
              <a:endParaRPr lang="en-US" dirty="0">
                <a:solidFill>
                  <a:schemeClr val="bg1"/>
                </a:solidFill>
                <a:effectLst/>
              </a:endParaRPr>
            </a:p>
          </p:txBody>
        </p:sp>
        <p:sp>
          <p:nvSpPr>
            <p:cNvPr id="10" name="Freeform 290"/>
            <p:cNvSpPr/>
            <p:nvPr userDrawn="1"/>
          </p:nvSpPr>
          <p:spPr>
            <a:xfrm>
              <a:off x="4977441" y="2705803"/>
              <a:ext cx="261456" cy="223991"/>
            </a:xfrm>
            <a:custGeom>
              <a:avLst/>
              <a:gdLst/>
              <a:ahLst/>
              <a:cxnLst/>
              <a:rect l="l" t="t" r="r" b="b"/>
              <a:pathLst>
                <a:path w="504825" h="432707">
                  <a:moveTo>
                    <a:pt x="134658" y="0"/>
                  </a:moveTo>
                  <a:cubicBezTo>
                    <a:pt x="146301" y="0"/>
                    <a:pt x="158180" y="2019"/>
                    <a:pt x="170294" y="6057"/>
                  </a:cubicBezTo>
                  <a:cubicBezTo>
                    <a:pt x="182407" y="10095"/>
                    <a:pt x="193676" y="15541"/>
                    <a:pt x="204099" y="22396"/>
                  </a:cubicBezTo>
                  <a:cubicBezTo>
                    <a:pt x="214522" y="29251"/>
                    <a:pt x="223490" y="35683"/>
                    <a:pt x="231002" y="41693"/>
                  </a:cubicBezTo>
                  <a:cubicBezTo>
                    <a:pt x="238514" y="47703"/>
                    <a:pt x="245652" y="54088"/>
                    <a:pt x="252412" y="60849"/>
                  </a:cubicBezTo>
                  <a:cubicBezTo>
                    <a:pt x="259174" y="54088"/>
                    <a:pt x="266310" y="47703"/>
                    <a:pt x="273823" y="41693"/>
                  </a:cubicBezTo>
                  <a:cubicBezTo>
                    <a:pt x="281334" y="35683"/>
                    <a:pt x="290303" y="29251"/>
                    <a:pt x="300726" y="22396"/>
                  </a:cubicBezTo>
                  <a:cubicBezTo>
                    <a:pt x="311149" y="15541"/>
                    <a:pt x="322417" y="10095"/>
                    <a:pt x="334531" y="6057"/>
                  </a:cubicBezTo>
                  <a:cubicBezTo>
                    <a:pt x="346645" y="2019"/>
                    <a:pt x="358524" y="0"/>
                    <a:pt x="370167" y="0"/>
                  </a:cubicBezTo>
                  <a:cubicBezTo>
                    <a:pt x="412236" y="0"/>
                    <a:pt x="445197" y="11644"/>
                    <a:pt x="469048" y="34932"/>
                  </a:cubicBezTo>
                  <a:cubicBezTo>
                    <a:pt x="492899" y="58220"/>
                    <a:pt x="504825" y="90523"/>
                    <a:pt x="504825" y="131840"/>
                  </a:cubicBezTo>
                  <a:cubicBezTo>
                    <a:pt x="504825" y="173346"/>
                    <a:pt x="483321" y="215602"/>
                    <a:pt x="440313" y="258610"/>
                  </a:cubicBezTo>
                  <a:lnTo>
                    <a:pt x="264807" y="427636"/>
                  </a:lnTo>
                  <a:cubicBezTo>
                    <a:pt x="261427" y="431017"/>
                    <a:pt x="257295" y="432707"/>
                    <a:pt x="252412" y="432707"/>
                  </a:cubicBezTo>
                  <a:cubicBezTo>
                    <a:pt x="247529" y="432707"/>
                    <a:pt x="243398" y="431017"/>
                    <a:pt x="240018" y="427636"/>
                  </a:cubicBezTo>
                  <a:lnTo>
                    <a:pt x="64230" y="258047"/>
                  </a:lnTo>
                  <a:cubicBezTo>
                    <a:pt x="62351" y="256544"/>
                    <a:pt x="59770" y="254103"/>
                    <a:pt x="56482" y="250722"/>
                  </a:cubicBezTo>
                  <a:cubicBezTo>
                    <a:pt x="53196" y="247342"/>
                    <a:pt x="47984" y="241191"/>
                    <a:pt x="40848" y="232270"/>
                  </a:cubicBezTo>
                  <a:cubicBezTo>
                    <a:pt x="33712" y="223349"/>
                    <a:pt x="27326" y="214194"/>
                    <a:pt x="21692" y="204803"/>
                  </a:cubicBezTo>
                  <a:cubicBezTo>
                    <a:pt x="16057" y="195413"/>
                    <a:pt x="11035" y="184051"/>
                    <a:pt x="6620" y="170717"/>
                  </a:cubicBezTo>
                  <a:cubicBezTo>
                    <a:pt x="2207" y="157382"/>
                    <a:pt x="0" y="144423"/>
                    <a:pt x="0" y="131840"/>
                  </a:cubicBezTo>
                  <a:cubicBezTo>
                    <a:pt x="0" y="90523"/>
                    <a:pt x="11926" y="58220"/>
                    <a:pt x="35777" y="34932"/>
                  </a:cubicBezTo>
                  <a:cubicBezTo>
                    <a:pt x="59629" y="11644"/>
                    <a:pt x="92588" y="0"/>
                    <a:pt x="134658" y="0"/>
                  </a:cubicBezTo>
                  <a:close/>
                </a:path>
              </a:pathLst>
            </a:custGeom>
            <a:solidFill>
              <a:srgbClr val="D900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1539125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hyperlink" Target="http://www.presentationgo.com/" TargetMode="Externa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D6C7F94-AC2B-4ABA-8168-9102B651ED5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499E8B4-649E-4A8B-B6EE-CC6C44EF5A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534133B5-720F-4407-9AAB-3B5E07088D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solidFill>
              </a:defRPr>
            </a:lvl1pPr>
          </a:lstStyle>
          <a:p>
            <a:r>
              <a:rPr lang="en-US"/>
              <a:t>Date</a:t>
            </a:r>
          </a:p>
        </p:txBody>
      </p:sp>
      <p:sp>
        <p:nvSpPr>
          <p:cNvPr id="5" name="Footer Placeholder 4">
            <a:extLst>
              <a:ext uri="{FF2B5EF4-FFF2-40B4-BE49-F238E27FC236}">
                <a16:creationId xmlns:a16="http://schemas.microsoft.com/office/drawing/2014/main" id="{2091AE36-FE6A-4E21-B178-40F00D0FF5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solidFill>
              </a:defRPr>
            </a:lvl1pPr>
          </a:lstStyle>
          <a:p>
            <a:r>
              <a:rPr lang="en-US"/>
              <a:t>Your Footer Here</a:t>
            </a:r>
          </a:p>
        </p:txBody>
      </p:sp>
      <p:sp>
        <p:nvSpPr>
          <p:cNvPr id="6" name="Slide Number Placeholder 5">
            <a:extLst>
              <a:ext uri="{FF2B5EF4-FFF2-40B4-BE49-F238E27FC236}">
                <a16:creationId xmlns:a16="http://schemas.microsoft.com/office/drawing/2014/main" id="{A6154408-120E-4EFA-AC50-C50B6469D2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solidFill>
              </a:defRPr>
            </a:lvl1pPr>
          </a:lstStyle>
          <a:p>
            <a:fld id="{672B7600-67E3-4D97-B453-880E2742B982}" type="slidenum">
              <a:rPr lang="en-US" smtClean="0"/>
              <a:pPr/>
              <a:t>‹#›</a:t>
            </a:fld>
            <a:endParaRPr lang="en-US"/>
          </a:p>
        </p:txBody>
      </p:sp>
      <p:sp>
        <p:nvSpPr>
          <p:cNvPr id="7" name="Rectangle 6">
            <a:extLst>
              <a:ext uri="{FF2B5EF4-FFF2-40B4-BE49-F238E27FC236}">
                <a16:creationId xmlns:a16="http://schemas.microsoft.com/office/drawing/2014/main" id="{9793780E-9A94-4D66-9FC2-734AC5AEF5F1}"/>
              </a:ext>
            </a:extLst>
          </p:cNvPr>
          <p:cNvSpPr/>
          <p:nvPr userDrawn="1"/>
        </p:nvSpPr>
        <p:spPr>
          <a:xfrm>
            <a:off x="-12701" y="7007226"/>
            <a:ext cx="1661032" cy="261610"/>
          </a:xfrm>
          <a:prstGeom prst="rect">
            <a:avLst/>
          </a:prstGeom>
        </p:spPr>
        <p:txBody>
          <a:bodyPr wrap="none">
            <a:spAutoFit/>
          </a:bodyPr>
          <a:lstStyle/>
          <a:p>
            <a:r>
              <a:rPr lang="en-US" sz="1100" b="0" i="0" dirty="0">
                <a:solidFill>
                  <a:schemeClr val="accent1">
                    <a:lumMod val="50000"/>
                  </a:schemeClr>
                </a:solidFill>
                <a:effectLst/>
                <a:latin typeface="Open Sans" panose="020B0606030504020204" pitchFamily="34" charset="0"/>
              </a:rPr>
              <a:t>© </a:t>
            </a:r>
            <a:r>
              <a:rPr lang="en-US" sz="1100" b="0" i="0" u="none" strike="noStrike" dirty="0">
                <a:solidFill>
                  <a:schemeClr val="accent1">
                    <a:lumMod val="50000"/>
                  </a:schemeClr>
                </a:solidFill>
                <a:effectLst/>
                <a:latin typeface="Open Sans" panose="020B0606030504020204" pitchFamily="34" charset="0"/>
                <a:hlinkClick r:id="rId10" tooltip="PresentationGo!">
                  <a:extLst>
                    <a:ext uri="{A12FA001-AC4F-418D-AE19-62706E023703}">
                      <ahyp:hlinkClr xmlns:ahyp="http://schemas.microsoft.com/office/drawing/2018/hyperlinkcolor" xmlns="" val="tx"/>
                    </a:ext>
                  </a:extLst>
                </a:hlinkClick>
              </a:rPr>
              <a:t>presentationgo.com</a:t>
            </a:r>
            <a:endParaRPr lang="en-US" sz="1100" dirty="0">
              <a:solidFill>
                <a:schemeClr val="accent1">
                  <a:lumMod val="50000"/>
                </a:schemeClr>
              </a:solidFill>
              <a:latin typeface="Calibri" panose="020F0502020204030204" pitchFamily="34" charset="0"/>
            </a:endParaRPr>
          </a:p>
        </p:txBody>
      </p:sp>
      <p:grpSp>
        <p:nvGrpSpPr>
          <p:cNvPr id="8" name="Group 7">
            <a:extLst>
              <a:ext uri="{FF2B5EF4-FFF2-40B4-BE49-F238E27FC236}">
                <a16:creationId xmlns:a16="http://schemas.microsoft.com/office/drawing/2014/main" id="{7432F9B4-C534-44E7-8E53-6B3CF87C8383}"/>
              </a:ext>
            </a:extLst>
          </p:cNvPr>
          <p:cNvGrpSpPr/>
          <p:nvPr userDrawn="1"/>
        </p:nvGrpSpPr>
        <p:grpSpPr>
          <a:xfrm>
            <a:off x="-1654908" y="-16654"/>
            <a:ext cx="1569183" cy="612144"/>
            <a:chOff x="-2096383" y="21447"/>
            <a:chExt cx="1569183" cy="612144"/>
          </a:xfrm>
        </p:grpSpPr>
        <p:sp>
          <p:nvSpPr>
            <p:cNvPr id="9" name="TextBox 8">
              <a:extLst>
                <a:ext uri="{FF2B5EF4-FFF2-40B4-BE49-F238E27FC236}">
                  <a16:creationId xmlns:a16="http://schemas.microsoft.com/office/drawing/2014/main" id="{86BD643E-9383-4DCE-97E0-18B6179C2E33}"/>
                </a:ext>
              </a:extLst>
            </p:cNvPr>
            <p:cNvSpPr txBox="1"/>
            <p:nvPr userDrawn="1"/>
          </p:nvSpPr>
          <p:spPr>
            <a:xfrm>
              <a:off x="-2096383" y="21447"/>
              <a:ext cx="365806" cy="246221"/>
            </a:xfrm>
            <a:prstGeom prst="rect">
              <a:avLst/>
            </a:prstGeom>
            <a:noFill/>
          </p:spPr>
          <p:txBody>
            <a:bodyPr wrap="none" rtlCol="0">
              <a:spAutoFit/>
            </a:bodyPr>
            <a:lstStyle/>
            <a:p>
              <a:r>
                <a:rPr lang="en-US" sz="1000" dirty="0">
                  <a:latin typeface="Open Sans" panose="020B0606030504020204" pitchFamily="34" charset="0"/>
                  <a:ea typeface="Open Sans" panose="020B0606030504020204" pitchFamily="34" charset="0"/>
                  <a:cs typeface="Open Sans" panose="020B0606030504020204" pitchFamily="34" charset="0"/>
                </a:rPr>
                <a:t>By:</a:t>
              </a:r>
            </a:p>
          </p:txBody>
        </p:sp>
        <p:sp>
          <p:nvSpPr>
            <p:cNvPr id="10" name="TextBox 9">
              <a:extLst>
                <a:ext uri="{FF2B5EF4-FFF2-40B4-BE49-F238E27FC236}">
                  <a16:creationId xmlns:a16="http://schemas.microsoft.com/office/drawing/2014/main" id="{3C47BF03-421F-44AE-8D61-516BA442BCFD}"/>
                </a:ext>
              </a:extLst>
            </p:cNvPr>
            <p:cNvSpPr txBox="1"/>
            <p:nvPr userDrawn="1"/>
          </p:nvSpPr>
          <p:spPr>
            <a:xfrm>
              <a:off x="-1002010" y="387370"/>
              <a:ext cx="474810" cy="246221"/>
            </a:xfrm>
            <a:prstGeom prst="rect">
              <a:avLst/>
            </a:prstGeom>
            <a:noFill/>
          </p:spPr>
          <p:txBody>
            <a:bodyPr wrap="none" rtlCol="0">
              <a:spAutoFit/>
            </a:bodyPr>
            <a:lstStyle/>
            <a:p>
              <a:r>
                <a:rPr lang="en-US" sz="1000" dirty="0">
                  <a:latin typeface="Open Sans" panose="020B0606030504020204" pitchFamily="34" charset="0"/>
                  <a:ea typeface="Open Sans" panose="020B0606030504020204" pitchFamily="34" charset="0"/>
                  <a:cs typeface="Open Sans" panose="020B0606030504020204" pitchFamily="34" charset="0"/>
                </a:rPr>
                <a:t>.com</a:t>
              </a:r>
            </a:p>
          </p:txBody>
        </p:sp>
        <p:pic>
          <p:nvPicPr>
            <p:cNvPr id="11" name="Picture 10">
              <a:extLst>
                <a:ext uri="{FF2B5EF4-FFF2-40B4-BE49-F238E27FC236}">
                  <a16:creationId xmlns:a16="http://schemas.microsoft.com/office/drawing/2014/main" id="{A25AF704-0297-4965-ABDA-DCACCBDEC43E}"/>
                </a:ext>
              </a:extLst>
            </p:cNvPr>
            <p:cNvPicPr>
              <a:picLocks noChangeAspect="1"/>
            </p:cNvPicPr>
            <p:nvPr userDrawn="1"/>
          </p:nvPicPr>
          <p:blipFill>
            <a:blip r:embed="rId11"/>
            <a:stretch>
              <a:fillRect/>
            </a:stretch>
          </p:blipFill>
          <p:spPr>
            <a:xfrm>
              <a:off x="-2018604" y="234547"/>
              <a:ext cx="1405251" cy="185944"/>
            </a:xfrm>
            <a:prstGeom prst="rect">
              <a:avLst/>
            </a:prstGeom>
          </p:spPr>
        </p:pic>
      </p:grpSp>
    </p:spTree>
    <p:extLst>
      <p:ext uri="{BB962C8B-B14F-4D97-AF65-F5344CB8AC3E}">
        <p14:creationId xmlns:p14="http://schemas.microsoft.com/office/powerpoint/2010/main" val="2263027695"/>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77" r:id="rId8"/>
  </p:sldLayoutIdLst>
  <p:hf hdr="0"/>
  <p:txStyles>
    <p:titleStyle>
      <a:lvl1pPr algn="l" defTabSz="914400" rtl="0" eaLnBrk="1" latinLnBrk="0" hangingPunct="1">
        <a:lnSpc>
          <a:spcPct val="90000"/>
        </a:lnSpc>
        <a:spcBef>
          <a:spcPct val="0"/>
        </a:spcBef>
        <a:buNone/>
        <a:defRPr sz="4400" b="1"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spcAft>
          <a:spcPts val="1200"/>
        </a:spcAft>
        <a:buFont typeface="Arial" panose="020B0604020202020204" pitchFamily="34" charset="0"/>
        <a:buChar char="•"/>
        <a:defRPr sz="2800" kern="1200">
          <a:solidFill>
            <a:schemeClr val="bg2">
              <a:lumMod val="50000"/>
            </a:schemeClr>
          </a:solidFill>
          <a:latin typeface="+mn-lt"/>
          <a:ea typeface="+mn-ea"/>
          <a:cs typeface="+mn-cs"/>
        </a:defRPr>
      </a:lvl1pPr>
      <a:lvl2pPr marL="685800" indent="-228600" algn="l" defTabSz="914400" rtl="0" eaLnBrk="1" latinLnBrk="0" hangingPunct="1">
        <a:lnSpc>
          <a:spcPct val="90000"/>
        </a:lnSpc>
        <a:spcBef>
          <a:spcPts val="500"/>
        </a:spcBef>
        <a:spcAft>
          <a:spcPts val="1200"/>
        </a:spcAft>
        <a:buFont typeface="Arial" panose="020B0604020202020204" pitchFamily="34" charset="0"/>
        <a:buChar char="•"/>
        <a:defRPr sz="2400" kern="1200">
          <a:solidFill>
            <a:schemeClr val="bg2">
              <a:lumMod val="50000"/>
            </a:schemeClr>
          </a:solidFill>
          <a:latin typeface="+mn-lt"/>
          <a:ea typeface="+mn-ea"/>
          <a:cs typeface="+mn-cs"/>
        </a:defRPr>
      </a:lvl2pPr>
      <a:lvl3pPr marL="1143000" indent="-228600" algn="l" defTabSz="914400" rtl="0" eaLnBrk="1" latinLnBrk="0" hangingPunct="1">
        <a:lnSpc>
          <a:spcPct val="90000"/>
        </a:lnSpc>
        <a:spcBef>
          <a:spcPts val="500"/>
        </a:spcBef>
        <a:spcAft>
          <a:spcPts val="1200"/>
        </a:spcAft>
        <a:buFont typeface="Arial" panose="020B0604020202020204" pitchFamily="34" charset="0"/>
        <a:buChar char="•"/>
        <a:defRPr sz="2000" kern="1200">
          <a:solidFill>
            <a:schemeClr val="bg2">
              <a:lumMod val="50000"/>
            </a:schemeClr>
          </a:solidFill>
          <a:latin typeface="+mn-lt"/>
          <a:ea typeface="+mn-ea"/>
          <a:cs typeface="+mn-cs"/>
        </a:defRPr>
      </a:lvl3pPr>
      <a:lvl4pPr marL="1600200" indent="-228600" algn="l" defTabSz="914400" rtl="0" eaLnBrk="1" latinLnBrk="0" hangingPunct="1">
        <a:lnSpc>
          <a:spcPct val="90000"/>
        </a:lnSpc>
        <a:spcBef>
          <a:spcPts val="500"/>
        </a:spcBef>
        <a:spcAft>
          <a:spcPts val="1200"/>
        </a:spcAft>
        <a:buFont typeface="Arial" panose="020B0604020202020204" pitchFamily="34" charset="0"/>
        <a:buChar char="•"/>
        <a:defRPr sz="1800" kern="1200">
          <a:solidFill>
            <a:schemeClr val="bg2">
              <a:lumMod val="50000"/>
            </a:schemeClr>
          </a:solidFill>
          <a:latin typeface="+mn-lt"/>
          <a:ea typeface="+mn-ea"/>
          <a:cs typeface="+mn-cs"/>
        </a:defRPr>
      </a:lvl4pPr>
      <a:lvl5pPr marL="2057400" indent="-228600" algn="l" defTabSz="914400" rtl="0" eaLnBrk="1" latinLnBrk="0" hangingPunct="1">
        <a:lnSpc>
          <a:spcPct val="90000"/>
        </a:lnSpc>
        <a:spcBef>
          <a:spcPts val="500"/>
        </a:spcBef>
        <a:spcAft>
          <a:spcPts val="1200"/>
        </a:spcAft>
        <a:buFont typeface="Arial" panose="020B0604020202020204" pitchFamily="34" charset="0"/>
        <a:buChar char="•"/>
        <a:defRPr sz="1800" kern="1200">
          <a:solidFill>
            <a:schemeClr val="bg2">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323A45"/>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Date</a:t>
            </a:r>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Your Footer Here</a:t>
            </a:r>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6EDDA2-A385-4D53-9944-861446547DDE}" type="slidenum">
              <a:rPr lang="en-US" smtClean="0"/>
              <a:t>‹#›</a:t>
            </a:fld>
            <a:endParaRPr lang="en-US"/>
          </a:p>
        </p:txBody>
      </p:sp>
    </p:spTree>
    <p:extLst>
      <p:ext uri="{BB962C8B-B14F-4D97-AF65-F5344CB8AC3E}">
        <p14:creationId xmlns:p14="http://schemas.microsoft.com/office/powerpoint/2010/main" val="2005616584"/>
      </p:ext>
    </p:extLst>
  </p:cSld>
  <p:clrMap bg1="lt1" tx1="dk1" bg2="lt2" tx2="dk2" accent1="accent1" accent2="accent2" accent3="accent3" accent4="accent4" accent5="accent5" accent6="accent6" hlink="hlink" folHlink="folHlink"/>
  <p:sldLayoutIdLst>
    <p:sldLayoutId id="2147483669" r:id="rId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96478-0438-4D0D-A7E9-EF6F93B41DA5}"/>
              </a:ext>
            </a:extLst>
          </p:cNvPr>
          <p:cNvSpPr>
            <a:spLocks noGrp="1"/>
          </p:cNvSpPr>
          <p:nvPr>
            <p:ph type="ctrTitle"/>
          </p:nvPr>
        </p:nvSpPr>
        <p:spPr>
          <a:xfrm>
            <a:off x="838201" y="654909"/>
            <a:ext cx="4450491" cy="2657302"/>
          </a:xfrm>
        </p:spPr>
        <p:txBody>
          <a:bodyPr>
            <a:normAutofit/>
          </a:bodyPr>
          <a:lstStyle/>
          <a:p>
            <a:r>
              <a:rPr lang="en-US" dirty="0"/>
              <a:t>Title of Your Presentation</a:t>
            </a:r>
          </a:p>
        </p:txBody>
      </p:sp>
      <p:sp>
        <p:nvSpPr>
          <p:cNvPr id="3" name="Subtitle 2">
            <a:extLst>
              <a:ext uri="{FF2B5EF4-FFF2-40B4-BE49-F238E27FC236}">
                <a16:creationId xmlns:a16="http://schemas.microsoft.com/office/drawing/2014/main" id="{2FD2917B-2853-4208-8FE6-72388B0C5BA7}"/>
              </a:ext>
            </a:extLst>
          </p:cNvPr>
          <p:cNvSpPr>
            <a:spLocks noGrp="1"/>
          </p:cNvSpPr>
          <p:nvPr>
            <p:ph type="subTitle" idx="1"/>
          </p:nvPr>
        </p:nvSpPr>
        <p:spPr>
          <a:xfrm>
            <a:off x="838200" y="3404286"/>
            <a:ext cx="4450492" cy="1637270"/>
          </a:xfrm>
        </p:spPr>
        <p:txBody>
          <a:bodyPr/>
          <a:lstStyle/>
          <a:p>
            <a:r>
              <a:rPr lang="en-US" dirty="0"/>
              <a:t>A Free Presentation Template</a:t>
            </a:r>
          </a:p>
        </p:txBody>
      </p:sp>
    </p:spTree>
    <p:extLst>
      <p:ext uri="{BB962C8B-B14F-4D97-AF65-F5344CB8AC3E}">
        <p14:creationId xmlns:p14="http://schemas.microsoft.com/office/powerpoint/2010/main" val="4174885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49B84D-A234-4296-B4C9-92A57C6D1AFC}"/>
              </a:ext>
            </a:extLst>
          </p:cNvPr>
          <p:cNvSpPr>
            <a:spLocks noGrp="1"/>
          </p:cNvSpPr>
          <p:nvPr>
            <p:ph type="title"/>
          </p:nvPr>
        </p:nvSpPr>
        <p:spPr>
          <a:xfrm>
            <a:off x="838200" y="365125"/>
            <a:ext cx="6464643" cy="1325563"/>
          </a:xfrm>
        </p:spPr>
        <p:txBody>
          <a:bodyPr/>
          <a:lstStyle/>
          <a:p>
            <a:r>
              <a:rPr lang="en-US" dirty="0"/>
              <a:t>Title of Your Slide</a:t>
            </a:r>
          </a:p>
        </p:txBody>
      </p:sp>
      <p:sp>
        <p:nvSpPr>
          <p:cNvPr id="5" name="Content Placeholder 4">
            <a:extLst>
              <a:ext uri="{FF2B5EF4-FFF2-40B4-BE49-F238E27FC236}">
                <a16:creationId xmlns:a16="http://schemas.microsoft.com/office/drawing/2014/main" id="{BE780FC3-EBC9-4538-91F6-C3852A655574}"/>
              </a:ext>
            </a:extLst>
          </p:cNvPr>
          <p:cNvSpPr>
            <a:spLocks noGrp="1"/>
          </p:cNvSpPr>
          <p:nvPr>
            <p:ph idx="1"/>
          </p:nvPr>
        </p:nvSpPr>
        <p:spPr>
          <a:xfrm>
            <a:off x="838200" y="1825625"/>
            <a:ext cx="6464643" cy="4093912"/>
          </a:xfrm>
        </p:spPr>
        <p:txBody>
          <a:bodyPr>
            <a:normAutofit fontScale="92500"/>
          </a:bodyPr>
          <a:lstStyle/>
          <a:p>
            <a:r>
              <a:rPr lang="en-US" noProof="1"/>
              <a:t>Lorem ipsum dolor sit amet, tollit epicuri est ex, exerci accumsan singulis ei mel. Non blandit massa enim nec dui nunc mattis enim. Fermentum et sollicitudin ac orci phasellus egestas tellus.</a:t>
            </a:r>
          </a:p>
          <a:p>
            <a:r>
              <a:rPr lang="en-US" noProof="1"/>
              <a:t>Duis aute irure dolor in reprehenderit in voluptate velit esse cillum dolore eu fugiat nulla pariatur. Excepteur sint occaecat cupidatat non proident, sunt in culpa qui officia deserunt mollit anim id est laborum.</a:t>
            </a:r>
          </a:p>
        </p:txBody>
      </p:sp>
      <p:sp>
        <p:nvSpPr>
          <p:cNvPr id="6" name="Date Placeholder 5">
            <a:extLst>
              <a:ext uri="{FF2B5EF4-FFF2-40B4-BE49-F238E27FC236}">
                <a16:creationId xmlns:a16="http://schemas.microsoft.com/office/drawing/2014/main" id="{CCD26F59-6975-4286-98FB-2D4E0045784D}"/>
              </a:ext>
            </a:extLst>
          </p:cNvPr>
          <p:cNvSpPr>
            <a:spLocks noGrp="1"/>
          </p:cNvSpPr>
          <p:nvPr>
            <p:ph type="dt" sz="half" idx="10"/>
          </p:nvPr>
        </p:nvSpPr>
        <p:spPr>
          <a:xfrm>
            <a:off x="838200" y="6356350"/>
            <a:ext cx="2743200" cy="365125"/>
          </a:xfrm>
        </p:spPr>
        <p:txBody>
          <a:bodyPr/>
          <a:lstStyle/>
          <a:p>
            <a:r>
              <a:rPr lang="en-US"/>
              <a:t>Date</a:t>
            </a:r>
          </a:p>
        </p:txBody>
      </p:sp>
      <p:sp>
        <p:nvSpPr>
          <p:cNvPr id="7" name="Footer Placeholder 6">
            <a:extLst>
              <a:ext uri="{FF2B5EF4-FFF2-40B4-BE49-F238E27FC236}">
                <a16:creationId xmlns:a16="http://schemas.microsoft.com/office/drawing/2014/main" id="{91337D04-F29E-4894-AA2C-9C669787F86E}"/>
              </a:ext>
            </a:extLst>
          </p:cNvPr>
          <p:cNvSpPr>
            <a:spLocks noGrp="1"/>
          </p:cNvSpPr>
          <p:nvPr>
            <p:ph type="ftr" sz="quarter" idx="11"/>
          </p:nvPr>
        </p:nvSpPr>
        <p:spPr>
          <a:xfrm>
            <a:off x="4038600" y="6356350"/>
            <a:ext cx="3548449" cy="365125"/>
          </a:xfrm>
        </p:spPr>
        <p:txBody>
          <a:bodyPr/>
          <a:lstStyle/>
          <a:p>
            <a:r>
              <a:rPr lang="en-US"/>
              <a:t>Your Footer Here</a:t>
            </a:r>
          </a:p>
        </p:txBody>
      </p:sp>
      <p:sp>
        <p:nvSpPr>
          <p:cNvPr id="8" name="Slide Number Placeholder 7">
            <a:extLst>
              <a:ext uri="{FF2B5EF4-FFF2-40B4-BE49-F238E27FC236}">
                <a16:creationId xmlns:a16="http://schemas.microsoft.com/office/drawing/2014/main" id="{8E294D89-4B92-4C25-93C3-28017F1DCBE7}"/>
              </a:ext>
            </a:extLst>
          </p:cNvPr>
          <p:cNvSpPr>
            <a:spLocks noGrp="1"/>
          </p:cNvSpPr>
          <p:nvPr>
            <p:ph type="sldNum" sz="quarter" idx="12"/>
          </p:nvPr>
        </p:nvSpPr>
        <p:spPr>
          <a:xfrm>
            <a:off x="10688594" y="6356350"/>
            <a:ext cx="665205" cy="365125"/>
          </a:xfrm>
        </p:spPr>
        <p:txBody>
          <a:bodyPr/>
          <a:lstStyle/>
          <a:p>
            <a:fld id="{672B7600-67E3-4D97-B453-880E2742B982}" type="slidenum">
              <a:rPr lang="en-US" smtClean="0"/>
              <a:pPr/>
              <a:t>2</a:t>
            </a:fld>
            <a:endParaRPr lang="en-US"/>
          </a:p>
        </p:txBody>
      </p:sp>
    </p:spTree>
    <p:extLst>
      <p:ext uri="{BB962C8B-B14F-4D97-AF65-F5344CB8AC3E}">
        <p14:creationId xmlns:p14="http://schemas.microsoft.com/office/powerpoint/2010/main" val="2331497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49B84D-A234-4296-B4C9-92A57C6D1AFC}"/>
              </a:ext>
            </a:extLst>
          </p:cNvPr>
          <p:cNvSpPr>
            <a:spLocks noGrp="1"/>
          </p:cNvSpPr>
          <p:nvPr>
            <p:ph type="title"/>
          </p:nvPr>
        </p:nvSpPr>
        <p:spPr>
          <a:xfrm>
            <a:off x="838200" y="365125"/>
            <a:ext cx="6967150" cy="1325563"/>
          </a:xfrm>
        </p:spPr>
        <p:txBody>
          <a:bodyPr/>
          <a:lstStyle/>
          <a:p>
            <a:r>
              <a:rPr lang="en-US" dirty="0"/>
              <a:t>Title of Your Slide</a:t>
            </a:r>
          </a:p>
        </p:txBody>
      </p:sp>
      <p:sp>
        <p:nvSpPr>
          <p:cNvPr id="5" name="Content Placeholder 4">
            <a:extLst>
              <a:ext uri="{FF2B5EF4-FFF2-40B4-BE49-F238E27FC236}">
                <a16:creationId xmlns:a16="http://schemas.microsoft.com/office/drawing/2014/main" id="{BE780FC3-EBC9-4538-91F6-C3852A655574}"/>
              </a:ext>
            </a:extLst>
          </p:cNvPr>
          <p:cNvSpPr>
            <a:spLocks noGrp="1"/>
          </p:cNvSpPr>
          <p:nvPr>
            <p:ph idx="1"/>
          </p:nvPr>
        </p:nvSpPr>
        <p:spPr>
          <a:xfrm>
            <a:off x="838200" y="1825625"/>
            <a:ext cx="6967150" cy="4113162"/>
          </a:xfrm>
        </p:spPr>
        <p:txBody>
          <a:bodyPr>
            <a:normAutofit lnSpcReduction="10000"/>
          </a:bodyPr>
          <a:lstStyle/>
          <a:p>
            <a:r>
              <a:rPr lang="en-US" noProof="1"/>
              <a:t>Lorem ipsum dolor sit amet, tollit epicuri est ex, exerci accumsan singulis ei mel. Non blandit massa enim nec dui nunc mattis enim. Fermentum et sollicitudin ac orci phasellus egestas tellus.</a:t>
            </a:r>
          </a:p>
          <a:p>
            <a:r>
              <a:rPr lang="en-US" noProof="1"/>
              <a:t>Duis aute irure dolor in reprehenderit in voluptate velit esse cillum dolore eu fugiat nulla pariatur. Excepteur sint occaecat cupidatat non proident, sunt in culpa qui officia deserunt mollit anim id est laborum.</a:t>
            </a:r>
          </a:p>
        </p:txBody>
      </p:sp>
      <p:sp>
        <p:nvSpPr>
          <p:cNvPr id="2" name="Date Placeholder 1">
            <a:extLst>
              <a:ext uri="{FF2B5EF4-FFF2-40B4-BE49-F238E27FC236}">
                <a16:creationId xmlns:a16="http://schemas.microsoft.com/office/drawing/2014/main" id="{72B2E0B8-7E8C-4D5B-8720-7D6DF5745A86}"/>
              </a:ext>
            </a:extLst>
          </p:cNvPr>
          <p:cNvSpPr>
            <a:spLocks noGrp="1"/>
          </p:cNvSpPr>
          <p:nvPr>
            <p:ph type="dt" sz="half" idx="10"/>
          </p:nvPr>
        </p:nvSpPr>
        <p:spPr>
          <a:xfrm>
            <a:off x="838200" y="6356350"/>
            <a:ext cx="2743200" cy="365125"/>
          </a:xfrm>
        </p:spPr>
        <p:txBody>
          <a:bodyPr/>
          <a:lstStyle/>
          <a:p>
            <a:r>
              <a:rPr lang="en-US"/>
              <a:t>Date</a:t>
            </a:r>
          </a:p>
        </p:txBody>
      </p:sp>
      <p:sp>
        <p:nvSpPr>
          <p:cNvPr id="3" name="Footer Placeholder 2">
            <a:extLst>
              <a:ext uri="{FF2B5EF4-FFF2-40B4-BE49-F238E27FC236}">
                <a16:creationId xmlns:a16="http://schemas.microsoft.com/office/drawing/2014/main" id="{E508D2D0-7ED2-46AF-8889-FC3188626EE6}"/>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6" name="Slide Number Placeholder 5">
            <a:extLst>
              <a:ext uri="{FF2B5EF4-FFF2-40B4-BE49-F238E27FC236}">
                <a16:creationId xmlns:a16="http://schemas.microsoft.com/office/drawing/2014/main" id="{7E492738-5ABF-4B0E-8DE3-867BE4D42FC5}"/>
              </a:ext>
            </a:extLst>
          </p:cNvPr>
          <p:cNvSpPr>
            <a:spLocks noGrp="1"/>
          </p:cNvSpPr>
          <p:nvPr>
            <p:ph type="sldNum" sz="quarter" idx="12"/>
          </p:nvPr>
        </p:nvSpPr>
        <p:spPr>
          <a:xfrm>
            <a:off x="10317892" y="6356350"/>
            <a:ext cx="1035908" cy="365125"/>
          </a:xfrm>
        </p:spPr>
        <p:txBody>
          <a:bodyPr/>
          <a:lstStyle/>
          <a:p>
            <a:fld id="{672B7600-67E3-4D97-B453-880E2742B982}" type="slidenum">
              <a:rPr lang="en-US" smtClean="0"/>
              <a:pPr/>
              <a:t>3</a:t>
            </a:fld>
            <a:endParaRPr lang="en-US"/>
          </a:p>
        </p:txBody>
      </p:sp>
    </p:spTree>
    <p:extLst>
      <p:ext uri="{BB962C8B-B14F-4D97-AF65-F5344CB8AC3E}">
        <p14:creationId xmlns:p14="http://schemas.microsoft.com/office/powerpoint/2010/main" val="12572213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84E382-9EF1-4EBC-8F04-8C4130B8A40A}"/>
              </a:ext>
            </a:extLst>
          </p:cNvPr>
          <p:cNvSpPr>
            <a:spLocks noGrp="1"/>
          </p:cNvSpPr>
          <p:nvPr>
            <p:ph type="title"/>
          </p:nvPr>
        </p:nvSpPr>
        <p:spPr>
          <a:xfrm>
            <a:off x="1322173" y="1155682"/>
            <a:ext cx="5078628" cy="2891749"/>
          </a:xfrm>
        </p:spPr>
        <p:txBody>
          <a:bodyPr/>
          <a:lstStyle/>
          <a:p>
            <a:r>
              <a:rPr lang="en-US" dirty="0"/>
              <a:t>Title of Your Section</a:t>
            </a:r>
          </a:p>
        </p:txBody>
      </p:sp>
      <p:sp>
        <p:nvSpPr>
          <p:cNvPr id="5" name="Text Placeholder 4">
            <a:extLst>
              <a:ext uri="{FF2B5EF4-FFF2-40B4-BE49-F238E27FC236}">
                <a16:creationId xmlns:a16="http://schemas.microsoft.com/office/drawing/2014/main" id="{11BD888B-972E-42BE-8FD6-806C5A5A3530}"/>
              </a:ext>
            </a:extLst>
          </p:cNvPr>
          <p:cNvSpPr>
            <a:spLocks noGrp="1"/>
          </p:cNvSpPr>
          <p:nvPr>
            <p:ph type="body" idx="1"/>
          </p:nvPr>
        </p:nvSpPr>
        <p:spPr>
          <a:xfrm>
            <a:off x="1322173" y="4074419"/>
            <a:ext cx="5078628" cy="632663"/>
          </a:xfrm>
        </p:spPr>
        <p:txBody>
          <a:bodyPr/>
          <a:lstStyle/>
          <a:p>
            <a:r>
              <a:rPr lang="en-US" dirty="0"/>
              <a:t>Here Goes the Subtitle of Your Section</a:t>
            </a:r>
          </a:p>
        </p:txBody>
      </p:sp>
      <p:sp>
        <p:nvSpPr>
          <p:cNvPr id="6" name="Date Placeholder 5">
            <a:extLst>
              <a:ext uri="{FF2B5EF4-FFF2-40B4-BE49-F238E27FC236}">
                <a16:creationId xmlns:a16="http://schemas.microsoft.com/office/drawing/2014/main" id="{D3DC3FBB-70C8-4B6F-AF79-5136DB1FBA02}"/>
              </a:ext>
            </a:extLst>
          </p:cNvPr>
          <p:cNvSpPr>
            <a:spLocks noGrp="1"/>
          </p:cNvSpPr>
          <p:nvPr>
            <p:ph type="dt" sz="half" idx="10"/>
          </p:nvPr>
        </p:nvSpPr>
        <p:spPr>
          <a:xfrm>
            <a:off x="1322173" y="6356350"/>
            <a:ext cx="1445742" cy="365125"/>
          </a:xfrm>
        </p:spPr>
        <p:txBody>
          <a:bodyPr/>
          <a:lstStyle/>
          <a:p>
            <a:r>
              <a:rPr lang="en-US"/>
              <a:t>Date</a:t>
            </a:r>
          </a:p>
        </p:txBody>
      </p:sp>
      <p:sp>
        <p:nvSpPr>
          <p:cNvPr id="7" name="Footer Placeholder 6">
            <a:extLst>
              <a:ext uri="{FF2B5EF4-FFF2-40B4-BE49-F238E27FC236}">
                <a16:creationId xmlns:a16="http://schemas.microsoft.com/office/drawing/2014/main" id="{A23E8A3A-6FB3-4A01-980B-E2DB20DE2F5B}"/>
              </a:ext>
            </a:extLst>
          </p:cNvPr>
          <p:cNvSpPr>
            <a:spLocks noGrp="1"/>
          </p:cNvSpPr>
          <p:nvPr>
            <p:ph type="ftr" sz="quarter" idx="11"/>
          </p:nvPr>
        </p:nvSpPr>
        <p:spPr>
          <a:xfrm>
            <a:off x="3012989" y="6356350"/>
            <a:ext cx="3387811" cy="365125"/>
          </a:xfrm>
        </p:spPr>
        <p:txBody>
          <a:bodyPr/>
          <a:lstStyle/>
          <a:p>
            <a:r>
              <a:rPr lang="en-US"/>
              <a:t>Your Footer Here</a:t>
            </a:r>
          </a:p>
        </p:txBody>
      </p:sp>
      <p:sp>
        <p:nvSpPr>
          <p:cNvPr id="8" name="Slide Number Placeholder 7">
            <a:extLst>
              <a:ext uri="{FF2B5EF4-FFF2-40B4-BE49-F238E27FC236}">
                <a16:creationId xmlns:a16="http://schemas.microsoft.com/office/drawing/2014/main" id="{82ABB03D-568D-4321-8FC9-B6B10C349997}"/>
              </a:ext>
            </a:extLst>
          </p:cNvPr>
          <p:cNvSpPr>
            <a:spLocks noGrp="1"/>
          </p:cNvSpPr>
          <p:nvPr>
            <p:ph type="sldNum" sz="quarter" idx="12"/>
          </p:nvPr>
        </p:nvSpPr>
        <p:spPr>
          <a:xfrm>
            <a:off x="10416746" y="6356350"/>
            <a:ext cx="937054" cy="365125"/>
          </a:xfrm>
        </p:spPr>
        <p:txBody>
          <a:bodyPr/>
          <a:lstStyle/>
          <a:p>
            <a:fld id="{672B7600-67E3-4D97-B453-880E2742B982}" type="slidenum">
              <a:rPr lang="en-US" smtClean="0"/>
              <a:pPr/>
              <a:t>4</a:t>
            </a:fld>
            <a:endParaRPr lang="en-US"/>
          </a:p>
        </p:txBody>
      </p:sp>
    </p:spTree>
    <p:extLst>
      <p:ext uri="{BB962C8B-B14F-4D97-AF65-F5344CB8AC3E}">
        <p14:creationId xmlns:p14="http://schemas.microsoft.com/office/powerpoint/2010/main" val="11212265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84E382-9EF1-4EBC-8F04-8C4130B8A40A}"/>
              </a:ext>
            </a:extLst>
          </p:cNvPr>
          <p:cNvSpPr>
            <a:spLocks noGrp="1"/>
          </p:cNvSpPr>
          <p:nvPr>
            <p:ph type="title"/>
          </p:nvPr>
        </p:nvSpPr>
        <p:spPr>
          <a:xfrm>
            <a:off x="838201" y="605481"/>
            <a:ext cx="5080686" cy="2823519"/>
          </a:xfrm>
        </p:spPr>
        <p:txBody>
          <a:bodyPr/>
          <a:lstStyle/>
          <a:p>
            <a:r>
              <a:rPr lang="en-US" dirty="0"/>
              <a:t>Title of Your Section</a:t>
            </a:r>
          </a:p>
        </p:txBody>
      </p:sp>
      <p:sp>
        <p:nvSpPr>
          <p:cNvPr id="5" name="Text Placeholder 4">
            <a:extLst>
              <a:ext uri="{FF2B5EF4-FFF2-40B4-BE49-F238E27FC236}">
                <a16:creationId xmlns:a16="http://schemas.microsoft.com/office/drawing/2014/main" id="{11BD888B-972E-42BE-8FD6-806C5A5A3530}"/>
              </a:ext>
            </a:extLst>
          </p:cNvPr>
          <p:cNvSpPr>
            <a:spLocks noGrp="1"/>
          </p:cNvSpPr>
          <p:nvPr>
            <p:ph type="body" idx="1"/>
          </p:nvPr>
        </p:nvSpPr>
        <p:spPr>
          <a:xfrm>
            <a:off x="838201" y="3589933"/>
            <a:ext cx="5080686" cy="807178"/>
          </a:xfrm>
        </p:spPr>
        <p:txBody>
          <a:bodyPr/>
          <a:lstStyle/>
          <a:p>
            <a:r>
              <a:rPr lang="en-US" dirty="0"/>
              <a:t>Here Goes the Subtitle of Your Section</a:t>
            </a:r>
          </a:p>
        </p:txBody>
      </p:sp>
      <p:sp>
        <p:nvSpPr>
          <p:cNvPr id="2" name="Date Placeholder 1">
            <a:extLst>
              <a:ext uri="{FF2B5EF4-FFF2-40B4-BE49-F238E27FC236}">
                <a16:creationId xmlns:a16="http://schemas.microsoft.com/office/drawing/2014/main" id="{B2290AD6-CF4F-40D6-93FA-5F998F8EE638}"/>
              </a:ext>
            </a:extLst>
          </p:cNvPr>
          <p:cNvSpPr>
            <a:spLocks noGrp="1"/>
          </p:cNvSpPr>
          <p:nvPr>
            <p:ph type="dt" sz="half" idx="10"/>
          </p:nvPr>
        </p:nvSpPr>
        <p:spPr>
          <a:xfrm>
            <a:off x="838200" y="6356350"/>
            <a:ext cx="1386016" cy="365125"/>
          </a:xfrm>
        </p:spPr>
        <p:txBody>
          <a:bodyPr/>
          <a:lstStyle/>
          <a:p>
            <a:r>
              <a:rPr lang="en-US"/>
              <a:t>Date</a:t>
            </a:r>
          </a:p>
        </p:txBody>
      </p:sp>
      <p:sp>
        <p:nvSpPr>
          <p:cNvPr id="3" name="Footer Placeholder 2">
            <a:extLst>
              <a:ext uri="{FF2B5EF4-FFF2-40B4-BE49-F238E27FC236}">
                <a16:creationId xmlns:a16="http://schemas.microsoft.com/office/drawing/2014/main" id="{EF2D6725-98B3-4236-A20D-B359CC0DFAE5}"/>
              </a:ext>
            </a:extLst>
          </p:cNvPr>
          <p:cNvSpPr>
            <a:spLocks noGrp="1"/>
          </p:cNvSpPr>
          <p:nvPr>
            <p:ph type="ftr" sz="quarter" idx="11"/>
          </p:nvPr>
        </p:nvSpPr>
        <p:spPr>
          <a:xfrm>
            <a:off x="2419865" y="6356350"/>
            <a:ext cx="3795584" cy="365125"/>
          </a:xfrm>
        </p:spPr>
        <p:txBody>
          <a:bodyPr/>
          <a:lstStyle/>
          <a:p>
            <a:r>
              <a:rPr lang="en-US"/>
              <a:t>Your Footer Here</a:t>
            </a:r>
          </a:p>
        </p:txBody>
      </p:sp>
      <p:sp>
        <p:nvSpPr>
          <p:cNvPr id="6" name="Slide Number Placeholder 5">
            <a:extLst>
              <a:ext uri="{FF2B5EF4-FFF2-40B4-BE49-F238E27FC236}">
                <a16:creationId xmlns:a16="http://schemas.microsoft.com/office/drawing/2014/main" id="{27CE8A21-3691-4C04-B978-15B30DA2E932}"/>
              </a:ext>
            </a:extLst>
          </p:cNvPr>
          <p:cNvSpPr>
            <a:spLocks noGrp="1"/>
          </p:cNvSpPr>
          <p:nvPr>
            <p:ph type="sldNum" sz="quarter" idx="12"/>
          </p:nvPr>
        </p:nvSpPr>
        <p:spPr>
          <a:xfrm>
            <a:off x="9772134" y="6356350"/>
            <a:ext cx="1581665" cy="365125"/>
          </a:xfrm>
        </p:spPr>
        <p:txBody>
          <a:bodyPr/>
          <a:lstStyle/>
          <a:p>
            <a:fld id="{672B7600-67E3-4D97-B453-880E2742B982}" type="slidenum">
              <a:rPr lang="en-US" smtClean="0"/>
              <a:pPr/>
              <a:t>5</a:t>
            </a:fld>
            <a:endParaRPr lang="en-US"/>
          </a:p>
        </p:txBody>
      </p:sp>
    </p:spTree>
    <p:extLst>
      <p:ext uri="{BB962C8B-B14F-4D97-AF65-F5344CB8AC3E}">
        <p14:creationId xmlns:p14="http://schemas.microsoft.com/office/powerpoint/2010/main" val="25075025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CB435-CC94-4A79-91D6-FFCD67E9C8AC}"/>
              </a:ext>
            </a:extLst>
          </p:cNvPr>
          <p:cNvSpPr>
            <a:spLocks noGrp="1"/>
          </p:cNvSpPr>
          <p:nvPr>
            <p:ph type="title"/>
          </p:nvPr>
        </p:nvSpPr>
        <p:spPr>
          <a:xfrm>
            <a:off x="838200" y="2318291"/>
            <a:ext cx="5945658" cy="2541331"/>
          </a:xfrm>
        </p:spPr>
        <p:txBody>
          <a:bodyPr/>
          <a:lstStyle/>
          <a:p>
            <a:r>
              <a:rPr lang="en-US" dirty="0"/>
              <a:t>Thank You!</a:t>
            </a:r>
          </a:p>
        </p:txBody>
      </p:sp>
      <p:sp>
        <p:nvSpPr>
          <p:cNvPr id="3" name="Text Placeholder 2">
            <a:extLst>
              <a:ext uri="{FF2B5EF4-FFF2-40B4-BE49-F238E27FC236}">
                <a16:creationId xmlns:a16="http://schemas.microsoft.com/office/drawing/2014/main" id="{143CB89D-0D9C-4549-AD4E-9811C01F9384}"/>
              </a:ext>
            </a:extLst>
          </p:cNvPr>
          <p:cNvSpPr>
            <a:spLocks noGrp="1"/>
          </p:cNvSpPr>
          <p:nvPr>
            <p:ph type="body" idx="1"/>
          </p:nvPr>
        </p:nvSpPr>
        <p:spPr>
          <a:xfrm>
            <a:off x="838201" y="4886611"/>
            <a:ext cx="5945658" cy="1205270"/>
          </a:xfrm>
        </p:spPr>
        <p:txBody>
          <a:bodyPr>
            <a:normAutofit/>
          </a:bodyPr>
          <a:lstStyle/>
          <a:p>
            <a:r>
              <a:rPr lang="en-US" noProof="1"/>
              <a:t>Lorem ipsum dolor sit amet, tollit epicuri est ex, exerci accumsan singulis ei mel.</a:t>
            </a:r>
          </a:p>
        </p:txBody>
      </p:sp>
      <p:sp>
        <p:nvSpPr>
          <p:cNvPr id="4" name="Date Placeholder 3">
            <a:extLst>
              <a:ext uri="{FF2B5EF4-FFF2-40B4-BE49-F238E27FC236}">
                <a16:creationId xmlns:a16="http://schemas.microsoft.com/office/drawing/2014/main" id="{2E7E543D-C5A6-4D43-B39E-5403AE6384FD}"/>
              </a:ext>
            </a:extLst>
          </p:cNvPr>
          <p:cNvSpPr>
            <a:spLocks noGrp="1"/>
          </p:cNvSpPr>
          <p:nvPr>
            <p:ph type="dt" sz="half" idx="10"/>
          </p:nvPr>
        </p:nvSpPr>
        <p:spPr>
          <a:xfrm>
            <a:off x="838200" y="6356350"/>
            <a:ext cx="1333500" cy="365125"/>
          </a:xfrm>
        </p:spPr>
        <p:txBody>
          <a:bodyPr/>
          <a:lstStyle/>
          <a:p>
            <a:r>
              <a:rPr lang="en-US"/>
              <a:t>Date</a:t>
            </a:r>
          </a:p>
        </p:txBody>
      </p:sp>
      <p:sp>
        <p:nvSpPr>
          <p:cNvPr id="5" name="Footer Placeholder 4">
            <a:extLst>
              <a:ext uri="{FF2B5EF4-FFF2-40B4-BE49-F238E27FC236}">
                <a16:creationId xmlns:a16="http://schemas.microsoft.com/office/drawing/2014/main" id="{EEAECD98-5237-4EFB-ACE2-3AF54D228737}"/>
              </a:ext>
            </a:extLst>
          </p:cNvPr>
          <p:cNvSpPr>
            <a:spLocks noGrp="1"/>
          </p:cNvSpPr>
          <p:nvPr>
            <p:ph type="ftr" sz="quarter" idx="11"/>
          </p:nvPr>
        </p:nvSpPr>
        <p:spPr>
          <a:xfrm>
            <a:off x="2506362" y="6356350"/>
            <a:ext cx="4114800" cy="365125"/>
          </a:xfrm>
        </p:spPr>
        <p:txBody>
          <a:bodyPr/>
          <a:lstStyle/>
          <a:p>
            <a:r>
              <a:rPr lang="en-US"/>
              <a:t>Your Footer Here</a:t>
            </a:r>
          </a:p>
        </p:txBody>
      </p:sp>
      <p:sp>
        <p:nvSpPr>
          <p:cNvPr id="6" name="Slide Number Placeholder 5">
            <a:extLst>
              <a:ext uri="{FF2B5EF4-FFF2-40B4-BE49-F238E27FC236}">
                <a16:creationId xmlns:a16="http://schemas.microsoft.com/office/drawing/2014/main" id="{22978E58-1DFD-4153-BE18-AC20F7B49FCE}"/>
              </a:ext>
            </a:extLst>
          </p:cNvPr>
          <p:cNvSpPr>
            <a:spLocks noGrp="1"/>
          </p:cNvSpPr>
          <p:nvPr>
            <p:ph type="sldNum" sz="quarter" idx="12"/>
          </p:nvPr>
        </p:nvSpPr>
        <p:spPr>
          <a:xfrm>
            <a:off x="10020300" y="6356350"/>
            <a:ext cx="1333500" cy="365125"/>
          </a:xfrm>
        </p:spPr>
        <p:txBody>
          <a:bodyPr/>
          <a:lstStyle/>
          <a:p>
            <a:fld id="{672B7600-67E3-4D97-B453-880E2742B982}" type="slidenum">
              <a:rPr lang="en-US" smtClean="0"/>
              <a:pPr/>
              <a:t>6</a:t>
            </a:fld>
            <a:endParaRPr lang="en-US"/>
          </a:p>
        </p:txBody>
      </p:sp>
      <p:sp>
        <p:nvSpPr>
          <p:cNvPr id="19" name="Picture Placeholder 18">
            <a:extLst>
              <a:ext uri="{FF2B5EF4-FFF2-40B4-BE49-F238E27FC236}">
                <a16:creationId xmlns:a16="http://schemas.microsoft.com/office/drawing/2014/main" id="{EAB09EE6-9DD8-3767-120F-E91859506A2A}"/>
              </a:ext>
            </a:extLst>
          </p:cNvPr>
          <p:cNvSpPr>
            <a:spLocks noGrp="1"/>
          </p:cNvSpPr>
          <p:nvPr>
            <p:ph type="pic" sz="quarter" idx="13"/>
          </p:nvPr>
        </p:nvSpPr>
        <p:spPr/>
        <p:txBody>
          <a:bodyPr/>
          <a:lstStyle/>
          <a:p>
            <a:endParaRPr lang="en-US"/>
          </a:p>
        </p:txBody>
      </p:sp>
      <p:sp>
        <p:nvSpPr>
          <p:cNvPr id="8" name="Text Placeholder 7">
            <a:extLst>
              <a:ext uri="{FF2B5EF4-FFF2-40B4-BE49-F238E27FC236}">
                <a16:creationId xmlns:a16="http://schemas.microsoft.com/office/drawing/2014/main" id="{E706E319-CFF6-47B5-A20A-6B1263E9CFFA}"/>
              </a:ext>
            </a:extLst>
          </p:cNvPr>
          <p:cNvSpPr>
            <a:spLocks noGrp="1"/>
          </p:cNvSpPr>
          <p:nvPr>
            <p:ph type="body" sz="quarter" idx="14"/>
          </p:nvPr>
        </p:nvSpPr>
        <p:spPr>
          <a:xfrm>
            <a:off x="10035060" y="2092225"/>
            <a:ext cx="1701800" cy="228600"/>
          </a:xfrm>
        </p:spPr>
        <p:txBody>
          <a:bodyPr/>
          <a:lstStyle/>
          <a:p>
            <a:r>
              <a:rPr lang="en-US" dirty="0"/>
              <a:t>First / Last Name</a:t>
            </a:r>
          </a:p>
        </p:txBody>
      </p:sp>
      <p:sp>
        <p:nvSpPr>
          <p:cNvPr id="9" name="Text Placeholder 8">
            <a:extLst>
              <a:ext uri="{FF2B5EF4-FFF2-40B4-BE49-F238E27FC236}">
                <a16:creationId xmlns:a16="http://schemas.microsoft.com/office/drawing/2014/main" id="{498D2B60-6EBF-438D-ACDF-B187F7759195}"/>
              </a:ext>
            </a:extLst>
          </p:cNvPr>
          <p:cNvSpPr>
            <a:spLocks noGrp="1"/>
          </p:cNvSpPr>
          <p:nvPr>
            <p:ph type="body" sz="quarter" idx="15"/>
          </p:nvPr>
        </p:nvSpPr>
        <p:spPr>
          <a:xfrm>
            <a:off x="10035060" y="2319558"/>
            <a:ext cx="1701800" cy="228600"/>
          </a:xfrm>
        </p:spPr>
        <p:txBody>
          <a:bodyPr/>
          <a:lstStyle/>
          <a:p>
            <a:r>
              <a:rPr lang="en-US" dirty="0"/>
              <a:t>(123) 456-7890</a:t>
            </a:r>
          </a:p>
        </p:txBody>
      </p:sp>
      <p:sp>
        <p:nvSpPr>
          <p:cNvPr id="11" name="Text Placeholder 10">
            <a:extLst>
              <a:ext uri="{FF2B5EF4-FFF2-40B4-BE49-F238E27FC236}">
                <a16:creationId xmlns:a16="http://schemas.microsoft.com/office/drawing/2014/main" id="{CEAF7DC0-4335-4DB8-9A10-5BE769E70780}"/>
              </a:ext>
            </a:extLst>
          </p:cNvPr>
          <p:cNvSpPr>
            <a:spLocks noGrp="1"/>
          </p:cNvSpPr>
          <p:nvPr>
            <p:ph type="body" sz="quarter" idx="16"/>
          </p:nvPr>
        </p:nvSpPr>
        <p:spPr>
          <a:xfrm>
            <a:off x="10035060" y="2546891"/>
            <a:ext cx="1701800" cy="228600"/>
          </a:xfrm>
        </p:spPr>
        <p:txBody>
          <a:bodyPr/>
          <a:lstStyle/>
          <a:p>
            <a:r>
              <a:rPr lang="en-US" dirty="0"/>
              <a:t>Your Company</a:t>
            </a:r>
          </a:p>
        </p:txBody>
      </p:sp>
    </p:spTree>
    <p:extLst>
      <p:ext uri="{BB962C8B-B14F-4D97-AF65-F5344CB8AC3E}">
        <p14:creationId xmlns:p14="http://schemas.microsoft.com/office/powerpoint/2010/main" val="4803561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30BCEAC-9D2A-4F2E-911E-7147EC8657C0}"/>
              </a:ext>
            </a:extLst>
          </p:cNvPr>
          <p:cNvSpPr>
            <a:spLocks noGrp="1"/>
          </p:cNvSpPr>
          <p:nvPr>
            <p:ph type="title"/>
          </p:nvPr>
        </p:nvSpPr>
        <p:spPr/>
        <p:txBody>
          <a:bodyPr/>
          <a:lstStyle/>
          <a:p>
            <a:r>
              <a:rPr lang="en-US" dirty="0"/>
              <a:t>Color Theme</a:t>
            </a:r>
          </a:p>
        </p:txBody>
      </p:sp>
      <p:sp>
        <p:nvSpPr>
          <p:cNvPr id="10" name="Text Placeholder 9">
            <a:extLst>
              <a:ext uri="{FF2B5EF4-FFF2-40B4-BE49-F238E27FC236}">
                <a16:creationId xmlns:a16="http://schemas.microsoft.com/office/drawing/2014/main" id="{B0AC6566-81E8-42BE-A88A-2D036A429A35}"/>
              </a:ext>
            </a:extLst>
          </p:cNvPr>
          <p:cNvSpPr>
            <a:spLocks noGrp="1"/>
          </p:cNvSpPr>
          <p:nvPr>
            <p:ph type="body" sz="quarter" idx="10"/>
          </p:nvPr>
        </p:nvSpPr>
        <p:spPr/>
        <p:txBody>
          <a:bodyPr/>
          <a:lstStyle/>
          <a:p>
            <a:r>
              <a:rPr lang="en-US" dirty="0"/>
              <a:t>Typography</a:t>
            </a:r>
          </a:p>
        </p:txBody>
      </p:sp>
      <p:sp>
        <p:nvSpPr>
          <p:cNvPr id="11" name="Text Placeholder 10">
            <a:extLst>
              <a:ext uri="{FF2B5EF4-FFF2-40B4-BE49-F238E27FC236}">
                <a16:creationId xmlns:a16="http://schemas.microsoft.com/office/drawing/2014/main" id="{D38A80D6-0B80-42D9-A22D-0E8D2FA47308}"/>
              </a:ext>
            </a:extLst>
          </p:cNvPr>
          <p:cNvSpPr>
            <a:spLocks noGrp="1"/>
          </p:cNvSpPr>
          <p:nvPr>
            <p:ph type="body" sz="quarter" idx="11"/>
          </p:nvPr>
        </p:nvSpPr>
        <p:spPr/>
        <p:txBody>
          <a:bodyPr>
            <a:noAutofit/>
          </a:bodyPr>
          <a:lstStyle/>
          <a:p>
            <a:r>
              <a:rPr lang="en-US" dirty="0"/>
              <a:t>Calibri</a:t>
            </a:r>
          </a:p>
        </p:txBody>
      </p:sp>
      <p:sp>
        <p:nvSpPr>
          <p:cNvPr id="12" name="Text Placeholder 11">
            <a:extLst>
              <a:ext uri="{FF2B5EF4-FFF2-40B4-BE49-F238E27FC236}">
                <a16:creationId xmlns:a16="http://schemas.microsoft.com/office/drawing/2014/main" id="{E7B7AE20-4734-48F6-9B03-936A83AA8E0C}"/>
              </a:ext>
            </a:extLst>
          </p:cNvPr>
          <p:cNvSpPr>
            <a:spLocks noGrp="1"/>
          </p:cNvSpPr>
          <p:nvPr>
            <p:ph type="body" sz="quarter" idx="12"/>
          </p:nvPr>
        </p:nvSpPr>
        <p:spPr/>
        <p:txBody>
          <a:bodyPr>
            <a:noAutofit/>
          </a:bodyPr>
          <a:lstStyle/>
          <a:p>
            <a:r>
              <a:rPr lang="en-US" dirty="0"/>
              <a:t>Calibri Light</a:t>
            </a:r>
          </a:p>
        </p:txBody>
      </p:sp>
    </p:spTree>
    <p:extLst>
      <p:ext uri="{BB962C8B-B14F-4D97-AF65-F5344CB8AC3E}">
        <p14:creationId xmlns:p14="http://schemas.microsoft.com/office/powerpoint/2010/main" val="33282120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2999800"/>
      </p:ext>
    </p:extLst>
  </p:cSld>
  <p:clrMapOvr>
    <a:masterClrMapping/>
  </p:clrMapOvr>
</p:sld>
</file>

<file path=ppt/theme/theme1.xml><?xml version="1.0" encoding="utf-8"?>
<a:theme xmlns:a="http://schemas.openxmlformats.org/drawingml/2006/main" name="PresentationGO">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328_T_PGO_Businesswoman-Postures.pptx" id="{1BEAEF33-277C-476A-91A3-6A375787075B}" vid="{E3297D2F-5217-4FC9-8F19-B7D106AB8688}"/>
    </a:ext>
  </a:extLst>
</a:theme>
</file>

<file path=ppt/theme/theme2.xml><?xml version="1.0" encoding="utf-8"?>
<a:theme xmlns:a="http://schemas.openxmlformats.org/drawingml/2006/main" name="Designed by PresentationG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328_T_PGO_Businesswoman-Postures.pptx" id="{1BEAEF33-277C-476A-91A3-6A375787075B}" vid="{1BE4A49D-AB0A-4D2D-8275-C7DEB71831A9}"/>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TotalTime>
  <Words>347</Words>
  <Application>Microsoft Office PowerPoint</Application>
  <PresentationFormat>Widescreen</PresentationFormat>
  <Paragraphs>52</Paragraphs>
  <Slides>8</Slides>
  <Notes>8</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8</vt:i4>
      </vt:variant>
    </vt:vector>
  </HeadingPairs>
  <TitlesOfParts>
    <vt:vector size="14" baseType="lpstr">
      <vt:lpstr>Arial</vt:lpstr>
      <vt:lpstr>Calibri</vt:lpstr>
      <vt:lpstr>Calibri Light</vt:lpstr>
      <vt:lpstr>Open Sans</vt:lpstr>
      <vt:lpstr>PresentationGO</vt:lpstr>
      <vt:lpstr>Designed by PresentationGO</vt:lpstr>
      <vt:lpstr>Title of Your Presentation</vt:lpstr>
      <vt:lpstr>Title of Your Slide</vt:lpstr>
      <vt:lpstr>Title of Your Slide</vt:lpstr>
      <vt:lpstr>Title of Your Section</vt:lpstr>
      <vt:lpstr>Title of Your Section</vt:lpstr>
      <vt:lpstr>Thank You!</vt:lpstr>
      <vt:lpstr>Color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Businesswoman Postures</dc:title>
  <dc:creator>Christophe Barroche</dc:creator>
  <dc:description>© Copyright PresentationGo.com</dc:description>
  <cp:lastModifiedBy>Convertio</cp:lastModifiedBy>
  <cp:revision>4</cp:revision>
  <dcterms:created xsi:type="dcterms:W3CDTF">2024-02-03T00:42:33Z</dcterms:created>
  <dcterms:modified xsi:type="dcterms:W3CDTF">2025-05-23T14:51:44Z</dcterms:modified>
  <cp:category>Templates</cp:category>
</cp:coreProperties>
</file>