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74" r:id="rId4"/>
    <p:sldId id="257" r:id="rId5"/>
    <p:sldId id="258" r:id="rId6"/>
    <p:sldId id="272" r:id="rId7"/>
    <p:sldId id="259" r:id="rId8"/>
    <p:sldId id="273" r:id="rId9"/>
    <p:sldId id="261" r:id="rId10"/>
    <p:sldId id="268" r:id="rId11"/>
  </p:sldIdLst>
  <p:sldSz cx="12192000" cy="6858000"/>
  <p:notesSz cx="6858000" cy="9144000"/>
  <p:defaultTextStyle>
    <a:defPPr>
      <a:defRPr lang="en-US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882" autoAdjust="0"/>
    <p:restoredTop sz="94660"/>
  </p:normalViewPr>
  <p:slideViewPr>
    <p:cSldViewPr>
      <p:cViewPr varScale="1">
        <p:scale>
          <a:sx n="114" d="100"/>
          <a:sy n="114" d="100"/>
        </p:scale>
        <p:origin x="150" y="45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Picture 11" descr="—Pngtree—school school background_348548.png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12" descr="thumb2-library-concepts-stack-of-books-education-background-books-background-with-books.jpg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2" y="0"/>
            <a:ext cx="12191999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5515922" y="1"/>
            <a:ext cx="184730" cy="9130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endParaRPr lang="ko-KR" altLang="en-US" sz="5333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22" name="Picture 21" descr="pngaaa.com-193569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5800"/>
            <a:ext cx="12192000" cy="6172200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3810000" y="2678122"/>
            <a:ext cx="4080220" cy="25543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5333" b="1" dirty="0">
                <a:solidFill>
                  <a:schemeClr val="bg1"/>
                </a:solidFill>
                <a:cs typeface="Arial" pitchFamily="34" charset="0"/>
              </a:rPr>
              <a:t>WELCOME</a:t>
            </a:r>
            <a:br>
              <a:rPr lang="en-US" altLang="ko-KR" sz="5333" b="1">
                <a:solidFill>
                  <a:schemeClr val="bg1"/>
                </a:solidFill>
                <a:cs typeface="Arial" pitchFamily="34" charset="0"/>
              </a:rPr>
            </a:br>
            <a:r>
              <a:rPr lang="en-US" altLang="ko-KR" sz="5333" b="1">
                <a:solidFill>
                  <a:schemeClr val="bg1"/>
                </a:solidFill>
                <a:cs typeface="Arial" pitchFamily="34" charset="0"/>
              </a:rPr>
              <a:t>FRESHMAN</a:t>
            </a:r>
            <a:br>
              <a:rPr lang="en-US" altLang="ko-KR" sz="5333" b="1" dirty="0">
                <a:solidFill>
                  <a:schemeClr val="bg1"/>
                </a:solidFill>
                <a:cs typeface="Arial" pitchFamily="34" charset="0"/>
              </a:rPr>
            </a:br>
            <a:r>
              <a:rPr lang="en-US" altLang="ko-KR" sz="5333" b="1" dirty="0">
                <a:solidFill>
                  <a:schemeClr val="bg1"/>
                </a:solidFill>
                <a:cs typeface="Arial" pitchFamily="34" charset="0"/>
              </a:rPr>
              <a:t>ORIENTATION</a:t>
            </a:r>
            <a:endParaRPr lang="ko-KR" altLang="en-US" sz="5333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016000" y="1905000"/>
            <a:ext cx="1219200" cy="1219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9B1DEA87-5A5F-4FFA-8934-9C26E8902D12}"/>
              </a:ext>
            </a:extLst>
          </p:cNvPr>
          <p:cNvGrpSpPr/>
          <p:nvPr/>
        </p:nvGrpSpPr>
        <p:grpSpPr>
          <a:xfrm flipH="1">
            <a:off x="0" y="0"/>
            <a:ext cx="1578216" cy="1040677"/>
            <a:chOff x="3983887" y="4061275"/>
            <a:chExt cx="2122406" cy="1866023"/>
          </a:xfrm>
        </p:grpSpPr>
        <p:grpSp>
          <p:nvGrpSpPr>
            <p:cNvPr id="11" name="Group 47">
              <a:extLst>
                <a:ext uri="{FF2B5EF4-FFF2-40B4-BE49-F238E27FC236}">
                  <a16:creationId xmlns:a16="http://schemas.microsoft.com/office/drawing/2014/main" id="{7782A974-77A5-4765-BF6E-FFE22E7B5C69}"/>
                </a:ext>
              </a:extLst>
            </p:cNvPr>
            <p:cNvGrpSpPr/>
            <p:nvPr/>
          </p:nvGrpSpPr>
          <p:grpSpPr>
            <a:xfrm>
              <a:off x="3983887" y="5358975"/>
              <a:ext cx="2049157" cy="568323"/>
              <a:chOff x="3622676" y="3492499"/>
              <a:chExt cx="2575763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28" name="Freeform 15">
                <a:extLst>
                  <a:ext uri="{FF2B5EF4-FFF2-40B4-BE49-F238E27FC236}">
                    <a16:creationId xmlns:a16="http://schemas.microsoft.com/office/drawing/2014/main" id="{9E81A0D9-3256-4ECD-BCB8-63635DE1C277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5763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2985"/>
                  <a:gd name="connsiteY0" fmla="*/ 0 h 714375"/>
                  <a:gd name="connsiteX1" fmla="*/ 6350 w 2572985"/>
                  <a:gd name="connsiteY1" fmla="*/ 177800 h 714375"/>
                  <a:gd name="connsiteX2" fmla="*/ 9525 w 2572985"/>
                  <a:gd name="connsiteY2" fmla="*/ 266700 h 714375"/>
                  <a:gd name="connsiteX3" fmla="*/ 2460625 w 2572985"/>
                  <a:gd name="connsiteY3" fmla="*/ 273050 h 714375"/>
                  <a:gd name="connsiteX4" fmla="*/ 2457450 w 2572985"/>
                  <a:gd name="connsiteY4" fmla="*/ 587375 h 714375"/>
                  <a:gd name="connsiteX5" fmla="*/ 66675 w 2572985"/>
                  <a:gd name="connsiteY5" fmla="*/ 590550 h 714375"/>
                  <a:gd name="connsiteX6" fmla="*/ 88900 w 2572985"/>
                  <a:gd name="connsiteY6" fmla="*/ 593725 h 714375"/>
                  <a:gd name="connsiteX7" fmla="*/ 92075 w 2572985"/>
                  <a:gd name="connsiteY7" fmla="*/ 546100 h 714375"/>
                  <a:gd name="connsiteX8" fmla="*/ 0 w 2572985"/>
                  <a:gd name="connsiteY8" fmla="*/ 619125 h 714375"/>
                  <a:gd name="connsiteX9" fmla="*/ 6350 w 2572985"/>
                  <a:gd name="connsiteY9" fmla="*/ 714375 h 714375"/>
                  <a:gd name="connsiteX10" fmla="*/ 2565400 w 2572985"/>
                  <a:gd name="connsiteY10" fmla="*/ 714375 h 714375"/>
                  <a:gd name="connsiteX11" fmla="*/ 2565567 w 2572985"/>
                  <a:gd name="connsiteY11" fmla="*/ 205427 h 714375"/>
                  <a:gd name="connsiteX12" fmla="*/ 2295525 w 2572985"/>
                  <a:gd name="connsiteY12" fmla="*/ 0 h 714375"/>
                  <a:gd name="connsiteX13" fmla="*/ 225425 w 2572985"/>
                  <a:gd name="connsiteY13" fmla="*/ 0 h 714375"/>
                  <a:gd name="connsiteX0" fmla="*/ 225425 w 2575763"/>
                  <a:gd name="connsiteY0" fmla="*/ 0 h 714375"/>
                  <a:gd name="connsiteX1" fmla="*/ 6350 w 2575763"/>
                  <a:gd name="connsiteY1" fmla="*/ 177800 h 714375"/>
                  <a:gd name="connsiteX2" fmla="*/ 9525 w 2575763"/>
                  <a:gd name="connsiteY2" fmla="*/ 266700 h 714375"/>
                  <a:gd name="connsiteX3" fmla="*/ 2460625 w 2575763"/>
                  <a:gd name="connsiteY3" fmla="*/ 273050 h 714375"/>
                  <a:gd name="connsiteX4" fmla="*/ 2457450 w 2575763"/>
                  <a:gd name="connsiteY4" fmla="*/ 587375 h 714375"/>
                  <a:gd name="connsiteX5" fmla="*/ 66675 w 2575763"/>
                  <a:gd name="connsiteY5" fmla="*/ 590550 h 714375"/>
                  <a:gd name="connsiteX6" fmla="*/ 88900 w 2575763"/>
                  <a:gd name="connsiteY6" fmla="*/ 593725 h 714375"/>
                  <a:gd name="connsiteX7" fmla="*/ 92075 w 2575763"/>
                  <a:gd name="connsiteY7" fmla="*/ 546100 h 714375"/>
                  <a:gd name="connsiteX8" fmla="*/ 0 w 2575763"/>
                  <a:gd name="connsiteY8" fmla="*/ 619125 h 714375"/>
                  <a:gd name="connsiteX9" fmla="*/ 6350 w 2575763"/>
                  <a:gd name="connsiteY9" fmla="*/ 714375 h 714375"/>
                  <a:gd name="connsiteX10" fmla="*/ 2565400 w 2575763"/>
                  <a:gd name="connsiteY10" fmla="*/ 714375 h 714375"/>
                  <a:gd name="connsiteX11" fmla="*/ 2574145 w 2575763"/>
                  <a:gd name="connsiteY11" fmla="*/ 205427 h 714375"/>
                  <a:gd name="connsiteX12" fmla="*/ 2295525 w 2575763"/>
                  <a:gd name="connsiteY12" fmla="*/ 0 h 714375"/>
                  <a:gd name="connsiteX13" fmla="*/ 225425 w 2575763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5763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2028" y="381110"/>
                      <a:pt x="2574145" y="205427"/>
                    </a:cubicBezTo>
                    <a:cubicBezTo>
                      <a:pt x="2488420" y="123935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76200" dist="12700" dir="8100000" sy="-23000" kx="800400" algn="br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 dirty="0"/>
              </a:p>
            </p:txBody>
          </p:sp>
          <p:sp>
            <p:nvSpPr>
              <p:cNvPr id="29" name="Rectangle 22">
                <a:extLst>
                  <a:ext uri="{FF2B5EF4-FFF2-40B4-BE49-F238E27FC236}">
                    <a16:creationId xmlns:a16="http://schemas.microsoft.com/office/drawing/2014/main" id="{169C667E-41BB-4D4C-B430-4DB878F4F2ED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/>
              </a:p>
            </p:txBody>
          </p:sp>
        </p:grpSp>
        <p:grpSp>
          <p:nvGrpSpPr>
            <p:cNvPr id="12" name="Group 48">
              <a:extLst>
                <a:ext uri="{FF2B5EF4-FFF2-40B4-BE49-F238E27FC236}">
                  <a16:creationId xmlns:a16="http://schemas.microsoft.com/office/drawing/2014/main" id="{E281F405-2EE9-40BC-95BD-D8D982D4C430}"/>
                </a:ext>
              </a:extLst>
            </p:cNvPr>
            <p:cNvGrpSpPr/>
            <p:nvPr/>
          </p:nvGrpSpPr>
          <p:grpSpPr>
            <a:xfrm>
              <a:off x="4035197" y="5083389"/>
              <a:ext cx="2071096" cy="442029"/>
              <a:chOff x="3644106" y="3130550"/>
              <a:chExt cx="2603340" cy="55562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26" name="Freeform 18">
                <a:extLst>
                  <a:ext uri="{FF2B5EF4-FFF2-40B4-BE49-F238E27FC236}">
                    <a16:creationId xmlns:a16="http://schemas.microsoft.com/office/drawing/2014/main" id="{E730ABE9-6B4A-4770-9A61-36F22B8B0D6E}"/>
                  </a:ext>
                </a:extLst>
              </p:cNvPr>
              <p:cNvSpPr/>
              <p:nvPr/>
            </p:nvSpPr>
            <p:spPr>
              <a:xfrm>
                <a:off x="3644106" y="3130550"/>
                <a:ext cx="2603340" cy="555625"/>
              </a:xfrm>
              <a:custGeom>
                <a:avLst/>
                <a:gdLst>
                  <a:gd name="connsiteX0" fmla="*/ 47625 w 2552700"/>
                  <a:gd name="connsiteY0" fmla="*/ 374650 h 685800"/>
                  <a:gd name="connsiteX1" fmla="*/ 0 w 2552700"/>
                  <a:gd name="connsiteY1" fmla="*/ 422275 h 685800"/>
                  <a:gd name="connsiteX2" fmla="*/ 447675 w 2552700"/>
                  <a:gd name="connsiteY2" fmla="*/ 685800 h 685800"/>
                  <a:gd name="connsiteX3" fmla="*/ 2549525 w 2552700"/>
                  <a:gd name="connsiteY3" fmla="*/ 615950 h 685800"/>
                  <a:gd name="connsiteX4" fmla="*/ 2552700 w 2552700"/>
                  <a:gd name="connsiteY4" fmla="*/ 273050 h 685800"/>
                  <a:gd name="connsiteX5" fmla="*/ 1384300 w 2552700"/>
                  <a:gd name="connsiteY5" fmla="*/ 0 h 685800"/>
                  <a:gd name="connsiteX6" fmla="*/ 6350 w 2552700"/>
                  <a:gd name="connsiteY6" fmla="*/ 168275 h 685800"/>
                  <a:gd name="connsiteX7" fmla="*/ 3175 w 2552700"/>
                  <a:gd name="connsiteY7" fmla="*/ 206375 h 685800"/>
                  <a:gd name="connsiteX8" fmla="*/ 463550 w 2552700"/>
                  <a:gd name="connsiteY8" fmla="*/ 374650 h 685800"/>
                  <a:gd name="connsiteX9" fmla="*/ 2520950 w 2552700"/>
                  <a:gd name="connsiteY9" fmla="*/ 333375 h 685800"/>
                  <a:gd name="connsiteX10" fmla="*/ 2501900 w 2552700"/>
                  <a:gd name="connsiteY10" fmla="*/ 549275 h 685800"/>
                  <a:gd name="connsiteX11" fmla="*/ 473075 w 2552700"/>
                  <a:gd name="connsiteY11" fmla="*/ 622300 h 685800"/>
                  <a:gd name="connsiteX12" fmla="*/ 47625 w 2552700"/>
                  <a:gd name="connsiteY12" fmla="*/ 374650 h 685800"/>
                  <a:gd name="connsiteX0" fmla="*/ 47625 w 2552700"/>
                  <a:gd name="connsiteY0" fmla="*/ 263525 h 574675"/>
                  <a:gd name="connsiteX1" fmla="*/ 0 w 2552700"/>
                  <a:gd name="connsiteY1" fmla="*/ 311150 h 574675"/>
                  <a:gd name="connsiteX2" fmla="*/ 447675 w 2552700"/>
                  <a:gd name="connsiteY2" fmla="*/ 574675 h 574675"/>
                  <a:gd name="connsiteX3" fmla="*/ 2549525 w 2552700"/>
                  <a:gd name="connsiteY3" fmla="*/ 504825 h 574675"/>
                  <a:gd name="connsiteX4" fmla="*/ 2552700 w 2552700"/>
                  <a:gd name="connsiteY4" fmla="*/ 161925 h 574675"/>
                  <a:gd name="connsiteX5" fmla="*/ 1552575 w 2552700"/>
                  <a:gd name="connsiteY5" fmla="*/ 0 h 574675"/>
                  <a:gd name="connsiteX6" fmla="*/ 6350 w 2552700"/>
                  <a:gd name="connsiteY6" fmla="*/ 57150 h 574675"/>
                  <a:gd name="connsiteX7" fmla="*/ 3175 w 2552700"/>
                  <a:gd name="connsiteY7" fmla="*/ 95250 h 574675"/>
                  <a:gd name="connsiteX8" fmla="*/ 463550 w 2552700"/>
                  <a:gd name="connsiteY8" fmla="*/ 263525 h 574675"/>
                  <a:gd name="connsiteX9" fmla="*/ 2520950 w 2552700"/>
                  <a:gd name="connsiteY9" fmla="*/ 222250 h 574675"/>
                  <a:gd name="connsiteX10" fmla="*/ 2501900 w 2552700"/>
                  <a:gd name="connsiteY10" fmla="*/ 438150 h 574675"/>
                  <a:gd name="connsiteX11" fmla="*/ 473075 w 2552700"/>
                  <a:gd name="connsiteY11" fmla="*/ 511175 h 574675"/>
                  <a:gd name="connsiteX12" fmla="*/ 47625 w 2552700"/>
                  <a:gd name="connsiteY12" fmla="*/ 263525 h 574675"/>
                  <a:gd name="connsiteX0" fmla="*/ 47625 w 2552700"/>
                  <a:gd name="connsiteY0" fmla="*/ 244475 h 555625"/>
                  <a:gd name="connsiteX1" fmla="*/ 0 w 2552700"/>
                  <a:gd name="connsiteY1" fmla="*/ 292100 h 555625"/>
                  <a:gd name="connsiteX2" fmla="*/ 447675 w 2552700"/>
                  <a:gd name="connsiteY2" fmla="*/ 555625 h 555625"/>
                  <a:gd name="connsiteX3" fmla="*/ 2549525 w 2552700"/>
                  <a:gd name="connsiteY3" fmla="*/ 485775 h 555625"/>
                  <a:gd name="connsiteX4" fmla="*/ 2552700 w 2552700"/>
                  <a:gd name="connsiteY4" fmla="*/ 142875 h 555625"/>
                  <a:gd name="connsiteX5" fmla="*/ 1606550 w 2552700"/>
                  <a:gd name="connsiteY5" fmla="*/ 0 h 555625"/>
                  <a:gd name="connsiteX6" fmla="*/ 6350 w 2552700"/>
                  <a:gd name="connsiteY6" fmla="*/ 38100 h 555625"/>
                  <a:gd name="connsiteX7" fmla="*/ 3175 w 2552700"/>
                  <a:gd name="connsiteY7" fmla="*/ 76200 h 555625"/>
                  <a:gd name="connsiteX8" fmla="*/ 463550 w 2552700"/>
                  <a:gd name="connsiteY8" fmla="*/ 244475 h 555625"/>
                  <a:gd name="connsiteX9" fmla="*/ 2520950 w 2552700"/>
                  <a:gd name="connsiteY9" fmla="*/ 203200 h 555625"/>
                  <a:gd name="connsiteX10" fmla="*/ 2501900 w 2552700"/>
                  <a:gd name="connsiteY10" fmla="*/ 419100 h 555625"/>
                  <a:gd name="connsiteX11" fmla="*/ 473075 w 2552700"/>
                  <a:gd name="connsiteY11" fmla="*/ 492125 h 555625"/>
                  <a:gd name="connsiteX12" fmla="*/ 47625 w 2552700"/>
                  <a:gd name="connsiteY12" fmla="*/ 244475 h 555625"/>
                  <a:gd name="connsiteX0" fmla="*/ 47625 w 2585519"/>
                  <a:gd name="connsiteY0" fmla="*/ 244475 h 555625"/>
                  <a:gd name="connsiteX1" fmla="*/ 0 w 2585519"/>
                  <a:gd name="connsiteY1" fmla="*/ 292100 h 555625"/>
                  <a:gd name="connsiteX2" fmla="*/ 447675 w 2585519"/>
                  <a:gd name="connsiteY2" fmla="*/ 555625 h 555625"/>
                  <a:gd name="connsiteX3" fmla="*/ 2549525 w 2585519"/>
                  <a:gd name="connsiteY3" fmla="*/ 485775 h 555625"/>
                  <a:gd name="connsiteX4" fmla="*/ 2552700 w 2585519"/>
                  <a:gd name="connsiteY4" fmla="*/ 142875 h 555625"/>
                  <a:gd name="connsiteX5" fmla="*/ 1606550 w 2585519"/>
                  <a:gd name="connsiteY5" fmla="*/ 0 h 555625"/>
                  <a:gd name="connsiteX6" fmla="*/ 6350 w 2585519"/>
                  <a:gd name="connsiteY6" fmla="*/ 38100 h 555625"/>
                  <a:gd name="connsiteX7" fmla="*/ 3175 w 2585519"/>
                  <a:gd name="connsiteY7" fmla="*/ 76200 h 555625"/>
                  <a:gd name="connsiteX8" fmla="*/ 463550 w 2585519"/>
                  <a:gd name="connsiteY8" fmla="*/ 244475 h 555625"/>
                  <a:gd name="connsiteX9" fmla="*/ 2520950 w 2585519"/>
                  <a:gd name="connsiteY9" fmla="*/ 203200 h 555625"/>
                  <a:gd name="connsiteX10" fmla="*/ 2501900 w 2585519"/>
                  <a:gd name="connsiteY10" fmla="*/ 419100 h 555625"/>
                  <a:gd name="connsiteX11" fmla="*/ 473075 w 2585519"/>
                  <a:gd name="connsiteY11" fmla="*/ 492125 h 555625"/>
                  <a:gd name="connsiteX12" fmla="*/ 47625 w 2585519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520950 w 2599371"/>
                  <a:gd name="connsiteY9" fmla="*/ 203200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501900 w 2599371"/>
                  <a:gd name="connsiteY11" fmla="*/ 41910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479675 w 2599371"/>
                  <a:gd name="connsiteY11" fmla="*/ 42545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740156"/>
                  <a:gd name="connsiteY0" fmla="*/ 244475 h 555625"/>
                  <a:gd name="connsiteX1" fmla="*/ 0 w 2740156"/>
                  <a:gd name="connsiteY1" fmla="*/ 292100 h 555625"/>
                  <a:gd name="connsiteX2" fmla="*/ 447675 w 2740156"/>
                  <a:gd name="connsiteY2" fmla="*/ 555625 h 555625"/>
                  <a:gd name="connsiteX3" fmla="*/ 2549525 w 2740156"/>
                  <a:gd name="connsiteY3" fmla="*/ 485775 h 555625"/>
                  <a:gd name="connsiteX4" fmla="*/ 2552700 w 2740156"/>
                  <a:gd name="connsiteY4" fmla="*/ 142875 h 555625"/>
                  <a:gd name="connsiteX5" fmla="*/ 1606550 w 2740156"/>
                  <a:gd name="connsiteY5" fmla="*/ 0 h 555625"/>
                  <a:gd name="connsiteX6" fmla="*/ 6350 w 2740156"/>
                  <a:gd name="connsiteY6" fmla="*/ 38100 h 555625"/>
                  <a:gd name="connsiteX7" fmla="*/ 3175 w 2740156"/>
                  <a:gd name="connsiteY7" fmla="*/ 76200 h 555625"/>
                  <a:gd name="connsiteX8" fmla="*/ 463550 w 2740156"/>
                  <a:gd name="connsiteY8" fmla="*/ 244475 h 555625"/>
                  <a:gd name="connsiteX9" fmla="*/ 2495550 w 2740156"/>
                  <a:gd name="connsiteY9" fmla="*/ 206375 h 555625"/>
                  <a:gd name="connsiteX10" fmla="*/ 2479675 w 2740156"/>
                  <a:gd name="connsiteY10" fmla="*/ 425450 h 555625"/>
                  <a:gd name="connsiteX11" fmla="*/ 473075 w 2740156"/>
                  <a:gd name="connsiteY11" fmla="*/ 492125 h 555625"/>
                  <a:gd name="connsiteX12" fmla="*/ 47625 w 2740156"/>
                  <a:gd name="connsiteY12" fmla="*/ 244475 h 555625"/>
                  <a:gd name="connsiteX0" fmla="*/ 47625 w 2646925"/>
                  <a:gd name="connsiteY0" fmla="*/ 244475 h 555625"/>
                  <a:gd name="connsiteX1" fmla="*/ 0 w 2646925"/>
                  <a:gd name="connsiteY1" fmla="*/ 292100 h 555625"/>
                  <a:gd name="connsiteX2" fmla="*/ 447675 w 2646925"/>
                  <a:gd name="connsiteY2" fmla="*/ 555625 h 555625"/>
                  <a:gd name="connsiteX3" fmla="*/ 2549525 w 2646925"/>
                  <a:gd name="connsiteY3" fmla="*/ 485775 h 555625"/>
                  <a:gd name="connsiteX4" fmla="*/ 2552700 w 2646925"/>
                  <a:gd name="connsiteY4" fmla="*/ 142875 h 555625"/>
                  <a:gd name="connsiteX5" fmla="*/ 1606550 w 2646925"/>
                  <a:gd name="connsiteY5" fmla="*/ 0 h 555625"/>
                  <a:gd name="connsiteX6" fmla="*/ 6350 w 2646925"/>
                  <a:gd name="connsiteY6" fmla="*/ 38100 h 555625"/>
                  <a:gd name="connsiteX7" fmla="*/ 3175 w 2646925"/>
                  <a:gd name="connsiteY7" fmla="*/ 76200 h 555625"/>
                  <a:gd name="connsiteX8" fmla="*/ 463550 w 2646925"/>
                  <a:gd name="connsiteY8" fmla="*/ 244475 h 555625"/>
                  <a:gd name="connsiteX9" fmla="*/ 2495550 w 2646925"/>
                  <a:gd name="connsiteY9" fmla="*/ 206375 h 555625"/>
                  <a:gd name="connsiteX10" fmla="*/ 2479675 w 2646925"/>
                  <a:gd name="connsiteY10" fmla="*/ 425450 h 555625"/>
                  <a:gd name="connsiteX11" fmla="*/ 473075 w 2646925"/>
                  <a:gd name="connsiteY11" fmla="*/ 492125 h 555625"/>
                  <a:gd name="connsiteX12" fmla="*/ 47625 w 2646925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24625 w 2608121"/>
                  <a:gd name="connsiteY0" fmla="*/ 244475 h 555625"/>
                  <a:gd name="connsiteX1" fmla="*/ 8750 w 2608121"/>
                  <a:gd name="connsiteY1" fmla="*/ 292100 h 555625"/>
                  <a:gd name="connsiteX2" fmla="*/ 456425 w 2608121"/>
                  <a:gd name="connsiteY2" fmla="*/ 555625 h 555625"/>
                  <a:gd name="connsiteX3" fmla="*/ 2558275 w 2608121"/>
                  <a:gd name="connsiteY3" fmla="*/ 485775 h 555625"/>
                  <a:gd name="connsiteX4" fmla="*/ 2561450 w 2608121"/>
                  <a:gd name="connsiteY4" fmla="*/ 142875 h 555625"/>
                  <a:gd name="connsiteX5" fmla="*/ 1615300 w 2608121"/>
                  <a:gd name="connsiteY5" fmla="*/ 0 h 555625"/>
                  <a:gd name="connsiteX6" fmla="*/ 15100 w 2608121"/>
                  <a:gd name="connsiteY6" fmla="*/ 38100 h 555625"/>
                  <a:gd name="connsiteX7" fmla="*/ 11925 w 2608121"/>
                  <a:gd name="connsiteY7" fmla="*/ 76200 h 555625"/>
                  <a:gd name="connsiteX8" fmla="*/ 472300 w 2608121"/>
                  <a:gd name="connsiteY8" fmla="*/ 244475 h 555625"/>
                  <a:gd name="connsiteX9" fmla="*/ 2478900 w 2608121"/>
                  <a:gd name="connsiteY9" fmla="*/ 209550 h 555625"/>
                  <a:gd name="connsiteX10" fmla="*/ 2488425 w 2608121"/>
                  <a:gd name="connsiteY10" fmla="*/ 425450 h 555625"/>
                  <a:gd name="connsiteX11" fmla="*/ 481825 w 2608121"/>
                  <a:gd name="connsiteY11" fmla="*/ 492125 h 555625"/>
                  <a:gd name="connsiteX12" fmla="*/ 24625 w 2608121"/>
                  <a:gd name="connsiteY12" fmla="*/ 244475 h 555625"/>
                  <a:gd name="connsiteX0" fmla="*/ 20208 w 2622754"/>
                  <a:gd name="connsiteY0" fmla="*/ 244475 h 555625"/>
                  <a:gd name="connsiteX1" fmla="*/ 23383 w 2622754"/>
                  <a:gd name="connsiteY1" fmla="*/ 292100 h 555625"/>
                  <a:gd name="connsiteX2" fmla="*/ 471058 w 2622754"/>
                  <a:gd name="connsiteY2" fmla="*/ 555625 h 555625"/>
                  <a:gd name="connsiteX3" fmla="*/ 2572908 w 2622754"/>
                  <a:gd name="connsiteY3" fmla="*/ 485775 h 555625"/>
                  <a:gd name="connsiteX4" fmla="*/ 2576083 w 2622754"/>
                  <a:gd name="connsiteY4" fmla="*/ 142875 h 555625"/>
                  <a:gd name="connsiteX5" fmla="*/ 1629933 w 2622754"/>
                  <a:gd name="connsiteY5" fmla="*/ 0 h 555625"/>
                  <a:gd name="connsiteX6" fmla="*/ 29733 w 2622754"/>
                  <a:gd name="connsiteY6" fmla="*/ 38100 h 555625"/>
                  <a:gd name="connsiteX7" fmla="*/ 26558 w 2622754"/>
                  <a:gd name="connsiteY7" fmla="*/ 76200 h 555625"/>
                  <a:gd name="connsiteX8" fmla="*/ 486933 w 2622754"/>
                  <a:gd name="connsiteY8" fmla="*/ 244475 h 555625"/>
                  <a:gd name="connsiteX9" fmla="*/ 2493533 w 2622754"/>
                  <a:gd name="connsiteY9" fmla="*/ 209550 h 555625"/>
                  <a:gd name="connsiteX10" fmla="*/ 2503058 w 2622754"/>
                  <a:gd name="connsiteY10" fmla="*/ 425450 h 555625"/>
                  <a:gd name="connsiteX11" fmla="*/ 496458 w 2622754"/>
                  <a:gd name="connsiteY11" fmla="*/ 492125 h 555625"/>
                  <a:gd name="connsiteX12" fmla="*/ 20208 w 2622754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63500 w 2599371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85775 w 2599371"/>
                  <a:gd name="connsiteY11" fmla="*/ 488950 h 555625"/>
                  <a:gd name="connsiteX12" fmla="*/ 63500 w 2599371"/>
                  <a:gd name="connsiteY12" fmla="*/ 244475 h 555625"/>
                  <a:gd name="connsiteX0" fmla="*/ 96355 w 2632226"/>
                  <a:gd name="connsiteY0" fmla="*/ 244475 h 555625"/>
                  <a:gd name="connsiteX1" fmla="*/ 36030 w 2632226"/>
                  <a:gd name="connsiteY1" fmla="*/ 247650 h 555625"/>
                  <a:gd name="connsiteX2" fmla="*/ 32855 w 2632226"/>
                  <a:gd name="connsiteY2" fmla="*/ 292100 h 555625"/>
                  <a:gd name="connsiteX3" fmla="*/ 480530 w 2632226"/>
                  <a:gd name="connsiteY3" fmla="*/ 555625 h 555625"/>
                  <a:gd name="connsiteX4" fmla="*/ 2582380 w 2632226"/>
                  <a:gd name="connsiteY4" fmla="*/ 485775 h 555625"/>
                  <a:gd name="connsiteX5" fmla="*/ 2585555 w 2632226"/>
                  <a:gd name="connsiteY5" fmla="*/ 142875 h 555625"/>
                  <a:gd name="connsiteX6" fmla="*/ 1639405 w 2632226"/>
                  <a:gd name="connsiteY6" fmla="*/ 0 h 555625"/>
                  <a:gd name="connsiteX7" fmla="*/ 39205 w 2632226"/>
                  <a:gd name="connsiteY7" fmla="*/ 38100 h 555625"/>
                  <a:gd name="connsiteX8" fmla="*/ 36030 w 2632226"/>
                  <a:gd name="connsiteY8" fmla="*/ 76200 h 555625"/>
                  <a:gd name="connsiteX9" fmla="*/ 496405 w 2632226"/>
                  <a:gd name="connsiteY9" fmla="*/ 244475 h 555625"/>
                  <a:gd name="connsiteX10" fmla="*/ 2503005 w 2632226"/>
                  <a:gd name="connsiteY10" fmla="*/ 209550 h 555625"/>
                  <a:gd name="connsiteX11" fmla="*/ 2512530 w 2632226"/>
                  <a:gd name="connsiteY11" fmla="*/ 425450 h 555625"/>
                  <a:gd name="connsiteX12" fmla="*/ 518630 w 2632226"/>
                  <a:gd name="connsiteY12" fmla="*/ 488950 h 555625"/>
                  <a:gd name="connsiteX13" fmla="*/ 96355 w 2632226"/>
                  <a:gd name="connsiteY13" fmla="*/ 244475 h 555625"/>
                  <a:gd name="connsiteX0" fmla="*/ 105580 w 2641451"/>
                  <a:gd name="connsiteY0" fmla="*/ 244475 h 555625"/>
                  <a:gd name="connsiteX1" fmla="*/ 19061 w 2641451"/>
                  <a:gd name="connsiteY1" fmla="*/ 226218 h 555625"/>
                  <a:gd name="connsiteX2" fmla="*/ 42080 w 2641451"/>
                  <a:gd name="connsiteY2" fmla="*/ 292100 h 555625"/>
                  <a:gd name="connsiteX3" fmla="*/ 489755 w 2641451"/>
                  <a:gd name="connsiteY3" fmla="*/ 555625 h 555625"/>
                  <a:gd name="connsiteX4" fmla="*/ 2591605 w 2641451"/>
                  <a:gd name="connsiteY4" fmla="*/ 485775 h 555625"/>
                  <a:gd name="connsiteX5" fmla="*/ 2594780 w 2641451"/>
                  <a:gd name="connsiteY5" fmla="*/ 142875 h 555625"/>
                  <a:gd name="connsiteX6" fmla="*/ 1648630 w 2641451"/>
                  <a:gd name="connsiteY6" fmla="*/ 0 h 555625"/>
                  <a:gd name="connsiteX7" fmla="*/ 48430 w 2641451"/>
                  <a:gd name="connsiteY7" fmla="*/ 38100 h 555625"/>
                  <a:gd name="connsiteX8" fmla="*/ 45255 w 2641451"/>
                  <a:gd name="connsiteY8" fmla="*/ 76200 h 555625"/>
                  <a:gd name="connsiteX9" fmla="*/ 505630 w 2641451"/>
                  <a:gd name="connsiteY9" fmla="*/ 244475 h 555625"/>
                  <a:gd name="connsiteX10" fmla="*/ 2512230 w 2641451"/>
                  <a:gd name="connsiteY10" fmla="*/ 209550 h 555625"/>
                  <a:gd name="connsiteX11" fmla="*/ 2521755 w 2641451"/>
                  <a:gd name="connsiteY11" fmla="*/ 425450 h 555625"/>
                  <a:gd name="connsiteX12" fmla="*/ 527855 w 2641451"/>
                  <a:gd name="connsiteY12" fmla="*/ 488950 h 555625"/>
                  <a:gd name="connsiteX13" fmla="*/ 105580 w 2641451"/>
                  <a:gd name="connsiteY13" fmla="*/ 244475 h 555625"/>
                  <a:gd name="connsiteX0" fmla="*/ 100036 w 2635907"/>
                  <a:gd name="connsiteY0" fmla="*/ 244475 h 555625"/>
                  <a:gd name="connsiteX1" fmla="*/ 27804 w 2635907"/>
                  <a:gd name="connsiteY1" fmla="*/ 266699 h 555625"/>
                  <a:gd name="connsiteX2" fmla="*/ 36536 w 2635907"/>
                  <a:gd name="connsiteY2" fmla="*/ 292100 h 555625"/>
                  <a:gd name="connsiteX3" fmla="*/ 484211 w 2635907"/>
                  <a:gd name="connsiteY3" fmla="*/ 555625 h 555625"/>
                  <a:gd name="connsiteX4" fmla="*/ 2586061 w 2635907"/>
                  <a:gd name="connsiteY4" fmla="*/ 485775 h 555625"/>
                  <a:gd name="connsiteX5" fmla="*/ 2589236 w 2635907"/>
                  <a:gd name="connsiteY5" fmla="*/ 142875 h 555625"/>
                  <a:gd name="connsiteX6" fmla="*/ 1643086 w 2635907"/>
                  <a:gd name="connsiteY6" fmla="*/ 0 h 555625"/>
                  <a:gd name="connsiteX7" fmla="*/ 42886 w 2635907"/>
                  <a:gd name="connsiteY7" fmla="*/ 38100 h 555625"/>
                  <a:gd name="connsiteX8" fmla="*/ 39711 w 2635907"/>
                  <a:gd name="connsiteY8" fmla="*/ 76200 h 555625"/>
                  <a:gd name="connsiteX9" fmla="*/ 500086 w 2635907"/>
                  <a:gd name="connsiteY9" fmla="*/ 244475 h 555625"/>
                  <a:gd name="connsiteX10" fmla="*/ 2506686 w 2635907"/>
                  <a:gd name="connsiteY10" fmla="*/ 209550 h 555625"/>
                  <a:gd name="connsiteX11" fmla="*/ 2516211 w 2635907"/>
                  <a:gd name="connsiteY11" fmla="*/ 425450 h 555625"/>
                  <a:gd name="connsiteX12" fmla="*/ 522311 w 2635907"/>
                  <a:gd name="connsiteY12" fmla="*/ 488950 h 555625"/>
                  <a:gd name="connsiteX13" fmla="*/ 100036 w 2635907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98616 w 2634487"/>
                  <a:gd name="connsiteY0" fmla="*/ 244475 h 555625"/>
                  <a:gd name="connsiteX1" fmla="*/ 16859 w 2634487"/>
                  <a:gd name="connsiteY1" fmla="*/ 226218 h 555625"/>
                  <a:gd name="connsiteX2" fmla="*/ 35116 w 2634487"/>
                  <a:gd name="connsiteY2" fmla="*/ 292100 h 555625"/>
                  <a:gd name="connsiteX3" fmla="*/ 482791 w 2634487"/>
                  <a:gd name="connsiteY3" fmla="*/ 555625 h 555625"/>
                  <a:gd name="connsiteX4" fmla="*/ 2584641 w 2634487"/>
                  <a:gd name="connsiteY4" fmla="*/ 485775 h 555625"/>
                  <a:gd name="connsiteX5" fmla="*/ 2587816 w 2634487"/>
                  <a:gd name="connsiteY5" fmla="*/ 142875 h 555625"/>
                  <a:gd name="connsiteX6" fmla="*/ 1641666 w 2634487"/>
                  <a:gd name="connsiteY6" fmla="*/ 0 h 555625"/>
                  <a:gd name="connsiteX7" fmla="*/ 41466 w 2634487"/>
                  <a:gd name="connsiteY7" fmla="*/ 38100 h 555625"/>
                  <a:gd name="connsiteX8" fmla="*/ 38291 w 2634487"/>
                  <a:gd name="connsiteY8" fmla="*/ 76200 h 555625"/>
                  <a:gd name="connsiteX9" fmla="*/ 498666 w 2634487"/>
                  <a:gd name="connsiteY9" fmla="*/ 244475 h 555625"/>
                  <a:gd name="connsiteX10" fmla="*/ 2505266 w 2634487"/>
                  <a:gd name="connsiteY10" fmla="*/ 209550 h 555625"/>
                  <a:gd name="connsiteX11" fmla="*/ 2514791 w 2634487"/>
                  <a:gd name="connsiteY11" fmla="*/ 425450 h 555625"/>
                  <a:gd name="connsiteX12" fmla="*/ 520891 w 2634487"/>
                  <a:gd name="connsiteY12" fmla="*/ 488950 h 555625"/>
                  <a:gd name="connsiteX13" fmla="*/ 98616 w 2634487"/>
                  <a:gd name="connsiteY13" fmla="*/ 244475 h 555625"/>
                  <a:gd name="connsiteX0" fmla="*/ 81757 w 2617628"/>
                  <a:gd name="connsiteY0" fmla="*/ 244475 h 555625"/>
                  <a:gd name="connsiteX1" fmla="*/ 0 w 2617628"/>
                  <a:gd name="connsiteY1" fmla="*/ 226218 h 555625"/>
                  <a:gd name="connsiteX2" fmla="*/ 18257 w 2617628"/>
                  <a:gd name="connsiteY2" fmla="*/ 292100 h 555625"/>
                  <a:gd name="connsiteX3" fmla="*/ 465932 w 2617628"/>
                  <a:gd name="connsiteY3" fmla="*/ 555625 h 555625"/>
                  <a:gd name="connsiteX4" fmla="*/ 2567782 w 2617628"/>
                  <a:gd name="connsiteY4" fmla="*/ 485775 h 555625"/>
                  <a:gd name="connsiteX5" fmla="*/ 2570957 w 2617628"/>
                  <a:gd name="connsiteY5" fmla="*/ 142875 h 555625"/>
                  <a:gd name="connsiteX6" fmla="*/ 1624807 w 2617628"/>
                  <a:gd name="connsiteY6" fmla="*/ 0 h 555625"/>
                  <a:gd name="connsiteX7" fmla="*/ 24607 w 2617628"/>
                  <a:gd name="connsiteY7" fmla="*/ 38100 h 555625"/>
                  <a:gd name="connsiteX8" fmla="*/ 21432 w 2617628"/>
                  <a:gd name="connsiteY8" fmla="*/ 76200 h 555625"/>
                  <a:gd name="connsiteX9" fmla="*/ 481807 w 2617628"/>
                  <a:gd name="connsiteY9" fmla="*/ 244475 h 555625"/>
                  <a:gd name="connsiteX10" fmla="*/ 2488407 w 2617628"/>
                  <a:gd name="connsiteY10" fmla="*/ 209550 h 555625"/>
                  <a:gd name="connsiteX11" fmla="*/ 2497932 w 2617628"/>
                  <a:gd name="connsiteY11" fmla="*/ 425450 h 555625"/>
                  <a:gd name="connsiteX12" fmla="*/ 504032 w 2617628"/>
                  <a:gd name="connsiteY12" fmla="*/ 488950 h 555625"/>
                  <a:gd name="connsiteX13" fmla="*/ 81757 w 2617628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9844 w 2603340"/>
                  <a:gd name="connsiteY7" fmla="*/ 33337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0955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3340" h="555625">
                    <a:moveTo>
                      <a:pt x="67469" y="244475"/>
                    </a:moveTo>
                    <a:cubicBezTo>
                      <a:pt x="66940" y="247651"/>
                      <a:pt x="46301" y="239713"/>
                      <a:pt x="0" y="242887"/>
                    </a:cubicBezTo>
                    <a:cubicBezTo>
                      <a:pt x="6086" y="288924"/>
                      <a:pt x="-2116" y="262732"/>
                      <a:pt x="3969" y="292100"/>
                    </a:cubicBezTo>
                    <a:lnTo>
                      <a:pt x="451644" y="555625"/>
                    </a:lnTo>
                    <a:lnTo>
                      <a:pt x="2553494" y="485775"/>
                    </a:lnTo>
                    <a:cubicBezTo>
                      <a:pt x="2605352" y="396875"/>
                      <a:pt x="2631811" y="276225"/>
                      <a:pt x="2556669" y="142875"/>
                    </a:cubicBezTo>
                    <a:lnTo>
                      <a:pt x="1610519" y="0"/>
                    </a:lnTo>
                    <a:lnTo>
                      <a:pt x="10319" y="30955"/>
                    </a:lnTo>
                    <a:lnTo>
                      <a:pt x="7144" y="76200"/>
                    </a:lnTo>
                    <a:lnTo>
                      <a:pt x="467519" y="244475"/>
                    </a:lnTo>
                    <a:lnTo>
                      <a:pt x="2474119" y="209550"/>
                    </a:lnTo>
                    <a:cubicBezTo>
                      <a:pt x="2527565" y="280988"/>
                      <a:pt x="2515923" y="346075"/>
                      <a:pt x="2483644" y="425450"/>
                    </a:cubicBezTo>
                    <a:lnTo>
                      <a:pt x="489744" y="488950"/>
                    </a:lnTo>
                    <a:lnTo>
                      <a:pt x="67469" y="24447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/>
              </a:p>
            </p:txBody>
          </p:sp>
          <p:sp>
            <p:nvSpPr>
              <p:cNvPr id="27" name="Freeform 19">
                <a:extLst>
                  <a:ext uri="{FF2B5EF4-FFF2-40B4-BE49-F238E27FC236}">
                    <a16:creationId xmlns:a16="http://schemas.microsoft.com/office/drawing/2014/main" id="{A332EC7E-8242-416D-8522-3C9AD4C2D40D}"/>
                  </a:ext>
                </a:extLst>
              </p:cNvPr>
              <p:cNvSpPr/>
              <p:nvPr/>
            </p:nvSpPr>
            <p:spPr>
              <a:xfrm>
                <a:off x="3695702" y="3233738"/>
                <a:ext cx="2458684" cy="383382"/>
              </a:xfrm>
              <a:custGeom>
                <a:avLst/>
                <a:gdLst>
                  <a:gd name="connsiteX0" fmla="*/ 7144 w 2424113"/>
                  <a:gd name="connsiteY0" fmla="*/ 0 h 378619"/>
                  <a:gd name="connsiteX1" fmla="*/ 0 w 2424113"/>
                  <a:gd name="connsiteY1" fmla="*/ 130969 h 378619"/>
                  <a:gd name="connsiteX2" fmla="*/ 431007 w 2424113"/>
                  <a:gd name="connsiteY2" fmla="*/ 378619 h 378619"/>
                  <a:gd name="connsiteX3" fmla="*/ 2424113 w 2424113"/>
                  <a:gd name="connsiteY3" fmla="*/ 304800 h 378619"/>
                  <a:gd name="connsiteX4" fmla="*/ 2414588 w 2424113"/>
                  <a:gd name="connsiteY4" fmla="*/ 109538 h 378619"/>
                  <a:gd name="connsiteX5" fmla="*/ 428625 w 2424113"/>
                  <a:gd name="connsiteY5" fmla="*/ 150019 h 378619"/>
                  <a:gd name="connsiteX6" fmla="*/ 7144 w 2424113"/>
                  <a:gd name="connsiteY6" fmla="*/ 0 h 378619"/>
                  <a:gd name="connsiteX0" fmla="*/ 7144 w 2436996"/>
                  <a:gd name="connsiteY0" fmla="*/ 0 h 378619"/>
                  <a:gd name="connsiteX1" fmla="*/ 0 w 2436996"/>
                  <a:gd name="connsiteY1" fmla="*/ 130969 h 378619"/>
                  <a:gd name="connsiteX2" fmla="*/ 431007 w 2436996"/>
                  <a:gd name="connsiteY2" fmla="*/ 378619 h 378619"/>
                  <a:gd name="connsiteX3" fmla="*/ 2424113 w 2436996"/>
                  <a:gd name="connsiteY3" fmla="*/ 304800 h 378619"/>
                  <a:gd name="connsiteX4" fmla="*/ 2414588 w 2436996"/>
                  <a:gd name="connsiteY4" fmla="*/ 109538 h 378619"/>
                  <a:gd name="connsiteX5" fmla="*/ 428625 w 2436996"/>
                  <a:gd name="connsiteY5" fmla="*/ 150019 h 378619"/>
                  <a:gd name="connsiteX6" fmla="*/ 7144 w 2436996"/>
                  <a:gd name="connsiteY6" fmla="*/ 0 h 378619"/>
                  <a:gd name="connsiteX0" fmla="*/ 7144 w 2448855"/>
                  <a:gd name="connsiteY0" fmla="*/ 0 h 378619"/>
                  <a:gd name="connsiteX1" fmla="*/ 0 w 2448855"/>
                  <a:gd name="connsiteY1" fmla="*/ 130969 h 378619"/>
                  <a:gd name="connsiteX2" fmla="*/ 431007 w 2448855"/>
                  <a:gd name="connsiteY2" fmla="*/ 378619 h 378619"/>
                  <a:gd name="connsiteX3" fmla="*/ 2424113 w 2448855"/>
                  <a:gd name="connsiteY3" fmla="*/ 304800 h 378619"/>
                  <a:gd name="connsiteX4" fmla="*/ 2414588 w 2448855"/>
                  <a:gd name="connsiteY4" fmla="*/ 109538 h 378619"/>
                  <a:gd name="connsiteX5" fmla="*/ 428625 w 2448855"/>
                  <a:gd name="connsiteY5" fmla="*/ 150019 h 378619"/>
                  <a:gd name="connsiteX6" fmla="*/ 7144 w 2448855"/>
                  <a:gd name="connsiteY6" fmla="*/ 0 h 378619"/>
                  <a:gd name="connsiteX0" fmla="*/ 7144 w 2444270"/>
                  <a:gd name="connsiteY0" fmla="*/ 0 h 378619"/>
                  <a:gd name="connsiteX1" fmla="*/ 0 w 2444270"/>
                  <a:gd name="connsiteY1" fmla="*/ 130969 h 378619"/>
                  <a:gd name="connsiteX2" fmla="*/ 431007 w 2444270"/>
                  <a:gd name="connsiteY2" fmla="*/ 378619 h 378619"/>
                  <a:gd name="connsiteX3" fmla="*/ 2414588 w 2444270"/>
                  <a:gd name="connsiteY3" fmla="*/ 314325 h 378619"/>
                  <a:gd name="connsiteX4" fmla="*/ 2414588 w 2444270"/>
                  <a:gd name="connsiteY4" fmla="*/ 109538 h 378619"/>
                  <a:gd name="connsiteX5" fmla="*/ 428625 w 2444270"/>
                  <a:gd name="connsiteY5" fmla="*/ 150019 h 378619"/>
                  <a:gd name="connsiteX6" fmla="*/ 7144 w 2444270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28625 w 2446779"/>
                  <a:gd name="connsiteY5" fmla="*/ 150019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2913 w 2446779"/>
                  <a:gd name="connsiteY5" fmla="*/ 142875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5294 w 2446779"/>
                  <a:gd name="connsiteY5" fmla="*/ 135731 h 378619"/>
                  <a:gd name="connsiteX6" fmla="*/ 7144 w 2446779"/>
                  <a:gd name="connsiteY6" fmla="*/ 0 h 378619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14287 w 2451541"/>
                  <a:gd name="connsiteY0" fmla="*/ 0 h 385763"/>
                  <a:gd name="connsiteX1" fmla="*/ 0 w 2451541"/>
                  <a:gd name="connsiteY1" fmla="*/ 145257 h 385763"/>
                  <a:gd name="connsiteX2" fmla="*/ 435769 w 2451541"/>
                  <a:gd name="connsiteY2" fmla="*/ 385763 h 385763"/>
                  <a:gd name="connsiteX3" fmla="*/ 2419350 w 2451541"/>
                  <a:gd name="connsiteY3" fmla="*/ 321469 h 385763"/>
                  <a:gd name="connsiteX4" fmla="*/ 2419350 w 2451541"/>
                  <a:gd name="connsiteY4" fmla="*/ 107157 h 385763"/>
                  <a:gd name="connsiteX5" fmla="*/ 450056 w 2451541"/>
                  <a:gd name="connsiteY5" fmla="*/ 142875 h 385763"/>
                  <a:gd name="connsiteX6" fmla="*/ 14287 w 2451541"/>
                  <a:gd name="connsiteY6" fmla="*/ 0 h 385763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11905 w 2458684"/>
                  <a:gd name="connsiteY0" fmla="*/ 0 h 383382"/>
                  <a:gd name="connsiteX1" fmla="*/ 0 w 2458684"/>
                  <a:gd name="connsiteY1" fmla="*/ 138114 h 383382"/>
                  <a:gd name="connsiteX2" fmla="*/ 442912 w 2458684"/>
                  <a:gd name="connsiteY2" fmla="*/ 383382 h 383382"/>
                  <a:gd name="connsiteX3" fmla="*/ 2426493 w 2458684"/>
                  <a:gd name="connsiteY3" fmla="*/ 319088 h 383382"/>
                  <a:gd name="connsiteX4" fmla="*/ 2426493 w 2458684"/>
                  <a:gd name="connsiteY4" fmla="*/ 104776 h 383382"/>
                  <a:gd name="connsiteX5" fmla="*/ 457199 w 2458684"/>
                  <a:gd name="connsiteY5" fmla="*/ 140494 h 383382"/>
                  <a:gd name="connsiteX6" fmla="*/ 11905 w 2458684"/>
                  <a:gd name="connsiteY6" fmla="*/ 0 h 383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8684" h="383382">
                    <a:moveTo>
                      <a:pt x="11905" y="0"/>
                    </a:moveTo>
                    <a:cubicBezTo>
                      <a:pt x="25399" y="53182"/>
                      <a:pt x="19843" y="123033"/>
                      <a:pt x="0" y="138114"/>
                    </a:cubicBezTo>
                    <a:lnTo>
                      <a:pt x="442912" y="383382"/>
                    </a:lnTo>
                    <a:lnTo>
                      <a:pt x="2426493" y="319088"/>
                    </a:lnTo>
                    <a:cubicBezTo>
                      <a:pt x="2466181" y="277813"/>
                      <a:pt x="2472531" y="174625"/>
                      <a:pt x="2426493" y="104776"/>
                    </a:cubicBezTo>
                    <a:lnTo>
                      <a:pt x="457199" y="140494"/>
                    </a:lnTo>
                    <a:lnTo>
                      <a:pt x="1190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3601"/>
              </a:p>
            </p:txBody>
          </p:sp>
        </p:grpSp>
        <p:grpSp>
          <p:nvGrpSpPr>
            <p:cNvPr id="13" name="Group 49">
              <a:extLst>
                <a:ext uri="{FF2B5EF4-FFF2-40B4-BE49-F238E27FC236}">
                  <a16:creationId xmlns:a16="http://schemas.microsoft.com/office/drawing/2014/main" id="{2B752409-3C27-4488-AD82-C7ED806590F8}"/>
                </a:ext>
              </a:extLst>
            </p:cNvPr>
            <p:cNvGrpSpPr/>
            <p:nvPr/>
          </p:nvGrpSpPr>
          <p:grpSpPr>
            <a:xfrm flipH="1">
              <a:off x="4155315" y="4711652"/>
              <a:ext cx="1753505" cy="486436"/>
              <a:chOff x="3622676" y="3492499"/>
              <a:chExt cx="2575177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21" name="Freeform 21">
                <a:extLst>
                  <a:ext uri="{FF2B5EF4-FFF2-40B4-BE49-F238E27FC236}">
                    <a16:creationId xmlns:a16="http://schemas.microsoft.com/office/drawing/2014/main" id="{6BC3A07B-F63D-47E8-8101-204CBC6D9DDD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5177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3535"/>
                  <a:gd name="connsiteY0" fmla="*/ 0 h 714375"/>
                  <a:gd name="connsiteX1" fmla="*/ 6350 w 2573535"/>
                  <a:gd name="connsiteY1" fmla="*/ 177800 h 714375"/>
                  <a:gd name="connsiteX2" fmla="*/ 9525 w 2573535"/>
                  <a:gd name="connsiteY2" fmla="*/ 266700 h 714375"/>
                  <a:gd name="connsiteX3" fmla="*/ 2460625 w 2573535"/>
                  <a:gd name="connsiteY3" fmla="*/ 273050 h 714375"/>
                  <a:gd name="connsiteX4" fmla="*/ 2457450 w 2573535"/>
                  <a:gd name="connsiteY4" fmla="*/ 587375 h 714375"/>
                  <a:gd name="connsiteX5" fmla="*/ 66675 w 2573535"/>
                  <a:gd name="connsiteY5" fmla="*/ 590550 h 714375"/>
                  <a:gd name="connsiteX6" fmla="*/ 88900 w 2573535"/>
                  <a:gd name="connsiteY6" fmla="*/ 593725 h 714375"/>
                  <a:gd name="connsiteX7" fmla="*/ 92075 w 2573535"/>
                  <a:gd name="connsiteY7" fmla="*/ 546100 h 714375"/>
                  <a:gd name="connsiteX8" fmla="*/ 0 w 2573535"/>
                  <a:gd name="connsiteY8" fmla="*/ 619125 h 714375"/>
                  <a:gd name="connsiteX9" fmla="*/ 6350 w 2573535"/>
                  <a:gd name="connsiteY9" fmla="*/ 714375 h 714375"/>
                  <a:gd name="connsiteX10" fmla="*/ 2565400 w 2573535"/>
                  <a:gd name="connsiteY10" fmla="*/ 714375 h 714375"/>
                  <a:gd name="connsiteX11" fmla="*/ 2567732 w 2573535"/>
                  <a:gd name="connsiteY11" fmla="*/ 201861 h 714375"/>
                  <a:gd name="connsiteX12" fmla="*/ 2295525 w 2573535"/>
                  <a:gd name="connsiteY12" fmla="*/ 0 h 714375"/>
                  <a:gd name="connsiteX13" fmla="*/ 225425 w 2573535"/>
                  <a:gd name="connsiteY13" fmla="*/ 0 h 714375"/>
                  <a:gd name="connsiteX0" fmla="*/ 225425 w 2575177"/>
                  <a:gd name="connsiteY0" fmla="*/ 0 h 714375"/>
                  <a:gd name="connsiteX1" fmla="*/ 6350 w 2575177"/>
                  <a:gd name="connsiteY1" fmla="*/ 177800 h 714375"/>
                  <a:gd name="connsiteX2" fmla="*/ 9525 w 2575177"/>
                  <a:gd name="connsiteY2" fmla="*/ 266700 h 714375"/>
                  <a:gd name="connsiteX3" fmla="*/ 2460625 w 2575177"/>
                  <a:gd name="connsiteY3" fmla="*/ 273050 h 714375"/>
                  <a:gd name="connsiteX4" fmla="*/ 2457450 w 2575177"/>
                  <a:gd name="connsiteY4" fmla="*/ 587375 h 714375"/>
                  <a:gd name="connsiteX5" fmla="*/ 66675 w 2575177"/>
                  <a:gd name="connsiteY5" fmla="*/ 590550 h 714375"/>
                  <a:gd name="connsiteX6" fmla="*/ 88900 w 2575177"/>
                  <a:gd name="connsiteY6" fmla="*/ 593725 h 714375"/>
                  <a:gd name="connsiteX7" fmla="*/ 92075 w 2575177"/>
                  <a:gd name="connsiteY7" fmla="*/ 546100 h 714375"/>
                  <a:gd name="connsiteX8" fmla="*/ 0 w 2575177"/>
                  <a:gd name="connsiteY8" fmla="*/ 619125 h 714375"/>
                  <a:gd name="connsiteX9" fmla="*/ 6350 w 2575177"/>
                  <a:gd name="connsiteY9" fmla="*/ 714375 h 714375"/>
                  <a:gd name="connsiteX10" fmla="*/ 2565400 w 2575177"/>
                  <a:gd name="connsiteY10" fmla="*/ 714375 h 714375"/>
                  <a:gd name="connsiteX11" fmla="*/ 2572743 w 2575177"/>
                  <a:gd name="connsiteY11" fmla="*/ 201861 h 714375"/>
                  <a:gd name="connsiteX12" fmla="*/ 2295525 w 2575177"/>
                  <a:gd name="connsiteY12" fmla="*/ 0 h 714375"/>
                  <a:gd name="connsiteX13" fmla="*/ 225425 w 2575177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5177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0626" y="377544"/>
                      <a:pt x="2572743" y="201861"/>
                    </a:cubicBezTo>
                    <a:cubicBezTo>
                      <a:pt x="2487018" y="120369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 dirty="0"/>
              </a:p>
            </p:txBody>
          </p:sp>
          <p:sp>
            <p:nvSpPr>
              <p:cNvPr id="25" name="Rectangle 22">
                <a:extLst>
                  <a:ext uri="{FF2B5EF4-FFF2-40B4-BE49-F238E27FC236}">
                    <a16:creationId xmlns:a16="http://schemas.microsoft.com/office/drawing/2014/main" id="{53FC7B13-8F9F-43F2-814D-9ADB346D520C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/>
              </a:p>
            </p:txBody>
          </p:sp>
        </p:grpSp>
        <p:grpSp>
          <p:nvGrpSpPr>
            <p:cNvPr id="14" name="Group 50">
              <a:extLst>
                <a:ext uri="{FF2B5EF4-FFF2-40B4-BE49-F238E27FC236}">
                  <a16:creationId xmlns:a16="http://schemas.microsoft.com/office/drawing/2014/main" id="{31279CA7-84B3-40DB-A053-5C1E531FA5BC}"/>
                </a:ext>
              </a:extLst>
            </p:cNvPr>
            <p:cNvGrpSpPr/>
            <p:nvPr/>
          </p:nvGrpSpPr>
          <p:grpSpPr>
            <a:xfrm>
              <a:off x="4203709" y="4329734"/>
              <a:ext cx="1681345" cy="465751"/>
              <a:chOff x="3622676" y="3492499"/>
              <a:chExt cx="2578868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8" name="Freeform 24">
                <a:extLst>
                  <a:ext uri="{FF2B5EF4-FFF2-40B4-BE49-F238E27FC236}">
                    <a16:creationId xmlns:a16="http://schemas.microsoft.com/office/drawing/2014/main" id="{9DB16EC4-24F4-4589-A48C-48A293E99769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8868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8868"/>
                  <a:gd name="connsiteY0" fmla="*/ 0 h 714375"/>
                  <a:gd name="connsiteX1" fmla="*/ 6350 w 2578868"/>
                  <a:gd name="connsiteY1" fmla="*/ 177800 h 714375"/>
                  <a:gd name="connsiteX2" fmla="*/ 9525 w 2578868"/>
                  <a:gd name="connsiteY2" fmla="*/ 266700 h 714375"/>
                  <a:gd name="connsiteX3" fmla="*/ 2460625 w 2578868"/>
                  <a:gd name="connsiteY3" fmla="*/ 273050 h 714375"/>
                  <a:gd name="connsiteX4" fmla="*/ 2457450 w 2578868"/>
                  <a:gd name="connsiteY4" fmla="*/ 587375 h 714375"/>
                  <a:gd name="connsiteX5" fmla="*/ 66675 w 2578868"/>
                  <a:gd name="connsiteY5" fmla="*/ 590550 h 714375"/>
                  <a:gd name="connsiteX6" fmla="*/ 88900 w 2578868"/>
                  <a:gd name="connsiteY6" fmla="*/ 593725 h 714375"/>
                  <a:gd name="connsiteX7" fmla="*/ 92075 w 2578868"/>
                  <a:gd name="connsiteY7" fmla="*/ 546100 h 714375"/>
                  <a:gd name="connsiteX8" fmla="*/ 0 w 2578868"/>
                  <a:gd name="connsiteY8" fmla="*/ 619125 h 714375"/>
                  <a:gd name="connsiteX9" fmla="*/ 6350 w 2578868"/>
                  <a:gd name="connsiteY9" fmla="*/ 714375 h 714375"/>
                  <a:gd name="connsiteX10" fmla="*/ 2565400 w 2578868"/>
                  <a:gd name="connsiteY10" fmla="*/ 714375 h 714375"/>
                  <a:gd name="connsiteX11" fmla="*/ 2578868 w 2578868"/>
                  <a:gd name="connsiteY11" fmla="*/ 202083 h 714375"/>
                  <a:gd name="connsiteX12" fmla="*/ 2295525 w 2578868"/>
                  <a:gd name="connsiteY12" fmla="*/ 0 h 714375"/>
                  <a:gd name="connsiteX13" fmla="*/ 225425 w 2578868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8868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6751" y="377766"/>
                      <a:pt x="2578868" y="202083"/>
                    </a:cubicBezTo>
                    <a:cubicBezTo>
                      <a:pt x="2493143" y="120591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 dirty="0"/>
              </a:p>
            </p:txBody>
          </p:sp>
          <p:sp>
            <p:nvSpPr>
              <p:cNvPr id="20" name="Rectangle 22">
                <a:extLst>
                  <a:ext uri="{FF2B5EF4-FFF2-40B4-BE49-F238E27FC236}">
                    <a16:creationId xmlns:a16="http://schemas.microsoft.com/office/drawing/2014/main" id="{42C56BDA-E2FE-4836-BFCA-6CADB1BF9691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/>
              </a:p>
            </p:txBody>
          </p:sp>
        </p:grpSp>
        <p:grpSp>
          <p:nvGrpSpPr>
            <p:cNvPr id="15" name="Group 51">
              <a:extLst>
                <a:ext uri="{FF2B5EF4-FFF2-40B4-BE49-F238E27FC236}">
                  <a16:creationId xmlns:a16="http://schemas.microsoft.com/office/drawing/2014/main" id="{A806BAE6-2B82-4A65-A0B3-98FC9E9941D8}"/>
                </a:ext>
              </a:extLst>
            </p:cNvPr>
            <p:cNvGrpSpPr/>
            <p:nvPr/>
          </p:nvGrpSpPr>
          <p:grpSpPr>
            <a:xfrm>
              <a:off x="4117666" y="4061275"/>
              <a:ext cx="1832471" cy="391100"/>
              <a:chOff x="3644106" y="3130550"/>
              <a:chExt cx="2603340" cy="55562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6" name="Freeform 27">
                <a:extLst>
                  <a:ext uri="{FF2B5EF4-FFF2-40B4-BE49-F238E27FC236}">
                    <a16:creationId xmlns:a16="http://schemas.microsoft.com/office/drawing/2014/main" id="{EEBF2CB3-984E-427D-B525-F685ED293445}"/>
                  </a:ext>
                </a:extLst>
              </p:cNvPr>
              <p:cNvSpPr/>
              <p:nvPr/>
            </p:nvSpPr>
            <p:spPr>
              <a:xfrm>
                <a:off x="3644106" y="3130550"/>
                <a:ext cx="2603340" cy="555625"/>
              </a:xfrm>
              <a:custGeom>
                <a:avLst/>
                <a:gdLst>
                  <a:gd name="connsiteX0" fmla="*/ 47625 w 2552700"/>
                  <a:gd name="connsiteY0" fmla="*/ 374650 h 685800"/>
                  <a:gd name="connsiteX1" fmla="*/ 0 w 2552700"/>
                  <a:gd name="connsiteY1" fmla="*/ 422275 h 685800"/>
                  <a:gd name="connsiteX2" fmla="*/ 447675 w 2552700"/>
                  <a:gd name="connsiteY2" fmla="*/ 685800 h 685800"/>
                  <a:gd name="connsiteX3" fmla="*/ 2549525 w 2552700"/>
                  <a:gd name="connsiteY3" fmla="*/ 615950 h 685800"/>
                  <a:gd name="connsiteX4" fmla="*/ 2552700 w 2552700"/>
                  <a:gd name="connsiteY4" fmla="*/ 273050 h 685800"/>
                  <a:gd name="connsiteX5" fmla="*/ 1384300 w 2552700"/>
                  <a:gd name="connsiteY5" fmla="*/ 0 h 685800"/>
                  <a:gd name="connsiteX6" fmla="*/ 6350 w 2552700"/>
                  <a:gd name="connsiteY6" fmla="*/ 168275 h 685800"/>
                  <a:gd name="connsiteX7" fmla="*/ 3175 w 2552700"/>
                  <a:gd name="connsiteY7" fmla="*/ 206375 h 685800"/>
                  <a:gd name="connsiteX8" fmla="*/ 463550 w 2552700"/>
                  <a:gd name="connsiteY8" fmla="*/ 374650 h 685800"/>
                  <a:gd name="connsiteX9" fmla="*/ 2520950 w 2552700"/>
                  <a:gd name="connsiteY9" fmla="*/ 333375 h 685800"/>
                  <a:gd name="connsiteX10" fmla="*/ 2501900 w 2552700"/>
                  <a:gd name="connsiteY10" fmla="*/ 549275 h 685800"/>
                  <a:gd name="connsiteX11" fmla="*/ 473075 w 2552700"/>
                  <a:gd name="connsiteY11" fmla="*/ 622300 h 685800"/>
                  <a:gd name="connsiteX12" fmla="*/ 47625 w 2552700"/>
                  <a:gd name="connsiteY12" fmla="*/ 374650 h 685800"/>
                  <a:gd name="connsiteX0" fmla="*/ 47625 w 2552700"/>
                  <a:gd name="connsiteY0" fmla="*/ 263525 h 574675"/>
                  <a:gd name="connsiteX1" fmla="*/ 0 w 2552700"/>
                  <a:gd name="connsiteY1" fmla="*/ 311150 h 574675"/>
                  <a:gd name="connsiteX2" fmla="*/ 447675 w 2552700"/>
                  <a:gd name="connsiteY2" fmla="*/ 574675 h 574675"/>
                  <a:gd name="connsiteX3" fmla="*/ 2549525 w 2552700"/>
                  <a:gd name="connsiteY3" fmla="*/ 504825 h 574675"/>
                  <a:gd name="connsiteX4" fmla="*/ 2552700 w 2552700"/>
                  <a:gd name="connsiteY4" fmla="*/ 161925 h 574675"/>
                  <a:gd name="connsiteX5" fmla="*/ 1552575 w 2552700"/>
                  <a:gd name="connsiteY5" fmla="*/ 0 h 574675"/>
                  <a:gd name="connsiteX6" fmla="*/ 6350 w 2552700"/>
                  <a:gd name="connsiteY6" fmla="*/ 57150 h 574675"/>
                  <a:gd name="connsiteX7" fmla="*/ 3175 w 2552700"/>
                  <a:gd name="connsiteY7" fmla="*/ 95250 h 574675"/>
                  <a:gd name="connsiteX8" fmla="*/ 463550 w 2552700"/>
                  <a:gd name="connsiteY8" fmla="*/ 263525 h 574675"/>
                  <a:gd name="connsiteX9" fmla="*/ 2520950 w 2552700"/>
                  <a:gd name="connsiteY9" fmla="*/ 222250 h 574675"/>
                  <a:gd name="connsiteX10" fmla="*/ 2501900 w 2552700"/>
                  <a:gd name="connsiteY10" fmla="*/ 438150 h 574675"/>
                  <a:gd name="connsiteX11" fmla="*/ 473075 w 2552700"/>
                  <a:gd name="connsiteY11" fmla="*/ 511175 h 574675"/>
                  <a:gd name="connsiteX12" fmla="*/ 47625 w 2552700"/>
                  <a:gd name="connsiteY12" fmla="*/ 263525 h 574675"/>
                  <a:gd name="connsiteX0" fmla="*/ 47625 w 2552700"/>
                  <a:gd name="connsiteY0" fmla="*/ 244475 h 555625"/>
                  <a:gd name="connsiteX1" fmla="*/ 0 w 2552700"/>
                  <a:gd name="connsiteY1" fmla="*/ 292100 h 555625"/>
                  <a:gd name="connsiteX2" fmla="*/ 447675 w 2552700"/>
                  <a:gd name="connsiteY2" fmla="*/ 555625 h 555625"/>
                  <a:gd name="connsiteX3" fmla="*/ 2549525 w 2552700"/>
                  <a:gd name="connsiteY3" fmla="*/ 485775 h 555625"/>
                  <a:gd name="connsiteX4" fmla="*/ 2552700 w 2552700"/>
                  <a:gd name="connsiteY4" fmla="*/ 142875 h 555625"/>
                  <a:gd name="connsiteX5" fmla="*/ 1606550 w 2552700"/>
                  <a:gd name="connsiteY5" fmla="*/ 0 h 555625"/>
                  <a:gd name="connsiteX6" fmla="*/ 6350 w 2552700"/>
                  <a:gd name="connsiteY6" fmla="*/ 38100 h 555625"/>
                  <a:gd name="connsiteX7" fmla="*/ 3175 w 2552700"/>
                  <a:gd name="connsiteY7" fmla="*/ 76200 h 555625"/>
                  <a:gd name="connsiteX8" fmla="*/ 463550 w 2552700"/>
                  <a:gd name="connsiteY8" fmla="*/ 244475 h 555625"/>
                  <a:gd name="connsiteX9" fmla="*/ 2520950 w 2552700"/>
                  <a:gd name="connsiteY9" fmla="*/ 203200 h 555625"/>
                  <a:gd name="connsiteX10" fmla="*/ 2501900 w 2552700"/>
                  <a:gd name="connsiteY10" fmla="*/ 419100 h 555625"/>
                  <a:gd name="connsiteX11" fmla="*/ 473075 w 2552700"/>
                  <a:gd name="connsiteY11" fmla="*/ 492125 h 555625"/>
                  <a:gd name="connsiteX12" fmla="*/ 47625 w 2552700"/>
                  <a:gd name="connsiteY12" fmla="*/ 244475 h 555625"/>
                  <a:gd name="connsiteX0" fmla="*/ 47625 w 2585519"/>
                  <a:gd name="connsiteY0" fmla="*/ 244475 h 555625"/>
                  <a:gd name="connsiteX1" fmla="*/ 0 w 2585519"/>
                  <a:gd name="connsiteY1" fmla="*/ 292100 h 555625"/>
                  <a:gd name="connsiteX2" fmla="*/ 447675 w 2585519"/>
                  <a:gd name="connsiteY2" fmla="*/ 555625 h 555625"/>
                  <a:gd name="connsiteX3" fmla="*/ 2549525 w 2585519"/>
                  <a:gd name="connsiteY3" fmla="*/ 485775 h 555625"/>
                  <a:gd name="connsiteX4" fmla="*/ 2552700 w 2585519"/>
                  <a:gd name="connsiteY4" fmla="*/ 142875 h 555625"/>
                  <a:gd name="connsiteX5" fmla="*/ 1606550 w 2585519"/>
                  <a:gd name="connsiteY5" fmla="*/ 0 h 555625"/>
                  <a:gd name="connsiteX6" fmla="*/ 6350 w 2585519"/>
                  <a:gd name="connsiteY6" fmla="*/ 38100 h 555625"/>
                  <a:gd name="connsiteX7" fmla="*/ 3175 w 2585519"/>
                  <a:gd name="connsiteY7" fmla="*/ 76200 h 555625"/>
                  <a:gd name="connsiteX8" fmla="*/ 463550 w 2585519"/>
                  <a:gd name="connsiteY8" fmla="*/ 244475 h 555625"/>
                  <a:gd name="connsiteX9" fmla="*/ 2520950 w 2585519"/>
                  <a:gd name="connsiteY9" fmla="*/ 203200 h 555625"/>
                  <a:gd name="connsiteX10" fmla="*/ 2501900 w 2585519"/>
                  <a:gd name="connsiteY10" fmla="*/ 419100 h 555625"/>
                  <a:gd name="connsiteX11" fmla="*/ 473075 w 2585519"/>
                  <a:gd name="connsiteY11" fmla="*/ 492125 h 555625"/>
                  <a:gd name="connsiteX12" fmla="*/ 47625 w 2585519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520950 w 2599371"/>
                  <a:gd name="connsiteY9" fmla="*/ 203200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501900 w 2599371"/>
                  <a:gd name="connsiteY11" fmla="*/ 41910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479675 w 2599371"/>
                  <a:gd name="connsiteY11" fmla="*/ 42545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740156"/>
                  <a:gd name="connsiteY0" fmla="*/ 244475 h 555625"/>
                  <a:gd name="connsiteX1" fmla="*/ 0 w 2740156"/>
                  <a:gd name="connsiteY1" fmla="*/ 292100 h 555625"/>
                  <a:gd name="connsiteX2" fmla="*/ 447675 w 2740156"/>
                  <a:gd name="connsiteY2" fmla="*/ 555625 h 555625"/>
                  <a:gd name="connsiteX3" fmla="*/ 2549525 w 2740156"/>
                  <a:gd name="connsiteY3" fmla="*/ 485775 h 555625"/>
                  <a:gd name="connsiteX4" fmla="*/ 2552700 w 2740156"/>
                  <a:gd name="connsiteY4" fmla="*/ 142875 h 555625"/>
                  <a:gd name="connsiteX5" fmla="*/ 1606550 w 2740156"/>
                  <a:gd name="connsiteY5" fmla="*/ 0 h 555625"/>
                  <a:gd name="connsiteX6" fmla="*/ 6350 w 2740156"/>
                  <a:gd name="connsiteY6" fmla="*/ 38100 h 555625"/>
                  <a:gd name="connsiteX7" fmla="*/ 3175 w 2740156"/>
                  <a:gd name="connsiteY7" fmla="*/ 76200 h 555625"/>
                  <a:gd name="connsiteX8" fmla="*/ 463550 w 2740156"/>
                  <a:gd name="connsiteY8" fmla="*/ 244475 h 555625"/>
                  <a:gd name="connsiteX9" fmla="*/ 2495550 w 2740156"/>
                  <a:gd name="connsiteY9" fmla="*/ 206375 h 555625"/>
                  <a:gd name="connsiteX10" fmla="*/ 2479675 w 2740156"/>
                  <a:gd name="connsiteY10" fmla="*/ 425450 h 555625"/>
                  <a:gd name="connsiteX11" fmla="*/ 473075 w 2740156"/>
                  <a:gd name="connsiteY11" fmla="*/ 492125 h 555625"/>
                  <a:gd name="connsiteX12" fmla="*/ 47625 w 2740156"/>
                  <a:gd name="connsiteY12" fmla="*/ 244475 h 555625"/>
                  <a:gd name="connsiteX0" fmla="*/ 47625 w 2646925"/>
                  <a:gd name="connsiteY0" fmla="*/ 244475 h 555625"/>
                  <a:gd name="connsiteX1" fmla="*/ 0 w 2646925"/>
                  <a:gd name="connsiteY1" fmla="*/ 292100 h 555625"/>
                  <a:gd name="connsiteX2" fmla="*/ 447675 w 2646925"/>
                  <a:gd name="connsiteY2" fmla="*/ 555625 h 555625"/>
                  <a:gd name="connsiteX3" fmla="*/ 2549525 w 2646925"/>
                  <a:gd name="connsiteY3" fmla="*/ 485775 h 555625"/>
                  <a:gd name="connsiteX4" fmla="*/ 2552700 w 2646925"/>
                  <a:gd name="connsiteY4" fmla="*/ 142875 h 555625"/>
                  <a:gd name="connsiteX5" fmla="*/ 1606550 w 2646925"/>
                  <a:gd name="connsiteY5" fmla="*/ 0 h 555625"/>
                  <a:gd name="connsiteX6" fmla="*/ 6350 w 2646925"/>
                  <a:gd name="connsiteY6" fmla="*/ 38100 h 555625"/>
                  <a:gd name="connsiteX7" fmla="*/ 3175 w 2646925"/>
                  <a:gd name="connsiteY7" fmla="*/ 76200 h 555625"/>
                  <a:gd name="connsiteX8" fmla="*/ 463550 w 2646925"/>
                  <a:gd name="connsiteY8" fmla="*/ 244475 h 555625"/>
                  <a:gd name="connsiteX9" fmla="*/ 2495550 w 2646925"/>
                  <a:gd name="connsiteY9" fmla="*/ 206375 h 555625"/>
                  <a:gd name="connsiteX10" fmla="*/ 2479675 w 2646925"/>
                  <a:gd name="connsiteY10" fmla="*/ 425450 h 555625"/>
                  <a:gd name="connsiteX11" fmla="*/ 473075 w 2646925"/>
                  <a:gd name="connsiteY11" fmla="*/ 492125 h 555625"/>
                  <a:gd name="connsiteX12" fmla="*/ 47625 w 2646925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24625 w 2608121"/>
                  <a:gd name="connsiteY0" fmla="*/ 244475 h 555625"/>
                  <a:gd name="connsiteX1" fmla="*/ 8750 w 2608121"/>
                  <a:gd name="connsiteY1" fmla="*/ 292100 h 555625"/>
                  <a:gd name="connsiteX2" fmla="*/ 456425 w 2608121"/>
                  <a:gd name="connsiteY2" fmla="*/ 555625 h 555625"/>
                  <a:gd name="connsiteX3" fmla="*/ 2558275 w 2608121"/>
                  <a:gd name="connsiteY3" fmla="*/ 485775 h 555625"/>
                  <a:gd name="connsiteX4" fmla="*/ 2561450 w 2608121"/>
                  <a:gd name="connsiteY4" fmla="*/ 142875 h 555625"/>
                  <a:gd name="connsiteX5" fmla="*/ 1615300 w 2608121"/>
                  <a:gd name="connsiteY5" fmla="*/ 0 h 555625"/>
                  <a:gd name="connsiteX6" fmla="*/ 15100 w 2608121"/>
                  <a:gd name="connsiteY6" fmla="*/ 38100 h 555625"/>
                  <a:gd name="connsiteX7" fmla="*/ 11925 w 2608121"/>
                  <a:gd name="connsiteY7" fmla="*/ 76200 h 555625"/>
                  <a:gd name="connsiteX8" fmla="*/ 472300 w 2608121"/>
                  <a:gd name="connsiteY8" fmla="*/ 244475 h 555625"/>
                  <a:gd name="connsiteX9" fmla="*/ 2478900 w 2608121"/>
                  <a:gd name="connsiteY9" fmla="*/ 209550 h 555625"/>
                  <a:gd name="connsiteX10" fmla="*/ 2488425 w 2608121"/>
                  <a:gd name="connsiteY10" fmla="*/ 425450 h 555625"/>
                  <a:gd name="connsiteX11" fmla="*/ 481825 w 2608121"/>
                  <a:gd name="connsiteY11" fmla="*/ 492125 h 555625"/>
                  <a:gd name="connsiteX12" fmla="*/ 24625 w 2608121"/>
                  <a:gd name="connsiteY12" fmla="*/ 244475 h 555625"/>
                  <a:gd name="connsiteX0" fmla="*/ 20208 w 2622754"/>
                  <a:gd name="connsiteY0" fmla="*/ 244475 h 555625"/>
                  <a:gd name="connsiteX1" fmla="*/ 23383 w 2622754"/>
                  <a:gd name="connsiteY1" fmla="*/ 292100 h 555625"/>
                  <a:gd name="connsiteX2" fmla="*/ 471058 w 2622754"/>
                  <a:gd name="connsiteY2" fmla="*/ 555625 h 555625"/>
                  <a:gd name="connsiteX3" fmla="*/ 2572908 w 2622754"/>
                  <a:gd name="connsiteY3" fmla="*/ 485775 h 555625"/>
                  <a:gd name="connsiteX4" fmla="*/ 2576083 w 2622754"/>
                  <a:gd name="connsiteY4" fmla="*/ 142875 h 555625"/>
                  <a:gd name="connsiteX5" fmla="*/ 1629933 w 2622754"/>
                  <a:gd name="connsiteY5" fmla="*/ 0 h 555625"/>
                  <a:gd name="connsiteX6" fmla="*/ 29733 w 2622754"/>
                  <a:gd name="connsiteY6" fmla="*/ 38100 h 555625"/>
                  <a:gd name="connsiteX7" fmla="*/ 26558 w 2622754"/>
                  <a:gd name="connsiteY7" fmla="*/ 76200 h 555625"/>
                  <a:gd name="connsiteX8" fmla="*/ 486933 w 2622754"/>
                  <a:gd name="connsiteY8" fmla="*/ 244475 h 555625"/>
                  <a:gd name="connsiteX9" fmla="*/ 2493533 w 2622754"/>
                  <a:gd name="connsiteY9" fmla="*/ 209550 h 555625"/>
                  <a:gd name="connsiteX10" fmla="*/ 2503058 w 2622754"/>
                  <a:gd name="connsiteY10" fmla="*/ 425450 h 555625"/>
                  <a:gd name="connsiteX11" fmla="*/ 496458 w 2622754"/>
                  <a:gd name="connsiteY11" fmla="*/ 492125 h 555625"/>
                  <a:gd name="connsiteX12" fmla="*/ 20208 w 2622754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63500 w 2599371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85775 w 2599371"/>
                  <a:gd name="connsiteY11" fmla="*/ 488950 h 555625"/>
                  <a:gd name="connsiteX12" fmla="*/ 63500 w 2599371"/>
                  <a:gd name="connsiteY12" fmla="*/ 244475 h 555625"/>
                  <a:gd name="connsiteX0" fmla="*/ 96355 w 2632226"/>
                  <a:gd name="connsiteY0" fmla="*/ 244475 h 555625"/>
                  <a:gd name="connsiteX1" fmla="*/ 36030 w 2632226"/>
                  <a:gd name="connsiteY1" fmla="*/ 247650 h 555625"/>
                  <a:gd name="connsiteX2" fmla="*/ 32855 w 2632226"/>
                  <a:gd name="connsiteY2" fmla="*/ 292100 h 555625"/>
                  <a:gd name="connsiteX3" fmla="*/ 480530 w 2632226"/>
                  <a:gd name="connsiteY3" fmla="*/ 555625 h 555625"/>
                  <a:gd name="connsiteX4" fmla="*/ 2582380 w 2632226"/>
                  <a:gd name="connsiteY4" fmla="*/ 485775 h 555625"/>
                  <a:gd name="connsiteX5" fmla="*/ 2585555 w 2632226"/>
                  <a:gd name="connsiteY5" fmla="*/ 142875 h 555625"/>
                  <a:gd name="connsiteX6" fmla="*/ 1639405 w 2632226"/>
                  <a:gd name="connsiteY6" fmla="*/ 0 h 555625"/>
                  <a:gd name="connsiteX7" fmla="*/ 39205 w 2632226"/>
                  <a:gd name="connsiteY7" fmla="*/ 38100 h 555625"/>
                  <a:gd name="connsiteX8" fmla="*/ 36030 w 2632226"/>
                  <a:gd name="connsiteY8" fmla="*/ 76200 h 555625"/>
                  <a:gd name="connsiteX9" fmla="*/ 496405 w 2632226"/>
                  <a:gd name="connsiteY9" fmla="*/ 244475 h 555625"/>
                  <a:gd name="connsiteX10" fmla="*/ 2503005 w 2632226"/>
                  <a:gd name="connsiteY10" fmla="*/ 209550 h 555625"/>
                  <a:gd name="connsiteX11" fmla="*/ 2512530 w 2632226"/>
                  <a:gd name="connsiteY11" fmla="*/ 425450 h 555625"/>
                  <a:gd name="connsiteX12" fmla="*/ 518630 w 2632226"/>
                  <a:gd name="connsiteY12" fmla="*/ 488950 h 555625"/>
                  <a:gd name="connsiteX13" fmla="*/ 96355 w 2632226"/>
                  <a:gd name="connsiteY13" fmla="*/ 244475 h 555625"/>
                  <a:gd name="connsiteX0" fmla="*/ 105580 w 2641451"/>
                  <a:gd name="connsiteY0" fmla="*/ 244475 h 555625"/>
                  <a:gd name="connsiteX1" fmla="*/ 19061 w 2641451"/>
                  <a:gd name="connsiteY1" fmla="*/ 226218 h 555625"/>
                  <a:gd name="connsiteX2" fmla="*/ 42080 w 2641451"/>
                  <a:gd name="connsiteY2" fmla="*/ 292100 h 555625"/>
                  <a:gd name="connsiteX3" fmla="*/ 489755 w 2641451"/>
                  <a:gd name="connsiteY3" fmla="*/ 555625 h 555625"/>
                  <a:gd name="connsiteX4" fmla="*/ 2591605 w 2641451"/>
                  <a:gd name="connsiteY4" fmla="*/ 485775 h 555625"/>
                  <a:gd name="connsiteX5" fmla="*/ 2594780 w 2641451"/>
                  <a:gd name="connsiteY5" fmla="*/ 142875 h 555625"/>
                  <a:gd name="connsiteX6" fmla="*/ 1648630 w 2641451"/>
                  <a:gd name="connsiteY6" fmla="*/ 0 h 555625"/>
                  <a:gd name="connsiteX7" fmla="*/ 48430 w 2641451"/>
                  <a:gd name="connsiteY7" fmla="*/ 38100 h 555625"/>
                  <a:gd name="connsiteX8" fmla="*/ 45255 w 2641451"/>
                  <a:gd name="connsiteY8" fmla="*/ 76200 h 555625"/>
                  <a:gd name="connsiteX9" fmla="*/ 505630 w 2641451"/>
                  <a:gd name="connsiteY9" fmla="*/ 244475 h 555625"/>
                  <a:gd name="connsiteX10" fmla="*/ 2512230 w 2641451"/>
                  <a:gd name="connsiteY10" fmla="*/ 209550 h 555625"/>
                  <a:gd name="connsiteX11" fmla="*/ 2521755 w 2641451"/>
                  <a:gd name="connsiteY11" fmla="*/ 425450 h 555625"/>
                  <a:gd name="connsiteX12" fmla="*/ 527855 w 2641451"/>
                  <a:gd name="connsiteY12" fmla="*/ 488950 h 555625"/>
                  <a:gd name="connsiteX13" fmla="*/ 105580 w 2641451"/>
                  <a:gd name="connsiteY13" fmla="*/ 244475 h 555625"/>
                  <a:gd name="connsiteX0" fmla="*/ 100036 w 2635907"/>
                  <a:gd name="connsiteY0" fmla="*/ 244475 h 555625"/>
                  <a:gd name="connsiteX1" fmla="*/ 27804 w 2635907"/>
                  <a:gd name="connsiteY1" fmla="*/ 266699 h 555625"/>
                  <a:gd name="connsiteX2" fmla="*/ 36536 w 2635907"/>
                  <a:gd name="connsiteY2" fmla="*/ 292100 h 555625"/>
                  <a:gd name="connsiteX3" fmla="*/ 484211 w 2635907"/>
                  <a:gd name="connsiteY3" fmla="*/ 555625 h 555625"/>
                  <a:gd name="connsiteX4" fmla="*/ 2586061 w 2635907"/>
                  <a:gd name="connsiteY4" fmla="*/ 485775 h 555625"/>
                  <a:gd name="connsiteX5" fmla="*/ 2589236 w 2635907"/>
                  <a:gd name="connsiteY5" fmla="*/ 142875 h 555625"/>
                  <a:gd name="connsiteX6" fmla="*/ 1643086 w 2635907"/>
                  <a:gd name="connsiteY6" fmla="*/ 0 h 555625"/>
                  <a:gd name="connsiteX7" fmla="*/ 42886 w 2635907"/>
                  <a:gd name="connsiteY7" fmla="*/ 38100 h 555625"/>
                  <a:gd name="connsiteX8" fmla="*/ 39711 w 2635907"/>
                  <a:gd name="connsiteY8" fmla="*/ 76200 h 555625"/>
                  <a:gd name="connsiteX9" fmla="*/ 500086 w 2635907"/>
                  <a:gd name="connsiteY9" fmla="*/ 244475 h 555625"/>
                  <a:gd name="connsiteX10" fmla="*/ 2506686 w 2635907"/>
                  <a:gd name="connsiteY10" fmla="*/ 209550 h 555625"/>
                  <a:gd name="connsiteX11" fmla="*/ 2516211 w 2635907"/>
                  <a:gd name="connsiteY11" fmla="*/ 425450 h 555625"/>
                  <a:gd name="connsiteX12" fmla="*/ 522311 w 2635907"/>
                  <a:gd name="connsiteY12" fmla="*/ 488950 h 555625"/>
                  <a:gd name="connsiteX13" fmla="*/ 100036 w 2635907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98616 w 2634487"/>
                  <a:gd name="connsiteY0" fmla="*/ 244475 h 555625"/>
                  <a:gd name="connsiteX1" fmla="*/ 16859 w 2634487"/>
                  <a:gd name="connsiteY1" fmla="*/ 226218 h 555625"/>
                  <a:gd name="connsiteX2" fmla="*/ 35116 w 2634487"/>
                  <a:gd name="connsiteY2" fmla="*/ 292100 h 555625"/>
                  <a:gd name="connsiteX3" fmla="*/ 482791 w 2634487"/>
                  <a:gd name="connsiteY3" fmla="*/ 555625 h 555625"/>
                  <a:gd name="connsiteX4" fmla="*/ 2584641 w 2634487"/>
                  <a:gd name="connsiteY4" fmla="*/ 485775 h 555625"/>
                  <a:gd name="connsiteX5" fmla="*/ 2587816 w 2634487"/>
                  <a:gd name="connsiteY5" fmla="*/ 142875 h 555625"/>
                  <a:gd name="connsiteX6" fmla="*/ 1641666 w 2634487"/>
                  <a:gd name="connsiteY6" fmla="*/ 0 h 555625"/>
                  <a:gd name="connsiteX7" fmla="*/ 41466 w 2634487"/>
                  <a:gd name="connsiteY7" fmla="*/ 38100 h 555625"/>
                  <a:gd name="connsiteX8" fmla="*/ 38291 w 2634487"/>
                  <a:gd name="connsiteY8" fmla="*/ 76200 h 555625"/>
                  <a:gd name="connsiteX9" fmla="*/ 498666 w 2634487"/>
                  <a:gd name="connsiteY9" fmla="*/ 244475 h 555625"/>
                  <a:gd name="connsiteX10" fmla="*/ 2505266 w 2634487"/>
                  <a:gd name="connsiteY10" fmla="*/ 209550 h 555625"/>
                  <a:gd name="connsiteX11" fmla="*/ 2514791 w 2634487"/>
                  <a:gd name="connsiteY11" fmla="*/ 425450 h 555625"/>
                  <a:gd name="connsiteX12" fmla="*/ 520891 w 2634487"/>
                  <a:gd name="connsiteY12" fmla="*/ 488950 h 555625"/>
                  <a:gd name="connsiteX13" fmla="*/ 98616 w 2634487"/>
                  <a:gd name="connsiteY13" fmla="*/ 244475 h 555625"/>
                  <a:gd name="connsiteX0" fmla="*/ 81757 w 2617628"/>
                  <a:gd name="connsiteY0" fmla="*/ 244475 h 555625"/>
                  <a:gd name="connsiteX1" fmla="*/ 0 w 2617628"/>
                  <a:gd name="connsiteY1" fmla="*/ 226218 h 555625"/>
                  <a:gd name="connsiteX2" fmla="*/ 18257 w 2617628"/>
                  <a:gd name="connsiteY2" fmla="*/ 292100 h 555625"/>
                  <a:gd name="connsiteX3" fmla="*/ 465932 w 2617628"/>
                  <a:gd name="connsiteY3" fmla="*/ 555625 h 555625"/>
                  <a:gd name="connsiteX4" fmla="*/ 2567782 w 2617628"/>
                  <a:gd name="connsiteY4" fmla="*/ 485775 h 555625"/>
                  <a:gd name="connsiteX5" fmla="*/ 2570957 w 2617628"/>
                  <a:gd name="connsiteY5" fmla="*/ 142875 h 555625"/>
                  <a:gd name="connsiteX6" fmla="*/ 1624807 w 2617628"/>
                  <a:gd name="connsiteY6" fmla="*/ 0 h 555625"/>
                  <a:gd name="connsiteX7" fmla="*/ 24607 w 2617628"/>
                  <a:gd name="connsiteY7" fmla="*/ 38100 h 555625"/>
                  <a:gd name="connsiteX8" fmla="*/ 21432 w 2617628"/>
                  <a:gd name="connsiteY8" fmla="*/ 76200 h 555625"/>
                  <a:gd name="connsiteX9" fmla="*/ 481807 w 2617628"/>
                  <a:gd name="connsiteY9" fmla="*/ 244475 h 555625"/>
                  <a:gd name="connsiteX10" fmla="*/ 2488407 w 2617628"/>
                  <a:gd name="connsiteY10" fmla="*/ 209550 h 555625"/>
                  <a:gd name="connsiteX11" fmla="*/ 2497932 w 2617628"/>
                  <a:gd name="connsiteY11" fmla="*/ 425450 h 555625"/>
                  <a:gd name="connsiteX12" fmla="*/ 504032 w 2617628"/>
                  <a:gd name="connsiteY12" fmla="*/ 488950 h 555625"/>
                  <a:gd name="connsiteX13" fmla="*/ 81757 w 2617628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9844 w 2603340"/>
                  <a:gd name="connsiteY7" fmla="*/ 33337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0955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3340" h="555625">
                    <a:moveTo>
                      <a:pt x="67469" y="244475"/>
                    </a:moveTo>
                    <a:cubicBezTo>
                      <a:pt x="66940" y="247651"/>
                      <a:pt x="46301" y="239713"/>
                      <a:pt x="0" y="242887"/>
                    </a:cubicBezTo>
                    <a:cubicBezTo>
                      <a:pt x="6086" y="288924"/>
                      <a:pt x="-2116" y="262732"/>
                      <a:pt x="3969" y="292100"/>
                    </a:cubicBezTo>
                    <a:lnTo>
                      <a:pt x="451644" y="555625"/>
                    </a:lnTo>
                    <a:lnTo>
                      <a:pt x="2553494" y="485775"/>
                    </a:lnTo>
                    <a:cubicBezTo>
                      <a:pt x="2605352" y="396875"/>
                      <a:pt x="2631811" y="276225"/>
                      <a:pt x="2556669" y="142875"/>
                    </a:cubicBezTo>
                    <a:lnTo>
                      <a:pt x="1610519" y="0"/>
                    </a:lnTo>
                    <a:lnTo>
                      <a:pt x="10319" y="30955"/>
                    </a:lnTo>
                    <a:lnTo>
                      <a:pt x="7144" y="76200"/>
                    </a:lnTo>
                    <a:lnTo>
                      <a:pt x="467519" y="244475"/>
                    </a:lnTo>
                    <a:lnTo>
                      <a:pt x="2474119" y="209550"/>
                    </a:lnTo>
                    <a:cubicBezTo>
                      <a:pt x="2527565" y="280988"/>
                      <a:pt x="2515923" y="346075"/>
                      <a:pt x="2483644" y="425450"/>
                    </a:cubicBezTo>
                    <a:lnTo>
                      <a:pt x="489744" y="488950"/>
                    </a:lnTo>
                    <a:lnTo>
                      <a:pt x="67469" y="24447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 dirty="0"/>
              </a:p>
            </p:txBody>
          </p:sp>
          <p:sp>
            <p:nvSpPr>
              <p:cNvPr id="17" name="Freeform 28">
                <a:extLst>
                  <a:ext uri="{FF2B5EF4-FFF2-40B4-BE49-F238E27FC236}">
                    <a16:creationId xmlns:a16="http://schemas.microsoft.com/office/drawing/2014/main" id="{2BAA341A-C14F-416E-9AC9-8B9F73626165}"/>
                  </a:ext>
                </a:extLst>
              </p:cNvPr>
              <p:cNvSpPr/>
              <p:nvPr/>
            </p:nvSpPr>
            <p:spPr>
              <a:xfrm>
                <a:off x="3695702" y="3233738"/>
                <a:ext cx="2458684" cy="383382"/>
              </a:xfrm>
              <a:custGeom>
                <a:avLst/>
                <a:gdLst>
                  <a:gd name="connsiteX0" fmla="*/ 7144 w 2424113"/>
                  <a:gd name="connsiteY0" fmla="*/ 0 h 378619"/>
                  <a:gd name="connsiteX1" fmla="*/ 0 w 2424113"/>
                  <a:gd name="connsiteY1" fmla="*/ 130969 h 378619"/>
                  <a:gd name="connsiteX2" fmla="*/ 431007 w 2424113"/>
                  <a:gd name="connsiteY2" fmla="*/ 378619 h 378619"/>
                  <a:gd name="connsiteX3" fmla="*/ 2424113 w 2424113"/>
                  <a:gd name="connsiteY3" fmla="*/ 304800 h 378619"/>
                  <a:gd name="connsiteX4" fmla="*/ 2414588 w 2424113"/>
                  <a:gd name="connsiteY4" fmla="*/ 109538 h 378619"/>
                  <a:gd name="connsiteX5" fmla="*/ 428625 w 2424113"/>
                  <a:gd name="connsiteY5" fmla="*/ 150019 h 378619"/>
                  <a:gd name="connsiteX6" fmla="*/ 7144 w 2424113"/>
                  <a:gd name="connsiteY6" fmla="*/ 0 h 378619"/>
                  <a:gd name="connsiteX0" fmla="*/ 7144 w 2436996"/>
                  <a:gd name="connsiteY0" fmla="*/ 0 h 378619"/>
                  <a:gd name="connsiteX1" fmla="*/ 0 w 2436996"/>
                  <a:gd name="connsiteY1" fmla="*/ 130969 h 378619"/>
                  <a:gd name="connsiteX2" fmla="*/ 431007 w 2436996"/>
                  <a:gd name="connsiteY2" fmla="*/ 378619 h 378619"/>
                  <a:gd name="connsiteX3" fmla="*/ 2424113 w 2436996"/>
                  <a:gd name="connsiteY3" fmla="*/ 304800 h 378619"/>
                  <a:gd name="connsiteX4" fmla="*/ 2414588 w 2436996"/>
                  <a:gd name="connsiteY4" fmla="*/ 109538 h 378619"/>
                  <a:gd name="connsiteX5" fmla="*/ 428625 w 2436996"/>
                  <a:gd name="connsiteY5" fmla="*/ 150019 h 378619"/>
                  <a:gd name="connsiteX6" fmla="*/ 7144 w 2436996"/>
                  <a:gd name="connsiteY6" fmla="*/ 0 h 378619"/>
                  <a:gd name="connsiteX0" fmla="*/ 7144 w 2448855"/>
                  <a:gd name="connsiteY0" fmla="*/ 0 h 378619"/>
                  <a:gd name="connsiteX1" fmla="*/ 0 w 2448855"/>
                  <a:gd name="connsiteY1" fmla="*/ 130969 h 378619"/>
                  <a:gd name="connsiteX2" fmla="*/ 431007 w 2448855"/>
                  <a:gd name="connsiteY2" fmla="*/ 378619 h 378619"/>
                  <a:gd name="connsiteX3" fmla="*/ 2424113 w 2448855"/>
                  <a:gd name="connsiteY3" fmla="*/ 304800 h 378619"/>
                  <a:gd name="connsiteX4" fmla="*/ 2414588 w 2448855"/>
                  <a:gd name="connsiteY4" fmla="*/ 109538 h 378619"/>
                  <a:gd name="connsiteX5" fmla="*/ 428625 w 2448855"/>
                  <a:gd name="connsiteY5" fmla="*/ 150019 h 378619"/>
                  <a:gd name="connsiteX6" fmla="*/ 7144 w 2448855"/>
                  <a:gd name="connsiteY6" fmla="*/ 0 h 378619"/>
                  <a:gd name="connsiteX0" fmla="*/ 7144 w 2444270"/>
                  <a:gd name="connsiteY0" fmla="*/ 0 h 378619"/>
                  <a:gd name="connsiteX1" fmla="*/ 0 w 2444270"/>
                  <a:gd name="connsiteY1" fmla="*/ 130969 h 378619"/>
                  <a:gd name="connsiteX2" fmla="*/ 431007 w 2444270"/>
                  <a:gd name="connsiteY2" fmla="*/ 378619 h 378619"/>
                  <a:gd name="connsiteX3" fmla="*/ 2414588 w 2444270"/>
                  <a:gd name="connsiteY3" fmla="*/ 314325 h 378619"/>
                  <a:gd name="connsiteX4" fmla="*/ 2414588 w 2444270"/>
                  <a:gd name="connsiteY4" fmla="*/ 109538 h 378619"/>
                  <a:gd name="connsiteX5" fmla="*/ 428625 w 2444270"/>
                  <a:gd name="connsiteY5" fmla="*/ 150019 h 378619"/>
                  <a:gd name="connsiteX6" fmla="*/ 7144 w 2444270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28625 w 2446779"/>
                  <a:gd name="connsiteY5" fmla="*/ 150019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2913 w 2446779"/>
                  <a:gd name="connsiteY5" fmla="*/ 142875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5294 w 2446779"/>
                  <a:gd name="connsiteY5" fmla="*/ 135731 h 378619"/>
                  <a:gd name="connsiteX6" fmla="*/ 7144 w 2446779"/>
                  <a:gd name="connsiteY6" fmla="*/ 0 h 378619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14287 w 2451541"/>
                  <a:gd name="connsiteY0" fmla="*/ 0 h 385763"/>
                  <a:gd name="connsiteX1" fmla="*/ 0 w 2451541"/>
                  <a:gd name="connsiteY1" fmla="*/ 145257 h 385763"/>
                  <a:gd name="connsiteX2" fmla="*/ 435769 w 2451541"/>
                  <a:gd name="connsiteY2" fmla="*/ 385763 h 385763"/>
                  <a:gd name="connsiteX3" fmla="*/ 2419350 w 2451541"/>
                  <a:gd name="connsiteY3" fmla="*/ 321469 h 385763"/>
                  <a:gd name="connsiteX4" fmla="*/ 2419350 w 2451541"/>
                  <a:gd name="connsiteY4" fmla="*/ 107157 h 385763"/>
                  <a:gd name="connsiteX5" fmla="*/ 450056 w 2451541"/>
                  <a:gd name="connsiteY5" fmla="*/ 142875 h 385763"/>
                  <a:gd name="connsiteX6" fmla="*/ 14287 w 2451541"/>
                  <a:gd name="connsiteY6" fmla="*/ 0 h 385763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11905 w 2458684"/>
                  <a:gd name="connsiteY0" fmla="*/ 0 h 383382"/>
                  <a:gd name="connsiteX1" fmla="*/ 0 w 2458684"/>
                  <a:gd name="connsiteY1" fmla="*/ 138114 h 383382"/>
                  <a:gd name="connsiteX2" fmla="*/ 442912 w 2458684"/>
                  <a:gd name="connsiteY2" fmla="*/ 383382 h 383382"/>
                  <a:gd name="connsiteX3" fmla="*/ 2426493 w 2458684"/>
                  <a:gd name="connsiteY3" fmla="*/ 319088 h 383382"/>
                  <a:gd name="connsiteX4" fmla="*/ 2426493 w 2458684"/>
                  <a:gd name="connsiteY4" fmla="*/ 104776 h 383382"/>
                  <a:gd name="connsiteX5" fmla="*/ 457199 w 2458684"/>
                  <a:gd name="connsiteY5" fmla="*/ 140494 h 383382"/>
                  <a:gd name="connsiteX6" fmla="*/ 11905 w 2458684"/>
                  <a:gd name="connsiteY6" fmla="*/ 0 h 383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8684" h="383382">
                    <a:moveTo>
                      <a:pt x="11905" y="0"/>
                    </a:moveTo>
                    <a:cubicBezTo>
                      <a:pt x="25399" y="53182"/>
                      <a:pt x="19843" y="123033"/>
                      <a:pt x="0" y="138114"/>
                    </a:cubicBezTo>
                    <a:lnTo>
                      <a:pt x="442912" y="383382"/>
                    </a:lnTo>
                    <a:lnTo>
                      <a:pt x="2426493" y="319088"/>
                    </a:lnTo>
                    <a:cubicBezTo>
                      <a:pt x="2466181" y="277813"/>
                      <a:pt x="2472531" y="174625"/>
                      <a:pt x="2426493" y="104776"/>
                    </a:cubicBezTo>
                    <a:lnTo>
                      <a:pt x="457199" y="140494"/>
                    </a:lnTo>
                    <a:lnTo>
                      <a:pt x="1190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3601"/>
              </a:p>
            </p:txBody>
          </p:sp>
        </p:grp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46A9CB8-855A-438E-815C-9CC4D6395D43}"/>
              </a:ext>
            </a:extLst>
          </p:cNvPr>
          <p:cNvGrpSpPr/>
          <p:nvPr/>
        </p:nvGrpSpPr>
        <p:grpSpPr>
          <a:xfrm>
            <a:off x="6853765" y="1"/>
            <a:ext cx="5338235" cy="475860"/>
            <a:chOff x="1487532" y="2017033"/>
            <a:chExt cx="2952328" cy="376914"/>
          </a:xfrm>
        </p:grpSpPr>
        <p:sp>
          <p:nvSpPr>
            <p:cNvPr id="35" name="Rectangle 9">
              <a:extLst>
                <a:ext uri="{FF2B5EF4-FFF2-40B4-BE49-F238E27FC236}">
                  <a16:creationId xmlns:a16="http://schemas.microsoft.com/office/drawing/2014/main" id="{E9F9E0C1-D5A6-4617-8070-D67CBA2B3EFA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600"/>
            </a:p>
          </p:txBody>
        </p:sp>
        <p:sp>
          <p:nvSpPr>
            <p:cNvPr id="36" name="Rectangle 6">
              <a:extLst>
                <a:ext uri="{FF2B5EF4-FFF2-40B4-BE49-F238E27FC236}">
                  <a16:creationId xmlns:a16="http://schemas.microsoft.com/office/drawing/2014/main" id="{C7E5B4DA-8BF8-4E04-AC15-15FBC1E6020B}"/>
                </a:ext>
              </a:extLst>
            </p:cNvPr>
            <p:cNvSpPr/>
            <p:nvPr/>
          </p:nvSpPr>
          <p:spPr>
            <a:xfrm flipH="1">
              <a:off x="1487532" y="2017033"/>
              <a:ext cx="2952328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600"/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27CB4732-19F4-41D3-A198-2FB2954A36A4}"/>
              </a:ext>
            </a:extLst>
          </p:cNvPr>
          <p:cNvSpPr/>
          <p:nvPr/>
        </p:nvSpPr>
        <p:spPr>
          <a:xfrm>
            <a:off x="0" y="1"/>
            <a:ext cx="12192000" cy="787399"/>
          </a:xfrm>
          <a:prstGeom prst="rect">
            <a:avLst/>
          </a:prstGeom>
          <a:solidFill>
            <a:schemeClr val="accent4">
              <a:lumMod val="60000"/>
              <a:lumOff val="40000"/>
              <a:alpha val="51000"/>
            </a:schemeClr>
          </a:solidFill>
          <a:ln>
            <a:noFill/>
          </a:ln>
          <a:effectLst>
            <a:reflection blurRad="6350" stA="50000" endA="300" endPos="90000" dir="5400000" sy="-100000" algn="bl" rotWithShape="0"/>
            <a:softEdge rad="127000"/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94DE76E-7A7D-41BC-A208-EB6490F197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9117478"/>
              </p:ext>
            </p:extLst>
          </p:nvPr>
        </p:nvGraphicFramePr>
        <p:xfrm>
          <a:off x="508000" y="2438401"/>
          <a:ext cx="8938272" cy="35221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6896">
                  <a:extLst>
                    <a:ext uri="{9D8B030D-6E8A-4147-A177-3AD203B41FA5}">
                      <a16:colId xmlns:a16="http://schemas.microsoft.com/office/drawing/2014/main" val="821552772"/>
                    </a:ext>
                  </a:extLst>
                </a:gridCol>
                <a:gridCol w="1276896">
                  <a:extLst>
                    <a:ext uri="{9D8B030D-6E8A-4147-A177-3AD203B41FA5}">
                      <a16:colId xmlns:a16="http://schemas.microsoft.com/office/drawing/2014/main" val="1590816734"/>
                    </a:ext>
                  </a:extLst>
                </a:gridCol>
                <a:gridCol w="1276896">
                  <a:extLst>
                    <a:ext uri="{9D8B030D-6E8A-4147-A177-3AD203B41FA5}">
                      <a16:colId xmlns:a16="http://schemas.microsoft.com/office/drawing/2014/main" val="1593162769"/>
                    </a:ext>
                  </a:extLst>
                </a:gridCol>
                <a:gridCol w="1276896">
                  <a:extLst>
                    <a:ext uri="{9D8B030D-6E8A-4147-A177-3AD203B41FA5}">
                      <a16:colId xmlns:a16="http://schemas.microsoft.com/office/drawing/2014/main" val="1128051629"/>
                    </a:ext>
                  </a:extLst>
                </a:gridCol>
                <a:gridCol w="1276896">
                  <a:extLst>
                    <a:ext uri="{9D8B030D-6E8A-4147-A177-3AD203B41FA5}">
                      <a16:colId xmlns:a16="http://schemas.microsoft.com/office/drawing/2014/main" val="2996828229"/>
                    </a:ext>
                  </a:extLst>
                </a:gridCol>
                <a:gridCol w="1276896">
                  <a:extLst>
                    <a:ext uri="{9D8B030D-6E8A-4147-A177-3AD203B41FA5}">
                      <a16:colId xmlns:a16="http://schemas.microsoft.com/office/drawing/2014/main" val="2625555243"/>
                    </a:ext>
                  </a:extLst>
                </a:gridCol>
                <a:gridCol w="1276896">
                  <a:extLst>
                    <a:ext uri="{9D8B030D-6E8A-4147-A177-3AD203B41FA5}">
                      <a16:colId xmlns:a16="http://schemas.microsoft.com/office/drawing/2014/main" val="1106283981"/>
                    </a:ext>
                  </a:extLst>
                </a:gridCol>
              </a:tblGrid>
              <a:tr h="36116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Monday</a:t>
                      </a: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Tuesday</a:t>
                      </a: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Wednesday</a:t>
                      </a: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Thursday</a:t>
                      </a: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Friday</a:t>
                      </a: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Saturday</a:t>
                      </a: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Sunday</a:t>
                      </a: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5540727"/>
                  </a:ext>
                </a:extLst>
              </a:tr>
              <a:tr h="225788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10:00am</a:t>
                      </a:r>
                    </a:p>
                  </a:txBody>
                  <a:tcPr marL="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10:00am</a:t>
                      </a: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10:00am</a:t>
                      </a: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10:00am</a:t>
                      </a: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10:00am</a:t>
                      </a: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0026851"/>
                  </a:ext>
                </a:extLst>
              </a:tr>
              <a:tr h="22578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POWER</a:t>
                      </a:r>
                    </a:p>
                  </a:txBody>
                  <a:tcPr marL="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POWER</a:t>
                      </a: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9327782"/>
                  </a:ext>
                </a:extLst>
              </a:tr>
              <a:tr h="22578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11:00am</a:t>
                      </a:r>
                    </a:p>
                  </a:txBody>
                  <a:tcPr marL="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11:00am</a:t>
                      </a: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11:00am</a:t>
                      </a: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11:00am</a:t>
                      </a: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4502347"/>
                  </a:ext>
                </a:extLst>
              </a:tr>
              <a:tr h="22578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POINT</a:t>
                      </a: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POINT</a:t>
                      </a: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549768"/>
                  </a:ext>
                </a:extLst>
              </a:tr>
              <a:tr h="22578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1:00pm</a:t>
                      </a:r>
                    </a:p>
                  </a:txBody>
                  <a:tcPr marL="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1:00pm</a:t>
                      </a: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1:00pm</a:t>
                      </a: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530406"/>
                  </a:ext>
                </a:extLst>
              </a:tr>
              <a:tr h="22578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POWER</a:t>
                      </a: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8055087"/>
                  </a:ext>
                </a:extLst>
              </a:tr>
              <a:tr h="225788"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2:00pm</a:t>
                      </a: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2:00pm</a:t>
                      </a: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5338559"/>
                  </a:ext>
                </a:extLst>
              </a:tr>
              <a:tr h="225788"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POINT</a:t>
                      </a: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508143"/>
                  </a:ext>
                </a:extLst>
              </a:tr>
              <a:tr h="225788"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3:00pm</a:t>
                      </a: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3:00pm</a:t>
                      </a: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3416507"/>
                  </a:ext>
                </a:extLst>
              </a:tr>
              <a:tr h="225788"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POWER</a:t>
                      </a: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2583053"/>
                  </a:ext>
                </a:extLst>
              </a:tr>
              <a:tr h="22578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4:00pm</a:t>
                      </a:r>
                    </a:p>
                  </a:txBody>
                  <a:tcPr marL="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4:00pm</a:t>
                      </a: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3869423"/>
                  </a:ext>
                </a:extLst>
              </a:tr>
              <a:tr h="22578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POINT</a:t>
                      </a:r>
                    </a:p>
                  </a:txBody>
                  <a:tcPr marL="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6034304"/>
                  </a:ext>
                </a:extLst>
              </a:tr>
              <a:tr h="225788"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5:00pm</a:t>
                      </a: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5:00pm</a:t>
                      </a: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424357"/>
                  </a:ext>
                </a:extLst>
              </a:tr>
              <a:tr h="225788"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POINT</a:t>
                      </a: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9023336"/>
                  </a:ext>
                </a:extLst>
              </a:tr>
            </a:tbl>
          </a:graphicData>
        </a:graphic>
      </p:graphicFrame>
      <p:grpSp>
        <p:nvGrpSpPr>
          <p:cNvPr id="6" name="Group 5">
            <a:extLst>
              <a:ext uri="{FF2B5EF4-FFF2-40B4-BE49-F238E27FC236}">
                <a16:creationId xmlns:a16="http://schemas.microsoft.com/office/drawing/2014/main" id="{9B1DEA87-5A5F-4FFA-8934-9C26E8902D12}"/>
              </a:ext>
            </a:extLst>
          </p:cNvPr>
          <p:cNvGrpSpPr/>
          <p:nvPr/>
        </p:nvGrpSpPr>
        <p:grpSpPr>
          <a:xfrm flipH="1">
            <a:off x="0" y="0"/>
            <a:ext cx="1578216" cy="1040677"/>
            <a:chOff x="3983887" y="4061275"/>
            <a:chExt cx="2122406" cy="1866023"/>
          </a:xfrm>
        </p:grpSpPr>
        <p:grpSp>
          <p:nvGrpSpPr>
            <p:cNvPr id="7" name="Group 47">
              <a:extLst>
                <a:ext uri="{FF2B5EF4-FFF2-40B4-BE49-F238E27FC236}">
                  <a16:creationId xmlns:a16="http://schemas.microsoft.com/office/drawing/2014/main" id="{7782A974-77A5-4765-BF6E-FFE22E7B5C69}"/>
                </a:ext>
              </a:extLst>
            </p:cNvPr>
            <p:cNvGrpSpPr/>
            <p:nvPr/>
          </p:nvGrpSpPr>
          <p:grpSpPr>
            <a:xfrm>
              <a:off x="3983887" y="5358975"/>
              <a:ext cx="2049157" cy="568323"/>
              <a:chOff x="3622676" y="3492499"/>
              <a:chExt cx="2575763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20" name="Freeform 15">
                <a:extLst>
                  <a:ext uri="{FF2B5EF4-FFF2-40B4-BE49-F238E27FC236}">
                    <a16:creationId xmlns:a16="http://schemas.microsoft.com/office/drawing/2014/main" id="{9E81A0D9-3256-4ECD-BCB8-63635DE1C277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5763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2985"/>
                  <a:gd name="connsiteY0" fmla="*/ 0 h 714375"/>
                  <a:gd name="connsiteX1" fmla="*/ 6350 w 2572985"/>
                  <a:gd name="connsiteY1" fmla="*/ 177800 h 714375"/>
                  <a:gd name="connsiteX2" fmla="*/ 9525 w 2572985"/>
                  <a:gd name="connsiteY2" fmla="*/ 266700 h 714375"/>
                  <a:gd name="connsiteX3" fmla="*/ 2460625 w 2572985"/>
                  <a:gd name="connsiteY3" fmla="*/ 273050 h 714375"/>
                  <a:gd name="connsiteX4" fmla="*/ 2457450 w 2572985"/>
                  <a:gd name="connsiteY4" fmla="*/ 587375 h 714375"/>
                  <a:gd name="connsiteX5" fmla="*/ 66675 w 2572985"/>
                  <a:gd name="connsiteY5" fmla="*/ 590550 h 714375"/>
                  <a:gd name="connsiteX6" fmla="*/ 88900 w 2572985"/>
                  <a:gd name="connsiteY6" fmla="*/ 593725 h 714375"/>
                  <a:gd name="connsiteX7" fmla="*/ 92075 w 2572985"/>
                  <a:gd name="connsiteY7" fmla="*/ 546100 h 714375"/>
                  <a:gd name="connsiteX8" fmla="*/ 0 w 2572985"/>
                  <a:gd name="connsiteY8" fmla="*/ 619125 h 714375"/>
                  <a:gd name="connsiteX9" fmla="*/ 6350 w 2572985"/>
                  <a:gd name="connsiteY9" fmla="*/ 714375 h 714375"/>
                  <a:gd name="connsiteX10" fmla="*/ 2565400 w 2572985"/>
                  <a:gd name="connsiteY10" fmla="*/ 714375 h 714375"/>
                  <a:gd name="connsiteX11" fmla="*/ 2565567 w 2572985"/>
                  <a:gd name="connsiteY11" fmla="*/ 205427 h 714375"/>
                  <a:gd name="connsiteX12" fmla="*/ 2295525 w 2572985"/>
                  <a:gd name="connsiteY12" fmla="*/ 0 h 714375"/>
                  <a:gd name="connsiteX13" fmla="*/ 225425 w 2572985"/>
                  <a:gd name="connsiteY13" fmla="*/ 0 h 714375"/>
                  <a:gd name="connsiteX0" fmla="*/ 225425 w 2575763"/>
                  <a:gd name="connsiteY0" fmla="*/ 0 h 714375"/>
                  <a:gd name="connsiteX1" fmla="*/ 6350 w 2575763"/>
                  <a:gd name="connsiteY1" fmla="*/ 177800 h 714375"/>
                  <a:gd name="connsiteX2" fmla="*/ 9525 w 2575763"/>
                  <a:gd name="connsiteY2" fmla="*/ 266700 h 714375"/>
                  <a:gd name="connsiteX3" fmla="*/ 2460625 w 2575763"/>
                  <a:gd name="connsiteY3" fmla="*/ 273050 h 714375"/>
                  <a:gd name="connsiteX4" fmla="*/ 2457450 w 2575763"/>
                  <a:gd name="connsiteY4" fmla="*/ 587375 h 714375"/>
                  <a:gd name="connsiteX5" fmla="*/ 66675 w 2575763"/>
                  <a:gd name="connsiteY5" fmla="*/ 590550 h 714375"/>
                  <a:gd name="connsiteX6" fmla="*/ 88900 w 2575763"/>
                  <a:gd name="connsiteY6" fmla="*/ 593725 h 714375"/>
                  <a:gd name="connsiteX7" fmla="*/ 92075 w 2575763"/>
                  <a:gd name="connsiteY7" fmla="*/ 546100 h 714375"/>
                  <a:gd name="connsiteX8" fmla="*/ 0 w 2575763"/>
                  <a:gd name="connsiteY8" fmla="*/ 619125 h 714375"/>
                  <a:gd name="connsiteX9" fmla="*/ 6350 w 2575763"/>
                  <a:gd name="connsiteY9" fmla="*/ 714375 h 714375"/>
                  <a:gd name="connsiteX10" fmla="*/ 2565400 w 2575763"/>
                  <a:gd name="connsiteY10" fmla="*/ 714375 h 714375"/>
                  <a:gd name="connsiteX11" fmla="*/ 2574145 w 2575763"/>
                  <a:gd name="connsiteY11" fmla="*/ 205427 h 714375"/>
                  <a:gd name="connsiteX12" fmla="*/ 2295525 w 2575763"/>
                  <a:gd name="connsiteY12" fmla="*/ 0 h 714375"/>
                  <a:gd name="connsiteX13" fmla="*/ 225425 w 2575763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5763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2028" y="381110"/>
                      <a:pt x="2574145" y="205427"/>
                    </a:cubicBezTo>
                    <a:cubicBezTo>
                      <a:pt x="2488420" y="123935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76200" dist="12700" dir="8100000" sy="-23000" kx="800400" algn="br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 dirty="0"/>
              </a:p>
            </p:txBody>
          </p:sp>
          <p:sp>
            <p:nvSpPr>
              <p:cNvPr id="21" name="Rectangle 22">
                <a:extLst>
                  <a:ext uri="{FF2B5EF4-FFF2-40B4-BE49-F238E27FC236}">
                    <a16:creationId xmlns:a16="http://schemas.microsoft.com/office/drawing/2014/main" id="{169C667E-41BB-4D4C-B430-4DB878F4F2ED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/>
              </a:p>
            </p:txBody>
          </p:sp>
        </p:grpSp>
        <p:grpSp>
          <p:nvGrpSpPr>
            <p:cNvPr id="8" name="Group 48">
              <a:extLst>
                <a:ext uri="{FF2B5EF4-FFF2-40B4-BE49-F238E27FC236}">
                  <a16:creationId xmlns:a16="http://schemas.microsoft.com/office/drawing/2014/main" id="{E281F405-2EE9-40BC-95BD-D8D982D4C430}"/>
                </a:ext>
              </a:extLst>
            </p:cNvPr>
            <p:cNvGrpSpPr/>
            <p:nvPr/>
          </p:nvGrpSpPr>
          <p:grpSpPr>
            <a:xfrm>
              <a:off x="4035197" y="5083389"/>
              <a:ext cx="2071096" cy="442029"/>
              <a:chOff x="3644106" y="3130550"/>
              <a:chExt cx="2603340" cy="55562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8" name="Freeform 18">
                <a:extLst>
                  <a:ext uri="{FF2B5EF4-FFF2-40B4-BE49-F238E27FC236}">
                    <a16:creationId xmlns:a16="http://schemas.microsoft.com/office/drawing/2014/main" id="{E730ABE9-6B4A-4770-9A61-36F22B8B0D6E}"/>
                  </a:ext>
                </a:extLst>
              </p:cNvPr>
              <p:cNvSpPr/>
              <p:nvPr/>
            </p:nvSpPr>
            <p:spPr>
              <a:xfrm>
                <a:off x="3644106" y="3130550"/>
                <a:ext cx="2603340" cy="555625"/>
              </a:xfrm>
              <a:custGeom>
                <a:avLst/>
                <a:gdLst>
                  <a:gd name="connsiteX0" fmla="*/ 47625 w 2552700"/>
                  <a:gd name="connsiteY0" fmla="*/ 374650 h 685800"/>
                  <a:gd name="connsiteX1" fmla="*/ 0 w 2552700"/>
                  <a:gd name="connsiteY1" fmla="*/ 422275 h 685800"/>
                  <a:gd name="connsiteX2" fmla="*/ 447675 w 2552700"/>
                  <a:gd name="connsiteY2" fmla="*/ 685800 h 685800"/>
                  <a:gd name="connsiteX3" fmla="*/ 2549525 w 2552700"/>
                  <a:gd name="connsiteY3" fmla="*/ 615950 h 685800"/>
                  <a:gd name="connsiteX4" fmla="*/ 2552700 w 2552700"/>
                  <a:gd name="connsiteY4" fmla="*/ 273050 h 685800"/>
                  <a:gd name="connsiteX5" fmla="*/ 1384300 w 2552700"/>
                  <a:gd name="connsiteY5" fmla="*/ 0 h 685800"/>
                  <a:gd name="connsiteX6" fmla="*/ 6350 w 2552700"/>
                  <a:gd name="connsiteY6" fmla="*/ 168275 h 685800"/>
                  <a:gd name="connsiteX7" fmla="*/ 3175 w 2552700"/>
                  <a:gd name="connsiteY7" fmla="*/ 206375 h 685800"/>
                  <a:gd name="connsiteX8" fmla="*/ 463550 w 2552700"/>
                  <a:gd name="connsiteY8" fmla="*/ 374650 h 685800"/>
                  <a:gd name="connsiteX9" fmla="*/ 2520950 w 2552700"/>
                  <a:gd name="connsiteY9" fmla="*/ 333375 h 685800"/>
                  <a:gd name="connsiteX10" fmla="*/ 2501900 w 2552700"/>
                  <a:gd name="connsiteY10" fmla="*/ 549275 h 685800"/>
                  <a:gd name="connsiteX11" fmla="*/ 473075 w 2552700"/>
                  <a:gd name="connsiteY11" fmla="*/ 622300 h 685800"/>
                  <a:gd name="connsiteX12" fmla="*/ 47625 w 2552700"/>
                  <a:gd name="connsiteY12" fmla="*/ 374650 h 685800"/>
                  <a:gd name="connsiteX0" fmla="*/ 47625 w 2552700"/>
                  <a:gd name="connsiteY0" fmla="*/ 263525 h 574675"/>
                  <a:gd name="connsiteX1" fmla="*/ 0 w 2552700"/>
                  <a:gd name="connsiteY1" fmla="*/ 311150 h 574675"/>
                  <a:gd name="connsiteX2" fmla="*/ 447675 w 2552700"/>
                  <a:gd name="connsiteY2" fmla="*/ 574675 h 574675"/>
                  <a:gd name="connsiteX3" fmla="*/ 2549525 w 2552700"/>
                  <a:gd name="connsiteY3" fmla="*/ 504825 h 574675"/>
                  <a:gd name="connsiteX4" fmla="*/ 2552700 w 2552700"/>
                  <a:gd name="connsiteY4" fmla="*/ 161925 h 574675"/>
                  <a:gd name="connsiteX5" fmla="*/ 1552575 w 2552700"/>
                  <a:gd name="connsiteY5" fmla="*/ 0 h 574675"/>
                  <a:gd name="connsiteX6" fmla="*/ 6350 w 2552700"/>
                  <a:gd name="connsiteY6" fmla="*/ 57150 h 574675"/>
                  <a:gd name="connsiteX7" fmla="*/ 3175 w 2552700"/>
                  <a:gd name="connsiteY7" fmla="*/ 95250 h 574675"/>
                  <a:gd name="connsiteX8" fmla="*/ 463550 w 2552700"/>
                  <a:gd name="connsiteY8" fmla="*/ 263525 h 574675"/>
                  <a:gd name="connsiteX9" fmla="*/ 2520950 w 2552700"/>
                  <a:gd name="connsiteY9" fmla="*/ 222250 h 574675"/>
                  <a:gd name="connsiteX10" fmla="*/ 2501900 w 2552700"/>
                  <a:gd name="connsiteY10" fmla="*/ 438150 h 574675"/>
                  <a:gd name="connsiteX11" fmla="*/ 473075 w 2552700"/>
                  <a:gd name="connsiteY11" fmla="*/ 511175 h 574675"/>
                  <a:gd name="connsiteX12" fmla="*/ 47625 w 2552700"/>
                  <a:gd name="connsiteY12" fmla="*/ 263525 h 574675"/>
                  <a:gd name="connsiteX0" fmla="*/ 47625 w 2552700"/>
                  <a:gd name="connsiteY0" fmla="*/ 244475 h 555625"/>
                  <a:gd name="connsiteX1" fmla="*/ 0 w 2552700"/>
                  <a:gd name="connsiteY1" fmla="*/ 292100 h 555625"/>
                  <a:gd name="connsiteX2" fmla="*/ 447675 w 2552700"/>
                  <a:gd name="connsiteY2" fmla="*/ 555625 h 555625"/>
                  <a:gd name="connsiteX3" fmla="*/ 2549525 w 2552700"/>
                  <a:gd name="connsiteY3" fmla="*/ 485775 h 555625"/>
                  <a:gd name="connsiteX4" fmla="*/ 2552700 w 2552700"/>
                  <a:gd name="connsiteY4" fmla="*/ 142875 h 555625"/>
                  <a:gd name="connsiteX5" fmla="*/ 1606550 w 2552700"/>
                  <a:gd name="connsiteY5" fmla="*/ 0 h 555625"/>
                  <a:gd name="connsiteX6" fmla="*/ 6350 w 2552700"/>
                  <a:gd name="connsiteY6" fmla="*/ 38100 h 555625"/>
                  <a:gd name="connsiteX7" fmla="*/ 3175 w 2552700"/>
                  <a:gd name="connsiteY7" fmla="*/ 76200 h 555625"/>
                  <a:gd name="connsiteX8" fmla="*/ 463550 w 2552700"/>
                  <a:gd name="connsiteY8" fmla="*/ 244475 h 555625"/>
                  <a:gd name="connsiteX9" fmla="*/ 2520950 w 2552700"/>
                  <a:gd name="connsiteY9" fmla="*/ 203200 h 555625"/>
                  <a:gd name="connsiteX10" fmla="*/ 2501900 w 2552700"/>
                  <a:gd name="connsiteY10" fmla="*/ 419100 h 555625"/>
                  <a:gd name="connsiteX11" fmla="*/ 473075 w 2552700"/>
                  <a:gd name="connsiteY11" fmla="*/ 492125 h 555625"/>
                  <a:gd name="connsiteX12" fmla="*/ 47625 w 2552700"/>
                  <a:gd name="connsiteY12" fmla="*/ 244475 h 555625"/>
                  <a:gd name="connsiteX0" fmla="*/ 47625 w 2585519"/>
                  <a:gd name="connsiteY0" fmla="*/ 244475 h 555625"/>
                  <a:gd name="connsiteX1" fmla="*/ 0 w 2585519"/>
                  <a:gd name="connsiteY1" fmla="*/ 292100 h 555625"/>
                  <a:gd name="connsiteX2" fmla="*/ 447675 w 2585519"/>
                  <a:gd name="connsiteY2" fmla="*/ 555625 h 555625"/>
                  <a:gd name="connsiteX3" fmla="*/ 2549525 w 2585519"/>
                  <a:gd name="connsiteY3" fmla="*/ 485775 h 555625"/>
                  <a:gd name="connsiteX4" fmla="*/ 2552700 w 2585519"/>
                  <a:gd name="connsiteY4" fmla="*/ 142875 h 555625"/>
                  <a:gd name="connsiteX5" fmla="*/ 1606550 w 2585519"/>
                  <a:gd name="connsiteY5" fmla="*/ 0 h 555625"/>
                  <a:gd name="connsiteX6" fmla="*/ 6350 w 2585519"/>
                  <a:gd name="connsiteY6" fmla="*/ 38100 h 555625"/>
                  <a:gd name="connsiteX7" fmla="*/ 3175 w 2585519"/>
                  <a:gd name="connsiteY7" fmla="*/ 76200 h 555625"/>
                  <a:gd name="connsiteX8" fmla="*/ 463550 w 2585519"/>
                  <a:gd name="connsiteY8" fmla="*/ 244475 h 555625"/>
                  <a:gd name="connsiteX9" fmla="*/ 2520950 w 2585519"/>
                  <a:gd name="connsiteY9" fmla="*/ 203200 h 555625"/>
                  <a:gd name="connsiteX10" fmla="*/ 2501900 w 2585519"/>
                  <a:gd name="connsiteY10" fmla="*/ 419100 h 555625"/>
                  <a:gd name="connsiteX11" fmla="*/ 473075 w 2585519"/>
                  <a:gd name="connsiteY11" fmla="*/ 492125 h 555625"/>
                  <a:gd name="connsiteX12" fmla="*/ 47625 w 2585519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520950 w 2599371"/>
                  <a:gd name="connsiteY9" fmla="*/ 203200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501900 w 2599371"/>
                  <a:gd name="connsiteY11" fmla="*/ 41910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479675 w 2599371"/>
                  <a:gd name="connsiteY11" fmla="*/ 42545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740156"/>
                  <a:gd name="connsiteY0" fmla="*/ 244475 h 555625"/>
                  <a:gd name="connsiteX1" fmla="*/ 0 w 2740156"/>
                  <a:gd name="connsiteY1" fmla="*/ 292100 h 555625"/>
                  <a:gd name="connsiteX2" fmla="*/ 447675 w 2740156"/>
                  <a:gd name="connsiteY2" fmla="*/ 555625 h 555625"/>
                  <a:gd name="connsiteX3" fmla="*/ 2549525 w 2740156"/>
                  <a:gd name="connsiteY3" fmla="*/ 485775 h 555625"/>
                  <a:gd name="connsiteX4" fmla="*/ 2552700 w 2740156"/>
                  <a:gd name="connsiteY4" fmla="*/ 142875 h 555625"/>
                  <a:gd name="connsiteX5" fmla="*/ 1606550 w 2740156"/>
                  <a:gd name="connsiteY5" fmla="*/ 0 h 555625"/>
                  <a:gd name="connsiteX6" fmla="*/ 6350 w 2740156"/>
                  <a:gd name="connsiteY6" fmla="*/ 38100 h 555625"/>
                  <a:gd name="connsiteX7" fmla="*/ 3175 w 2740156"/>
                  <a:gd name="connsiteY7" fmla="*/ 76200 h 555625"/>
                  <a:gd name="connsiteX8" fmla="*/ 463550 w 2740156"/>
                  <a:gd name="connsiteY8" fmla="*/ 244475 h 555625"/>
                  <a:gd name="connsiteX9" fmla="*/ 2495550 w 2740156"/>
                  <a:gd name="connsiteY9" fmla="*/ 206375 h 555625"/>
                  <a:gd name="connsiteX10" fmla="*/ 2479675 w 2740156"/>
                  <a:gd name="connsiteY10" fmla="*/ 425450 h 555625"/>
                  <a:gd name="connsiteX11" fmla="*/ 473075 w 2740156"/>
                  <a:gd name="connsiteY11" fmla="*/ 492125 h 555625"/>
                  <a:gd name="connsiteX12" fmla="*/ 47625 w 2740156"/>
                  <a:gd name="connsiteY12" fmla="*/ 244475 h 555625"/>
                  <a:gd name="connsiteX0" fmla="*/ 47625 w 2646925"/>
                  <a:gd name="connsiteY0" fmla="*/ 244475 h 555625"/>
                  <a:gd name="connsiteX1" fmla="*/ 0 w 2646925"/>
                  <a:gd name="connsiteY1" fmla="*/ 292100 h 555625"/>
                  <a:gd name="connsiteX2" fmla="*/ 447675 w 2646925"/>
                  <a:gd name="connsiteY2" fmla="*/ 555625 h 555625"/>
                  <a:gd name="connsiteX3" fmla="*/ 2549525 w 2646925"/>
                  <a:gd name="connsiteY3" fmla="*/ 485775 h 555625"/>
                  <a:gd name="connsiteX4" fmla="*/ 2552700 w 2646925"/>
                  <a:gd name="connsiteY4" fmla="*/ 142875 h 555625"/>
                  <a:gd name="connsiteX5" fmla="*/ 1606550 w 2646925"/>
                  <a:gd name="connsiteY5" fmla="*/ 0 h 555625"/>
                  <a:gd name="connsiteX6" fmla="*/ 6350 w 2646925"/>
                  <a:gd name="connsiteY6" fmla="*/ 38100 h 555625"/>
                  <a:gd name="connsiteX7" fmla="*/ 3175 w 2646925"/>
                  <a:gd name="connsiteY7" fmla="*/ 76200 h 555625"/>
                  <a:gd name="connsiteX8" fmla="*/ 463550 w 2646925"/>
                  <a:gd name="connsiteY8" fmla="*/ 244475 h 555625"/>
                  <a:gd name="connsiteX9" fmla="*/ 2495550 w 2646925"/>
                  <a:gd name="connsiteY9" fmla="*/ 206375 h 555625"/>
                  <a:gd name="connsiteX10" fmla="*/ 2479675 w 2646925"/>
                  <a:gd name="connsiteY10" fmla="*/ 425450 h 555625"/>
                  <a:gd name="connsiteX11" fmla="*/ 473075 w 2646925"/>
                  <a:gd name="connsiteY11" fmla="*/ 492125 h 555625"/>
                  <a:gd name="connsiteX12" fmla="*/ 47625 w 2646925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24625 w 2608121"/>
                  <a:gd name="connsiteY0" fmla="*/ 244475 h 555625"/>
                  <a:gd name="connsiteX1" fmla="*/ 8750 w 2608121"/>
                  <a:gd name="connsiteY1" fmla="*/ 292100 h 555625"/>
                  <a:gd name="connsiteX2" fmla="*/ 456425 w 2608121"/>
                  <a:gd name="connsiteY2" fmla="*/ 555625 h 555625"/>
                  <a:gd name="connsiteX3" fmla="*/ 2558275 w 2608121"/>
                  <a:gd name="connsiteY3" fmla="*/ 485775 h 555625"/>
                  <a:gd name="connsiteX4" fmla="*/ 2561450 w 2608121"/>
                  <a:gd name="connsiteY4" fmla="*/ 142875 h 555625"/>
                  <a:gd name="connsiteX5" fmla="*/ 1615300 w 2608121"/>
                  <a:gd name="connsiteY5" fmla="*/ 0 h 555625"/>
                  <a:gd name="connsiteX6" fmla="*/ 15100 w 2608121"/>
                  <a:gd name="connsiteY6" fmla="*/ 38100 h 555625"/>
                  <a:gd name="connsiteX7" fmla="*/ 11925 w 2608121"/>
                  <a:gd name="connsiteY7" fmla="*/ 76200 h 555625"/>
                  <a:gd name="connsiteX8" fmla="*/ 472300 w 2608121"/>
                  <a:gd name="connsiteY8" fmla="*/ 244475 h 555625"/>
                  <a:gd name="connsiteX9" fmla="*/ 2478900 w 2608121"/>
                  <a:gd name="connsiteY9" fmla="*/ 209550 h 555625"/>
                  <a:gd name="connsiteX10" fmla="*/ 2488425 w 2608121"/>
                  <a:gd name="connsiteY10" fmla="*/ 425450 h 555625"/>
                  <a:gd name="connsiteX11" fmla="*/ 481825 w 2608121"/>
                  <a:gd name="connsiteY11" fmla="*/ 492125 h 555625"/>
                  <a:gd name="connsiteX12" fmla="*/ 24625 w 2608121"/>
                  <a:gd name="connsiteY12" fmla="*/ 244475 h 555625"/>
                  <a:gd name="connsiteX0" fmla="*/ 20208 w 2622754"/>
                  <a:gd name="connsiteY0" fmla="*/ 244475 h 555625"/>
                  <a:gd name="connsiteX1" fmla="*/ 23383 w 2622754"/>
                  <a:gd name="connsiteY1" fmla="*/ 292100 h 555625"/>
                  <a:gd name="connsiteX2" fmla="*/ 471058 w 2622754"/>
                  <a:gd name="connsiteY2" fmla="*/ 555625 h 555625"/>
                  <a:gd name="connsiteX3" fmla="*/ 2572908 w 2622754"/>
                  <a:gd name="connsiteY3" fmla="*/ 485775 h 555625"/>
                  <a:gd name="connsiteX4" fmla="*/ 2576083 w 2622754"/>
                  <a:gd name="connsiteY4" fmla="*/ 142875 h 555625"/>
                  <a:gd name="connsiteX5" fmla="*/ 1629933 w 2622754"/>
                  <a:gd name="connsiteY5" fmla="*/ 0 h 555625"/>
                  <a:gd name="connsiteX6" fmla="*/ 29733 w 2622754"/>
                  <a:gd name="connsiteY6" fmla="*/ 38100 h 555625"/>
                  <a:gd name="connsiteX7" fmla="*/ 26558 w 2622754"/>
                  <a:gd name="connsiteY7" fmla="*/ 76200 h 555625"/>
                  <a:gd name="connsiteX8" fmla="*/ 486933 w 2622754"/>
                  <a:gd name="connsiteY8" fmla="*/ 244475 h 555625"/>
                  <a:gd name="connsiteX9" fmla="*/ 2493533 w 2622754"/>
                  <a:gd name="connsiteY9" fmla="*/ 209550 h 555625"/>
                  <a:gd name="connsiteX10" fmla="*/ 2503058 w 2622754"/>
                  <a:gd name="connsiteY10" fmla="*/ 425450 h 555625"/>
                  <a:gd name="connsiteX11" fmla="*/ 496458 w 2622754"/>
                  <a:gd name="connsiteY11" fmla="*/ 492125 h 555625"/>
                  <a:gd name="connsiteX12" fmla="*/ 20208 w 2622754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63500 w 2599371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85775 w 2599371"/>
                  <a:gd name="connsiteY11" fmla="*/ 488950 h 555625"/>
                  <a:gd name="connsiteX12" fmla="*/ 63500 w 2599371"/>
                  <a:gd name="connsiteY12" fmla="*/ 244475 h 555625"/>
                  <a:gd name="connsiteX0" fmla="*/ 96355 w 2632226"/>
                  <a:gd name="connsiteY0" fmla="*/ 244475 h 555625"/>
                  <a:gd name="connsiteX1" fmla="*/ 36030 w 2632226"/>
                  <a:gd name="connsiteY1" fmla="*/ 247650 h 555625"/>
                  <a:gd name="connsiteX2" fmla="*/ 32855 w 2632226"/>
                  <a:gd name="connsiteY2" fmla="*/ 292100 h 555625"/>
                  <a:gd name="connsiteX3" fmla="*/ 480530 w 2632226"/>
                  <a:gd name="connsiteY3" fmla="*/ 555625 h 555625"/>
                  <a:gd name="connsiteX4" fmla="*/ 2582380 w 2632226"/>
                  <a:gd name="connsiteY4" fmla="*/ 485775 h 555625"/>
                  <a:gd name="connsiteX5" fmla="*/ 2585555 w 2632226"/>
                  <a:gd name="connsiteY5" fmla="*/ 142875 h 555625"/>
                  <a:gd name="connsiteX6" fmla="*/ 1639405 w 2632226"/>
                  <a:gd name="connsiteY6" fmla="*/ 0 h 555625"/>
                  <a:gd name="connsiteX7" fmla="*/ 39205 w 2632226"/>
                  <a:gd name="connsiteY7" fmla="*/ 38100 h 555625"/>
                  <a:gd name="connsiteX8" fmla="*/ 36030 w 2632226"/>
                  <a:gd name="connsiteY8" fmla="*/ 76200 h 555625"/>
                  <a:gd name="connsiteX9" fmla="*/ 496405 w 2632226"/>
                  <a:gd name="connsiteY9" fmla="*/ 244475 h 555625"/>
                  <a:gd name="connsiteX10" fmla="*/ 2503005 w 2632226"/>
                  <a:gd name="connsiteY10" fmla="*/ 209550 h 555625"/>
                  <a:gd name="connsiteX11" fmla="*/ 2512530 w 2632226"/>
                  <a:gd name="connsiteY11" fmla="*/ 425450 h 555625"/>
                  <a:gd name="connsiteX12" fmla="*/ 518630 w 2632226"/>
                  <a:gd name="connsiteY12" fmla="*/ 488950 h 555625"/>
                  <a:gd name="connsiteX13" fmla="*/ 96355 w 2632226"/>
                  <a:gd name="connsiteY13" fmla="*/ 244475 h 555625"/>
                  <a:gd name="connsiteX0" fmla="*/ 105580 w 2641451"/>
                  <a:gd name="connsiteY0" fmla="*/ 244475 h 555625"/>
                  <a:gd name="connsiteX1" fmla="*/ 19061 w 2641451"/>
                  <a:gd name="connsiteY1" fmla="*/ 226218 h 555625"/>
                  <a:gd name="connsiteX2" fmla="*/ 42080 w 2641451"/>
                  <a:gd name="connsiteY2" fmla="*/ 292100 h 555625"/>
                  <a:gd name="connsiteX3" fmla="*/ 489755 w 2641451"/>
                  <a:gd name="connsiteY3" fmla="*/ 555625 h 555625"/>
                  <a:gd name="connsiteX4" fmla="*/ 2591605 w 2641451"/>
                  <a:gd name="connsiteY4" fmla="*/ 485775 h 555625"/>
                  <a:gd name="connsiteX5" fmla="*/ 2594780 w 2641451"/>
                  <a:gd name="connsiteY5" fmla="*/ 142875 h 555625"/>
                  <a:gd name="connsiteX6" fmla="*/ 1648630 w 2641451"/>
                  <a:gd name="connsiteY6" fmla="*/ 0 h 555625"/>
                  <a:gd name="connsiteX7" fmla="*/ 48430 w 2641451"/>
                  <a:gd name="connsiteY7" fmla="*/ 38100 h 555625"/>
                  <a:gd name="connsiteX8" fmla="*/ 45255 w 2641451"/>
                  <a:gd name="connsiteY8" fmla="*/ 76200 h 555625"/>
                  <a:gd name="connsiteX9" fmla="*/ 505630 w 2641451"/>
                  <a:gd name="connsiteY9" fmla="*/ 244475 h 555625"/>
                  <a:gd name="connsiteX10" fmla="*/ 2512230 w 2641451"/>
                  <a:gd name="connsiteY10" fmla="*/ 209550 h 555625"/>
                  <a:gd name="connsiteX11" fmla="*/ 2521755 w 2641451"/>
                  <a:gd name="connsiteY11" fmla="*/ 425450 h 555625"/>
                  <a:gd name="connsiteX12" fmla="*/ 527855 w 2641451"/>
                  <a:gd name="connsiteY12" fmla="*/ 488950 h 555625"/>
                  <a:gd name="connsiteX13" fmla="*/ 105580 w 2641451"/>
                  <a:gd name="connsiteY13" fmla="*/ 244475 h 555625"/>
                  <a:gd name="connsiteX0" fmla="*/ 100036 w 2635907"/>
                  <a:gd name="connsiteY0" fmla="*/ 244475 h 555625"/>
                  <a:gd name="connsiteX1" fmla="*/ 27804 w 2635907"/>
                  <a:gd name="connsiteY1" fmla="*/ 266699 h 555625"/>
                  <a:gd name="connsiteX2" fmla="*/ 36536 w 2635907"/>
                  <a:gd name="connsiteY2" fmla="*/ 292100 h 555625"/>
                  <a:gd name="connsiteX3" fmla="*/ 484211 w 2635907"/>
                  <a:gd name="connsiteY3" fmla="*/ 555625 h 555625"/>
                  <a:gd name="connsiteX4" fmla="*/ 2586061 w 2635907"/>
                  <a:gd name="connsiteY4" fmla="*/ 485775 h 555625"/>
                  <a:gd name="connsiteX5" fmla="*/ 2589236 w 2635907"/>
                  <a:gd name="connsiteY5" fmla="*/ 142875 h 555625"/>
                  <a:gd name="connsiteX6" fmla="*/ 1643086 w 2635907"/>
                  <a:gd name="connsiteY6" fmla="*/ 0 h 555625"/>
                  <a:gd name="connsiteX7" fmla="*/ 42886 w 2635907"/>
                  <a:gd name="connsiteY7" fmla="*/ 38100 h 555625"/>
                  <a:gd name="connsiteX8" fmla="*/ 39711 w 2635907"/>
                  <a:gd name="connsiteY8" fmla="*/ 76200 h 555625"/>
                  <a:gd name="connsiteX9" fmla="*/ 500086 w 2635907"/>
                  <a:gd name="connsiteY9" fmla="*/ 244475 h 555625"/>
                  <a:gd name="connsiteX10" fmla="*/ 2506686 w 2635907"/>
                  <a:gd name="connsiteY10" fmla="*/ 209550 h 555625"/>
                  <a:gd name="connsiteX11" fmla="*/ 2516211 w 2635907"/>
                  <a:gd name="connsiteY11" fmla="*/ 425450 h 555625"/>
                  <a:gd name="connsiteX12" fmla="*/ 522311 w 2635907"/>
                  <a:gd name="connsiteY12" fmla="*/ 488950 h 555625"/>
                  <a:gd name="connsiteX13" fmla="*/ 100036 w 2635907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98616 w 2634487"/>
                  <a:gd name="connsiteY0" fmla="*/ 244475 h 555625"/>
                  <a:gd name="connsiteX1" fmla="*/ 16859 w 2634487"/>
                  <a:gd name="connsiteY1" fmla="*/ 226218 h 555625"/>
                  <a:gd name="connsiteX2" fmla="*/ 35116 w 2634487"/>
                  <a:gd name="connsiteY2" fmla="*/ 292100 h 555625"/>
                  <a:gd name="connsiteX3" fmla="*/ 482791 w 2634487"/>
                  <a:gd name="connsiteY3" fmla="*/ 555625 h 555625"/>
                  <a:gd name="connsiteX4" fmla="*/ 2584641 w 2634487"/>
                  <a:gd name="connsiteY4" fmla="*/ 485775 h 555625"/>
                  <a:gd name="connsiteX5" fmla="*/ 2587816 w 2634487"/>
                  <a:gd name="connsiteY5" fmla="*/ 142875 h 555625"/>
                  <a:gd name="connsiteX6" fmla="*/ 1641666 w 2634487"/>
                  <a:gd name="connsiteY6" fmla="*/ 0 h 555625"/>
                  <a:gd name="connsiteX7" fmla="*/ 41466 w 2634487"/>
                  <a:gd name="connsiteY7" fmla="*/ 38100 h 555625"/>
                  <a:gd name="connsiteX8" fmla="*/ 38291 w 2634487"/>
                  <a:gd name="connsiteY8" fmla="*/ 76200 h 555625"/>
                  <a:gd name="connsiteX9" fmla="*/ 498666 w 2634487"/>
                  <a:gd name="connsiteY9" fmla="*/ 244475 h 555625"/>
                  <a:gd name="connsiteX10" fmla="*/ 2505266 w 2634487"/>
                  <a:gd name="connsiteY10" fmla="*/ 209550 h 555625"/>
                  <a:gd name="connsiteX11" fmla="*/ 2514791 w 2634487"/>
                  <a:gd name="connsiteY11" fmla="*/ 425450 h 555625"/>
                  <a:gd name="connsiteX12" fmla="*/ 520891 w 2634487"/>
                  <a:gd name="connsiteY12" fmla="*/ 488950 h 555625"/>
                  <a:gd name="connsiteX13" fmla="*/ 98616 w 2634487"/>
                  <a:gd name="connsiteY13" fmla="*/ 244475 h 555625"/>
                  <a:gd name="connsiteX0" fmla="*/ 81757 w 2617628"/>
                  <a:gd name="connsiteY0" fmla="*/ 244475 h 555625"/>
                  <a:gd name="connsiteX1" fmla="*/ 0 w 2617628"/>
                  <a:gd name="connsiteY1" fmla="*/ 226218 h 555625"/>
                  <a:gd name="connsiteX2" fmla="*/ 18257 w 2617628"/>
                  <a:gd name="connsiteY2" fmla="*/ 292100 h 555625"/>
                  <a:gd name="connsiteX3" fmla="*/ 465932 w 2617628"/>
                  <a:gd name="connsiteY3" fmla="*/ 555625 h 555625"/>
                  <a:gd name="connsiteX4" fmla="*/ 2567782 w 2617628"/>
                  <a:gd name="connsiteY4" fmla="*/ 485775 h 555625"/>
                  <a:gd name="connsiteX5" fmla="*/ 2570957 w 2617628"/>
                  <a:gd name="connsiteY5" fmla="*/ 142875 h 555625"/>
                  <a:gd name="connsiteX6" fmla="*/ 1624807 w 2617628"/>
                  <a:gd name="connsiteY6" fmla="*/ 0 h 555625"/>
                  <a:gd name="connsiteX7" fmla="*/ 24607 w 2617628"/>
                  <a:gd name="connsiteY7" fmla="*/ 38100 h 555625"/>
                  <a:gd name="connsiteX8" fmla="*/ 21432 w 2617628"/>
                  <a:gd name="connsiteY8" fmla="*/ 76200 h 555625"/>
                  <a:gd name="connsiteX9" fmla="*/ 481807 w 2617628"/>
                  <a:gd name="connsiteY9" fmla="*/ 244475 h 555625"/>
                  <a:gd name="connsiteX10" fmla="*/ 2488407 w 2617628"/>
                  <a:gd name="connsiteY10" fmla="*/ 209550 h 555625"/>
                  <a:gd name="connsiteX11" fmla="*/ 2497932 w 2617628"/>
                  <a:gd name="connsiteY11" fmla="*/ 425450 h 555625"/>
                  <a:gd name="connsiteX12" fmla="*/ 504032 w 2617628"/>
                  <a:gd name="connsiteY12" fmla="*/ 488950 h 555625"/>
                  <a:gd name="connsiteX13" fmla="*/ 81757 w 2617628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9844 w 2603340"/>
                  <a:gd name="connsiteY7" fmla="*/ 33337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0955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3340" h="555625">
                    <a:moveTo>
                      <a:pt x="67469" y="244475"/>
                    </a:moveTo>
                    <a:cubicBezTo>
                      <a:pt x="66940" y="247651"/>
                      <a:pt x="46301" y="239713"/>
                      <a:pt x="0" y="242887"/>
                    </a:cubicBezTo>
                    <a:cubicBezTo>
                      <a:pt x="6086" y="288924"/>
                      <a:pt x="-2116" y="262732"/>
                      <a:pt x="3969" y="292100"/>
                    </a:cubicBezTo>
                    <a:lnTo>
                      <a:pt x="451644" y="555625"/>
                    </a:lnTo>
                    <a:lnTo>
                      <a:pt x="2553494" y="485775"/>
                    </a:lnTo>
                    <a:cubicBezTo>
                      <a:pt x="2605352" y="396875"/>
                      <a:pt x="2631811" y="276225"/>
                      <a:pt x="2556669" y="142875"/>
                    </a:cubicBezTo>
                    <a:lnTo>
                      <a:pt x="1610519" y="0"/>
                    </a:lnTo>
                    <a:lnTo>
                      <a:pt x="10319" y="30955"/>
                    </a:lnTo>
                    <a:lnTo>
                      <a:pt x="7144" y="76200"/>
                    </a:lnTo>
                    <a:lnTo>
                      <a:pt x="467519" y="244475"/>
                    </a:lnTo>
                    <a:lnTo>
                      <a:pt x="2474119" y="209550"/>
                    </a:lnTo>
                    <a:cubicBezTo>
                      <a:pt x="2527565" y="280988"/>
                      <a:pt x="2515923" y="346075"/>
                      <a:pt x="2483644" y="425450"/>
                    </a:cubicBezTo>
                    <a:lnTo>
                      <a:pt x="489744" y="488950"/>
                    </a:lnTo>
                    <a:lnTo>
                      <a:pt x="67469" y="24447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/>
              </a:p>
            </p:txBody>
          </p:sp>
          <p:sp>
            <p:nvSpPr>
              <p:cNvPr id="19" name="Freeform 19">
                <a:extLst>
                  <a:ext uri="{FF2B5EF4-FFF2-40B4-BE49-F238E27FC236}">
                    <a16:creationId xmlns:a16="http://schemas.microsoft.com/office/drawing/2014/main" id="{A332EC7E-8242-416D-8522-3C9AD4C2D40D}"/>
                  </a:ext>
                </a:extLst>
              </p:cNvPr>
              <p:cNvSpPr/>
              <p:nvPr/>
            </p:nvSpPr>
            <p:spPr>
              <a:xfrm>
                <a:off x="3695702" y="3233738"/>
                <a:ext cx="2458684" cy="383382"/>
              </a:xfrm>
              <a:custGeom>
                <a:avLst/>
                <a:gdLst>
                  <a:gd name="connsiteX0" fmla="*/ 7144 w 2424113"/>
                  <a:gd name="connsiteY0" fmla="*/ 0 h 378619"/>
                  <a:gd name="connsiteX1" fmla="*/ 0 w 2424113"/>
                  <a:gd name="connsiteY1" fmla="*/ 130969 h 378619"/>
                  <a:gd name="connsiteX2" fmla="*/ 431007 w 2424113"/>
                  <a:gd name="connsiteY2" fmla="*/ 378619 h 378619"/>
                  <a:gd name="connsiteX3" fmla="*/ 2424113 w 2424113"/>
                  <a:gd name="connsiteY3" fmla="*/ 304800 h 378619"/>
                  <a:gd name="connsiteX4" fmla="*/ 2414588 w 2424113"/>
                  <a:gd name="connsiteY4" fmla="*/ 109538 h 378619"/>
                  <a:gd name="connsiteX5" fmla="*/ 428625 w 2424113"/>
                  <a:gd name="connsiteY5" fmla="*/ 150019 h 378619"/>
                  <a:gd name="connsiteX6" fmla="*/ 7144 w 2424113"/>
                  <a:gd name="connsiteY6" fmla="*/ 0 h 378619"/>
                  <a:gd name="connsiteX0" fmla="*/ 7144 w 2436996"/>
                  <a:gd name="connsiteY0" fmla="*/ 0 h 378619"/>
                  <a:gd name="connsiteX1" fmla="*/ 0 w 2436996"/>
                  <a:gd name="connsiteY1" fmla="*/ 130969 h 378619"/>
                  <a:gd name="connsiteX2" fmla="*/ 431007 w 2436996"/>
                  <a:gd name="connsiteY2" fmla="*/ 378619 h 378619"/>
                  <a:gd name="connsiteX3" fmla="*/ 2424113 w 2436996"/>
                  <a:gd name="connsiteY3" fmla="*/ 304800 h 378619"/>
                  <a:gd name="connsiteX4" fmla="*/ 2414588 w 2436996"/>
                  <a:gd name="connsiteY4" fmla="*/ 109538 h 378619"/>
                  <a:gd name="connsiteX5" fmla="*/ 428625 w 2436996"/>
                  <a:gd name="connsiteY5" fmla="*/ 150019 h 378619"/>
                  <a:gd name="connsiteX6" fmla="*/ 7144 w 2436996"/>
                  <a:gd name="connsiteY6" fmla="*/ 0 h 378619"/>
                  <a:gd name="connsiteX0" fmla="*/ 7144 w 2448855"/>
                  <a:gd name="connsiteY0" fmla="*/ 0 h 378619"/>
                  <a:gd name="connsiteX1" fmla="*/ 0 w 2448855"/>
                  <a:gd name="connsiteY1" fmla="*/ 130969 h 378619"/>
                  <a:gd name="connsiteX2" fmla="*/ 431007 w 2448855"/>
                  <a:gd name="connsiteY2" fmla="*/ 378619 h 378619"/>
                  <a:gd name="connsiteX3" fmla="*/ 2424113 w 2448855"/>
                  <a:gd name="connsiteY3" fmla="*/ 304800 h 378619"/>
                  <a:gd name="connsiteX4" fmla="*/ 2414588 w 2448855"/>
                  <a:gd name="connsiteY4" fmla="*/ 109538 h 378619"/>
                  <a:gd name="connsiteX5" fmla="*/ 428625 w 2448855"/>
                  <a:gd name="connsiteY5" fmla="*/ 150019 h 378619"/>
                  <a:gd name="connsiteX6" fmla="*/ 7144 w 2448855"/>
                  <a:gd name="connsiteY6" fmla="*/ 0 h 378619"/>
                  <a:gd name="connsiteX0" fmla="*/ 7144 w 2444270"/>
                  <a:gd name="connsiteY0" fmla="*/ 0 h 378619"/>
                  <a:gd name="connsiteX1" fmla="*/ 0 w 2444270"/>
                  <a:gd name="connsiteY1" fmla="*/ 130969 h 378619"/>
                  <a:gd name="connsiteX2" fmla="*/ 431007 w 2444270"/>
                  <a:gd name="connsiteY2" fmla="*/ 378619 h 378619"/>
                  <a:gd name="connsiteX3" fmla="*/ 2414588 w 2444270"/>
                  <a:gd name="connsiteY3" fmla="*/ 314325 h 378619"/>
                  <a:gd name="connsiteX4" fmla="*/ 2414588 w 2444270"/>
                  <a:gd name="connsiteY4" fmla="*/ 109538 h 378619"/>
                  <a:gd name="connsiteX5" fmla="*/ 428625 w 2444270"/>
                  <a:gd name="connsiteY5" fmla="*/ 150019 h 378619"/>
                  <a:gd name="connsiteX6" fmla="*/ 7144 w 2444270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28625 w 2446779"/>
                  <a:gd name="connsiteY5" fmla="*/ 150019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2913 w 2446779"/>
                  <a:gd name="connsiteY5" fmla="*/ 142875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5294 w 2446779"/>
                  <a:gd name="connsiteY5" fmla="*/ 135731 h 378619"/>
                  <a:gd name="connsiteX6" fmla="*/ 7144 w 2446779"/>
                  <a:gd name="connsiteY6" fmla="*/ 0 h 378619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14287 w 2451541"/>
                  <a:gd name="connsiteY0" fmla="*/ 0 h 385763"/>
                  <a:gd name="connsiteX1" fmla="*/ 0 w 2451541"/>
                  <a:gd name="connsiteY1" fmla="*/ 145257 h 385763"/>
                  <a:gd name="connsiteX2" fmla="*/ 435769 w 2451541"/>
                  <a:gd name="connsiteY2" fmla="*/ 385763 h 385763"/>
                  <a:gd name="connsiteX3" fmla="*/ 2419350 w 2451541"/>
                  <a:gd name="connsiteY3" fmla="*/ 321469 h 385763"/>
                  <a:gd name="connsiteX4" fmla="*/ 2419350 w 2451541"/>
                  <a:gd name="connsiteY4" fmla="*/ 107157 h 385763"/>
                  <a:gd name="connsiteX5" fmla="*/ 450056 w 2451541"/>
                  <a:gd name="connsiteY5" fmla="*/ 142875 h 385763"/>
                  <a:gd name="connsiteX6" fmla="*/ 14287 w 2451541"/>
                  <a:gd name="connsiteY6" fmla="*/ 0 h 385763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11905 w 2458684"/>
                  <a:gd name="connsiteY0" fmla="*/ 0 h 383382"/>
                  <a:gd name="connsiteX1" fmla="*/ 0 w 2458684"/>
                  <a:gd name="connsiteY1" fmla="*/ 138114 h 383382"/>
                  <a:gd name="connsiteX2" fmla="*/ 442912 w 2458684"/>
                  <a:gd name="connsiteY2" fmla="*/ 383382 h 383382"/>
                  <a:gd name="connsiteX3" fmla="*/ 2426493 w 2458684"/>
                  <a:gd name="connsiteY3" fmla="*/ 319088 h 383382"/>
                  <a:gd name="connsiteX4" fmla="*/ 2426493 w 2458684"/>
                  <a:gd name="connsiteY4" fmla="*/ 104776 h 383382"/>
                  <a:gd name="connsiteX5" fmla="*/ 457199 w 2458684"/>
                  <a:gd name="connsiteY5" fmla="*/ 140494 h 383382"/>
                  <a:gd name="connsiteX6" fmla="*/ 11905 w 2458684"/>
                  <a:gd name="connsiteY6" fmla="*/ 0 h 383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8684" h="383382">
                    <a:moveTo>
                      <a:pt x="11905" y="0"/>
                    </a:moveTo>
                    <a:cubicBezTo>
                      <a:pt x="25399" y="53182"/>
                      <a:pt x="19843" y="123033"/>
                      <a:pt x="0" y="138114"/>
                    </a:cubicBezTo>
                    <a:lnTo>
                      <a:pt x="442912" y="383382"/>
                    </a:lnTo>
                    <a:lnTo>
                      <a:pt x="2426493" y="319088"/>
                    </a:lnTo>
                    <a:cubicBezTo>
                      <a:pt x="2466181" y="277813"/>
                      <a:pt x="2472531" y="174625"/>
                      <a:pt x="2426493" y="104776"/>
                    </a:cubicBezTo>
                    <a:lnTo>
                      <a:pt x="457199" y="140494"/>
                    </a:lnTo>
                    <a:lnTo>
                      <a:pt x="1190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3601"/>
              </a:p>
            </p:txBody>
          </p:sp>
        </p:grpSp>
        <p:grpSp>
          <p:nvGrpSpPr>
            <p:cNvPr id="9" name="Group 49">
              <a:extLst>
                <a:ext uri="{FF2B5EF4-FFF2-40B4-BE49-F238E27FC236}">
                  <a16:creationId xmlns:a16="http://schemas.microsoft.com/office/drawing/2014/main" id="{2B752409-3C27-4488-AD82-C7ED806590F8}"/>
                </a:ext>
              </a:extLst>
            </p:cNvPr>
            <p:cNvGrpSpPr/>
            <p:nvPr/>
          </p:nvGrpSpPr>
          <p:grpSpPr>
            <a:xfrm flipH="1">
              <a:off x="4155315" y="4711652"/>
              <a:ext cx="1753505" cy="486436"/>
              <a:chOff x="3622676" y="3492499"/>
              <a:chExt cx="2575177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6" name="Freeform 21">
                <a:extLst>
                  <a:ext uri="{FF2B5EF4-FFF2-40B4-BE49-F238E27FC236}">
                    <a16:creationId xmlns:a16="http://schemas.microsoft.com/office/drawing/2014/main" id="{6BC3A07B-F63D-47E8-8101-204CBC6D9DDD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5177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3535"/>
                  <a:gd name="connsiteY0" fmla="*/ 0 h 714375"/>
                  <a:gd name="connsiteX1" fmla="*/ 6350 w 2573535"/>
                  <a:gd name="connsiteY1" fmla="*/ 177800 h 714375"/>
                  <a:gd name="connsiteX2" fmla="*/ 9525 w 2573535"/>
                  <a:gd name="connsiteY2" fmla="*/ 266700 h 714375"/>
                  <a:gd name="connsiteX3" fmla="*/ 2460625 w 2573535"/>
                  <a:gd name="connsiteY3" fmla="*/ 273050 h 714375"/>
                  <a:gd name="connsiteX4" fmla="*/ 2457450 w 2573535"/>
                  <a:gd name="connsiteY4" fmla="*/ 587375 h 714375"/>
                  <a:gd name="connsiteX5" fmla="*/ 66675 w 2573535"/>
                  <a:gd name="connsiteY5" fmla="*/ 590550 h 714375"/>
                  <a:gd name="connsiteX6" fmla="*/ 88900 w 2573535"/>
                  <a:gd name="connsiteY6" fmla="*/ 593725 h 714375"/>
                  <a:gd name="connsiteX7" fmla="*/ 92075 w 2573535"/>
                  <a:gd name="connsiteY7" fmla="*/ 546100 h 714375"/>
                  <a:gd name="connsiteX8" fmla="*/ 0 w 2573535"/>
                  <a:gd name="connsiteY8" fmla="*/ 619125 h 714375"/>
                  <a:gd name="connsiteX9" fmla="*/ 6350 w 2573535"/>
                  <a:gd name="connsiteY9" fmla="*/ 714375 h 714375"/>
                  <a:gd name="connsiteX10" fmla="*/ 2565400 w 2573535"/>
                  <a:gd name="connsiteY10" fmla="*/ 714375 h 714375"/>
                  <a:gd name="connsiteX11" fmla="*/ 2567732 w 2573535"/>
                  <a:gd name="connsiteY11" fmla="*/ 201861 h 714375"/>
                  <a:gd name="connsiteX12" fmla="*/ 2295525 w 2573535"/>
                  <a:gd name="connsiteY12" fmla="*/ 0 h 714375"/>
                  <a:gd name="connsiteX13" fmla="*/ 225425 w 2573535"/>
                  <a:gd name="connsiteY13" fmla="*/ 0 h 714375"/>
                  <a:gd name="connsiteX0" fmla="*/ 225425 w 2575177"/>
                  <a:gd name="connsiteY0" fmla="*/ 0 h 714375"/>
                  <a:gd name="connsiteX1" fmla="*/ 6350 w 2575177"/>
                  <a:gd name="connsiteY1" fmla="*/ 177800 h 714375"/>
                  <a:gd name="connsiteX2" fmla="*/ 9525 w 2575177"/>
                  <a:gd name="connsiteY2" fmla="*/ 266700 h 714375"/>
                  <a:gd name="connsiteX3" fmla="*/ 2460625 w 2575177"/>
                  <a:gd name="connsiteY3" fmla="*/ 273050 h 714375"/>
                  <a:gd name="connsiteX4" fmla="*/ 2457450 w 2575177"/>
                  <a:gd name="connsiteY4" fmla="*/ 587375 h 714375"/>
                  <a:gd name="connsiteX5" fmla="*/ 66675 w 2575177"/>
                  <a:gd name="connsiteY5" fmla="*/ 590550 h 714375"/>
                  <a:gd name="connsiteX6" fmla="*/ 88900 w 2575177"/>
                  <a:gd name="connsiteY6" fmla="*/ 593725 h 714375"/>
                  <a:gd name="connsiteX7" fmla="*/ 92075 w 2575177"/>
                  <a:gd name="connsiteY7" fmla="*/ 546100 h 714375"/>
                  <a:gd name="connsiteX8" fmla="*/ 0 w 2575177"/>
                  <a:gd name="connsiteY8" fmla="*/ 619125 h 714375"/>
                  <a:gd name="connsiteX9" fmla="*/ 6350 w 2575177"/>
                  <a:gd name="connsiteY9" fmla="*/ 714375 h 714375"/>
                  <a:gd name="connsiteX10" fmla="*/ 2565400 w 2575177"/>
                  <a:gd name="connsiteY10" fmla="*/ 714375 h 714375"/>
                  <a:gd name="connsiteX11" fmla="*/ 2572743 w 2575177"/>
                  <a:gd name="connsiteY11" fmla="*/ 201861 h 714375"/>
                  <a:gd name="connsiteX12" fmla="*/ 2295525 w 2575177"/>
                  <a:gd name="connsiteY12" fmla="*/ 0 h 714375"/>
                  <a:gd name="connsiteX13" fmla="*/ 225425 w 2575177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5177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0626" y="377544"/>
                      <a:pt x="2572743" y="201861"/>
                    </a:cubicBezTo>
                    <a:cubicBezTo>
                      <a:pt x="2487018" y="120369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 dirty="0"/>
              </a:p>
            </p:txBody>
          </p:sp>
          <p:sp>
            <p:nvSpPr>
              <p:cNvPr id="17" name="Rectangle 22">
                <a:extLst>
                  <a:ext uri="{FF2B5EF4-FFF2-40B4-BE49-F238E27FC236}">
                    <a16:creationId xmlns:a16="http://schemas.microsoft.com/office/drawing/2014/main" id="{53FC7B13-8F9F-43F2-814D-9ADB346D520C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/>
              </a:p>
            </p:txBody>
          </p:sp>
        </p:grpSp>
        <p:grpSp>
          <p:nvGrpSpPr>
            <p:cNvPr id="10" name="Group 50">
              <a:extLst>
                <a:ext uri="{FF2B5EF4-FFF2-40B4-BE49-F238E27FC236}">
                  <a16:creationId xmlns:a16="http://schemas.microsoft.com/office/drawing/2014/main" id="{31279CA7-84B3-40DB-A053-5C1E531FA5BC}"/>
                </a:ext>
              </a:extLst>
            </p:cNvPr>
            <p:cNvGrpSpPr/>
            <p:nvPr/>
          </p:nvGrpSpPr>
          <p:grpSpPr>
            <a:xfrm>
              <a:off x="4203709" y="4329734"/>
              <a:ext cx="1681345" cy="465751"/>
              <a:chOff x="3622676" y="3492499"/>
              <a:chExt cx="2578868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4" name="Freeform 24">
                <a:extLst>
                  <a:ext uri="{FF2B5EF4-FFF2-40B4-BE49-F238E27FC236}">
                    <a16:creationId xmlns:a16="http://schemas.microsoft.com/office/drawing/2014/main" id="{9DB16EC4-24F4-4589-A48C-48A293E99769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8868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8868"/>
                  <a:gd name="connsiteY0" fmla="*/ 0 h 714375"/>
                  <a:gd name="connsiteX1" fmla="*/ 6350 w 2578868"/>
                  <a:gd name="connsiteY1" fmla="*/ 177800 h 714375"/>
                  <a:gd name="connsiteX2" fmla="*/ 9525 w 2578868"/>
                  <a:gd name="connsiteY2" fmla="*/ 266700 h 714375"/>
                  <a:gd name="connsiteX3" fmla="*/ 2460625 w 2578868"/>
                  <a:gd name="connsiteY3" fmla="*/ 273050 h 714375"/>
                  <a:gd name="connsiteX4" fmla="*/ 2457450 w 2578868"/>
                  <a:gd name="connsiteY4" fmla="*/ 587375 h 714375"/>
                  <a:gd name="connsiteX5" fmla="*/ 66675 w 2578868"/>
                  <a:gd name="connsiteY5" fmla="*/ 590550 h 714375"/>
                  <a:gd name="connsiteX6" fmla="*/ 88900 w 2578868"/>
                  <a:gd name="connsiteY6" fmla="*/ 593725 h 714375"/>
                  <a:gd name="connsiteX7" fmla="*/ 92075 w 2578868"/>
                  <a:gd name="connsiteY7" fmla="*/ 546100 h 714375"/>
                  <a:gd name="connsiteX8" fmla="*/ 0 w 2578868"/>
                  <a:gd name="connsiteY8" fmla="*/ 619125 h 714375"/>
                  <a:gd name="connsiteX9" fmla="*/ 6350 w 2578868"/>
                  <a:gd name="connsiteY9" fmla="*/ 714375 h 714375"/>
                  <a:gd name="connsiteX10" fmla="*/ 2565400 w 2578868"/>
                  <a:gd name="connsiteY10" fmla="*/ 714375 h 714375"/>
                  <a:gd name="connsiteX11" fmla="*/ 2578868 w 2578868"/>
                  <a:gd name="connsiteY11" fmla="*/ 202083 h 714375"/>
                  <a:gd name="connsiteX12" fmla="*/ 2295525 w 2578868"/>
                  <a:gd name="connsiteY12" fmla="*/ 0 h 714375"/>
                  <a:gd name="connsiteX13" fmla="*/ 225425 w 2578868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8868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6751" y="377766"/>
                      <a:pt x="2578868" y="202083"/>
                    </a:cubicBezTo>
                    <a:cubicBezTo>
                      <a:pt x="2493143" y="120591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 dirty="0"/>
              </a:p>
            </p:txBody>
          </p:sp>
          <p:sp>
            <p:nvSpPr>
              <p:cNvPr id="15" name="Rectangle 22">
                <a:extLst>
                  <a:ext uri="{FF2B5EF4-FFF2-40B4-BE49-F238E27FC236}">
                    <a16:creationId xmlns:a16="http://schemas.microsoft.com/office/drawing/2014/main" id="{42C56BDA-E2FE-4836-BFCA-6CADB1BF9691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/>
              </a:p>
            </p:txBody>
          </p:sp>
        </p:grpSp>
        <p:grpSp>
          <p:nvGrpSpPr>
            <p:cNvPr id="11" name="Group 51">
              <a:extLst>
                <a:ext uri="{FF2B5EF4-FFF2-40B4-BE49-F238E27FC236}">
                  <a16:creationId xmlns:a16="http://schemas.microsoft.com/office/drawing/2014/main" id="{A806BAE6-2B82-4A65-A0B3-98FC9E9941D8}"/>
                </a:ext>
              </a:extLst>
            </p:cNvPr>
            <p:cNvGrpSpPr/>
            <p:nvPr/>
          </p:nvGrpSpPr>
          <p:grpSpPr>
            <a:xfrm>
              <a:off x="4117666" y="4061275"/>
              <a:ext cx="1832471" cy="391100"/>
              <a:chOff x="3644106" y="3130550"/>
              <a:chExt cx="2603340" cy="55562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2" name="Freeform 27">
                <a:extLst>
                  <a:ext uri="{FF2B5EF4-FFF2-40B4-BE49-F238E27FC236}">
                    <a16:creationId xmlns:a16="http://schemas.microsoft.com/office/drawing/2014/main" id="{EEBF2CB3-984E-427D-B525-F685ED293445}"/>
                  </a:ext>
                </a:extLst>
              </p:cNvPr>
              <p:cNvSpPr/>
              <p:nvPr/>
            </p:nvSpPr>
            <p:spPr>
              <a:xfrm>
                <a:off x="3644106" y="3130550"/>
                <a:ext cx="2603340" cy="555625"/>
              </a:xfrm>
              <a:custGeom>
                <a:avLst/>
                <a:gdLst>
                  <a:gd name="connsiteX0" fmla="*/ 47625 w 2552700"/>
                  <a:gd name="connsiteY0" fmla="*/ 374650 h 685800"/>
                  <a:gd name="connsiteX1" fmla="*/ 0 w 2552700"/>
                  <a:gd name="connsiteY1" fmla="*/ 422275 h 685800"/>
                  <a:gd name="connsiteX2" fmla="*/ 447675 w 2552700"/>
                  <a:gd name="connsiteY2" fmla="*/ 685800 h 685800"/>
                  <a:gd name="connsiteX3" fmla="*/ 2549525 w 2552700"/>
                  <a:gd name="connsiteY3" fmla="*/ 615950 h 685800"/>
                  <a:gd name="connsiteX4" fmla="*/ 2552700 w 2552700"/>
                  <a:gd name="connsiteY4" fmla="*/ 273050 h 685800"/>
                  <a:gd name="connsiteX5" fmla="*/ 1384300 w 2552700"/>
                  <a:gd name="connsiteY5" fmla="*/ 0 h 685800"/>
                  <a:gd name="connsiteX6" fmla="*/ 6350 w 2552700"/>
                  <a:gd name="connsiteY6" fmla="*/ 168275 h 685800"/>
                  <a:gd name="connsiteX7" fmla="*/ 3175 w 2552700"/>
                  <a:gd name="connsiteY7" fmla="*/ 206375 h 685800"/>
                  <a:gd name="connsiteX8" fmla="*/ 463550 w 2552700"/>
                  <a:gd name="connsiteY8" fmla="*/ 374650 h 685800"/>
                  <a:gd name="connsiteX9" fmla="*/ 2520950 w 2552700"/>
                  <a:gd name="connsiteY9" fmla="*/ 333375 h 685800"/>
                  <a:gd name="connsiteX10" fmla="*/ 2501900 w 2552700"/>
                  <a:gd name="connsiteY10" fmla="*/ 549275 h 685800"/>
                  <a:gd name="connsiteX11" fmla="*/ 473075 w 2552700"/>
                  <a:gd name="connsiteY11" fmla="*/ 622300 h 685800"/>
                  <a:gd name="connsiteX12" fmla="*/ 47625 w 2552700"/>
                  <a:gd name="connsiteY12" fmla="*/ 374650 h 685800"/>
                  <a:gd name="connsiteX0" fmla="*/ 47625 w 2552700"/>
                  <a:gd name="connsiteY0" fmla="*/ 263525 h 574675"/>
                  <a:gd name="connsiteX1" fmla="*/ 0 w 2552700"/>
                  <a:gd name="connsiteY1" fmla="*/ 311150 h 574675"/>
                  <a:gd name="connsiteX2" fmla="*/ 447675 w 2552700"/>
                  <a:gd name="connsiteY2" fmla="*/ 574675 h 574675"/>
                  <a:gd name="connsiteX3" fmla="*/ 2549525 w 2552700"/>
                  <a:gd name="connsiteY3" fmla="*/ 504825 h 574675"/>
                  <a:gd name="connsiteX4" fmla="*/ 2552700 w 2552700"/>
                  <a:gd name="connsiteY4" fmla="*/ 161925 h 574675"/>
                  <a:gd name="connsiteX5" fmla="*/ 1552575 w 2552700"/>
                  <a:gd name="connsiteY5" fmla="*/ 0 h 574675"/>
                  <a:gd name="connsiteX6" fmla="*/ 6350 w 2552700"/>
                  <a:gd name="connsiteY6" fmla="*/ 57150 h 574675"/>
                  <a:gd name="connsiteX7" fmla="*/ 3175 w 2552700"/>
                  <a:gd name="connsiteY7" fmla="*/ 95250 h 574675"/>
                  <a:gd name="connsiteX8" fmla="*/ 463550 w 2552700"/>
                  <a:gd name="connsiteY8" fmla="*/ 263525 h 574675"/>
                  <a:gd name="connsiteX9" fmla="*/ 2520950 w 2552700"/>
                  <a:gd name="connsiteY9" fmla="*/ 222250 h 574675"/>
                  <a:gd name="connsiteX10" fmla="*/ 2501900 w 2552700"/>
                  <a:gd name="connsiteY10" fmla="*/ 438150 h 574675"/>
                  <a:gd name="connsiteX11" fmla="*/ 473075 w 2552700"/>
                  <a:gd name="connsiteY11" fmla="*/ 511175 h 574675"/>
                  <a:gd name="connsiteX12" fmla="*/ 47625 w 2552700"/>
                  <a:gd name="connsiteY12" fmla="*/ 263525 h 574675"/>
                  <a:gd name="connsiteX0" fmla="*/ 47625 w 2552700"/>
                  <a:gd name="connsiteY0" fmla="*/ 244475 h 555625"/>
                  <a:gd name="connsiteX1" fmla="*/ 0 w 2552700"/>
                  <a:gd name="connsiteY1" fmla="*/ 292100 h 555625"/>
                  <a:gd name="connsiteX2" fmla="*/ 447675 w 2552700"/>
                  <a:gd name="connsiteY2" fmla="*/ 555625 h 555625"/>
                  <a:gd name="connsiteX3" fmla="*/ 2549525 w 2552700"/>
                  <a:gd name="connsiteY3" fmla="*/ 485775 h 555625"/>
                  <a:gd name="connsiteX4" fmla="*/ 2552700 w 2552700"/>
                  <a:gd name="connsiteY4" fmla="*/ 142875 h 555625"/>
                  <a:gd name="connsiteX5" fmla="*/ 1606550 w 2552700"/>
                  <a:gd name="connsiteY5" fmla="*/ 0 h 555625"/>
                  <a:gd name="connsiteX6" fmla="*/ 6350 w 2552700"/>
                  <a:gd name="connsiteY6" fmla="*/ 38100 h 555625"/>
                  <a:gd name="connsiteX7" fmla="*/ 3175 w 2552700"/>
                  <a:gd name="connsiteY7" fmla="*/ 76200 h 555625"/>
                  <a:gd name="connsiteX8" fmla="*/ 463550 w 2552700"/>
                  <a:gd name="connsiteY8" fmla="*/ 244475 h 555625"/>
                  <a:gd name="connsiteX9" fmla="*/ 2520950 w 2552700"/>
                  <a:gd name="connsiteY9" fmla="*/ 203200 h 555625"/>
                  <a:gd name="connsiteX10" fmla="*/ 2501900 w 2552700"/>
                  <a:gd name="connsiteY10" fmla="*/ 419100 h 555625"/>
                  <a:gd name="connsiteX11" fmla="*/ 473075 w 2552700"/>
                  <a:gd name="connsiteY11" fmla="*/ 492125 h 555625"/>
                  <a:gd name="connsiteX12" fmla="*/ 47625 w 2552700"/>
                  <a:gd name="connsiteY12" fmla="*/ 244475 h 555625"/>
                  <a:gd name="connsiteX0" fmla="*/ 47625 w 2585519"/>
                  <a:gd name="connsiteY0" fmla="*/ 244475 h 555625"/>
                  <a:gd name="connsiteX1" fmla="*/ 0 w 2585519"/>
                  <a:gd name="connsiteY1" fmla="*/ 292100 h 555625"/>
                  <a:gd name="connsiteX2" fmla="*/ 447675 w 2585519"/>
                  <a:gd name="connsiteY2" fmla="*/ 555625 h 555625"/>
                  <a:gd name="connsiteX3" fmla="*/ 2549525 w 2585519"/>
                  <a:gd name="connsiteY3" fmla="*/ 485775 h 555625"/>
                  <a:gd name="connsiteX4" fmla="*/ 2552700 w 2585519"/>
                  <a:gd name="connsiteY4" fmla="*/ 142875 h 555625"/>
                  <a:gd name="connsiteX5" fmla="*/ 1606550 w 2585519"/>
                  <a:gd name="connsiteY5" fmla="*/ 0 h 555625"/>
                  <a:gd name="connsiteX6" fmla="*/ 6350 w 2585519"/>
                  <a:gd name="connsiteY6" fmla="*/ 38100 h 555625"/>
                  <a:gd name="connsiteX7" fmla="*/ 3175 w 2585519"/>
                  <a:gd name="connsiteY7" fmla="*/ 76200 h 555625"/>
                  <a:gd name="connsiteX8" fmla="*/ 463550 w 2585519"/>
                  <a:gd name="connsiteY8" fmla="*/ 244475 h 555625"/>
                  <a:gd name="connsiteX9" fmla="*/ 2520950 w 2585519"/>
                  <a:gd name="connsiteY9" fmla="*/ 203200 h 555625"/>
                  <a:gd name="connsiteX10" fmla="*/ 2501900 w 2585519"/>
                  <a:gd name="connsiteY10" fmla="*/ 419100 h 555625"/>
                  <a:gd name="connsiteX11" fmla="*/ 473075 w 2585519"/>
                  <a:gd name="connsiteY11" fmla="*/ 492125 h 555625"/>
                  <a:gd name="connsiteX12" fmla="*/ 47625 w 2585519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520950 w 2599371"/>
                  <a:gd name="connsiteY9" fmla="*/ 203200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501900 w 2599371"/>
                  <a:gd name="connsiteY11" fmla="*/ 41910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479675 w 2599371"/>
                  <a:gd name="connsiteY11" fmla="*/ 42545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740156"/>
                  <a:gd name="connsiteY0" fmla="*/ 244475 h 555625"/>
                  <a:gd name="connsiteX1" fmla="*/ 0 w 2740156"/>
                  <a:gd name="connsiteY1" fmla="*/ 292100 h 555625"/>
                  <a:gd name="connsiteX2" fmla="*/ 447675 w 2740156"/>
                  <a:gd name="connsiteY2" fmla="*/ 555625 h 555625"/>
                  <a:gd name="connsiteX3" fmla="*/ 2549525 w 2740156"/>
                  <a:gd name="connsiteY3" fmla="*/ 485775 h 555625"/>
                  <a:gd name="connsiteX4" fmla="*/ 2552700 w 2740156"/>
                  <a:gd name="connsiteY4" fmla="*/ 142875 h 555625"/>
                  <a:gd name="connsiteX5" fmla="*/ 1606550 w 2740156"/>
                  <a:gd name="connsiteY5" fmla="*/ 0 h 555625"/>
                  <a:gd name="connsiteX6" fmla="*/ 6350 w 2740156"/>
                  <a:gd name="connsiteY6" fmla="*/ 38100 h 555625"/>
                  <a:gd name="connsiteX7" fmla="*/ 3175 w 2740156"/>
                  <a:gd name="connsiteY7" fmla="*/ 76200 h 555625"/>
                  <a:gd name="connsiteX8" fmla="*/ 463550 w 2740156"/>
                  <a:gd name="connsiteY8" fmla="*/ 244475 h 555625"/>
                  <a:gd name="connsiteX9" fmla="*/ 2495550 w 2740156"/>
                  <a:gd name="connsiteY9" fmla="*/ 206375 h 555625"/>
                  <a:gd name="connsiteX10" fmla="*/ 2479675 w 2740156"/>
                  <a:gd name="connsiteY10" fmla="*/ 425450 h 555625"/>
                  <a:gd name="connsiteX11" fmla="*/ 473075 w 2740156"/>
                  <a:gd name="connsiteY11" fmla="*/ 492125 h 555625"/>
                  <a:gd name="connsiteX12" fmla="*/ 47625 w 2740156"/>
                  <a:gd name="connsiteY12" fmla="*/ 244475 h 555625"/>
                  <a:gd name="connsiteX0" fmla="*/ 47625 w 2646925"/>
                  <a:gd name="connsiteY0" fmla="*/ 244475 h 555625"/>
                  <a:gd name="connsiteX1" fmla="*/ 0 w 2646925"/>
                  <a:gd name="connsiteY1" fmla="*/ 292100 h 555625"/>
                  <a:gd name="connsiteX2" fmla="*/ 447675 w 2646925"/>
                  <a:gd name="connsiteY2" fmla="*/ 555625 h 555625"/>
                  <a:gd name="connsiteX3" fmla="*/ 2549525 w 2646925"/>
                  <a:gd name="connsiteY3" fmla="*/ 485775 h 555625"/>
                  <a:gd name="connsiteX4" fmla="*/ 2552700 w 2646925"/>
                  <a:gd name="connsiteY4" fmla="*/ 142875 h 555625"/>
                  <a:gd name="connsiteX5" fmla="*/ 1606550 w 2646925"/>
                  <a:gd name="connsiteY5" fmla="*/ 0 h 555625"/>
                  <a:gd name="connsiteX6" fmla="*/ 6350 w 2646925"/>
                  <a:gd name="connsiteY6" fmla="*/ 38100 h 555625"/>
                  <a:gd name="connsiteX7" fmla="*/ 3175 w 2646925"/>
                  <a:gd name="connsiteY7" fmla="*/ 76200 h 555625"/>
                  <a:gd name="connsiteX8" fmla="*/ 463550 w 2646925"/>
                  <a:gd name="connsiteY8" fmla="*/ 244475 h 555625"/>
                  <a:gd name="connsiteX9" fmla="*/ 2495550 w 2646925"/>
                  <a:gd name="connsiteY9" fmla="*/ 206375 h 555625"/>
                  <a:gd name="connsiteX10" fmla="*/ 2479675 w 2646925"/>
                  <a:gd name="connsiteY10" fmla="*/ 425450 h 555625"/>
                  <a:gd name="connsiteX11" fmla="*/ 473075 w 2646925"/>
                  <a:gd name="connsiteY11" fmla="*/ 492125 h 555625"/>
                  <a:gd name="connsiteX12" fmla="*/ 47625 w 2646925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24625 w 2608121"/>
                  <a:gd name="connsiteY0" fmla="*/ 244475 h 555625"/>
                  <a:gd name="connsiteX1" fmla="*/ 8750 w 2608121"/>
                  <a:gd name="connsiteY1" fmla="*/ 292100 h 555625"/>
                  <a:gd name="connsiteX2" fmla="*/ 456425 w 2608121"/>
                  <a:gd name="connsiteY2" fmla="*/ 555625 h 555625"/>
                  <a:gd name="connsiteX3" fmla="*/ 2558275 w 2608121"/>
                  <a:gd name="connsiteY3" fmla="*/ 485775 h 555625"/>
                  <a:gd name="connsiteX4" fmla="*/ 2561450 w 2608121"/>
                  <a:gd name="connsiteY4" fmla="*/ 142875 h 555625"/>
                  <a:gd name="connsiteX5" fmla="*/ 1615300 w 2608121"/>
                  <a:gd name="connsiteY5" fmla="*/ 0 h 555625"/>
                  <a:gd name="connsiteX6" fmla="*/ 15100 w 2608121"/>
                  <a:gd name="connsiteY6" fmla="*/ 38100 h 555625"/>
                  <a:gd name="connsiteX7" fmla="*/ 11925 w 2608121"/>
                  <a:gd name="connsiteY7" fmla="*/ 76200 h 555625"/>
                  <a:gd name="connsiteX8" fmla="*/ 472300 w 2608121"/>
                  <a:gd name="connsiteY8" fmla="*/ 244475 h 555625"/>
                  <a:gd name="connsiteX9" fmla="*/ 2478900 w 2608121"/>
                  <a:gd name="connsiteY9" fmla="*/ 209550 h 555625"/>
                  <a:gd name="connsiteX10" fmla="*/ 2488425 w 2608121"/>
                  <a:gd name="connsiteY10" fmla="*/ 425450 h 555625"/>
                  <a:gd name="connsiteX11" fmla="*/ 481825 w 2608121"/>
                  <a:gd name="connsiteY11" fmla="*/ 492125 h 555625"/>
                  <a:gd name="connsiteX12" fmla="*/ 24625 w 2608121"/>
                  <a:gd name="connsiteY12" fmla="*/ 244475 h 555625"/>
                  <a:gd name="connsiteX0" fmla="*/ 20208 w 2622754"/>
                  <a:gd name="connsiteY0" fmla="*/ 244475 h 555625"/>
                  <a:gd name="connsiteX1" fmla="*/ 23383 w 2622754"/>
                  <a:gd name="connsiteY1" fmla="*/ 292100 h 555625"/>
                  <a:gd name="connsiteX2" fmla="*/ 471058 w 2622754"/>
                  <a:gd name="connsiteY2" fmla="*/ 555625 h 555625"/>
                  <a:gd name="connsiteX3" fmla="*/ 2572908 w 2622754"/>
                  <a:gd name="connsiteY3" fmla="*/ 485775 h 555625"/>
                  <a:gd name="connsiteX4" fmla="*/ 2576083 w 2622754"/>
                  <a:gd name="connsiteY4" fmla="*/ 142875 h 555625"/>
                  <a:gd name="connsiteX5" fmla="*/ 1629933 w 2622754"/>
                  <a:gd name="connsiteY5" fmla="*/ 0 h 555625"/>
                  <a:gd name="connsiteX6" fmla="*/ 29733 w 2622754"/>
                  <a:gd name="connsiteY6" fmla="*/ 38100 h 555625"/>
                  <a:gd name="connsiteX7" fmla="*/ 26558 w 2622754"/>
                  <a:gd name="connsiteY7" fmla="*/ 76200 h 555625"/>
                  <a:gd name="connsiteX8" fmla="*/ 486933 w 2622754"/>
                  <a:gd name="connsiteY8" fmla="*/ 244475 h 555625"/>
                  <a:gd name="connsiteX9" fmla="*/ 2493533 w 2622754"/>
                  <a:gd name="connsiteY9" fmla="*/ 209550 h 555625"/>
                  <a:gd name="connsiteX10" fmla="*/ 2503058 w 2622754"/>
                  <a:gd name="connsiteY10" fmla="*/ 425450 h 555625"/>
                  <a:gd name="connsiteX11" fmla="*/ 496458 w 2622754"/>
                  <a:gd name="connsiteY11" fmla="*/ 492125 h 555625"/>
                  <a:gd name="connsiteX12" fmla="*/ 20208 w 2622754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63500 w 2599371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85775 w 2599371"/>
                  <a:gd name="connsiteY11" fmla="*/ 488950 h 555625"/>
                  <a:gd name="connsiteX12" fmla="*/ 63500 w 2599371"/>
                  <a:gd name="connsiteY12" fmla="*/ 244475 h 555625"/>
                  <a:gd name="connsiteX0" fmla="*/ 96355 w 2632226"/>
                  <a:gd name="connsiteY0" fmla="*/ 244475 h 555625"/>
                  <a:gd name="connsiteX1" fmla="*/ 36030 w 2632226"/>
                  <a:gd name="connsiteY1" fmla="*/ 247650 h 555625"/>
                  <a:gd name="connsiteX2" fmla="*/ 32855 w 2632226"/>
                  <a:gd name="connsiteY2" fmla="*/ 292100 h 555625"/>
                  <a:gd name="connsiteX3" fmla="*/ 480530 w 2632226"/>
                  <a:gd name="connsiteY3" fmla="*/ 555625 h 555625"/>
                  <a:gd name="connsiteX4" fmla="*/ 2582380 w 2632226"/>
                  <a:gd name="connsiteY4" fmla="*/ 485775 h 555625"/>
                  <a:gd name="connsiteX5" fmla="*/ 2585555 w 2632226"/>
                  <a:gd name="connsiteY5" fmla="*/ 142875 h 555625"/>
                  <a:gd name="connsiteX6" fmla="*/ 1639405 w 2632226"/>
                  <a:gd name="connsiteY6" fmla="*/ 0 h 555625"/>
                  <a:gd name="connsiteX7" fmla="*/ 39205 w 2632226"/>
                  <a:gd name="connsiteY7" fmla="*/ 38100 h 555625"/>
                  <a:gd name="connsiteX8" fmla="*/ 36030 w 2632226"/>
                  <a:gd name="connsiteY8" fmla="*/ 76200 h 555625"/>
                  <a:gd name="connsiteX9" fmla="*/ 496405 w 2632226"/>
                  <a:gd name="connsiteY9" fmla="*/ 244475 h 555625"/>
                  <a:gd name="connsiteX10" fmla="*/ 2503005 w 2632226"/>
                  <a:gd name="connsiteY10" fmla="*/ 209550 h 555625"/>
                  <a:gd name="connsiteX11" fmla="*/ 2512530 w 2632226"/>
                  <a:gd name="connsiteY11" fmla="*/ 425450 h 555625"/>
                  <a:gd name="connsiteX12" fmla="*/ 518630 w 2632226"/>
                  <a:gd name="connsiteY12" fmla="*/ 488950 h 555625"/>
                  <a:gd name="connsiteX13" fmla="*/ 96355 w 2632226"/>
                  <a:gd name="connsiteY13" fmla="*/ 244475 h 555625"/>
                  <a:gd name="connsiteX0" fmla="*/ 105580 w 2641451"/>
                  <a:gd name="connsiteY0" fmla="*/ 244475 h 555625"/>
                  <a:gd name="connsiteX1" fmla="*/ 19061 w 2641451"/>
                  <a:gd name="connsiteY1" fmla="*/ 226218 h 555625"/>
                  <a:gd name="connsiteX2" fmla="*/ 42080 w 2641451"/>
                  <a:gd name="connsiteY2" fmla="*/ 292100 h 555625"/>
                  <a:gd name="connsiteX3" fmla="*/ 489755 w 2641451"/>
                  <a:gd name="connsiteY3" fmla="*/ 555625 h 555625"/>
                  <a:gd name="connsiteX4" fmla="*/ 2591605 w 2641451"/>
                  <a:gd name="connsiteY4" fmla="*/ 485775 h 555625"/>
                  <a:gd name="connsiteX5" fmla="*/ 2594780 w 2641451"/>
                  <a:gd name="connsiteY5" fmla="*/ 142875 h 555625"/>
                  <a:gd name="connsiteX6" fmla="*/ 1648630 w 2641451"/>
                  <a:gd name="connsiteY6" fmla="*/ 0 h 555625"/>
                  <a:gd name="connsiteX7" fmla="*/ 48430 w 2641451"/>
                  <a:gd name="connsiteY7" fmla="*/ 38100 h 555625"/>
                  <a:gd name="connsiteX8" fmla="*/ 45255 w 2641451"/>
                  <a:gd name="connsiteY8" fmla="*/ 76200 h 555625"/>
                  <a:gd name="connsiteX9" fmla="*/ 505630 w 2641451"/>
                  <a:gd name="connsiteY9" fmla="*/ 244475 h 555625"/>
                  <a:gd name="connsiteX10" fmla="*/ 2512230 w 2641451"/>
                  <a:gd name="connsiteY10" fmla="*/ 209550 h 555625"/>
                  <a:gd name="connsiteX11" fmla="*/ 2521755 w 2641451"/>
                  <a:gd name="connsiteY11" fmla="*/ 425450 h 555625"/>
                  <a:gd name="connsiteX12" fmla="*/ 527855 w 2641451"/>
                  <a:gd name="connsiteY12" fmla="*/ 488950 h 555625"/>
                  <a:gd name="connsiteX13" fmla="*/ 105580 w 2641451"/>
                  <a:gd name="connsiteY13" fmla="*/ 244475 h 555625"/>
                  <a:gd name="connsiteX0" fmla="*/ 100036 w 2635907"/>
                  <a:gd name="connsiteY0" fmla="*/ 244475 h 555625"/>
                  <a:gd name="connsiteX1" fmla="*/ 27804 w 2635907"/>
                  <a:gd name="connsiteY1" fmla="*/ 266699 h 555625"/>
                  <a:gd name="connsiteX2" fmla="*/ 36536 w 2635907"/>
                  <a:gd name="connsiteY2" fmla="*/ 292100 h 555625"/>
                  <a:gd name="connsiteX3" fmla="*/ 484211 w 2635907"/>
                  <a:gd name="connsiteY3" fmla="*/ 555625 h 555625"/>
                  <a:gd name="connsiteX4" fmla="*/ 2586061 w 2635907"/>
                  <a:gd name="connsiteY4" fmla="*/ 485775 h 555625"/>
                  <a:gd name="connsiteX5" fmla="*/ 2589236 w 2635907"/>
                  <a:gd name="connsiteY5" fmla="*/ 142875 h 555625"/>
                  <a:gd name="connsiteX6" fmla="*/ 1643086 w 2635907"/>
                  <a:gd name="connsiteY6" fmla="*/ 0 h 555625"/>
                  <a:gd name="connsiteX7" fmla="*/ 42886 w 2635907"/>
                  <a:gd name="connsiteY7" fmla="*/ 38100 h 555625"/>
                  <a:gd name="connsiteX8" fmla="*/ 39711 w 2635907"/>
                  <a:gd name="connsiteY8" fmla="*/ 76200 h 555625"/>
                  <a:gd name="connsiteX9" fmla="*/ 500086 w 2635907"/>
                  <a:gd name="connsiteY9" fmla="*/ 244475 h 555625"/>
                  <a:gd name="connsiteX10" fmla="*/ 2506686 w 2635907"/>
                  <a:gd name="connsiteY10" fmla="*/ 209550 h 555625"/>
                  <a:gd name="connsiteX11" fmla="*/ 2516211 w 2635907"/>
                  <a:gd name="connsiteY11" fmla="*/ 425450 h 555625"/>
                  <a:gd name="connsiteX12" fmla="*/ 522311 w 2635907"/>
                  <a:gd name="connsiteY12" fmla="*/ 488950 h 555625"/>
                  <a:gd name="connsiteX13" fmla="*/ 100036 w 2635907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98616 w 2634487"/>
                  <a:gd name="connsiteY0" fmla="*/ 244475 h 555625"/>
                  <a:gd name="connsiteX1" fmla="*/ 16859 w 2634487"/>
                  <a:gd name="connsiteY1" fmla="*/ 226218 h 555625"/>
                  <a:gd name="connsiteX2" fmla="*/ 35116 w 2634487"/>
                  <a:gd name="connsiteY2" fmla="*/ 292100 h 555625"/>
                  <a:gd name="connsiteX3" fmla="*/ 482791 w 2634487"/>
                  <a:gd name="connsiteY3" fmla="*/ 555625 h 555625"/>
                  <a:gd name="connsiteX4" fmla="*/ 2584641 w 2634487"/>
                  <a:gd name="connsiteY4" fmla="*/ 485775 h 555625"/>
                  <a:gd name="connsiteX5" fmla="*/ 2587816 w 2634487"/>
                  <a:gd name="connsiteY5" fmla="*/ 142875 h 555625"/>
                  <a:gd name="connsiteX6" fmla="*/ 1641666 w 2634487"/>
                  <a:gd name="connsiteY6" fmla="*/ 0 h 555625"/>
                  <a:gd name="connsiteX7" fmla="*/ 41466 w 2634487"/>
                  <a:gd name="connsiteY7" fmla="*/ 38100 h 555625"/>
                  <a:gd name="connsiteX8" fmla="*/ 38291 w 2634487"/>
                  <a:gd name="connsiteY8" fmla="*/ 76200 h 555625"/>
                  <a:gd name="connsiteX9" fmla="*/ 498666 w 2634487"/>
                  <a:gd name="connsiteY9" fmla="*/ 244475 h 555625"/>
                  <a:gd name="connsiteX10" fmla="*/ 2505266 w 2634487"/>
                  <a:gd name="connsiteY10" fmla="*/ 209550 h 555625"/>
                  <a:gd name="connsiteX11" fmla="*/ 2514791 w 2634487"/>
                  <a:gd name="connsiteY11" fmla="*/ 425450 h 555625"/>
                  <a:gd name="connsiteX12" fmla="*/ 520891 w 2634487"/>
                  <a:gd name="connsiteY12" fmla="*/ 488950 h 555625"/>
                  <a:gd name="connsiteX13" fmla="*/ 98616 w 2634487"/>
                  <a:gd name="connsiteY13" fmla="*/ 244475 h 555625"/>
                  <a:gd name="connsiteX0" fmla="*/ 81757 w 2617628"/>
                  <a:gd name="connsiteY0" fmla="*/ 244475 h 555625"/>
                  <a:gd name="connsiteX1" fmla="*/ 0 w 2617628"/>
                  <a:gd name="connsiteY1" fmla="*/ 226218 h 555625"/>
                  <a:gd name="connsiteX2" fmla="*/ 18257 w 2617628"/>
                  <a:gd name="connsiteY2" fmla="*/ 292100 h 555625"/>
                  <a:gd name="connsiteX3" fmla="*/ 465932 w 2617628"/>
                  <a:gd name="connsiteY3" fmla="*/ 555625 h 555625"/>
                  <a:gd name="connsiteX4" fmla="*/ 2567782 w 2617628"/>
                  <a:gd name="connsiteY4" fmla="*/ 485775 h 555625"/>
                  <a:gd name="connsiteX5" fmla="*/ 2570957 w 2617628"/>
                  <a:gd name="connsiteY5" fmla="*/ 142875 h 555625"/>
                  <a:gd name="connsiteX6" fmla="*/ 1624807 w 2617628"/>
                  <a:gd name="connsiteY6" fmla="*/ 0 h 555625"/>
                  <a:gd name="connsiteX7" fmla="*/ 24607 w 2617628"/>
                  <a:gd name="connsiteY7" fmla="*/ 38100 h 555625"/>
                  <a:gd name="connsiteX8" fmla="*/ 21432 w 2617628"/>
                  <a:gd name="connsiteY8" fmla="*/ 76200 h 555625"/>
                  <a:gd name="connsiteX9" fmla="*/ 481807 w 2617628"/>
                  <a:gd name="connsiteY9" fmla="*/ 244475 h 555625"/>
                  <a:gd name="connsiteX10" fmla="*/ 2488407 w 2617628"/>
                  <a:gd name="connsiteY10" fmla="*/ 209550 h 555625"/>
                  <a:gd name="connsiteX11" fmla="*/ 2497932 w 2617628"/>
                  <a:gd name="connsiteY11" fmla="*/ 425450 h 555625"/>
                  <a:gd name="connsiteX12" fmla="*/ 504032 w 2617628"/>
                  <a:gd name="connsiteY12" fmla="*/ 488950 h 555625"/>
                  <a:gd name="connsiteX13" fmla="*/ 81757 w 2617628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9844 w 2603340"/>
                  <a:gd name="connsiteY7" fmla="*/ 33337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0955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3340" h="555625">
                    <a:moveTo>
                      <a:pt x="67469" y="244475"/>
                    </a:moveTo>
                    <a:cubicBezTo>
                      <a:pt x="66940" y="247651"/>
                      <a:pt x="46301" y="239713"/>
                      <a:pt x="0" y="242887"/>
                    </a:cubicBezTo>
                    <a:cubicBezTo>
                      <a:pt x="6086" y="288924"/>
                      <a:pt x="-2116" y="262732"/>
                      <a:pt x="3969" y="292100"/>
                    </a:cubicBezTo>
                    <a:lnTo>
                      <a:pt x="451644" y="555625"/>
                    </a:lnTo>
                    <a:lnTo>
                      <a:pt x="2553494" y="485775"/>
                    </a:lnTo>
                    <a:cubicBezTo>
                      <a:pt x="2605352" y="396875"/>
                      <a:pt x="2631811" y="276225"/>
                      <a:pt x="2556669" y="142875"/>
                    </a:cubicBezTo>
                    <a:lnTo>
                      <a:pt x="1610519" y="0"/>
                    </a:lnTo>
                    <a:lnTo>
                      <a:pt x="10319" y="30955"/>
                    </a:lnTo>
                    <a:lnTo>
                      <a:pt x="7144" y="76200"/>
                    </a:lnTo>
                    <a:lnTo>
                      <a:pt x="467519" y="244475"/>
                    </a:lnTo>
                    <a:lnTo>
                      <a:pt x="2474119" y="209550"/>
                    </a:lnTo>
                    <a:cubicBezTo>
                      <a:pt x="2527565" y="280988"/>
                      <a:pt x="2515923" y="346075"/>
                      <a:pt x="2483644" y="425450"/>
                    </a:cubicBezTo>
                    <a:lnTo>
                      <a:pt x="489744" y="488950"/>
                    </a:lnTo>
                    <a:lnTo>
                      <a:pt x="67469" y="24447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 dirty="0"/>
              </a:p>
            </p:txBody>
          </p:sp>
          <p:sp>
            <p:nvSpPr>
              <p:cNvPr id="13" name="Freeform 28">
                <a:extLst>
                  <a:ext uri="{FF2B5EF4-FFF2-40B4-BE49-F238E27FC236}">
                    <a16:creationId xmlns:a16="http://schemas.microsoft.com/office/drawing/2014/main" id="{2BAA341A-C14F-416E-9AC9-8B9F73626165}"/>
                  </a:ext>
                </a:extLst>
              </p:cNvPr>
              <p:cNvSpPr/>
              <p:nvPr/>
            </p:nvSpPr>
            <p:spPr>
              <a:xfrm>
                <a:off x="3695702" y="3233738"/>
                <a:ext cx="2458684" cy="383382"/>
              </a:xfrm>
              <a:custGeom>
                <a:avLst/>
                <a:gdLst>
                  <a:gd name="connsiteX0" fmla="*/ 7144 w 2424113"/>
                  <a:gd name="connsiteY0" fmla="*/ 0 h 378619"/>
                  <a:gd name="connsiteX1" fmla="*/ 0 w 2424113"/>
                  <a:gd name="connsiteY1" fmla="*/ 130969 h 378619"/>
                  <a:gd name="connsiteX2" fmla="*/ 431007 w 2424113"/>
                  <a:gd name="connsiteY2" fmla="*/ 378619 h 378619"/>
                  <a:gd name="connsiteX3" fmla="*/ 2424113 w 2424113"/>
                  <a:gd name="connsiteY3" fmla="*/ 304800 h 378619"/>
                  <a:gd name="connsiteX4" fmla="*/ 2414588 w 2424113"/>
                  <a:gd name="connsiteY4" fmla="*/ 109538 h 378619"/>
                  <a:gd name="connsiteX5" fmla="*/ 428625 w 2424113"/>
                  <a:gd name="connsiteY5" fmla="*/ 150019 h 378619"/>
                  <a:gd name="connsiteX6" fmla="*/ 7144 w 2424113"/>
                  <a:gd name="connsiteY6" fmla="*/ 0 h 378619"/>
                  <a:gd name="connsiteX0" fmla="*/ 7144 w 2436996"/>
                  <a:gd name="connsiteY0" fmla="*/ 0 h 378619"/>
                  <a:gd name="connsiteX1" fmla="*/ 0 w 2436996"/>
                  <a:gd name="connsiteY1" fmla="*/ 130969 h 378619"/>
                  <a:gd name="connsiteX2" fmla="*/ 431007 w 2436996"/>
                  <a:gd name="connsiteY2" fmla="*/ 378619 h 378619"/>
                  <a:gd name="connsiteX3" fmla="*/ 2424113 w 2436996"/>
                  <a:gd name="connsiteY3" fmla="*/ 304800 h 378619"/>
                  <a:gd name="connsiteX4" fmla="*/ 2414588 w 2436996"/>
                  <a:gd name="connsiteY4" fmla="*/ 109538 h 378619"/>
                  <a:gd name="connsiteX5" fmla="*/ 428625 w 2436996"/>
                  <a:gd name="connsiteY5" fmla="*/ 150019 h 378619"/>
                  <a:gd name="connsiteX6" fmla="*/ 7144 w 2436996"/>
                  <a:gd name="connsiteY6" fmla="*/ 0 h 378619"/>
                  <a:gd name="connsiteX0" fmla="*/ 7144 w 2448855"/>
                  <a:gd name="connsiteY0" fmla="*/ 0 h 378619"/>
                  <a:gd name="connsiteX1" fmla="*/ 0 w 2448855"/>
                  <a:gd name="connsiteY1" fmla="*/ 130969 h 378619"/>
                  <a:gd name="connsiteX2" fmla="*/ 431007 w 2448855"/>
                  <a:gd name="connsiteY2" fmla="*/ 378619 h 378619"/>
                  <a:gd name="connsiteX3" fmla="*/ 2424113 w 2448855"/>
                  <a:gd name="connsiteY3" fmla="*/ 304800 h 378619"/>
                  <a:gd name="connsiteX4" fmla="*/ 2414588 w 2448855"/>
                  <a:gd name="connsiteY4" fmla="*/ 109538 h 378619"/>
                  <a:gd name="connsiteX5" fmla="*/ 428625 w 2448855"/>
                  <a:gd name="connsiteY5" fmla="*/ 150019 h 378619"/>
                  <a:gd name="connsiteX6" fmla="*/ 7144 w 2448855"/>
                  <a:gd name="connsiteY6" fmla="*/ 0 h 378619"/>
                  <a:gd name="connsiteX0" fmla="*/ 7144 w 2444270"/>
                  <a:gd name="connsiteY0" fmla="*/ 0 h 378619"/>
                  <a:gd name="connsiteX1" fmla="*/ 0 w 2444270"/>
                  <a:gd name="connsiteY1" fmla="*/ 130969 h 378619"/>
                  <a:gd name="connsiteX2" fmla="*/ 431007 w 2444270"/>
                  <a:gd name="connsiteY2" fmla="*/ 378619 h 378619"/>
                  <a:gd name="connsiteX3" fmla="*/ 2414588 w 2444270"/>
                  <a:gd name="connsiteY3" fmla="*/ 314325 h 378619"/>
                  <a:gd name="connsiteX4" fmla="*/ 2414588 w 2444270"/>
                  <a:gd name="connsiteY4" fmla="*/ 109538 h 378619"/>
                  <a:gd name="connsiteX5" fmla="*/ 428625 w 2444270"/>
                  <a:gd name="connsiteY5" fmla="*/ 150019 h 378619"/>
                  <a:gd name="connsiteX6" fmla="*/ 7144 w 2444270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28625 w 2446779"/>
                  <a:gd name="connsiteY5" fmla="*/ 150019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2913 w 2446779"/>
                  <a:gd name="connsiteY5" fmla="*/ 142875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5294 w 2446779"/>
                  <a:gd name="connsiteY5" fmla="*/ 135731 h 378619"/>
                  <a:gd name="connsiteX6" fmla="*/ 7144 w 2446779"/>
                  <a:gd name="connsiteY6" fmla="*/ 0 h 378619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14287 w 2451541"/>
                  <a:gd name="connsiteY0" fmla="*/ 0 h 385763"/>
                  <a:gd name="connsiteX1" fmla="*/ 0 w 2451541"/>
                  <a:gd name="connsiteY1" fmla="*/ 145257 h 385763"/>
                  <a:gd name="connsiteX2" fmla="*/ 435769 w 2451541"/>
                  <a:gd name="connsiteY2" fmla="*/ 385763 h 385763"/>
                  <a:gd name="connsiteX3" fmla="*/ 2419350 w 2451541"/>
                  <a:gd name="connsiteY3" fmla="*/ 321469 h 385763"/>
                  <a:gd name="connsiteX4" fmla="*/ 2419350 w 2451541"/>
                  <a:gd name="connsiteY4" fmla="*/ 107157 h 385763"/>
                  <a:gd name="connsiteX5" fmla="*/ 450056 w 2451541"/>
                  <a:gd name="connsiteY5" fmla="*/ 142875 h 385763"/>
                  <a:gd name="connsiteX6" fmla="*/ 14287 w 2451541"/>
                  <a:gd name="connsiteY6" fmla="*/ 0 h 385763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11905 w 2458684"/>
                  <a:gd name="connsiteY0" fmla="*/ 0 h 383382"/>
                  <a:gd name="connsiteX1" fmla="*/ 0 w 2458684"/>
                  <a:gd name="connsiteY1" fmla="*/ 138114 h 383382"/>
                  <a:gd name="connsiteX2" fmla="*/ 442912 w 2458684"/>
                  <a:gd name="connsiteY2" fmla="*/ 383382 h 383382"/>
                  <a:gd name="connsiteX3" fmla="*/ 2426493 w 2458684"/>
                  <a:gd name="connsiteY3" fmla="*/ 319088 h 383382"/>
                  <a:gd name="connsiteX4" fmla="*/ 2426493 w 2458684"/>
                  <a:gd name="connsiteY4" fmla="*/ 104776 h 383382"/>
                  <a:gd name="connsiteX5" fmla="*/ 457199 w 2458684"/>
                  <a:gd name="connsiteY5" fmla="*/ 140494 h 383382"/>
                  <a:gd name="connsiteX6" fmla="*/ 11905 w 2458684"/>
                  <a:gd name="connsiteY6" fmla="*/ 0 h 383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8684" h="383382">
                    <a:moveTo>
                      <a:pt x="11905" y="0"/>
                    </a:moveTo>
                    <a:cubicBezTo>
                      <a:pt x="25399" y="53182"/>
                      <a:pt x="19843" y="123033"/>
                      <a:pt x="0" y="138114"/>
                    </a:cubicBezTo>
                    <a:lnTo>
                      <a:pt x="442912" y="383382"/>
                    </a:lnTo>
                    <a:lnTo>
                      <a:pt x="2426493" y="319088"/>
                    </a:lnTo>
                    <a:cubicBezTo>
                      <a:pt x="2466181" y="277813"/>
                      <a:pt x="2472531" y="174625"/>
                      <a:pt x="2426493" y="104776"/>
                    </a:cubicBezTo>
                    <a:lnTo>
                      <a:pt x="457199" y="140494"/>
                    </a:lnTo>
                    <a:lnTo>
                      <a:pt x="1190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3601"/>
              </a:p>
            </p:txBody>
          </p:sp>
        </p:grp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46A9CB8-855A-438E-815C-9CC4D6395D43}"/>
              </a:ext>
            </a:extLst>
          </p:cNvPr>
          <p:cNvGrpSpPr/>
          <p:nvPr/>
        </p:nvGrpSpPr>
        <p:grpSpPr>
          <a:xfrm>
            <a:off x="6853765" y="1"/>
            <a:ext cx="5338235" cy="475860"/>
            <a:chOff x="1487532" y="2017033"/>
            <a:chExt cx="2952328" cy="376914"/>
          </a:xfrm>
        </p:grpSpPr>
        <p:sp>
          <p:nvSpPr>
            <p:cNvPr id="23" name="Rectangle 9">
              <a:extLst>
                <a:ext uri="{FF2B5EF4-FFF2-40B4-BE49-F238E27FC236}">
                  <a16:creationId xmlns:a16="http://schemas.microsoft.com/office/drawing/2014/main" id="{E9F9E0C1-D5A6-4617-8070-D67CBA2B3EFA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600"/>
            </a:p>
          </p:txBody>
        </p:sp>
        <p:sp>
          <p:nvSpPr>
            <p:cNvPr id="24" name="Rectangle 6">
              <a:extLst>
                <a:ext uri="{FF2B5EF4-FFF2-40B4-BE49-F238E27FC236}">
                  <a16:creationId xmlns:a16="http://schemas.microsoft.com/office/drawing/2014/main" id="{C7E5B4DA-8BF8-4E04-AC15-15FBC1E6020B}"/>
                </a:ext>
              </a:extLst>
            </p:cNvPr>
            <p:cNvSpPr/>
            <p:nvPr/>
          </p:nvSpPr>
          <p:spPr>
            <a:xfrm flipH="1">
              <a:off x="1487532" y="2017033"/>
              <a:ext cx="2952328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600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27CB4732-19F4-41D3-A198-2FB2954A36A4}"/>
              </a:ext>
            </a:extLst>
          </p:cNvPr>
          <p:cNvSpPr/>
          <p:nvPr/>
        </p:nvSpPr>
        <p:spPr>
          <a:xfrm>
            <a:off x="1" y="1"/>
            <a:ext cx="12192000" cy="787399"/>
          </a:xfrm>
          <a:prstGeom prst="rect">
            <a:avLst/>
          </a:prstGeom>
          <a:solidFill>
            <a:schemeClr val="accent4">
              <a:lumMod val="60000"/>
              <a:lumOff val="40000"/>
              <a:alpha val="51000"/>
            </a:schemeClr>
          </a:solidFill>
          <a:ln>
            <a:noFill/>
          </a:ln>
          <a:effectLst>
            <a:reflection blurRad="6350" stA="50000" endA="300" endPos="90000" dir="5400000" sy="-100000" algn="bl" rotWithShape="0"/>
            <a:softEdge rad="127000"/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/>
          </a:p>
        </p:txBody>
      </p:sp>
      <p:sp>
        <p:nvSpPr>
          <p:cNvPr id="26" name="Rectangle 25"/>
          <p:cNvSpPr/>
          <p:nvPr/>
        </p:nvSpPr>
        <p:spPr>
          <a:xfrm>
            <a:off x="1727200" y="1"/>
            <a:ext cx="3250762" cy="9130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333" b="1" dirty="0">
                <a:solidFill>
                  <a:schemeClr val="bg1"/>
                </a:solidFill>
              </a:rPr>
              <a:t>Time Table</a:t>
            </a:r>
            <a:endParaRPr lang="en-US" sz="5333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eekPng.com_teacher-png_485078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" y="952501"/>
            <a:ext cx="9944100" cy="59055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657600" y="3733801"/>
            <a:ext cx="6096000" cy="243149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800"/>
              </a:spcBef>
            </a:pPr>
            <a:r>
              <a:rPr lang="en-US" sz="4267" b="1" dirty="0" err="1">
                <a:solidFill>
                  <a:schemeClr val="bg1"/>
                </a:solidFill>
              </a:rPr>
              <a:t>Lorem</a:t>
            </a:r>
            <a:r>
              <a:rPr lang="en-US" sz="4267" b="1" dirty="0">
                <a:solidFill>
                  <a:schemeClr val="bg1"/>
                </a:solidFill>
              </a:rPr>
              <a:t> </a:t>
            </a:r>
            <a:r>
              <a:rPr lang="en-US" sz="4267" b="1" dirty="0" err="1">
                <a:solidFill>
                  <a:schemeClr val="bg1"/>
                </a:solidFill>
              </a:rPr>
              <a:t>Ipsum</a:t>
            </a:r>
            <a:endParaRPr lang="en-US" sz="4267" b="1" dirty="0">
              <a:solidFill>
                <a:schemeClr val="bg1"/>
              </a:solidFill>
            </a:endParaRPr>
          </a:p>
          <a:p>
            <a:pPr>
              <a:spcBef>
                <a:spcPts val="800"/>
              </a:spcBef>
              <a:buClr>
                <a:schemeClr val="dk1"/>
              </a:buClr>
              <a:buSzPts val="1100"/>
            </a:pPr>
            <a:r>
              <a:rPr lang="en-US" sz="3200" dirty="0">
                <a:solidFill>
                  <a:schemeClr val="bg1"/>
                </a:solidFill>
              </a:rPr>
              <a:t>You can add more text here by using  your </a:t>
            </a:r>
          </a:p>
          <a:p>
            <a:pPr>
              <a:spcBef>
                <a:spcPts val="800"/>
              </a:spcBef>
              <a:buClr>
                <a:schemeClr val="dk1"/>
              </a:buClr>
              <a:buSzPts val="1100"/>
            </a:pPr>
            <a:r>
              <a:rPr lang="en-US" sz="3200" dirty="0">
                <a:solidFill>
                  <a:schemeClr val="bg1"/>
                </a:solidFill>
              </a:rPr>
              <a:t>Theme of working.</a:t>
            </a:r>
          </a:p>
        </p:txBody>
      </p:sp>
      <p:sp>
        <p:nvSpPr>
          <p:cNvPr id="4" name="Rectangle 3"/>
          <p:cNvSpPr/>
          <p:nvPr/>
        </p:nvSpPr>
        <p:spPr>
          <a:xfrm>
            <a:off x="3860800" y="1600201"/>
            <a:ext cx="2200474" cy="9130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sz="5333" b="1" dirty="0">
                <a:solidFill>
                  <a:schemeClr val="bg1"/>
                </a:solidFill>
              </a:rPr>
              <a:t>HELLO!</a:t>
            </a:r>
            <a:endParaRPr lang="en-US" sz="5333" b="1" dirty="0">
              <a:solidFill>
                <a:schemeClr val="bg1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B1DEA87-5A5F-4FFA-8934-9C26E8902D12}"/>
              </a:ext>
            </a:extLst>
          </p:cNvPr>
          <p:cNvGrpSpPr/>
          <p:nvPr/>
        </p:nvGrpSpPr>
        <p:grpSpPr>
          <a:xfrm flipH="1">
            <a:off x="0" y="0"/>
            <a:ext cx="1578216" cy="1040677"/>
            <a:chOff x="3983887" y="4061275"/>
            <a:chExt cx="2122406" cy="1866023"/>
          </a:xfrm>
        </p:grpSpPr>
        <p:grpSp>
          <p:nvGrpSpPr>
            <p:cNvPr id="8" name="Group 47">
              <a:extLst>
                <a:ext uri="{FF2B5EF4-FFF2-40B4-BE49-F238E27FC236}">
                  <a16:creationId xmlns:a16="http://schemas.microsoft.com/office/drawing/2014/main" id="{7782A974-77A5-4765-BF6E-FFE22E7B5C69}"/>
                </a:ext>
              </a:extLst>
            </p:cNvPr>
            <p:cNvGrpSpPr/>
            <p:nvPr/>
          </p:nvGrpSpPr>
          <p:grpSpPr>
            <a:xfrm>
              <a:off x="3983887" y="5358975"/>
              <a:ext cx="2049157" cy="568323"/>
              <a:chOff x="3622676" y="3492499"/>
              <a:chExt cx="2575763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21" name="Freeform 15">
                <a:extLst>
                  <a:ext uri="{FF2B5EF4-FFF2-40B4-BE49-F238E27FC236}">
                    <a16:creationId xmlns:a16="http://schemas.microsoft.com/office/drawing/2014/main" id="{9E81A0D9-3256-4ECD-BCB8-63635DE1C277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5763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2985"/>
                  <a:gd name="connsiteY0" fmla="*/ 0 h 714375"/>
                  <a:gd name="connsiteX1" fmla="*/ 6350 w 2572985"/>
                  <a:gd name="connsiteY1" fmla="*/ 177800 h 714375"/>
                  <a:gd name="connsiteX2" fmla="*/ 9525 w 2572985"/>
                  <a:gd name="connsiteY2" fmla="*/ 266700 h 714375"/>
                  <a:gd name="connsiteX3" fmla="*/ 2460625 w 2572985"/>
                  <a:gd name="connsiteY3" fmla="*/ 273050 h 714375"/>
                  <a:gd name="connsiteX4" fmla="*/ 2457450 w 2572985"/>
                  <a:gd name="connsiteY4" fmla="*/ 587375 h 714375"/>
                  <a:gd name="connsiteX5" fmla="*/ 66675 w 2572985"/>
                  <a:gd name="connsiteY5" fmla="*/ 590550 h 714375"/>
                  <a:gd name="connsiteX6" fmla="*/ 88900 w 2572985"/>
                  <a:gd name="connsiteY6" fmla="*/ 593725 h 714375"/>
                  <a:gd name="connsiteX7" fmla="*/ 92075 w 2572985"/>
                  <a:gd name="connsiteY7" fmla="*/ 546100 h 714375"/>
                  <a:gd name="connsiteX8" fmla="*/ 0 w 2572985"/>
                  <a:gd name="connsiteY8" fmla="*/ 619125 h 714375"/>
                  <a:gd name="connsiteX9" fmla="*/ 6350 w 2572985"/>
                  <a:gd name="connsiteY9" fmla="*/ 714375 h 714375"/>
                  <a:gd name="connsiteX10" fmla="*/ 2565400 w 2572985"/>
                  <a:gd name="connsiteY10" fmla="*/ 714375 h 714375"/>
                  <a:gd name="connsiteX11" fmla="*/ 2565567 w 2572985"/>
                  <a:gd name="connsiteY11" fmla="*/ 205427 h 714375"/>
                  <a:gd name="connsiteX12" fmla="*/ 2295525 w 2572985"/>
                  <a:gd name="connsiteY12" fmla="*/ 0 h 714375"/>
                  <a:gd name="connsiteX13" fmla="*/ 225425 w 2572985"/>
                  <a:gd name="connsiteY13" fmla="*/ 0 h 714375"/>
                  <a:gd name="connsiteX0" fmla="*/ 225425 w 2575763"/>
                  <a:gd name="connsiteY0" fmla="*/ 0 h 714375"/>
                  <a:gd name="connsiteX1" fmla="*/ 6350 w 2575763"/>
                  <a:gd name="connsiteY1" fmla="*/ 177800 h 714375"/>
                  <a:gd name="connsiteX2" fmla="*/ 9525 w 2575763"/>
                  <a:gd name="connsiteY2" fmla="*/ 266700 h 714375"/>
                  <a:gd name="connsiteX3" fmla="*/ 2460625 w 2575763"/>
                  <a:gd name="connsiteY3" fmla="*/ 273050 h 714375"/>
                  <a:gd name="connsiteX4" fmla="*/ 2457450 w 2575763"/>
                  <a:gd name="connsiteY4" fmla="*/ 587375 h 714375"/>
                  <a:gd name="connsiteX5" fmla="*/ 66675 w 2575763"/>
                  <a:gd name="connsiteY5" fmla="*/ 590550 h 714375"/>
                  <a:gd name="connsiteX6" fmla="*/ 88900 w 2575763"/>
                  <a:gd name="connsiteY6" fmla="*/ 593725 h 714375"/>
                  <a:gd name="connsiteX7" fmla="*/ 92075 w 2575763"/>
                  <a:gd name="connsiteY7" fmla="*/ 546100 h 714375"/>
                  <a:gd name="connsiteX8" fmla="*/ 0 w 2575763"/>
                  <a:gd name="connsiteY8" fmla="*/ 619125 h 714375"/>
                  <a:gd name="connsiteX9" fmla="*/ 6350 w 2575763"/>
                  <a:gd name="connsiteY9" fmla="*/ 714375 h 714375"/>
                  <a:gd name="connsiteX10" fmla="*/ 2565400 w 2575763"/>
                  <a:gd name="connsiteY10" fmla="*/ 714375 h 714375"/>
                  <a:gd name="connsiteX11" fmla="*/ 2574145 w 2575763"/>
                  <a:gd name="connsiteY11" fmla="*/ 205427 h 714375"/>
                  <a:gd name="connsiteX12" fmla="*/ 2295525 w 2575763"/>
                  <a:gd name="connsiteY12" fmla="*/ 0 h 714375"/>
                  <a:gd name="connsiteX13" fmla="*/ 225425 w 2575763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5763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2028" y="381110"/>
                      <a:pt x="2574145" y="205427"/>
                    </a:cubicBezTo>
                    <a:cubicBezTo>
                      <a:pt x="2488420" y="123935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76200" dist="12700" dir="8100000" sy="-23000" kx="800400" algn="br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 dirty="0"/>
              </a:p>
            </p:txBody>
          </p:sp>
          <p:sp>
            <p:nvSpPr>
              <p:cNvPr id="22" name="Rectangle 22">
                <a:extLst>
                  <a:ext uri="{FF2B5EF4-FFF2-40B4-BE49-F238E27FC236}">
                    <a16:creationId xmlns:a16="http://schemas.microsoft.com/office/drawing/2014/main" id="{169C667E-41BB-4D4C-B430-4DB878F4F2ED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/>
              </a:p>
            </p:txBody>
          </p:sp>
        </p:grpSp>
        <p:grpSp>
          <p:nvGrpSpPr>
            <p:cNvPr id="9" name="Group 48">
              <a:extLst>
                <a:ext uri="{FF2B5EF4-FFF2-40B4-BE49-F238E27FC236}">
                  <a16:creationId xmlns:a16="http://schemas.microsoft.com/office/drawing/2014/main" id="{E281F405-2EE9-40BC-95BD-D8D982D4C430}"/>
                </a:ext>
              </a:extLst>
            </p:cNvPr>
            <p:cNvGrpSpPr/>
            <p:nvPr/>
          </p:nvGrpSpPr>
          <p:grpSpPr>
            <a:xfrm>
              <a:off x="4035197" y="5083389"/>
              <a:ext cx="2071096" cy="442029"/>
              <a:chOff x="3644106" y="3130550"/>
              <a:chExt cx="2603340" cy="55562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E730ABE9-6B4A-4770-9A61-36F22B8B0D6E}"/>
                  </a:ext>
                </a:extLst>
              </p:cNvPr>
              <p:cNvSpPr/>
              <p:nvPr/>
            </p:nvSpPr>
            <p:spPr>
              <a:xfrm>
                <a:off x="3644106" y="3130550"/>
                <a:ext cx="2603340" cy="555625"/>
              </a:xfrm>
              <a:custGeom>
                <a:avLst/>
                <a:gdLst>
                  <a:gd name="connsiteX0" fmla="*/ 47625 w 2552700"/>
                  <a:gd name="connsiteY0" fmla="*/ 374650 h 685800"/>
                  <a:gd name="connsiteX1" fmla="*/ 0 w 2552700"/>
                  <a:gd name="connsiteY1" fmla="*/ 422275 h 685800"/>
                  <a:gd name="connsiteX2" fmla="*/ 447675 w 2552700"/>
                  <a:gd name="connsiteY2" fmla="*/ 685800 h 685800"/>
                  <a:gd name="connsiteX3" fmla="*/ 2549525 w 2552700"/>
                  <a:gd name="connsiteY3" fmla="*/ 615950 h 685800"/>
                  <a:gd name="connsiteX4" fmla="*/ 2552700 w 2552700"/>
                  <a:gd name="connsiteY4" fmla="*/ 273050 h 685800"/>
                  <a:gd name="connsiteX5" fmla="*/ 1384300 w 2552700"/>
                  <a:gd name="connsiteY5" fmla="*/ 0 h 685800"/>
                  <a:gd name="connsiteX6" fmla="*/ 6350 w 2552700"/>
                  <a:gd name="connsiteY6" fmla="*/ 168275 h 685800"/>
                  <a:gd name="connsiteX7" fmla="*/ 3175 w 2552700"/>
                  <a:gd name="connsiteY7" fmla="*/ 206375 h 685800"/>
                  <a:gd name="connsiteX8" fmla="*/ 463550 w 2552700"/>
                  <a:gd name="connsiteY8" fmla="*/ 374650 h 685800"/>
                  <a:gd name="connsiteX9" fmla="*/ 2520950 w 2552700"/>
                  <a:gd name="connsiteY9" fmla="*/ 333375 h 685800"/>
                  <a:gd name="connsiteX10" fmla="*/ 2501900 w 2552700"/>
                  <a:gd name="connsiteY10" fmla="*/ 549275 h 685800"/>
                  <a:gd name="connsiteX11" fmla="*/ 473075 w 2552700"/>
                  <a:gd name="connsiteY11" fmla="*/ 622300 h 685800"/>
                  <a:gd name="connsiteX12" fmla="*/ 47625 w 2552700"/>
                  <a:gd name="connsiteY12" fmla="*/ 374650 h 685800"/>
                  <a:gd name="connsiteX0" fmla="*/ 47625 w 2552700"/>
                  <a:gd name="connsiteY0" fmla="*/ 263525 h 574675"/>
                  <a:gd name="connsiteX1" fmla="*/ 0 w 2552700"/>
                  <a:gd name="connsiteY1" fmla="*/ 311150 h 574675"/>
                  <a:gd name="connsiteX2" fmla="*/ 447675 w 2552700"/>
                  <a:gd name="connsiteY2" fmla="*/ 574675 h 574675"/>
                  <a:gd name="connsiteX3" fmla="*/ 2549525 w 2552700"/>
                  <a:gd name="connsiteY3" fmla="*/ 504825 h 574675"/>
                  <a:gd name="connsiteX4" fmla="*/ 2552700 w 2552700"/>
                  <a:gd name="connsiteY4" fmla="*/ 161925 h 574675"/>
                  <a:gd name="connsiteX5" fmla="*/ 1552575 w 2552700"/>
                  <a:gd name="connsiteY5" fmla="*/ 0 h 574675"/>
                  <a:gd name="connsiteX6" fmla="*/ 6350 w 2552700"/>
                  <a:gd name="connsiteY6" fmla="*/ 57150 h 574675"/>
                  <a:gd name="connsiteX7" fmla="*/ 3175 w 2552700"/>
                  <a:gd name="connsiteY7" fmla="*/ 95250 h 574675"/>
                  <a:gd name="connsiteX8" fmla="*/ 463550 w 2552700"/>
                  <a:gd name="connsiteY8" fmla="*/ 263525 h 574675"/>
                  <a:gd name="connsiteX9" fmla="*/ 2520950 w 2552700"/>
                  <a:gd name="connsiteY9" fmla="*/ 222250 h 574675"/>
                  <a:gd name="connsiteX10" fmla="*/ 2501900 w 2552700"/>
                  <a:gd name="connsiteY10" fmla="*/ 438150 h 574675"/>
                  <a:gd name="connsiteX11" fmla="*/ 473075 w 2552700"/>
                  <a:gd name="connsiteY11" fmla="*/ 511175 h 574675"/>
                  <a:gd name="connsiteX12" fmla="*/ 47625 w 2552700"/>
                  <a:gd name="connsiteY12" fmla="*/ 263525 h 574675"/>
                  <a:gd name="connsiteX0" fmla="*/ 47625 w 2552700"/>
                  <a:gd name="connsiteY0" fmla="*/ 244475 h 555625"/>
                  <a:gd name="connsiteX1" fmla="*/ 0 w 2552700"/>
                  <a:gd name="connsiteY1" fmla="*/ 292100 h 555625"/>
                  <a:gd name="connsiteX2" fmla="*/ 447675 w 2552700"/>
                  <a:gd name="connsiteY2" fmla="*/ 555625 h 555625"/>
                  <a:gd name="connsiteX3" fmla="*/ 2549525 w 2552700"/>
                  <a:gd name="connsiteY3" fmla="*/ 485775 h 555625"/>
                  <a:gd name="connsiteX4" fmla="*/ 2552700 w 2552700"/>
                  <a:gd name="connsiteY4" fmla="*/ 142875 h 555625"/>
                  <a:gd name="connsiteX5" fmla="*/ 1606550 w 2552700"/>
                  <a:gd name="connsiteY5" fmla="*/ 0 h 555625"/>
                  <a:gd name="connsiteX6" fmla="*/ 6350 w 2552700"/>
                  <a:gd name="connsiteY6" fmla="*/ 38100 h 555625"/>
                  <a:gd name="connsiteX7" fmla="*/ 3175 w 2552700"/>
                  <a:gd name="connsiteY7" fmla="*/ 76200 h 555625"/>
                  <a:gd name="connsiteX8" fmla="*/ 463550 w 2552700"/>
                  <a:gd name="connsiteY8" fmla="*/ 244475 h 555625"/>
                  <a:gd name="connsiteX9" fmla="*/ 2520950 w 2552700"/>
                  <a:gd name="connsiteY9" fmla="*/ 203200 h 555625"/>
                  <a:gd name="connsiteX10" fmla="*/ 2501900 w 2552700"/>
                  <a:gd name="connsiteY10" fmla="*/ 419100 h 555625"/>
                  <a:gd name="connsiteX11" fmla="*/ 473075 w 2552700"/>
                  <a:gd name="connsiteY11" fmla="*/ 492125 h 555625"/>
                  <a:gd name="connsiteX12" fmla="*/ 47625 w 2552700"/>
                  <a:gd name="connsiteY12" fmla="*/ 244475 h 555625"/>
                  <a:gd name="connsiteX0" fmla="*/ 47625 w 2585519"/>
                  <a:gd name="connsiteY0" fmla="*/ 244475 h 555625"/>
                  <a:gd name="connsiteX1" fmla="*/ 0 w 2585519"/>
                  <a:gd name="connsiteY1" fmla="*/ 292100 h 555625"/>
                  <a:gd name="connsiteX2" fmla="*/ 447675 w 2585519"/>
                  <a:gd name="connsiteY2" fmla="*/ 555625 h 555625"/>
                  <a:gd name="connsiteX3" fmla="*/ 2549525 w 2585519"/>
                  <a:gd name="connsiteY3" fmla="*/ 485775 h 555625"/>
                  <a:gd name="connsiteX4" fmla="*/ 2552700 w 2585519"/>
                  <a:gd name="connsiteY4" fmla="*/ 142875 h 555625"/>
                  <a:gd name="connsiteX5" fmla="*/ 1606550 w 2585519"/>
                  <a:gd name="connsiteY5" fmla="*/ 0 h 555625"/>
                  <a:gd name="connsiteX6" fmla="*/ 6350 w 2585519"/>
                  <a:gd name="connsiteY6" fmla="*/ 38100 h 555625"/>
                  <a:gd name="connsiteX7" fmla="*/ 3175 w 2585519"/>
                  <a:gd name="connsiteY7" fmla="*/ 76200 h 555625"/>
                  <a:gd name="connsiteX8" fmla="*/ 463550 w 2585519"/>
                  <a:gd name="connsiteY8" fmla="*/ 244475 h 555625"/>
                  <a:gd name="connsiteX9" fmla="*/ 2520950 w 2585519"/>
                  <a:gd name="connsiteY9" fmla="*/ 203200 h 555625"/>
                  <a:gd name="connsiteX10" fmla="*/ 2501900 w 2585519"/>
                  <a:gd name="connsiteY10" fmla="*/ 419100 h 555625"/>
                  <a:gd name="connsiteX11" fmla="*/ 473075 w 2585519"/>
                  <a:gd name="connsiteY11" fmla="*/ 492125 h 555625"/>
                  <a:gd name="connsiteX12" fmla="*/ 47625 w 2585519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520950 w 2599371"/>
                  <a:gd name="connsiteY9" fmla="*/ 203200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501900 w 2599371"/>
                  <a:gd name="connsiteY11" fmla="*/ 41910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479675 w 2599371"/>
                  <a:gd name="connsiteY11" fmla="*/ 42545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740156"/>
                  <a:gd name="connsiteY0" fmla="*/ 244475 h 555625"/>
                  <a:gd name="connsiteX1" fmla="*/ 0 w 2740156"/>
                  <a:gd name="connsiteY1" fmla="*/ 292100 h 555625"/>
                  <a:gd name="connsiteX2" fmla="*/ 447675 w 2740156"/>
                  <a:gd name="connsiteY2" fmla="*/ 555625 h 555625"/>
                  <a:gd name="connsiteX3" fmla="*/ 2549525 w 2740156"/>
                  <a:gd name="connsiteY3" fmla="*/ 485775 h 555625"/>
                  <a:gd name="connsiteX4" fmla="*/ 2552700 w 2740156"/>
                  <a:gd name="connsiteY4" fmla="*/ 142875 h 555625"/>
                  <a:gd name="connsiteX5" fmla="*/ 1606550 w 2740156"/>
                  <a:gd name="connsiteY5" fmla="*/ 0 h 555625"/>
                  <a:gd name="connsiteX6" fmla="*/ 6350 w 2740156"/>
                  <a:gd name="connsiteY6" fmla="*/ 38100 h 555625"/>
                  <a:gd name="connsiteX7" fmla="*/ 3175 w 2740156"/>
                  <a:gd name="connsiteY7" fmla="*/ 76200 h 555625"/>
                  <a:gd name="connsiteX8" fmla="*/ 463550 w 2740156"/>
                  <a:gd name="connsiteY8" fmla="*/ 244475 h 555625"/>
                  <a:gd name="connsiteX9" fmla="*/ 2495550 w 2740156"/>
                  <a:gd name="connsiteY9" fmla="*/ 206375 h 555625"/>
                  <a:gd name="connsiteX10" fmla="*/ 2479675 w 2740156"/>
                  <a:gd name="connsiteY10" fmla="*/ 425450 h 555625"/>
                  <a:gd name="connsiteX11" fmla="*/ 473075 w 2740156"/>
                  <a:gd name="connsiteY11" fmla="*/ 492125 h 555625"/>
                  <a:gd name="connsiteX12" fmla="*/ 47625 w 2740156"/>
                  <a:gd name="connsiteY12" fmla="*/ 244475 h 555625"/>
                  <a:gd name="connsiteX0" fmla="*/ 47625 w 2646925"/>
                  <a:gd name="connsiteY0" fmla="*/ 244475 h 555625"/>
                  <a:gd name="connsiteX1" fmla="*/ 0 w 2646925"/>
                  <a:gd name="connsiteY1" fmla="*/ 292100 h 555625"/>
                  <a:gd name="connsiteX2" fmla="*/ 447675 w 2646925"/>
                  <a:gd name="connsiteY2" fmla="*/ 555625 h 555625"/>
                  <a:gd name="connsiteX3" fmla="*/ 2549525 w 2646925"/>
                  <a:gd name="connsiteY3" fmla="*/ 485775 h 555625"/>
                  <a:gd name="connsiteX4" fmla="*/ 2552700 w 2646925"/>
                  <a:gd name="connsiteY4" fmla="*/ 142875 h 555625"/>
                  <a:gd name="connsiteX5" fmla="*/ 1606550 w 2646925"/>
                  <a:gd name="connsiteY5" fmla="*/ 0 h 555625"/>
                  <a:gd name="connsiteX6" fmla="*/ 6350 w 2646925"/>
                  <a:gd name="connsiteY6" fmla="*/ 38100 h 555625"/>
                  <a:gd name="connsiteX7" fmla="*/ 3175 w 2646925"/>
                  <a:gd name="connsiteY7" fmla="*/ 76200 h 555625"/>
                  <a:gd name="connsiteX8" fmla="*/ 463550 w 2646925"/>
                  <a:gd name="connsiteY8" fmla="*/ 244475 h 555625"/>
                  <a:gd name="connsiteX9" fmla="*/ 2495550 w 2646925"/>
                  <a:gd name="connsiteY9" fmla="*/ 206375 h 555625"/>
                  <a:gd name="connsiteX10" fmla="*/ 2479675 w 2646925"/>
                  <a:gd name="connsiteY10" fmla="*/ 425450 h 555625"/>
                  <a:gd name="connsiteX11" fmla="*/ 473075 w 2646925"/>
                  <a:gd name="connsiteY11" fmla="*/ 492125 h 555625"/>
                  <a:gd name="connsiteX12" fmla="*/ 47625 w 2646925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24625 w 2608121"/>
                  <a:gd name="connsiteY0" fmla="*/ 244475 h 555625"/>
                  <a:gd name="connsiteX1" fmla="*/ 8750 w 2608121"/>
                  <a:gd name="connsiteY1" fmla="*/ 292100 h 555625"/>
                  <a:gd name="connsiteX2" fmla="*/ 456425 w 2608121"/>
                  <a:gd name="connsiteY2" fmla="*/ 555625 h 555625"/>
                  <a:gd name="connsiteX3" fmla="*/ 2558275 w 2608121"/>
                  <a:gd name="connsiteY3" fmla="*/ 485775 h 555625"/>
                  <a:gd name="connsiteX4" fmla="*/ 2561450 w 2608121"/>
                  <a:gd name="connsiteY4" fmla="*/ 142875 h 555625"/>
                  <a:gd name="connsiteX5" fmla="*/ 1615300 w 2608121"/>
                  <a:gd name="connsiteY5" fmla="*/ 0 h 555625"/>
                  <a:gd name="connsiteX6" fmla="*/ 15100 w 2608121"/>
                  <a:gd name="connsiteY6" fmla="*/ 38100 h 555625"/>
                  <a:gd name="connsiteX7" fmla="*/ 11925 w 2608121"/>
                  <a:gd name="connsiteY7" fmla="*/ 76200 h 555625"/>
                  <a:gd name="connsiteX8" fmla="*/ 472300 w 2608121"/>
                  <a:gd name="connsiteY8" fmla="*/ 244475 h 555625"/>
                  <a:gd name="connsiteX9" fmla="*/ 2478900 w 2608121"/>
                  <a:gd name="connsiteY9" fmla="*/ 209550 h 555625"/>
                  <a:gd name="connsiteX10" fmla="*/ 2488425 w 2608121"/>
                  <a:gd name="connsiteY10" fmla="*/ 425450 h 555625"/>
                  <a:gd name="connsiteX11" fmla="*/ 481825 w 2608121"/>
                  <a:gd name="connsiteY11" fmla="*/ 492125 h 555625"/>
                  <a:gd name="connsiteX12" fmla="*/ 24625 w 2608121"/>
                  <a:gd name="connsiteY12" fmla="*/ 244475 h 555625"/>
                  <a:gd name="connsiteX0" fmla="*/ 20208 w 2622754"/>
                  <a:gd name="connsiteY0" fmla="*/ 244475 h 555625"/>
                  <a:gd name="connsiteX1" fmla="*/ 23383 w 2622754"/>
                  <a:gd name="connsiteY1" fmla="*/ 292100 h 555625"/>
                  <a:gd name="connsiteX2" fmla="*/ 471058 w 2622754"/>
                  <a:gd name="connsiteY2" fmla="*/ 555625 h 555625"/>
                  <a:gd name="connsiteX3" fmla="*/ 2572908 w 2622754"/>
                  <a:gd name="connsiteY3" fmla="*/ 485775 h 555625"/>
                  <a:gd name="connsiteX4" fmla="*/ 2576083 w 2622754"/>
                  <a:gd name="connsiteY4" fmla="*/ 142875 h 555625"/>
                  <a:gd name="connsiteX5" fmla="*/ 1629933 w 2622754"/>
                  <a:gd name="connsiteY5" fmla="*/ 0 h 555625"/>
                  <a:gd name="connsiteX6" fmla="*/ 29733 w 2622754"/>
                  <a:gd name="connsiteY6" fmla="*/ 38100 h 555625"/>
                  <a:gd name="connsiteX7" fmla="*/ 26558 w 2622754"/>
                  <a:gd name="connsiteY7" fmla="*/ 76200 h 555625"/>
                  <a:gd name="connsiteX8" fmla="*/ 486933 w 2622754"/>
                  <a:gd name="connsiteY8" fmla="*/ 244475 h 555625"/>
                  <a:gd name="connsiteX9" fmla="*/ 2493533 w 2622754"/>
                  <a:gd name="connsiteY9" fmla="*/ 209550 h 555625"/>
                  <a:gd name="connsiteX10" fmla="*/ 2503058 w 2622754"/>
                  <a:gd name="connsiteY10" fmla="*/ 425450 h 555625"/>
                  <a:gd name="connsiteX11" fmla="*/ 496458 w 2622754"/>
                  <a:gd name="connsiteY11" fmla="*/ 492125 h 555625"/>
                  <a:gd name="connsiteX12" fmla="*/ 20208 w 2622754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63500 w 2599371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85775 w 2599371"/>
                  <a:gd name="connsiteY11" fmla="*/ 488950 h 555625"/>
                  <a:gd name="connsiteX12" fmla="*/ 63500 w 2599371"/>
                  <a:gd name="connsiteY12" fmla="*/ 244475 h 555625"/>
                  <a:gd name="connsiteX0" fmla="*/ 96355 w 2632226"/>
                  <a:gd name="connsiteY0" fmla="*/ 244475 h 555625"/>
                  <a:gd name="connsiteX1" fmla="*/ 36030 w 2632226"/>
                  <a:gd name="connsiteY1" fmla="*/ 247650 h 555625"/>
                  <a:gd name="connsiteX2" fmla="*/ 32855 w 2632226"/>
                  <a:gd name="connsiteY2" fmla="*/ 292100 h 555625"/>
                  <a:gd name="connsiteX3" fmla="*/ 480530 w 2632226"/>
                  <a:gd name="connsiteY3" fmla="*/ 555625 h 555625"/>
                  <a:gd name="connsiteX4" fmla="*/ 2582380 w 2632226"/>
                  <a:gd name="connsiteY4" fmla="*/ 485775 h 555625"/>
                  <a:gd name="connsiteX5" fmla="*/ 2585555 w 2632226"/>
                  <a:gd name="connsiteY5" fmla="*/ 142875 h 555625"/>
                  <a:gd name="connsiteX6" fmla="*/ 1639405 w 2632226"/>
                  <a:gd name="connsiteY6" fmla="*/ 0 h 555625"/>
                  <a:gd name="connsiteX7" fmla="*/ 39205 w 2632226"/>
                  <a:gd name="connsiteY7" fmla="*/ 38100 h 555625"/>
                  <a:gd name="connsiteX8" fmla="*/ 36030 w 2632226"/>
                  <a:gd name="connsiteY8" fmla="*/ 76200 h 555625"/>
                  <a:gd name="connsiteX9" fmla="*/ 496405 w 2632226"/>
                  <a:gd name="connsiteY9" fmla="*/ 244475 h 555625"/>
                  <a:gd name="connsiteX10" fmla="*/ 2503005 w 2632226"/>
                  <a:gd name="connsiteY10" fmla="*/ 209550 h 555625"/>
                  <a:gd name="connsiteX11" fmla="*/ 2512530 w 2632226"/>
                  <a:gd name="connsiteY11" fmla="*/ 425450 h 555625"/>
                  <a:gd name="connsiteX12" fmla="*/ 518630 w 2632226"/>
                  <a:gd name="connsiteY12" fmla="*/ 488950 h 555625"/>
                  <a:gd name="connsiteX13" fmla="*/ 96355 w 2632226"/>
                  <a:gd name="connsiteY13" fmla="*/ 244475 h 555625"/>
                  <a:gd name="connsiteX0" fmla="*/ 105580 w 2641451"/>
                  <a:gd name="connsiteY0" fmla="*/ 244475 h 555625"/>
                  <a:gd name="connsiteX1" fmla="*/ 19061 w 2641451"/>
                  <a:gd name="connsiteY1" fmla="*/ 226218 h 555625"/>
                  <a:gd name="connsiteX2" fmla="*/ 42080 w 2641451"/>
                  <a:gd name="connsiteY2" fmla="*/ 292100 h 555625"/>
                  <a:gd name="connsiteX3" fmla="*/ 489755 w 2641451"/>
                  <a:gd name="connsiteY3" fmla="*/ 555625 h 555625"/>
                  <a:gd name="connsiteX4" fmla="*/ 2591605 w 2641451"/>
                  <a:gd name="connsiteY4" fmla="*/ 485775 h 555625"/>
                  <a:gd name="connsiteX5" fmla="*/ 2594780 w 2641451"/>
                  <a:gd name="connsiteY5" fmla="*/ 142875 h 555625"/>
                  <a:gd name="connsiteX6" fmla="*/ 1648630 w 2641451"/>
                  <a:gd name="connsiteY6" fmla="*/ 0 h 555625"/>
                  <a:gd name="connsiteX7" fmla="*/ 48430 w 2641451"/>
                  <a:gd name="connsiteY7" fmla="*/ 38100 h 555625"/>
                  <a:gd name="connsiteX8" fmla="*/ 45255 w 2641451"/>
                  <a:gd name="connsiteY8" fmla="*/ 76200 h 555625"/>
                  <a:gd name="connsiteX9" fmla="*/ 505630 w 2641451"/>
                  <a:gd name="connsiteY9" fmla="*/ 244475 h 555625"/>
                  <a:gd name="connsiteX10" fmla="*/ 2512230 w 2641451"/>
                  <a:gd name="connsiteY10" fmla="*/ 209550 h 555625"/>
                  <a:gd name="connsiteX11" fmla="*/ 2521755 w 2641451"/>
                  <a:gd name="connsiteY11" fmla="*/ 425450 h 555625"/>
                  <a:gd name="connsiteX12" fmla="*/ 527855 w 2641451"/>
                  <a:gd name="connsiteY12" fmla="*/ 488950 h 555625"/>
                  <a:gd name="connsiteX13" fmla="*/ 105580 w 2641451"/>
                  <a:gd name="connsiteY13" fmla="*/ 244475 h 555625"/>
                  <a:gd name="connsiteX0" fmla="*/ 100036 w 2635907"/>
                  <a:gd name="connsiteY0" fmla="*/ 244475 h 555625"/>
                  <a:gd name="connsiteX1" fmla="*/ 27804 w 2635907"/>
                  <a:gd name="connsiteY1" fmla="*/ 266699 h 555625"/>
                  <a:gd name="connsiteX2" fmla="*/ 36536 w 2635907"/>
                  <a:gd name="connsiteY2" fmla="*/ 292100 h 555625"/>
                  <a:gd name="connsiteX3" fmla="*/ 484211 w 2635907"/>
                  <a:gd name="connsiteY3" fmla="*/ 555625 h 555625"/>
                  <a:gd name="connsiteX4" fmla="*/ 2586061 w 2635907"/>
                  <a:gd name="connsiteY4" fmla="*/ 485775 h 555625"/>
                  <a:gd name="connsiteX5" fmla="*/ 2589236 w 2635907"/>
                  <a:gd name="connsiteY5" fmla="*/ 142875 h 555625"/>
                  <a:gd name="connsiteX6" fmla="*/ 1643086 w 2635907"/>
                  <a:gd name="connsiteY6" fmla="*/ 0 h 555625"/>
                  <a:gd name="connsiteX7" fmla="*/ 42886 w 2635907"/>
                  <a:gd name="connsiteY7" fmla="*/ 38100 h 555625"/>
                  <a:gd name="connsiteX8" fmla="*/ 39711 w 2635907"/>
                  <a:gd name="connsiteY8" fmla="*/ 76200 h 555625"/>
                  <a:gd name="connsiteX9" fmla="*/ 500086 w 2635907"/>
                  <a:gd name="connsiteY9" fmla="*/ 244475 h 555625"/>
                  <a:gd name="connsiteX10" fmla="*/ 2506686 w 2635907"/>
                  <a:gd name="connsiteY10" fmla="*/ 209550 h 555625"/>
                  <a:gd name="connsiteX11" fmla="*/ 2516211 w 2635907"/>
                  <a:gd name="connsiteY11" fmla="*/ 425450 h 555625"/>
                  <a:gd name="connsiteX12" fmla="*/ 522311 w 2635907"/>
                  <a:gd name="connsiteY12" fmla="*/ 488950 h 555625"/>
                  <a:gd name="connsiteX13" fmla="*/ 100036 w 2635907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98616 w 2634487"/>
                  <a:gd name="connsiteY0" fmla="*/ 244475 h 555625"/>
                  <a:gd name="connsiteX1" fmla="*/ 16859 w 2634487"/>
                  <a:gd name="connsiteY1" fmla="*/ 226218 h 555625"/>
                  <a:gd name="connsiteX2" fmla="*/ 35116 w 2634487"/>
                  <a:gd name="connsiteY2" fmla="*/ 292100 h 555625"/>
                  <a:gd name="connsiteX3" fmla="*/ 482791 w 2634487"/>
                  <a:gd name="connsiteY3" fmla="*/ 555625 h 555625"/>
                  <a:gd name="connsiteX4" fmla="*/ 2584641 w 2634487"/>
                  <a:gd name="connsiteY4" fmla="*/ 485775 h 555625"/>
                  <a:gd name="connsiteX5" fmla="*/ 2587816 w 2634487"/>
                  <a:gd name="connsiteY5" fmla="*/ 142875 h 555625"/>
                  <a:gd name="connsiteX6" fmla="*/ 1641666 w 2634487"/>
                  <a:gd name="connsiteY6" fmla="*/ 0 h 555625"/>
                  <a:gd name="connsiteX7" fmla="*/ 41466 w 2634487"/>
                  <a:gd name="connsiteY7" fmla="*/ 38100 h 555625"/>
                  <a:gd name="connsiteX8" fmla="*/ 38291 w 2634487"/>
                  <a:gd name="connsiteY8" fmla="*/ 76200 h 555625"/>
                  <a:gd name="connsiteX9" fmla="*/ 498666 w 2634487"/>
                  <a:gd name="connsiteY9" fmla="*/ 244475 h 555625"/>
                  <a:gd name="connsiteX10" fmla="*/ 2505266 w 2634487"/>
                  <a:gd name="connsiteY10" fmla="*/ 209550 h 555625"/>
                  <a:gd name="connsiteX11" fmla="*/ 2514791 w 2634487"/>
                  <a:gd name="connsiteY11" fmla="*/ 425450 h 555625"/>
                  <a:gd name="connsiteX12" fmla="*/ 520891 w 2634487"/>
                  <a:gd name="connsiteY12" fmla="*/ 488950 h 555625"/>
                  <a:gd name="connsiteX13" fmla="*/ 98616 w 2634487"/>
                  <a:gd name="connsiteY13" fmla="*/ 244475 h 555625"/>
                  <a:gd name="connsiteX0" fmla="*/ 81757 w 2617628"/>
                  <a:gd name="connsiteY0" fmla="*/ 244475 h 555625"/>
                  <a:gd name="connsiteX1" fmla="*/ 0 w 2617628"/>
                  <a:gd name="connsiteY1" fmla="*/ 226218 h 555625"/>
                  <a:gd name="connsiteX2" fmla="*/ 18257 w 2617628"/>
                  <a:gd name="connsiteY2" fmla="*/ 292100 h 555625"/>
                  <a:gd name="connsiteX3" fmla="*/ 465932 w 2617628"/>
                  <a:gd name="connsiteY3" fmla="*/ 555625 h 555625"/>
                  <a:gd name="connsiteX4" fmla="*/ 2567782 w 2617628"/>
                  <a:gd name="connsiteY4" fmla="*/ 485775 h 555625"/>
                  <a:gd name="connsiteX5" fmla="*/ 2570957 w 2617628"/>
                  <a:gd name="connsiteY5" fmla="*/ 142875 h 555625"/>
                  <a:gd name="connsiteX6" fmla="*/ 1624807 w 2617628"/>
                  <a:gd name="connsiteY6" fmla="*/ 0 h 555625"/>
                  <a:gd name="connsiteX7" fmla="*/ 24607 w 2617628"/>
                  <a:gd name="connsiteY7" fmla="*/ 38100 h 555625"/>
                  <a:gd name="connsiteX8" fmla="*/ 21432 w 2617628"/>
                  <a:gd name="connsiteY8" fmla="*/ 76200 h 555625"/>
                  <a:gd name="connsiteX9" fmla="*/ 481807 w 2617628"/>
                  <a:gd name="connsiteY9" fmla="*/ 244475 h 555625"/>
                  <a:gd name="connsiteX10" fmla="*/ 2488407 w 2617628"/>
                  <a:gd name="connsiteY10" fmla="*/ 209550 h 555625"/>
                  <a:gd name="connsiteX11" fmla="*/ 2497932 w 2617628"/>
                  <a:gd name="connsiteY11" fmla="*/ 425450 h 555625"/>
                  <a:gd name="connsiteX12" fmla="*/ 504032 w 2617628"/>
                  <a:gd name="connsiteY12" fmla="*/ 488950 h 555625"/>
                  <a:gd name="connsiteX13" fmla="*/ 81757 w 2617628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9844 w 2603340"/>
                  <a:gd name="connsiteY7" fmla="*/ 33337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0955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3340" h="555625">
                    <a:moveTo>
                      <a:pt x="67469" y="244475"/>
                    </a:moveTo>
                    <a:cubicBezTo>
                      <a:pt x="66940" y="247651"/>
                      <a:pt x="46301" y="239713"/>
                      <a:pt x="0" y="242887"/>
                    </a:cubicBezTo>
                    <a:cubicBezTo>
                      <a:pt x="6086" y="288924"/>
                      <a:pt x="-2116" y="262732"/>
                      <a:pt x="3969" y="292100"/>
                    </a:cubicBezTo>
                    <a:lnTo>
                      <a:pt x="451644" y="555625"/>
                    </a:lnTo>
                    <a:lnTo>
                      <a:pt x="2553494" y="485775"/>
                    </a:lnTo>
                    <a:cubicBezTo>
                      <a:pt x="2605352" y="396875"/>
                      <a:pt x="2631811" y="276225"/>
                      <a:pt x="2556669" y="142875"/>
                    </a:cubicBezTo>
                    <a:lnTo>
                      <a:pt x="1610519" y="0"/>
                    </a:lnTo>
                    <a:lnTo>
                      <a:pt x="10319" y="30955"/>
                    </a:lnTo>
                    <a:lnTo>
                      <a:pt x="7144" y="76200"/>
                    </a:lnTo>
                    <a:lnTo>
                      <a:pt x="467519" y="244475"/>
                    </a:lnTo>
                    <a:lnTo>
                      <a:pt x="2474119" y="209550"/>
                    </a:lnTo>
                    <a:cubicBezTo>
                      <a:pt x="2527565" y="280988"/>
                      <a:pt x="2515923" y="346075"/>
                      <a:pt x="2483644" y="425450"/>
                    </a:cubicBezTo>
                    <a:lnTo>
                      <a:pt x="489744" y="488950"/>
                    </a:lnTo>
                    <a:lnTo>
                      <a:pt x="67469" y="24447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/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A332EC7E-8242-416D-8522-3C9AD4C2D40D}"/>
                  </a:ext>
                </a:extLst>
              </p:cNvPr>
              <p:cNvSpPr/>
              <p:nvPr/>
            </p:nvSpPr>
            <p:spPr>
              <a:xfrm>
                <a:off x="3695702" y="3233738"/>
                <a:ext cx="2458684" cy="383382"/>
              </a:xfrm>
              <a:custGeom>
                <a:avLst/>
                <a:gdLst>
                  <a:gd name="connsiteX0" fmla="*/ 7144 w 2424113"/>
                  <a:gd name="connsiteY0" fmla="*/ 0 h 378619"/>
                  <a:gd name="connsiteX1" fmla="*/ 0 w 2424113"/>
                  <a:gd name="connsiteY1" fmla="*/ 130969 h 378619"/>
                  <a:gd name="connsiteX2" fmla="*/ 431007 w 2424113"/>
                  <a:gd name="connsiteY2" fmla="*/ 378619 h 378619"/>
                  <a:gd name="connsiteX3" fmla="*/ 2424113 w 2424113"/>
                  <a:gd name="connsiteY3" fmla="*/ 304800 h 378619"/>
                  <a:gd name="connsiteX4" fmla="*/ 2414588 w 2424113"/>
                  <a:gd name="connsiteY4" fmla="*/ 109538 h 378619"/>
                  <a:gd name="connsiteX5" fmla="*/ 428625 w 2424113"/>
                  <a:gd name="connsiteY5" fmla="*/ 150019 h 378619"/>
                  <a:gd name="connsiteX6" fmla="*/ 7144 w 2424113"/>
                  <a:gd name="connsiteY6" fmla="*/ 0 h 378619"/>
                  <a:gd name="connsiteX0" fmla="*/ 7144 w 2436996"/>
                  <a:gd name="connsiteY0" fmla="*/ 0 h 378619"/>
                  <a:gd name="connsiteX1" fmla="*/ 0 w 2436996"/>
                  <a:gd name="connsiteY1" fmla="*/ 130969 h 378619"/>
                  <a:gd name="connsiteX2" fmla="*/ 431007 w 2436996"/>
                  <a:gd name="connsiteY2" fmla="*/ 378619 h 378619"/>
                  <a:gd name="connsiteX3" fmla="*/ 2424113 w 2436996"/>
                  <a:gd name="connsiteY3" fmla="*/ 304800 h 378619"/>
                  <a:gd name="connsiteX4" fmla="*/ 2414588 w 2436996"/>
                  <a:gd name="connsiteY4" fmla="*/ 109538 h 378619"/>
                  <a:gd name="connsiteX5" fmla="*/ 428625 w 2436996"/>
                  <a:gd name="connsiteY5" fmla="*/ 150019 h 378619"/>
                  <a:gd name="connsiteX6" fmla="*/ 7144 w 2436996"/>
                  <a:gd name="connsiteY6" fmla="*/ 0 h 378619"/>
                  <a:gd name="connsiteX0" fmla="*/ 7144 w 2448855"/>
                  <a:gd name="connsiteY0" fmla="*/ 0 h 378619"/>
                  <a:gd name="connsiteX1" fmla="*/ 0 w 2448855"/>
                  <a:gd name="connsiteY1" fmla="*/ 130969 h 378619"/>
                  <a:gd name="connsiteX2" fmla="*/ 431007 w 2448855"/>
                  <a:gd name="connsiteY2" fmla="*/ 378619 h 378619"/>
                  <a:gd name="connsiteX3" fmla="*/ 2424113 w 2448855"/>
                  <a:gd name="connsiteY3" fmla="*/ 304800 h 378619"/>
                  <a:gd name="connsiteX4" fmla="*/ 2414588 w 2448855"/>
                  <a:gd name="connsiteY4" fmla="*/ 109538 h 378619"/>
                  <a:gd name="connsiteX5" fmla="*/ 428625 w 2448855"/>
                  <a:gd name="connsiteY5" fmla="*/ 150019 h 378619"/>
                  <a:gd name="connsiteX6" fmla="*/ 7144 w 2448855"/>
                  <a:gd name="connsiteY6" fmla="*/ 0 h 378619"/>
                  <a:gd name="connsiteX0" fmla="*/ 7144 w 2444270"/>
                  <a:gd name="connsiteY0" fmla="*/ 0 h 378619"/>
                  <a:gd name="connsiteX1" fmla="*/ 0 w 2444270"/>
                  <a:gd name="connsiteY1" fmla="*/ 130969 h 378619"/>
                  <a:gd name="connsiteX2" fmla="*/ 431007 w 2444270"/>
                  <a:gd name="connsiteY2" fmla="*/ 378619 h 378619"/>
                  <a:gd name="connsiteX3" fmla="*/ 2414588 w 2444270"/>
                  <a:gd name="connsiteY3" fmla="*/ 314325 h 378619"/>
                  <a:gd name="connsiteX4" fmla="*/ 2414588 w 2444270"/>
                  <a:gd name="connsiteY4" fmla="*/ 109538 h 378619"/>
                  <a:gd name="connsiteX5" fmla="*/ 428625 w 2444270"/>
                  <a:gd name="connsiteY5" fmla="*/ 150019 h 378619"/>
                  <a:gd name="connsiteX6" fmla="*/ 7144 w 2444270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28625 w 2446779"/>
                  <a:gd name="connsiteY5" fmla="*/ 150019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2913 w 2446779"/>
                  <a:gd name="connsiteY5" fmla="*/ 142875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5294 w 2446779"/>
                  <a:gd name="connsiteY5" fmla="*/ 135731 h 378619"/>
                  <a:gd name="connsiteX6" fmla="*/ 7144 w 2446779"/>
                  <a:gd name="connsiteY6" fmla="*/ 0 h 378619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14287 w 2451541"/>
                  <a:gd name="connsiteY0" fmla="*/ 0 h 385763"/>
                  <a:gd name="connsiteX1" fmla="*/ 0 w 2451541"/>
                  <a:gd name="connsiteY1" fmla="*/ 145257 h 385763"/>
                  <a:gd name="connsiteX2" fmla="*/ 435769 w 2451541"/>
                  <a:gd name="connsiteY2" fmla="*/ 385763 h 385763"/>
                  <a:gd name="connsiteX3" fmla="*/ 2419350 w 2451541"/>
                  <a:gd name="connsiteY3" fmla="*/ 321469 h 385763"/>
                  <a:gd name="connsiteX4" fmla="*/ 2419350 w 2451541"/>
                  <a:gd name="connsiteY4" fmla="*/ 107157 h 385763"/>
                  <a:gd name="connsiteX5" fmla="*/ 450056 w 2451541"/>
                  <a:gd name="connsiteY5" fmla="*/ 142875 h 385763"/>
                  <a:gd name="connsiteX6" fmla="*/ 14287 w 2451541"/>
                  <a:gd name="connsiteY6" fmla="*/ 0 h 385763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11905 w 2458684"/>
                  <a:gd name="connsiteY0" fmla="*/ 0 h 383382"/>
                  <a:gd name="connsiteX1" fmla="*/ 0 w 2458684"/>
                  <a:gd name="connsiteY1" fmla="*/ 138114 h 383382"/>
                  <a:gd name="connsiteX2" fmla="*/ 442912 w 2458684"/>
                  <a:gd name="connsiteY2" fmla="*/ 383382 h 383382"/>
                  <a:gd name="connsiteX3" fmla="*/ 2426493 w 2458684"/>
                  <a:gd name="connsiteY3" fmla="*/ 319088 h 383382"/>
                  <a:gd name="connsiteX4" fmla="*/ 2426493 w 2458684"/>
                  <a:gd name="connsiteY4" fmla="*/ 104776 h 383382"/>
                  <a:gd name="connsiteX5" fmla="*/ 457199 w 2458684"/>
                  <a:gd name="connsiteY5" fmla="*/ 140494 h 383382"/>
                  <a:gd name="connsiteX6" fmla="*/ 11905 w 2458684"/>
                  <a:gd name="connsiteY6" fmla="*/ 0 h 383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8684" h="383382">
                    <a:moveTo>
                      <a:pt x="11905" y="0"/>
                    </a:moveTo>
                    <a:cubicBezTo>
                      <a:pt x="25399" y="53182"/>
                      <a:pt x="19843" y="123033"/>
                      <a:pt x="0" y="138114"/>
                    </a:cubicBezTo>
                    <a:lnTo>
                      <a:pt x="442912" y="383382"/>
                    </a:lnTo>
                    <a:lnTo>
                      <a:pt x="2426493" y="319088"/>
                    </a:lnTo>
                    <a:cubicBezTo>
                      <a:pt x="2466181" y="277813"/>
                      <a:pt x="2472531" y="174625"/>
                      <a:pt x="2426493" y="104776"/>
                    </a:cubicBezTo>
                    <a:lnTo>
                      <a:pt x="457199" y="140494"/>
                    </a:lnTo>
                    <a:lnTo>
                      <a:pt x="1190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3601"/>
              </a:p>
            </p:txBody>
          </p:sp>
        </p:grpSp>
        <p:grpSp>
          <p:nvGrpSpPr>
            <p:cNvPr id="10" name="Group 49">
              <a:extLst>
                <a:ext uri="{FF2B5EF4-FFF2-40B4-BE49-F238E27FC236}">
                  <a16:creationId xmlns:a16="http://schemas.microsoft.com/office/drawing/2014/main" id="{2B752409-3C27-4488-AD82-C7ED806590F8}"/>
                </a:ext>
              </a:extLst>
            </p:cNvPr>
            <p:cNvGrpSpPr/>
            <p:nvPr/>
          </p:nvGrpSpPr>
          <p:grpSpPr>
            <a:xfrm flipH="1">
              <a:off x="4155315" y="4711652"/>
              <a:ext cx="1753505" cy="486436"/>
              <a:chOff x="3622676" y="3492499"/>
              <a:chExt cx="2575177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7" name="Freeform 21">
                <a:extLst>
                  <a:ext uri="{FF2B5EF4-FFF2-40B4-BE49-F238E27FC236}">
                    <a16:creationId xmlns:a16="http://schemas.microsoft.com/office/drawing/2014/main" id="{6BC3A07B-F63D-47E8-8101-204CBC6D9DDD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5177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3535"/>
                  <a:gd name="connsiteY0" fmla="*/ 0 h 714375"/>
                  <a:gd name="connsiteX1" fmla="*/ 6350 w 2573535"/>
                  <a:gd name="connsiteY1" fmla="*/ 177800 h 714375"/>
                  <a:gd name="connsiteX2" fmla="*/ 9525 w 2573535"/>
                  <a:gd name="connsiteY2" fmla="*/ 266700 h 714375"/>
                  <a:gd name="connsiteX3" fmla="*/ 2460625 w 2573535"/>
                  <a:gd name="connsiteY3" fmla="*/ 273050 h 714375"/>
                  <a:gd name="connsiteX4" fmla="*/ 2457450 w 2573535"/>
                  <a:gd name="connsiteY4" fmla="*/ 587375 h 714375"/>
                  <a:gd name="connsiteX5" fmla="*/ 66675 w 2573535"/>
                  <a:gd name="connsiteY5" fmla="*/ 590550 h 714375"/>
                  <a:gd name="connsiteX6" fmla="*/ 88900 w 2573535"/>
                  <a:gd name="connsiteY6" fmla="*/ 593725 h 714375"/>
                  <a:gd name="connsiteX7" fmla="*/ 92075 w 2573535"/>
                  <a:gd name="connsiteY7" fmla="*/ 546100 h 714375"/>
                  <a:gd name="connsiteX8" fmla="*/ 0 w 2573535"/>
                  <a:gd name="connsiteY8" fmla="*/ 619125 h 714375"/>
                  <a:gd name="connsiteX9" fmla="*/ 6350 w 2573535"/>
                  <a:gd name="connsiteY9" fmla="*/ 714375 h 714375"/>
                  <a:gd name="connsiteX10" fmla="*/ 2565400 w 2573535"/>
                  <a:gd name="connsiteY10" fmla="*/ 714375 h 714375"/>
                  <a:gd name="connsiteX11" fmla="*/ 2567732 w 2573535"/>
                  <a:gd name="connsiteY11" fmla="*/ 201861 h 714375"/>
                  <a:gd name="connsiteX12" fmla="*/ 2295525 w 2573535"/>
                  <a:gd name="connsiteY12" fmla="*/ 0 h 714375"/>
                  <a:gd name="connsiteX13" fmla="*/ 225425 w 2573535"/>
                  <a:gd name="connsiteY13" fmla="*/ 0 h 714375"/>
                  <a:gd name="connsiteX0" fmla="*/ 225425 w 2575177"/>
                  <a:gd name="connsiteY0" fmla="*/ 0 h 714375"/>
                  <a:gd name="connsiteX1" fmla="*/ 6350 w 2575177"/>
                  <a:gd name="connsiteY1" fmla="*/ 177800 h 714375"/>
                  <a:gd name="connsiteX2" fmla="*/ 9525 w 2575177"/>
                  <a:gd name="connsiteY2" fmla="*/ 266700 h 714375"/>
                  <a:gd name="connsiteX3" fmla="*/ 2460625 w 2575177"/>
                  <a:gd name="connsiteY3" fmla="*/ 273050 h 714375"/>
                  <a:gd name="connsiteX4" fmla="*/ 2457450 w 2575177"/>
                  <a:gd name="connsiteY4" fmla="*/ 587375 h 714375"/>
                  <a:gd name="connsiteX5" fmla="*/ 66675 w 2575177"/>
                  <a:gd name="connsiteY5" fmla="*/ 590550 h 714375"/>
                  <a:gd name="connsiteX6" fmla="*/ 88900 w 2575177"/>
                  <a:gd name="connsiteY6" fmla="*/ 593725 h 714375"/>
                  <a:gd name="connsiteX7" fmla="*/ 92075 w 2575177"/>
                  <a:gd name="connsiteY7" fmla="*/ 546100 h 714375"/>
                  <a:gd name="connsiteX8" fmla="*/ 0 w 2575177"/>
                  <a:gd name="connsiteY8" fmla="*/ 619125 h 714375"/>
                  <a:gd name="connsiteX9" fmla="*/ 6350 w 2575177"/>
                  <a:gd name="connsiteY9" fmla="*/ 714375 h 714375"/>
                  <a:gd name="connsiteX10" fmla="*/ 2565400 w 2575177"/>
                  <a:gd name="connsiteY10" fmla="*/ 714375 h 714375"/>
                  <a:gd name="connsiteX11" fmla="*/ 2572743 w 2575177"/>
                  <a:gd name="connsiteY11" fmla="*/ 201861 h 714375"/>
                  <a:gd name="connsiteX12" fmla="*/ 2295525 w 2575177"/>
                  <a:gd name="connsiteY12" fmla="*/ 0 h 714375"/>
                  <a:gd name="connsiteX13" fmla="*/ 225425 w 2575177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5177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0626" y="377544"/>
                      <a:pt x="2572743" y="201861"/>
                    </a:cubicBezTo>
                    <a:cubicBezTo>
                      <a:pt x="2487018" y="120369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 dirty="0"/>
              </a:p>
            </p:txBody>
          </p:sp>
          <p:sp>
            <p:nvSpPr>
              <p:cNvPr id="18" name="Rectangle 22">
                <a:extLst>
                  <a:ext uri="{FF2B5EF4-FFF2-40B4-BE49-F238E27FC236}">
                    <a16:creationId xmlns:a16="http://schemas.microsoft.com/office/drawing/2014/main" id="{53FC7B13-8F9F-43F2-814D-9ADB346D520C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/>
              </a:p>
            </p:txBody>
          </p:sp>
        </p:grpSp>
        <p:grpSp>
          <p:nvGrpSpPr>
            <p:cNvPr id="11" name="Group 50">
              <a:extLst>
                <a:ext uri="{FF2B5EF4-FFF2-40B4-BE49-F238E27FC236}">
                  <a16:creationId xmlns:a16="http://schemas.microsoft.com/office/drawing/2014/main" id="{31279CA7-84B3-40DB-A053-5C1E531FA5BC}"/>
                </a:ext>
              </a:extLst>
            </p:cNvPr>
            <p:cNvGrpSpPr/>
            <p:nvPr/>
          </p:nvGrpSpPr>
          <p:grpSpPr>
            <a:xfrm>
              <a:off x="4203709" y="4329734"/>
              <a:ext cx="1681345" cy="465751"/>
              <a:chOff x="3622676" y="3492499"/>
              <a:chExt cx="2578868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5" name="Freeform 24">
                <a:extLst>
                  <a:ext uri="{FF2B5EF4-FFF2-40B4-BE49-F238E27FC236}">
                    <a16:creationId xmlns:a16="http://schemas.microsoft.com/office/drawing/2014/main" id="{9DB16EC4-24F4-4589-A48C-48A293E99769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8868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8868"/>
                  <a:gd name="connsiteY0" fmla="*/ 0 h 714375"/>
                  <a:gd name="connsiteX1" fmla="*/ 6350 w 2578868"/>
                  <a:gd name="connsiteY1" fmla="*/ 177800 h 714375"/>
                  <a:gd name="connsiteX2" fmla="*/ 9525 w 2578868"/>
                  <a:gd name="connsiteY2" fmla="*/ 266700 h 714375"/>
                  <a:gd name="connsiteX3" fmla="*/ 2460625 w 2578868"/>
                  <a:gd name="connsiteY3" fmla="*/ 273050 h 714375"/>
                  <a:gd name="connsiteX4" fmla="*/ 2457450 w 2578868"/>
                  <a:gd name="connsiteY4" fmla="*/ 587375 h 714375"/>
                  <a:gd name="connsiteX5" fmla="*/ 66675 w 2578868"/>
                  <a:gd name="connsiteY5" fmla="*/ 590550 h 714375"/>
                  <a:gd name="connsiteX6" fmla="*/ 88900 w 2578868"/>
                  <a:gd name="connsiteY6" fmla="*/ 593725 h 714375"/>
                  <a:gd name="connsiteX7" fmla="*/ 92075 w 2578868"/>
                  <a:gd name="connsiteY7" fmla="*/ 546100 h 714375"/>
                  <a:gd name="connsiteX8" fmla="*/ 0 w 2578868"/>
                  <a:gd name="connsiteY8" fmla="*/ 619125 h 714375"/>
                  <a:gd name="connsiteX9" fmla="*/ 6350 w 2578868"/>
                  <a:gd name="connsiteY9" fmla="*/ 714375 h 714375"/>
                  <a:gd name="connsiteX10" fmla="*/ 2565400 w 2578868"/>
                  <a:gd name="connsiteY10" fmla="*/ 714375 h 714375"/>
                  <a:gd name="connsiteX11" fmla="*/ 2578868 w 2578868"/>
                  <a:gd name="connsiteY11" fmla="*/ 202083 h 714375"/>
                  <a:gd name="connsiteX12" fmla="*/ 2295525 w 2578868"/>
                  <a:gd name="connsiteY12" fmla="*/ 0 h 714375"/>
                  <a:gd name="connsiteX13" fmla="*/ 225425 w 2578868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8868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6751" y="377766"/>
                      <a:pt x="2578868" y="202083"/>
                    </a:cubicBezTo>
                    <a:cubicBezTo>
                      <a:pt x="2493143" y="120591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 dirty="0"/>
              </a:p>
            </p:txBody>
          </p:sp>
          <p:sp>
            <p:nvSpPr>
              <p:cNvPr id="16" name="Rectangle 22">
                <a:extLst>
                  <a:ext uri="{FF2B5EF4-FFF2-40B4-BE49-F238E27FC236}">
                    <a16:creationId xmlns:a16="http://schemas.microsoft.com/office/drawing/2014/main" id="{42C56BDA-E2FE-4836-BFCA-6CADB1BF9691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/>
              </a:p>
            </p:txBody>
          </p:sp>
        </p:grpSp>
        <p:grpSp>
          <p:nvGrpSpPr>
            <p:cNvPr id="12" name="Group 51">
              <a:extLst>
                <a:ext uri="{FF2B5EF4-FFF2-40B4-BE49-F238E27FC236}">
                  <a16:creationId xmlns:a16="http://schemas.microsoft.com/office/drawing/2014/main" id="{A806BAE6-2B82-4A65-A0B3-98FC9E9941D8}"/>
                </a:ext>
              </a:extLst>
            </p:cNvPr>
            <p:cNvGrpSpPr/>
            <p:nvPr/>
          </p:nvGrpSpPr>
          <p:grpSpPr>
            <a:xfrm>
              <a:off x="4117666" y="4061275"/>
              <a:ext cx="1832471" cy="391100"/>
              <a:chOff x="3644106" y="3130550"/>
              <a:chExt cx="2603340" cy="55562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3" name="Freeform 27">
                <a:extLst>
                  <a:ext uri="{FF2B5EF4-FFF2-40B4-BE49-F238E27FC236}">
                    <a16:creationId xmlns:a16="http://schemas.microsoft.com/office/drawing/2014/main" id="{EEBF2CB3-984E-427D-B525-F685ED293445}"/>
                  </a:ext>
                </a:extLst>
              </p:cNvPr>
              <p:cNvSpPr/>
              <p:nvPr/>
            </p:nvSpPr>
            <p:spPr>
              <a:xfrm>
                <a:off x="3644106" y="3130550"/>
                <a:ext cx="2603340" cy="555625"/>
              </a:xfrm>
              <a:custGeom>
                <a:avLst/>
                <a:gdLst>
                  <a:gd name="connsiteX0" fmla="*/ 47625 w 2552700"/>
                  <a:gd name="connsiteY0" fmla="*/ 374650 h 685800"/>
                  <a:gd name="connsiteX1" fmla="*/ 0 w 2552700"/>
                  <a:gd name="connsiteY1" fmla="*/ 422275 h 685800"/>
                  <a:gd name="connsiteX2" fmla="*/ 447675 w 2552700"/>
                  <a:gd name="connsiteY2" fmla="*/ 685800 h 685800"/>
                  <a:gd name="connsiteX3" fmla="*/ 2549525 w 2552700"/>
                  <a:gd name="connsiteY3" fmla="*/ 615950 h 685800"/>
                  <a:gd name="connsiteX4" fmla="*/ 2552700 w 2552700"/>
                  <a:gd name="connsiteY4" fmla="*/ 273050 h 685800"/>
                  <a:gd name="connsiteX5" fmla="*/ 1384300 w 2552700"/>
                  <a:gd name="connsiteY5" fmla="*/ 0 h 685800"/>
                  <a:gd name="connsiteX6" fmla="*/ 6350 w 2552700"/>
                  <a:gd name="connsiteY6" fmla="*/ 168275 h 685800"/>
                  <a:gd name="connsiteX7" fmla="*/ 3175 w 2552700"/>
                  <a:gd name="connsiteY7" fmla="*/ 206375 h 685800"/>
                  <a:gd name="connsiteX8" fmla="*/ 463550 w 2552700"/>
                  <a:gd name="connsiteY8" fmla="*/ 374650 h 685800"/>
                  <a:gd name="connsiteX9" fmla="*/ 2520950 w 2552700"/>
                  <a:gd name="connsiteY9" fmla="*/ 333375 h 685800"/>
                  <a:gd name="connsiteX10" fmla="*/ 2501900 w 2552700"/>
                  <a:gd name="connsiteY10" fmla="*/ 549275 h 685800"/>
                  <a:gd name="connsiteX11" fmla="*/ 473075 w 2552700"/>
                  <a:gd name="connsiteY11" fmla="*/ 622300 h 685800"/>
                  <a:gd name="connsiteX12" fmla="*/ 47625 w 2552700"/>
                  <a:gd name="connsiteY12" fmla="*/ 374650 h 685800"/>
                  <a:gd name="connsiteX0" fmla="*/ 47625 w 2552700"/>
                  <a:gd name="connsiteY0" fmla="*/ 263525 h 574675"/>
                  <a:gd name="connsiteX1" fmla="*/ 0 w 2552700"/>
                  <a:gd name="connsiteY1" fmla="*/ 311150 h 574675"/>
                  <a:gd name="connsiteX2" fmla="*/ 447675 w 2552700"/>
                  <a:gd name="connsiteY2" fmla="*/ 574675 h 574675"/>
                  <a:gd name="connsiteX3" fmla="*/ 2549525 w 2552700"/>
                  <a:gd name="connsiteY3" fmla="*/ 504825 h 574675"/>
                  <a:gd name="connsiteX4" fmla="*/ 2552700 w 2552700"/>
                  <a:gd name="connsiteY4" fmla="*/ 161925 h 574675"/>
                  <a:gd name="connsiteX5" fmla="*/ 1552575 w 2552700"/>
                  <a:gd name="connsiteY5" fmla="*/ 0 h 574675"/>
                  <a:gd name="connsiteX6" fmla="*/ 6350 w 2552700"/>
                  <a:gd name="connsiteY6" fmla="*/ 57150 h 574675"/>
                  <a:gd name="connsiteX7" fmla="*/ 3175 w 2552700"/>
                  <a:gd name="connsiteY7" fmla="*/ 95250 h 574675"/>
                  <a:gd name="connsiteX8" fmla="*/ 463550 w 2552700"/>
                  <a:gd name="connsiteY8" fmla="*/ 263525 h 574675"/>
                  <a:gd name="connsiteX9" fmla="*/ 2520950 w 2552700"/>
                  <a:gd name="connsiteY9" fmla="*/ 222250 h 574675"/>
                  <a:gd name="connsiteX10" fmla="*/ 2501900 w 2552700"/>
                  <a:gd name="connsiteY10" fmla="*/ 438150 h 574675"/>
                  <a:gd name="connsiteX11" fmla="*/ 473075 w 2552700"/>
                  <a:gd name="connsiteY11" fmla="*/ 511175 h 574675"/>
                  <a:gd name="connsiteX12" fmla="*/ 47625 w 2552700"/>
                  <a:gd name="connsiteY12" fmla="*/ 263525 h 574675"/>
                  <a:gd name="connsiteX0" fmla="*/ 47625 w 2552700"/>
                  <a:gd name="connsiteY0" fmla="*/ 244475 h 555625"/>
                  <a:gd name="connsiteX1" fmla="*/ 0 w 2552700"/>
                  <a:gd name="connsiteY1" fmla="*/ 292100 h 555625"/>
                  <a:gd name="connsiteX2" fmla="*/ 447675 w 2552700"/>
                  <a:gd name="connsiteY2" fmla="*/ 555625 h 555625"/>
                  <a:gd name="connsiteX3" fmla="*/ 2549525 w 2552700"/>
                  <a:gd name="connsiteY3" fmla="*/ 485775 h 555625"/>
                  <a:gd name="connsiteX4" fmla="*/ 2552700 w 2552700"/>
                  <a:gd name="connsiteY4" fmla="*/ 142875 h 555625"/>
                  <a:gd name="connsiteX5" fmla="*/ 1606550 w 2552700"/>
                  <a:gd name="connsiteY5" fmla="*/ 0 h 555625"/>
                  <a:gd name="connsiteX6" fmla="*/ 6350 w 2552700"/>
                  <a:gd name="connsiteY6" fmla="*/ 38100 h 555625"/>
                  <a:gd name="connsiteX7" fmla="*/ 3175 w 2552700"/>
                  <a:gd name="connsiteY7" fmla="*/ 76200 h 555625"/>
                  <a:gd name="connsiteX8" fmla="*/ 463550 w 2552700"/>
                  <a:gd name="connsiteY8" fmla="*/ 244475 h 555625"/>
                  <a:gd name="connsiteX9" fmla="*/ 2520950 w 2552700"/>
                  <a:gd name="connsiteY9" fmla="*/ 203200 h 555625"/>
                  <a:gd name="connsiteX10" fmla="*/ 2501900 w 2552700"/>
                  <a:gd name="connsiteY10" fmla="*/ 419100 h 555625"/>
                  <a:gd name="connsiteX11" fmla="*/ 473075 w 2552700"/>
                  <a:gd name="connsiteY11" fmla="*/ 492125 h 555625"/>
                  <a:gd name="connsiteX12" fmla="*/ 47625 w 2552700"/>
                  <a:gd name="connsiteY12" fmla="*/ 244475 h 555625"/>
                  <a:gd name="connsiteX0" fmla="*/ 47625 w 2585519"/>
                  <a:gd name="connsiteY0" fmla="*/ 244475 h 555625"/>
                  <a:gd name="connsiteX1" fmla="*/ 0 w 2585519"/>
                  <a:gd name="connsiteY1" fmla="*/ 292100 h 555625"/>
                  <a:gd name="connsiteX2" fmla="*/ 447675 w 2585519"/>
                  <a:gd name="connsiteY2" fmla="*/ 555625 h 555625"/>
                  <a:gd name="connsiteX3" fmla="*/ 2549525 w 2585519"/>
                  <a:gd name="connsiteY3" fmla="*/ 485775 h 555625"/>
                  <a:gd name="connsiteX4" fmla="*/ 2552700 w 2585519"/>
                  <a:gd name="connsiteY4" fmla="*/ 142875 h 555625"/>
                  <a:gd name="connsiteX5" fmla="*/ 1606550 w 2585519"/>
                  <a:gd name="connsiteY5" fmla="*/ 0 h 555625"/>
                  <a:gd name="connsiteX6" fmla="*/ 6350 w 2585519"/>
                  <a:gd name="connsiteY6" fmla="*/ 38100 h 555625"/>
                  <a:gd name="connsiteX7" fmla="*/ 3175 w 2585519"/>
                  <a:gd name="connsiteY7" fmla="*/ 76200 h 555625"/>
                  <a:gd name="connsiteX8" fmla="*/ 463550 w 2585519"/>
                  <a:gd name="connsiteY8" fmla="*/ 244475 h 555625"/>
                  <a:gd name="connsiteX9" fmla="*/ 2520950 w 2585519"/>
                  <a:gd name="connsiteY9" fmla="*/ 203200 h 555625"/>
                  <a:gd name="connsiteX10" fmla="*/ 2501900 w 2585519"/>
                  <a:gd name="connsiteY10" fmla="*/ 419100 h 555625"/>
                  <a:gd name="connsiteX11" fmla="*/ 473075 w 2585519"/>
                  <a:gd name="connsiteY11" fmla="*/ 492125 h 555625"/>
                  <a:gd name="connsiteX12" fmla="*/ 47625 w 2585519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520950 w 2599371"/>
                  <a:gd name="connsiteY9" fmla="*/ 203200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501900 w 2599371"/>
                  <a:gd name="connsiteY11" fmla="*/ 41910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479675 w 2599371"/>
                  <a:gd name="connsiteY11" fmla="*/ 42545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740156"/>
                  <a:gd name="connsiteY0" fmla="*/ 244475 h 555625"/>
                  <a:gd name="connsiteX1" fmla="*/ 0 w 2740156"/>
                  <a:gd name="connsiteY1" fmla="*/ 292100 h 555625"/>
                  <a:gd name="connsiteX2" fmla="*/ 447675 w 2740156"/>
                  <a:gd name="connsiteY2" fmla="*/ 555625 h 555625"/>
                  <a:gd name="connsiteX3" fmla="*/ 2549525 w 2740156"/>
                  <a:gd name="connsiteY3" fmla="*/ 485775 h 555625"/>
                  <a:gd name="connsiteX4" fmla="*/ 2552700 w 2740156"/>
                  <a:gd name="connsiteY4" fmla="*/ 142875 h 555625"/>
                  <a:gd name="connsiteX5" fmla="*/ 1606550 w 2740156"/>
                  <a:gd name="connsiteY5" fmla="*/ 0 h 555625"/>
                  <a:gd name="connsiteX6" fmla="*/ 6350 w 2740156"/>
                  <a:gd name="connsiteY6" fmla="*/ 38100 h 555625"/>
                  <a:gd name="connsiteX7" fmla="*/ 3175 w 2740156"/>
                  <a:gd name="connsiteY7" fmla="*/ 76200 h 555625"/>
                  <a:gd name="connsiteX8" fmla="*/ 463550 w 2740156"/>
                  <a:gd name="connsiteY8" fmla="*/ 244475 h 555625"/>
                  <a:gd name="connsiteX9" fmla="*/ 2495550 w 2740156"/>
                  <a:gd name="connsiteY9" fmla="*/ 206375 h 555625"/>
                  <a:gd name="connsiteX10" fmla="*/ 2479675 w 2740156"/>
                  <a:gd name="connsiteY10" fmla="*/ 425450 h 555625"/>
                  <a:gd name="connsiteX11" fmla="*/ 473075 w 2740156"/>
                  <a:gd name="connsiteY11" fmla="*/ 492125 h 555625"/>
                  <a:gd name="connsiteX12" fmla="*/ 47625 w 2740156"/>
                  <a:gd name="connsiteY12" fmla="*/ 244475 h 555625"/>
                  <a:gd name="connsiteX0" fmla="*/ 47625 w 2646925"/>
                  <a:gd name="connsiteY0" fmla="*/ 244475 h 555625"/>
                  <a:gd name="connsiteX1" fmla="*/ 0 w 2646925"/>
                  <a:gd name="connsiteY1" fmla="*/ 292100 h 555625"/>
                  <a:gd name="connsiteX2" fmla="*/ 447675 w 2646925"/>
                  <a:gd name="connsiteY2" fmla="*/ 555625 h 555625"/>
                  <a:gd name="connsiteX3" fmla="*/ 2549525 w 2646925"/>
                  <a:gd name="connsiteY3" fmla="*/ 485775 h 555625"/>
                  <a:gd name="connsiteX4" fmla="*/ 2552700 w 2646925"/>
                  <a:gd name="connsiteY4" fmla="*/ 142875 h 555625"/>
                  <a:gd name="connsiteX5" fmla="*/ 1606550 w 2646925"/>
                  <a:gd name="connsiteY5" fmla="*/ 0 h 555625"/>
                  <a:gd name="connsiteX6" fmla="*/ 6350 w 2646925"/>
                  <a:gd name="connsiteY6" fmla="*/ 38100 h 555625"/>
                  <a:gd name="connsiteX7" fmla="*/ 3175 w 2646925"/>
                  <a:gd name="connsiteY7" fmla="*/ 76200 h 555625"/>
                  <a:gd name="connsiteX8" fmla="*/ 463550 w 2646925"/>
                  <a:gd name="connsiteY8" fmla="*/ 244475 h 555625"/>
                  <a:gd name="connsiteX9" fmla="*/ 2495550 w 2646925"/>
                  <a:gd name="connsiteY9" fmla="*/ 206375 h 555625"/>
                  <a:gd name="connsiteX10" fmla="*/ 2479675 w 2646925"/>
                  <a:gd name="connsiteY10" fmla="*/ 425450 h 555625"/>
                  <a:gd name="connsiteX11" fmla="*/ 473075 w 2646925"/>
                  <a:gd name="connsiteY11" fmla="*/ 492125 h 555625"/>
                  <a:gd name="connsiteX12" fmla="*/ 47625 w 2646925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24625 w 2608121"/>
                  <a:gd name="connsiteY0" fmla="*/ 244475 h 555625"/>
                  <a:gd name="connsiteX1" fmla="*/ 8750 w 2608121"/>
                  <a:gd name="connsiteY1" fmla="*/ 292100 h 555625"/>
                  <a:gd name="connsiteX2" fmla="*/ 456425 w 2608121"/>
                  <a:gd name="connsiteY2" fmla="*/ 555625 h 555625"/>
                  <a:gd name="connsiteX3" fmla="*/ 2558275 w 2608121"/>
                  <a:gd name="connsiteY3" fmla="*/ 485775 h 555625"/>
                  <a:gd name="connsiteX4" fmla="*/ 2561450 w 2608121"/>
                  <a:gd name="connsiteY4" fmla="*/ 142875 h 555625"/>
                  <a:gd name="connsiteX5" fmla="*/ 1615300 w 2608121"/>
                  <a:gd name="connsiteY5" fmla="*/ 0 h 555625"/>
                  <a:gd name="connsiteX6" fmla="*/ 15100 w 2608121"/>
                  <a:gd name="connsiteY6" fmla="*/ 38100 h 555625"/>
                  <a:gd name="connsiteX7" fmla="*/ 11925 w 2608121"/>
                  <a:gd name="connsiteY7" fmla="*/ 76200 h 555625"/>
                  <a:gd name="connsiteX8" fmla="*/ 472300 w 2608121"/>
                  <a:gd name="connsiteY8" fmla="*/ 244475 h 555625"/>
                  <a:gd name="connsiteX9" fmla="*/ 2478900 w 2608121"/>
                  <a:gd name="connsiteY9" fmla="*/ 209550 h 555625"/>
                  <a:gd name="connsiteX10" fmla="*/ 2488425 w 2608121"/>
                  <a:gd name="connsiteY10" fmla="*/ 425450 h 555625"/>
                  <a:gd name="connsiteX11" fmla="*/ 481825 w 2608121"/>
                  <a:gd name="connsiteY11" fmla="*/ 492125 h 555625"/>
                  <a:gd name="connsiteX12" fmla="*/ 24625 w 2608121"/>
                  <a:gd name="connsiteY12" fmla="*/ 244475 h 555625"/>
                  <a:gd name="connsiteX0" fmla="*/ 20208 w 2622754"/>
                  <a:gd name="connsiteY0" fmla="*/ 244475 h 555625"/>
                  <a:gd name="connsiteX1" fmla="*/ 23383 w 2622754"/>
                  <a:gd name="connsiteY1" fmla="*/ 292100 h 555625"/>
                  <a:gd name="connsiteX2" fmla="*/ 471058 w 2622754"/>
                  <a:gd name="connsiteY2" fmla="*/ 555625 h 555625"/>
                  <a:gd name="connsiteX3" fmla="*/ 2572908 w 2622754"/>
                  <a:gd name="connsiteY3" fmla="*/ 485775 h 555625"/>
                  <a:gd name="connsiteX4" fmla="*/ 2576083 w 2622754"/>
                  <a:gd name="connsiteY4" fmla="*/ 142875 h 555625"/>
                  <a:gd name="connsiteX5" fmla="*/ 1629933 w 2622754"/>
                  <a:gd name="connsiteY5" fmla="*/ 0 h 555625"/>
                  <a:gd name="connsiteX6" fmla="*/ 29733 w 2622754"/>
                  <a:gd name="connsiteY6" fmla="*/ 38100 h 555625"/>
                  <a:gd name="connsiteX7" fmla="*/ 26558 w 2622754"/>
                  <a:gd name="connsiteY7" fmla="*/ 76200 h 555625"/>
                  <a:gd name="connsiteX8" fmla="*/ 486933 w 2622754"/>
                  <a:gd name="connsiteY8" fmla="*/ 244475 h 555625"/>
                  <a:gd name="connsiteX9" fmla="*/ 2493533 w 2622754"/>
                  <a:gd name="connsiteY9" fmla="*/ 209550 h 555625"/>
                  <a:gd name="connsiteX10" fmla="*/ 2503058 w 2622754"/>
                  <a:gd name="connsiteY10" fmla="*/ 425450 h 555625"/>
                  <a:gd name="connsiteX11" fmla="*/ 496458 w 2622754"/>
                  <a:gd name="connsiteY11" fmla="*/ 492125 h 555625"/>
                  <a:gd name="connsiteX12" fmla="*/ 20208 w 2622754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63500 w 2599371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85775 w 2599371"/>
                  <a:gd name="connsiteY11" fmla="*/ 488950 h 555625"/>
                  <a:gd name="connsiteX12" fmla="*/ 63500 w 2599371"/>
                  <a:gd name="connsiteY12" fmla="*/ 244475 h 555625"/>
                  <a:gd name="connsiteX0" fmla="*/ 96355 w 2632226"/>
                  <a:gd name="connsiteY0" fmla="*/ 244475 h 555625"/>
                  <a:gd name="connsiteX1" fmla="*/ 36030 w 2632226"/>
                  <a:gd name="connsiteY1" fmla="*/ 247650 h 555625"/>
                  <a:gd name="connsiteX2" fmla="*/ 32855 w 2632226"/>
                  <a:gd name="connsiteY2" fmla="*/ 292100 h 555625"/>
                  <a:gd name="connsiteX3" fmla="*/ 480530 w 2632226"/>
                  <a:gd name="connsiteY3" fmla="*/ 555625 h 555625"/>
                  <a:gd name="connsiteX4" fmla="*/ 2582380 w 2632226"/>
                  <a:gd name="connsiteY4" fmla="*/ 485775 h 555625"/>
                  <a:gd name="connsiteX5" fmla="*/ 2585555 w 2632226"/>
                  <a:gd name="connsiteY5" fmla="*/ 142875 h 555625"/>
                  <a:gd name="connsiteX6" fmla="*/ 1639405 w 2632226"/>
                  <a:gd name="connsiteY6" fmla="*/ 0 h 555625"/>
                  <a:gd name="connsiteX7" fmla="*/ 39205 w 2632226"/>
                  <a:gd name="connsiteY7" fmla="*/ 38100 h 555625"/>
                  <a:gd name="connsiteX8" fmla="*/ 36030 w 2632226"/>
                  <a:gd name="connsiteY8" fmla="*/ 76200 h 555625"/>
                  <a:gd name="connsiteX9" fmla="*/ 496405 w 2632226"/>
                  <a:gd name="connsiteY9" fmla="*/ 244475 h 555625"/>
                  <a:gd name="connsiteX10" fmla="*/ 2503005 w 2632226"/>
                  <a:gd name="connsiteY10" fmla="*/ 209550 h 555625"/>
                  <a:gd name="connsiteX11" fmla="*/ 2512530 w 2632226"/>
                  <a:gd name="connsiteY11" fmla="*/ 425450 h 555625"/>
                  <a:gd name="connsiteX12" fmla="*/ 518630 w 2632226"/>
                  <a:gd name="connsiteY12" fmla="*/ 488950 h 555625"/>
                  <a:gd name="connsiteX13" fmla="*/ 96355 w 2632226"/>
                  <a:gd name="connsiteY13" fmla="*/ 244475 h 555625"/>
                  <a:gd name="connsiteX0" fmla="*/ 105580 w 2641451"/>
                  <a:gd name="connsiteY0" fmla="*/ 244475 h 555625"/>
                  <a:gd name="connsiteX1" fmla="*/ 19061 w 2641451"/>
                  <a:gd name="connsiteY1" fmla="*/ 226218 h 555625"/>
                  <a:gd name="connsiteX2" fmla="*/ 42080 w 2641451"/>
                  <a:gd name="connsiteY2" fmla="*/ 292100 h 555625"/>
                  <a:gd name="connsiteX3" fmla="*/ 489755 w 2641451"/>
                  <a:gd name="connsiteY3" fmla="*/ 555625 h 555625"/>
                  <a:gd name="connsiteX4" fmla="*/ 2591605 w 2641451"/>
                  <a:gd name="connsiteY4" fmla="*/ 485775 h 555625"/>
                  <a:gd name="connsiteX5" fmla="*/ 2594780 w 2641451"/>
                  <a:gd name="connsiteY5" fmla="*/ 142875 h 555625"/>
                  <a:gd name="connsiteX6" fmla="*/ 1648630 w 2641451"/>
                  <a:gd name="connsiteY6" fmla="*/ 0 h 555625"/>
                  <a:gd name="connsiteX7" fmla="*/ 48430 w 2641451"/>
                  <a:gd name="connsiteY7" fmla="*/ 38100 h 555625"/>
                  <a:gd name="connsiteX8" fmla="*/ 45255 w 2641451"/>
                  <a:gd name="connsiteY8" fmla="*/ 76200 h 555625"/>
                  <a:gd name="connsiteX9" fmla="*/ 505630 w 2641451"/>
                  <a:gd name="connsiteY9" fmla="*/ 244475 h 555625"/>
                  <a:gd name="connsiteX10" fmla="*/ 2512230 w 2641451"/>
                  <a:gd name="connsiteY10" fmla="*/ 209550 h 555625"/>
                  <a:gd name="connsiteX11" fmla="*/ 2521755 w 2641451"/>
                  <a:gd name="connsiteY11" fmla="*/ 425450 h 555625"/>
                  <a:gd name="connsiteX12" fmla="*/ 527855 w 2641451"/>
                  <a:gd name="connsiteY12" fmla="*/ 488950 h 555625"/>
                  <a:gd name="connsiteX13" fmla="*/ 105580 w 2641451"/>
                  <a:gd name="connsiteY13" fmla="*/ 244475 h 555625"/>
                  <a:gd name="connsiteX0" fmla="*/ 100036 w 2635907"/>
                  <a:gd name="connsiteY0" fmla="*/ 244475 h 555625"/>
                  <a:gd name="connsiteX1" fmla="*/ 27804 w 2635907"/>
                  <a:gd name="connsiteY1" fmla="*/ 266699 h 555625"/>
                  <a:gd name="connsiteX2" fmla="*/ 36536 w 2635907"/>
                  <a:gd name="connsiteY2" fmla="*/ 292100 h 555625"/>
                  <a:gd name="connsiteX3" fmla="*/ 484211 w 2635907"/>
                  <a:gd name="connsiteY3" fmla="*/ 555625 h 555625"/>
                  <a:gd name="connsiteX4" fmla="*/ 2586061 w 2635907"/>
                  <a:gd name="connsiteY4" fmla="*/ 485775 h 555625"/>
                  <a:gd name="connsiteX5" fmla="*/ 2589236 w 2635907"/>
                  <a:gd name="connsiteY5" fmla="*/ 142875 h 555625"/>
                  <a:gd name="connsiteX6" fmla="*/ 1643086 w 2635907"/>
                  <a:gd name="connsiteY6" fmla="*/ 0 h 555625"/>
                  <a:gd name="connsiteX7" fmla="*/ 42886 w 2635907"/>
                  <a:gd name="connsiteY7" fmla="*/ 38100 h 555625"/>
                  <a:gd name="connsiteX8" fmla="*/ 39711 w 2635907"/>
                  <a:gd name="connsiteY8" fmla="*/ 76200 h 555625"/>
                  <a:gd name="connsiteX9" fmla="*/ 500086 w 2635907"/>
                  <a:gd name="connsiteY9" fmla="*/ 244475 h 555625"/>
                  <a:gd name="connsiteX10" fmla="*/ 2506686 w 2635907"/>
                  <a:gd name="connsiteY10" fmla="*/ 209550 h 555625"/>
                  <a:gd name="connsiteX11" fmla="*/ 2516211 w 2635907"/>
                  <a:gd name="connsiteY11" fmla="*/ 425450 h 555625"/>
                  <a:gd name="connsiteX12" fmla="*/ 522311 w 2635907"/>
                  <a:gd name="connsiteY12" fmla="*/ 488950 h 555625"/>
                  <a:gd name="connsiteX13" fmla="*/ 100036 w 2635907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98616 w 2634487"/>
                  <a:gd name="connsiteY0" fmla="*/ 244475 h 555625"/>
                  <a:gd name="connsiteX1" fmla="*/ 16859 w 2634487"/>
                  <a:gd name="connsiteY1" fmla="*/ 226218 h 555625"/>
                  <a:gd name="connsiteX2" fmla="*/ 35116 w 2634487"/>
                  <a:gd name="connsiteY2" fmla="*/ 292100 h 555625"/>
                  <a:gd name="connsiteX3" fmla="*/ 482791 w 2634487"/>
                  <a:gd name="connsiteY3" fmla="*/ 555625 h 555625"/>
                  <a:gd name="connsiteX4" fmla="*/ 2584641 w 2634487"/>
                  <a:gd name="connsiteY4" fmla="*/ 485775 h 555625"/>
                  <a:gd name="connsiteX5" fmla="*/ 2587816 w 2634487"/>
                  <a:gd name="connsiteY5" fmla="*/ 142875 h 555625"/>
                  <a:gd name="connsiteX6" fmla="*/ 1641666 w 2634487"/>
                  <a:gd name="connsiteY6" fmla="*/ 0 h 555625"/>
                  <a:gd name="connsiteX7" fmla="*/ 41466 w 2634487"/>
                  <a:gd name="connsiteY7" fmla="*/ 38100 h 555625"/>
                  <a:gd name="connsiteX8" fmla="*/ 38291 w 2634487"/>
                  <a:gd name="connsiteY8" fmla="*/ 76200 h 555625"/>
                  <a:gd name="connsiteX9" fmla="*/ 498666 w 2634487"/>
                  <a:gd name="connsiteY9" fmla="*/ 244475 h 555625"/>
                  <a:gd name="connsiteX10" fmla="*/ 2505266 w 2634487"/>
                  <a:gd name="connsiteY10" fmla="*/ 209550 h 555625"/>
                  <a:gd name="connsiteX11" fmla="*/ 2514791 w 2634487"/>
                  <a:gd name="connsiteY11" fmla="*/ 425450 h 555625"/>
                  <a:gd name="connsiteX12" fmla="*/ 520891 w 2634487"/>
                  <a:gd name="connsiteY12" fmla="*/ 488950 h 555625"/>
                  <a:gd name="connsiteX13" fmla="*/ 98616 w 2634487"/>
                  <a:gd name="connsiteY13" fmla="*/ 244475 h 555625"/>
                  <a:gd name="connsiteX0" fmla="*/ 81757 w 2617628"/>
                  <a:gd name="connsiteY0" fmla="*/ 244475 h 555625"/>
                  <a:gd name="connsiteX1" fmla="*/ 0 w 2617628"/>
                  <a:gd name="connsiteY1" fmla="*/ 226218 h 555625"/>
                  <a:gd name="connsiteX2" fmla="*/ 18257 w 2617628"/>
                  <a:gd name="connsiteY2" fmla="*/ 292100 h 555625"/>
                  <a:gd name="connsiteX3" fmla="*/ 465932 w 2617628"/>
                  <a:gd name="connsiteY3" fmla="*/ 555625 h 555625"/>
                  <a:gd name="connsiteX4" fmla="*/ 2567782 w 2617628"/>
                  <a:gd name="connsiteY4" fmla="*/ 485775 h 555625"/>
                  <a:gd name="connsiteX5" fmla="*/ 2570957 w 2617628"/>
                  <a:gd name="connsiteY5" fmla="*/ 142875 h 555625"/>
                  <a:gd name="connsiteX6" fmla="*/ 1624807 w 2617628"/>
                  <a:gd name="connsiteY6" fmla="*/ 0 h 555625"/>
                  <a:gd name="connsiteX7" fmla="*/ 24607 w 2617628"/>
                  <a:gd name="connsiteY7" fmla="*/ 38100 h 555625"/>
                  <a:gd name="connsiteX8" fmla="*/ 21432 w 2617628"/>
                  <a:gd name="connsiteY8" fmla="*/ 76200 h 555625"/>
                  <a:gd name="connsiteX9" fmla="*/ 481807 w 2617628"/>
                  <a:gd name="connsiteY9" fmla="*/ 244475 h 555625"/>
                  <a:gd name="connsiteX10" fmla="*/ 2488407 w 2617628"/>
                  <a:gd name="connsiteY10" fmla="*/ 209550 h 555625"/>
                  <a:gd name="connsiteX11" fmla="*/ 2497932 w 2617628"/>
                  <a:gd name="connsiteY11" fmla="*/ 425450 h 555625"/>
                  <a:gd name="connsiteX12" fmla="*/ 504032 w 2617628"/>
                  <a:gd name="connsiteY12" fmla="*/ 488950 h 555625"/>
                  <a:gd name="connsiteX13" fmla="*/ 81757 w 2617628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9844 w 2603340"/>
                  <a:gd name="connsiteY7" fmla="*/ 33337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0955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3340" h="555625">
                    <a:moveTo>
                      <a:pt x="67469" y="244475"/>
                    </a:moveTo>
                    <a:cubicBezTo>
                      <a:pt x="66940" y="247651"/>
                      <a:pt x="46301" y="239713"/>
                      <a:pt x="0" y="242887"/>
                    </a:cubicBezTo>
                    <a:cubicBezTo>
                      <a:pt x="6086" y="288924"/>
                      <a:pt x="-2116" y="262732"/>
                      <a:pt x="3969" y="292100"/>
                    </a:cubicBezTo>
                    <a:lnTo>
                      <a:pt x="451644" y="555625"/>
                    </a:lnTo>
                    <a:lnTo>
                      <a:pt x="2553494" y="485775"/>
                    </a:lnTo>
                    <a:cubicBezTo>
                      <a:pt x="2605352" y="396875"/>
                      <a:pt x="2631811" y="276225"/>
                      <a:pt x="2556669" y="142875"/>
                    </a:cubicBezTo>
                    <a:lnTo>
                      <a:pt x="1610519" y="0"/>
                    </a:lnTo>
                    <a:lnTo>
                      <a:pt x="10319" y="30955"/>
                    </a:lnTo>
                    <a:lnTo>
                      <a:pt x="7144" y="76200"/>
                    </a:lnTo>
                    <a:lnTo>
                      <a:pt x="467519" y="244475"/>
                    </a:lnTo>
                    <a:lnTo>
                      <a:pt x="2474119" y="209550"/>
                    </a:lnTo>
                    <a:cubicBezTo>
                      <a:pt x="2527565" y="280988"/>
                      <a:pt x="2515923" y="346075"/>
                      <a:pt x="2483644" y="425450"/>
                    </a:cubicBezTo>
                    <a:lnTo>
                      <a:pt x="489744" y="488950"/>
                    </a:lnTo>
                    <a:lnTo>
                      <a:pt x="67469" y="24447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 dirty="0"/>
              </a:p>
            </p:txBody>
          </p:sp>
          <p:sp>
            <p:nvSpPr>
              <p:cNvPr id="14" name="Freeform 28">
                <a:extLst>
                  <a:ext uri="{FF2B5EF4-FFF2-40B4-BE49-F238E27FC236}">
                    <a16:creationId xmlns:a16="http://schemas.microsoft.com/office/drawing/2014/main" id="{2BAA341A-C14F-416E-9AC9-8B9F73626165}"/>
                  </a:ext>
                </a:extLst>
              </p:cNvPr>
              <p:cNvSpPr/>
              <p:nvPr/>
            </p:nvSpPr>
            <p:spPr>
              <a:xfrm>
                <a:off x="3695702" y="3233738"/>
                <a:ext cx="2458684" cy="383382"/>
              </a:xfrm>
              <a:custGeom>
                <a:avLst/>
                <a:gdLst>
                  <a:gd name="connsiteX0" fmla="*/ 7144 w 2424113"/>
                  <a:gd name="connsiteY0" fmla="*/ 0 h 378619"/>
                  <a:gd name="connsiteX1" fmla="*/ 0 w 2424113"/>
                  <a:gd name="connsiteY1" fmla="*/ 130969 h 378619"/>
                  <a:gd name="connsiteX2" fmla="*/ 431007 w 2424113"/>
                  <a:gd name="connsiteY2" fmla="*/ 378619 h 378619"/>
                  <a:gd name="connsiteX3" fmla="*/ 2424113 w 2424113"/>
                  <a:gd name="connsiteY3" fmla="*/ 304800 h 378619"/>
                  <a:gd name="connsiteX4" fmla="*/ 2414588 w 2424113"/>
                  <a:gd name="connsiteY4" fmla="*/ 109538 h 378619"/>
                  <a:gd name="connsiteX5" fmla="*/ 428625 w 2424113"/>
                  <a:gd name="connsiteY5" fmla="*/ 150019 h 378619"/>
                  <a:gd name="connsiteX6" fmla="*/ 7144 w 2424113"/>
                  <a:gd name="connsiteY6" fmla="*/ 0 h 378619"/>
                  <a:gd name="connsiteX0" fmla="*/ 7144 w 2436996"/>
                  <a:gd name="connsiteY0" fmla="*/ 0 h 378619"/>
                  <a:gd name="connsiteX1" fmla="*/ 0 w 2436996"/>
                  <a:gd name="connsiteY1" fmla="*/ 130969 h 378619"/>
                  <a:gd name="connsiteX2" fmla="*/ 431007 w 2436996"/>
                  <a:gd name="connsiteY2" fmla="*/ 378619 h 378619"/>
                  <a:gd name="connsiteX3" fmla="*/ 2424113 w 2436996"/>
                  <a:gd name="connsiteY3" fmla="*/ 304800 h 378619"/>
                  <a:gd name="connsiteX4" fmla="*/ 2414588 w 2436996"/>
                  <a:gd name="connsiteY4" fmla="*/ 109538 h 378619"/>
                  <a:gd name="connsiteX5" fmla="*/ 428625 w 2436996"/>
                  <a:gd name="connsiteY5" fmla="*/ 150019 h 378619"/>
                  <a:gd name="connsiteX6" fmla="*/ 7144 w 2436996"/>
                  <a:gd name="connsiteY6" fmla="*/ 0 h 378619"/>
                  <a:gd name="connsiteX0" fmla="*/ 7144 w 2448855"/>
                  <a:gd name="connsiteY0" fmla="*/ 0 h 378619"/>
                  <a:gd name="connsiteX1" fmla="*/ 0 w 2448855"/>
                  <a:gd name="connsiteY1" fmla="*/ 130969 h 378619"/>
                  <a:gd name="connsiteX2" fmla="*/ 431007 w 2448855"/>
                  <a:gd name="connsiteY2" fmla="*/ 378619 h 378619"/>
                  <a:gd name="connsiteX3" fmla="*/ 2424113 w 2448855"/>
                  <a:gd name="connsiteY3" fmla="*/ 304800 h 378619"/>
                  <a:gd name="connsiteX4" fmla="*/ 2414588 w 2448855"/>
                  <a:gd name="connsiteY4" fmla="*/ 109538 h 378619"/>
                  <a:gd name="connsiteX5" fmla="*/ 428625 w 2448855"/>
                  <a:gd name="connsiteY5" fmla="*/ 150019 h 378619"/>
                  <a:gd name="connsiteX6" fmla="*/ 7144 w 2448855"/>
                  <a:gd name="connsiteY6" fmla="*/ 0 h 378619"/>
                  <a:gd name="connsiteX0" fmla="*/ 7144 w 2444270"/>
                  <a:gd name="connsiteY0" fmla="*/ 0 h 378619"/>
                  <a:gd name="connsiteX1" fmla="*/ 0 w 2444270"/>
                  <a:gd name="connsiteY1" fmla="*/ 130969 h 378619"/>
                  <a:gd name="connsiteX2" fmla="*/ 431007 w 2444270"/>
                  <a:gd name="connsiteY2" fmla="*/ 378619 h 378619"/>
                  <a:gd name="connsiteX3" fmla="*/ 2414588 w 2444270"/>
                  <a:gd name="connsiteY3" fmla="*/ 314325 h 378619"/>
                  <a:gd name="connsiteX4" fmla="*/ 2414588 w 2444270"/>
                  <a:gd name="connsiteY4" fmla="*/ 109538 h 378619"/>
                  <a:gd name="connsiteX5" fmla="*/ 428625 w 2444270"/>
                  <a:gd name="connsiteY5" fmla="*/ 150019 h 378619"/>
                  <a:gd name="connsiteX6" fmla="*/ 7144 w 2444270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28625 w 2446779"/>
                  <a:gd name="connsiteY5" fmla="*/ 150019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2913 w 2446779"/>
                  <a:gd name="connsiteY5" fmla="*/ 142875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5294 w 2446779"/>
                  <a:gd name="connsiteY5" fmla="*/ 135731 h 378619"/>
                  <a:gd name="connsiteX6" fmla="*/ 7144 w 2446779"/>
                  <a:gd name="connsiteY6" fmla="*/ 0 h 378619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14287 w 2451541"/>
                  <a:gd name="connsiteY0" fmla="*/ 0 h 385763"/>
                  <a:gd name="connsiteX1" fmla="*/ 0 w 2451541"/>
                  <a:gd name="connsiteY1" fmla="*/ 145257 h 385763"/>
                  <a:gd name="connsiteX2" fmla="*/ 435769 w 2451541"/>
                  <a:gd name="connsiteY2" fmla="*/ 385763 h 385763"/>
                  <a:gd name="connsiteX3" fmla="*/ 2419350 w 2451541"/>
                  <a:gd name="connsiteY3" fmla="*/ 321469 h 385763"/>
                  <a:gd name="connsiteX4" fmla="*/ 2419350 w 2451541"/>
                  <a:gd name="connsiteY4" fmla="*/ 107157 h 385763"/>
                  <a:gd name="connsiteX5" fmla="*/ 450056 w 2451541"/>
                  <a:gd name="connsiteY5" fmla="*/ 142875 h 385763"/>
                  <a:gd name="connsiteX6" fmla="*/ 14287 w 2451541"/>
                  <a:gd name="connsiteY6" fmla="*/ 0 h 385763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11905 w 2458684"/>
                  <a:gd name="connsiteY0" fmla="*/ 0 h 383382"/>
                  <a:gd name="connsiteX1" fmla="*/ 0 w 2458684"/>
                  <a:gd name="connsiteY1" fmla="*/ 138114 h 383382"/>
                  <a:gd name="connsiteX2" fmla="*/ 442912 w 2458684"/>
                  <a:gd name="connsiteY2" fmla="*/ 383382 h 383382"/>
                  <a:gd name="connsiteX3" fmla="*/ 2426493 w 2458684"/>
                  <a:gd name="connsiteY3" fmla="*/ 319088 h 383382"/>
                  <a:gd name="connsiteX4" fmla="*/ 2426493 w 2458684"/>
                  <a:gd name="connsiteY4" fmla="*/ 104776 h 383382"/>
                  <a:gd name="connsiteX5" fmla="*/ 457199 w 2458684"/>
                  <a:gd name="connsiteY5" fmla="*/ 140494 h 383382"/>
                  <a:gd name="connsiteX6" fmla="*/ 11905 w 2458684"/>
                  <a:gd name="connsiteY6" fmla="*/ 0 h 383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8684" h="383382">
                    <a:moveTo>
                      <a:pt x="11905" y="0"/>
                    </a:moveTo>
                    <a:cubicBezTo>
                      <a:pt x="25399" y="53182"/>
                      <a:pt x="19843" y="123033"/>
                      <a:pt x="0" y="138114"/>
                    </a:cubicBezTo>
                    <a:lnTo>
                      <a:pt x="442912" y="383382"/>
                    </a:lnTo>
                    <a:lnTo>
                      <a:pt x="2426493" y="319088"/>
                    </a:lnTo>
                    <a:cubicBezTo>
                      <a:pt x="2466181" y="277813"/>
                      <a:pt x="2472531" y="174625"/>
                      <a:pt x="2426493" y="104776"/>
                    </a:cubicBezTo>
                    <a:lnTo>
                      <a:pt x="457199" y="140494"/>
                    </a:lnTo>
                    <a:lnTo>
                      <a:pt x="1190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3601"/>
              </a:p>
            </p:txBody>
          </p:sp>
        </p:grp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46A9CB8-855A-438E-815C-9CC4D6395D43}"/>
              </a:ext>
            </a:extLst>
          </p:cNvPr>
          <p:cNvGrpSpPr/>
          <p:nvPr/>
        </p:nvGrpSpPr>
        <p:grpSpPr>
          <a:xfrm>
            <a:off x="6853765" y="1"/>
            <a:ext cx="5338235" cy="475860"/>
            <a:chOff x="1487532" y="2017033"/>
            <a:chExt cx="2952328" cy="376914"/>
          </a:xfrm>
        </p:grpSpPr>
        <p:sp>
          <p:nvSpPr>
            <p:cNvPr id="24" name="Rectangle 9">
              <a:extLst>
                <a:ext uri="{FF2B5EF4-FFF2-40B4-BE49-F238E27FC236}">
                  <a16:creationId xmlns:a16="http://schemas.microsoft.com/office/drawing/2014/main" id="{E9F9E0C1-D5A6-4617-8070-D67CBA2B3EFA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600"/>
            </a:p>
          </p:txBody>
        </p:sp>
        <p:sp>
          <p:nvSpPr>
            <p:cNvPr id="25" name="Rectangle 6">
              <a:extLst>
                <a:ext uri="{FF2B5EF4-FFF2-40B4-BE49-F238E27FC236}">
                  <a16:creationId xmlns:a16="http://schemas.microsoft.com/office/drawing/2014/main" id="{C7E5B4DA-8BF8-4E04-AC15-15FBC1E6020B}"/>
                </a:ext>
              </a:extLst>
            </p:cNvPr>
            <p:cNvSpPr/>
            <p:nvPr/>
          </p:nvSpPr>
          <p:spPr>
            <a:xfrm flipH="1">
              <a:off x="1487532" y="2017033"/>
              <a:ext cx="2952328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600"/>
            </a:p>
          </p:txBody>
        </p: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27CB4732-19F4-41D3-A198-2FB2954A36A4}"/>
              </a:ext>
            </a:extLst>
          </p:cNvPr>
          <p:cNvSpPr/>
          <p:nvPr/>
        </p:nvSpPr>
        <p:spPr>
          <a:xfrm>
            <a:off x="0" y="1"/>
            <a:ext cx="12192000" cy="787399"/>
          </a:xfrm>
          <a:prstGeom prst="rect">
            <a:avLst/>
          </a:prstGeom>
          <a:solidFill>
            <a:schemeClr val="accent4">
              <a:lumMod val="60000"/>
              <a:lumOff val="40000"/>
              <a:alpha val="51000"/>
            </a:schemeClr>
          </a:solidFill>
          <a:ln>
            <a:noFill/>
          </a:ln>
          <a:effectLst>
            <a:reflection blurRad="6350" stA="50000" endA="300" endPos="90000" dir="5400000" sy="-100000" algn="bl" rotWithShape="0"/>
            <a:softEdge rad="127000"/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/>
          </a:p>
        </p:txBody>
      </p:sp>
      <p:sp>
        <p:nvSpPr>
          <p:cNvPr id="30" name="Rectangle 29"/>
          <p:cNvSpPr/>
          <p:nvPr/>
        </p:nvSpPr>
        <p:spPr>
          <a:xfrm>
            <a:off x="2540001" y="1"/>
            <a:ext cx="1875513" cy="9130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sz="5333" b="1" dirty="0">
                <a:solidFill>
                  <a:schemeClr val="bg1"/>
                </a:solidFill>
              </a:rPr>
              <a:t>Board</a:t>
            </a:r>
            <a:endParaRPr lang="en-US" sz="5333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B94EEB0-7DE8-428A-992D-690DA1E53A67}"/>
              </a:ext>
            </a:extLst>
          </p:cNvPr>
          <p:cNvGrpSpPr/>
          <p:nvPr/>
        </p:nvGrpSpPr>
        <p:grpSpPr>
          <a:xfrm>
            <a:off x="3352800" y="3276600"/>
            <a:ext cx="4254229" cy="2178773"/>
            <a:chOff x="3366914" y="2916559"/>
            <a:chExt cx="2424286" cy="1655441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A998503-7EF9-4899-8079-3846622F0E8E}"/>
                </a:ext>
              </a:extLst>
            </p:cNvPr>
            <p:cNvSpPr/>
            <p:nvPr/>
          </p:nvSpPr>
          <p:spPr>
            <a:xfrm>
              <a:off x="3366914" y="3203451"/>
              <a:ext cx="2424286" cy="129614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60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C7F9ED-A64C-406B-9E01-E53559234275}"/>
                </a:ext>
              </a:extLst>
            </p:cNvPr>
            <p:cNvSpPr/>
            <p:nvPr/>
          </p:nvSpPr>
          <p:spPr>
            <a:xfrm>
              <a:off x="3419872" y="3140968"/>
              <a:ext cx="2304256" cy="129614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600"/>
            </a:p>
          </p:txBody>
        </p:sp>
        <p:sp>
          <p:nvSpPr>
            <p:cNvPr id="5" name="Rectangle 3">
              <a:extLst>
                <a:ext uri="{FF2B5EF4-FFF2-40B4-BE49-F238E27FC236}">
                  <a16:creationId xmlns:a16="http://schemas.microsoft.com/office/drawing/2014/main" id="{0ECB8105-132E-4281-B01E-DD51DE03B94A}"/>
                </a:ext>
              </a:extLst>
            </p:cNvPr>
            <p:cNvSpPr/>
            <p:nvPr/>
          </p:nvSpPr>
          <p:spPr>
            <a:xfrm>
              <a:off x="4572000" y="2916559"/>
              <a:ext cx="1080120" cy="1520552"/>
            </a:xfrm>
            <a:custGeom>
              <a:avLst/>
              <a:gdLst>
                <a:gd name="connsiteX0" fmla="*/ 0 w 1080120"/>
                <a:gd name="connsiteY0" fmla="*/ 0 h 1368152"/>
                <a:gd name="connsiteX1" fmla="*/ 1080120 w 1080120"/>
                <a:gd name="connsiteY1" fmla="*/ 0 h 1368152"/>
                <a:gd name="connsiteX2" fmla="*/ 1080120 w 1080120"/>
                <a:gd name="connsiteY2" fmla="*/ 1368152 h 1368152"/>
                <a:gd name="connsiteX3" fmla="*/ 0 w 1080120"/>
                <a:gd name="connsiteY3" fmla="*/ 1368152 h 1368152"/>
                <a:gd name="connsiteX4" fmla="*/ 0 w 1080120"/>
                <a:gd name="connsiteY4" fmla="*/ 0 h 1368152"/>
                <a:gd name="connsiteX0" fmla="*/ 0 w 1080120"/>
                <a:gd name="connsiteY0" fmla="*/ 95250 h 1463402"/>
                <a:gd name="connsiteX1" fmla="*/ 1080120 w 1080120"/>
                <a:gd name="connsiteY1" fmla="*/ 0 h 1463402"/>
                <a:gd name="connsiteX2" fmla="*/ 1080120 w 1080120"/>
                <a:gd name="connsiteY2" fmla="*/ 1463402 h 1463402"/>
                <a:gd name="connsiteX3" fmla="*/ 0 w 1080120"/>
                <a:gd name="connsiteY3" fmla="*/ 1463402 h 1463402"/>
                <a:gd name="connsiteX4" fmla="*/ 0 w 1080120"/>
                <a:gd name="connsiteY4" fmla="*/ 95250 h 1463402"/>
                <a:gd name="connsiteX0" fmla="*/ 0 w 1080120"/>
                <a:gd name="connsiteY0" fmla="*/ 131815 h 1499967"/>
                <a:gd name="connsiteX1" fmla="*/ 1080120 w 1080120"/>
                <a:gd name="connsiteY1" fmla="*/ 36565 h 1499967"/>
                <a:gd name="connsiteX2" fmla="*/ 1080120 w 1080120"/>
                <a:gd name="connsiteY2" fmla="*/ 1499967 h 1499967"/>
                <a:gd name="connsiteX3" fmla="*/ 0 w 1080120"/>
                <a:gd name="connsiteY3" fmla="*/ 1499967 h 1499967"/>
                <a:gd name="connsiteX4" fmla="*/ 0 w 1080120"/>
                <a:gd name="connsiteY4" fmla="*/ 131815 h 1499967"/>
                <a:gd name="connsiteX0" fmla="*/ 0 w 1080120"/>
                <a:gd name="connsiteY0" fmla="*/ 152612 h 1520764"/>
                <a:gd name="connsiteX1" fmla="*/ 1080120 w 1080120"/>
                <a:gd name="connsiteY1" fmla="*/ 57362 h 1520764"/>
                <a:gd name="connsiteX2" fmla="*/ 1080120 w 1080120"/>
                <a:gd name="connsiteY2" fmla="*/ 1520764 h 1520764"/>
                <a:gd name="connsiteX3" fmla="*/ 0 w 1080120"/>
                <a:gd name="connsiteY3" fmla="*/ 1520764 h 1520764"/>
                <a:gd name="connsiteX4" fmla="*/ 0 w 1080120"/>
                <a:gd name="connsiteY4" fmla="*/ 152612 h 1520764"/>
                <a:gd name="connsiteX0" fmla="*/ 0 w 1080120"/>
                <a:gd name="connsiteY0" fmla="*/ 123156 h 1491308"/>
                <a:gd name="connsiteX1" fmla="*/ 1080120 w 1080120"/>
                <a:gd name="connsiteY1" fmla="*/ 27906 h 1491308"/>
                <a:gd name="connsiteX2" fmla="*/ 1080120 w 1080120"/>
                <a:gd name="connsiteY2" fmla="*/ 1491308 h 1491308"/>
                <a:gd name="connsiteX3" fmla="*/ 0 w 1080120"/>
                <a:gd name="connsiteY3" fmla="*/ 1491308 h 1491308"/>
                <a:gd name="connsiteX4" fmla="*/ 0 w 1080120"/>
                <a:gd name="connsiteY4" fmla="*/ 123156 h 1491308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80120 w 1080120"/>
                <a:gd name="connsiteY2" fmla="*/ 152055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0120" h="1520552">
                  <a:moveTo>
                    <a:pt x="0" y="152400"/>
                  </a:moveTo>
                  <a:cubicBezTo>
                    <a:pt x="369565" y="6350"/>
                    <a:pt x="653405" y="-44450"/>
                    <a:pt x="1080120" y="0"/>
                  </a:cubicBezTo>
                  <a:lnTo>
                    <a:pt x="1070595" y="1349102"/>
                  </a:lnTo>
                  <a:cubicBezTo>
                    <a:pt x="694680" y="1311002"/>
                    <a:pt x="309240" y="1358627"/>
                    <a:pt x="0" y="1520552"/>
                  </a:cubicBezTo>
                  <a:lnTo>
                    <a:pt x="0" y="152400"/>
                  </a:ln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600"/>
            </a:p>
          </p:txBody>
        </p:sp>
        <p:sp>
          <p:nvSpPr>
            <p:cNvPr id="6" name="Rectangle 3">
              <a:extLst>
                <a:ext uri="{FF2B5EF4-FFF2-40B4-BE49-F238E27FC236}">
                  <a16:creationId xmlns:a16="http://schemas.microsoft.com/office/drawing/2014/main" id="{8A92F624-1D51-4086-8B7B-6312A8D037EF}"/>
                </a:ext>
              </a:extLst>
            </p:cNvPr>
            <p:cNvSpPr/>
            <p:nvPr/>
          </p:nvSpPr>
          <p:spPr>
            <a:xfrm flipH="1">
              <a:off x="3491880" y="2916559"/>
              <a:ext cx="1080120" cy="1520552"/>
            </a:xfrm>
            <a:custGeom>
              <a:avLst/>
              <a:gdLst>
                <a:gd name="connsiteX0" fmla="*/ 0 w 1080120"/>
                <a:gd name="connsiteY0" fmla="*/ 0 h 1368152"/>
                <a:gd name="connsiteX1" fmla="*/ 1080120 w 1080120"/>
                <a:gd name="connsiteY1" fmla="*/ 0 h 1368152"/>
                <a:gd name="connsiteX2" fmla="*/ 1080120 w 1080120"/>
                <a:gd name="connsiteY2" fmla="*/ 1368152 h 1368152"/>
                <a:gd name="connsiteX3" fmla="*/ 0 w 1080120"/>
                <a:gd name="connsiteY3" fmla="*/ 1368152 h 1368152"/>
                <a:gd name="connsiteX4" fmla="*/ 0 w 1080120"/>
                <a:gd name="connsiteY4" fmla="*/ 0 h 1368152"/>
                <a:gd name="connsiteX0" fmla="*/ 0 w 1080120"/>
                <a:gd name="connsiteY0" fmla="*/ 95250 h 1463402"/>
                <a:gd name="connsiteX1" fmla="*/ 1080120 w 1080120"/>
                <a:gd name="connsiteY1" fmla="*/ 0 h 1463402"/>
                <a:gd name="connsiteX2" fmla="*/ 1080120 w 1080120"/>
                <a:gd name="connsiteY2" fmla="*/ 1463402 h 1463402"/>
                <a:gd name="connsiteX3" fmla="*/ 0 w 1080120"/>
                <a:gd name="connsiteY3" fmla="*/ 1463402 h 1463402"/>
                <a:gd name="connsiteX4" fmla="*/ 0 w 1080120"/>
                <a:gd name="connsiteY4" fmla="*/ 95250 h 1463402"/>
                <a:gd name="connsiteX0" fmla="*/ 0 w 1080120"/>
                <a:gd name="connsiteY0" fmla="*/ 131815 h 1499967"/>
                <a:gd name="connsiteX1" fmla="*/ 1080120 w 1080120"/>
                <a:gd name="connsiteY1" fmla="*/ 36565 h 1499967"/>
                <a:gd name="connsiteX2" fmla="*/ 1080120 w 1080120"/>
                <a:gd name="connsiteY2" fmla="*/ 1499967 h 1499967"/>
                <a:gd name="connsiteX3" fmla="*/ 0 w 1080120"/>
                <a:gd name="connsiteY3" fmla="*/ 1499967 h 1499967"/>
                <a:gd name="connsiteX4" fmla="*/ 0 w 1080120"/>
                <a:gd name="connsiteY4" fmla="*/ 131815 h 1499967"/>
                <a:gd name="connsiteX0" fmla="*/ 0 w 1080120"/>
                <a:gd name="connsiteY0" fmla="*/ 152612 h 1520764"/>
                <a:gd name="connsiteX1" fmla="*/ 1080120 w 1080120"/>
                <a:gd name="connsiteY1" fmla="*/ 57362 h 1520764"/>
                <a:gd name="connsiteX2" fmla="*/ 1080120 w 1080120"/>
                <a:gd name="connsiteY2" fmla="*/ 1520764 h 1520764"/>
                <a:gd name="connsiteX3" fmla="*/ 0 w 1080120"/>
                <a:gd name="connsiteY3" fmla="*/ 1520764 h 1520764"/>
                <a:gd name="connsiteX4" fmla="*/ 0 w 1080120"/>
                <a:gd name="connsiteY4" fmla="*/ 152612 h 1520764"/>
                <a:gd name="connsiteX0" fmla="*/ 0 w 1080120"/>
                <a:gd name="connsiteY0" fmla="*/ 123156 h 1491308"/>
                <a:gd name="connsiteX1" fmla="*/ 1080120 w 1080120"/>
                <a:gd name="connsiteY1" fmla="*/ 27906 h 1491308"/>
                <a:gd name="connsiteX2" fmla="*/ 1080120 w 1080120"/>
                <a:gd name="connsiteY2" fmla="*/ 1491308 h 1491308"/>
                <a:gd name="connsiteX3" fmla="*/ 0 w 1080120"/>
                <a:gd name="connsiteY3" fmla="*/ 1491308 h 1491308"/>
                <a:gd name="connsiteX4" fmla="*/ 0 w 1080120"/>
                <a:gd name="connsiteY4" fmla="*/ 123156 h 1491308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80120 w 1080120"/>
                <a:gd name="connsiteY2" fmla="*/ 152055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0120" h="1520552">
                  <a:moveTo>
                    <a:pt x="0" y="152400"/>
                  </a:moveTo>
                  <a:cubicBezTo>
                    <a:pt x="369565" y="6350"/>
                    <a:pt x="653405" y="-44450"/>
                    <a:pt x="1080120" y="0"/>
                  </a:cubicBezTo>
                  <a:lnTo>
                    <a:pt x="1070595" y="1349102"/>
                  </a:lnTo>
                  <a:cubicBezTo>
                    <a:pt x="694680" y="1311002"/>
                    <a:pt x="309240" y="1358627"/>
                    <a:pt x="0" y="1520552"/>
                  </a:cubicBezTo>
                  <a:lnTo>
                    <a:pt x="0" y="152400"/>
                  </a:ln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600"/>
            </a:p>
          </p:txBody>
        </p:sp>
        <p:sp>
          <p:nvSpPr>
            <p:cNvPr id="7" name="Oval 7">
              <a:extLst>
                <a:ext uri="{FF2B5EF4-FFF2-40B4-BE49-F238E27FC236}">
                  <a16:creationId xmlns:a16="http://schemas.microsoft.com/office/drawing/2014/main" id="{D67BBE53-A59B-4BB1-9ACA-9475BE0EDABB}"/>
                </a:ext>
              </a:extLst>
            </p:cNvPr>
            <p:cNvSpPr/>
            <p:nvPr/>
          </p:nvSpPr>
          <p:spPr>
            <a:xfrm>
              <a:off x="4439051" y="4449847"/>
              <a:ext cx="257915" cy="122153"/>
            </a:xfrm>
            <a:custGeom>
              <a:avLst/>
              <a:gdLst/>
              <a:ahLst/>
              <a:cxnLst/>
              <a:rect l="l" t="t" r="r" b="b"/>
              <a:pathLst>
                <a:path w="900094" h="360040">
                  <a:moveTo>
                    <a:pt x="0" y="0"/>
                  </a:moveTo>
                  <a:lnTo>
                    <a:pt x="900094" y="0"/>
                  </a:lnTo>
                  <a:cubicBezTo>
                    <a:pt x="900094" y="198845"/>
                    <a:pt x="698601" y="360040"/>
                    <a:pt x="450047" y="360040"/>
                  </a:cubicBezTo>
                  <a:cubicBezTo>
                    <a:pt x="201493" y="360040"/>
                    <a:pt x="0" y="198845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600"/>
            </a:p>
          </p:txBody>
        </p:sp>
      </p:grpSp>
      <p:sp>
        <p:nvSpPr>
          <p:cNvPr id="8" name="Rectangle 7"/>
          <p:cNvSpPr/>
          <p:nvPr/>
        </p:nvSpPr>
        <p:spPr>
          <a:xfrm>
            <a:off x="3891579" y="3962400"/>
            <a:ext cx="1172116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867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ADD TEXT</a:t>
            </a:r>
            <a:endParaRPr lang="ko-KR" altLang="en-US" sz="1867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720379" y="3962400"/>
            <a:ext cx="1172116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867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ADD TEXT</a:t>
            </a:r>
            <a:endParaRPr lang="ko-KR" altLang="en-US" sz="1867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cxnSp>
        <p:nvCxnSpPr>
          <p:cNvPr id="10" name="Elbow Connector 31">
            <a:extLst>
              <a:ext uri="{FF2B5EF4-FFF2-40B4-BE49-F238E27FC236}">
                <a16:creationId xmlns:a16="http://schemas.microsoft.com/office/drawing/2014/main" id="{2DF8FD2E-B3E1-420B-AA6A-16752DAD1DDA}"/>
              </a:ext>
            </a:extLst>
          </p:cNvPr>
          <p:cNvCxnSpPr/>
          <p:nvPr/>
        </p:nvCxnSpPr>
        <p:spPr>
          <a:xfrm rot="16200000" flipH="1">
            <a:off x="2809200" y="2067600"/>
            <a:ext cx="1548000" cy="1680000"/>
          </a:xfrm>
          <a:prstGeom prst="bentConnector3">
            <a:avLst>
              <a:gd name="adj1" fmla="val -441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Elbow Connector 34">
            <a:extLst>
              <a:ext uri="{FF2B5EF4-FFF2-40B4-BE49-F238E27FC236}">
                <a16:creationId xmlns:a16="http://schemas.microsoft.com/office/drawing/2014/main" id="{81E6113B-ADC6-48B5-8F58-E8255CAE5063}"/>
              </a:ext>
            </a:extLst>
          </p:cNvPr>
          <p:cNvCxnSpPr/>
          <p:nvPr/>
        </p:nvCxnSpPr>
        <p:spPr>
          <a:xfrm rot="5400000">
            <a:off x="6568400" y="2067600"/>
            <a:ext cx="1548000" cy="1680000"/>
          </a:xfrm>
          <a:prstGeom prst="bentConnector3">
            <a:avLst>
              <a:gd name="adj1" fmla="val -253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19">
            <a:extLst>
              <a:ext uri="{FF2B5EF4-FFF2-40B4-BE49-F238E27FC236}">
                <a16:creationId xmlns:a16="http://schemas.microsoft.com/office/drawing/2014/main" id="{B432DFAC-80AE-49C2-9890-E023363F67AC}"/>
              </a:ext>
            </a:extLst>
          </p:cNvPr>
          <p:cNvCxnSpPr/>
          <p:nvPr/>
        </p:nvCxnSpPr>
        <p:spPr>
          <a:xfrm flipV="1">
            <a:off x="2743200" y="4648200"/>
            <a:ext cx="1680000" cy="972000"/>
          </a:xfrm>
          <a:prstGeom prst="bentConnector3">
            <a:avLst>
              <a:gd name="adj1" fmla="val 100515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lbow Connector 22">
            <a:extLst>
              <a:ext uri="{FF2B5EF4-FFF2-40B4-BE49-F238E27FC236}">
                <a16:creationId xmlns:a16="http://schemas.microsoft.com/office/drawing/2014/main" id="{F09A59E4-04C7-4785-ADC6-5590502D4986}"/>
              </a:ext>
            </a:extLst>
          </p:cNvPr>
          <p:cNvCxnSpPr>
            <a:cxnSpLocks/>
          </p:cNvCxnSpPr>
          <p:nvPr/>
        </p:nvCxnSpPr>
        <p:spPr>
          <a:xfrm rot="10800000">
            <a:off x="6502400" y="4648200"/>
            <a:ext cx="1680000" cy="972000"/>
          </a:xfrm>
          <a:prstGeom prst="bentConnector3">
            <a:avLst>
              <a:gd name="adj1" fmla="val 99033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742513" y="1981200"/>
            <a:ext cx="1745991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867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ADD TEXT HERE</a:t>
            </a:r>
            <a:endParaRPr lang="ko-KR" altLang="en-US" sz="1867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667313" y="1981200"/>
            <a:ext cx="1745991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867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ADD TEXT HERE</a:t>
            </a:r>
            <a:endParaRPr lang="ko-KR" altLang="en-US" sz="1867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39313" y="5486400"/>
            <a:ext cx="1745991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867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ADD TEXT HERE</a:t>
            </a:r>
            <a:endParaRPr lang="ko-KR" altLang="en-US" sz="1867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8362513" y="5410200"/>
            <a:ext cx="1745991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867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ADD TEXT HERE</a:t>
            </a:r>
            <a:endParaRPr lang="ko-KR" altLang="en-US" sz="1867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08000" y="2286002"/>
            <a:ext cx="2133600" cy="933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800"/>
              </a:spcBef>
              <a:buClr>
                <a:schemeClr val="dk1"/>
              </a:buClr>
              <a:buSzPts val="1100"/>
            </a:pPr>
            <a:r>
              <a:rPr lang="en-US" sz="1600" dirty="0">
                <a:solidFill>
                  <a:schemeClr val="bg1"/>
                </a:solidFill>
              </a:rPr>
              <a:t>You can add more text here by using  your </a:t>
            </a:r>
          </a:p>
          <a:p>
            <a:pPr algn="ctr">
              <a:spcBef>
                <a:spcPts val="800"/>
              </a:spcBef>
              <a:buClr>
                <a:schemeClr val="dk1"/>
              </a:buClr>
              <a:buSzPts val="1100"/>
            </a:pPr>
            <a:r>
              <a:rPr lang="en-US" sz="1600" dirty="0">
                <a:solidFill>
                  <a:schemeClr val="bg1"/>
                </a:solidFill>
              </a:rPr>
              <a:t>Theme of working.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534400" y="2286002"/>
            <a:ext cx="2133600" cy="933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800"/>
              </a:spcBef>
              <a:buClr>
                <a:schemeClr val="dk1"/>
              </a:buClr>
              <a:buSzPts val="1100"/>
            </a:pPr>
            <a:r>
              <a:rPr lang="en-US" sz="1600" dirty="0">
                <a:solidFill>
                  <a:schemeClr val="bg1"/>
                </a:solidFill>
              </a:rPr>
              <a:t>You can add more text here by using  your </a:t>
            </a:r>
          </a:p>
          <a:p>
            <a:pPr algn="ctr">
              <a:spcBef>
                <a:spcPts val="800"/>
              </a:spcBef>
              <a:buClr>
                <a:schemeClr val="dk1"/>
              </a:buClr>
              <a:buSzPts val="1100"/>
            </a:pPr>
            <a:r>
              <a:rPr lang="en-US" sz="1600" dirty="0">
                <a:solidFill>
                  <a:schemeClr val="bg1"/>
                </a:solidFill>
              </a:rPr>
              <a:t>Theme of working.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06400" y="5791202"/>
            <a:ext cx="2133600" cy="933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800"/>
              </a:spcBef>
              <a:buClr>
                <a:schemeClr val="dk1"/>
              </a:buClr>
              <a:buSzPts val="1100"/>
            </a:pPr>
            <a:r>
              <a:rPr lang="en-US" sz="1600" dirty="0">
                <a:solidFill>
                  <a:schemeClr val="bg1"/>
                </a:solidFill>
              </a:rPr>
              <a:t>You can add more text here by using  your </a:t>
            </a:r>
          </a:p>
          <a:p>
            <a:pPr algn="ctr">
              <a:spcBef>
                <a:spcPts val="800"/>
              </a:spcBef>
              <a:buClr>
                <a:schemeClr val="dk1"/>
              </a:buClr>
              <a:buSzPts val="1100"/>
            </a:pPr>
            <a:r>
              <a:rPr lang="en-US" sz="1600" dirty="0">
                <a:solidFill>
                  <a:schemeClr val="bg1"/>
                </a:solidFill>
              </a:rPr>
              <a:t>Theme of working.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8331200" y="5715002"/>
            <a:ext cx="2133600" cy="933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800"/>
              </a:spcBef>
              <a:buClr>
                <a:schemeClr val="dk1"/>
              </a:buClr>
              <a:buSzPts val="1100"/>
            </a:pPr>
            <a:r>
              <a:rPr lang="en-US" sz="1600" dirty="0">
                <a:solidFill>
                  <a:schemeClr val="bg1"/>
                </a:solidFill>
              </a:rPr>
              <a:t>You can add more text here by using  your </a:t>
            </a:r>
          </a:p>
          <a:p>
            <a:pPr algn="ctr">
              <a:spcBef>
                <a:spcPts val="800"/>
              </a:spcBef>
              <a:buClr>
                <a:schemeClr val="dk1"/>
              </a:buClr>
              <a:buSzPts val="1100"/>
            </a:pPr>
            <a:r>
              <a:rPr lang="en-US" sz="1600" dirty="0">
                <a:solidFill>
                  <a:schemeClr val="bg1"/>
                </a:solidFill>
              </a:rPr>
              <a:t>Theme of working.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B1DEA87-5A5F-4FFA-8934-9C26E8902D12}"/>
              </a:ext>
            </a:extLst>
          </p:cNvPr>
          <p:cNvGrpSpPr/>
          <p:nvPr/>
        </p:nvGrpSpPr>
        <p:grpSpPr>
          <a:xfrm flipH="1">
            <a:off x="0" y="0"/>
            <a:ext cx="1578216" cy="1040677"/>
            <a:chOff x="3983887" y="4061275"/>
            <a:chExt cx="2122406" cy="1866023"/>
          </a:xfrm>
        </p:grpSpPr>
        <p:grpSp>
          <p:nvGrpSpPr>
            <p:cNvPr id="25" name="Group 47">
              <a:extLst>
                <a:ext uri="{FF2B5EF4-FFF2-40B4-BE49-F238E27FC236}">
                  <a16:creationId xmlns:a16="http://schemas.microsoft.com/office/drawing/2014/main" id="{7782A974-77A5-4765-BF6E-FFE22E7B5C69}"/>
                </a:ext>
              </a:extLst>
            </p:cNvPr>
            <p:cNvGrpSpPr/>
            <p:nvPr/>
          </p:nvGrpSpPr>
          <p:grpSpPr>
            <a:xfrm>
              <a:off x="3983887" y="5358975"/>
              <a:ext cx="2049157" cy="568323"/>
              <a:chOff x="3622676" y="3492499"/>
              <a:chExt cx="2575763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38" name="Freeform 15">
                <a:extLst>
                  <a:ext uri="{FF2B5EF4-FFF2-40B4-BE49-F238E27FC236}">
                    <a16:creationId xmlns:a16="http://schemas.microsoft.com/office/drawing/2014/main" id="{9E81A0D9-3256-4ECD-BCB8-63635DE1C277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5763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2985"/>
                  <a:gd name="connsiteY0" fmla="*/ 0 h 714375"/>
                  <a:gd name="connsiteX1" fmla="*/ 6350 w 2572985"/>
                  <a:gd name="connsiteY1" fmla="*/ 177800 h 714375"/>
                  <a:gd name="connsiteX2" fmla="*/ 9525 w 2572985"/>
                  <a:gd name="connsiteY2" fmla="*/ 266700 h 714375"/>
                  <a:gd name="connsiteX3" fmla="*/ 2460625 w 2572985"/>
                  <a:gd name="connsiteY3" fmla="*/ 273050 h 714375"/>
                  <a:gd name="connsiteX4" fmla="*/ 2457450 w 2572985"/>
                  <a:gd name="connsiteY4" fmla="*/ 587375 h 714375"/>
                  <a:gd name="connsiteX5" fmla="*/ 66675 w 2572985"/>
                  <a:gd name="connsiteY5" fmla="*/ 590550 h 714375"/>
                  <a:gd name="connsiteX6" fmla="*/ 88900 w 2572985"/>
                  <a:gd name="connsiteY6" fmla="*/ 593725 h 714375"/>
                  <a:gd name="connsiteX7" fmla="*/ 92075 w 2572985"/>
                  <a:gd name="connsiteY7" fmla="*/ 546100 h 714375"/>
                  <a:gd name="connsiteX8" fmla="*/ 0 w 2572985"/>
                  <a:gd name="connsiteY8" fmla="*/ 619125 h 714375"/>
                  <a:gd name="connsiteX9" fmla="*/ 6350 w 2572985"/>
                  <a:gd name="connsiteY9" fmla="*/ 714375 h 714375"/>
                  <a:gd name="connsiteX10" fmla="*/ 2565400 w 2572985"/>
                  <a:gd name="connsiteY10" fmla="*/ 714375 h 714375"/>
                  <a:gd name="connsiteX11" fmla="*/ 2565567 w 2572985"/>
                  <a:gd name="connsiteY11" fmla="*/ 205427 h 714375"/>
                  <a:gd name="connsiteX12" fmla="*/ 2295525 w 2572985"/>
                  <a:gd name="connsiteY12" fmla="*/ 0 h 714375"/>
                  <a:gd name="connsiteX13" fmla="*/ 225425 w 2572985"/>
                  <a:gd name="connsiteY13" fmla="*/ 0 h 714375"/>
                  <a:gd name="connsiteX0" fmla="*/ 225425 w 2575763"/>
                  <a:gd name="connsiteY0" fmla="*/ 0 h 714375"/>
                  <a:gd name="connsiteX1" fmla="*/ 6350 w 2575763"/>
                  <a:gd name="connsiteY1" fmla="*/ 177800 h 714375"/>
                  <a:gd name="connsiteX2" fmla="*/ 9525 w 2575763"/>
                  <a:gd name="connsiteY2" fmla="*/ 266700 h 714375"/>
                  <a:gd name="connsiteX3" fmla="*/ 2460625 w 2575763"/>
                  <a:gd name="connsiteY3" fmla="*/ 273050 h 714375"/>
                  <a:gd name="connsiteX4" fmla="*/ 2457450 w 2575763"/>
                  <a:gd name="connsiteY4" fmla="*/ 587375 h 714375"/>
                  <a:gd name="connsiteX5" fmla="*/ 66675 w 2575763"/>
                  <a:gd name="connsiteY5" fmla="*/ 590550 h 714375"/>
                  <a:gd name="connsiteX6" fmla="*/ 88900 w 2575763"/>
                  <a:gd name="connsiteY6" fmla="*/ 593725 h 714375"/>
                  <a:gd name="connsiteX7" fmla="*/ 92075 w 2575763"/>
                  <a:gd name="connsiteY7" fmla="*/ 546100 h 714375"/>
                  <a:gd name="connsiteX8" fmla="*/ 0 w 2575763"/>
                  <a:gd name="connsiteY8" fmla="*/ 619125 h 714375"/>
                  <a:gd name="connsiteX9" fmla="*/ 6350 w 2575763"/>
                  <a:gd name="connsiteY9" fmla="*/ 714375 h 714375"/>
                  <a:gd name="connsiteX10" fmla="*/ 2565400 w 2575763"/>
                  <a:gd name="connsiteY10" fmla="*/ 714375 h 714375"/>
                  <a:gd name="connsiteX11" fmla="*/ 2574145 w 2575763"/>
                  <a:gd name="connsiteY11" fmla="*/ 205427 h 714375"/>
                  <a:gd name="connsiteX12" fmla="*/ 2295525 w 2575763"/>
                  <a:gd name="connsiteY12" fmla="*/ 0 h 714375"/>
                  <a:gd name="connsiteX13" fmla="*/ 225425 w 2575763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5763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2028" y="381110"/>
                      <a:pt x="2574145" y="205427"/>
                    </a:cubicBezTo>
                    <a:cubicBezTo>
                      <a:pt x="2488420" y="123935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76200" dist="12700" dir="8100000" sy="-23000" kx="800400" algn="br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 dirty="0"/>
              </a:p>
            </p:txBody>
          </p:sp>
          <p:sp>
            <p:nvSpPr>
              <p:cNvPr id="39" name="Rectangle 22">
                <a:extLst>
                  <a:ext uri="{FF2B5EF4-FFF2-40B4-BE49-F238E27FC236}">
                    <a16:creationId xmlns:a16="http://schemas.microsoft.com/office/drawing/2014/main" id="{169C667E-41BB-4D4C-B430-4DB878F4F2ED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/>
              </a:p>
            </p:txBody>
          </p:sp>
        </p:grpSp>
        <p:grpSp>
          <p:nvGrpSpPr>
            <p:cNvPr id="26" name="Group 48">
              <a:extLst>
                <a:ext uri="{FF2B5EF4-FFF2-40B4-BE49-F238E27FC236}">
                  <a16:creationId xmlns:a16="http://schemas.microsoft.com/office/drawing/2014/main" id="{E281F405-2EE9-40BC-95BD-D8D982D4C430}"/>
                </a:ext>
              </a:extLst>
            </p:cNvPr>
            <p:cNvGrpSpPr/>
            <p:nvPr/>
          </p:nvGrpSpPr>
          <p:grpSpPr>
            <a:xfrm>
              <a:off x="4035197" y="5083389"/>
              <a:ext cx="2071096" cy="442029"/>
              <a:chOff x="3644106" y="3130550"/>
              <a:chExt cx="2603340" cy="55562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36" name="Freeform 18">
                <a:extLst>
                  <a:ext uri="{FF2B5EF4-FFF2-40B4-BE49-F238E27FC236}">
                    <a16:creationId xmlns:a16="http://schemas.microsoft.com/office/drawing/2014/main" id="{E730ABE9-6B4A-4770-9A61-36F22B8B0D6E}"/>
                  </a:ext>
                </a:extLst>
              </p:cNvPr>
              <p:cNvSpPr/>
              <p:nvPr/>
            </p:nvSpPr>
            <p:spPr>
              <a:xfrm>
                <a:off x="3644106" y="3130550"/>
                <a:ext cx="2603340" cy="555625"/>
              </a:xfrm>
              <a:custGeom>
                <a:avLst/>
                <a:gdLst>
                  <a:gd name="connsiteX0" fmla="*/ 47625 w 2552700"/>
                  <a:gd name="connsiteY0" fmla="*/ 374650 h 685800"/>
                  <a:gd name="connsiteX1" fmla="*/ 0 w 2552700"/>
                  <a:gd name="connsiteY1" fmla="*/ 422275 h 685800"/>
                  <a:gd name="connsiteX2" fmla="*/ 447675 w 2552700"/>
                  <a:gd name="connsiteY2" fmla="*/ 685800 h 685800"/>
                  <a:gd name="connsiteX3" fmla="*/ 2549525 w 2552700"/>
                  <a:gd name="connsiteY3" fmla="*/ 615950 h 685800"/>
                  <a:gd name="connsiteX4" fmla="*/ 2552700 w 2552700"/>
                  <a:gd name="connsiteY4" fmla="*/ 273050 h 685800"/>
                  <a:gd name="connsiteX5" fmla="*/ 1384300 w 2552700"/>
                  <a:gd name="connsiteY5" fmla="*/ 0 h 685800"/>
                  <a:gd name="connsiteX6" fmla="*/ 6350 w 2552700"/>
                  <a:gd name="connsiteY6" fmla="*/ 168275 h 685800"/>
                  <a:gd name="connsiteX7" fmla="*/ 3175 w 2552700"/>
                  <a:gd name="connsiteY7" fmla="*/ 206375 h 685800"/>
                  <a:gd name="connsiteX8" fmla="*/ 463550 w 2552700"/>
                  <a:gd name="connsiteY8" fmla="*/ 374650 h 685800"/>
                  <a:gd name="connsiteX9" fmla="*/ 2520950 w 2552700"/>
                  <a:gd name="connsiteY9" fmla="*/ 333375 h 685800"/>
                  <a:gd name="connsiteX10" fmla="*/ 2501900 w 2552700"/>
                  <a:gd name="connsiteY10" fmla="*/ 549275 h 685800"/>
                  <a:gd name="connsiteX11" fmla="*/ 473075 w 2552700"/>
                  <a:gd name="connsiteY11" fmla="*/ 622300 h 685800"/>
                  <a:gd name="connsiteX12" fmla="*/ 47625 w 2552700"/>
                  <a:gd name="connsiteY12" fmla="*/ 374650 h 685800"/>
                  <a:gd name="connsiteX0" fmla="*/ 47625 w 2552700"/>
                  <a:gd name="connsiteY0" fmla="*/ 263525 h 574675"/>
                  <a:gd name="connsiteX1" fmla="*/ 0 w 2552700"/>
                  <a:gd name="connsiteY1" fmla="*/ 311150 h 574675"/>
                  <a:gd name="connsiteX2" fmla="*/ 447675 w 2552700"/>
                  <a:gd name="connsiteY2" fmla="*/ 574675 h 574675"/>
                  <a:gd name="connsiteX3" fmla="*/ 2549525 w 2552700"/>
                  <a:gd name="connsiteY3" fmla="*/ 504825 h 574675"/>
                  <a:gd name="connsiteX4" fmla="*/ 2552700 w 2552700"/>
                  <a:gd name="connsiteY4" fmla="*/ 161925 h 574675"/>
                  <a:gd name="connsiteX5" fmla="*/ 1552575 w 2552700"/>
                  <a:gd name="connsiteY5" fmla="*/ 0 h 574675"/>
                  <a:gd name="connsiteX6" fmla="*/ 6350 w 2552700"/>
                  <a:gd name="connsiteY6" fmla="*/ 57150 h 574675"/>
                  <a:gd name="connsiteX7" fmla="*/ 3175 w 2552700"/>
                  <a:gd name="connsiteY7" fmla="*/ 95250 h 574675"/>
                  <a:gd name="connsiteX8" fmla="*/ 463550 w 2552700"/>
                  <a:gd name="connsiteY8" fmla="*/ 263525 h 574675"/>
                  <a:gd name="connsiteX9" fmla="*/ 2520950 w 2552700"/>
                  <a:gd name="connsiteY9" fmla="*/ 222250 h 574675"/>
                  <a:gd name="connsiteX10" fmla="*/ 2501900 w 2552700"/>
                  <a:gd name="connsiteY10" fmla="*/ 438150 h 574675"/>
                  <a:gd name="connsiteX11" fmla="*/ 473075 w 2552700"/>
                  <a:gd name="connsiteY11" fmla="*/ 511175 h 574675"/>
                  <a:gd name="connsiteX12" fmla="*/ 47625 w 2552700"/>
                  <a:gd name="connsiteY12" fmla="*/ 263525 h 574675"/>
                  <a:gd name="connsiteX0" fmla="*/ 47625 w 2552700"/>
                  <a:gd name="connsiteY0" fmla="*/ 244475 h 555625"/>
                  <a:gd name="connsiteX1" fmla="*/ 0 w 2552700"/>
                  <a:gd name="connsiteY1" fmla="*/ 292100 h 555625"/>
                  <a:gd name="connsiteX2" fmla="*/ 447675 w 2552700"/>
                  <a:gd name="connsiteY2" fmla="*/ 555625 h 555625"/>
                  <a:gd name="connsiteX3" fmla="*/ 2549525 w 2552700"/>
                  <a:gd name="connsiteY3" fmla="*/ 485775 h 555625"/>
                  <a:gd name="connsiteX4" fmla="*/ 2552700 w 2552700"/>
                  <a:gd name="connsiteY4" fmla="*/ 142875 h 555625"/>
                  <a:gd name="connsiteX5" fmla="*/ 1606550 w 2552700"/>
                  <a:gd name="connsiteY5" fmla="*/ 0 h 555625"/>
                  <a:gd name="connsiteX6" fmla="*/ 6350 w 2552700"/>
                  <a:gd name="connsiteY6" fmla="*/ 38100 h 555625"/>
                  <a:gd name="connsiteX7" fmla="*/ 3175 w 2552700"/>
                  <a:gd name="connsiteY7" fmla="*/ 76200 h 555625"/>
                  <a:gd name="connsiteX8" fmla="*/ 463550 w 2552700"/>
                  <a:gd name="connsiteY8" fmla="*/ 244475 h 555625"/>
                  <a:gd name="connsiteX9" fmla="*/ 2520950 w 2552700"/>
                  <a:gd name="connsiteY9" fmla="*/ 203200 h 555625"/>
                  <a:gd name="connsiteX10" fmla="*/ 2501900 w 2552700"/>
                  <a:gd name="connsiteY10" fmla="*/ 419100 h 555625"/>
                  <a:gd name="connsiteX11" fmla="*/ 473075 w 2552700"/>
                  <a:gd name="connsiteY11" fmla="*/ 492125 h 555625"/>
                  <a:gd name="connsiteX12" fmla="*/ 47625 w 2552700"/>
                  <a:gd name="connsiteY12" fmla="*/ 244475 h 555625"/>
                  <a:gd name="connsiteX0" fmla="*/ 47625 w 2585519"/>
                  <a:gd name="connsiteY0" fmla="*/ 244475 h 555625"/>
                  <a:gd name="connsiteX1" fmla="*/ 0 w 2585519"/>
                  <a:gd name="connsiteY1" fmla="*/ 292100 h 555625"/>
                  <a:gd name="connsiteX2" fmla="*/ 447675 w 2585519"/>
                  <a:gd name="connsiteY2" fmla="*/ 555625 h 555625"/>
                  <a:gd name="connsiteX3" fmla="*/ 2549525 w 2585519"/>
                  <a:gd name="connsiteY3" fmla="*/ 485775 h 555625"/>
                  <a:gd name="connsiteX4" fmla="*/ 2552700 w 2585519"/>
                  <a:gd name="connsiteY4" fmla="*/ 142875 h 555625"/>
                  <a:gd name="connsiteX5" fmla="*/ 1606550 w 2585519"/>
                  <a:gd name="connsiteY5" fmla="*/ 0 h 555625"/>
                  <a:gd name="connsiteX6" fmla="*/ 6350 w 2585519"/>
                  <a:gd name="connsiteY6" fmla="*/ 38100 h 555625"/>
                  <a:gd name="connsiteX7" fmla="*/ 3175 w 2585519"/>
                  <a:gd name="connsiteY7" fmla="*/ 76200 h 555625"/>
                  <a:gd name="connsiteX8" fmla="*/ 463550 w 2585519"/>
                  <a:gd name="connsiteY8" fmla="*/ 244475 h 555625"/>
                  <a:gd name="connsiteX9" fmla="*/ 2520950 w 2585519"/>
                  <a:gd name="connsiteY9" fmla="*/ 203200 h 555625"/>
                  <a:gd name="connsiteX10" fmla="*/ 2501900 w 2585519"/>
                  <a:gd name="connsiteY10" fmla="*/ 419100 h 555625"/>
                  <a:gd name="connsiteX11" fmla="*/ 473075 w 2585519"/>
                  <a:gd name="connsiteY11" fmla="*/ 492125 h 555625"/>
                  <a:gd name="connsiteX12" fmla="*/ 47625 w 2585519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520950 w 2599371"/>
                  <a:gd name="connsiteY9" fmla="*/ 203200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501900 w 2599371"/>
                  <a:gd name="connsiteY11" fmla="*/ 41910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479675 w 2599371"/>
                  <a:gd name="connsiteY11" fmla="*/ 42545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740156"/>
                  <a:gd name="connsiteY0" fmla="*/ 244475 h 555625"/>
                  <a:gd name="connsiteX1" fmla="*/ 0 w 2740156"/>
                  <a:gd name="connsiteY1" fmla="*/ 292100 h 555625"/>
                  <a:gd name="connsiteX2" fmla="*/ 447675 w 2740156"/>
                  <a:gd name="connsiteY2" fmla="*/ 555625 h 555625"/>
                  <a:gd name="connsiteX3" fmla="*/ 2549525 w 2740156"/>
                  <a:gd name="connsiteY3" fmla="*/ 485775 h 555625"/>
                  <a:gd name="connsiteX4" fmla="*/ 2552700 w 2740156"/>
                  <a:gd name="connsiteY4" fmla="*/ 142875 h 555625"/>
                  <a:gd name="connsiteX5" fmla="*/ 1606550 w 2740156"/>
                  <a:gd name="connsiteY5" fmla="*/ 0 h 555625"/>
                  <a:gd name="connsiteX6" fmla="*/ 6350 w 2740156"/>
                  <a:gd name="connsiteY6" fmla="*/ 38100 h 555625"/>
                  <a:gd name="connsiteX7" fmla="*/ 3175 w 2740156"/>
                  <a:gd name="connsiteY7" fmla="*/ 76200 h 555625"/>
                  <a:gd name="connsiteX8" fmla="*/ 463550 w 2740156"/>
                  <a:gd name="connsiteY8" fmla="*/ 244475 h 555625"/>
                  <a:gd name="connsiteX9" fmla="*/ 2495550 w 2740156"/>
                  <a:gd name="connsiteY9" fmla="*/ 206375 h 555625"/>
                  <a:gd name="connsiteX10" fmla="*/ 2479675 w 2740156"/>
                  <a:gd name="connsiteY10" fmla="*/ 425450 h 555625"/>
                  <a:gd name="connsiteX11" fmla="*/ 473075 w 2740156"/>
                  <a:gd name="connsiteY11" fmla="*/ 492125 h 555625"/>
                  <a:gd name="connsiteX12" fmla="*/ 47625 w 2740156"/>
                  <a:gd name="connsiteY12" fmla="*/ 244475 h 555625"/>
                  <a:gd name="connsiteX0" fmla="*/ 47625 w 2646925"/>
                  <a:gd name="connsiteY0" fmla="*/ 244475 h 555625"/>
                  <a:gd name="connsiteX1" fmla="*/ 0 w 2646925"/>
                  <a:gd name="connsiteY1" fmla="*/ 292100 h 555625"/>
                  <a:gd name="connsiteX2" fmla="*/ 447675 w 2646925"/>
                  <a:gd name="connsiteY2" fmla="*/ 555625 h 555625"/>
                  <a:gd name="connsiteX3" fmla="*/ 2549525 w 2646925"/>
                  <a:gd name="connsiteY3" fmla="*/ 485775 h 555625"/>
                  <a:gd name="connsiteX4" fmla="*/ 2552700 w 2646925"/>
                  <a:gd name="connsiteY4" fmla="*/ 142875 h 555625"/>
                  <a:gd name="connsiteX5" fmla="*/ 1606550 w 2646925"/>
                  <a:gd name="connsiteY5" fmla="*/ 0 h 555625"/>
                  <a:gd name="connsiteX6" fmla="*/ 6350 w 2646925"/>
                  <a:gd name="connsiteY6" fmla="*/ 38100 h 555625"/>
                  <a:gd name="connsiteX7" fmla="*/ 3175 w 2646925"/>
                  <a:gd name="connsiteY7" fmla="*/ 76200 h 555625"/>
                  <a:gd name="connsiteX8" fmla="*/ 463550 w 2646925"/>
                  <a:gd name="connsiteY8" fmla="*/ 244475 h 555625"/>
                  <a:gd name="connsiteX9" fmla="*/ 2495550 w 2646925"/>
                  <a:gd name="connsiteY9" fmla="*/ 206375 h 555625"/>
                  <a:gd name="connsiteX10" fmla="*/ 2479675 w 2646925"/>
                  <a:gd name="connsiteY10" fmla="*/ 425450 h 555625"/>
                  <a:gd name="connsiteX11" fmla="*/ 473075 w 2646925"/>
                  <a:gd name="connsiteY11" fmla="*/ 492125 h 555625"/>
                  <a:gd name="connsiteX12" fmla="*/ 47625 w 2646925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24625 w 2608121"/>
                  <a:gd name="connsiteY0" fmla="*/ 244475 h 555625"/>
                  <a:gd name="connsiteX1" fmla="*/ 8750 w 2608121"/>
                  <a:gd name="connsiteY1" fmla="*/ 292100 h 555625"/>
                  <a:gd name="connsiteX2" fmla="*/ 456425 w 2608121"/>
                  <a:gd name="connsiteY2" fmla="*/ 555625 h 555625"/>
                  <a:gd name="connsiteX3" fmla="*/ 2558275 w 2608121"/>
                  <a:gd name="connsiteY3" fmla="*/ 485775 h 555625"/>
                  <a:gd name="connsiteX4" fmla="*/ 2561450 w 2608121"/>
                  <a:gd name="connsiteY4" fmla="*/ 142875 h 555625"/>
                  <a:gd name="connsiteX5" fmla="*/ 1615300 w 2608121"/>
                  <a:gd name="connsiteY5" fmla="*/ 0 h 555625"/>
                  <a:gd name="connsiteX6" fmla="*/ 15100 w 2608121"/>
                  <a:gd name="connsiteY6" fmla="*/ 38100 h 555625"/>
                  <a:gd name="connsiteX7" fmla="*/ 11925 w 2608121"/>
                  <a:gd name="connsiteY7" fmla="*/ 76200 h 555625"/>
                  <a:gd name="connsiteX8" fmla="*/ 472300 w 2608121"/>
                  <a:gd name="connsiteY8" fmla="*/ 244475 h 555625"/>
                  <a:gd name="connsiteX9" fmla="*/ 2478900 w 2608121"/>
                  <a:gd name="connsiteY9" fmla="*/ 209550 h 555625"/>
                  <a:gd name="connsiteX10" fmla="*/ 2488425 w 2608121"/>
                  <a:gd name="connsiteY10" fmla="*/ 425450 h 555625"/>
                  <a:gd name="connsiteX11" fmla="*/ 481825 w 2608121"/>
                  <a:gd name="connsiteY11" fmla="*/ 492125 h 555625"/>
                  <a:gd name="connsiteX12" fmla="*/ 24625 w 2608121"/>
                  <a:gd name="connsiteY12" fmla="*/ 244475 h 555625"/>
                  <a:gd name="connsiteX0" fmla="*/ 20208 w 2622754"/>
                  <a:gd name="connsiteY0" fmla="*/ 244475 h 555625"/>
                  <a:gd name="connsiteX1" fmla="*/ 23383 w 2622754"/>
                  <a:gd name="connsiteY1" fmla="*/ 292100 h 555625"/>
                  <a:gd name="connsiteX2" fmla="*/ 471058 w 2622754"/>
                  <a:gd name="connsiteY2" fmla="*/ 555625 h 555625"/>
                  <a:gd name="connsiteX3" fmla="*/ 2572908 w 2622754"/>
                  <a:gd name="connsiteY3" fmla="*/ 485775 h 555625"/>
                  <a:gd name="connsiteX4" fmla="*/ 2576083 w 2622754"/>
                  <a:gd name="connsiteY4" fmla="*/ 142875 h 555625"/>
                  <a:gd name="connsiteX5" fmla="*/ 1629933 w 2622754"/>
                  <a:gd name="connsiteY5" fmla="*/ 0 h 555625"/>
                  <a:gd name="connsiteX6" fmla="*/ 29733 w 2622754"/>
                  <a:gd name="connsiteY6" fmla="*/ 38100 h 555625"/>
                  <a:gd name="connsiteX7" fmla="*/ 26558 w 2622754"/>
                  <a:gd name="connsiteY7" fmla="*/ 76200 h 555625"/>
                  <a:gd name="connsiteX8" fmla="*/ 486933 w 2622754"/>
                  <a:gd name="connsiteY8" fmla="*/ 244475 h 555625"/>
                  <a:gd name="connsiteX9" fmla="*/ 2493533 w 2622754"/>
                  <a:gd name="connsiteY9" fmla="*/ 209550 h 555625"/>
                  <a:gd name="connsiteX10" fmla="*/ 2503058 w 2622754"/>
                  <a:gd name="connsiteY10" fmla="*/ 425450 h 555625"/>
                  <a:gd name="connsiteX11" fmla="*/ 496458 w 2622754"/>
                  <a:gd name="connsiteY11" fmla="*/ 492125 h 555625"/>
                  <a:gd name="connsiteX12" fmla="*/ 20208 w 2622754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63500 w 2599371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85775 w 2599371"/>
                  <a:gd name="connsiteY11" fmla="*/ 488950 h 555625"/>
                  <a:gd name="connsiteX12" fmla="*/ 63500 w 2599371"/>
                  <a:gd name="connsiteY12" fmla="*/ 244475 h 555625"/>
                  <a:gd name="connsiteX0" fmla="*/ 96355 w 2632226"/>
                  <a:gd name="connsiteY0" fmla="*/ 244475 h 555625"/>
                  <a:gd name="connsiteX1" fmla="*/ 36030 w 2632226"/>
                  <a:gd name="connsiteY1" fmla="*/ 247650 h 555625"/>
                  <a:gd name="connsiteX2" fmla="*/ 32855 w 2632226"/>
                  <a:gd name="connsiteY2" fmla="*/ 292100 h 555625"/>
                  <a:gd name="connsiteX3" fmla="*/ 480530 w 2632226"/>
                  <a:gd name="connsiteY3" fmla="*/ 555625 h 555625"/>
                  <a:gd name="connsiteX4" fmla="*/ 2582380 w 2632226"/>
                  <a:gd name="connsiteY4" fmla="*/ 485775 h 555625"/>
                  <a:gd name="connsiteX5" fmla="*/ 2585555 w 2632226"/>
                  <a:gd name="connsiteY5" fmla="*/ 142875 h 555625"/>
                  <a:gd name="connsiteX6" fmla="*/ 1639405 w 2632226"/>
                  <a:gd name="connsiteY6" fmla="*/ 0 h 555625"/>
                  <a:gd name="connsiteX7" fmla="*/ 39205 w 2632226"/>
                  <a:gd name="connsiteY7" fmla="*/ 38100 h 555625"/>
                  <a:gd name="connsiteX8" fmla="*/ 36030 w 2632226"/>
                  <a:gd name="connsiteY8" fmla="*/ 76200 h 555625"/>
                  <a:gd name="connsiteX9" fmla="*/ 496405 w 2632226"/>
                  <a:gd name="connsiteY9" fmla="*/ 244475 h 555625"/>
                  <a:gd name="connsiteX10" fmla="*/ 2503005 w 2632226"/>
                  <a:gd name="connsiteY10" fmla="*/ 209550 h 555625"/>
                  <a:gd name="connsiteX11" fmla="*/ 2512530 w 2632226"/>
                  <a:gd name="connsiteY11" fmla="*/ 425450 h 555625"/>
                  <a:gd name="connsiteX12" fmla="*/ 518630 w 2632226"/>
                  <a:gd name="connsiteY12" fmla="*/ 488950 h 555625"/>
                  <a:gd name="connsiteX13" fmla="*/ 96355 w 2632226"/>
                  <a:gd name="connsiteY13" fmla="*/ 244475 h 555625"/>
                  <a:gd name="connsiteX0" fmla="*/ 105580 w 2641451"/>
                  <a:gd name="connsiteY0" fmla="*/ 244475 h 555625"/>
                  <a:gd name="connsiteX1" fmla="*/ 19061 w 2641451"/>
                  <a:gd name="connsiteY1" fmla="*/ 226218 h 555625"/>
                  <a:gd name="connsiteX2" fmla="*/ 42080 w 2641451"/>
                  <a:gd name="connsiteY2" fmla="*/ 292100 h 555625"/>
                  <a:gd name="connsiteX3" fmla="*/ 489755 w 2641451"/>
                  <a:gd name="connsiteY3" fmla="*/ 555625 h 555625"/>
                  <a:gd name="connsiteX4" fmla="*/ 2591605 w 2641451"/>
                  <a:gd name="connsiteY4" fmla="*/ 485775 h 555625"/>
                  <a:gd name="connsiteX5" fmla="*/ 2594780 w 2641451"/>
                  <a:gd name="connsiteY5" fmla="*/ 142875 h 555625"/>
                  <a:gd name="connsiteX6" fmla="*/ 1648630 w 2641451"/>
                  <a:gd name="connsiteY6" fmla="*/ 0 h 555625"/>
                  <a:gd name="connsiteX7" fmla="*/ 48430 w 2641451"/>
                  <a:gd name="connsiteY7" fmla="*/ 38100 h 555625"/>
                  <a:gd name="connsiteX8" fmla="*/ 45255 w 2641451"/>
                  <a:gd name="connsiteY8" fmla="*/ 76200 h 555625"/>
                  <a:gd name="connsiteX9" fmla="*/ 505630 w 2641451"/>
                  <a:gd name="connsiteY9" fmla="*/ 244475 h 555625"/>
                  <a:gd name="connsiteX10" fmla="*/ 2512230 w 2641451"/>
                  <a:gd name="connsiteY10" fmla="*/ 209550 h 555625"/>
                  <a:gd name="connsiteX11" fmla="*/ 2521755 w 2641451"/>
                  <a:gd name="connsiteY11" fmla="*/ 425450 h 555625"/>
                  <a:gd name="connsiteX12" fmla="*/ 527855 w 2641451"/>
                  <a:gd name="connsiteY12" fmla="*/ 488950 h 555625"/>
                  <a:gd name="connsiteX13" fmla="*/ 105580 w 2641451"/>
                  <a:gd name="connsiteY13" fmla="*/ 244475 h 555625"/>
                  <a:gd name="connsiteX0" fmla="*/ 100036 w 2635907"/>
                  <a:gd name="connsiteY0" fmla="*/ 244475 h 555625"/>
                  <a:gd name="connsiteX1" fmla="*/ 27804 w 2635907"/>
                  <a:gd name="connsiteY1" fmla="*/ 266699 h 555625"/>
                  <a:gd name="connsiteX2" fmla="*/ 36536 w 2635907"/>
                  <a:gd name="connsiteY2" fmla="*/ 292100 h 555625"/>
                  <a:gd name="connsiteX3" fmla="*/ 484211 w 2635907"/>
                  <a:gd name="connsiteY3" fmla="*/ 555625 h 555625"/>
                  <a:gd name="connsiteX4" fmla="*/ 2586061 w 2635907"/>
                  <a:gd name="connsiteY4" fmla="*/ 485775 h 555625"/>
                  <a:gd name="connsiteX5" fmla="*/ 2589236 w 2635907"/>
                  <a:gd name="connsiteY5" fmla="*/ 142875 h 555625"/>
                  <a:gd name="connsiteX6" fmla="*/ 1643086 w 2635907"/>
                  <a:gd name="connsiteY6" fmla="*/ 0 h 555625"/>
                  <a:gd name="connsiteX7" fmla="*/ 42886 w 2635907"/>
                  <a:gd name="connsiteY7" fmla="*/ 38100 h 555625"/>
                  <a:gd name="connsiteX8" fmla="*/ 39711 w 2635907"/>
                  <a:gd name="connsiteY8" fmla="*/ 76200 h 555625"/>
                  <a:gd name="connsiteX9" fmla="*/ 500086 w 2635907"/>
                  <a:gd name="connsiteY9" fmla="*/ 244475 h 555625"/>
                  <a:gd name="connsiteX10" fmla="*/ 2506686 w 2635907"/>
                  <a:gd name="connsiteY10" fmla="*/ 209550 h 555625"/>
                  <a:gd name="connsiteX11" fmla="*/ 2516211 w 2635907"/>
                  <a:gd name="connsiteY11" fmla="*/ 425450 h 555625"/>
                  <a:gd name="connsiteX12" fmla="*/ 522311 w 2635907"/>
                  <a:gd name="connsiteY12" fmla="*/ 488950 h 555625"/>
                  <a:gd name="connsiteX13" fmla="*/ 100036 w 2635907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98616 w 2634487"/>
                  <a:gd name="connsiteY0" fmla="*/ 244475 h 555625"/>
                  <a:gd name="connsiteX1" fmla="*/ 16859 w 2634487"/>
                  <a:gd name="connsiteY1" fmla="*/ 226218 h 555625"/>
                  <a:gd name="connsiteX2" fmla="*/ 35116 w 2634487"/>
                  <a:gd name="connsiteY2" fmla="*/ 292100 h 555625"/>
                  <a:gd name="connsiteX3" fmla="*/ 482791 w 2634487"/>
                  <a:gd name="connsiteY3" fmla="*/ 555625 h 555625"/>
                  <a:gd name="connsiteX4" fmla="*/ 2584641 w 2634487"/>
                  <a:gd name="connsiteY4" fmla="*/ 485775 h 555625"/>
                  <a:gd name="connsiteX5" fmla="*/ 2587816 w 2634487"/>
                  <a:gd name="connsiteY5" fmla="*/ 142875 h 555625"/>
                  <a:gd name="connsiteX6" fmla="*/ 1641666 w 2634487"/>
                  <a:gd name="connsiteY6" fmla="*/ 0 h 555625"/>
                  <a:gd name="connsiteX7" fmla="*/ 41466 w 2634487"/>
                  <a:gd name="connsiteY7" fmla="*/ 38100 h 555625"/>
                  <a:gd name="connsiteX8" fmla="*/ 38291 w 2634487"/>
                  <a:gd name="connsiteY8" fmla="*/ 76200 h 555625"/>
                  <a:gd name="connsiteX9" fmla="*/ 498666 w 2634487"/>
                  <a:gd name="connsiteY9" fmla="*/ 244475 h 555625"/>
                  <a:gd name="connsiteX10" fmla="*/ 2505266 w 2634487"/>
                  <a:gd name="connsiteY10" fmla="*/ 209550 h 555625"/>
                  <a:gd name="connsiteX11" fmla="*/ 2514791 w 2634487"/>
                  <a:gd name="connsiteY11" fmla="*/ 425450 h 555625"/>
                  <a:gd name="connsiteX12" fmla="*/ 520891 w 2634487"/>
                  <a:gd name="connsiteY12" fmla="*/ 488950 h 555625"/>
                  <a:gd name="connsiteX13" fmla="*/ 98616 w 2634487"/>
                  <a:gd name="connsiteY13" fmla="*/ 244475 h 555625"/>
                  <a:gd name="connsiteX0" fmla="*/ 81757 w 2617628"/>
                  <a:gd name="connsiteY0" fmla="*/ 244475 h 555625"/>
                  <a:gd name="connsiteX1" fmla="*/ 0 w 2617628"/>
                  <a:gd name="connsiteY1" fmla="*/ 226218 h 555625"/>
                  <a:gd name="connsiteX2" fmla="*/ 18257 w 2617628"/>
                  <a:gd name="connsiteY2" fmla="*/ 292100 h 555625"/>
                  <a:gd name="connsiteX3" fmla="*/ 465932 w 2617628"/>
                  <a:gd name="connsiteY3" fmla="*/ 555625 h 555625"/>
                  <a:gd name="connsiteX4" fmla="*/ 2567782 w 2617628"/>
                  <a:gd name="connsiteY4" fmla="*/ 485775 h 555625"/>
                  <a:gd name="connsiteX5" fmla="*/ 2570957 w 2617628"/>
                  <a:gd name="connsiteY5" fmla="*/ 142875 h 555625"/>
                  <a:gd name="connsiteX6" fmla="*/ 1624807 w 2617628"/>
                  <a:gd name="connsiteY6" fmla="*/ 0 h 555625"/>
                  <a:gd name="connsiteX7" fmla="*/ 24607 w 2617628"/>
                  <a:gd name="connsiteY7" fmla="*/ 38100 h 555625"/>
                  <a:gd name="connsiteX8" fmla="*/ 21432 w 2617628"/>
                  <a:gd name="connsiteY8" fmla="*/ 76200 h 555625"/>
                  <a:gd name="connsiteX9" fmla="*/ 481807 w 2617628"/>
                  <a:gd name="connsiteY9" fmla="*/ 244475 h 555625"/>
                  <a:gd name="connsiteX10" fmla="*/ 2488407 w 2617628"/>
                  <a:gd name="connsiteY10" fmla="*/ 209550 h 555625"/>
                  <a:gd name="connsiteX11" fmla="*/ 2497932 w 2617628"/>
                  <a:gd name="connsiteY11" fmla="*/ 425450 h 555625"/>
                  <a:gd name="connsiteX12" fmla="*/ 504032 w 2617628"/>
                  <a:gd name="connsiteY12" fmla="*/ 488950 h 555625"/>
                  <a:gd name="connsiteX13" fmla="*/ 81757 w 2617628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9844 w 2603340"/>
                  <a:gd name="connsiteY7" fmla="*/ 33337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0955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3340" h="555625">
                    <a:moveTo>
                      <a:pt x="67469" y="244475"/>
                    </a:moveTo>
                    <a:cubicBezTo>
                      <a:pt x="66940" y="247651"/>
                      <a:pt x="46301" y="239713"/>
                      <a:pt x="0" y="242887"/>
                    </a:cubicBezTo>
                    <a:cubicBezTo>
                      <a:pt x="6086" y="288924"/>
                      <a:pt x="-2116" y="262732"/>
                      <a:pt x="3969" y="292100"/>
                    </a:cubicBezTo>
                    <a:lnTo>
                      <a:pt x="451644" y="555625"/>
                    </a:lnTo>
                    <a:lnTo>
                      <a:pt x="2553494" y="485775"/>
                    </a:lnTo>
                    <a:cubicBezTo>
                      <a:pt x="2605352" y="396875"/>
                      <a:pt x="2631811" y="276225"/>
                      <a:pt x="2556669" y="142875"/>
                    </a:cubicBezTo>
                    <a:lnTo>
                      <a:pt x="1610519" y="0"/>
                    </a:lnTo>
                    <a:lnTo>
                      <a:pt x="10319" y="30955"/>
                    </a:lnTo>
                    <a:lnTo>
                      <a:pt x="7144" y="76200"/>
                    </a:lnTo>
                    <a:lnTo>
                      <a:pt x="467519" y="244475"/>
                    </a:lnTo>
                    <a:lnTo>
                      <a:pt x="2474119" y="209550"/>
                    </a:lnTo>
                    <a:cubicBezTo>
                      <a:pt x="2527565" y="280988"/>
                      <a:pt x="2515923" y="346075"/>
                      <a:pt x="2483644" y="425450"/>
                    </a:cubicBezTo>
                    <a:lnTo>
                      <a:pt x="489744" y="488950"/>
                    </a:lnTo>
                    <a:lnTo>
                      <a:pt x="67469" y="24447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/>
              </a:p>
            </p:txBody>
          </p:sp>
          <p:sp>
            <p:nvSpPr>
              <p:cNvPr id="37" name="Freeform 19">
                <a:extLst>
                  <a:ext uri="{FF2B5EF4-FFF2-40B4-BE49-F238E27FC236}">
                    <a16:creationId xmlns:a16="http://schemas.microsoft.com/office/drawing/2014/main" id="{A332EC7E-8242-416D-8522-3C9AD4C2D40D}"/>
                  </a:ext>
                </a:extLst>
              </p:cNvPr>
              <p:cNvSpPr/>
              <p:nvPr/>
            </p:nvSpPr>
            <p:spPr>
              <a:xfrm>
                <a:off x="3695702" y="3233738"/>
                <a:ext cx="2458684" cy="383382"/>
              </a:xfrm>
              <a:custGeom>
                <a:avLst/>
                <a:gdLst>
                  <a:gd name="connsiteX0" fmla="*/ 7144 w 2424113"/>
                  <a:gd name="connsiteY0" fmla="*/ 0 h 378619"/>
                  <a:gd name="connsiteX1" fmla="*/ 0 w 2424113"/>
                  <a:gd name="connsiteY1" fmla="*/ 130969 h 378619"/>
                  <a:gd name="connsiteX2" fmla="*/ 431007 w 2424113"/>
                  <a:gd name="connsiteY2" fmla="*/ 378619 h 378619"/>
                  <a:gd name="connsiteX3" fmla="*/ 2424113 w 2424113"/>
                  <a:gd name="connsiteY3" fmla="*/ 304800 h 378619"/>
                  <a:gd name="connsiteX4" fmla="*/ 2414588 w 2424113"/>
                  <a:gd name="connsiteY4" fmla="*/ 109538 h 378619"/>
                  <a:gd name="connsiteX5" fmla="*/ 428625 w 2424113"/>
                  <a:gd name="connsiteY5" fmla="*/ 150019 h 378619"/>
                  <a:gd name="connsiteX6" fmla="*/ 7144 w 2424113"/>
                  <a:gd name="connsiteY6" fmla="*/ 0 h 378619"/>
                  <a:gd name="connsiteX0" fmla="*/ 7144 w 2436996"/>
                  <a:gd name="connsiteY0" fmla="*/ 0 h 378619"/>
                  <a:gd name="connsiteX1" fmla="*/ 0 w 2436996"/>
                  <a:gd name="connsiteY1" fmla="*/ 130969 h 378619"/>
                  <a:gd name="connsiteX2" fmla="*/ 431007 w 2436996"/>
                  <a:gd name="connsiteY2" fmla="*/ 378619 h 378619"/>
                  <a:gd name="connsiteX3" fmla="*/ 2424113 w 2436996"/>
                  <a:gd name="connsiteY3" fmla="*/ 304800 h 378619"/>
                  <a:gd name="connsiteX4" fmla="*/ 2414588 w 2436996"/>
                  <a:gd name="connsiteY4" fmla="*/ 109538 h 378619"/>
                  <a:gd name="connsiteX5" fmla="*/ 428625 w 2436996"/>
                  <a:gd name="connsiteY5" fmla="*/ 150019 h 378619"/>
                  <a:gd name="connsiteX6" fmla="*/ 7144 w 2436996"/>
                  <a:gd name="connsiteY6" fmla="*/ 0 h 378619"/>
                  <a:gd name="connsiteX0" fmla="*/ 7144 w 2448855"/>
                  <a:gd name="connsiteY0" fmla="*/ 0 h 378619"/>
                  <a:gd name="connsiteX1" fmla="*/ 0 w 2448855"/>
                  <a:gd name="connsiteY1" fmla="*/ 130969 h 378619"/>
                  <a:gd name="connsiteX2" fmla="*/ 431007 w 2448855"/>
                  <a:gd name="connsiteY2" fmla="*/ 378619 h 378619"/>
                  <a:gd name="connsiteX3" fmla="*/ 2424113 w 2448855"/>
                  <a:gd name="connsiteY3" fmla="*/ 304800 h 378619"/>
                  <a:gd name="connsiteX4" fmla="*/ 2414588 w 2448855"/>
                  <a:gd name="connsiteY4" fmla="*/ 109538 h 378619"/>
                  <a:gd name="connsiteX5" fmla="*/ 428625 w 2448855"/>
                  <a:gd name="connsiteY5" fmla="*/ 150019 h 378619"/>
                  <a:gd name="connsiteX6" fmla="*/ 7144 w 2448855"/>
                  <a:gd name="connsiteY6" fmla="*/ 0 h 378619"/>
                  <a:gd name="connsiteX0" fmla="*/ 7144 w 2444270"/>
                  <a:gd name="connsiteY0" fmla="*/ 0 h 378619"/>
                  <a:gd name="connsiteX1" fmla="*/ 0 w 2444270"/>
                  <a:gd name="connsiteY1" fmla="*/ 130969 h 378619"/>
                  <a:gd name="connsiteX2" fmla="*/ 431007 w 2444270"/>
                  <a:gd name="connsiteY2" fmla="*/ 378619 h 378619"/>
                  <a:gd name="connsiteX3" fmla="*/ 2414588 w 2444270"/>
                  <a:gd name="connsiteY3" fmla="*/ 314325 h 378619"/>
                  <a:gd name="connsiteX4" fmla="*/ 2414588 w 2444270"/>
                  <a:gd name="connsiteY4" fmla="*/ 109538 h 378619"/>
                  <a:gd name="connsiteX5" fmla="*/ 428625 w 2444270"/>
                  <a:gd name="connsiteY5" fmla="*/ 150019 h 378619"/>
                  <a:gd name="connsiteX6" fmla="*/ 7144 w 2444270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28625 w 2446779"/>
                  <a:gd name="connsiteY5" fmla="*/ 150019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2913 w 2446779"/>
                  <a:gd name="connsiteY5" fmla="*/ 142875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5294 w 2446779"/>
                  <a:gd name="connsiteY5" fmla="*/ 135731 h 378619"/>
                  <a:gd name="connsiteX6" fmla="*/ 7144 w 2446779"/>
                  <a:gd name="connsiteY6" fmla="*/ 0 h 378619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14287 w 2451541"/>
                  <a:gd name="connsiteY0" fmla="*/ 0 h 385763"/>
                  <a:gd name="connsiteX1" fmla="*/ 0 w 2451541"/>
                  <a:gd name="connsiteY1" fmla="*/ 145257 h 385763"/>
                  <a:gd name="connsiteX2" fmla="*/ 435769 w 2451541"/>
                  <a:gd name="connsiteY2" fmla="*/ 385763 h 385763"/>
                  <a:gd name="connsiteX3" fmla="*/ 2419350 w 2451541"/>
                  <a:gd name="connsiteY3" fmla="*/ 321469 h 385763"/>
                  <a:gd name="connsiteX4" fmla="*/ 2419350 w 2451541"/>
                  <a:gd name="connsiteY4" fmla="*/ 107157 h 385763"/>
                  <a:gd name="connsiteX5" fmla="*/ 450056 w 2451541"/>
                  <a:gd name="connsiteY5" fmla="*/ 142875 h 385763"/>
                  <a:gd name="connsiteX6" fmla="*/ 14287 w 2451541"/>
                  <a:gd name="connsiteY6" fmla="*/ 0 h 385763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11905 w 2458684"/>
                  <a:gd name="connsiteY0" fmla="*/ 0 h 383382"/>
                  <a:gd name="connsiteX1" fmla="*/ 0 w 2458684"/>
                  <a:gd name="connsiteY1" fmla="*/ 138114 h 383382"/>
                  <a:gd name="connsiteX2" fmla="*/ 442912 w 2458684"/>
                  <a:gd name="connsiteY2" fmla="*/ 383382 h 383382"/>
                  <a:gd name="connsiteX3" fmla="*/ 2426493 w 2458684"/>
                  <a:gd name="connsiteY3" fmla="*/ 319088 h 383382"/>
                  <a:gd name="connsiteX4" fmla="*/ 2426493 w 2458684"/>
                  <a:gd name="connsiteY4" fmla="*/ 104776 h 383382"/>
                  <a:gd name="connsiteX5" fmla="*/ 457199 w 2458684"/>
                  <a:gd name="connsiteY5" fmla="*/ 140494 h 383382"/>
                  <a:gd name="connsiteX6" fmla="*/ 11905 w 2458684"/>
                  <a:gd name="connsiteY6" fmla="*/ 0 h 383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8684" h="383382">
                    <a:moveTo>
                      <a:pt x="11905" y="0"/>
                    </a:moveTo>
                    <a:cubicBezTo>
                      <a:pt x="25399" y="53182"/>
                      <a:pt x="19843" y="123033"/>
                      <a:pt x="0" y="138114"/>
                    </a:cubicBezTo>
                    <a:lnTo>
                      <a:pt x="442912" y="383382"/>
                    </a:lnTo>
                    <a:lnTo>
                      <a:pt x="2426493" y="319088"/>
                    </a:lnTo>
                    <a:cubicBezTo>
                      <a:pt x="2466181" y="277813"/>
                      <a:pt x="2472531" y="174625"/>
                      <a:pt x="2426493" y="104776"/>
                    </a:cubicBezTo>
                    <a:lnTo>
                      <a:pt x="457199" y="140494"/>
                    </a:lnTo>
                    <a:lnTo>
                      <a:pt x="1190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3601"/>
              </a:p>
            </p:txBody>
          </p:sp>
        </p:grpSp>
        <p:grpSp>
          <p:nvGrpSpPr>
            <p:cNvPr id="27" name="Group 49">
              <a:extLst>
                <a:ext uri="{FF2B5EF4-FFF2-40B4-BE49-F238E27FC236}">
                  <a16:creationId xmlns:a16="http://schemas.microsoft.com/office/drawing/2014/main" id="{2B752409-3C27-4488-AD82-C7ED806590F8}"/>
                </a:ext>
              </a:extLst>
            </p:cNvPr>
            <p:cNvGrpSpPr/>
            <p:nvPr/>
          </p:nvGrpSpPr>
          <p:grpSpPr>
            <a:xfrm flipH="1">
              <a:off x="4155315" y="4711652"/>
              <a:ext cx="1753505" cy="486436"/>
              <a:chOff x="3622676" y="3492499"/>
              <a:chExt cx="2575177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34" name="Freeform 21">
                <a:extLst>
                  <a:ext uri="{FF2B5EF4-FFF2-40B4-BE49-F238E27FC236}">
                    <a16:creationId xmlns:a16="http://schemas.microsoft.com/office/drawing/2014/main" id="{6BC3A07B-F63D-47E8-8101-204CBC6D9DDD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5177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3535"/>
                  <a:gd name="connsiteY0" fmla="*/ 0 h 714375"/>
                  <a:gd name="connsiteX1" fmla="*/ 6350 w 2573535"/>
                  <a:gd name="connsiteY1" fmla="*/ 177800 h 714375"/>
                  <a:gd name="connsiteX2" fmla="*/ 9525 w 2573535"/>
                  <a:gd name="connsiteY2" fmla="*/ 266700 h 714375"/>
                  <a:gd name="connsiteX3" fmla="*/ 2460625 w 2573535"/>
                  <a:gd name="connsiteY3" fmla="*/ 273050 h 714375"/>
                  <a:gd name="connsiteX4" fmla="*/ 2457450 w 2573535"/>
                  <a:gd name="connsiteY4" fmla="*/ 587375 h 714375"/>
                  <a:gd name="connsiteX5" fmla="*/ 66675 w 2573535"/>
                  <a:gd name="connsiteY5" fmla="*/ 590550 h 714375"/>
                  <a:gd name="connsiteX6" fmla="*/ 88900 w 2573535"/>
                  <a:gd name="connsiteY6" fmla="*/ 593725 h 714375"/>
                  <a:gd name="connsiteX7" fmla="*/ 92075 w 2573535"/>
                  <a:gd name="connsiteY7" fmla="*/ 546100 h 714375"/>
                  <a:gd name="connsiteX8" fmla="*/ 0 w 2573535"/>
                  <a:gd name="connsiteY8" fmla="*/ 619125 h 714375"/>
                  <a:gd name="connsiteX9" fmla="*/ 6350 w 2573535"/>
                  <a:gd name="connsiteY9" fmla="*/ 714375 h 714375"/>
                  <a:gd name="connsiteX10" fmla="*/ 2565400 w 2573535"/>
                  <a:gd name="connsiteY10" fmla="*/ 714375 h 714375"/>
                  <a:gd name="connsiteX11" fmla="*/ 2567732 w 2573535"/>
                  <a:gd name="connsiteY11" fmla="*/ 201861 h 714375"/>
                  <a:gd name="connsiteX12" fmla="*/ 2295525 w 2573535"/>
                  <a:gd name="connsiteY12" fmla="*/ 0 h 714375"/>
                  <a:gd name="connsiteX13" fmla="*/ 225425 w 2573535"/>
                  <a:gd name="connsiteY13" fmla="*/ 0 h 714375"/>
                  <a:gd name="connsiteX0" fmla="*/ 225425 w 2575177"/>
                  <a:gd name="connsiteY0" fmla="*/ 0 h 714375"/>
                  <a:gd name="connsiteX1" fmla="*/ 6350 w 2575177"/>
                  <a:gd name="connsiteY1" fmla="*/ 177800 h 714375"/>
                  <a:gd name="connsiteX2" fmla="*/ 9525 w 2575177"/>
                  <a:gd name="connsiteY2" fmla="*/ 266700 h 714375"/>
                  <a:gd name="connsiteX3" fmla="*/ 2460625 w 2575177"/>
                  <a:gd name="connsiteY3" fmla="*/ 273050 h 714375"/>
                  <a:gd name="connsiteX4" fmla="*/ 2457450 w 2575177"/>
                  <a:gd name="connsiteY4" fmla="*/ 587375 h 714375"/>
                  <a:gd name="connsiteX5" fmla="*/ 66675 w 2575177"/>
                  <a:gd name="connsiteY5" fmla="*/ 590550 h 714375"/>
                  <a:gd name="connsiteX6" fmla="*/ 88900 w 2575177"/>
                  <a:gd name="connsiteY6" fmla="*/ 593725 h 714375"/>
                  <a:gd name="connsiteX7" fmla="*/ 92075 w 2575177"/>
                  <a:gd name="connsiteY7" fmla="*/ 546100 h 714375"/>
                  <a:gd name="connsiteX8" fmla="*/ 0 w 2575177"/>
                  <a:gd name="connsiteY8" fmla="*/ 619125 h 714375"/>
                  <a:gd name="connsiteX9" fmla="*/ 6350 w 2575177"/>
                  <a:gd name="connsiteY9" fmla="*/ 714375 h 714375"/>
                  <a:gd name="connsiteX10" fmla="*/ 2565400 w 2575177"/>
                  <a:gd name="connsiteY10" fmla="*/ 714375 h 714375"/>
                  <a:gd name="connsiteX11" fmla="*/ 2572743 w 2575177"/>
                  <a:gd name="connsiteY11" fmla="*/ 201861 h 714375"/>
                  <a:gd name="connsiteX12" fmla="*/ 2295525 w 2575177"/>
                  <a:gd name="connsiteY12" fmla="*/ 0 h 714375"/>
                  <a:gd name="connsiteX13" fmla="*/ 225425 w 2575177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5177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0626" y="377544"/>
                      <a:pt x="2572743" y="201861"/>
                    </a:cubicBezTo>
                    <a:cubicBezTo>
                      <a:pt x="2487018" y="120369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 dirty="0"/>
              </a:p>
            </p:txBody>
          </p:sp>
          <p:sp>
            <p:nvSpPr>
              <p:cNvPr id="35" name="Rectangle 22">
                <a:extLst>
                  <a:ext uri="{FF2B5EF4-FFF2-40B4-BE49-F238E27FC236}">
                    <a16:creationId xmlns:a16="http://schemas.microsoft.com/office/drawing/2014/main" id="{53FC7B13-8F9F-43F2-814D-9ADB346D520C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/>
              </a:p>
            </p:txBody>
          </p:sp>
        </p:grpSp>
        <p:grpSp>
          <p:nvGrpSpPr>
            <p:cNvPr id="28" name="Group 50">
              <a:extLst>
                <a:ext uri="{FF2B5EF4-FFF2-40B4-BE49-F238E27FC236}">
                  <a16:creationId xmlns:a16="http://schemas.microsoft.com/office/drawing/2014/main" id="{31279CA7-84B3-40DB-A053-5C1E531FA5BC}"/>
                </a:ext>
              </a:extLst>
            </p:cNvPr>
            <p:cNvGrpSpPr/>
            <p:nvPr/>
          </p:nvGrpSpPr>
          <p:grpSpPr>
            <a:xfrm>
              <a:off x="4203709" y="4329734"/>
              <a:ext cx="1681345" cy="465751"/>
              <a:chOff x="3622676" y="3492499"/>
              <a:chExt cx="2578868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32" name="Freeform 24">
                <a:extLst>
                  <a:ext uri="{FF2B5EF4-FFF2-40B4-BE49-F238E27FC236}">
                    <a16:creationId xmlns:a16="http://schemas.microsoft.com/office/drawing/2014/main" id="{9DB16EC4-24F4-4589-A48C-48A293E99769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8868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8868"/>
                  <a:gd name="connsiteY0" fmla="*/ 0 h 714375"/>
                  <a:gd name="connsiteX1" fmla="*/ 6350 w 2578868"/>
                  <a:gd name="connsiteY1" fmla="*/ 177800 h 714375"/>
                  <a:gd name="connsiteX2" fmla="*/ 9525 w 2578868"/>
                  <a:gd name="connsiteY2" fmla="*/ 266700 h 714375"/>
                  <a:gd name="connsiteX3" fmla="*/ 2460625 w 2578868"/>
                  <a:gd name="connsiteY3" fmla="*/ 273050 h 714375"/>
                  <a:gd name="connsiteX4" fmla="*/ 2457450 w 2578868"/>
                  <a:gd name="connsiteY4" fmla="*/ 587375 h 714375"/>
                  <a:gd name="connsiteX5" fmla="*/ 66675 w 2578868"/>
                  <a:gd name="connsiteY5" fmla="*/ 590550 h 714375"/>
                  <a:gd name="connsiteX6" fmla="*/ 88900 w 2578868"/>
                  <a:gd name="connsiteY6" fmla="*/ 593725 h 714375"/>
                  <a:gd name="connsiteX7" fmla="*/ 92075 w 2578868"/>
                  <a:gd name="connsiteY7" fmla="*/ 546100 h 714375"/>
                  <a:gd name="connsiteX8" fmla="*/ 0 w 2578868"/>
                  <a:gd name="connsiteY8" fmla="*/ 619125 h 714375"/>
                  <a:gd name="connsiteX9" fmla="*/ 6350 w 2578868"/>
                  <a:gd name="connsiteY9" fmla="*/ 714375 h 714375"/>
                  <a:gd name="connsiteX10" fmla="*/ 2565400 w 2578868"/>
                  <a:gd name="connsiteY10" fmla="*/ 714375 h 714375"/>
                  <a:gd name="connsiteX11" fmla="*/ 2578868 w 2578868"/>
                  <a:gd name="connsiteY11" fmla="*/ 202083 h 714375"/>
                  <a:gd name="connsiteX12" fmla="*/ 2295525 w 2578868"/>
                  <a:gd name="connsiteY12" fmla="*/ 0 h 714375"/>
                  <a:gd name="connsiteX13" fmla="*/ 225425 w 2578868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8868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6751" y="377766"/>
                      <a:pt x="2578868" y="202083"/>
                    </a:cubicBezTo>
                    <a:cubicBezTo>
                      <a:pt x="2493143" y="120591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 dirty="0"/>
              </a:p>
            </p:txBody>
          </p:sp>
          <p:sp>
            <p:nvSpPr>
              <p:cNvPr id="33" name="Rectangle 22">
                <a:extLst>
                  <a:ext uri="{FF2B5EF4-FFF2-40B4-BE49-F238E27FC236}">
                    <a16:creationId xmlns:a16="http://schemas.microsoft.com/office/drawing/2014/main" id="{42C56BDA-E2FE-4836-BFCA-6CADB1BF9691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/>
              </a:p>
            </p:txBody>
          </p:sp>
        </p:grpSp>
        <p:grpSp>
          <p:nvGrpSpPr>
            <p:cNvPr id="29" name="Group 51">
              <a:extLst>
                <a:ext uri="{FF2B5EF4-FFF2-40B4-BE49-F238E27FC236}">
                  <a16:creationId xmlns:a16="http://schemas.microsoft.com/office/drawing/2014/main" id="{A806BAE6-2B82-4A65-A0B3-98FC9E9941D8}"/>
                </a:ext>
              </a:extLst>
            </p:cNvPr>
            <p:cNvGrpSpPr/>
            <p:nvPr/>
          </p:nvGrpSpPr>
          <p:grpSpPr>
            <a:xfrm>
              <a:off x="4117666" y="4061275"/>
              <a:ext cx="1832471" cy="391100"/>
              <a:chOff x="3644106" y="3130550"/>
              <a:chExt cx="2603340" cy="55562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30" name="Freeform 27">
                <a:extLst>
                  <a:ext uri="{FF2B5EF4-FFF2-40B4-BE49-F238E27FC236}">
                    <a16:creationId xmlns:a16="http://schemas.microsoft.com/office/drawing/2014/main" id="{EEBF2CB3-984E-427D-B525-F685ED293445}"/>
                  </a:ext>
                </a:extLst>
              </p:cNvPr>
              <p:cNvSpPr/>
              <p:nvPr/>
            </p:nvSpPr>
            <p:spPr>
              <a:xfrm>
                <a:off x="3644106" y="3130550"/>
                <a:ext cx="2603340" cy="555625"/>
              </a:xfrm>
              <a:custGeom>
                <a:avLst/>
                <a:gdLst>
                  <a:gd name="connsiteX0" fmla="*/ 47625 w 2552700"/>
                  <a:gd name="connsiteY0" fmla="*/ 374650 h 685800"/>
                  <a:gd name="connsiteX1" fmla="*/ 0 w 2552700"/>
                  <a:gd name="connsiteY1" fmla="*/ 422275 h 685800"/>
                  <a:gd name="connsiteX2" fmla="*/ 447675 w 2552700"/>
                  <a:gd name="connsiteY2" fmla="*/ 685800 h 685800"/>
                  <a:gd name="connsiteX3" fmla="*/ 2549525 w 2552700"/>
                  <a:gd name="connsiteY3" fmla="*/ 615950 h 685800"/>
                  <a:gd name="connsiteX4" fmla="*/ 2552700 w 2552700"/>
                  <a:gd name="connsiteY4" fmla="*/ 273050 h 685800"/>
                  <a:gd name="connsiteX5" fmla="*/ 1384300 w 2552700"/>
                  <a:gd name="connsiteY5" fmla="*/ 0 h 685800"/>
                  <a:gd name="connsiteX6" fmla="*/ 6350 w 2552700"/>
                  <a:gd name="connsiteY6" fmla="*/ 168275 h 685800"/>
                  <a:gd name="connsiteX7" fmla="*/ 3175 w 2552700"/>
                  <a:gd name="connsiteY7" fmla="*/ 206375 h 685800"/>
                  <a:gd name="connsiteX8" fmla="*/ 463550 w 2552700"/>
                  <a:gd name="connsiteY8" fmla="*/ 374650 h 685800"/>
                  <a:gd name="connsiteX9" fmla="*/ 2520950 w 2552700"/>
                  <a:gd name="connsiteY9" fmla="*/ 333375 h 685800"/>
                  <a:gd name="connsiteX10" fmla="*/ 2501900 w 2552700"/>
                  <a:gd name="connsiteY10" fmla="*/ 549275 h 685800"/>
                  <a:gd name="connsiteX11" fmla="*/ 473075 w 2552700"/>
                  <a:gd name="connsiteY11" fmla="*/ 622300 h 685800"/>
                  <a:gd name="connsiteX12" fmla="*/ 47625 w 2552700"/>
                  <a:gd name="connsiteY12" fmla="*/ 374650 h 685800"/>
                  <a:gd name="connsiteX0" fmla="*/ 47625 w 2552700"/>
                  <a:gd name="connsiteY0" fmla="*/ 263525 h 574675"/>
                  <a:gd name="connsiteX1" fmla="*/ 0 w 2552700"/>
                  <a:gd name="connsiteY1" fmla="*/ 311150 h 574675"/>
                  <a:gd name="connsiteX2" fmla="*/ 447675 w 2552700"/>
                  <a:gd name="connsiteY2" fmla="*/ 574675 h 574675"/>
                  <a:gd name="connsiteX3" fmla="*/ 2549525 w 2552700"/>
                  <a:gd name="connsiteY3" fmla="*/ 504825 h 574675"/>
                  <a:gd name="connsiteX4" fmla="*/ 2552700 w 2552700"/>
                  <a:gd name="connsiteY4" fmla="*/ 161925 h 574675"/>
                  <a:gd name="connsiteX5" fmla="*/ 1552575 w 2552700"/>
                  <a:gd name="connsiteY5" fmla="*/ 0 h 574675"/>
                  <a:gd name="connsiteX6" fmla="*/ 6350 w 2552700"/>
                  <a:gd name="connsiteY6" fmla="*/ 57150 h 574675"/>
                  <a:gd name="connsiteX7" fmla="*/ 3175 w 2552700"/>
                  <a:gd name="connsiteY7" fmla="*/ 95250 h 574675"/>
                  <a:gd name="connsiteX8" fmla="*/ 463550 w 2552700"/>
                  <a:gd name="connsiteY8" fmla="*/ 263525 h 574675"/>
                  <a:gd name="connsiteX9" fmla="*/ 2520950 w 2552700"/>
                  <a:gd name="connsiteY9" fmla="*/ 222250 h 574675"/>
                  <a:gd name="connsiteX10" fmla="*/ 2501900 w 2552700"/>
                  <a:gd name="connsiteY10" fmla="*/ 438150 h 574675"/>
                  <a:gd name="connsiteX11" fmla="*/ 473075 w 2552700"/>
                  <a:gd name="connsiteY11" fmla="*/ 511175 h 574675"/>
                  <a:gd name="connsiteX12" fmla="*/ 47625 w 2552700"/>
                  <a:gd name="connsiteY12" fmla="*/ 263525 h 574675"/>
                  <a:gd name="connsiteX0" fmla="*/ 47625 w 2552700"/>
                  <a:gd name="connsiteY0" fmla="*/ 244475 h 555625"/>
                  <a:gd name="connsiteX1" fmla="*/ 0 w 2552700"/>
                  <a:gd name="connsiteY1" fmla="*/ 292100 h 555625"/>
                  <a:gd name="connsiteX2" fmla="*/ 447675 w 2552700"/>
                  <a:gd name="connsiteY2" fmla="*/ 555625 h 555625"/>
                  <a:gd name="connsiteX3" fmla="*/ 2549525 w 2552700"/>
                  <a:gd name="connsiteY3" fmla="*/ 485775 h 555625"/>
                  <a:gd name="connsiteX4" fmla="*/ 2552700 w 2552700"/>
                  <a:gd name="connsiteY4" fmla="*/ 142875 h 555625"/>
                  <a:gd name="connsiteX5" fmla="*/ 1606550 w 2552700"/>
                  <a:gd name="connsiteY5" fmla="*/ 0 h 555625"/>
                  <a:gd name="connsiteX6" fmla="*/ 6350 w 2552700"/>
                  <a:gd name="connsiteY6" fmla="*/ 38100 h 555625"/>
                  <a:gd name="connsiteX7" fmla="*/ 3175 w 2552700"/>
                  <a:gd name="connsiteY7" fmla="*/ 76200 h 555625"/>
                  <a:gd name="connsiteX8" fmla="*/ 463550 w 2552700"/>
                  <a:gd name="connsiteY8" fmla="*/ 244475 h 555625"/>
                  <a:gd name="connsiteX9" fmla="*/ 2520950 w 2552700"/>
                  <a:gd name="connsiteY9" fmla="*/ 203200 h 555625"/>
                  <a:gd name="connsiteX10" fmla="*/ 2501900 w 2552700"/>
                  <a:gd name="connsiteY10" fmla="*/ 419100 h 555625"/>
                  <a:gd name="connsiteX11" fmla="*/ 473075 w 2552700"/>
                  <a:gd name="connsiteY11" fmla="*/ 492125 h 555625"/>
                  <a:gd name="connsiteX12" fmla="*/ 47625 w 2552700"/>
                  <a:gd name="connsiteY12" fmla="*/ 244475 h 555625"/>
                  <a:gd name="connsiteX0" fmla="*/ 47625 w 2585519"/>
                  <a:gd name="connsiteY0" fmla="*/ 244475 h 555625"/>
                  <a:gd name="connsiteX1" fmla="*/ 0 w 2585519"/>
                  <a:gd name="connsiteY1" fmla="*/ 292100 h 555625"/>
                  <a:gd name="connsiteX2" fmla="*/ 447675 w 2585519"/>
                  <a:gd name="connsiteY2" fmla="*/ 555625 h 555625"/>
                  <a:gd name="connsiteX3" fmla="*/ 2549525 w 2585519"/>
                  <a:gd name="connsiteY3" fmla="*/ 485775 h 555625"/>
                  <a:gd name="connsiteX4" fmla="*/ 2552700 w 2585519"/>
                  <a:gd name="connsiteY4" fmla="*/ 142875 h 555625"/>
                  <a:gd name="connsiteX5" fmla="*/ 1606550 w 2585519"/>
                  <a:gd name="connsiteY5" fmla="*/ 0 h 555625"/>
                  <a:gd name="connsiteX6" fmla="*/ 6350 w 2585519"/>
                  <a:gd name="connsiteY6" fmla="*/ 38100 h 555625"/>
                  <a:gd name="connsiteX7" fmla="*/ 3175 w 2585519"/>
                  <a:gd name="connsiteY7" fmla="*/ 76200 h 555625"/>
                  <a:gd name="connsiteX8" fmla="*/ 463550 w 2585519"/>
                  <a:gd name="connsiteY8" fmla="*/ 244475 h 555625"/>
                  <a:gd name="connsiteX9" fmla="*/ 2520950 w 2585519"/>
                  <a:gd name="connsiteY9" fmla="*/ 203200 h 555625"/>
                  <a:gd name="connsiteX10" fmla="*/ 2501900 w 2585519"/>
                  <a:gd name="connsiteY10" fmla="*/ 419100 h 555625"/>
                  <a:gd name="connsiteX11" fmla="*/ 473075 w 2585519"/>
                  <a:gd name="connsiteY11" fmla="*/ 492125 h 555625"/>
                  <a:gd name="connsiteX12" fmla="*/ 47625 w 2585519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520950 w 2599371"/>
                  <a:gd name="connsiteY9" fmla="*/ 203200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501900 w 2599371"/>
                  <a:gd name="connsiteY11" fmla="*/ 41910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479675 w 2599371"/>
                  <a:gd name="connsiteY11" fmla="*/ 42545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740156"/>
                  <a:gd name="connsiteY0" fmla="*/ 244475 h 555625"/>
                  <a:gd name="connsiteX1" fmla="*/ 0 w 2740156"/>
                  <a:gd name="connsiteY1" fmla="*/ 292100 h 555625"/>
                  <a:gd name="connsiteX2" fmla="*/ 447675 w 2740156"/>
                  <a:gd name="connsiteY2" fmla="*/ 555625 h 555625"/>
                  <a:gd name="connsiteX3" fmla="*/ 2549525 w 2740156"/>
                  <a:gd name="connsiteY3" fmla="*/ 485775 h 555625"/>
                  <a:gd name="connsiteX4" fmla="*/ 2552700 w 2740156"/>
                  <a:gd name="connsiteY4" fmla="*/ 142875 h 555625"/>
                  <a:gd name="connsiteX5" fmla="*/ 1606550 w 2740156"/>
                  <a:gd name="connsiteY5" fmla="*/ 0 h 555625"/>
                  <a:gd name="connsiteX6" fmla="*/ 6350 w 2740156"/>
                  <a:gd name="connsiteY6" fmla="*/ 38100 h 555625"/>
                  <a:gd name="connsiteX7" fmla="*/ 3175 w 2740156"/>
                  <a:gd name="connsiteY7" fmla="*/ 76200 h 555625"/>
                  <a:gd name="connsiteX8" fmla="*/ 463550 w 2740156"/>
                  <a:gd name="connsiteY8" fmla="*/ 244475 h 555625"/>
                  <a:gd name="connsiteX9" fmla="*/ 2495550 w 2740156"/>
                  <a:gd name="connsiteY9" fmla="*/ 206375 h 555625"/>
                  <a:gd name="connsiteX10" fmla="*/ 2479675 w 2740156"/>
                  <a:gd name="connsiteY10" fmla="*/ 425450 h 555625"/>
                  <a:gd name="connsiteX11" fmla="*/ 473075 w 2740156"/>
                  <a:gd name="connsiteY11" fmla="*/ 492125 h 555625"/>
                  <a:gd name="connsiteX12" fmla="*/ 47625 w 2740156"/>
                  <a:gd name="connsiteY12" fmla="*/ 244475 h 555625"/>
                  <a:gd name="connsiteX0" fmla="*/ 47625 w 2646925"/>
                  <a:gd name="connsiteY0" fmla="*/ 244475 h 555625"/>
                  <a:gd name="connsiteX1" fmla="*/ 0 w 2646925"/>
                  <a:gd name="connsiteY1" fmla="*/ 292100 h 555625"/>
                  <a:gd name="connsiteX2" fmla="*/ 447675 w 2646925"/>
                  <a:gd name="connsiteY2" fmla="*/ 555625 h 555625"/>
                  <a:gd name="connsiteX3" fmla="*/ 2549525 w 2646925"/>
                  <a:gd name="connsiteY3" fmla="*/ 485775 h 555625"/>
                  <a:gd name="connsiteX4" fmla="*/ 2552700 w 2646925"/>
                  <a:gd name="connsiteY4" fmla="*/ 142875 h 555625"/>
                  <a:gd name="connsiteX5" fmla="*/ 1606550 w 2646925"/>
                  <a:gd name="connsiteY5" fmla="*/ 0 h 555625"/>
                  <a:gd name="connsiteX6" fmla="*/ 6350 w 2646925"/>
                  <a:gd name="connsiteY6" fmla="*/ 38100 h 555625"/>
                  <a:gd name="connsiteX7" fmla="*/ 3175 w 2646925"/>
                  <a:gd name="connsiteY7" fmla="*/ 76200 h 555625"/>
                  <a:gd name="connsiteX8" fmla="*/ 463550 w 2646925"/>
                  <a:gd name="connsiteY8" fmla="*/ 244475 h 555625"/>
                  <a:gd name="connsiteX9" fmla="*/ 2495550 w 2646925"/>
                  <a:gd name="connsiteY9" fmla="*/ 206375 h 555625"/>
                  <a:gd name="connsiteX10" fmla="*/ 2479675 w 2646925"/>
                  <a:gd name="connsiteY10" fmla="*/ 425450 h 555625"/>
                  <a:gd name="connsiteX11" fmla="*/ 473075 w 2646925"/>
                  <a:gd name="connsiteY11" fmla="*/ 492125 h 555625"/>
                  <a:gd name="connsiteX12" fmla="*/ 47625 w 2646925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24625 w 2608121"/>
                  <a:gd name="connsiteY0" fmla="*/ 244475 h 555625"/>
                  <a:gd name="connsiteX1" fmla="*/ 8750 w 2608121"/>
                  <a:gd name="connsiteY1" fmla="*/ 292100 h 555625"/>
                  <a:gd name="connsiteX2" fmla="*/ 456425 w 2608121"/>
                  <a:gd name="connsiteY2" fmla="*/ 555625 h 555625"/>
                  <a:gd name="connsiteX3" fmla="*/ 2558275 w 2608121"/>
                  <a:gd name="connsiteY3" fmla="*/ 485775 h 555625"/>
                  <a:gd name="connsiteX4" fmla="*/ 2561450 w 2608121"/>
                  <a:gd name="connsiteY4" fmla="*/ 142875 h 555625"/>
                  <a:gd name="connsiteX5" fmla="*/ 1615300 w 2608121"/>
                  <a:gd name="connsiteY5" fmla="*/ 0 h 555625"/>
                  <a:gd name="connsiteX6" fmla="*/ 15100 w 2608121"/>
                  <a:gd name="connsiteY6" fmla="*/ 38100 h 555625"/>
                  <a:gd name="connsiteX7" fmla="*/ 11925 w 2608121"/>
                  <a:gd name="connsiteY7" fmla="*/ 76200 h 555625"/>
                  <a:gd name="connsiteX8" fmla="*/ 472300 w 2608121"/>
                  <a:gd name="connsiteY8" fmla="*/ 244475 h 555625"/>
                  <a:gd name="connsiteX9" fmla="*/ 2478900 w 2608121"/>
                  <a:gd name="connsiteY9" fmla="*/ 209550 h 555625"/>
                  <a:gd name="connsiteX10" fmla="*/ 2488425 w 2608121"/>
                  <a:gd name="connsiteY10" fmla="*/ 425450 h 555625"/>
                  <a:gd name="connsiteX11" fmla="*/ 481825 w 2608121"/>
                  <a:gd name="connsiteY11" fmla="*/ 492125 h 555625"/>
                  <a:gd name="connsiteX12" fmla="*/ 24625 w 2608121"/>
                  <a:gd name="connsiteY12" fmla="*/ 244475 h 555625"/>
                  <a:gd name="connsiteX0" fmla="*/ 20208 w 2622754"/>
                  <a:gd name="connsiteY0" fmla="*/ 244475 h 555625"/>
                  <a:gd name="connsiteX1" fmla="*/ 23383 w 2622754"/>
                  <a:gd name="connsiteY1" fmla="*/ 292100 h 555625"/>
                  <a:gd name="connsiteX2" fmla="*/ 471058 w 2622754"/>
                  <a:gd name="connsiteY2" fmla="*/ 555625 h 555625"/>
                  <a:gd name="connsiteX3" fmla="*/ 2572908 w 2622754"/>
                  <a:gd name="connsiteY3" fmla="*/ 485775 h 555625"/>
                  <a:gd name="connsiteX4" fmla="*/ 2576083 w 2622754"/>
                  <a:gd name="connsiteY4" fmla="*/ 142875 h 555625"/>
                  <a:gd name="connsiteX5" fmla="*/ 1629933 w 2622754"/>
                  <a:gd name="connsiteY5" fmla="*/ 0 h 555625"/>
                  <a:gd name="connsiteX6" fmla="*/ 29733 w 2622754"/>
                  <a:gd name="connsiteY6" fmla="*/ 38100 h 555625"/>
                  <a:gd name="connsiteX7" fmla="*/ 26558 w 2622754"/>
                  <a:gd name="connsiteY7" fmla="*/ 76200 h 555625"/>
                  <a:gd name="connsiteX8" fmla="*/ 486933 w 2622754"/>
                  <a:gd name="connsiteY8" fmla="*/ 244475 h 555625"/>
                  <a:gd name="connsiteX9" fmla="*/ 2493533 w 2622754"/>
                  <a:gd name="connsiteY9" fmla="*/ 209550 h 555625"/>
                  <a:gd name="connsiteX10" fmla="*/ 2503058 w 2622754"/>
                  <a:gd name="connsiteY10" fmla="*/ 425450 h 555625"/>
                  <a:gd name="connsiteX11" fmla="*/ 496458 w 2622754"/>
                  <a:gd name="connsiteY11" fmla="*/ 492125 h 555625"/>
                  <a:gd name="connsiteX12" fmla="*/ 20208 w 2622754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63500 w 2599371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85775 w 2599371"/>
                  <a:gd name="connsiteY11" fmla="*/ 488950 h 555625"/>
                  <a:gd name="connsiteX12" fmla="*/ 63500 w 2599371"/>
                  <a:gd name="connsiteY12" fmla="*/ 244475 h 555625"/>
                  <a:gd name="connsiteX0" fmla="*/ 96355 w 2632226"/>
                  <a:gd name="connsiteY0" fmla="*/ 244475 h 555625"/>
                  <a:gd name="connsiteX1" fmla="*/ 36030 w 2632226"/>
                  <a:gd name="connsiteY1" fmla="*/ 247650 h 555625"/>
                  <a:gd name="connsiteX2" fmla="*/ 32855 w 2632226"/>
                  <a:gd name="connsiteY2" fmla="*/ 292100 h 555625"/>
                  <a:gd name="connsiteX3" fmla="*/ 480530 w 2632226"/>
                  <a:gd name="connsiteY3" fmla="*/ 555625 h 555625"/>
                  <a:gd name="connsiteX4" fmla="*/ 2582380 w 2632226"/>
                  <a:gd name="connsiteY4" fmla="*/ 485775 h 555625"/>
                  <a:gd name="connsiteX5" fmla="*/ 2585555 w 2632226"/>
                  <a:gd name="connsiteY5" fmla="*/ 142875 h 555625"/>
                  <a:gd name="connsiteX6" fmla="*/ 1639405 w 2632226"/>
                  <a:gd name="connsiteY6" fmla="*/ 0 h 555625"/>
                  <a:gd name="connsiteX7" fmla="*/ 39205 w 2632226"/>
                  <a:gd name="connsiteY7" fmla="*/ 38100 h 555625"/>
                  <a:gd name="connsiteX8" fmla="*/ 36030 w 2632226"/>
                  <a:gd name="connsiteY8" fmla="*/ 76200 h 555625"/>
                  <a:gd name="connsiteX9" fmla="*/ 496405 w 2632226"/>
                  <a:gd name="connsiteY9" fmla="*/ 244475 h 555625"/>
                  <a:gd name="connsiteX10" fmla="*/ 2503005 w 2632226"/>
                  <a:gd name="connsiteY10" fmla="*/ 209550 h 555625"/>
                  <a:gd name="connsiteX11" fmla="*/ 2512530 w 2632226"/>
                  <a:gd name="connsiteY11" fmla="*/ 425450 h 555625"/>
                  <a:gd name="connsiteX12" fmla="*/ 518630 w 2632226"/>
                  <a:gd name="connsiteY12" fmla="*/ 488950 h 555625"/>
                  <a:gd name="connsiteX13" fmla="*/ 96355 w 2632226"/>
                  <a:gd name="connsiteY13" fmla="*/ 244475 h 555625"/>
                  <a:gd name="connsiteX0" fmla="*/ 105580 w 2641451"/>
                  <a:gd name="connsiteY0" fmla="*/ 244475 h 555625"/>
                  <a:gd name="connsiteX1" fmla="*/ 19061 w 2641451"/>
                  <a:gd name="connsiteY1" fmla="*/ 226218 h 555625"/>
                  <a:gd name="connsiteX2" fmla="*/ 42080 w 2641451"/>
                  <a:gd name="connsiteY2" fmla="*/ 292100 h 555625"/>
                  <a:gd name="connsiteX3" fmla="*/ 489755 w 2641451"/>
                  <a:gd name="connsiteY3" fmla="*/ 555625 h 555625"/>
                  <a:gd name="connsiteX4" fmla="*/ 2591605 w 2641451"/>
                  <a:gd name="connsiteY4" fmla="*/ 485775 h 555625"/>
                  <a:gd name="connsiteX5" fmla="*/ 2594780 w 2641451"/>
                  <a:gd name="connsiteY5" fmla="*/ 142875 h 555625"/>
                  <a:gd name="connsiteX6" fmla="*/ 1648630 w 2641451"/>
                  <a:gd name="connsiteY6" fmla="*/ 0 h 555625"/>
                  <a:gd name="connsiteX7" fmla="*/ 48430 w 2641451"/>
                  <a:gd name="connsiteY7" fmla="*/ 38100 h 555625"/>
                  <a:gd name="connsiteX8" fmla="*/ 45255 w 2641451"/>
                  <a:gd name="connsiteY8" fmla="*/ 76200 h 555625"/>
                  <a:gd name="connsiteX9" fmla="*/ 505630 w 2641451"/>
                  <a:gd name="connsiteY9" fmla="*/ 244475 h 555625"/>
                  <a:gd name="connsiteX10" fmla="*/ 2512230 w 2641451"/>
                  <a:gd name="connsiteY10" fmla="*/ 209550 h 555625"/>
                  <a:gd name="connsiteX11" fmla="*/ 2521755 w 2641451"/>
                  <a:gd name="connsiteY11" fmla="*/ 425450 h 555625"/>
                  <a:gd name="connsiteX12" fmla="*/ 527855 w 2641451"/>
                  <a:gd name="connsiteY12" fmla="*/ 488950 h 555625"/>
                  <a:gd name="connsiteX13" fmla="*/ 105580 w 2641451"/>
                  <a:gd name="connsiteY13" fmla="*/ 244475 h 555625"/>
                  <a:gd name="connsiteX0" fmla="*/ 100036 w 2635907"/>
                  <a:gd name="connsiteY0" fmla="*/ 244475 h 555625"/>
                  <a:gd name="connsiteX1" fmla="*/ 27804 w 2635907"/>
                  <a:gd name="connsiteY1" fmla="*/ 266699 h 555625"/>
                  <a:gd name="connsiteX2" fmla="*/ 36536 w 2635907"/>
                  <a:gd name="connsiteY2" fmla="*/ 292100 h 555625"/>
                  <a:gd name="connsiteX3" fmla="*/ 484211 w 2635907"/>
                  <a:gd name="connsiteY3" fmla="*/ 555625 h 555625"/>
                  <a:gd name="connsiteX4" fmla="*/ 2586061 w 2635907"/>
                  <a:gd name="connsiteY4" fmla="*/ 485775 h 555625"/>
                  <a:gd name="connsiteX5" fmla="*/ 2589236 w 2635907"/>
                  <a:gd name="connsiteY5" fmla="*/ 142875 h 555625"/>
                  <a:gd name="connsiteX6" fmla="*/ 1643086 w 2635907"/>
                  <a:gd name="connsiteY6" fmla="*/ 0 h 555625"/>
                  <a:gd name="connsiteX7" fmla="*/ 42886 w 2635907"/>
                  <a:gd name="connsiteY7" fmla="*/ 38100 h 555625"/>
                  <a:gd name="connsiteX8" fmla="*/ 39711 w 2635907"/>
                  <a:gd name="connsiteY8" fmla="*/ 76200 h 555625"/>
                  <a:gd name="connsiteX9" fmla="*/ 500086 w 2635907"/>
                  <a:gd name="connsiteY9" fmla="*/ 244475 h 555625"/>
                  <a:gd name="connsiteX10" fmla="*/ 2506686 w 2635907"/>
                  <a:gd name="connsiteY10" fmla="*/ 209550 h 555625"/>
                  <a:gd name="connsiteX11" fmla="*/ 2516211 w 2635907"/>
                  <a:gd name="connsiteY11" fmla="*/ 425450 h 555625"/>
                  <a:gd name="connsiteX12" fmla="*/ 522311 w 2635907"/>
                  <a:gd name="connsiteY12" fmla="*/ 488950 h 555625"/>
                  <a:gd name="connsiteX13" fmla="*/ 100036 w 2635907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98616 w 2634487"/>
                  <a:gd name="connsiteY0" fmla="*/ 244475 h 555625"/>
                  <a:gd name="connsiteX1" fmla="*/ 16859 w 2634487"/>
                  <a:gd name="connsiteY1" fmla="*/ 226218 h 555625"/>
                  <a:gd name="connsiteX2" fmla="*/ 35116 w 2634487"/>
                  <a:gd name="connsiteY2" fmla="*/ 292100 h 555625"/>
                  <a:gd name="connsiteX3" fmla="*/ 482791 w 2634487"/>
                  <a:gd name="connsiteY3" fmla="*/ 555625 h 555625"/>
                  <a:gd name="connsiteX4" fmla="*/ 2584641 w 2634487"/>
                  <a:gd name="connsiteY4" fmla="*/ 485775 h 555625"/>
                  <a:gd name="connsiteX5" fmla="*/ 2587816 w 2634487"/>
                  <a:gd name="connsiteY5" fmla="*/ 142875 h 555625"/>
                  <a:gd name="connsiteX6" fmla="*/ 1641666 w 2634487"/>
                  <a:gd name="connsiteY6" fmla="*/ 0 h 555625"/>
                  <a:gd name="connsiteX7" fmla="*/ 41466 w 2634487"/>
                  <a:gd name="connsiteY7" fmla="*/ 38100 h 555625"/>
                  <a:gd name="connsiteX8" fmla="*/ 38291 w 2634487"/>
                  <a:gd name="connsiteY8" fmla="*/ 76200 h 555625"/>
                  <a:gd name="connsiteX9" fmla="*/ 498666 w 2634487"/>
                  <a:gd name="connsiteY9" fmla="*/ 244475 h 555625"/>
                  <a:gd name="connsiteX10" fmla="*/ 2505266 w 2634487"/>
                  <a:gd name="connsiteY10" fmla="*/ 209550 h 555625"/>
                  <a:gd name="connsiteX11" fmla="*/ 2514791 w 2634487"/>
                  <a:gd name="connsiteY11" fmla="*/ 425450 h 555625"/>
                  <a:gd name="connsiteX12" fmla="*/ 520891 w 2634487"/>
                  <a:gd name="connsiteY12" fmla="*/ 488950 h 555625"/>
                  <a:gd name="connsiteX13" fmla="*/ 98616 w 2634487"/>
                  <a:gd name="connsiteY13" fmla="*/ 244475 h 555625"/>
                  <a:gd name="connsiteX0" fmla="*/ 81757 w 2617628"/>
                  <a:gd name="connsiteY0" fmla="*/ 244475 h 555625"/>
                  <a:gd name="connsiteX1" fmla="*/ 0 w 2617628"/>
                  <a:gd name="connsiteY1" fmla="*/ 226218 h 555625"/>
                  <a:gd name="connsiteX2" fmla="*/ 18257 w 2617628"/>
                  <a:gd name="connsiteY2" fmla="*/ 292100 h 555625"/>
                  <a:gd name="connsiteX3" fmla="*/ 465932 w 2617628"/>
                  <a:gd name="connsiteY3" fmla="*/ 555625 h 555625"/>
                  <a:gd name="connsiteX4" fmla="*/ 2567782 w 2617628"/>
                  <a:gd name="connsiteY4" fmla="*/ 485775 h 555625"/>
                  <a:gd name="connsiteX5" fmla="*/ 2570957 w 2617628"/>
                  <a:gd name="connsiteY5" fmla="*/ 142875 h 555625"/>
                  <a:gd name="connsiteX6" fmla="*/ 1624807 w 2617628"/>
                  <a:gd name="connsiteY6" fmla="*/ 0 h 555625"/>
                  <a:gd name="connsiteX7" fmla="*/ 24607 w 2617628"/>
                  <a:gd name="connsiteY7" fmla="*/ 38100 h 555625"/>
                  <a:gd name="connsiteX8" fmla="*/ 21432 w 2617628"/>
                  <a:gd name="connsiteY8" fmla="*/ 76200 h 555625"/>
                  <a:gd name="connsiteX9" fmla="*/ 481807 w 2617628"/>
                  <a:gd name="connsiteY9" fmla="*/ 244475 h 555625"/>
                  <a:gd name="connsiteX10" fmla="*/ 2488407 w 2617628"/>
                  <a:gd name="connsiteY10" fmla="*/ 209550 h 555625"/>
                  <a:gd name="connsiteX11" fmla="*/ 2497932 w 2617628"/>
                  <a:gd name="connsiteY11" fmla="*/ 425450 h 555625"/>
                  <a:gd name="connsiteX12" fmla="*/ 504032 w 2617628"/>
                  <a:gd name="connsiteY12" fmla="*/ 488950 h 555625"/>
                  <a:gd name="connsiteX13" fmla="*/ 81757 w 2617628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9844 w 2603340"/>
                  <a:gd name="connsiteY7" fmla="*/ 33337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0955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3340" h="555625">
                    <a:moveTo>
                      <a:pt x="67469" y="244475"/>
                    </a:moveTo>
                    <a:cubicBezTo>
                      <a:pt x="66940" y="247651"/>
                      <a:pt x="46301" y="239713"/>
                      <a:pt x="0" y="242887"/>
                    </a:cubicBezTo>
                    <a:cubicBezTo>
                      <a:pt x="6086" y="288924"/>
                      <a:pt x="-2116" y="262732"/>
                      <a:pt x="3969" y="292100"/>
                    </a:cubicBezTo>
                    <a:lnTo>
                      <a:pt x="451644" y="555625"/>
                    </a:lnTo>
                    <a:lnTo>
                      <a:pt x="2553494" y="485775"/>
                    </a:lnTo>
                    <a:cubicBezTo>
                      <a:pt x="2605352" y="396875"/>
                      <a:pt x="2631811" y="276225"/>
                      <a:pt x="2556669" y="142875"/>
                    </a:cubicBezTo>
                    <a:lnTo>
                      <a:pt x="1610519" y="0"/>
                    </a:lnTo>
                    <a:lnTo>
                      <a:pt x="10319" y="30955"/>
                    </a:lnTo>
                    <a:lnTo>
                      <a:pt x="7144" y="76200"/>
                    </a:lnTo>
                    <a:lnTo>
                      <a:pt x="467519" y="244475"/>
                    </a:lnTo>
                    <a:lnTo>
                      <a:pt x="2474119" y="209550"/>
                    </a:lnTo>
                    <a:cubicBezTo>
                      <a:pt x="2527565" y="280988"/>
                      <a:pt x="2515923" y="346075"/>
                      <a:pt x="2483644" y="425450"/>
                    </a:cubicBezTo>
                    <a:lnTo>
                      <a:pt x="489744" y="488950"/>
                    </a:lnTo>
                    <a:lnTo>
                      <a:pt x="67469" y="24447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 dirty="0"/>
              </a:p>
            </p:txBody>
          </p:sp>
          <p:sp>
            <p:nvSpPr>
              <p:cNvPr id="31" name="Freeform 28">
                <a:extLst>
                  <a:ext uri="{FF2B5EF4-FFF2-40B4-BE49-F238E27FC236}">
                    <a16:creationId xmlns:a16="http://schemas.microsoft.com/office/drawing/2014/main" id="{2BAA341A-C14F-416E-9AC9-8B9F73626165}"/>
                  </a:ext>
                </a:extLst>
              </p:cNvPr>
              <p:cNvSpPr/>
              <p:nvPr/>
            </p:nvSpPr>
            <p:spPr>
              <a:xfrm>
                <a:off x="3695702" y="3233738"/>
                <a:ext cx="2458684" cy="383382"/>
              </a:xfrm>
              <a:custGeom>
                <a:avLst/>
                <a:gdLst>
                  <a:gd name="connsiteX0" fmla="*/ 7144 w 2424113"/>
                  <a:gd name="connsiteY0" fmla="*/ 0 h 378619"/>
                  <a:gd name="connsiteX1" fmla="*/ 0 w 2424113"/>
                  <a:gd name="connsiteY1" fmla="*/ 130969 h 378619"/>
                  <a:gd name="connsiteX2" fmla="*/ 431007 w 2424113"/>
                  <a:gd name="connsiteY2" fmla="*/ 378619 h 378619"/>
                  <a:gd name="connsiteX3" fmla="*/ 2424113 w 2424113"/>
                  <a:gd name="connsiteY3" fmla="*/ 304800 h 378619"/>
                  <a:gd name="connsiteX4" fmla="*/ 2414588 w 2424113"/>
                  <a:gd name="connsiteY4" fmla="*/ 109538 h 378619"/>
                  <a:gd name="connsiteX5" fmla="*/ 428625 w 2424113"/>
                  <a:gd name="connsiteY5" fmla="*/ 150019 h 378619"/>
                  <a:gd name="connsiteX6" fmla="*/ 7144 w 2424113"/>
                  <a:gd name="connsiteY6" fmla="*/ 0 h 378619"/>
                  <a:gd name="connsiteX0" fmla="*/ 7144 w 2436996"/>
                  <a:gd name="connsiteY0" fmla="*/ 0 h 378619"/>
                  <a:gd name="connsiteX1" fmla="*/ 0 w 2436996"/>
                  <a:gd name="connsiteY1" fmla="*/ 130969 h 378619"/>
                  <a:gd name="connsiteX2" fmla="*/ 431007 w 2436996"/>
                  <a:gd name="connsiteY2" fmla="*/ 378619 h 378619"/>
                  <a:gd name="connsiteX3" fmla="*/ 2424113 w 2436996"/>
                  <a:gd name="connsiteY3" fmla="*/ 304800 h 378619"/>
                  <a:gd name="connsiteX4" fmla="*/ 2414588 w 2436996"/>
                  <a:gd name="connsiteY4" fmla="*/ 109538 h 378619"/>
                  <a:gd name="connsiteX5" fmla="*/ 428625 w 2436996"/>
                  <a:gd name="connsiteY5" fmla="*/ 150019 h 378619"/>
                  <a:gd name="connsiteX6" fmla="*/ 7144 w 2436996"/>
                  <a:gd name="connsiteY6" fmla="*/ 0 h 378619"/>
                  <a:gd name="connsiteX0" fmla="*/ 7144 w 2448855"/>
                  <a:gd name="connsiteY0" fmla="*/ 0 h 378619"/>
                  <a:gd name="connsiteX1" fmla="*/ 0 w 2448855"/>
                  <a:gd name="connsiteY1" fmla="*/ 130969 h 378619"/>
                  <a:gd name="connsiteX2" fmla="*/ 431007 w 2448855"/>
                  <a:gd name="connsiteY2" fmla="*/ 378619 h 378619"/>
                  <a:gd name="connsiteX3" fmla="*/ 2424113 w 2448855"/>
                  <a:gd name="connsiteY3" fmla="*/ 304800 h 378619"/>
                  <a:gd name="connsiteX4" fmla="*/ 2414588 w 2448855"/>
                  <a:gd name="connsiteY4" fmla="*/ 109538 h 378619"/>
                  <a:gd name="connsiteX5" fmla="*/ 428625 w 2448855"/>
                  <a:gd name="connsiteY5" fmla="*/ 150019 h 378619"/>
                  <a:gd name="connsiteX6" fmla="*/ 7144 w 2448855"/>
                  <a:gd name="connsiteY6" fmla="*/ 0 h 378619"/>
                  <a:gd name="connsiteX0" fmla="*/ 7144 w 2444270"/>
                  <a:gd name="connsiteY0" fmla="*/ 0 h 378619"/>
                  <a:gd name="connsiteX1" fmla="*/ 0 w 2444270"/>
                  <a:gd name="connsiteY1" fmla="*/ 130969 h 378619"/>
                  <a:gd name="connsiteX2" fmla="*/ 431007 w 2444270"/>
                  <a:gd name="connsiteY2" fmla="*/ 378619 h 378619"/>
                  <a:gd name="connsiteX3" fmla="*/ 2414588 w 2444270"/>
                  <a:gd name="connsiteY3" fmla="*/ 314325 h 378619"/>
                  <a:gd name="connsiteX4" fmla="*/ 2414588 w 2444270"/>
                  <a:gd name="connsiteY4" fmla="*/ 109538 h 378619"/>
                  <a:gd name="connsiteX5" fmla="*/ 428625 w 2444270"/>
                  <a:gd name="connsiteY5" fmla="*/ 150019 h 378619"/>
                  <a:gd name="connsiteX6" fmla="*/ 7144 w 2444270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28625 w 2446779"/>
                  <a:gd name="connsiteY5" fmla="*/ 150019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2913 w 2446779"/>
                  <a:gd name="connsiteY5" fmla="*/ 142875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5294 w 2446779"/>
                  <a:gd name="connsiteY5" fmla="*/ 135731 h 378619"/>
                  <a:gd name="connsiteX6" fmla="*/ 7144 w 2446779"/>
                  <a:gd name="connsiteY6" fmla="*/ 0 h 378619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14287 w 2451541"/>
                  <a:gd name="connsiteY0" fmla="*/ 0 h 385763"/>
                  <a:gd name="connsiteX1" fmla="*/ 0 w 2451541"/>
                  <a:gd name="connsiteY1" fmla="*/ 145257 h 385763"/>
                  <a:gd name="connsiteX2" fmla="*/ 435769 w 2451541"/>
                  <a:gd name="connsiteY2" fmla="*/ 385763 h 385763"/>
                  <a:gd name="connsiteX3" fmla="*/ 2419350 w 2451541"/>
                  <a:gd name="connsiteY3" fmla="*/ 321469 h 385763"/>
                  <a:gd name="connsiteX4" fmla="*/ 2419350 w 2451541"/>
                  <a:gd name="connsiteY4" fmla="*/ 107157 h 385763"/>
                  <a:gd name="connsiteX5" fmla="*/ 450056 w 2451541"/>
                  <a:gd name="connsiteY5" fmla="*/ 142875 h 385763"/>
                  <a:gd name="connsiteX6" fmla="*/ 14287 w 2451541"/>
                  <a:gd name="connsiteY6" fmla="*/ 0 h 385763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11905 w 2458684"/>
                  <a:gd name="connsiteY0" fmla="*/ 0 h 383382"/>
                  <a:gd name="connsiteX1" fmla="*/ 0 w 2458684"/>
                  <a:gd name="connsiteY1" fmla="*/ 138114 h 383382"/>
                  <a:gd name="connsiteX2" fmla="*/ 442912 w 2458684"/>
                  <a:gd name="connsiteY2" fmla="*/ 383382 h 383382"/>
                  <a:gd name="connsiteX3" fmla="*/ 2426493 w 2458684"/>
                  <a:gd name="connsiteY3" fmla="*/ 319088 h 383382"/>
                  <a:gd name="connsiteX4" fmla="*/ 2426493 w 2458684"/>
                  <a:gd name="connsiteY4" fmla="*/ 104776 h 383382"/>
                  <a:gd name="connsiteX5" fmla="*/ 457199 w 2458684"/>
                  <a:gd name="connsiteY5" fmla="*/ 140494 h 383382"/>
                  <a:gd name="connsiteX6" fmla="*/ 11905 w 2458684"/>
                  <a:gd name="connsiteY6" fmla="*/ 0 h 383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8684" h="383382">
                    <a:moveTo>
                      <a:pt x="11905" y="0"/>
                    </a:moveTo>
                    <a:cubicBezTo>
                      <a:pt x="25399" y="53182"/>
                      <a:pt x="19843" y="123033"/>
                      <a:pt x="0" y="138114"/>
                    </a:cubicBezTo>
                    <a:lnTo>
                      <a:pt x="442912" y="383382"/>
                    </a:lnTo>
                    <a:lnTo>
                      <a:pt x="2426493" y="319088"/>
                    </a:lnTo>
                    <a:cubicBezTo>
                      <a:pt x="2466181" y="277813"/>
                      <a:pt x="2472531" y="174625"/>
                      <a:pt x="2426493" y="104776"/>
                    </a:cubicBezTo>
                    <a:lnTo>
                      <a:pt x="457199" y="140494"/>
                    </a:lnTo>
                    <a:lnTo>
                      <a:pt x="1190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3601"/>
              </a:p>
            </p:txBody>
          </p:sp>
        </p:grp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746A9CB8-855A-438E-815C-9CC4D6395D43}"/>
              </a:ext>
            </a:extLst>
          </p:cNvPr>
          <p:cNvGrpSpPr/>
          <p:nvPr/>
        </p:nvGrpSpPr>
        <p:grpSpPr>
          <a:xfrm>
            <a:off x="6853765" y="1"/>
            <a:ext cx="5338235" cy="475860"/>
            <a:chOff x="1487532" y="2017033"/>
            <a:chExt cx="2952328" cy="376914"/>
          </a:xfrm>
        </p:grpSpPr>
        <p:sp>
          <p:nvSpPr>
            <p:cNvPr id="41" name="Rectangle 9">
              <a:extLst>
                <a:ext uri="{FF2B5EF4-FFF2-40B4-BE49-F238E27FC236}">
                  <a16:creationId xmlns:a16="http://schemas.microsoft.com/office/drawing/2014/main" id="{E9F9E0C1-D5A6-4617-8070-D67CBA2B3EFA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600"/>
            </a:p>
          </p:txBody>
        </p:sp>
        <p:sp>
          <p:nvSpPr>
            <p:cNvPr id="42" name="Rectangle 6">
              <a:extLst>
                <a:ext uri="{FF2B5EF4-FFF2-40B4-BE49-F238E27FC236}">
                  <a16:creationId xmlns:a16="http://schemas.microsoft.com/office/drawing/2014/main" id="{C7E5B4DA-8BF8-4E04-AC15-15FBC1E6020B}"/>
                </a:ext>
              </a:extLst>
            </p:cNvPr>
            <p:cNvSpPr/>
            <p:nvPr/>
          </p:nvSpPr>
          <p:spPr>
            <a:xfrm flipH="1">
              <a:off x="1487532" y="2017033"/>
              <a:ext cx="2952328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600"/>
            </a:p>
          </p:txBody>
        </p:sp>
      </p:grpSp>
      <p:sp>
        <p:nvSpPr>
          <p:cNvPr id="43" name="Rectangle 42">
            <a:extLst>
              <a:ext uri="{FF2B5EF4-FFF2-40B4-BE49-F238E27FC236}">
                <a16:creationId xmlns:a16="http://schemas.microsoft.com/office/drawing/2014/main" id="{27CB4732-19F4-41D3-A198-2FB2954A36A4}"/>
              </a:ext>
            </a:extLst>
          </p:cNvPr>
          <p:cNvSpPr/>
          <p:nvPr/>
        </p:nvSpPr>
        <p:spPr>
          <a:xfrm>
            <a:off x="0" y="1"/>
            <a:ext cx="12192000" cy="787399"/>
          </a:xfrm>
          <a:prstGeom prst="rect">
            <a:avLst/>
          </a:prstGeom>
          <a:solidFill>
            <a:schemeClr val="accent4">
              <a:lumMod val="60000"/>
              <a:lumOff val="40000"/>
              <a:alpha val="51000"/>
            </a:schemeClr>
          </a:solidFill>
          <a:ln>
            <a:noFill/>
          </a:ln>
          <a:effectLst>
            <a:reflection blurRad="6350" stA="50000" endA="300" endPos="90000" dir="5400000" sy="-100000" algn="bl" rotWithShape="0"/>
            <a:softEdge rad="127000"/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/>
          </a:p>
        </p:txBody>
      </p:sp>
      <p:sp>
        <p:nvSpPr>
          <p:cNvPr id="44" name="Rectangle 43"/>
          <p:cNvSpPr/>
          <p:nvPr/>
        </p:nvSpPr>
        <p:spPr>
          <a:xfrm>
            <a:off x="2266770" y="1"/>
            <a:ext cx="3317447" cy="9130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5333" b="1" dirty="0">
                <a:solidFill>
                  <a:schemeClr val="bg1"/>
                </a:solidFill>
                <a:cs typeface="Arial" pitchFamily="34" charset="0"/>
              </a:rPr>
              <a:t>Book Work</a:t>
            </a:r>
            <a:endParaRPr lang="ko-KR" altLang="en-US" sz="5333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5F7B1DF5-FCBF-48F9-963D-6570E25DDE44}"/>
              </a:ext>
            </a:extLst>
          </p:cNvPr>
          <p:cNvGrpSpPr/>
          <p:nvPr/>
        </p:nvGrpSpPr>
        <p:grpSpPr>
          <a:xfrm>
            <a:off x="711200" y="3276602"/>
            <a:ext cx="2117981" cy="1354527"/>
            <a:chOff x="2203944" y="3086356"/>
            <a:chExt cx="1794618" cy="1530300"/>
          </a:xfrm>
        </p:grpSpPr>
        <p:sp>
          <p:nvSpPr>
            <p:cNvPr id="14" name="Freeform: Shape 10">
              <a:extLst>
                <a:ext uri="{FF2B5EF4-FFF2-40B4-BE49-F238E27FC236}">
                  <a16:creationId xmlns:a16="http://schemas.microsoft.com/office/drawing/2014/main" id="{94E4984F-9B4E-48A0-8373-5676BFA4D60B}"/>
                </a:ext>
              </a:extLst>
            </p:cNvPr>
            <p:cNvSpPr/>
            <p:nvPr/>
          </p:nvSpPr>
          <p:spPr>
            <a:xfrm>
              <a:off x="2497026" y="3212644"/>
              <a:ext cx="990906" cy="823473"/>
            </a:xfrm>
            <a:custGeom>
              <a:avLst/>
              <a:gdLst>
                <a:gd name="connsiteX0" fmla="*/ 776461 w 990906"/>
                <a:gd name="connsiteY0" fmla="*/ 771405 h 823473"/>
                <a:gd name="connsiteX1" fmla="*/ 760634 w 990906"/>
                <a:gd name="connsiteY1" fmla="*/ 748863 h 823473"/>
                <a:gd name="connsiteX2" fmla="*/ 667110 w 990906"/>
                <a:gd name="connsiteY2" fmla="*/ 709535 h 823473"/>
                <a:gd name="connsiteX3" fmla="*/ 646487 w 990906"/>
                <a:gd name="connsiteY3" fmla="*/ 714331 h 823473"/>
                <a:gd name="connsiteX4" fmla="*/ 384140 w 990906"/>
                <a:gd name="connsiteY4" fmla="*/ 789151 h 823473"/>
                <a:gd name="connsiteX5" fmla="*/ 370231 w 990906"/>
                <a:gd name="connsiteY5" fmla="*/ 786273 h 823473"/>
                <a:gd name="connsiteX6" fmla="*/ 281023 w 990906"/>
                <a:gd name="connsiteY6" fmla="*/ 797784 h 823473"/>
                <a:gd name="connsiteX7" fmla="*/ 67117 w 990906"/>
                <a:gd name="connsiteY7" fmla="*/ 759415 h 823473"/>
                <a:gd name="connsiteX8" fmla="*/ 46493 w 990906"/>
                <a:gd name="connsiteY8" fmla="*/ 699943 h 823473"/>
                <a:gd name="connsiteX9" fmla="*/ 93016 w 990906"/>
                <a:gd name="connsiteY9" fmla="*/ 692749 h 823473"/>
                <a:gd name="connsiteX10" fmla="*/ 186060 w 990906"/>
                <a:gd name="connsiteY10" fmla="*/ 724883 h 823473"/>
                <a:gd name="connsiteX11" fmla="*/ 35462 w 990906"/>
                <a:gd name="connsiteY11" fmla="*/ 612174 h 823473"/>
                <a:gd name="connsiteX12" fmla="*/ 19156 w 990906"/>
                <a:gd name="connsiteY12" fmla="*/ 601623 h 823473"/>
                <a:gd name="connsiteX13" fmla="*/ 22993 w 990906"/>
                <a:gd name="connsiteY13" fmla="*/ 550304 h 823473"/>
                <a:gd name="connsiteX14" fmla="*/ 189418 w 990906"/>
                <a:gd name="connsiteY14" fmla="*/ 357980 h 823473"/>
                <a:gd name="connsiteX15" fmla="*/ 199969 w 990906"/>
                <a:gd name="connsiteY15" fmla="*/ 142635 h 823473"/>
                <a:gd name="connsiteX16" fmla="*/ 192295 w 990906"/>
                <a:gd name="connsiteY16" fmla="*/ 92756 h 823473"/>
                <a:gd name="connsiteX17" fmla="*/ 215317 w 990906"/>
                <a:gd name="connsiteY17" fmla="*/ 72612 h 823473"/>
                <a:gd name="connsiteX18" fmla="*/ 229225 w 990906"/>
                <a:gd name="connsiteY18" fmla="*/ 76449 h 823473"/>
                <a:gd name="connsiteX19" fmla="*/ 418672 w 990906"/>
                <a:gd name="connsiteY19" fmla="*/ 97072 h 823473"/>
                <a:gd name="connsiteX20" fmla="*/ 437856 w 990906"/>
                <a:gd name="connsiteY20" fmla="*/ 94194 h 823473"/>
                <a:gd name="connsiteX21" fmla="*/ 453204 w 990906"/>
                <a:gd name="connsiteY21" fmla="*/ 87960 h 823473"/>
                <a:gd name="connsiteX22" fmla="*/ 393732 w 990906"/>
                <a:gd name="connsiteY22" fmla="*/ 52948 h 823473"/>
                <a:gd name="connsiteX23" fmla="*/ 354883 w 990906"/>
                <a:gd name="connsiteY23" fmla="*/ 4987 h 823473"/>
                <a:gd name="connsiteX24" fmla="*/ 551044 w 990906"/>
                <a:gd name="connsiteY24" fmla="*/ 92276 h 823473"/>
                <a:gd name="connsiteX25" fmla="*/ 560157 w 990906"/>
                <a:gd name="connsiteY25" fmla="*/ 126328 h 823473"/>
                <a:gd name="connsiteX26" fmla="*/ 610516 w 990906"/>
                <a:gd name="connsiteY26" fmla="*/ 193953 h 823473"/>
                <a:gd name="connsiteX27" fmla="*/ 757757 w 990906"/>
                <a:gd name="connsiteY27" fmla="*/ 439994 h 823473"/>
                <a:gd name="connsiteX28" fmla="*/ 769267 w 990906"/>
                <a:gd name="connsiteY28" fmla="*/ 455341 h 823473"/>
                <a:gd name="connsiteX29" fmla="*/ 858475 w 990906"/>
                <a:gd name="connsiteY29" fmla="*/ 492272 h 823473"/>
                <a:gd name="connsiteX30" fmla="*/ 891088 w 990906"/>
                <a:gd name="connsiteY30" fmla="*/ 488435 h 823473"/>
                <a:gd name="connsiteX31" fmla="*/ 963030 w 990906"/>
                <a:gd name="connsiteY31" fmla="*/ 541671 h 823473"/>
                <a:gd name="connsiteX32" fmla="*/ 969265 w 990906"/>
                <a:gd name="connsiteY32" fmla="*/ 707137 h 823473"/>
                <a:gd name="connsiteX33" fmla="*/ 826341 w 990906"/>
                <a:gd name="connsiteY33" fmla="*/ 787712 h 823473"/>
                <a:gd name="connsiteX34" fmla="*/ 776461 w 990906"/>
                <a:gd name="connsiteY34" fmla="*/ 771405 h 823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0906" h="823473">
                  <a:moveTo>
                    <a:pt x="776461" y="771405"/>
                  </a:moveTo>
                  <a:cubicBezTo>
                    <a:pt x="776461" y="760374"/>
                    <a:pt x="772625" y="753180"/>
                    <a:pt x="760634" y="748863"/>
                  </a:cubicBezTo>
                  <a:cubicBezTo>
                    <a:pt x="728980" y="736873"/>
                    <a:pt x="697805" y="723444"/>
                    <a:pt x="667110" y="709535"/>
                  </a:cubicBezTo>
                  <a:cubicBezTo>
                    <a:pt x="657518" y="705219"/>
                    <a:pt x="652242" y="709535"/>
                    <a:pt x="646487" y="714331"/>
                  </a:cubicBezTo>
                  <a:cubicBezTo>
                    <a:pt x="570229" y="779079"/>
                    <a:pt x="480062" y="793947"/>
                    <a:pt x="384140" y="789151"/>
                  </a:cubicBezTo>
                  <a:cubicBezTo>
                    <a:pt x="379344" y="788671"/>
                    <a:pt x="375027" y="786753"/>
                    <a:pt x="370231" y="786273"/>
                  </a:cubicBezTo>
                  <a:cubicBezTo>
                    <a:pt x="339536" y="781957"/>
                    <a:pt x="312198" y="775722"/>
                    <a:pt x="281023" y="797784"/>
                  </a:cubicBezTo>
                  <a:cubicBezTo>
                    <a:pt x="219153" y="842388"/>
                    <a:pt x="117955" y="828479"/>
                    <a:pt x="67117" y="759415"/>
                  </a:cubicBezTo>
                  <a:cubicBezTo>
                    <a:pt x="54167" y="742149"/>
                    <a:pt x="46973" y="722005"/>
                    <a:pt x="46493" y="699943"/>
                  </a:cubicBezTo>
                  <a:cubicBezTo>
                    <a:pt x="59923" y="685555"/>
                    <a:pt x="76709" y="687953"/>
                    <a:pt x="93016" y="692749"/>
                  </a:cubicBezTo>
                  <a:cubicBezTo>
                    <a:pt x="124670" y="701862"/>
                    <a:pt x="153926" y="715770"/>
                    <a:pt x="186060" y="724883"/>
                  </a:cubicBezTo>
                  <a:cubicBezTo>
                    <a:pt x="139538" y="682197"/>
                    <a:pt x="88699" y="644788"/>
                    <a:pt x="35462" y="612174"/>
                  </a:cubicBezTo>
                  <a:cubicBezTo>
                    <a:pt x="30187" y="608817"/>
                    <a:pt x="24431" y="605460"/>
                    <a:pt x="19156" y="601623"/>
                  </a:cubicBezTo>
                  <a:cubicBezTo>
                    <a:pt x="-7223" y="581479"/>
                    <a:pt x="-6743" y="566611"/>
                    <a:pt x="22993" y="550304"/>
                  </a:cubicBezTo>
                  <a:cubicBezTo>
                    <a:pt x="102608" y="506660"/>
                    <a:pt x="161600" y="445270"/>
                    <a:pt x="189418" y="357980"/>
                  </a:cubicBezTo>
                  <a:cubicBezTo>
                    <a:pt x="211959" y="287478"/>
                    <a:pt x="211959" y="215056"/>
                    <a:pt x="199969" y="142635"/>
                  </a:cubicBezTo>
                  <a:cubicBezTo>
                    <a:pt x="197091" y="126328"/>
                    <a:pt x="193254" y="109542"/>
                    <a:pt x="192295" y="92756"/>
                  </a:cubicBezTo>
                  <a:cubicBezTo>
                    <a:pt x="191336" y="75010"/>
                    <a:pt x="197571" y="69734"/>
                    <a:pt x="215317" y="72612"/>
                  </a:cubicBezTo>
                  <a:cubicBezTo>
                    <a:pt x="220113" y="73571"/>
                    <a:pt x="224429" y="75010"/>
                    <a:pt x="229225" y="76449"/>
                  </a:cubicBezTo>
                  <a:cubicBezTo>
                    <a:pt x="291095" y="96113"/>
                    <a:pt x="354404" y="100429"/>
                    <a:pt x="418672" y="97072"/>
                  </a:cubicBezTo>
                  <a:cubicBezTo>
                    <a:pt x="424907" y="96592"/>
                    <a:pt x="431621" y="95633"/>
                    <a:pt x="437856" y="94194"/>
                  </a:cubicBezTo>
                  <a:cubicBezTo>
                    <a:pt x="442173" y="93235"/>
                    <a:pt x="447448" y="93235"/>
                    <a:pt x="453204" y="87960"/>
                  </a:cubicBezTo>
                  <a:cubicBezTo>
                    <a:pt x="433540" y="75010"/>
                    <a:pt x="412437" y="65418"/>
                    <a:pt x="393732" y="52948"/>
                  </a:cubicBezTo>
                  <a:cubicBezTo>
                    <a:pt x="375986" y="40958"/>
                    <a:pt x="358241" y="28967"/>
                    <a:pt x="354883" y="4987"/>
                  </a:cubicBezTo>
                  <a:cubicBezTo>
                    <a:pt x="446009" y="-12759"/>
                    <a:pt x="511716" y="16977"/>
                    <a:pt x="551044" y="92276"/>
                  </a:cubicBezTo>
                  <a:cubicBezTo>
                    <a:pt x="556800" y="103307"/>
                    <a:pt x="560637" y="115777"/>
                    <a:pt x="560157" y="126328"/>
                  </a:cubicBezTo>
                  <a:cubicBezTo>
                    <a:pt x="558718" y="163738"/>
                    <a:pt x="588454" y="176208"/>
                    <a:pt x="610516" y="193953"/>
                  </a:cubicBezTo>
                  <a:cubicBezTo>
                    <a:pt x="690131" y="258221"/>
                    <a:pt x="747685" y="334479"/>
                    <a:pt x="757757" y="439994"/>
                  </a:cubicBezTo>
                  <a:cubicBezTo>
                    <a:pt x="758716" y="448147"/>
                    <a:pt x="761114" y="451984"/>
                    <a:pt x="769267" y="455341"/>
                  </a:cubicBezTo>
                  <a:cubicBezTo>
                    <a:pt x="799483" y="466852"/>
                    <a:pt x="828739" y="480281"/>
                    <a:pt x="858475" y="492272"/>
                  </a:cubicBezTo>
                  <a:cubicBezTo>
                    <a:pt x="869506" y="496588"/>
                    <a:pt x="881496" y="498986"/>
                    <a:pt x="891088" y="488435"/>
                  </a:cubicBezTo>
                  <a:cubicBezTo>
                    <a:pt x="926580" y="490353"/>
                    <a:pt x="946723" y="516252"/>
                    <a:pt x="963030" y="541671"/>
                  </a:cubicBezTo>
                  <a:cubicBezTo>
                    <a:pt x="997562" y="594908"/>
                    <a:pt x="1000440" y="651502"/>
                    <a:pt x="969265" y="707137"/>
                  </a:cubicBezTo>
                  <a:cubicBezTo>
                    <a:pt x="938570" y="762772"/>
                    <a:pt x="887731" y="785794"/>
                    <a:pt x="826341" y="787712"/>
                  </a:cubicBezTo>
                  <a:cubicBezTo>
                    <a:pt x="808595" y="788671"/>
                    <a:pt x="789891" y="787232"/>
                    <a:pt x="776461" y="771405"/>
                  </a:cubicBezTo>
                  <a:close/>
                </a:path>
              </a:pathLst>
            </a:custGeom>
            <a:solidFill>
              <a:srgbClr val="F0C8A4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3200"/>
            </a:p>
          </p:txBody>
        </p:sp>
        <p:sp>
          <p:nvSpPr>
            <p:cNvPr id="15" name="Freeform: Shape 11">
              <a:extLst>
                <a:ext uri="{FF2B5EF4-FFF2-40B4-BE49-F238E27FC236}">
                  <a16:creationId xmlns:a16="http://schemas.microsoft.com/office/drawing/2014/main" id="{1295710C-96B5-44FA-8F0A-CC36CA0551E7}"/>
                </a:ext>
              </a:extLst>
            </p:cNvPr>
            <p:cNvSpPr/>
            <p:nvPr/>
          </p:nvSpPr>
          <p:spPr>
            <a:xfrm>
              <a:off x="3252527" y="3382205"/>
              <a:ext cx="746035" cy="1234451"/>
            </a:xfrm>
            <a:custGeom>
              <a:avLst/>
              <a:gdLst>
                <a:gd name="connsiteX0" fmla="*/ 20960 w 746035"/>
                <a:gd name="connsiteY0" fmla="*/ 601845 h 1234451"/>
                <a:gd name="connsiteX1" fmla="*/ 214723 w 746035"/>
                <a:gd name="connsiteY1" fmla="*/ 519831 h 1234451"/>
                <a:gd name="connsiteX2" fmla="*/ 148057 w 746035"/>
                <a:gd name="connsiteY2" fmla="*/ 326548 h 1234451"/>
                <a:gd name="connsiteX3" fmla="*/ 136067 w 746035"/>
                <a:gd name="connsiteY3" fmla="*/ 318874 h 1234451"/>
                <a:gd name="connsiteX4" fmla="*/ 262684 w 746035"/>
                <a:gd name="connsiteY4" fmla="*/ 160123 h 1234451"/>
                <a:gd name="connsiteX5" fmla="*/ 425272 w 746035"/>
                <a:gd name="connsiteY5" fmla="*/ 21515 h 1234451"/>
                <a:gd name="connsiteX6" fmla="*/ 531746 w 746035"/>
                <a:gd name="connsiteY6" fmla="*/ 2810 h 1234451"/>
                <a:gd name="connsiteX7" fmla="*/ 657404 w 746035"/>
                <a:gd name="connsiteY7" fmla="*/ 15280 h 1234451"/>
                <a:gd name="connsiteX8" fmla="*/ 729825 w 746035"/>
                <a:gd name="connsiteY8" fmla="*/ 26791 h 1234451"/>
                <a:gd name="connsiteX9" fmla="*/ 737019 w 746035"/>
                <a:gd name="connsiteY9" fmla="*/ 57486 h 1234451"/>
                <a:gd name="connsiteX10" fmla="*/ 440140 w 746035"/>
                <a:gd name="connsiteY10" fmla="*/ 596089 h 1234451"/>
                <a:gd name="connsiteX11" fmla="*/ 317360 w 746035"/>
                <a:gd name="connsiteY11" fmla="*/ 985533 h 1234451"/>
                <a:gd name="connsiteX12" fmla="*/ 270837 w 746035"/>
                <a:gd name="connsiteY12" fmla="*/ 1234451 h 1234451"/>
                <a:gd name="connsiteX13" fmla="*/ 78034 w 746035"/>
                <a:gd name="connsiteY13" fmla="*/ 1098721 h 1234451"/>
                <a:gd name="connsiteX14" fmla="*/ 10888 w 746035"/>
                <a:gd name="connsiteY14" fmla="*/ 980737 h 1234451"/>
                <a:gd name="connsiteX15" fmla="*/ 10409 w 746035"/>
                <a:gd name="connsiteY15" fmla="*/ 683858 h 1234451"/>
                <a:gd name="connsiteX16" fmla="*/ 20960 w 746035"/>
                <a:gd name="connsiteY16" fmla="*/ 601845 h 1234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46035" h="1234451">
                  <a:moveTo>
                    <a:pt x="20960" y="601845"/>
                  </a:moveTo>
                  <a:cubicBezTo>
                    <a:pt x="115923" y="633979"/>
                    <a:pt x="191222" y="577384"/>
                    <a:pt x="214723" y="519831"/>
                  </a:cubicBezTo>
                  <a:cubicBezTo>
                    <a:pt x="244938" y="445971"/>
                    <a:pt x="217601" y="365396"/>
                    <a:pt x="148057" y="326548"/>
                  </a:cubicBezTo>
                  <a:cubicBezTo>
                    <a:pt x="143741" y="324150"/>
                    <a:pt x="139904" y="321752"/>
                    <a:pt x="136067" y="318874"/>
                  </a:cubicBezTo>
                  <a:cubicBezTo>
                    <a:pt x="172517" y="261321"/>
                    <a:pt x="217601" y="210482"/>
                    <a:pt x="262684" y="160123"/>
                  </a:cubicBezTo>
                  <a:cubicBezTo>
                    <a:pt x="310645" y="106406"/>
                    <a:pt x="361484" y="56047"/>
                    <a:pt x="425272" y="21515"/>
                  </a:cubicBezTo>
                  <a:cubicBezTo>
                    <a:pt x="457886" y="3769"/>
                    <a:pt x="492418" y="-4863"/>
                    <a:pt x="531746" y="2810"/>
                  </a:cubicBezTo>
                  <a:cubicBezTo>
                    <a:pt x="572513" y="10964"/>
                    <a:pt x="615678" y="8086"/>
                    <a:pt x="657404" y="15280"/>
                  </a:cubicBezTo>
                  <a:cubicBezTo>
                    <a:pt x="681385" y="19117"/>
                    <a:pt x="704885" y="28709"/>
                    <a:pt x="729825" y="26791"/>
                  </a:cubicBezTo>
                  <a:cubicBezTo>
                    <a:pt x="752367" y="32067"/>
                    <a:pt x="748050" y="42138"/>
                    <a:pt x="737019" y="57486"/>
                  </a:cubicBezTo>
                  <a:cubicBezTo>
                    <a:pt x="616157" y="224870"/>
                    <a:pt x="517357" y="404724"/>
                    <a:pt x="440140" y="596089"/>
                  </a:cubicBezTo>
                  <a:cubicBezTo>
                    <a:pt x="389301" y="722707"/>
                    <a:pt x="347575" y="852202"/>
                    <a:pt x="317360" y="985533"/>
                  </a:cubicBezTo>
                  <a:cubicBezTo>
                    <a:pt x="298175" y="1068027"/>
                    <a:pt x="285226" y="1151479"/>
                    <a:pt x="270837" y="1234451"/>
                  </a:cubicBezTo>
                  <a:cubicBezTo>
                    <a:pt x="203692" y="1193205"/>
                    <a:pt x="142781" y="1143325"/>
                    <a:pt x="78034" y="1098721"/>
                  </a:cubicBezTo>
                  <a:cubicBezTo>
                    <a:pt x="35828" y="1069465"/>
                    <a:pt x="18562" y="1028698"/>
                    <a:pt x="10888" y="980737"/>
                  </a:cubicBezTo>
                  <a:cubicBezTo>
                    <a:pt x="-5419" y="881937"/>
                    <a:pt x="-1582" y="782658"/>
                    <a:pt x="10409" y="683858"/>
                  </a:cubicBezTo>
                  <a:cubicBezTo>
                    <a:pt x="12807" y="656520"/>
                    <a:pt x="9449" y="628223"/>
                    <a:pt x="20960" y="601845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3200"/>
            </a:p>
          </p:txBody>
        </p:sp>
        <p:sp>
          <p:nvSpPr>
            <p:cNvPr id="16" name="Freeform: Shape 12">
              <a:extLst>
                <a:ext uri="{FF2B5EF4-FFF2-40B4-BE49-F238E27FC236}">
                  <a16:creationId xmlns:a16="http://schemas.microsoft.com/office/drawing/2014/main" id="{90CDE1F1-31AB-4798-AC6C-150E2CBE3AAB}"/>
                </a:ext>
              </a:extLst>
            </p:cNvPr>
            <p:cNvSpPr/>
            <p:nvPr/>
          </p:nvSpPr>
          <p:spPr>
            <a:xfrm>
              <a:off x="2203944" y="3086356"/>
              <a:ext cx="770265" cy="865079"/>
            </a:xfrm>
            <a:custGeom>
              <a:avLst/>
              <a:gdLst>
                <a:gd name="connsiteX0" fmla="*/ 647965 w 770265"/>
                <a:gd name="connsiteY0" fmla="*/ 131275 h 865079"/>
                <a:gd name="connsiteX1" fmla="*/ 727580 w 770265"/>
                <a:gd name="connsiteY1" fmla="*/ 194104 h 865079"/>
                <a:gd name="connsiteX2" fmla="*/ 770266 w 770265"/>
                <a:gd name="connsiteY2" fmla="*/ 219044 h 865079"/>
                <a:gd name="connsiteX3" fmla="*/ 580819 w 770265"/>
                <a:gd name="connsiteY3" fmla="*/ 223840 h 865079"/>
                <a:gd name="connsiteX4" fmla="*/ 506959 w 770265"/>
                <a:gd name="connsiteY4" fmla="*/ 204176 h 865079"/>
                <a:gd name="connsiteX5" fmla="*/ 492571 w 770265"/>
                <a:gd name="connsiteY5" fmla="*/ 217605 h 865079"/>
                <a:gd name="connsiteX6" fmla="*/ 506000 w 770265"/>
                <a:gd name="connsiteY6" fmla="*/ 410408 h 865079"/>
                <a:gd name="connsiteX7" fmla="*/ 317513 w 770265"/>
                <a:gd name="connsiteY7" fmla="*/ 684746 h 865079"/>
                <a:gd name="connsiteX8" fmla="*/ 317513 w 770265"/>
                <a:gd name="connsiteY8" fmla="*/ 722155 h 865079"/>
                <a:gd name="connsiteX9" fmla="*/ 395689 w 770265"/>
                <a:gd name="connsiteY9" fmla="*/ 772994 h 865079"/>
                <a:gd name="connsiteX10" fmla="*/ 499285 w 770265"/>
                <a:gd name="connsiteY10" fmla="*/ 865080 h 865079"/>
                <a:gd name="connsiteX11" fmla="*/ 396169 w 770265"/>
                <a:gd name="connsiteY11" fmla="*/ 829109 h 865079"/>
                <a:gd name="connsiteX12" fmla="*/ 340055 w 770265"/>
                <a:gd name="connsiteY12" fmla="*/ 825752 h 865079"/>
                <a:gd name="connsiteX13" fmla="*/ 139098 w 770265"/>
                <a:gd name="connsiteY13" fmla="*/ 784025 h 865079"/>
                <a:gd name="connsiteX14" fmla="*/ 3847 w 770265"/>
                <a:gd name="connsiteY14" fmla="*/ 583068 h 865079"/>
                <a:gd name="connsiteX15" fmla="*/ 75309 w 770265"/>
                <a:gd name="connsiteY15" fmla="*/ 267005 h 865079"/>
                <a:gd name="connsiteX16" fmla="*/ 204804 w 770265"/>
                <a:gd name="connsiteY16" fmla="*/ 65568 h 865079"/>
                <a:gd name="connsiteX17" fmla="*/ 414394 w 770265"/>
                <a:gd name="connsiteY17" fmla="*/ 9933 h 865079"/>
                <a:gd name="connsiteX18" fmla="*/ 647965 w 770265"/>
                <a:gd name="connsiteY18" fmla="*/ 131275 h 865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70265" h="865079">
                  <a:moveTo>
                    <a:pt x="647965" y="131275"/>
                  </a:moveTo>
                  <a:cubicBezTo>
                    <a:pt x="666670" y="161970"/>
                    <a:pt x="696885" y="178277"/>
                    <a:pt x="727580" y="194104"/>
                  </a:cubicBezTo>
                  <a:cubicBezTo>
                    <a:pt x="740530" y="201298"/>
                    <a:pt x="753479" y="208972"/>
                    <a:pt x="770266" y="219044"/>
                  </a:cubicBezTo>
                  <a:cubicBezTo>
                    <a:pt x="703600" y="236310"/>
                    <a:pt x="642210" y="235350"/>
                    <a:pt x="580819" y="223840"/>
                  </a:cubicBezTo>
                  <a:cubicBezTo>
                    <a:pt x="555880" y="219044"/>
                    <a:pt x="530940" y="212329"/>
                    <a:pt x="506959" y="204176"/>
                  </a:cubicBezTo>
                  <a:cubicBezTo>
                    <a:pt x="490652" y="198900"/>
                    <a:pt x="489693" y="202737"/>
                    <a:pt x="492571" y="217605"/>
                  </a:cubicBezTo>
                  <a:cubicBezTo>
                    <a:pt x="505041" y="281393"/>
                    <a:pt x="512715" y="345181"/>
                    <a:pt x="506000" y="410408"/>
                  </a:cubicBezTo>
                  <a:cubicBezTo>
                    <a:pt x="492571" y="536066"/>
                    <a:pt x="426864" y="625274"/>
                    <a:pt x="317513" y="684746"/>
                  </a:cubicBezTo>
                  <a:cubicBezTo>
                    <a:pt x="292573" y="698175"/>
                    <a:pt x="292573" y="705369"/>
                    <a:pt x="317513" y="722155"/>
                  </a:cubicBezTo>
                  <a:cubicBezTo>
                    <a:pt x="343412" y="739422"/>
                    <a:pt x="370270" y="755249"/>
                    <a:pt x="395689" y="772994"/>
                  </a:cubicBezTo>
                  <a:cubicBezTo>
                    <a:pt x="433579" y="799373"/>
                    <a:pt x="469070" y="828629"/>
                    <a:pt x="499285" y="865080"/>
                  </a:cubicBezTo>
                  <a:cubicBezTo>
                    <a:pt x="464753" y="853090"/>
                    <a:pt x="430221" y="842058"/>
                    <a:pt x="396169" y="829109"/>
                  </a:cubicBezTo>
                  <a:cubicBezTo>
                    <a:pt x="377464" y="821915"/>
                    <a:pt x="359239" y="819996"/>
                    <a:pt x="340055" y="825752"/>
                  </a:cubicBezTo>
                  <a:cubicBezTo>
                    <a:pt x="270031" y="827190"/>
                    <a:pt x="201447" y="819517"/>
                    <a:pt x="139098" y="784025"/>
                  </a:cubicBezTo>
                  <a:cubicBezTo>
                    <a:pt x="60441" y="739901"/>
                    <a:pt x="16797" y="672276"/>
                    <a:pt x="3847" y="583068"/>
                  </a:cubicBezTo>
                  <a:cubicBezTo>
                    <a:pt x="-12939" y="468441"/>
                    <a:pt x="27828" y="366764"/>
                    <a:pt x="75309" y="267005"/>
                  </a:cubicBezTo>
                  <a:cubicBezTo>
                    <a:pt x="109841" y="194583"/>
                    <a:pt x="152527" y="127438"/>
                    <a:pt x="204804" y="65568"/>
                  </a:cubicBezTo>
                  <a:cubicBezTo>
                    <a:pt x="262837" y="-3496"/>
                    <a:pt x="333340" y="-10210"/>
                    <a:pt x="414394" y="9933"/>
                  </a:cubicBezTo>
                  <a:cubicBezTo>
                    <a:pt x="501684" y="31995"/>
                    <a:pt x="579381" y="72762"/>
                    <a:pt x="647965" y="131275"/>
                  </a:cubicBezTo>
                  <a:close/>
                </a:path>
              </a:pathLst>
            </a:custGeom>
            <a:solidFill>
              <a:srgbClr val="2E150B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320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7BCFABF-65BF-435A-A192-F7E71C7069D6}"/>
              </a:ext>
            </a:extLst>
          </p:cNvPr>
          <p:cNvGrpSpPr/>
          <p:nvPr/>
        </p:nvGrpSpPr>
        <p:grpSpPr>
          <a:xfrm>
            <a:off x="2946400" y="1600200"/>
            <a:ext cx="1835029" cy="1524000"/>
            <a:chOff x="4200129" y="1047775"/>
            <a:chExt cx="1554866" cy="1860035"/>
          </a:xfrm>
        </p:grpSpPr>
        <p:sp>
          <p:nvSpPr>
            <p:cNvPr id="18" name="Freeform: Shape 6">
              <a:extLst>
                <a:ext uri="{FF2B5EF4-FFF2-40B4-BE49-F238E27FC236}">
                  <a16:creationId xmlns:a16="http://schemas.microsoft.com/office/drawing/2014/main" id="{E17C1D3F-B1C4-4006-B51D-8597ED3D1BB6}"/>
                </a:ext>
              </a:extLst>
            </p:cNvPr>
            <p:cNvSpPr/>
            <p:nvPr/>
          </p:nvSpPr>
          <p:spPr>
            <a:xfrm>
              <a:off x="4251869" y="1221592"/>
              <a:ext cx="875470" cy="1248812"/>
            </a:xfrm>
            <a:custGeom>
              <a:avLst/>
              <a:gdLst>
                <a:gd name="connsiteX0" fmla="*/ 547260 w 875470"/>
                <a:gd name="connsiteY0" fmla="*/ 1064634 h 1248812"/>
                <a:gd name="connsiteX1" fmla="*/ 500738 w 875470"/>
                <a:gd name="connsiteY1" fmla="*/ 963916 h 1248812"/>
                <a:gd name="connsiteX2" fmla="*/ 480595 w 875470"/>
                <a:gd name="connsiteY2" fmla="*/ 948089 h 1248812"/>
                <a:gd name="connsiteX3" fmla="*/ 310333 w 875470"/>
                <a:gd name="connsiteY3" fmla="*/ 889576 h 1248812"/>
                <a:gd name="connsiteX4" fmla="*/ 177001 w 875470"/>
                <a:gd name="connsiteY4" fmla="*/ 754326 h 1248812"/>
                <a:gd name="connsiteX5" fmla="*/ 117529 w 875470"/>
                <a:gd name="connsiteY5" fmla="*/ 709722 h 1248812"/>
                <a:gd name="connsiteX6" fmla="*/ 24 w 875470"/>
                <a:gd name="connsiteY6" fmla="*/ 546654 h 1248812"/>
                <a:gd name="connsiteX7" fmla="*/ 10576 w 875470"/>
                <a:gd name="connsiteY7" fmla="*/ 495815 h 1248812"/>
                <a:gd name="connsiteX8" fmla="*/ 74364 w 875470"/>
                <a:gd name="connsiteY8" fmla="*/ 489101 h 1248812"/>
                <a:gd name="connsiteX9" fmla="*/ 115131 w 875470"/>
                <a:gd name="connsiteY9" fmla="*/ 560083 h 1248812"/>
                <a:gd name="connsiteX10" fmla="*/ 118009 w 875470"/>
                <a:gd name="connsiteY10" fmla="*/ 565839 h 1248812"/>
                <a:gd name="connsiteX11" fmla="*/ 116570 w 875470"/>
                <a:gd name="connsiteY11" fmla="*/ 563920 h 1248812"/>
                <a:gd name="connsiteX12" fmla="*/ 58537 w 875470"/>
                <a:gd name="connsiteY12" fmla="*/ 401812 h 1248812"/>
                <a:gd name="connsiteX13" fmla="*/ 94028 w 875470"/>
                <a:gd name="connsiteY13" fmla="*/ 328431 h 1248812"/>
                <a:gd name="connsiteX14" fmla="*/ 283475 w 875470"/>
                <a:gd name="connsiteY14" fmla="*/ 239223 h 1248812"/>
                <a:gd name="connsiteX15" fmla="*/ 419205 w 875470"/>
                <a:gd name="connsiteY15" fmla="*/ 102055 h 1248812"/>
                <a:gd name="connsiteX16" fmla="*/ 451338 w 875470"/>
                <a:gd name="connsiteY16" fmla="*/ 32991 h 1248812"/>
                <a:gd name="connsiteX17" fmla="*/ 499299 w 875470"/>
                <a:gd name="connsiteY17" fmla="*/ 2296 h 1248812"/>
                <a:gd name="connsiteX18" fmla="*/ 606732 w 875470"/>
                <a:gd name="connsiteY18" fmla="*/ 73278 h 1248812"/>
                <a:gd name="connsiteX19" fmla="*/ 699777 w 875470"/>
                <a:gd name="connsiteY19" fmla="*/ 237305 h 1248812"/>
                <a:gd name="connsiteX20" fmla="*/ 705532 w 875470"/>
                <a:gd name="connsiteY20" fmla="*/ 259367 h 1248812"/>
                <a:gd name="connsiteX21" fmla="*/ 710808 w 875470"/>
                <a:gd name="connsiteY21" fmla="*/ 193181 h 1248812"/>
                <a:gd name="connsiteX22" fmla="*/ 763085 w 875470"/>
                <a:gd name="connsiteY22" fmla="*/ 169680 h 1248812"/>
                <a:gd name="connsiteX23" fmla="*/ 872916 w 875470"/>
                <a:gd name="connsiteY23" fmla="*/ 293899 h 1248812"/>
                <a:gd name="connsiteX24" fmla="*/ 837425 w 875470"/>
                <a:gd name="connsiteY24" fmla="*/ 441619 h 1248812"/>
                <a:gd name="connsiteX25" fmla="*/ 838384 w 875470"/>
                <a:gd name="connsiteY25" fmla="*/ 513081 h 1248812"/>
                <a:gd name="connsiteX26" fmla="*/ 837425 w 875470"/>
                <a:gd name="connsiteY26" fmla="*/ 655046 h 1248812"/>
                <a:gd name="connsiteX27" fmla="*/ 769321 w 875470"/>
                <a:gd name="connsiteY27" fmla="*/ 816196 h 1248812"/>
                <a:gd name="connsiteX28" fmla="*/ 770759 w 875470"/>
                <a:gd name="connsiteY28" fmla="*/ 843054 h 1248812"/>
                <a:gd name="connsiteX29" fmla="*/ 814884 w 875470"/>
                <a:gd name="connsiteY29" fmla="*/ 947129 h 1248812"/>
                <a:gd name="connsiteX30" fmla="*/ 820639 w 875470"/>
                <a:gd name="connsiteY30" fmla="*/ 1024347 h 1248812"/>
                <a:gd name="connsiteX31" fmla="*/ 802414 w 875470"/>
                <a:gd name="connsiteY31" fmla="*/ 1214273 h 1248812"/>
                <a:gd name="connsiteX32" fmla="*/ 765004 w 875470"/>
                <a:gd name="connsiteY32" fmla="*/ 1243529 h 1248812"/>
                <a:gd name="connsiteX33" fmla="*/ 695940 w 875470"/>
                <a:gd name="connsiteY33" fmla="*/ 1193170 h 1248812"/>
                <a:gd name="connsiteX34" fmla="*/ 643183 w 875470"/>
                <a:gd name="connsiteY34" fmla="*/ 1152883 h 1248812"/>
                <a:gd name="connsiteX35" fmla="*/ 569323 w 875470"/>
                <a:gd name="connsiteY35" fmla="*/ 1100605 h 1248812"/>
                <a:gd name="connsiteX36" fmla="*/ 547260 w 875470"/>
                <a:gd name="connsiteY36" fmla="*/ 1064634 h 1248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75470" h="1248812">
                  <a:moveTo>
                    <a:pt x="547260" y="1064634"/>
                  </a:moveTo>
                  <a:cubicBezTo>
                    <a:pt x="531433" y="1031061"/>
                    <a:pt x="515127" y="997968"/>
                    <a:pt x="500738" y="963916"/>
                  </a:cubicBezTo>
                  <a:cubicBezTo>
                    <a:pt x="496422" y="953364"/>
                    <a:pt x="491626" y="949048"/>
                    <a:pt x="480595" y="948089"/>
                  </a:cubicBezTo>
                  <a:cubicBezTo>
                    <a:pt x="418245" y="944731"/>
                    <a:pt x="361651" y="924108"/>
                    <a:pt x="310333" y="889576"/>
                  </a:cubicBezTo>
                  <a:cubicBezTo>
                    <a:pt x="257096" y="853605"/>
                    <a:pt x="212492" y="807563"/>
                    <a:pt x="177001" y="754326"/>
                  </a:cubicBezTo>
                  <a:cubicBezTo>
                    <a:pt x="161653" y="730825"/>
                    <a:pt x="143428" y="718355"/>
                    <a:pt x="117529" y="709722"/>
                  </a:cubicBezTo>
                  <a:cubicBezTo>
                    <a:pt x="50863" y="687660"/>
                    <a:pt x="1463" y="616677"/>
                    <a:pt x="24" y="546654"/>
                  </a:cubicBezTo>
                  <a:cubicBezTo>
                    <a:pt x="-455" y="528429"/>
                    <a:pt x="6259" y="512602"/>
                    <a:pt x="10576" y="495815"/>
                  </a:cubicBezTo>
                  <a:cubicBezTo>
                    <a:pt x="28321" y="473274"/>
                    <a:pt x="53261" y="470396"/>
                    <a:pt x="74364" y="489101"/>
                  </a:cubicBezTo>
                  <a:cubicBezTo>
                    <a:pt x="97385" y="509244"/>
                    <a:pt x="109855" y="536103"/>
                    <a:pt x="115131" y="560083"/>
                  </a:cubicBezTo>
                  <a:cubicBezTo>
                    <a:pt x="118009" y="568716"/>
                    <a:pt x="120407" y="564400"/>
                    <a:pt x="118009" y="565839"/>
                  </a:cubicBezTo>
                  <a:cubicBezTo>
                    <a:pt x="117529" y="565839"/>
                    <a:pt x="117049" y="565359"/>
                    <a:pt x="116570" y="563920"/>
                  </a:cubicBezTo>
                  <a:cubicBezTo>
                    <a:pt x="99304" y="509244"/>
                    <a:pt x="82518" y="454089"/>
                    <a:pt x="58537" y="401812"/>
                  </a:cubicBezTo>
                  <a:cubicBezTo>
                    <a:pt x="40312" y="362004"/>
                    <a:pt x="51343" y="339462"/>
                    <a:pt x="94028" y="328431"/>
                  </a:cubicBezTo>
                  <a:cubicBezTo>
                    <a:pt x="163092" y="310686"/>
                    <a:pt x="225921" y="280950"/>
                    <a:pt x="283475" y="239223"/>
                  </a:cubicBezTo>
                  <a:cubicBezTo>
                    <a:pt x="336232" y="201334"/>
                    <a:pt x="382754" y="156251"/>
                    <a:pt x="419205" y="102055"/>
                  </a:cubicBezTo>
                  <a:cubicBezTo>
                    <a:pt x="433593" y="80952"/>
                    <a:pt x="445103" y="57931"/>
                    <a:pt x="451338" y="32991"/>
                  </a:cubicBezTo>
                  <a:cubicBezTo>
                    <a:pt x="459012" y="1336"/>
                    <a:pt x="466686" y="-3939"/>
                    <a:pt x="499299" y="2296"/>
                  </a:cubicBezTo>
                  <a:cubicBezTo>
                    <a:pt x="544862" y="10929"/>
                    <a:pt x="578915" y="37787"/>
                    <a:pt x="606732" y="73278"/>
                  </a:cubicBezTo>
                  <a:cubicBezTo>
                    <a:pt x="646060" y="123158"/>
                    <a:pt x="675796" y="178793"/>
                    <a:pt x="699777" y="237305"/>
                  </a:cubicBezTo>
                  <a:cubicBezTo>
                    <a:pt x="703614" y="246418"/>
                    <a:pt x="705053" y="255530"/>
                    <a:pt x="705532" y="259367"/>
                  </a:cubicBezTo>
                  <a:cubicBezTo>
                    <a:pt x="700736" y="240183"/>
                    <a:pt x="699777" y="216202"/>
                    <a:pt x="710808" y="193181"/>
                  </a:cubicBezTo>
                  <a:cubicBezTo>
                    <a:pt x="721839" y="170159"/>
                    <a:pt x="739105" y="162486"/>
                    <a:pt x="763085" y="169680"/>
                  </a:cubicBezTo>
                  <a:cubicBezTo>
                    <a:pt x="816322" y="182150"/>
                    <a:pt x="865243" y="237785"/>
                    <a:pt x="872916" y="293899"/>
                  </a:cubicBezTo>
                  <a:cubicBezTo>
                    <a:pt x="879631" y="347616"/>
                    <a:pt x="874835" y="397016"/>
                    <a:pt x="837425" y="441619"/>
                  </a:cubicBezTo>
                  <a:cubicBezTo>
                    <a:pt x="821119" y="460804"/>
                    <a:pt x="835027" y="489580"/>
                    <a:pt x="838384" y="513081"/>
                  </a:cubicBezTo>
                  <a:cubicBezTo>
                    <a:pt x="845099" y="560563"/>
                    <a:pt x="844619" y="607085"/>
                    <a:pt x="837425" y="655046"/>
                  </a:cubicBezTo>
                  <a:cubicBezTo>
                    <a:pt x="828792" y="715477"/>
                    <a:pt x="805771" y="768234"/>
                    <a:pt x="769321" y="816196"/>
                  </a:cubicBezTo>
                  <a:cubicBezTo>
                    <a:pt x="763565" y="823869"/>
                    <a:pt x="766443" y="833941"/>
                    <a:pt x="770759" y="843054"/>
                  </a:cubicBezTo>
                  <a:cubicBezTo>
                    <a:pt x="786586" y="877106"/>
                    <a:pt x="803373" y="911159"/>
                    <a:pt x="814884" y="947129"/>
                  </a:cubicBezTo>
                  <a:cubicBezTo>
                    <a:pt x="829751" y="972069"/>
                    <a:pt x="823996" y="998448"/>
                    <a:pt x="820639" y="1024347"/>
                  </a:cubicBezTo>
                  <a:cubicBezTo>
                    <a:pt x="812006" y="1087176"/>
                    <a:pt x="801454" y="1150005"/>
                    <a:pt x="802414" y="1214273"/>
                  </a:cubicBezTo>
                  <a:cubicBezTo>
                    <a:pt x="799056" y="1248805"/>
                    <a:pt x="790903" y="1255040"/>
                    <a:pt x="765004" y="1243529"/>
                  </a:cubicBezTo>
                  <a:cubicBezTo>
                    <a:pt x="741503" y="1227222"/>
                    <a:pt x="721839" y="1206599"/>
                    <a:pt x="695940" y="1193170"/>
                  </a:cubicBezTo>
                  <a:cubicBezTo>
                    <a:pt x="676755" y="1183098"/>
                    <a:pt x="660928" y="1165832"/>
                    <a:pt x="643183" y="1152883"/>
                  </a:cubicBezTo>
                  <a:cubicBezTo>
                    <a:pt x="618723" y="1135137"/>
                    <a:pt x="596181" y="1114993"/>
                    <a:pt x="569323" y="1100605"/>
                  </a:cubicBezTo>
                  <a:cubicBezTo>
                    <a:pt x="555894" y="1094370"/>
                    <a:pt x="552057" y="1079023"/>
                    <a:pt x="547260" y="1064634"/>
                  </a:cubicBezTo>
                  <a:close/>
                </a:path>
              </a:pathLst>
            </a:custGeom>
            <a:solidFill>
              <a:srgbClr val="F0C8A4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3200"/>
            </a:p>
          </p:txBody>
        </p:sp>
        <p:sp>
          <p:nvSpPr>
            <p:cNvPr id="19" name="Freeform: Shape 14">
              <a:extLst>
                <a:ext uri="{FF2B5EF4-FFF2-40B4-BE49-F238E27FC236}">
                  <a16:creationId xmlns:a16="http://schemas.microsoft.com/office/drawing/2014/main" id="{2572C5B9-05C1-4150-B887-80F74690CB1D}"/>
                </a:ext>
              </a:extLst>
            </p:cNvPr>
            <p:cNvSpPr/>
            <p:nvPr/>
          </p:nvSpPr>
          <p:spPr>
            <a:xfrm>
              <a:off x="4200129" y="1047775"/>
              <a:ext cx="816587" cy="753565"/>
            </a:xfrm>
            <a:custGeom>
              <a:avLst/>
              <a:gdLst>
                <a:gd name="connsiteX0" fmla="*/ 815306 w 816587"/>
                <a:gd name="connsiteY0" fmla="*/ 344457 h 753565"/>
                <a:gd name="connsiteX1" fmla="*/ 762548 w 816587"/>
                <a:gd name="connsiteY1" fmla="*/ 393857 h 753565"/>
                <a:gd name="connsiteX2" fmla="*/ 765906 w 816587"/>
                <a:gd name="connsiteY2" fmla="*/ 453808 h 753565"/>
                <a:gd name="connsiteX3" fmla="*/ 751997 w 816587"/>
                <a:gd name="connsiteY3" fmla="*/ 428389 h 753565"/>
                <a:gd name="connsiteX4" fmla="*/ 626339 w 816587"/>
                <a:gd name="connsiteY4" fmla="*/ 223595 h 753565"/>
                <a:gd name="connsiteX5" fmla="*/ 532815 w 816587"/>
                <a:gd name="connsiteY5" fmla="*/ 180430 h 753565"/>
                <a:gd name="connsiteX6" fmla="*/ 515549 w 816587"/>
                <a:gd name="connsiteY6" fmla="*/ 191461 h 753565"/>
                <a:gd name="connsiteX7" fmla="*/ 382696 w 816587"/>
                <a:gd name="connsiteY7" fmla="*/ 385224 h 753565"/>
                <a:gd name="connsiteX8" fmla="*/ 145289 w 816587"/>
                <a:gd name="connsiteY8" fmla="*/ 508963 h 753565"/>
                <a:gd name="connsiteX9" fmla="*/ 116033 w 816587"/>
                <a:gd name="connsiteY9" fmla="*/ 568915 h 753565"/>
                <a:gd name="connsiteX10" fmla="*/ 175984 w 816587"/>
                <a:gd name="connsiteY10" fmla="*/ 743014 h 753565"/>
                <a:gd name="connsiteX11" fmla="*/ 173106 w 816587"/>
                <a:gd name="connsiteY11" fmla="*/ 753565 h 753565"/>
                <a:gd name="connsiteX12" fmla="*/ 154402 w 816587"/>
                <a:gd name="connsiteY12" fmla="*/ 715196 h 753565"/>
                <a:gd name="connsiteX13" fmla="*/ 131380 w 816587"/>
                <a:gd name="connsiteY13" fmla="*/ 676348 h 753565"/>
                <a:gd name="connsiteX14" fmla="*/ 62796 w 816587"/>
                <a:gd name="connsiteY14" fmla="*/ 669154 h 753565"/>
                <a:gd name="connsiteX15" fmla="*/ 926 w 816587"/>
                <a:gd name="connsiteY15" fmla="*/ 445655 h 753565"/>
                <a:gd name="connsiteX16" fmla="*/ 226823 w 816587"/>
                <a:gd name="connsiteY16" fmla="*/ 58129 h 753565"/>
                <a:gd name="connsiteX17" fmla="*/ 439290 w 816587"/>
                <a:gd name="connsiteY17" fmla="*/ 96 h 753565"/>
                <a:gd name="connsiteX18" fmla="*/ 732333 w 816587"/>
                <a:gd name="connsiteY18" fmla="*/ 161725 h 753565"/>
                <a:gd name="connsiteX19" fmla="*/ 816265 w 816587"/>
                <a:gd name="connsiteY19" fmla="*/ 337742 h 753565"/>
                <a:gd name="connsiteX20" fmla="*/ 815306 w 816587"/>
                <a:gd name="connsiteY20" fmla="*/ 344457 h 753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16587" h="753565">
                  <a:moveTo>
                    <a:pt x="815306" y="344457"/>
                  </a:moveTo>
                  <a:cubicBezTo>
                    <a:pt x="780294" y="346855"/>
                    <a:pt x="766865" y="359325"/>
                    <a:pt x="762548" y="393857"/>
                  </a:cubicBezTo>
                  <a:cubicBezTo>
                    <a:pt x="760150" y="413041"/>
                    <a:pt x="762069" y="432226"/>
                    <a:pt x="765906" y="453808"/>
                  </a:cubicBezTo>
                  <a:cubicBezTo>
                    <a:pt x="756793" y="445655"/>
                    <a:pt x="755354" y="436542"/>
                    <a:pt x="751997" y="428389"/>
                  </a:cubicBezTo>
                  <a:cubicBezTo>
                    <a:pt x="720343" y="354049"/>
                    <a:pt x="686290" y="280669"/>
                    <a:pt x="626339" y="223595"/>
                  </a:cubicBezTo>
                  <a:cubicBezTo>
                    <a:pt x="600440" y="198655"/>
                    <a:pt x="570224" y="181869"/>
                    <a:pt x="532815" y="180430"/>
                  </a:cubicBezTo>
                  <a:cubicBezTo>
                    <a:pt x="524182" y="180430"/>
                    <a:pt x="517467" y="180430"/>
                    <a:pt x="515549" y="191461"/>
                  </a:cubicBezTo>
                  <a:cubicBezTo>
                    <a:pt x="498283" y="274434"/>
                    <a:pt x="444087" y="332467"/>
                    <a:pt x="382696" y="385224"/>
                  </a:cubicBezTo>
                  <a:cubicBezTo>
                    <a:pt x="313632" y="445175"/>
                    <a:pt x="235456" y="488340"/>
                    <a:pt x="145289" y="508963"/>
                  </a:cubicBezTo>
                  <a:cubicBezTo>
                    <a:pt x="109798" y="517117"/>
                    <a:pt x="100685" y="535822"/>
                    <a:pt x="116033" y="568915"/>
                  </a:cubicBezTo>
                  <a:cubicBezTo>
                    <a:pt x="141932" y="625029"/>
                    <a:pt x="161596" y="683062"/>
                    <a:pt x="175984" y="743014"/>
                  </a:cubicBezTo>
                  <a:cubicBezTo>
                    <a:pt x="176464" y="745891"/>
                    <a:pt x="176464" y="749249"/>
                    <a:pt x="173106" y="753565"/>
                  </a:cubicBezTo>
                  <a:cubicBezTo>
                    <a:pt x="166871" y="740616"/>
                    <a:pt x="161116" y="727666"/>
                    <a:pt x="154402" y="715196"/>
                  </a:cubicBezTo>
                  <a:cubicBezTo>
                    <a:pt x="147207" y="701767"/>
                    <a:pt x="140493" y="688338"/>
                    <a:pt x="131380" y="676348"/>
                  </a:cubicBezTo>
                  <a:cubicBezTo>
                    <a:pt x="112196" y="651408"/>
                    <a:pt x="102124" y="650928"/>
                    <a:pt x="62796" y="669154"/>
                  </a:cubicBezTo>
                  <a:cubicBezTo>
                    <a:pt x="28264" y="598171"/>
                    <a:pt x="6202" y="525270"/>
                    <a:pt x="926" y="445655"/>
                  </a:cubicBezTo>
                  <a:cubicBezTo>
                    <a:pt x="-10105" y="282107"/>
                    <a:pt x="78143" y="127673"/>
                    <a:pt x="226823" y="58129"/>
                  </a:cubicBezTo>
                  <a:cubicBezTo>
                    <a:pt x="294448" y="26954"/>
                    <a:pt x="363512" y="2015"/>
                    <a:pt x="439290" y="96"/>
                  </a:cubicBezTo>
                  <a:cubicBezTo>
                    <a:pt x="568306" y="-2781"/>
                    <a:pt x="661830" y="59088"/>
                    <a:pt x="732333" y="161725"/>
                  </a:cubicBezTo>
                  <a:cubicBezTo>
                    <a:pt x="769263" y="215921"/>
                    <a:pt x="795162" y="275873"/>
                    <a:pt x="816265" y="337742"/>
                  </a:cubicBezTo>
                  <a:cubicBezTo>
                    <a:pt x="817224" y="339661"/>
                    <a:pt x="815785" y="342538"/>
                    <a:pt x="815306" y="344457"/>
                  </a:cubicBezTo>
                  <a:close/>
                </a:path>
              </a:pathLst>
            </a:custGeom>
            <a:solidFill>
              <a:srgbClr val="262421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3200"/>
            </a:p>
          </p:txBody>
        </p:sp>
        <p:sp>
          <p:nvSpPr>
            <p:cNvPr id="20" name="Freeform: Shape 18">
              <a:extLst>
                <a:ext uri="{FF2B5EF4-FFF2-40B4-BE49-F238E27FC236}">
                  <a16:creationId xmlns:a16="http://schemas.microsoft.com/office/drawing/2014/main" id="{C3F6DE8D-2453-4A53-8A34-1CCF7623ABCD}"/>
                </a:ext>
              </a:extLst>
            </p:cNvPr>
            <p:cNvSpPr/>
            <p:nvPr/>
          </p:nvSpPr>
          <p:spPr>
            <a:xfrm>
              <a:off x="4726694" y="2286226"/>
              <a:ext cx="292098" cy="337646"/>
            </a:xfrm>
            <a:custGeom>
              <a:avLst/>
              <a:gdLst>
                <a:gd name="connsiteX0" fmla="*/ 88263 w 292098"/>
                <a:gd name="connsiteY0" fmla="*/ 337646 h 337646"/>
                <a:gd name="connsiteX1" fmla="*/ 3852 w 292098"/>
                <a:gd name="connsiteY1" fmla="*/ 97361 h 337646"/>
                <a:gd name="connsiteX2" fmla="*/ 2413 w 292098"/>
                <a:gd name="connsiteY2" fmla="*/ 71942 h 337646"/>
                <a:gd name="connsiteX3" fmla="*/ 59966 w 292098"/>
                <a:gd name="connsiteY3" fmla="*/ 21103 h 337646"/>
                <a:gd name="connsiteX4" fmla="*/ 71956 w 292098"/>
                <a:gd name="connsiteY4" fmla="*/ 0 h 337646"/>
                <a:gd name="connsiteX5" fmla="*/ 207686 w 292098"/>
                <a:gd name="connsiteY5" fmla="*/ 106953 h 337646"/>
                <a:gd name="connsiteX6" fmla="*/ 292098 w 292098"/>
                <a:gd name="connsiteY6" fmla="*/ 172660 h 337646"/>
                <a:gd name="connsiteX7" fmla="*/ 239820 w 292098"/>
                <a:gd name="connsiteY7" fmla="*/ 164986 h 337646"/>
                <a:gd name="connsiteX8" fmla="*/ 196655 w 292098"/>
                <a:gd name="connsiteY8" fmla="*/ 150598 h 337646"/>
                <a:gd name="connsiteX9" fmla="*/ 168838 w 292098"/>
                <a:gd name="connsiteY9" fmla="*/ 164986 h 337646"/>
                <a:gd name="connsiteX10" fmla="*/ 88263 w 292098"/>
                <a:gd name="connsiteY10" fmla="*/ 337646 h 337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2098" h="337646">
                  <a:moveTo>
                    <a:pt x="88263" y="337646"/>
                  </a:moveTo>
                  <a:cubicBezTo>
                    <a:pt x="82028" y="320860"/>
                    <a:pt x="22557" y="151557"/>
                    <a:pt x="3852" y="97361"/>
                  </a:cubicBezTo>
                  <a:cubicBezTo>
                    <a:pt x="974" y="89208"/>
                    <a:pt x="-2383" y="81054"/>
                    <a:pt x="2413" y="71942"/>
                  </a:cubicBezTo>
                  <a:cubicBezTo>
                    <a:pt x="17281" y="49880"/>
                    <a:pt x="40302" y="37410"/>
                    <a:pt x="59966" y="21103"/>
                  </a:cubicBezTo>
                  <a:cubicBezTo>
                    <a:pt x="67160" y="14868"/>
                    <a:pt x="72436" y="9592"/>
                    <a:pt x="71956" y="0"/>
                  </a:cubicBezTo>
                  <a:cubicBezTo>
                    <a:pt x="110325" y="45083"/>
                    <a:pt x="163562" y="70023"/>
                    <a:pt x="207686" y="106953"/>
                  </a:cubicBezTo>
                  <a:cubicBezTo>
                    <a:pt x="235024" y="129974"/>
                    <a:pt x="268597" y="145322"/>
                    <a:pt x="292098" y="172660"/>
                  </a:cubicBezTo>
                  <a:cubicBezTo>
                    <a:pt x="272914" y="182732"/>
                    <a:pt x="256607" y="170262"/>
                    <a:pt x="239820" y="164986"/>
                  </a:cubicBezTo>
                  <a:cubicBezTo>
                    <a:pt x="225432" y="160670"/>
                    <a:pt x="211523" y="154914"/>
                    <a:pt x="196655" y="150598"/>
                  </a:cubicBezTo>
                  <a:cubicBezTo>
                    <a:pt x="182267" y="146281"/>
                    <a:pt x="173634" y="151077"/>
                    <a:pt x="168838" y="164986"/>
                  </a:cubicBezTo>
                  <a:cubicBezTo>
                    <a:pt x="165001" y="177936"/>
                    <a:pt x="94018" y="326615"/>
                    <a:pt x="88263" y="33764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3200"/>
            </a:p>
          </p:txBody>
        </p:sp>
        <p:sp>
          <p:nvSpPr>
            <p:cNvPr id="21" name="Freeform: Shape 19">
              <a:extLst>
                <a:ext uri="{FF2B5EF4-FFF2-40B4-BE49-F238E27FC236}">
                  <a16:creationId xmlns:a16="http://schemas.microsoft.com/office/drawing/2014/main" id="{30AFF9F9-502B-4A7B-AEAD-34DFF8C839C1}"/>
                </a:ext>
              </a:extLst>
            </p:cNvPr>
            <p:cNvSpPr/>
            <p:nvPr/>
          </p:nvSpPr>
          <p:spPr>
            <a:xfrm>
              <a:off x="5048048" y="2162752"/>
              <a:ext cx="251318" cy="277982"/>
            </a:xfrm>
            <a:custGeom>
              <a:avLst/>
              <a:gdLst>
                <a:gd name="connsiteX0" fmla="*/ 235009 w 251318"/>
                <a:gd name="connsiteY0" fmla="*/ 204529 h 277982"/>
                <a:gd name="connsiteX1" fmla="*/ 249877 w 251318"/>
                <a:gd name="connsiteY1" fmla="*/ 231387 h 277982"/>
                <a:gd name="connsiteX2" fmla="*/ 239806 w 251318"/>
                <a:gd name="connsiteY2" fmla="*/ 238581 h 277982"/>
                <a:gd name="connsiteX3" fmla="*/ 117984 w 251318"/>
                <a:gd name="connsiteY3" fmla="*/ 202131 h 277982"/>
                <a:gd name="connsiteX4" fmla="*/ 70982 w 251318"/>
                <a:gd name="connsiteY4" fmla="*/ 186783 h 277982"/>
                <a:gd name="connsiteX5" fmla="*/ 42206 w 251318"/>
                <a:gd name="connsiteY5" fmla="*/ 199732 h 277982"/>
                <a:gd name="connsiteX6" fmla="*/ 15348 w 251318"/>
                <a:gd name="connsiteY6" fmla="*/ 263041 h 277982"/>
                <a:gd name="connsiteX7" fmla="*/ 0 w 251318"/>
                <a:gd name="connsiteY7" fmla="*/ 277909 h 277982"/>
                <a:gd name="connsiteX8" fmla="*/ 19664 w 251318"/>
                <a:gd name="connsiteY8" fmla="*/ 7888 h 277982"/>
                <a:gd name="connsiteX9" fmla="*/ 113668 w 251318"/>
                <a:gd name="connsiteY9" fmla="*/ 214 h 277982"/>
                <a:gd name="connsiteX10" fmla="*/ 134771 w 251318"/>
                <a:gd name="connsiteY10" fmla="*/ 25154 h 277982"/>
                <a:gd name="connsiteX11" fmla="*/ 212947 w 251318"/>
                <a:gd name="connsiteY11" fmla="*/ 158486 h 277982"/>
                <a:gd name="connsiteX12" fmla="*/ 235009 w 251318"/>
                <a:gd name="connsiteY12" fmla="*/ 204529 h 277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1318" h="277982">
                  <a:moveTo>
                    <a:pt x="235009" y="204529"/>
                  </a:moveTo>
                  <a:cubicBezTo>
                    <a:pt x="240285" y="213162"/>
                    <a:pt x="246040" y="221795"/>
                    <a:pt x="249877" y="231387"/>
                  </a:cubicBezTo>
                  <a:cubicBezTo>
                    <a:pt x="255153" y="243857"/>
                    <a:pt x="244602" y="237622"/>
                    <a:pt x="239806" y="238581"/>
                  </a:cubicBezTo>
                  <a:cubicBezTo>
                    <a:pt x="196641" y="234744"/>
                    <a:pt x="157792" y="216999"/>
                    <a:pt x="117984" y="202131"/>
                  </a:cubicBezTo>
                  <a:cubicBezTo>
                    <a:pt x="102157" y="197334"/>
                    <a:pt x="85850" y="193977"/>
                    <a:pt x="70982" y="186783"/>
                  </a:cubicBezTo>
                  <a:cubicBezTo>
                    <a:pt x="56594" y="179589"/>
                    <a:pt x="47002" y="183426"/>
                    <a:pt x="42206" y="199732"/>
                  </a:cubicBezTo>
                  <a:cubicBezTo>
                    <a:pt x="35491" y="221795"/>
                    <a:pt x="22062" y="240979"/>
                    <a:pt x="15348" y="263041"/>
                  </a:cubicBezTo>
                  <a:cubicBezTo>
                    <a:pt x="12950" y="270235"/>
                    <a:pt x="11031" y="278868"/>
                    <a:pt x="0" y="277909"/>
                  </a:cubicBezTo>
                  <a:cubicBezTo>
                    <a:pt x="0" y="251051"/>
                    <a:pt x="18705" y="33787"/>
                    <a:pt x="19664" y="7888"/>
                  </a:cubicBezTo>
                  <a:cubicBezTo>
                    <a:pt x="51798" y="16521"/>
                    <a:pt x="82013" y="-2184"/>
                    <a:pt x="113668" y="214"/>
                  </a:cubicBezTo>
                  <a:cubicBezTo>
                    <a:pt x="124219" y="5490"/>
                    <a:pt x="129495" y="15562"/>
                    <a:pt x="134771" y="25154"/>
                  </a:cubicBezTo>
                  <a:cubicBezTo>
                    <a:pt x="159231" y="70717"/>
                    <a:pt x="186089" y="114362"/>
                    <a:pt x="212947" y="158486"/>
                  </a:cubicBezTo>
                  <a:cubicBezTo>
                    <a:pt x="222540" y="172395"/>
                    <a:pt x="230693" y="187263"/>
                    <a:pt x="235009" y="204529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3200"/>
            </a:p>
          </p:txBody>
        </p:sp>
        <p:sp>
          <p:nvSpPr>
            <p:cNvPr id="22" name="Freeform: Shape 22">
              <a:extLst>
                <a:ext uri="{FF2B5EF4-FFF2-40B4-BE49-F238E27FC236}">
                  <a16:creationId xmlns:a16="http://schemas.microsoft.com/office/drawing/2014/main" id="{2D67DF8B-E719-4046-8471-DB62DE2BA420}"/>
                </a:ext>
              </a:extLst>
            </p:cNvPr>
            <p:cNvSpPr/>
            <p:nvPr/>
          </p:nvSpPr>
          <p:spPr>
            <a:xfrm>
              <a:off x="4875388" y="2336161"/>
              <a:ext cx="321343" cy="270924"/>
            </a:xfrm>
            <a:custGeom>
              <a:avLst/>
              <a:gdLst>
                <a:gd name="connsiteX0" fmla="*/ 172660 w 321343"/>
                <a:gd name="connsiteY0" fmla="*/ 104020 h 270924"/>
                <a:gd name="connsiteX1" fmla="*/ 210070 w 321343"/>
                <a:gd name="connsiteY1" fmla="*/ 17211 h 270924"/>
                <a:gd name="connsiteX2" fmla="*/ 237407 w 321343"/>
                <a:gd name="connsiteY2" fmla="*/ 2822 h 270924"/>
                <a:gd name="connsiteX3" fmla="*/ 292563 w 321343"/>
                <a:gd name="connsiteY3" fmla="*/ 22007 h 270924"/>
                <a:gd name="connsiteX4" fmla="*/ 321339 w 321343"/>
                <a:gd name="connsiteY4" fmla="*/ 175482 h 270924"/>
                <a:gd name="connsiteX5" fmla="*/ 126138 w 321343"/>
                <a:gd name="connsiteY5" fmla="*/ 261812 h 270924"/>
                <a:gd name="connsiteX6" fmla="*/ 101198 w 321343"/>
                <a:gd name="connsiteY6" fmla="*/ 270925 h 270924"/>
                <a:gd name="connsiteX7" fmla="*/ 23501 w 321343"/>
                <a:gd name="connsiteY7" fmla="*/ 188911 h 270924"/>
                <a:gd name="connsiteX8" fmla="*/ 0 w 321343"/>
                <a:gd name="connsiteY8" fmla="*/ 151981 h 270924"/>
                <a:gd name="connsiteX9" fmla="*/ 6235 w 321343"/>
                <a:gd name="connsiteY9" fmla="*/ 134236 h 270924"/>
                <a:gd name="connsiteX10" fmla="*/ 82493 w 321343"/>
                <a:gd name="connsiteY10" fmla="*/ 104979 h 270924"/>
                <a:gd name="connsiteX11" fmla="*/ 143883 w 321343"/>
                <a:gd name="connsiteY11" fmla="*/ 123684 h 270924"/>
                <a:gd name="connsiteX12" fmla="*/ 172660 w 321343"/>
                <a:gd name="connsiteY12" fmla="*/ 104020 h 270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1343" h="270924">
                  <a:moveTo>
                    <a:pt x="172660" y="104020"/>
                  </a:moveTo>
                  <a:cubicBezTo>
                    <a:pt x="185130" y="75243"/>
                    <a:pt x="198559" y="46467"/>
                    <a:pt x="210070" y="17211"/>
                  </a:cubicBezTo>
                  <a:cubicBezTo>
                    <a:pt x="215825" y="2822"/>
                    <a:pt x="220621" y="-4372"/>
                    <a:pt x="237407" y="2822"/>
                  </a:cubicBezTo>
                  <a:cubicBezTo>
                    <a:pt x="255153" y="10496"/>
                    <a:pt x="274338" y="15772"/>
                    <a:pt x="292563" y="22007"/>
                  </a:cubicBezTo>
                  <a:cubicBezTo>
                    <a:pt x="299277" y="67570"/>
                    <a:pt x="315105" y="129919"/>
                    <a:pt x="321339" y="175482"/>
                  </a:cubicBezTo>
                  <a:cubicBezTo>
                    <a:pt x="322299" y="183156"/>
                    <a:pt x="173139" y="237832"/>
                    <a:pt x="126138" y="261812"/>
                  </a:cubicBezTo>
                  <a:cubicBezTo>
                    <a:pt x="117984" y="266129"/>
                    <a:pt x="109351" y="267568"/>
                    <a:pt x="101198" y="270925"/>
                  </a:cubicBezTo>
                  <a:cubicBezTo>
                    <a:pt x="69064" y="249342"/>
                    <a:pt x="48920" y="216729"/>
                    <a:pt x="23501" y="188911"/>
                  </a:cubicBezTo>
                  <a:cubicBezTo>
                    <a:pt x="13909" y="178360"/>
                    <a:pt x="0" y="169247"/>
                    <a:pt x="0" y="151981"/>
                  </a:cubicBezTo>
                  <a:cubicBezTo>
                    <a:pt x="1919" y="146226"/>
                    <a:pt x="4317" y="139991"/>
                    <a:pt x="6235" y="134236"/>
                  </a:cubicBezTo>
                  <a:cubicBezTo>
                    <a:pt x="25899" y="76682"/>
                    <a:pt x="16307" y="83877"/>
                    <a:pt x="82493" y="104979"/>
                  </a:cubicBezTo>
                  <a:cubicBezTo>
                    <a:pt x="102637" y="111694"/>
                    <a:pt x="122780" y="118888"/>
                    <a:pt x="143883" y="123684"/>
                  </a:cubicBezTo>
                  <a:cubicBezTo>
                    <a:pt x="165945" y="136154"/>
                    <a:pt x="167384" y="135195"/>
                    <a:pt x="172660" y="10402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3200"/>
            </a:p>
          </p:txBody>
        </p:sp>
        <p:grpSp>
          <p:nvGrpSpPr>
            <p:cNvPr id="23" name="Graphic 81">
              <a:extLst>
                <a:ext uri="{FF2B5EF4-FFF2-40B4-BE49-F238E27FC236}">
                  <a16:creationId xmlns:a16="http://schemas.microsoft.com/office/drawing/2014/main" id="{18E1E7D9-0ABB-41F2-8995-620BE2B69B0E}"/>
                </a:ext>
              </a:extLst>
            </p:cNvPr>
            <p:cNvGrpSpPr/>
            <p:nvPr/>
          </p:nvGrpSpPr>
          <p:grpSpPr>
            <a:xfrm>
              <a:off x="4459237" y="2148217"/>
              <a:ext cx="1295757" cy="759592"/>
              <a:chOff x="6513334" y="1100346"/>
              <a:chExt cx="1295757" cy="759592"/>
            </a:xfrm>
            <a:solidFill>
              <a:srgbClr val="1B4760"/>
            </a:solidFill>
          </p:grpSpPr>
          <p:sp>
            <p:nvSpPr>
              <p:cNvPr id="24" name="Freeform: Shape 27">
                <a:extLst>
                  <a:ext uri="{FF2B5EF4-FFF2-40B4-BE49-F238E27FC236}">
                    <a16:creationId xmlns:a16="http://schemas.microsoft.com/office/drawing/2014/main" id="{26984A03-F675-45E0-9540-290CF7FAD11F}"/>
                  </a:ext>
                </a:extLst>
              </p:cNvPr>
              <p:cNvSpPr/>
              <p:nvPr/>
            </p:nvSpPr>
            <p:spPr>
              <a:xfrm>
                <a:off x="7216292" y="1100346"/>
                <a:ext cx="592799" cy="368702"/>
              </a:xfrm>
              <a:custGeom>
                <a:avLst/>
                <a:gdLst>
                  <a:gd name="connsiteX0" fmla="*/ 463304 w 592799"/>
                  <a:gd name="connsiteY0" fmla="*/ 64629 h 368702"/>
                  <a:gd name="connsiteX1" fmla="*/ 318941 w 592799"/>
                  <a:gd name="connsiteY1" fmla="*/ 3239 h 368702"/>
                  <a:gd name="connsiteX2" fmla="*/ 318941 w 592799"/>
                  <a:gd name="connsiteY2" fmla="*/ 3239 h 368702"/>
                  <a:gd name="connsiteX3" fmla="*/ 0 w 592799"/>
                  <a:gd name="connsiteY3" fmla="*/ 14270 h 368702"/>
                  <a:gd name="connsiteX4" fmla="*/ 132852 w 592799"/>
                  <a:gd name="connsiteY4" fmla="*/ 252637 h 368702"/>
                  <a:gd name="connsiteX5" fmla="*/ 6235 w 592799"/>
                  <a:gd name="connsiteY5" fmla="*/ 209951 h 368702"/>
                  <a:gd name="connsiteX6" fmla="*/ 19184 w 592799"/>
                  <a:gd name="connsiteY6" fmla="*/ 368702 h 368702"/>
                  <a:gd name="connsiteX7" fmla="*/ 208151 w 592799"/>
                  <a:gd name="connsiteY7" fmla="*/ 306353 h 368702"/>
                  <a:gd name="connsiteX8" fmla="*/ 208151 w 592799"/>
                  <a:gd name="connsiteY8" fmla="*/ 306353 h 368702"/>
                  <a:gd name="connsiteX9" fmla="*/ 384169 w 592799"/>
                  <a:gd name="connsiteY9" fmla="*/ 262708 h 368702"/>
                  <a:gd name="connsiteX10" fmla="*/ 592799 w 592799"/>
                  <a:gd name="connsiteY10" fmla="*/ 223380 h 368702"/>
                  <a:gd name="connsiteX11" fmla="*/ 463304 w 592799"/>
                  <a:gd name="connsiteY11" fmla="*/ 64629 h 3687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92799" h="368702">
                    <a:moveTo>
                      <a:pt x="463304" y="64629"/>
                    </a:moveTo>
                    <a:cubicBezTo>
                      <a:pt x="424456" y="20984"/>
                      <a:pt x="374576" y="6116"/>
                      <a:pt x="318941" y="3239"/>
                    </a:cubicBezTo>
                    <a:cubicBezTo>
                      <a:pt x="318941" y="3239"/>
                      <a:pt x="318941" y="3239"/>
                      <a:pt x="318941" y="3239"/>
                    </a:cubicBezTo>
                    <a:cubicBezTo>
                      <a:pt x="311268" y="-3955"/>
                      <a:pt x="35971" y="1320"/>
                      <a:pt x="0" y="14270"/>
                    </a:cubicBezTo>
                    <a:cubicBezTo>
                      <a:pt x="35491" y="81895"/>
                      <a:pt x="126138" y="240646"/>
                      <a:pt x="132852" y="252637"/>
                    </a:cubicBezTo>
                    <a:cubicBezTo>
                      <a:pt x="129975" y="247361"/>
                      <a:pt x="42686" y="222901"/>
                      <a:pt x="6235" y="209951"/>
                    </a:cubicBezTo>
                    <a:cubicBezTo>
                      <a:pt x="-4796" y="222901"/>
                      <a:pt x="13909" y="329374"/>
                      <a:pt x="19184" y="368702"/>
                    </a:cubicBezTo>
                    <a:cubicBezTo>
                      <a:pt x="82014" y="348079"/>
                      <a:pt x="144843" y="326976"/>
                      <a:pt x="208151" y="306353"/>
                    </a:cubicBezTo>
                    <a:cubicBezTo>
                      <a:pt x="208151" y="306353"/>
                      <a:pt x="208151" y="306353"/>
                      <a:pt x="208151" y="306353"/>
                    </a:cubicBezTo>
                    <a:cubicBezTo>
                      <a:pt x="266664" y="291965"/>
                      <a:pt x="325656" y="277576"/>
                      <a:pt x="384169" y="262708"/>
                    </a:cubicBezTo>
                    <a:cubicBezTo>
                      <a:pt x="453232" y="245442"/>
                      <a:pt x="523735" y="237769"/>
                      <a:pt x="592799" y="223380"/>
                    </a:cubicBezTo>
                    <a:cubicBezTo>
                      <a:pt x="553951" y="166307"/>
                      <a:pt x="508867" y="115468"/>
                      <a:pt x="463304" y="64629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3200"/>
              </a:p>
            </p:txBody>
          </p:sp>
          <p:sp>
            <p:nvSpPr>
              <p:cNvPr id="25" name="Freeform: Shape 28">
                <a:extLst>
                  <a:ext uri="{FF2B5EF4-FFF2-40B4-BE49-F238E27FC236}">
                    <a16:creationId xmlns:a16="http://schemas.microsoft.com/office/drawing/2014/main" id="{0E38F644-785D-4E93-A1FD-C047733FE2EA}"/>
                  </a:ext>
                </a:extLst>
              </p:cNvPr>
              <p:cNvSpPr/>
              <p:nvPr/>
            </p:nvSpPr>
            <p:spPr>
              <a:xfrm>
                <a:off x="6513334" y="1308761"/>
                <a:ext cx="517349" cy="551177"/>
              </a:xfrm>
              <a:custGeom>
                <a:avLst/>
                <a:gdLst>
                  <a:gd name="connsiteX0" fmla="*/ 416151 w 517349"/>
                  <a:gd name="connsiteY0" fmla="*/ 131030 h 551177"/>
                  <a:gd name="connsiteX1" fmla="*/ 352363 w 517349"/>
                  <a:gd name="connsiteY1" fmla="*/ 237504 h 551177"/>
                  <a:gd name="connsiteX2" fmla="*/ 270349 w 517349"/>
                  <a:gd name="connsiteY2" fmla="*/ 1535 h 551177"/>
                  <a:gd name="connsiteX3" fmla="*/ 266033 w 517349"/>
                  <a:gd name="connsiteY3" fmla="*/ 97 h 551177"/>
                  <a:gd name="connsiteX4" fmla="*/ 138936 w 517349"/>
                  <a:gd name="connsiteY4" fmla="*/ 121438 h 551177"/>
                  <a:gd name="connsiteX5" fmla="*/ 138936 w 517349"/>
                  <a:gd name="connsiteY5" fmla="*/ 121438 h 551177"/>
                  <a:gd name="connsiteX6" fmla="*/ 27187 w 517349"/>
                  <a:gd name="connsiteY6" fmla="*/ 260525 h 551177"/>
                  <a:gd name="connsiteX7" fmla="*/ 2247 w 517349"/>
                  <a:gd name="connsiteY7" fmla="*/ 365081 h 551177"/>
                  <a:gd name="connsiteX8" fmla="*/ 34381 w 517349"/>
                  <a:gd name="connsiteY8" fmla="*/ 551170 h 551177"/>
                  <a:gd name="connsiteX9" fmla="*/ 210878 w 517349"/>
                  <a:gd name="connsiteY9" fmla="*/ 426471 h 551177"/>
                  <a:gd name="connsiteX10" fmla="*/ 393130 w 517349"/>
                  <a:gd name="connsiteY10" fmla="*/ 313762 h 551177"/>
                  <a:gd name="connsiteX11" fmla="*/ 393130 w 517349"/>
                  <a:gd name="connsiteY11" fmla="*/ 313762 h 551177"/>
                  <a:gd name="connsiteX12" fmla="*/ 517349 w 517349"/>
                  <a:gd name="connsiteY12" fmla="*/ 250454 h 551177"/>
                  <a:gd name="connsiteX13" fmla="*/ 416151 w 517349"/>
                  <a:gd name="connsiteY13" fmla="*/ 131030 h 5511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17349" h="551177">
                    <a:moveTo>
                      <a:pt x="416151" y="131030"/>
                    </a:moveTo>
                    <a:cubicBezTo>
                      <a:pt x="397446" y="165083"/>
                      <a:pt x="356200" y="255250"/>
                      <a:pt x="352363" y="237504"/>
                    </a:cubicBezTo>
                    <a:cubicBezTo>
                      <a:pt x="350445" y="229830"/>
                      <a:pt x="295289" y="71559"/>
                      <a:pt x="270349" y="1535"/>
                    </a:cubicBezTo>
                    <a:cubicBezTo>
                      <a:pt x="268911" y="1056"/>
                      <a:pt x="266513" y="-383"/>
                      <a:pt x="266033" y="97"/>
                    </a:cubicBezTo>
                    <a:cubicBezTo>
                      <a:pt x="222388" y="39425"/>
                      <a:pt x="138936" y="121438"/>
                      <a:pt x="138936" y="121438"/>
                    </a:cubicBezTo>
                    <a:lnTo>
                      <a:pt x="138936" y="121438"/>
                    </a:lnTo>
                    <a:cubicBezTo>
                      <a:pt x="95292" y="162685"/>
                      <a:pt x="56923" y="208248"/>
                      <a:pt x="27187" y="260525"/>
                    </a:cubicBezTo>
                    <a:cubicBezTo>
                      <a:pt x="9441" y="292180"/>
                      <a:pt x="-5906" y="324793"/>
                      <a:pt x="2247" y="365081"/>
                    </a:cubicBezTo>
                    <a:cubicBezTo>
                      <a:pt x="15196" y="426471"/>
                      <a:pt x="23830" y="488820"/>
                      <a:pt x="34381" y="551170"/>
                    </a:cubicBezTo>
                    <a:cubicBezTo>
                      <a:pt x="40136" y="552129"/>
                      <a:pt x="154763" y="464360"/>
                      <a:pt x="210878" y="426471"/>
                    </a:cubicBezTo>
                    <a:cubicBezTo>
                      <a:pt x="270349" y="386183"/>
                      <a:pt x="332699" y="351652"/>
                      <a:pt x="393130" y="313762"/>
                    </a:cubicBezTo>
                    <a:cubicBezTo>
                      <a:pt x="393130" y="313762"/>
                      <a:pt x="393130" y="313762"/>
                      <a:pt x="393130" y="313762"/>
                    </a:cubicBezTo>
                    <a:cubicBezTo>
                      <a:pt x="434376" y="292659"/>
                      <a:pt x="475623" y="271556"/>
                      <a:pt x="517349" y="250454"/>
                    </a:cubicBezTo>
                    <a:cubicBezTo>
                      <a:pt x="486174" y="208248"/>
                      <a:pt x="449724" y="170838"/>
                      <a:pt x="416151" y="131030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3200"/>
              </a:p>
            </p:txBody>
          </p:sp>
        </p:grp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4019515-C708-4224-96AF-FB25D0CFC55C}"/>
              </a:ext>
            </a:extLst>
          </p:cNvPr>
          <p:cNvGrpSpPr/>
          <p:nvPr/>
        </p:nvGrpSpPr>
        <p:grpSpPr>
          <a:xfrm>
            <a:off x="5486402" y="1447801"/>
            <a:ext cx="2105559" cy="1635671"/>
            <a:chOff x="6563619" y="1067070"/>
            <a:chExt cx="1784092" cy="1847925"/>
          </a:xfrm>
        </p:grpSpPr>
        <p:sp>
          <p:nvSpPr>
            <p:cNvPr id="27" name="Freeform: Shape 7">
              <a:extLst>
                <a:ext uri="{FF2B5EF4-FFF2-40B4-BE49-F238E27FC236}">
                  <a16:creationId xmlns:a16="http://schemas.microsoft.com/office/drawing/2014/main" id="{8CD1BDD2-61A7-4865-9C24-3E76CCF075B1}"/>
                </a:ext>
              </a:extLst>
            </p:cNvPr>
            <p:cNvSpPr/>
            <p:nvPr/>
          </p:nvSpPr>
          <p:spPr>
            <a:xfrm>
              <a:off x="6722504" y="1067070"/>
              <a:ext cx="1625207" cy="1083905"/>
            </a:xfrm>
            <a:custGeom>
              <a:avLst/>
              <a:gdLst>
                <a:gd name="connsiteX0" fmla="*/ 1433423 w 1625207"/>
                <a:gd name="connsiteY0" fmla="*/ 1036904 h 1083905"/>
                <a:gd name="connsiteX1" fmla="*/ 1366278 w 1625207"/>
                <a:gd name="connsiteY1" fmla="*/ 941461 h 1083905"/>
                <a:gd name="connsiteX2" fmla="*/ 1389779 w 1625207"/>
                <a:gd name="connsiteY2" fmla="*/ 782710 h 1083905"/>
                <a:gd name="connsiteX3" fmla="*/ 1412320 w 1625207"/>
                <a:gd name="connsiteY3" fmla="*/ 671440 h 1083905"/>
                <a:gd name="connsiteX4" fmla="*/ 1388340 w 1625207"/>
                <a:gd name="connsiteY4" fmla="*/ 624918 h 1083905"/>
                <a:gd name="connsiteX5" fmla="*/ 1345654 w 1625207"/>
                <a:gd name="connsiteY5" fmla="*/ 645062 h 1083905"/>
                <a:gd name="connsiteX6" fmla="*/ 1045418 w 1625207"/>
                <a:gd name="connsiteY6" fmla="*/ 1045537 h 1083905"/>
                <a:gd name="connsiteX7" fmla="*/ 923117 w 1625207"/>
                <a:gd name="connsiteY7" fmla="*/ 1083906 h 1083905"/>
                <a:gd name="connsiteX8" fmla="*/ 936546 w 1625207"/>
                <a:gd name="connsiteY8" fmla="*/ 1060884 h 1083905"/>
                <a:gd name="connsiteX9" fmla="*/ 1024795 w 1625207"/>
                <a:gd name="connsiteY9" fmla="*/ 973595 h 1083905"/>
                <a:gd name="connsiteX10" fmla="*/ 1060766 w 1625207"/>
                <a:gd name="connsiteY10" fmla="*/ 952013 h 1083905"/>
                <a:gd name="connsiteX11" fmla="*/ 1184025 w 1625207"/>
                <a:gd name="connsiteY11" fmla="*/ 773597 h 1083905"/>
                <a:gd name="connsiteX12" fmla="*/ 1133666 w 1625207"/>
                <a:gd name="connsiteY12" fmla="*/ 703095 h 1083905"/>
                <a:gd name="connsiteX13" fmla="*/ 1105849 w 1625207"/>
                <a:gd name="connsiteY13" fmla="*/ 689186 h 1083905"/>
                <a:gd name="connsiteX14" fmla="*/ 1084746 w 1625207"/>
                <a:gd name="connsiteY14" fmla="*/ 659450 h 1083905"/>
                <a:gd name="connsiteX15" fmla="*/ 1072756 w 1625207"/>
                <a:gd name="connsiteY15" fmla="*/ 561130 h 1083905"/>
                <a:gd name="connsiteX16" fmla="*/ 1046857 w 1625207"/>
                <a:gd name="connsiteY16" fmla="*/ 604295 h 1083905"/>
                <a:gd name="connsiteX17" fmla="*/ 1009447 w 1625207"/>
                <a:gd name="connsiteY17" fmla="*/ 616765 h 1083905"/>
                <a:gd name="connsiteX18" fmla="*/ 936067 w 1625207"/>
                <a:gd name="connsiteY18" fmla="*/ 587029 h 1083905"/>
                <a:gd name="connsiteX19" fmla="*/ 915443 w 1625207"/>
                <a:gd name="connsiteY19" fmla="*/ 552976 h 1083905"/>
                <a:gd name="connsiteX20" fmla="*/ 924556 w 1625207"/>
                <a:gd name="connsiteY20" fmla="*/ 485831 h 1083905"/>
                <a:gd name="connsiteX21" fmla="*/ 899616 w 1625207"/>
                <a:gd name="connsiteY21" fmla="*/ 548180 h 1083905"/>
                <a:gd name="connsiteX22" fmla="*/ 866523 w 1625207"/>
                <a:gd name="connsiteY22" fmla="*/ 562089 h 1083905"/>
                <a:gd name="connsiteX23" fmla="*/ 815204 w 1625207"/>
                <a:gd name="connsiteY23" fmla="*/ 542425 h 1083905"/>
                <a:gd name="connsiteX24" fmla="*/ 799378 w 1625207"/>
                <a:gd name="connsiteY24" fmla="*/ 504056 h 1083905"/>
                <a:gd name="connsiteX25" fmla="*/ 827195 w 1625207"/>
                <a:gd name="connsiteY25" fmla="*/ 439788 h 1083905"/>
                <a:gd name="connsiteX26" fmla="*/ 774917 w 1625207"/>
                <a:gd name="connsiteY26" fmla="*/ 505495 h 1083905"/>
                <a:gd name="connsiteX27" fmla="*/ 736548 w 1625207"/>
                <a:gd name="connsiteY27" fmla="*/ 516526 h 1083905"/>
                <a:gd name="connsiteX28" fmla="*/ 704894 w 1625207"/>
                <a:gd name="connsiteY28" fmla="*/ 448901 h 1083905"/>
                <a:gd name="connsiteX29" fmla="*/ 712568 w 1625207"/>
                <a:gd name="connsiteY29" fmla="*/ 432114 h 1083905"/>
                <a:gd name="connsiteX30" fmla="*/ 692424 w 1625207"/>
                <a:gd name="connsiteY30" fmla="*/ 472881 h 1083905"/>
                <a:gd name="connsiteX31" fmla="*/ 659810 w 1625207"/>
                <a:gd name="connsiteY31" fmla="*/ 491107 h 1083905"/>
                <a:gd name="connsiteX32" fmla="*/ 598900 w 1625207"/>
                <a:gd name="connsiteY32" fmla="*/ 479116 h 1083905"/>
                <a:gd name="connsiteX33" fmla="*/ 589308 w 1625207"/>
                <a:gd name="connsiteY33" fmla="*/ 452738 h 1083905"/>
                <a:gd name="connsiteX34" fmla="*/ 643024 w 1625207"/>
                <a:gd name="connsiteY34" fmla="*/ 393745 h 1083905"/>
                <a:gd name="connsiteX35" fmla="*/ 580195 w 1625207"/>
                <a:gd name="connsiteY35" fmla="*/ 450819 h 1083905"/>
                <a:gd name="connsiteX36" fmla="*/ 539908 w 1625207"/>
                <a:gd name="connsiteY36" fmla="*/ 457534 h 1083905"/>
                <a:gd name="connsiteX37" fmla="*/ 456935 w 1625207"/>
                <a:gd name="connsiteY37" fmla="*/ 470963 h 1083905"/>
                <a:gd name="connsiteX38" fmla="*/ 413291 w 1625207"/>
                <a:gd name="connsiteY38" fmla="*/ 674318 h 1083905"/>
                <a:gd name="connsiteX39" fmla="*/ 425281 w 1625207"/>
                <a:gd name="connsiteY39" fmla="*/ 730912 h 1083905"/>
                <a:gd name="connsiteX40" fmla="*/ 425281 w 1625207"/>
                <a:gd name="connsiteY40" fmla="*/ 848417 h 1083905"/>
                <a:gd name="connsiteX41" fmla="*/ 419046 w 1625207"/>
                <a:gd name="connsiteY41" fmla="*/ 873836 h 1083905"/>
                <a:gd name="connsiteX42" fmla="*/ 327440 w 1625207"/>
                <a:gd name="connsiteY42" fmla="*/ 566405 h 1083905"/>
                <a:gd name="connsiteX43" fmla="*/ 408495 w 1625207"/>
                <a:gd name="connsiteY43" fmla="*/ 298783 h 1083905"/>
                <a:gd name="connsiteX44" fmla="*/ 403218 w 1625207"/>
                <a:gd name="connsiteY44" fmla="*/ 270965 h 1083905"/>
                <a:gd name="connsiteX45" fmla="*/ 329838 w 1625207"/>
                <a:gd name="connsiteY45" fmla="*/ 275761 h 1083905"/>
                <a:gd name="connsiteX46" fmla="*/ 253100 w 1625207"/>
                <a:gd name="connsiteY46" fmla="*/ 394705 h 1083905"/>
                <a:gd name="connsiteX47" fmla="*/ 156698 w 1625207"/>
                <a:gd name="connsiteY47" fmla="*/ 506934 h 1083905"/>
                <a:gd name="connsiteX48" fmla="*/ 7060 w 1625207"/>
                <a:gd name="connsiteY48" fmla="*/ 471442 h 1083905"/>
                <a:gd name="connsiteX49" fmla="*/ 825 w 1625207"/>
                <a:gd name="connsiteY49" fmla="*/ 447462 h 1083905"/>
                <a:gd name="connsiteX50" fmla="*/ 32479 w 1625207"/>
                <a:gd name="connsiteY50" fmla="*/ 456095 h 1083905"/>
                <a:gd name="connsiteX51" fmla="*/ 110656 w 1625207"/>
                <a:gd name="connsiteY51" fmla="*/ 430196 h 1083905"/>
                <a:gd name="connsiteX52" fmla="*/ 157178 w 1625207"/>
                <a:gd name="connsiteY52" fmla="*/ 314130 h 1083905"/>
                <a:gd name="connsiteX53" fmla="*/ 223365 w 1625207"/>
                <a:gd name="connsiteY53" fmla="*/ 95907 h 1083905"/>
                <a:gd name="connsiteX54" fmla="*/ 361013 w 1625207"/>
                <a:gd name="connsiteY54" fmla="*/ 464 h 1083905"/>
                <a:gd name="connsiteX55" fmla="*/ 492426 w 1625207"/>
                <a:gd name="connsiteY55" fmla="*/ 72886 h 1083905"/>
                <a:gd name="connsiteX56" fmla="*/ 521203 w 1625207"/>
                <a:gd name="connsiteY56" fmla="*/ 145787 h 1083905"/>
                <a:gd name="connsiteX57" fmla="*/ 546143 w 1625207"/>
                <a:gd name="connsiteY57" fmla="*/ 154420 h 1083905"/>
                <a:gd name="connsiteX58" fmla="*/ 838705 w 1625207"/>
                <a:gd name="connsiteY58" fmla="*/ 60895 h 1083905"/>
                <a:gd name="connsiteX59" fmla="*/ 1268437 w 1625207"/>
                <a:gd name="connsiteY59" fmla="*/ 296384 h 1083905"/>
                <a:gd name="connsiteX60" fmla="*/ 1337501 w 1625207"/>
                <a:gd name="connsiteY60" fmla="*/ 459452 h 1083905"/>
                <a:gd name="connsiteX61" fmla="*/ 1403207 w 1625207"/>
                <a:gd name="connsiteY61" fmla="*/ 425879 h 1083905"/>
                <a:gd name="connsiteX62" fmla="*/ 1620951 w 1625207"/>
                <a:gd name="connsiteY62" fmla="*/ 529475 h 1083905"/>
                <a:gd name="connsiteX63" fmla="*/ 1599848 w 1625207"/>
                <a:gd name="connsiteY63" fmla="*/ 654174 h 1083905"/>
                <a:gd name="connsiteX64" fmla="*/ 1476109 w 1625207"/>
                <a:gd name="connsiteY64" fmla="*/ 872877 h 1083905"/>
                <a:gd name="connsiteX65" fmla="*/ 1457883 w 1625207"/>
                <a:gd name="connsiteY65" fmla="*/ 974554 h 1083905"/>
                <a:gd name="connsiteX66" fmla="*/ 1507283 w 1625207"/>
                <a:gd name="connsiteY66" fmla="*/ 1019638 h 1083905"/>
                <a:gd name="connsiteX67" fmla="*/ 1507763 w 1625207"/>
                <a:gd name="connsiteY67" fmla="*/ 1036424 h 1083905"/>
                <a:gd name="connsiteX68" fmla="*/ 1433423 w 1625207"/>
                <a:gd name="connsiteY68" fmla="*/ 1036904 h 1083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1625207" h="1083905">
                  <a:moveTo>
                    <a:pt x="1433423" y="1036904"/>
                  </a:moveTo>
                  <a:cubicBezTo>
                    <a:pt x="1389299" y="1020117"/>
                    <a:pt x="1371553" y="984626"/>
                    <a:pt x="1366278" y="941461"/>
                  </a:cubicBezTo>
                  <a:cubicBezTo>
                    <a:pt x="1359563" y="886786"/>
                    <a:pt x="1371553" y="834028"/>
                    <a:pt x="1389779" y="782710"/>
                  </a:cubicBezTo>
                  <a:cubicBezTo>
                    <a:pt x="1402728" y="746739"/>
                    <a:pt x="1414239" y="710289"/>
                    <a:pt x="1412320" y="671440"/>
                  </a:cubicBezTo>
                  <a:cubicBezTo>
                    <a:pt x="1411361" y="652735"/>
                    <a:pt x="1405126" y="635469"/>
                    <a:pt x="1388340" y="624918"/>
                  </a:cubicBezTo>
                  <a:cubicBezTo>
                    <a:pt x="1360523" y="608132"/>
                    <a:pt x="1351410" y="613887"/>
                    <a:pt x="1345654" y="645062"/>
                  </a:cubicBezTo>
                  <a:cubicBezTo>
                    <a:pt x="1313520" y="829232"/>
                    <a:pt x="1216159" y="964962"/>
                    <a:pt x="1045418" y="1045537"/>
                  </a:cubicBezTo>
                  <a:cubicBezTo>
                    <a:pt x="1006569" y="1063762"/>
                    <a:pt x="965323" y="1075752"/>
                    <a:pt x="923117" y="1083906"/>
                  </a:cubicBezTo>
                  <a:cubicBezTo>
                    <a:pt x="919280" y="1071436"/>
                    <a:pt x="929352" y="1066640"/>
                    <a:pt x="936546" y="1060884"/>
                  </a:cubicBezTo>
                  <a:cubicBezTo>
                    <a:pt x="968680" y="1034506"/>
                    <a:pt x="997936" y="1004770"/>
                    <a:pt x="1024795" y="973595"/>
                  </a:cubicBezTo>
                  <a:cubicBezTo>
                    <a:pt x="1034866" y="962085"/>
                    <a:pt x="1045897" y="955370"/>
                    <a:pt x="1060766" y="952013"/>
                  </a:cubicBezTo>
                  <a:cubicBezTo>
                    <a:pt x="1144217" y="934267"/>
                    <a:pt x="1197455" y="857529"/>
                    <a:pt x="1184025" y="773597"/>
                  </a:cubicBezTo>
                  <a:cubicBezTo>
                    <a:pt x="1179229" y="742902"/>
                    <a:pt x="1166280" y="715564"/>
                    <a:pt x="1133666" y="703095"/>
                  </a:cubicBezTo>
                  <a:cubicBezTo>
                    <a:pt x="1124074" y="699258"/>
                    <a:pt x="1114961" y="693982"/>
                    <a:pt x="1105849" y="689186"/>
                  </a:cubicBezTo>
                  <a:cubicBezTo>
                    <a:pt x="1093379" y="682951"/>
                    <a:pt x="1086664" y="673359"/>
                    <a:pt x="1084746" y="659450"/>
                  </a:cubicBezTo>
                  <a:cubicBezTo>
                    <a:pt x="1079950" y="627316"/>
                    <a:pt x="1077552" y="594703"/>
                    <a:pt x="1072756" y="561130"/>
                  </a:cubicBezTo>
                  <a:cubicBezTo>
                    <a:pt x="1064602" y="576477"/>
                    <a:pt x="1055970" y="590386"/>
                    <a:pt x="1046857" y="604295"/>
                  </a:cubicBezTo>
                  <a:cubicBezTo>
                    <a:pt x="1037265" y="618203"/>
                    <a:pt x="1025274" y="623000"/>
                    <a:pt x="1009447" y="616765"/>
                  </a:cubicBezTo>
                  <a:cubicBezTo>
                    <a:pt x="984987" y="607172"/>
                    <a:pt x="960047" y="598060"/>
                    <a:pt x="936067" y="587029"/>
                  </a:cubicBezTo>
                  <a:cubicBezTo>
                    <a:pt x="921198" y="580794"/>
                    <a:pt x="914004" y="570242"/>
                    <a:pt x="915443" y="552976"/>
                  </a:cubicBezTo>
                  <a:cubicBezTo>
                    <a:pt x="917362" y="531394"/>
                    <a:pt x="918321" y="509811"/>
                    <a:pt x="924556" y="485831"/>
                  </a:cubicBezTo>
                  <a:cubicBezTo>
                    <a:pt x="917841" y="509332"/>
                    <a:pt x="908249" y="528516"/>
                    <a:pt x="899616" y="548180"/>
                  </a:cubicBezTo>
                  <a:cubicBezTo>
                    <a:pt x="892902" y="563048"/>
                    <a:pt x="881870" y="567844"/>
                    <a:pt x="866523" y="562089"/>
                  </a:cubicBezTo>
                  <a:cubicBezTo>
                    <a:pt x="849257" y="555374"/>
                    <a:pt x="831991" y="549619"/>
                    <a:pt x="815204" y="542425"/>
                  </a:cubicBezTo>
                  <a:cubicBezTo>
                    <a:pt x="795540" y="534272"/>
                    <a:pt x="791703" y="524679"/>
                    <a:pt x="799378" y="504056"/>
                  </a:cubicBezTo>
                  <a:cubicBezTo>
                    <a:pt x="808010" y="481035"/>
                    <a:pt x="817123" y="458013"/>
                    <a:pt x="827195" y="439788"/>
                  </a:cubicBezTo>
                  <a:cubicBezTo>
                    <a:pt x="812327" y="459932"/>
                    <a:pt x="793142" y="482474"/>
                    <a:pt x="774917" y="505495"/>
                  </a:cubicBezTo>
                  <a:cubicBezTo>
                    <a:pt x="764366" y="518444"/>
                    <a:pt x="751896" y="521322"/>
                    <a:pt x="736548" y="516526"/>
                  </a:cubicBezTo>
                  <a:cubicBezTo>
                    <a:pt x="686669" y="500699"/>
                    <a:pt x="674199" y="503097"/>
                    <a:pt x="704894" y="448901"/>
                  </a:cubicBezTo>
                  <a:cubicBezTo>
                    <a:pt x="707771" y="443625"/>
                    <a:pt x="710650" y="437870"/>
                    <a:pt x="712568" y="432114"/>
                  </a:cubicBezTo>
                  <a:cubicBezTo>
                    <a:pt x="706812" y="446023"/>
                    <a:pt x="698659" y="458973"/>
                    <a:pt x="692424" y="472881"/>
                  </a:cubicBezTo>
                  <a:cubicBezTo>
                    <a:pt x="686189" y="487749"/>
                    <a:pt x="674679" y="493025"/>
                    <a:pt x="659810" y="491107"/>
                  </a:cubicBezTo>
                  <a:cubicBezTo>
                    <a:pt x="639187" y="488708"/>
                    <a:pt x="619043" y="483912"/>
                    <a:pt x="598900" y="479116"/>
                  </a:cubicBezTo>
                  <a:cubicBezTo>
                    <a:pt x="583073" y="475279"/>
                    <a:pt x="580195" y="466646"/>
                    <a:pt x="589308" y="452738"/>
                  </a:cubicBezTo>
                  <a:cubicBezTo>
                    <a:pt x="604655" y="429237"/>
                    <a:pt x="627677" y="412450"/>
                    <a:pt x="643024" y="393745"/>
                  </a:cubicBezTo>
                  <a:cubicBezTo>
                    <a:pt x="625758" y="412930"/>
                    <a:pt x="603217" y="432114"/>
                    <a:pt x="580195" y="450819"/>
                  </a:cubicBezTo>
                  <a:cubicBezTo>
                    <a:pt x="567725" y="460411"/>
                    <a:pt x="554296" y="464728"/>
                    <a:pt x="539908" y="457534"/>
                  </a:cubicBezTo>
                  <a:cubicBezTo>
                    <a:pt x="508733" y="441707"/>
                    <a:pt x="481875" y="454656"/>
                    <a:pt x="456935" y="470963"/>
                  </a:cubicBezTo>
                  <a:cubicBezTo>
                    <a:pt x="395065" y="512209"/>
                    <a:pt x="373962" y="609091"/>
                    <a:pt x="413291" y="674318"/>
                  </a:cubicBezTo>
                  <a:cubicBezTo>
                    <a:pt x="424321" y="692543"/>
                    <a:pt x="427199" y="709809"/>
                    <a:pt x="425281" y="730912"/>
                  </a:cubicBezTo>
                  <a:cubicBezTo>
                    <a:pt x="421923" y="769761"/>
                    <a:pt x="422403" y="809089"/>
                    <a:pt x="425281" y="848417"/>
                  </a:cubicBezTo>
                  <a:cubicBezTo>
                    <a:pt x="425760" y="857529"/>
                    <a:pt x="430557" y="867601"/>
                    <a:pt x="419046" y="873836"/>
                  </a:cubicBezTo>
                  <a:cubicBezTo>
                    <a:pt x="355258" y="781271"/>
                    <a:pt x="325522" y="679114"/>
                    <a:pt x="327440" y="566405"/>
                  </a:cubicBezTo>
                  <a:cubicBezTo>
                    <a:pt x="329358" y="469044"/>
                    <a:pt x="357176" y="380316"/>
                    <a:pt x="408495" y="298783"/>
                  </a:cubicBezTo>
                  <a:cubicBezTo>
                    <a:pt x="417607" y="284394"/>
                    <a:pt x="410413" y="277680"/>
                    <a:pt x="403218" y="270965"/>
                  </a:cubicBezTo>
                  <a:cubicBezTo>
                    <a:pt x="383554" y="252260"/>
                    <a:pt x="353339" y="255138"/>
                    <a:pt x="329838" y="275761"/>
                  </a:cubicBezTo>
                  <a:cubicBezTo>
                    <a:pt x="292908" y="307895"/>
                    <a:pt x="275642" y="352979"/>
                    <a:pt x="253100" y="394705"/>
                  </a:cubicBezTo>
                  <a:cubicBezTo>
                    <a:pt x="229120" y="439309"/>
                    <a:pt x="200343" y="479596"/>
                    <a:pt x="156698" y="506934"/>
                  </a:cubicBezTo>
                  <a:cubicBezTo>
                    <a:pt x="100584" y="541945"/>
                    <a:pt x="41592" y="528037"/>
                    <a:pt x="7060" y="471442"/>
                  </a:cubicBezTo>
                  <a:cubicBezTo>
                    <a:pt x="3223" y="465208"/>
                    <a:pt x="-2053" y="458493"/>
                    <a:pt x="825" y="447462"/>
                  </a:cubicBezTo>
                  <a:cubicBezTo>
                    <a:pt x="11376" y="450340"/>
                    <a:pt x="21928" y="453217"/>
                    <a:pt x="32479" y="456095"/>
                  </a:cubicBezTo>
                  <a:cubicBezTo>
                    <a:pt x="63174" y="465208"/>
                    <a:pt x="90992" y="456095"/>
                    <a:pt x="110656" y="430196"/>
                  </a:cubicBezTo>
                  <a:cubicBezTo>
                    <a:pt x="137035" y="395664"/>
                    <a:pt x="146627" y="354897"/>
                    <a:pt x="157178" y="314130"/>
                  </a:cubicBezTo>
                  <a:cubicBezTo>
                    <a:pt x="176363" y="240270"/>
                    <a:pt x="188353" y="164491"/>
                    <a:pt x="223365" y="95907"/>
                  </a:cubicBezTo>
                  <a:cubicBezTo>
                    <a:pt x="252141" y="39313"/>
                    <a:pt x="296265" y="5261"/>
                    <a:pt x="361013" y="464"/>
                  </a:cubicBezTo>
                  <a:cubicBezTo>
                    <a:pt x="420485" y="-3852"/>
                    <a:pt x="463170" y="22047"/>
                    <a:pt x="492426" y="72886"/>
                  </a:cubicBezTo>
                  <a:cubicBezTo>
                    <a:pt x="505855" y="95907"/>
                    <a:pt x="515927" y="119888"/>
                    <a:pt x="521203" y="145787"/>
                  </a:cubicBezTo>
                  <a:cubicBezTo>
                    <a:pt x="525040" y="164971"/>
                    <a:pt x="531275" y="164971"/>
                    <a:pt x="546143" y="154420"/>
                  </a:cubicBezTo>
                  <a:cubicBezTo>
                    <a:pt x="633432" y="91591"/>
                    <a:pt x="732232" y="58977"/>
                    <a:pt x="838705" y="60895"/>
                  </a:cubicBezTo>
                  <a:cubicBezTo>
                    <a:pt x="1021917" y="63773"/>
                    <a:pt x="1166760" y="142429"/>
                    <a:pt x="1268437" y="296384"/>
                  </a:cubicBezTo>
                  <a:cubicBezTo>
                    <a:pt x="1301051" y="345784"/>
                    <a:pt x="1321674" y="400940"/>
                    <a:pt x="1337501" y="459452"/>
                  </a:cubicBezTo>
                  <a:cubicBezTo>
                    <a:pt x="1360042" y="447462"/>
                    <a:pt x="1381145" y="434992"/>
                    <a:pt x="1403207" y="425879"/>
                  </a:cubicBezTo>
                  <a:cubicBezTo>
                    <a:pt x="1507283" y="382235"/>
                    <a:pt x="1590736" y="420124"/>
                    <a:pt x="1620951" y="529475"/>
                  </a:cubicBezTo>
                  <a:cubicBezTo>
                    <a:pt x="1632941" y="572161"/>
                    <a:pt x="1617594" y="613887"/>
                    <a:pt x="1599848" y="654174"/>
                  </a:cubicBezTo>
                  <a:cubicBezTo>
                    <a:pt x="1566275" y="731392"/>
                    <a:pt x="1512079" y="797098"/>
                    <a:pt x="1476109" y="872877"/>
                  </a:cubicBezTo>
                  <a:cubicBezTo>
                    <a:pt x="1460761" y="904531"/>
                    <a:pt x="1441576" y="936186"/>
                    <a:pt x="1457883" y="974554"/>
                  </a:cubicBezTo>
                  <a:cubicBezTo>
                    <a:pt x="1467955" y="997576"/>
                    <a:pt x="1486180" y="1009566"/>
                    <a:pt x="1507283" y="1019638"/>
                  </a:cubicBezTo>
                  <a:cubicBezTo>
                    <a:pt x="1516876" y="1023954"/>
                    <a:pt x="1528866" y="1030189"/>
                    <a:pt x="1507763" y="1036424"/>
                  </a:cubicBezTo>
                  <a:cubicBezTo>
                    <a:pt x="1484741" y="1044578"/>
                    <a:pt x="1458843" y="1044578"/>
                    <a:pt x="1433423" y="1036904"/>
                  </a:cubicBezTo>
                  <a:close/>
                </a:path>
              </a:pathLst>
            </a:custGeom>
            <a:solidFill>
              <a:srgbClr val="3D1B0F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3200"/>
            </a:p>
          </p:txBody>
        </p:sp>
        <p:sp>
          <p:nvSpPr>
            <p:cNvPr id="28" name="Freeform: Shape 8">
              <a:extLst>
                <a:ext uri="{FF2B5EF4-FFF2-40B4-BE49-F238E27FC236}">
                  <a16:creationId xmlns:a16="http://schemas.microsoft.com/office/drawing/2014/main" id="{DE93E90B-9B02-4EA8-A7D7-A7233A0293E2}"/>
                </a:ext>
              </a:extLst>
            </p:cNvPr>
            <p:cNvSpPr/>
            <p:nvPr/>
          </p:nvSpPr>
          <p:spPr>
            <a:xfrm>
              <a:off x="6821725" y="1441152"/>
              <a:ext cx="1097111" cy="1146500"/>
            </a:xfrm>
            <a:custGeom>
              <a:avLst/>
              <a:gdLst>
                <a:gd name="connsiteX0" fmla="*/ 320305 w 1097111"/>
                <a:gd name="connsiteY0" fmla="*/ 500234 h 1146500"/>
                <a:gd name="connsiteX1" fmla="*/ 321264 w 1097111"/>
                <a:gd name="connsiteY1" fmla="*/ 335248 h 1146500"/>
                <a:gd name="connsiteX2" fmla="*/ 311672 w 1097111"/>
                <a:gd name="connsiteY2" fmla="*/ 311747 h 1146500"/>
                <a:gd name="connsiteX3" fmla="*/ 357235 w 1097111"/>
                <a:gd name="connsiteY3" fmla="*/ 89208 h 1146500"/>
                <a:gd name="connsiteX4" fmla="*/ 447402 w 1097111"/>
                <a:gd name="connsiteY4" fmla="*/ 78656 h 1146500"/>
                <a:gd name="connsiteX5" fmla="*/ 474740 w 1097111"/>
                <a:gd name="connsiteY5" fmla="*/ 73381 h 1146500"/>
                <a:gd name="connsiteX6" fmla="*/ 568743 w 1097111"/>
                <a:gd name="connsiteY6" fmla="*/ 0 h 1146500"/>
                <a:gd name="connsiteX7" fmla="*/ 485291 w 1097111"/>
                <a:gd name="connsiteY7" fmla="*/ 94963 h 1146500"/>
                <a:gd name="connsiteX8" fmla="*/ 569702 w 1097111"/>
                <a:gd name="connsiteY8" fmla="*/ 112229 h 1146500"/>
                <a:gd name="connsiteX9" fmla="*/ 587448 w 1097111"/>
                <a:gd name="connsiteY9" fmla="*/ 100239 h 1146500"/>
                <a:gd name="connsiteX10" fmla="*/ 625817 w 1097111"/>
                <a:gd name="connsiteY10" fmla="*/ 38848 h 1146500"/>
                <a:gd name="connsiteX11" fmla="*/ 598479 w 1097111"/>
                <a:gd name="connsiteY11" fmla="*/ 104555 h 1146500"/>
                <a:gd name="connsiteX12" fmla="*/ 608071 w 1097111"/>
                <a:gd name="connsiteY12" fmla="*/ 126617 h 1146500"/>
                <a:gd name="connsiteX13" fmla="*/ 689605 w 1097111"/>
                <a:gd name="connsiteY13" fmla="*/ 103596 h 1146500"/>
                <a:gd name="connsiteX14" fmla="*/ 744281 w 1097111"/>
                <a:gd name="connsiteY14" fmla="*/ 43645 h 1146500"/>
                <a:gd name="connsiteX15" fmla="*/ 706871 w 1097111"/>
                <a:gd name="connsiteY15" fmla="*/ 133332 h 1146500"/>
                <a:gd name="connsiteX16" fmla="*/ 719821 w 1097111"/>
                <a:gd name="connsiteY16" fmla="*/ 162109 h 1146500"/>
                <a:gd name="connsiteX17" fmla="*/ 771139 w 1097111"/>
                <a:gd name="connsiteY17" fmla="*/ 181773 h 1146500"/>
                <a:gd name="connsiteX18" fmla="*/ 796079 w 1097111"/>
                <a:gd name="connsiteY18" fmla="*/ 171701 h 1146500"/>
                <a:gd name="connsiteX19" fmla="*/ 833009 w 1097111"/>
                <a:gd name="connsiteY19" fmla="*/ 96402 h 1146500"/>
                <a:gd name="connsiteX20" fmla="*/ 824856 w 1097111"/>
                <a:gd name="connsiteY20" fmla="*/ 180334 h 1146500"/>
                <a:gd name="connsiteX21" fmla="*/ 840203 w 1097111"/>
                <a:gd name="connsiteY21" fmla="*/ 207192 h 1146500"/>
                <a:gd name="connsiteX22" fmla="*/ 918380 w 1097111"/>
                <a:gd name="connsiteY22" fmla="*/ 237887 h 1146500"/>
                <a:gd name="connsiteX23" fmla="*/ 941401 w 1097111"/>
                <a:gd name="connsiteY23" fmla="*/ 230213 h 1146500"/>
                <a:gd name="connsiteX24" fmla="*/ 980249 w 1097111"/>
                <a:gd name="connsiteY24" fmla="*/ 166425 h 1146500"/>
                <a:gd name="connsiteX25" fmla="*/ 993679 w 1097111"/>
                <a:gd name="connsiteY25" fmla="*/ 282971 h 1146500"/>
                <a:gd name="connsiteX26" fmla="*/ 1012863 w 1097111"/>
                <a:gd name="connsiteY26" fmla="*/ 309349 h 1146500"/>
                <a:gd name="connsiteX27" fmla="*/ 1032527 w 1097111"/>
                <a:gd name="connsiteY27" fmla="*/ 318462 h 1146500"/>
                <a:gd name="connsiteX28" fmla="*/ 1096795 w 1097111"/>
                <a:gd name="connsiteY28" fmla="*/ 418700 h 1146500"/>
                <a:gd name="connsiteX29" fmla="*/ 961545 w 1097111"/>
                <a:gd name="connsiteY29" fmla="*/ 586085 h 1146500"/>
                <a:gd name="connsiteX30" fmla="*/ 943799 w 1097111"/>
                <a:gd name="connsiteY30" fmla="*/ 591840 h 1146500"/>
                <a:gd name="connsiteX31" fmla="*/ 825815 w 1097111"/>
                <a:gd name="connsiteY31" fmla="*/ 709824 h 1146500"/>
                <a:gd name="connsiteX32" fmla="*/ 730852 w 1097111"/>
                <a:gd name="connsiteY32" fmla="*/ 762102 h 1146500"/>
                <a:gd name="connsiteX33" fmla="*/ 686248 w 1097111"/>
                <a:gd name="connsiteY33" fmla="*/ 776970 h 1146500"/>
                <a:gd name="connsiteX34" fmla="*/ 635889 w 1097111"/>
                <a:gd name="connsiteY34" fmla="*/ 818696 h 1146500"/>
                <a:gd name="connsiteX35" fmla="*/ 603755 w 1097111"/>
                <a:gd name="connsiteY35" fmla="*/ 897352 h 1146500"/>
                <a:gd name="connsiteX36" fmla="*/ 613827 w 1097111"/>
                <a:gd name="connsiteY36" fmla="*/ 936201 h 1146500"/>
                <a:gd name="connsiteX37" fmla="*/ 801834 w 1097111"/>
                <a:gd name="connsiteY37" fmla="*/ 1097350 h 1146500"/>
                <a:gd name="connsiteX38" fmla="*/ 838285 w 1097111"/>
                <a:gd name="connsiteY38" fmla="*/ 1142434 h 1146500"/>
                <a:gd name="connsiteX39" fmla="*/ 813345 w 1097111"/>
                <a:gd name="connsiteY39" fmla="*/ 1143393 h 1146500"/>
                <a:gd name="connsiteX40" fmla="*/ 582172 w 1097111"/>
                <a:gd name="connsiteY40" fmla="*/ 1071931 h 1146500"/>
                <a:gd name="connsiteX41" fmla="*/ 300641 w 1097111"/>
                <a:gd name="connsiteY41" fmla="*/ 956824 h 1146500"/>
                <a:gd name="connsiteX42" fmla="*/ 17191 w 1097111"/>
                <a:gd name="connsiteY42" fmla="*/ 811502 h 1146500"/>
                <a:gd name="connsiteX43" fmla="*/ 884 w 1097111"/>
                <a:gd name="connsiteY43" fmla="*/ 789440 h 1146500"/>
                <a:gd name="connsiteX44" fmla="*/ 268027 w 1097111"/>
                <a:gd name="connsiteY44" fmla="*/ 803828 h 1146500"/>
                <a:gd name="connsiteX45" fmla="*/ 270425 w 1097111"/>
                <a:gd name="connsiteY45" fmla="*/ 804787 h 1146500"/>
                <a:gd name="connsiteX46" fmla="*/ 352919 w 1097111"/>
                <a:gd name="connsiteY46" fmla="*/ 763061 h 1146500"/>
                <a:gd name="connsiteX47" fmla="*/ 382175 w 1097111"/>
                <a:gd name="connsiteY47" fmla="*/ 693518 h 1146500"/>
                <a:gd name="connsiteX48" fmla="*/ 382654 w 1097111"/>
                <a:gd name="connsiteY48" fmla="*/ 665700 h 1146500"/>
                <a:gd name="connsiteX49" fmla="*/ 325580 w 1097111"/>
                <a:gd name="connsiteY49" fmla="*/ 511745 h 1146500"/>
                <a:gd name="connsiteX50" fmla="*/ 320305 w 1097111"/>
                <a:gd name="connsiteY50" fmla="*/ 500234 h 1146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097111" h="1146500">
                  <a:moveTo>
                    <a:pt x="320305" y="500234"/>
                  </a:moveTo>
                  <a:cubicBezTo>
                    <a:pt x="316948" y="445079"/>
                    <a:pt x="313111" y="390403"/>
                    <a:pt x="321264" y="335248"/>
                  </a:cubicBezTo>
                  <a:cubicBezTo>
                    <a:pt x="322703" y="325176"/>
                    <a:pt x="315988" y="318941"/>
                    <a:pt x="311672" y="311747"/>
                  </a:cubicBezTo>
                  <a:cubicBezTo>
                    <a:pt x="264670" y="237887"/>
                    <a:pt x="285293" y="133811"/>
                    <a:pt x="357235" y="89208"/>
                  </a:cubicBezTo>
                  <a:cubicBezTo>
                    <a:pt x="384573" y="72421"/>
                    <a:pt x="414308" y="57553"/>
                    <a:pt x="447402" y="78656"/>
                  </a:cubicBezTo>
                  <a:cubicBezTo>
                    <a:pt x="457953" y="85850"/>
                    <a:pt x="466107" y="81054"/>
                    <a:pt x="474740" y="73381"/>
                  </a:cubicBezTo>
                  <a:cubicBezTo>
                    <a:pt x="504475" y="47482"/>
                    <a:pt x="535171" y="22062"/>
                    <a:pt x="568743" y="0"/>
                  </a:cubicBezTo>
                  <a:cubicBezTo>
                    <a:pt x="541885" y="30695"/>
                    <a:pt x="515027" y="61390"/>
                    <a:pt x="485291" y="94963"/>
                  </a:cubicBezTo>
                  <a:cubicBezTo>
                    <a:pt x="515986" y="101198"/>
                    <a:pt x="542844" y="106474"/>
                    <a:pt x="569702" y="112229"/>
                  </a:cubicBezTo>
                  <a:cubicBezTo>
                    <a:pt x="580254" y="114627"/>
                    <a:pt x="583611" y="107433"/>
                    <a:pt x="587448" y="100239"/>
                  </a:cubicBezTo>
                  <a:cubicBezTo>
                    <a:pt x="598959" y="79136"/>
                    <a:pt x="609990" y="58033"/>
                    <a:pt x="625817" y="38848"/>
                  </a:cubicBezTo>
                  <a:cubicBezTo>
                    <a:pt x="616705" y="60911"/>
                    <a:pt x="608071" y="82973"/>
                    <a:pt x="598479" y="104555"/>
                  </a:cubicBezTo>
                  <a:cubicBezTo>
                    <a:pt x="593204" y="116545"/>
                    <a:pt x="594163" y="122301"/>
                    <a:pt x="608071" y="126617"/>
                  </a:cubicBezTo>
                  <a:cubicBezTo>
                    <a:pt x="657472" y="142444"/>
                    <a:pt x="657472" y="142924"/>
                    <a:pt x="689605" y="103596"/>
                  </a:cubicBezTo>
                  <a:cubicBezTo>
                    <a:pt x="706392" y="82973"/>
                    <a:pt x="723657" y="61870"/>
                    <a:pt x="744281" y="43645"/>
                  </a:cubicBezTo>
                  <a:cubicBezTo>
                    <a:pt x="731811" y="73860"/>
                    <a:pt x="720780" y="104076"/>
                    <a:pt x="706871" y="133332"/>
                  </a:cubicBezTo>
                  <a:cubicBezTo>
                    <a:pt x="698718" y="150118"/>
                    <a:pt x="703035" y="157312"/>
                    <a:pt x="719821" y="162109"/>
                  </a:cubicBezTo>
                  <a:cubicBezTo>
                    <a:pt x="737566" y="167384"/>
                    <a:pt x="754832" y="174099"/>
                    <a:pt x="771139" y="181773"/>
                  </a:cubicBezTo>
                  <a:cubicBezTo>
                    <a:pt x="784568" y="188008"/>
                    <a:pt x="790803" y="185609"/>
                    <a:pt x="796079" y="171701"/>
                  </a:cubicBezTo>
                  <a:cubicBezTo>
                    <a:pt x="805671" y="145802"/>
                    <a:pt x="817182" y="120862"/>
                    <a:pt x="833009" y="96402"/>
                  </a:cubicBezTo>
                  <a:cubicBezTo>
                    <a:pt x="830611" y="124219"/>
                    <a:pt x="828692" y="152516"/>
                    <a:pt x="824856" y="180334"/>
                  </a:cubicBezTo>
                  <a:cubicBezTo>
                    <a:pt x="822937" y="194242"/>
                    <a:pt x="825815" y="202396"/>
                    <a:pt x="840203" y="207192"/>
                  </a:cubicBezTo>
                  <a:cubicBezTo>
                    <a:pt x="866582" y="216305"/>
                    <a:pt x="892481" y="226856"/>
                    <a:pt x="918380" y="237887"/>
                  </a:cubicBezTo>
                  <a:cubicBezTo>
                    <a:pt x="929890" y="242683"/>
                    <a:pt x="935646" y="240285"/>
                    <a:pt x="941401" y="230213"/>
                  </a:cubicBezTo>
                  <a:cubicBezTo>
                    <a:pt x="952432" y="210549"/>
                    <a:pt x="964902" y="190885"/>
                    <a:pt x="980249" y="166425"/>
                  </a:cubicBezTo>
                  <a:cubicBezTo>
                    <a:pt x="985526" y="209110"/>
                    <a:pt x="990801" y="246040"/>
                    <a:pt x="993679" y="282971"/>
                  </a:cubicBezTo>
                  <a:cubicBezTo>
                    <a:pt x="994638" y="297359"/>
                    <a:pt x="1000873" y="304553"/>
                    <a:pt x="1012863" y="309349"/>
                  </a:cubicBezTo>
                  <a:cubicBezTo>
                    <a:pt x="1019578" y="312227"/>
                    <a:pt x="1025812" y="316064"/>
                    <a:pt x="1032527" y="318462"/>
                  </a:cubicBezTo>
                  <a:cubicBezTo>
                    <a:pt x="1080968" y="334769"/>
                    <a:pt x="1093918" y="375056"/>
                    <a:pt x="1096795" y="418700"/>
                  </a:cubicBezTo>
                  <a:cubicBezTo>
                    <a:pt x="1102071" y="498795"/>
                    <a:pt x="1040681" y="572656"/>
                    <a:pt x="961545" y="586085"/>
                  </a:cubicBezTo>
                  <a:cubicBezTo>
                    <a:pt x="955310" y="587044"/>
                    <a:pt x="948116" y="586085"/>
                    <a:pt x="943799" y="591840"/>
                  </a:cubicBezTo>
                  <a:cubicBezTo>
                    <a:pt x="909747" y="635964"/>
                    <a:pt x="867541" y="672894"/>
                    <a:pt x="825815" y="709824"/>
                  </a:cubicBezTo>
                  <a:cubicBezTo>
                    <a:pt x="794161" y="727090"/>
                    <a:pt x="764905" y="749152"/>
                    <a:pt x="730852" y="762102"/>
                  </a:cubicBezTo>
                  <a:cubicBezTo>
                    <a:pt x="715984" y="767857"/>
                    <a:pt x="701596" y="775531"/>
                    <a:pt x="686248" y="776970"/>
                  </a:cubicBezTo>
                  <a:cubicBezTo>
                    <a:pt x="658910" y="779848"/>
                    <a:pt x="644522" y="793756"/>
                    <a:pt x="635889" y="818696"/>
                  </a:cubicBezTo>
                  <a:cubicBezTo>
                    <a:pt x="626776" y="845554"/>
                    <a:pt x="617664" y="872892"/>
                    <a:pt x="603755" y="897352"/>
                  </a:cubicBezTo>
                  <a:cubicBezTo>
                    <a:pt x="593204" y="916537"/>
                    <a:pt x="599439" y="924690"/>
                    <a:pt x="613827" y="936201"/>
                  </a:cubicBezTo>
                  <a:cubicBezTo>
                    <a:pt x="679054" y="987039"/>
                    <a:pt x="743322" y="1038838"/>
                    <a:pt x="801834" y="1097350"/>
                  </a:cubicBezTo>
                  <a:cubicBezTo>
                    <a:pt x="815264" y="1110779"/>
                    <a:pt x="833968" y="1121331"/>
                    <a:pt x="838285" y="1142434"/>
                  </a:cubicBezTo>
                  <a:cubicBezTo>
                    <a:pt x="830131" y="1150107"/>
                    <a:pt x="821978" y="1144832"/>
                    <a:pt x="813345" y="1143393"/>
                  </a:cubicBezTo>
                  <a:cubicBezTo>
                    <a:pt x="734209" y="1127086"/>
                    <a:pt x="658431" y="1098789"/>
                    <a:pt x="582172" y="1071931"/>
                  </a:cubicBezTo>
                  <a:cubicBezTo>
                    <a:pt x="486730" y="1037878"/>
                    <a:pt x="393206" y="998550"/>
                    <a:pt x="300641" y="956824"/>
                  </a:cubicBezTo>
                  <a:cubicBezTo>
                    <a:pt x="203759" y="913659"/>
                    <a:pt x="107837" y="867137"/>
                    <a:pt x="17191" y="811502"/>
                  </a:cubicBezTo>
                  <a:cubicBezTo>
                    <a:pt x="9037" y="806706"/>
                    <a:pt x="-3433" y="803828"/>
                    <a:pt x="884" y="789440"/>
                  </a:cubicBezTo>
                  <a:cubicBezTo>
                    <a:pt x="90571" y="783205"/>
                    <a:pt x="179299" y="792797"/>
                    <a:pt x="268027" y="803828"/>
                  </a:cubicBezTo>
                  <a:cubicBezTo>
                    <a:pt x="268987" y="803828"/>
                    <a:pt x="269466" y="804308"/>
                    <a:pt x="270425" y="804787"/>
                  </a:cubicBezTo>
                  <a:cubicBezTo>
                    <a:pt x="326540" y="816298"/>
                    <a:pt x="330857" y="814380"/>
                    <a:pt x="352919" y="763061"/>
                  </a:cubicBezTo>
                  <a:cubicBezTo>
                    <a:pt x="362990" y="740040"/>
                    <a:pt x="372582" y="716539"/>
                    <a:pt x="382175" y="693518"/>
                  </a:cubicBezTo>
                  <a:cubicBezTo>
                    <a:pt x="386012" y="684405"/>
                    <a:pt x="387930" y="674333"/>
                    <a:pt x="382654" y="665700"/>
                  </a:cubicBezTo>
                  <a:cubicBezTo>
                    <a:pt x="352439" y="618698"/>
                    <a:pt x="333255" y="567380"/>
                    <a:pt x="325580" y="511745"/>
                  </a:cubicBezTo>
                  <a:cubicBezTo>
                    <a:pt x="324621" y="507428"/>
                    <a:pt x="321744" y="503592"/>
                    <a:pt x="320305" y="500234"/>
                  </a:cubicBezTo>
                  <a:close/>
                </a:path>
              </a:pathLst>
            </a:custGeom>
            <a:solidFill>
              <a:srgbClr val="F0C8A4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3200"/>
            </a:p>
          </p:txBody>
        </p:sp>
        <p:sp>
          <p:nvSpPr>
            <p:cNvPr id="29" name="Freeform: Shape 15">
              <a:extLst>
                <a:ext uri="{FF2B5EF4-FFF2-40B4-BE49-F238E27FC236}">
                  <a16:creationId xmlns:a16="http://schemas.microsoft.com/office/drawing/2014/main" id="{04BD0F51-FF96-45DB-95C8-B2C369E98F71}"/>
                </a:ext>
              </a:extLst>
            </p:cNvPr>
            <p:cNvSpPr/>
            <p:nvPr/>
          </p:nvSpPr>
          <p:spPr>
            <a:xfrm>
              <a:off x="6563619" y="2228393"/>
              <a:ext cx="1189137" cy="686602"/>
            </a:xfrm>
            <a:custGeom>
              <a:avLst/>
              <a:gdLst>
                <a:gd name="connsiteX0" fmla="*/ 258510 w 1189137"/>
                <a:gd name="connsiteY0" fmla="*/ 1718 h 686602"/>
                <a:gd name="connsiteX1" fmla="*/ 325176 w 1189137"/>
                <a:gd name="connsiteY1" fmla="*/ 44883 h 686602"/>
                <a:gd name="connsiteX2" fmla="*/ 825410 w 1189137"/>
                <a:gd name="connsiteY2" fmla="*/ 269821 h 686602"/>
                <a:gd name="connsiteX3" fmla="*/ 1046511 w 1189137"/>
                <a:gd name="connsiteY3" fmla="*/ 343202 h 686602"/>
                <a:gd name="connsiteX4" fmla="*/ 1095432 w 1189137"/>
                <a:gd name="connsiteY4" fmla="*/ 354712 h 686602"/>
                <a:gd name="connsiteX5" fmla="*/ 1170730 w 1189137"/>
                <a:gd name="connsiteY5" fmla="*/ 453512 h 686602"/>
                <a:gd name="connsiteX6" fmla="*/ 1182241 w 1189137"/>
                <a:gd name="connsiteY6" fmla="*/ 590681 h 686602"/>
                <a:gd name="connsiteX7" fmla="*/ 1169771 w 1189137"/>
                <a:gd name="connsiteY7" fmla="*/ 686603 h 686602"/>
                <a:gd name="connsiteX8" fmla="*/ 528531 w 1189137"/>
                <a:gd name="connsiteY8" fmla="*/ 311547 h 686602"/>
                <a:gd name="connsiteX9" fmla="*/ 104555 w 1189137"/>
                <a:gd name="connsiteY9" fmla="*/ 181093 h 686602"/>
                <a:gd name="connsiteX10" fmla="*/ 0 w 1189137"/>
                <a:gd name="connsiteY10" fmla="*/ 158551 h 686602"/>
                <a:gd name="connsiteX11" fmla="*/ 72421 w 1189137"/>
                <a:gd name="connsiteY11" fmla="*/ 59751 h 686602"/>
                <a:gd name="connsiteX12" fmla="*/ 162588 w 1189137"/>
                <a:gd name="connsiteY12" fmla="*/ 11790 h 686602"/>
                <a:gd name="connsiteX13" fmla="*/ 258510 w 1189137"/>
                <a:gd name="connsiteY13" fmla="*/ 1718 h 686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89137" h="686602">
                  <a:moveTo>
                    <a:pt x="258510" y="1718"/>
                  </a:moveTo>
                  <a:cubicBezTo>
                    <a:pt x="276736" y="22821"/>
                    <a:pt x="302155" y="32414"/>
                    <a:pt x="325176" y="44883"/>
                  </a:cubicBezTo>
                  <a:cubicBezTo>
                    <a:pt x="485846" y="132652"/>
                    <a:pt x="653230" y="206512"/>
                    <a:pt x="825410" y="269821"/>
                  </a:cubicBezTo>
                  <a:cubicBezTo>
                    <a:pt x="898312" y="296679"/>
                    <a:pt x="972171" y="321619"/>
                    <a:pt x="1046511" y="343202"/>
                  </a:cubicBezTo>
                  <a:cubicBezTo>
                    <a:pt x="1062338" y="347998"/>
                    <a:pt x="1079125" y="350875"/>
                    <a:pt x="1095432" y="354712"/>
                  </a:cubicBezTo>
                  <a:cubicBezTo>
                    <a:pt x="1130443" y="380132"/>
                    <a:pt x="1151067" y="416582"/>
                    <a:pt x="1170730" y="453512"/>
                  </a:cubicBezTo>
                  <a:cubicBezTo>
                    <a:pt x="1194232" y="497636"/>
                    <a:pt x="1191833" y="543199"/>
                    <a:pt x="1182241" y="590681"/>
                  </a:cubicBezTo>
                  <a:cubicBezTo>
                    <a:pt x="1176006" y="622335"/>
                    <a:pt x="1181282" y="655428"/>
                    <a:pt x="1169771" y="686603"/>
                  </a:cubicBezTo>
                  <a:cubicBezTo>
                    <a:pt x="974090" y="531209"/>
                    <a:pt x="760184" y="405551"/>
                    <a:pt x="528531" y="311547"/>
                  </a:cubicBezTo>
                  <a:cubicBezTo>
                    <a:pt x="391362" y="255912"/>
                    <a:pt x="250357" y="210349"/>
                    <a:pt x="104555" y="181093"/>
                  </a:cubicBezTo>
                  <a:cubicBezTo>
                    <a:pt x="69544" y="173899"/>
                    <a:pt x="34532" y="166225"/>
                    <a:pt x="0" y="158551"/>
                  </a:cubicBezTo>
                  <a:cubicBezTo>
                    <a:pt x="20623" y="123060"/>
                    <a:pt x="48920" y="93324"/>
                    <a:pt x="72421" y="59751"/>
                  </a:cubicBezTo>
                  <a:cubicBezTo>
                    <a:pt x="94004" y="29056"/>
                    <a:pt x="129495" y="18505"/>
                    <a:pt x="162588" y="11790"/>
                  </a:cubicBezTo>
                  <a:cubicBezTo>
                    <a:pt x="193763" y="6035"/>
                    <a:pt x="225897" y="-4037"/>
                    <a:pt x="258510" y="1718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3200" dirty="0"/>
            </a:p>
          </p:txBody>
        </p:sp>
        <p:sp>
          <p:nvSpPr>
            <p:cNvPr id="30" name="Freeform: Shape 25">
              <a:extLst>
                <a:ext uri="{FF2B5EF4-FFF2-40B4-BE49-F238E27FC236}">
                  <a16:creationId xmlns:a16="http://schemas.microsoft.com/office/drawing/2014/main" id="{C457CD20-7CF9-4D8A-BAC3-C6F8ECA96ADD}"/>
                </a:ext>
              </a:extLst>
            </p:cNvPr>
            <p:cNvSpPr/>
            <p:nvPr/>
          </p:nvSpPr>
          <p:spPr>
            <a:xfrm>
              <a:off x="7229319" y="1218762"/>
              <a:ext cx="734458" cy="503921"/>
            </a:xfrm>
            <a:custGeom>
              <a:avLst/>
              <a:gdLst>
                <a:gd name="connsiteX0" fmla="*/ 0 w 734458"/>
                <a:gd name="connsiteY0" fmla="*/ 212798 h 503921"/>
                <a:gd name="connsiteX1" fmla="*/ 46522 w 734458"/>
                <a:gd name="connsiteY1" fmla="*/ 112079 h 503921"/>
                <a:gd name="connsiteX2" fmla="*/ 248918 w 734458"/>
                <a:gd name="connsiteY2" fmla="*/ 4167 h 503921"/>
                <a:gd name="connsiteX3" fmla="*/ 694956 w 734458"/>
                <a:gd name="connsiteY3" fmla="*/ 224308 h 503921"/>
                <a:gd name="connsiteX4" fmla="*/ 699273 w 734458"/>
                <a:gd name="connsiteY4" fmla="*/ 494329 h 503921"/>
                <a:gd name="connsiteX5" fmla="*/ 693517 w 734458"/>
                <a:gd name="connsiteY5" fmla="*/ 503921 h 503921"/>
                <a:gd name="connsiteX6" fmla="*/ 414864 w 734458"/>
                <a:gd name="connsiteY6" fmla="*/ 127906 h 503921"/>
                <a:gd name="connsiteX7" fmla="*/ 0 w 734458"/>
                <a:gd name="connsiteY7" fmla="*/ 212798 h 503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4458" h="503921">
                  <a:moveTo>
                    <a:pt x="0" y="212798"/>
                  </a:moveTo>
                  <a:cubicBezTo>
                    <a:pt x="7194" y="172990"/>
                    <a:pt x="23500" y="140856"/>
                    <a:pt x="46522" y="112079"/>
                  </a:cubicBezTo>
                  <a:cubicBezTo>
                    <a:pt x="98320" y="47332"/>
                    <a:pt x="168823" y="16157"/>
                    <a:pt x="248918" y="4167"/>
                  </a:cubicBezTo>
                  <a:cubicBezTo>
                    <a:pt x="421098" y="-21253"/>
                    <a:pt x="611504" y="71792"/>
                    <a:pt x="694956" y="224308"/>
                  </a:cubicBezTo>
                  <a:cubicBezTo>
                    <a:pt x="743397" y="312557"/>
                    <a:pt x="750111" y="403203"/>
                    <a:pt x="699273" y="494329"/>
                  </a:cubicBezTo>
                  <a:cubicBezTo>
                    <a:pt x="697834" y="496727"/>
                    <a:pt x="695916" y="499605"/>
                    <a:pt x="693517" y="503921"/>
                  </a:cubicBezTo>
                  <a:cubicBezTo>
                    <a:pt x="694476" y="306801"/>
                    <a:pt x="585605" y="189776"/>
                    <a:pt x="414864" y="127906"/>
                  </a:cubicBezTo>
                  <a:cubicBezTo>
                    <a:pt x="264745" y="72751"/>
                    <a:pt x="120862" y="87619"/>
                    <a:pt x="0" y="212798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3200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5EDCDF3-BEDA-4FE9-A810-59C545523737}"/>
              </a:ext>
            </a:extLst>
          </p:cNvPr>
          <p:cNvGrpSpPr/>
          <p:nvPr/>
        </p:nvGrpSpPr>
        <p:grpSpPr>
          <a:xfrm>
            <a:off x="7010402" y="3200401"/>
            <a:ext cx="2095601" cy="1274220"/>
            <a:chOff x="8213001" y="3218811"/>
            <a:chExt cx="1775655" cy="1439571"/>
          </a:xfrm>
        </p:grpSpPr>
        <p:sp>
          <p:nvSpPr>
            <p:cNvPr id="32" name="Freeform: Shape 9">
              <a:extLst>
                <a:ext uri="{FF2B5EF4-FFF2-40B4-BE49-F238E27FC236}">
                  <a16:creationId xmlns:a16="http://schemas.microsoft.com/office/drawing/2014/main" id="{0F8E2EF2-2725-4D95-89B5-65A07C3DC3F9}"/>
                </a:ext>
              </a:extLst>
            </p:cNvPr>
            <p:cNvSpPr/>
            <p:nvPr/>
          </p:nvSpPr>
          <p:spPr>
            <a:xfrm>
              <a:off x="8670942" y="3273142"/>
              <a:ext cx="1128485" cy="806800"/>
            </a:xfrm>
            <a:custGeom>
              <a:avLst/>
              <a:gdLst>
                <a:gd name="connsiteX0" fmla="*/ 1019741 w 1128485"/>
                <a:gd name="connsiteY0" fmla="*/ 736806 h 806800"/>
                <a:gd name="connsiteX1" fmla="*/ 817345 w 1128485"/>
                <a:gd name="connsiteY1" fmla="*/ 792921 h 806800"/>
                <a:gd name="connsiteX2" fmla="*/ 761710 w 1128485"/>
                <a:gd name="connsiteY2" fmla="*/ 784767 h 806800"/>
                <a:gd name="connsiteX3" fmla="*/ 424064 w 1128485"/>
                <a:gd name="connsiteY3" fmla="*/ 702754 h 806800"/>
                <a:gd name="connsiteX4" fmla="*/ 385215 w 1128485"/>
                <a:gd name="connsiteY4" fmla="*/ 703233 h 806800"/>
                <a:gd name="connsiteX5" fmla="*/ 302723 w 1128485"/>
                <a:gd name="connsiteY5" fmla="*/ 732010 h 806800"/>
                <a:gd name="connsiteX6" fmla="*/ 289773 w 1128485"/>
                <a:gd name="connsiteY6" fmla="*/ 766542 h 806800"/>
                <a:gd name="connsiteX7" fmla="*/ 213515 w 1128485"/>
                <a:gd name="connsiteY7" fmla="*/ 753113 h 806800"/>
                <a:gd name="connsiteX8" fmla="*/ 63876 w 1128485"/>
                <a:gd name="connsiteY8" fmla="*/ 710427 h 806800"/>
                <a:gd name="connsiteX9" fmla="*/ 42774 w 1128485"/>
                <a:gd name="connsiteY9" fmla="*/ 710427 h 806800"/>
                <a:gd name="connsiteX10" fmla="*/ 5364 w 1128485"/>
                <a:gd name="connsiteY10" fmla="*/ 695080 h 806800"/>
                <a:gd name="connsiteX11" fmla="*/ 18313 w 1128485"/>
                <a:gd name="connsiteY11" fmla="*/ 646639 h 806800"/>
                <a:gd name="connsiteX12" fmla="*/ 75387 w 1128485"/>
                <a:gd name="connsiteY12" fmla="*/ 574698 h 806800"/>
                <a:gd name="connsiteX13" fmla="*/ 160758 w 1128485"/>
                <a:gd name="connsiteY13" fmla="*/ 454315 h 806800"/>
                <a:gd name="connsiteX14" fmla="*/ 174667 w 1128485"/>
                <a:gd name="connsiteY14" fmla="*/ 443764 h 806800"/>
                <a:gd name="connsiteX15" fmla="*/ 206800 w 1128485"/>
                <a:gd name="connsiteY15" fmla="*/ 461989 h 806800"/>
                <a:gd name="connsiteX16" fmla="*/ 298885 w 1128485"/>
                <a:gd name="connsiteY16" fmla="*/ 430335 h 806800"/>
                <a:gd name="connsiteX17" fmla="*/ 318070 w 1128485"/>
                <a:gd name="connsiteY17" fmla="*/ 405395 h 806800"/>
                <a:gd name="connsiteX18" fmla="*/ 473944 w 1128485"/>
                <a:gd name="connsiteY18" fmla="*/ 164630 h 806800"/>
                <a:gd name="connsiteX19" fmla="*/ 537253 w 1128485"/>
                <a:gd name="connsiteY19" fmla="*/ 123863 h 806800"/>
                <a:gd name="connsiteX20" fmla="*/ 565550 w 1128485"/>
                <a:gd name="connsiteY20" fmla="*/ 87413 h 806800"/>
                <a:gd name="connsiteX21" fmla="*/ 746842 w 1128485"/>
                <a:gd name="connsiteY21" fmla="*/ 2522 h 806800"/>
                <a:gd name="connsiteX22" fmla="*/ 726699 w 1128485"/>
                <a:gd name="connsiteY22" fmla="*/ 23624 h 806800"/>
                <a:gd name="connsiteX23" fmla="*/ 616388 w 1128485"/>
                <a:gd name="connsiteY23" fmla="*/ 117149 h 806800"/>
                <a:gd name="connsiteX24" fmla="*/ 741567 w 1128485"/>
                <a:gd name="connsiteY24" fmla="*/ 91250 h 806800"/>
                <a:gd name="connsiteX25" fmla="*/ 889287 w 1128485"/>
                <a:gd name="connsiteY25" fmla="*/ 109475 h 806800"/>
                <a:gd name="connsiteX26" fmla="*/ 971780 w 1128485"/>
                <a:gd name="connsiteY26" fmla="*/ 209714 h 806800"/>
                <a:gd name="connsiteX27" fmla="*/ 960269 w 1128485"/>
                <a:gd name="connsiteY27" fmla="*/ 250481 h 806800"/>
                <a:gd name="connsiteX28" fmla="*/ 943962 w 1128485"/>
                <a:gd name="connsiteY28" fmla="*/ 302279 h 806800"/>
                <a:gd name="connsiteX29" fmla="*/ 1059549 w 1128485"/>
                <a:gd name="connsiteY29" fmla="*/ 433212 h 806800"/>
                <a:gd name="connsiteX30" fmla="*/ 1113265 w 1128485"/>
                <a:gd name="connsiteY30" fmla="*/ 452876 h 806800"/>
                <a:gd name="connsiteX31" fmla="*/ 1122858 w 1128485"/>
                <a:gd name="connsiteY31" fmla="*/ 479735 h 806800"/>
                <a:gd name="connsiteX32" fmla="*/ 858112 w 1128485"/>
                <a:gd name="connsiteY32" fmla="*/ 726255 h 806800"/>
                <a:gd name="connsiteX33" fmla="*/ 994321 w 1128485"/>
                <a:gd name="connsiteY33" fmla="*/ 730571 h 806800"/>
                <a:gd name="connsiteX34" fmla="*/ 1019741 w 1128485"/>
                <a:gd name="connsiteY34" fmla="*/ 736806 h 806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128485" h="806800">
                  <a:moveTo>
                    <a:pt x="1019741" y="736806"/>
                  </a:moveTo>
                  <a:cubicBezTo>
                    <a:pt x="979933" y="798196"/>
                    <a:pt x="883531" y="825534"/>
                    <a:pt x="817345" y="792921"/>
                  </a:cubicBezTo>
                  <a:cubicBezTo>
                    <a:pt x="799120" y="783808"/>
                    <a:pt x="782334" y="782369"/>
                    <a:pt x="761710" y="784767"/>
                  </a:cubicBezTo>
                  <a:cubicBezTo>
                    <a:pt x="640369" y="796757"/>
                    <a:pt x="521425" y="791482"/>
                    <a:pt x="424064" y="702754"/>
                  </a:cubicBezTo>
                  <a:cubicBezTo>
                    <a:pt x="409676" y="689804"/>
                    <a:pt x="397206" y="698917"/>
                    <a:pt x="385215" y="703233"/>
                  </a:cubicBezTo>
                  <a:cubicBezTo>
                    <a:pt x="357398" y="712825"/>
                    <a:pt x="331020" y="724336"/>
                    <a:pt x="302723" y="732010"/>
                  </a:cubicBezTo>
                  <a:cubicBezTo>
                    <a:pt x="283538" y="737286"/>
                    <a:pt x="285457" y="752154"/>
                    <a:pt x="289773" y="766542"/>
                  </a:cubicBezTo>
                  <a:cubicBezTo>
                    <a:pt x="262915" y="772297"/>
                    <a:pt x="238455" y="759828"/>
                    <a:pt x="213515" y="753113"/>
                  </a:cubicBezTo>
                  <a:cubicBezTo>
                    <a:pt x="163635" y="739684"/>
                    <a:pt x="113276" y="727214"/>
                    <a:pt x="63876" y="710427"/>
                  </a:cubicBezTo>
                  <a:cubicBezTo>
                    <a:pt x="56682" y="708029"/>
                    <a:pt x="49968" y="708509"/>
                    <a:pt x="42774" y="710427"/>
                  </a:cubicBezTo>
                  <a:cubicBezTo>
                    <a:pt x="27905" y="711387"/>
                    <a:pt x="15915" y="704672"/>
                    <a:pt x="5364" y="695080"/>
                  </a:cubicBezTo>
                  <a:cubicBezTo>
                    <a:pt x="-7586" y="674457"/>
                    <a:pt x="5364" y="660548"/>
                    <a:pt x="18313" y="646639"/>
                  </a:cubicBezTo>
                  <a:cubicBezTo>
                    <a:pt x="44692" y="628414"/>
                    <a:pt x="57162" y="599158"/>
                    <a:pt x="75387" y="574698"/>
                  </a:cubicBezTo>
                  <a:cubicBezTo>
                    <a:pt x="104643" y="534890"/>
                    <a:pt x="131981" y="494123"/>
                    <a:pt x="160758" y="454315"/>
                  </a:cubicBezTo>
                  <a:cubicBezTo>
                    <a:pt x="164115" y="449519"/>
                    <a:pt x="166033" y="442325"/>
                    <a:pt x="174667" y="443764"/>
                  </a:cubicBezTo>
                  <a:cubicBezTo>
                    <a:pt x="178024" y="462948"/>
                    <a:pt x="186177" y="470622"/>
                    <a:pt x="206800" y="461989"/>
                  </a:cubicBezTo>
                  <a:cubicBezTo>
                    <a:pt x="237016" y="449999"/>
                    <a:pt x="268191" y="440886"/>
                    <a:pt x="298885" y="430335"/>
                  </a:cubicBezTo>
                  <a:cubicBezTo>
                    <a:pt x="310396" y="426498"/>
                    <a:pt x="317111" y="417865"/>
                    <a:pt x="318070" y="405395"/>
                  </a:cubicBezTo>
                  <a:cubicBezTo>
                    <a:pt x="329101" y="298921"/>
                    <a:pt x="394328" y="226980"/>
                    <a:pt x="473944" y="164630"/>
                  </a:cubicBezTo>
                  <a:cubicBezTo>
                    <a:pt x="493608" y="149283"/>
                    <a:pt x="515670" y="136333"/>
                    <a:pt x="537253" y="123863"/>
                  </a:cubicBezTo>
                  <a:cubicBezTo>
                    <a:pt x="552120" y="115230"/>
                    <a:pt x="557875" y="101322"/>
                    <a:pt x="565550" y="87413"/>
                  </a:cubicBezTo>
                  <a:cubicBezTo>
                    <a:pt x="603919" y="21706"/>
                    <a:pt x="670584" y="-9469"/>
                    <a:pt x="746842" y="2522"/>
                  </a:cubicBezTo>
                  <a:cubicBezTo>
                    <a:pt x="746363" y="15471"/>
                    <a:pt x="735332" y="18828"/>
                    <a:pt x="726699" y="23624"/>
                  </a:cubicBezTo>
                  <a:cubicBezTo>
                    <a:pt x="670105" y="57677"/>
                    <a:pt x="641807" y="81178"/>
                    <a:pt x="616388" y="117149"/>
                  </a:cubicBezTo>
                  <a:cubicBezTo>
                    <a:pt x="659074" y="106597"/>
                    <a:pt x="699361" y="96046"/>
                    <a:pt x="741567" y="91250"/>
                  </a:cubicBezTo>
                  <a:cubicBezTo>
                    <a:pt x="792405" y="85494"/>
                    <a:pt x="842285" y="87413"/>
                    <a:pt x="889287" y="109475"/>
                  </a:cubicBezTo>
                  <a:cubicBezTo>
                    <a:pt x="932452" y="129619"/>
                    <a:pt x="959790" y="163671"/>
                    <a:pt x="971780" y="209714"/>
                  </a:cubicBezTo>
                  <a:cubicBezTo>
                    <a:pt x="976097" y="225541"/>
                    <a:pt x="974178" y="239450"/>
                    <a:pt x="960269" y="250481"/>
                  </a:cubicBezTo>
                  <a:cubicBezTo>
                    <a:pt x="943003" y="263910"/>
                    <a:pt x="940126" y="281655"/>
                    <a:pt x="943962" y="302279"/>
                  </a:cubicBezTo>
                  <a:cubicBezTo>
                    <a:pt x="956433" y="368945"/>
                    <a:pt x="1001996" y="406354"/>
                    <a:pt x="1059549" y="433212"/>
                  </a:cubicBezTo>
                  <a:cubicBezTo>
                    <a:pt x="1076815" y="441366"/>
                    <a:pt x="1095040" y="447121"/>
                    <a:pt x="1113265" y="452876"/>
                  </a:cubicBezTo>
                  <a:cubicBezTo>
                    <a:pt x="1127654" y="457673"/>
                    <a:pt x="1133889" y="466785"/>
                    <a:pt x="1122858" y="479735"/>
                  </a:cubicBezTo>
                  <a:cubicBezTo>
                    <a:pt x="1045640" y="573259"/>
                    <a:pt x="974178" y="673498"/>
                    <a:pt x="858112" y="726255"/>
                  </a:cubicBezTo>
                  <a:cubicBezTo>
                    <a:pt x="903675" y="734408"/>
                    <a:pt x="949239" y="732010"/>
                    <a:pt x="994321" y="730571"/>
                  </a:cubicBezTo>
                  <a:cubicBezTo>
                    <a:pt x="1003434" y="730571"/>
                    <a:pt x="1013506" y="725295"/>
                    <a:pt x="1019741" y="736806"/>
                  </a:cubicBezTo>
                  <a:close/>
                </a:path>
              </a:pathLst>
            </a:custGeom>
            <a:solidFill>
              <a:srgbClr val="F0C8A4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3200"/>
            </a:p>
          </p:txBody>
        </p:sp>
        <p:sp>
          <p:nvSpPr>
            <p:cNvPr id="33" name="Freeform: Shape 13">
              <a:extLst>
                <a:ext uri="{FF2B5EF4-FFF2-40B4-BE49-F238E27FC236}">
                  <a16:creationId xmlns:a16="http://schemas.microsoft.com/office/drawing/2014/main" id="{AC690DDE-8401-40A7-A9CE-182DED15F724}"/>
                </a:ext>
              </a:extLst>
            </p:cNvPr>
            <p:cNvSpPr/>
            <p:nvPr/>
          </p:nvSpPr>
          <p:spPr>
            <a:xfrm>
              <a:off x="9265268" y="3218811"/>
              <a:ext cx="723388" cy="795086"/>
            </a:xfrm>
            <a:custGeom>
              <a:avLst/>
              <a:gdLst>
                <a:gd name="connsiteX0" fmla="*/ 425415 w 723388"/>
                <a:gd name="connsiteY0" fmla="*/ 791137 h 795086"/>
                <a:gd name="connsiteX1" fmla="*/ 260428 w 723388"/>
                <a:gd name="connsiteY1" fmla="*/ 790178 h 795086"/>
                <a:gd name="connsiteX2" fmla="*/ 238846 w 723388"/>
                <a:gd name="connsiteY2" fmla="*/ 784423 h 795086"/>
                <a:gd name="connsiteX3" fmla="*/ 529490 w 723388"/>
                <a:gd name="connsiteY3" fmla="*/ 522555 h 795086"/>
                <a:gd name="connsiteX4" fmla="*/ 509347 w 723388"/>
                <a:gd name="connsiteY4" fmla="*/ 513443 h 795086"/>
                <a:gd name="connsiteX5" fmla="*/ 388005 w 723388"/>
                <a:gd name="connsiteY5" fmla="*/ 447736 h 795086"/>
                <a:gd name="connsiteX6" fmla="*/ 339085 w 723388"/>
                <a:gd name="connsiteY6" fmla="*/ 338864 h 795086"/>
                <a:gd name="connsiteX7" fmla="*/ 360667 w 723388"/>
                <a:gd name="connsiteY7" fmla="*/ 298577 h 795086"/>
                <a:gd name="connsiteX8" fmla="*/ 370739 w 723388"/>
                <a:gd name="connsiteY8" fmla="*/ 269321 h 795086"/>
                <a:gd name="connsiteX9" fmla="*/ 216304 w 723388"/>
                <a:gd name="connsiteY9" fmla="*/ 152296 h 795086"/>
                <a:gd name="connsiteX10" fmla="*/ 16306 w 723388"/>
                <a:gd name="connsiteY10" fmla="*/ 182991 h 795086"/>
                <a:gd name="connsiteX11" fmla="*/ 0 w 723388"/>
                <a:gd name="connsiteY11" fmla="*/ 187307 h 795086"/>
                <a:gd name="connsiteX12" fmla="*/ 53237 w 723388"/>
                <a:gd name="connsiteY12" fmla="*/ 124958 h 795086"/>
                <a:gd name="connsiteX13" fmla="*/ 151557 w 723388"/>
                <a:gd name="connsiteY13" fmla="*/ 57333 h 795086"/>
                <a:gd name="connsiteX14" fmla="*/ 275296 w 723388"/>
                <a:gd name="connsiteY14" fmla="*/ 14168 h 795086"/>
                <a:gd name="connsiteX15" fmla="*/ 590401 w 723388"/>
                <a:gd name="connsiteY15" fmla="*/ 101457 h 795086"/>
                <a:gd name="connsiteX16" fmla="*/ 718936 w 723388"/>
                <a:gd name="connsiteY16" fmla="*/ 477952 h 795086"/>
                <a:gd name="connsiteX17" fmla="*/ 718936 w 723388"/>
                <a:gd name="connsiteY17" fmla="*/ 503851 h 795086"/>
                <a:gd name="connsiteX18" fmla="*/ 601432 w 723388"/>
                <a:gd name="connsiteY18" fmla="*/ 736941 h 795086"/>
                <a:gd name="connsiteX19" fmla="*/ 447477 w 723388"/>
                <a:gd name="connsiteY19" fmla="*/ 785862 h 795086"/>
                <a:gd name="connsiteX20" fmla="*/ 425415 w 723388"/>
                <a:gd name="connsiteY20" fmla="*/ 791137 h 795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23388" h="795086">
                  <a:moveTo>
                    <a:pt x="425415" y="791137"/>
                  </a:moveTo>
                  <a:cubicBezTo>
                    <a:pt x="370259" y="794015"/>
                    <a:pt x="315584" y="798811"/>
                    <a:pt x="260428" y="790178"/>
                  </a:cubicBezTo>
                  <a:cubicBezTo>
                    <a:pt x="253714" y="789219"/>
                    <a:pt x="247000" y="788260"/>
                    <a:pt x="238846" y="784423"/>
                  </a:cubicBezTo>
                  <a:cubicBezTo>
                    <a:pt x="369301" y="733584"/>
                    <a:pt x="443640" y="622315"/>
                    <a:pt x="529490" y="522555"/>
                  </a:cubicBezTo>
                  <a:cubicBezTo>
                    <a:pt x="525654" y="513922"/>
                    <a:pt x="516061" y="515361"/>
                    <a:pt x="509347" y="513443"/>
                  </a:cubicBezTo>
                  <a:cubicBezTo>
                    <a:pt x="464263" y="499534"/>
                    <a:pt x="422537" y="479390"/>
                    <a:pt x="388005" y="447736"/>
                  </a:cubicBezTo>
                  <a:cubicBezTo>
                    <a:pt x="356830" y="419439"/>
                    <a:pt x="341962" y="381070"/>
                    <a:pt x="339085" y="338864"/>
                  </a:cubicBezTo>
                  <a:cubicBezTo>
                    <a:pt x="338126" y="322078"/>
                    <a:pt x="344840" y="306730"/>
                    <a:pt x="360667" y="298577"/>
                  </a:cubicBezTo>
                  <a:cubicBezTo>
                    <a:pt x="375056" y="291383"/>
                    <a:pt x="374097" y="281791"/>
                    <a:pt x="370739" y="269321"/>
                  </a:cubicBezTo>
                  <a:cubicBezTo>
                    <a:pt x="352514" y="198818"/>
                    <a:pt x="297359" y="157092"/>
                    <a:pt x="216304" y="152296"/>
                  </a:cubicBezTo>
                  <a:cubicBezTo>
                    <a:pt x="147240" y="148459"/>
                    <a:pt x="81054" y="161888"/>
                    <a:pt x="16306" y="182991"/>
                  </a:cubicBezTo>
                  <a:cubicBezTo>
                    <a:pt x="12949" y="183950"/>
                    <a:pt x="9112" y="184909"/>
                    <a:pt x="0" y="187307"/>
                  </a:cubicBezTo>
                  <a:cubicBezTo>
                    <a:pt x="16786" y="160929"/>
                    <a:pt x="34532" y="142703"/>
                    <a:pt x="53237" y="124958"/>
                  </a:cubicBezTo>
                  <a:cubicBezTo>
                    <a:pt x="82972" y="97620"/>
                    <a:pt x="118464" y="78915"/>
                    <a:pt x="151557" y="57333"/>
                  </a:cubicBezTo>
                  <a:cubicBezTo>
                    <a:pt x="192324" y="42465"/>
                    <a:pt x="233091" y="26638"/>
                    <a:pt x="275296" y="14168"/>
                  </a:cubicBezTo>
                  <a:cubicBezTo>
                    <a:pt x="399516" y="-22762"/>
                    <a:pt x="501673" y="14647"/>
                    <a:pt x="590401" y="101457"/>
                  </a:cubicBezTo>
                  <a:cubicBezTo>
                    <a:pt x="696875" y="205053"/>
                    <a:pt x="733325" y="333109"/>
                    <a:pt x="718936" y="477952"/>
                  </a:cubicBezTo>
                  <a:cubicBezTo>
                    <a:pt x="717978" y="486584"/>
                    <a:pt x="717498" y="495218"/>
                    <a:pt x="718936" y="503851"/>
                  </a:cubicBezTo>
                  <a:cubicBezTo>
                    <a:pt x="736682" y="615120"/>
                    <a:pt x="702150" y="684184"/>
                    <a:pt x="601432" y="736941"/>
                  </a:cubicBezTo>
                  <a:cubicBezTo>
                    <a:pt x="552991" y="762361"/>
                    <a:pt x="501673" y="778188"/>
                    <a:pt x="447477" y="785862"/>
                  </a:cubicBezTo>
                  <a:cubicBezTo>
                    <a:pt x="440762" y="786821"/>
                    <a:pt x="433088" y="789219"/>
                    <a:pt x="425415" y="791137"/>
                  </a:cubicBezTo>
                  <a:close/>
                </a:path>
              </a:pathLst>
            </a:custGeom>
            <a:solidFill>
              <a:srgbClr val="262421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3200"/>
            </a:p>
          </p:txBody>
        </p:sp>
        <p:sp>
          <p:nvSpPr>
            <p:cNvPr id="34" name="Freeform: Shape 16">
              <a:extLst>
                <a:ext uri="{FF2B5EF4-FFF2-40B4-BE49-F238E27FC236}">
                  <a16:creationId xmlns:a16="http://schemas.microsoft.com/office/drawing/2014/main" id="{97976074-0864-4378-801A-5B1E9DDE55ED}"/>
                </a:ext>
              </a:extLst>
            </p:cNvPr>
            <p:cNvSpPr/>
            <p:nvPr/>
          </p:nvSpPr>
          <p:spPr>
            <a:xfrm>
              <a:off x="8213001" y="3379690"/>
              <a:ext cx="594717" cy="583736"/>
            </a:xfrm>
            <a:custGeom>
              <a:avLst/>
              <a:gdLst>
                <a:gd name="connsiteX0" fmla="*/ 312227 w 594717"/>
                <a:gd name="connsiteY0" fmla="*/ 583736 h 583736"/>
                <a:gd name="connsiteX1" fmla="*/ 66666 w 594717"/>
                <a:gd name="connsiteY1" fmla="*/ 124268 h 583736"/>
                <a:gd name="connsiteX2" fmla="*/ 0 w 594717"/>
                <a:gd name="connsiteY2" fmla="*/ 28826 h 583736"/>
                <a:gd name="connsiteX3" fmla="*/ 249877 w 594717"/>
                <a:gd name="connsiteY3" fmla="*/ 1968 h 583736"/>
                <a:gd name="connsiteX4" fmla="*/ 373137 w 594717"/>
                <a:gd name="connsiteY4" fmla="*/ 44174 h 583736"/>
                <a:gd name="connsiteX5" fmla="*/ 559226 w 594717"/>
                <a:gd name="connsiteY5" fmla="*/ 244651 h 583736"/>
                <a:gd name="connsiteX6" fmla="*/ 594718 w 594717"/>
                <a:gd name="connsiteY6" fmla="*/ 295969 h 583736"/>
                <a:gd name="connsiteX7" fmla="*/ 588962 w 594717"/>
                <a:gd name="connsiteY7" fmla="*/ 299326 h 583736"/>
                <a:gd name="connsiteX8" fmla="*/ 474335 w 594717"/>
                <a:gd name="connsiteY8" fmla="*/ 315154 h 583736"/>
                <a:gd name="connsiteX9" fmla="*/ 351555 w 594717"/>
                <a:gd name="connsiteY9" fmla="*/ 355441 h 583736"/>
                <a:gd name="connsiteX10" fmla="*/ 502153 w 594717"/>
                <a:gd name="connsiteY10" fmla="*/ 433138 h 583736"/>
                <a:gd name="connsiteX11" fmla="*/ 516541 w 594717"/>
                <a:gd name="connsiteY11" fmla="*/ 472946 h 583736"/>
                <a:gd name="connsiteX12" fmla="*/ 492560 w 594717"/>
                <a:gd name="connsiteY12" fmla="*/ 516591 h 583736"/>
                <a:gd name="connsiteX13" fmla="*/ 312227 w 594717"/>
                <a:gd name="connsiteY13" fmla="*/ 583736 h 583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94717" h="583736">
                  <a:moveTo>
                    <a:pt x="312227" y="583736"/>
                  </a:moveTo>
                  <a:cubicBezTo>
                    <a:pt x="246040" y="422107"/>
                    <a:pt x="162588" y="269591"/>
                    <a:pt x="66666" y="124268"/>
                  </a:cubicBezTo>
                  <a:cubicBezTo>
                    <a:pt x="45084" y="91655"/>
                    <a:pt x="22062" y="60480"/>
                    <a:pt x="0" y="28826"/>
                  </a:cubicBezTo>
                  <a:cubicBezTo>
                    <a:pt x="46043" y="26428"/>
                    <a:pt x="214386" y="9162"/>
                    <a:pt x="249877" y="1968"/>
                  </a:cubicBezTo>
                  <a:cubicBezTo>
                    <a:pt x="297838" y="-7145"/>
                    <a:pt x="337166" y="16836"/>
                    <a:pt x="373137" y="44174"/>
                  </a:cubicBezTo>
                  <a:cubicBezTo>
                    <a:pt x="446997" y="99808"/>
                    <a:pt x="504551" y="170791"/>
                    <a:pt x="559226" y="244651"/>
                  </a:cubicBezTo>
                  <a:cubicBezTo>
                    <a:pt x="571696" y="261437"/>
                    <a:pt x="587524" y="275346"/>
                    <a:pt x="594718" y="295969"/>
                  </a:cubicBezTo>
                  <a:cubicBezTo>
                    <a:pt x="593279" y="298368"/>
                    <a:pt x="591360" y="300286"/>
                    <a:pt x="588962" y="299326"/>
                  </a:cubicBezTo>
                  <a:cubicBezTo>
                    <a:pt x="548675" y="288775"/>
                    <a:pt x="511745" y="304123"/>
                    <a:pt x="474335" y="315154"/>
                  </a:cubicBezTo>
                  <a:cubicBezTo>
                    <a:pt x="438844" y="325226"/>
                    <a:pt x="355871" y="347288"/>
                    <a:pt x="351555" y="355441"/>
                  </a:cubicBezTo>
                  <a:cubicBezTo>
                    <a:pt x="371219" y="368870"/>
                    <a:pt x="473376" y="416831"/>
                    <a:pt x="502153" y="433138"/>
                  </a:cubicBezTo>
                  <a:cubicBezTo>
                    <a:pt x="518459" y="442251"/>
                    <a:pt x="524695" y="454721"/>
                    <a:pt x="516541" y="472946"/>
                  </a:cubicBezTo>
                  <a:cubicBezTo>
                    <a:pt x="509826" y="488293"/>
                    <a:pt x="504551" y="504120"/>
                    <a:pt x="492560" y="516591"/>
                  </a:cubicBezTo>
                  <a:cubicBezTo>
                    <a:pt x="456110" y="532897"/>
                    <a:pt x="335248" y="575103"/>
                    <a:pt x="312227" y="583736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3200"/>
            </a:p>
          </p:txBody>
        </p:sp>
        <p:sp>
          <p:nvSpPr>
            <p:cNvPr id="35" name="Freeform: Shape 17">
              <a:extLst>
                <a:ext uri="{FF2B5EF4-FFF2-40B4-BE49-F238E27FC236}">
                  <a16:creationId xmlns:a16="http://schemas.microsoft.com/office/drawing/2014/main" id="{1B89BF4B-C73E-484E-932D-F040988EB6E7}"/>
                </a:ext>
              </a:extLst>
            </p:cNvPr>
            <p:cNvSpPr/>
            <p:nvPr/>
          </p:nvSpPr>
          <p:spPr>
            <a:xfrm>
              <a:off x="8544412" y="3964571"/>
              <a:ext cx="427054" cy="693811"/>
            </a:xfrm>
            <a:custGeom>
              <a:avLst/>
              <a:gdLst>
                <a:gd name="connsiteX0" fmla="*/ 134291 w 427054"/>
                <a:gd name="connsiteY0" fmla="*/ 294 h 693811"/>
                <a:gd name="connsiteX1" fmla="*/ 167384 w 427054"/>
                <a:gd name="connsiteY1" fmla="*/ 14682 h 693811"/>
                <a:gd name="connsiteX2" fmla="*/ 249398 w 427054"/>
                <a:gd name="connsiteY2" fmla="*/ 50173 h 693811"/>
                <a:gd name="connsiteX3" fmla="*/ 253235 w 427054"/>
                <a:gd name="connsiteY3" fmla="*/ 87103 h 693811"/>
                <a:gd name="connsiteX4" fmla="*/ 193763 w 427054"/>
                <a:gd name="connsiteY4" fmla="*/ 228589 h 693811"/>
                <a:gd name="connsiteX5" fmla="*/ 189446 w 427054"/>
                <a:gd name="connsiteY5" fmla="*/ 244416 h 693811"/>
                <a:gd name="connsiteX6" fmla="*/ 297838 w 427054"/>
                <a:gd name="connsiteY6" fmla="*/ 198373 h 693811"/>
                <a:gd name="connsiteX7" fmla="*/ 344361 w 427054"/>
                <a:gd name="connsiteY7" fmla="*/ 178709 h 693811"/>
                <a:gd name="connsiteX8" fmla="*/ 399996 w 427054"/>
                <a:gd name="connsiteY8" fmla="*/ 138422 h 693811"/>
                <a:gd name="connsiteX9" fmla="*/ 417262 w 427054"/>
                <a:gd name="connsiteY9" fmla="*/ 126911 h 693811"/>
                <a:gd name="connsiteX10" fmla="*/ 425895 w 427054"/>
                <a:gd name="connsiteY10" fmla="*/ 286142 h 693811"/>
                <a:gd name="connsiteX11" fmla="*/ 388005 w 427054"/>
                <a:gd name="connsiteY11" fmla="*/ 518274 h 693811"/>
                <a:gd name="connsiteX12" fmla="*/ 347718 w 427054"/>
                <a:gd name="connsiteY12" fmla="*/ 571990 h 693811"/>
                <a:gd name="connsiteX13" fmla="*/ 165466 w 427054"/>
                <a:gd name="connsiteY13" fmla="*/ 693811 h 693811"/>
                <a:gd name="connsiteX14" fmla="*/ 131893 w 427054"/>
                <a:gd name="connsiteY14" fmla="*/ 512998 h 693811"/>
                <a:gd name="connsiteX15" fmla="*/ 60910 w 427054"/>
                <a:gd name="connsiteY15" fmla="*/ 218996 h 693811"/>
                <a:gd name="connsiteX16" fmla="*/ 0 w 427054"/>
                <a:gd name="connsiteY16" fmla="*/ 43459 h 693811"/>
                <a:gd name="connsiteX17" fmla="*/ 134291 w 427054"/>
                <a:gd name="connsiteY17" fmla="*/ 294 h 693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27054" h="693811">
                  <a:moveTo>
                    <a:pt x="134291" y="294"/>
                  </a:moveTo>
                  <a:cubicBezTo>
                    <a:pt x="145322" y="5090"/>
                    <a:pt x="155394" y="12764"/>
                    <a:pt x="167384" y="14682"/>
                  </a:cubicBezTo>
                  <a:cubicBezTo>
                    <a:pt x="198559" y="17560"/>
                    <a:pt x="223499" y="34826"/>
                    <a:pt x="249398" y="50173"/>
                  </a:cubicBezTo>
                  <a:cubicBezTo>
                    <a:pt x="264266" y="58807"/>
                    <a:pt x="258510" y="74154"/>
                    <a:pt x="253235" y="87103"/>
                  </a:cubicBezTo>
                  <a:cubicBezTo>
                    <a:pt x="234050" y="134585"/>
                    <a:pt x="212947" y="181107"/>
                    <a:pt x="193763" y="228589"/>
                  </a:cubicBezTo>
                  <a:cubicBezTo>
                    <a:pt x="191844" y="232905"/>
                    <a:pt x="189446" y="236742"/>
                    <a:pt x="189446" y="244416"/>
                  </a:cubicBezTo>
                  <a:cubicBezTo>
                    <a:pt x="227336" y="230027"/>
                    <a:pt x="262347" y="213241"/>
                    <a:pt x="297838" y="198373"/>
                  </a:cubicBezTo>
                  <a:cubicBezTo>
                    <a:pt x="313186" y="192138"/>
                    <a:pt x="328534" y="183985"/>
                    <a:pt x="344361" y="178709"/>
                  </a:cubicBezTo>
                  <a:cubicBezTo>
                    <a:pt x="366902" y="171035"/>
                    <a:pt x="385128" y="157127"/>
                    <a:pt x="399996" y="138422"/>
                  </a:cubicBezTo>
                  <a:cubicBezTo>
                    <a:pt x="404312" y="133146"/>
                    <a:pt x="406230" y="122595"/>
                    <a:pt x="417262" y="126911"/>
                  </a:cubicBezTo>
                  <a:cubicBezTo>
                    <a:pt x="419180" y="180148"/>
                    <a:pt x="430691" y="232905"/>
                    <a:pt x="425895" y="286142"/>
                  </a:cubicBezTo>
                  <a:cubicBezTo>
                    <a:pt x="418701" y="364319"/>
                    <a:pt x="419180" y="443934"/>
                    <a:pt x="388005" y="518274"/>
                  </a:cubicBezTo>
                  <a:cubicBezTo>
                    <a:pt x="378893" y="539377"/>
                    <a:pt x="366423" y="558082"/>
                    <a:pt x="347718" y="571990"/>
                  </a:cubicBezTo>
                  <a:cubicBezTo>
                    <a:pt x="295440" y="611318"/>
                    <a:pt x="222060" y="660718"/>
                    <a:pt x="165466" y="693811"/>
                  </a:cubicBezTo>
                  <a:cubicBezTo>
                    <a:pt x="156833" y="655443"/>
                    <a:pt x="142924" y="583501"/>
                    <a:pt x="131893" y="512998"/>
                  </a:cubicBezTo>
                  <a:cubicBezTo>
                    <a:pt x="116066" y="412759"/>
                    <a:pt x="89208" y="315878"/>
                    <a:pt x="60910" y="218996"/>
                  </a:cubicBezTo>
                  <a:cubicBezTo>
                    <a:pt x="43644" y="159525"/>
                    <a:pt x="20624" y="101972"/>
                    <a:pt x="0" y="43459"/>
                  </a:cubicBezTo>
                  <a:cubicBezTo>
                    <a:pt x="479" y="40581"/>
                    <a:pt x="128056" y="-4023"/>
                    <a:pt x="134291" y="294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3200"/>
            </a:p>
          </p:txBody>
        </p:sp>
        <p:sp>
          <p:nvSpPr>
            <p:cNvPr id="36" name="Freeform: Shape 20">
              <a:extLst>
                <a:ext uri="{FF2B5EF4-FFF2-40B4-BE49-F238E27FC236}">
                  <a16:creationId xmlns:a16="http://schemas.microsoft.com/office/drawing/2014/main" id="{1A9CA57F-1640-4549-97DA-7A83E3DA6497}"/>
                </a:ext>
              </a:extLst>
            </p:cNvPr>
            <p:cNvSpPr/>
            <p:nvPr/>
          </p:nvSpPr>
          <p:spPr>
            <a:xfrm>
              <a:off x="8546810" y="3666998"/>
              <a:ext cx="298317" cy="279641"/>
            </a:xfrm>
            <a:custGeom>
              <a:avLst/>
              <a:gdLst>
                <a:gd name="connsiteX0" fmla="*/ 155874 w 298317"/>
                <a:gd name="connsiteY0" fmla="*/ 226405 h 279641"/>
                <a:gd name="connsiteX1" fmla="*/ 128536 w 298317"/>
                <a:gd name="connsiteY1" fmla="*/ 133840 h 279641"/>
                <a:gd name="connsiteX2" fmla="*/ 0 w 298317"/>
                <a:gd name="connsiteY2" fmla="*/ 67654 h 279641"/>
                <a:gd name="connsiteX3" fmla="*/ 10072 w 298317"/>
                <a:gd name="connsiteY3" fmla="*/ 58061 h 279641"/>
                <a:gd name="connsiteX4" fmla="*/ 200478 w 298317"/>
                <a:gd name="connsiteY4" fmla="*/ 2426 h 279641"/>
                <a:gd name="connsiteX5" fmla="*/ 261388 w 298317"/>
                <a:gd name="connsiteY5" fmla="*/ 8182 h 279641"/>
                <a:gd name="connsiteX6" fmla="*/ 298318 w 298317"/>
                <a:gd name="connsiteY6" fmla="*/ 49908 h 279641"/>
                <a:gd name="connsiteX7" fmla="*/ 231172 w 298317"/>
                <a:gd name="connsiteY7" fmla="*/ 147749 h 279641"/>
                <a:gd name="connsiteX8" fmla="*/ 163547 w 298317"/>
                <a:gd name="connsiteY8" fmla="*/ 242712 h 279641"/>
                <a:gd name="connsiteX9" fmla="*/ 132373 w 298317"/>
                <a:gd name="connsiteY9" fmla="*/ 279642 h 279641"/>
                <a:gd name="connsiteX10" fmla="*/ 155874 w 298317"/>
                <a:gd name="connsiteY10" fmla="*/ 226405 h 279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8317" h="279641">
                  <a:moveTo>
                    <a:pt x="155874" y="226405"/>
                  </a:moveTo>
                  <a:cubicBezTo>
                    <a:pt x="188487" y="165494"/>
                    <a:pt x="188487" y="165015"/>
                    <a:pt x="128536" y="133840"/>
                  </a:cubicBezTo>
                  <a:cubicBezTo>
                    <a:pt x="85371" y="111298"/>
                    <a:pt x="42206" y="89236"/>
                    <a:pt x="0" y="67654"/>
                  </a:cubicBezTo>
                  <a:cubicBezTo>
                    <a:pt x="0" y="59021"/>
                    <a:pt x="6235" y="59500"/>
                    <a:pt x="10072" y="58061"/>
                  </a:cubicBezTo>
                  <a:cubicBezTo>
                    <a:pt x="73381" y="39357"/>
                    <a:pt x="137169" y="21131"/>
                    <a:pt x="200478" y="2426"/>
                  </a:cubicBezTo>
                  <a:cubicBezTo>
                    <a:pt x="222060" y="-3808"/>
                    <a:pt x="241245" y="3386"/>
                    <a:pt x="261388" y="8182"/>
                  </a:cubicBezTo>
                  <a:cubicBezTo>
                    <a:pt x="276256" y="19693"/>
                    <a:pt x="293522" y="29285"/>
                    <a:pt x="298318" y="49908"/>
                  </a:cubicBezTo>
                  <a:cubicBezTo>
                    <a:pt x="275776" y="82521"/>
                    <a:pt x="253714" y="115135"/>
                    <a:pt x="231172" y="147749"/>
                  </a:cubicBezTo>
                  <a:cubicBezTo>
                    <a:pt x="209110" y="179882"/>
                    <a:pt x="186569" y="211537"/>
                    <a:pt x="163547" y="242712"/>
                  </a:cubicBezTo>
                  <a:cubicBezTo>
                    <a:pt x="159711" y="247987"/>
                    <a:pt x="147240" y="264294"/>
                    <a:pt x="132373" y="279642"/>
                  </a:cubicBezTo>
                  <a:cubicBezTo>
                    <a:pt x="124219" y="266212"/>
                    <a:pt x="151077" y="235038"/>
                    <a:pt x="155874" y="226405"/>
                  </a:cubicBezTo>
                  <a:close/>
                </a:path>
              </a:pathLst>
            </a:custGeom>
            <a:solidFill>
              <a:srgbClr val="FEFEFD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3200"/>
            </a:p>
          </p:txBody>
        </p:sp>
        <p:sp>
          <p:nvSpPr>
            <p:cNvPr id="37" name="Freeform: Shape 21">
              <a:extLst>
                <a:ext uri="{FF2B5EF4-FFF2-40B4-BE49-F238E27FC236}">
                  <a16:creationId xmlns:a16="http://schemas.microsoft.com/office/drawing/2014/main" id="{37B1C00E-8A7A-49A2-B226-74278DF426A6}"/>
                </a:ext>
              </a:extLst>
            </p:cNvPr>
            <p:cNvSpPr/>
            <p:nvPr/>
          </p:nvSpPr>
          <p:spPr>
            <a:xfrm>
              <a:off x="8711317" y="3973435"/>
              <a:ext cx="252398" cy="245234"/>
            </a:xfrm>
            <a:custGeom>
              <a:avLst/>
              <a:gdLst>
                <a:gd name="connsiteX0" fmla="*/ 249877 w 252398"/>
                <a:gd name="connsiteY0" fmla="*/ 117567 h 245234"/>
                <a:gd name="connsiteX1" fmla="*/ 171700 w 252398"/>
                <a:gd name="connsiteY1" fmla="*/ 179437 h 245234"/>
                <a:gd name="connsiteX2" fmla="*/ 33093 w 252398"/>
                <a:gd name="connsiteY2" fmla="*/ 238429 h 245234"/>
                <a:gd name="connsiteX3" fmla="*/ 7674 w 252398"/>
                <a:gd name="connsiteY3" fmla="*/ 244664 h 245234"/>
                <a:gd name="connsiteX4" fmla="*/ 45083 w 252398"/>
                <a:gd name="connsiteY4" fmla="*/ 154977 h 245234"/>
                <a:gd name="connsiteX5" fmla="*/ 81054 w 252398"/>
                <a:gd name="connsiteY5" fmla="*/ 71524 h 245234"/>
                <a:gd name="connsiteX6" fmla="*/ 68105 w 252398"/>
                <a:gd name="connsiteY6" fmla="*/ 39390 h 245234"/>
                <a:gd name="connsiteX7" fmla="*/ 0 w 252398"/>
                <a:gd name="connsiteY7" fmla="*/ 4858 h 245234"/>
                <a:gd name="connsiteX8" fmla="*/ 22062 w 252398"/>
                <a:gd name="connsiteY8" fmla="*/ 1981 h 245234"/>
                <a:gd name="connsiteX9" fmla="*/ 248438 w 252398"/>
                <a:gd name="connsiteY9" fmla="*/ 65289 h 245234"/>
                <a:gd name="connsiteX10" fmla="*/ 249877 w 252398"/>
                <a:gd name="connsiteY10" fmla="*/ 117567 h 245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2398" h="245234">
                  <a:moveTo>
                    <a:pt x="249877" y="117567"/>
                  </a:moveTo>
                  <a:cubicBezTo>
                    <a:pt x="233091" y="149701"/>
                    <a:pt x="204794" y="166487"/>
                    <a:pt x="171700" y="179437"/>
                  </a:cubicBezTo>
                  <a:cubicBezTo>
                    <a:pt x="125178" y="197662"/>
                    <a:pt x="79615" y="218765"/>
                    <a:pt x="33093" y="238429"/>
                  </a:cubicBezTo>
                  <a:cubicBezTo>
                    <a:pt x="25899" y="241307"/>
                    <a:pt x="19664" y="247062"/>
                    <a:pt x="7674" y="244664"/>
                  </a:cubicBezTo>
                  <a:cubicBezTo>
                    <a:pt x="20143" y="214449"/>
                    <a:pt x="32613" y="184713"/>
                    <a:pt x="45083" y="154977"/>
                  </a:cubicBezTo>
                  <a:cubicBezTo>
                    <a:pt x="56594" y="127159"/>
                    <a:pt x="67146" y="98383"/>
                    <a:pt x="81054" y="71524"/>
                  </a:cubicBezTo>
                  <a:cubicBezTo>
                    <a:pt x="90167" y="53779"/>
                    <a:pt x="84411" y="46585"/>
                    <a:pt x="68105" y="39390"/>
                  </a:cubicBezTo>
                  <a:cubicBezTo>
                    <a:pt x="45083" y="28839"/>
                    <a:pt x="22541" y="16369"/>
                    <a:pt x="0" y="4858"/>
                  </a:cubicBezTo>
                  <a:cubicBezTo>
                    <a:pt x="6714" y="-2336"/>
                    <a:pt x="14868" y="62"/>
                    <a:pt x="22062" y="1981"/>
                  </a:cubicBezTo>
                  <a:cubicBezTo>
                    <a:pt x="97361" y="23084"/>
                    <a:pt x="172660" y="44187"/>
                    <a:pt x="248438" y="65289"/>
                  </a:cubicBezTo>
                  <a:cubicBezTo>
                    <a:pt x="256112" y="83515"/>
                    <a:pt x="250357" y="100781"/>
                    <a:pt x="249877" y="117567"/>
                  </a:cubicBezTo>
                  <a:close/>
                </a:path>
              </a:pathLst>
            </a:custGeom>
            <a:solidFill>
              <a:srgbClr val="FDFEFD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3200"/>
            </a:p>
          </p:txBody>
        </p:sp>
        <p:sp>
          <p:nvSpPr>
            <p:cNvPr id="38" name="Freeform: Shape 24">
              <a:extLst>
                <a:ext uri="{FF2B5EF4-FFF2-40B4-BE49-F238E27FC236}">
                  <a16:creationId xmlns:a16="http://schemas.microsoft.com/office/drawing/2014/main" id="{4D189537-6005-4510-A25A-AB92E0EC3268}"/>
                </a:ext>
              </a:extLst>
            </p:cNvPr>
            <p:cNvSpPr/>
            <p:nvPr/>
          </p:nvSpPr>
          <p:spPr>
            <a:xfrm>
              <a:off x="8525228" y="3893403"/>
              <a:ext cx="177456" cy="119423"/>
            </a:xfrm>
            <a:custGeom>
              <a:avLst/>
              <a:gdLst>
                <a:gd name="connsiteX0" fmla="*/ 177456 w 177456"/>
                <a:gd name="connsiteY0" fmla="*/ 0 h 119423"/>
                <a:gd name="connsiteX1" fmla="*/ 153476 w 177456"/>
                <a:gd name="connsiteY1" fmla="*/ 71462 h 119423"/>
                <a:gd name="connsiteX2" fmla="*/ 88728 w 177456"/>
                <a:gd name="connsiteY2" fmla="*/ 93045 h 119423"/>
                <a:gd name="connsiteX3" fmla="*/ 19184 w 177456"/>
                <a:gd name="connsiteY3" fmla="*/ 119423 h 119423"/>
                <a:gd name="connsiteX4" fmla="*/ 0 w 177456"/>
                <a:gd name="connsiteY4" fmla="*/ 70023 h 119423"/>
                <a:gd name="connsiteX5" fmla="*/ 10551 w 177456"/>
                <a:gd name="connsiteY5" fmla="*/ 56594 h 119423"/>
                <a:gd name="connsiteX6" fmla="*/ 177456 w 177456"/>
                <a:gd name="connsiteY6" fmla="*/ 0 h 119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456" h="119423">
                  <a:moveTo>
                    <a:pt x="177456" y="0"/>
                  </a:moveTo>
                  <a:cubicBezTo>
                    <a:pt x="174099" y="9592"/>
                    <a:pt x="146281" y="53716"/>
                    <a:pt x="153476" y="71462"/>
                  </a:cubicBezTo>
                  <a:cubicBezTo>
                    <a:pt x="129495" y="81054"/>
                    <a:pt x="110311" y="84891"/>
                    <a:pt x="88728" y="93045"/>
                  </a:cubicBezTo>
                  <a:cubicBezTo>
                    <a:pt x="65706" y="101678"/>
                    <a:pt x="42206" y="110790"/>
                    <a:pt x="19184" y="119423"/>
                  </a:cubicBezTo>
                  <a:cubicBezTo>
                    <a:pt x="12949" y="104555"/>
                    <a:pt x="6715" y="84891"/>
                    <a:pt x="0" y="70023"/>
                  </a:cubicBezTo>
                  <a:cubicBezTo>
                    <a:pt x="0" y="62829"/>
                    <a:pt x="2398" y="58992"/>
                    <a:pt x="10551" y="56594"/>
                  </a:cubicBezTo>
                  <a:cubicBezTo>
                    <a:pt x="67146" y="40287"/>
                    <a:pt x="120382" y="14388"/>
                    <a:pt x="177456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3200"/>
            </a:p>
          </p:txBody>
        </p:sp>
        <p:sp>
          <p:nvSpPr>
            <p:cNvPr id="39" name="Freeform: Shape 26">
              <a:extLst>
                <a:ext uri="{FF2B5EF4-FFF2-40B4-BE49-F238E27FC236}">
                  <a16:creationId xmlns:a16="http://schemas.microsoft.com/office/drawing/2014/main" id="{0E0D688D-5AA7-4707-9C2A-4923F092873D}"/>
                </a:ext>
              </a:extLst>
            </p:cNvPr>
            <p:cNvSpPr/>
            <p:nvPr/>
          </p:nvSpPr>
          <p:spPr>
            <a:xfrm>
              <a:off x="8677173" y="3892923"/>
              <a:ext cx="32704" cy="53716"/>
            </a:xfrm>
            <a:custGeom>
              <a:avLst/>
              <a:gdLst>
                <a:gd name="connsiteX0" fmla="*/ 32705 w 32704"/>
                <a:gd name="connsiteY0" fmla="*/ 16786 h 53716"/>
                <a:gd name="connsiteX1" fmla="*/ 1530 w 32704"/>
                <a:gd name="connsiteY1" fmla="*/ 53716 h 53716"/>
                <a:gd name="connsiteX2" fmla="*/ 25031 w 32704"/>
                <a:gd name="connsiteY2" fmla="*/ 0 h 53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704" h="53716">
                  <a:moveTo>
                    <a:pt x="32705" y="16786"/>
                  </a:moveTo>
                  <a:cubicBezTo>
                    <a:pt x="28868" y="22062"/>
                    <a:pt x="18316" y="41246"/>
                    <a:pt x="1530" y="53716"/>
                  </a:cubicBezTo>
                  <a:cubicBezTo>
                    <a:pt x="-6623" y="40287"/>
                    <a:pt x="20235" y="9112"/>
                    <a:pt x="25031" y="0"/>
                  </a:cubicBezTo>
                </a:path>
              </a:pathLst>
            </a:custGeom>
            <a:solidFill>
              <a:srgbClr val="FEFEFD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3200"/>
            </a:p>
          </p:txBody>
        </p:sp>
      </p:grpSp>
      <p:sp>
        <p:nvSpPr>
          <p:cNvPr id="40" name="Trapezoid 24">
            <a:extLst>
              <a:ext uri="{FF2B5EF4-FFF2-40B4-BE49-F238E27FC236}">
                <a16:creationId xmlns:a16="http://schemas.microsoft.com/office/drawing/2014/main" id="{4D1F2B70-3483-43EB-A5B9-48B6586978F0}"/>
              </a:ext>
            </a:extLst>
          </p:cNvPr>
          <p:cNvSpPr>
            <a:spLocks noChangeAspect="1"/>
          </p:cNvSpPr>
          <p:nvPr/>
        </p:nvSpPr>
        <p:spPr>
          <a:xfrm rot="8369018">
            <a:off x="2722381" y="3867799"/>
            <a:ext cx="876657" cy="663756"/>
          </a:xfrm>
          <a:custGeom>
            <a:avLst/>
            <a:gdLst/>
            <a:ahLst/>
            <a:cxnLst/>
            <a:rect l="l" t="t" r="r" b="b"/>
            <a:pathLst>
              <a:path w="4411086" h="4453092">
                <a:moveTo>
                  <a:pt x="3095887" y="1153910"/>
                </a:moveTo>
                <a:cubicBezTo>
                  <a:pt x="3119009" y="1174647"/>
                  <a:pt x="3146597" y="1191685"/>
                  <a:pt x="3177861" y="1203446"/>
                </a:cubicBezTo>
                <a:cubicBezTo>
                  <a:pt x="3302917" y="1250492"/>
                  <a:pt x="3439398" y="1195315"/>
                  <a:pt x="3482703" y="1080205"/>
                </a:cubicBezTo>
                <a:cubicBezTo>
                  <a:pt x="3526008" y="965093"/>
                  <a:pt x="3459737" y="833641"/>
                  <a:pt x="3334683" y="786595"/>
                </a:cubicBezTo>
                <a:cubicBezTo>
                  <a:pt x="3209628" y="739549"/>
                  <a:pt x="3073147" y="794724"/>
                  <a:pt x="3029841" y="909836"/>
                </a:cubicBezTo>
                <a:cubicBezTo>
                  <a:pt x="2997363" y="996169"/>
                  <a:pt x="3026521" y="1091695"/>
                  <a:pt x="3095887" y="1153910"/>
                </a:cubicBezTo>
                <a:close/>
                <a:moveTo>
                  <a:pt x="3521423" y="1860548"/>
                </a:moveTo>
                <a:cubicBezTo>
                  <a:pt x="3544546" y="1881285"/>
                  <a:pt x="3572135" y="1898322"/>
                  <a:pt x="3603399" y="1910084"/>
                </a:cubicBezTo>
                <a:cubicBezTo>
                  <a:pt x="3728453" y="1957130"/>
                  <a:pt x="3864935" y="1901953"/>
                  <a:pt x="3908240" y="1786842"/>
                </a:cubicBezTo>
                <a:cubicBezTo>
                  <a:pt x="3951546" y="1671732"/>
                  <a:pt x="3885275" y="1540278"/>
                  <a:pt x="3760220" y="1493232"/>
                </a:cubicBezTo>
                <a:cubicBezTo>
                  <a:pt x="3635166" y="1446186"/>
                  <a:pt x="3498684" y="1501363"/>
                  <a:pt x="3455379" y="1616474"/>
                </a:cubicBezTo>
                <a:cubicBezTo>
                  <a:pt x="3422900" y="1702807"/>
                  <a:pt x="3452057" y="1798333"/>
                  <a:pt x="3521423" y="1860548"/>
                </a:cubicBezTo>
                <a:close/>
                <a:moveTo>
                  <a:pt x="3507502" y="2659088"/>
                </a:moveTo>
                <a:cubicBezTo>
                  <a:pt x="3530625" y="2679826"/>
                  <a:pt x="3558214" y="2696863"/>
                  <a:pt x="3589478" y="2708624"/>
                </a:cubicBezTo>
                <a:cubicBezTo>
                  <a:pt x="3714532" y="2755670"/>
                  <a:pt x="3851014" y="2700494"/>
                  <a:pt x="3894319" y="2585383"/>
                </a:cubicBezTo>
                <a:cubicBezTo>
                  <a:pt x="3937624" y="2470273"/>
                  <a:pt x="3871353" y="2338820"/>
                  <a:pt x="3746299" y="2291774"/>
                </a:cubicBezTo>
                <a:cubicBezTo>
                  <a:pt x="3621245" y="2244728"/>
                  <a:pt x="3484763" y="2299905"/>
                  <a:pt x="3441458" y="2415014"/>
                </a:cubicBezTo>
                <a:cubicBezTo>
                  <a:pt x="3408979" y="2501348"/>
                  <a:pt x="3438136" y="2596873"/>
                  <a:pt x="3507502" y="2659088"/>
                </a:cubicBezTo>
                <a:close/>
                <a:moveTo>
                  <a:pt x="2750047" y="3029987"/>
                </a:moveTo>
                <a:cubicBezTo>
                  <a:pt x="2773168" y="3050726"/>
                  <a:pt x="2800759" y="3067763"/>
                  <a:pt x="2832021" y="3079524"/>
                </a:cubicBezTo>
                <a:cubicBezTo>
                  <a:pt x="2957076" y="3126570"/>
                  <a:pt x="3093558" y="3071393"/>
                  <a:pt x="3136863" y="2956283"/>
                </a:cubicBezTo>
                <a:cubicBezTo>
                  <a:pt x="3180168" y="2841172"/>
                  <a:pt x="3113897" y="2709719"/>
                  <a:pt x="2988843" y="2662673"/>
                </a:cubicBezTo>
                <a:cubicBezTo>
                  <a:pt x="2863789" y="2615627"/>
                  <a:pt x="2727307" y="2670804"/>
                  <a:pt x="2684001" y="2785914"/>
                </a:cubicBezTo>
                <a:cubicBezTo>
                  <a:pt x="2651523" y="2872247"/>
                  <a:pt x="2680681" y="2967773"/>
                  <a:pt x="2750047" y="3029987"/>
                </a:cubicBezTo>
                <a:close/>
                <a:moveTo>
                  <a:pt x="1666926" y="2573567"/>
                </a:moveTo>
                <a:lnTo>
                  <a:pt x="1775047" y="423729"/>
                </a:lnTo>
                <a:lnTo>
                  <a:pt x="1991290" y="423729"/>
                </a:lnTo>
                <a:lnTo>
                  <a:pt x="2099411" y="2573567"/>
                </a:lnTo>
                <a:close/>
                <a:moveTo>
                  <a:pt x="1154974" y="2568578"/>
                </a:moveTo>
                <a:cubicBezTo>
                  <a:pt x="1178096" y="2589317"/>
                  <a:pt x="1205685" y="2606354"/>
                  <a:pt x="1236949" y="2618115"/>
                </a:cubicBezTo>
                <a:cubicBezTo>
                  <a:pt x="1362003" y="2665161"/>
                  <a:pt x="1498485" y="2609985"/>
                  <a:pt x="1541790" y="2494874"/>
                </a:cubicBezTo>
                <a:cubicBezTo>
                  <a:pt x="1585096" y="2379763"/>
                  <a:pt x="1518825" y="2248310"/>
                  <a:pt x="1393770" y="2201264"/>
                </a:cubicBezTo>
                <a:cubicBezTo>
                  <a:pt x="1268716" y="2154218"/>
                  <a:pt x="1132234" y="2209394"/>
                  <a:pt x="1088929" y="2324505"/>
                </a:cubicBezTo>
                <a:cubicBezTo>
                  <a:pt x="1056450" y="2410839"/>
                  <a:pt x="1085608" y="2506364"/>
                  <a:pt x="1154974" y="2568578"/>
                </a:cubicBezTo>
                <a:close/>
                <a:moveTo>
                  <a:pt x="1811301" y="3132571"/>
                </a:moveTo>
                <a:lnTo>
                  <a:pt x="1704026" y="2663196"/>
                </a:lnTo>
                <a:lnTo>
                  <a:pt x="2117930" y="2682436"/>
                </a:lnTo>
                <a:lnTo>
                  <a:pt x="1967575" y="3139835"/>
                </a:lnTo>
                <a:close/>
                <a:moveTo>
                  <a:pt x="474734" y="2026084"/>
                </a:moveTo>
                <a:cubicBezTo>
                  <a:pt x="497856" y="2046823"/>
                  <a:pt x="525445" y="2063859"/>
                  <a:pt x="556709" y="2075621"/>
                </a:cubicBezTo>
                <a:cubicBezTo>
                  <a:pt x="681763" y="2122667"/>
                  <a:pt x="818245" y="2067490"/>
                  <a:pt x="861550" y="1952380"/>
                </a:cubicBezTo>
                <a:cubicBezTo>
                  <a:pt x="904855" y="1837269"/>
                  <a:pt x="838584" y="1705816"/>
                  <a:pt x="713530" y="1658770"/>
                </a:cubicBezTo>
                <a:cubicBezTo>
                  <a:pt x="588476" y="1611724"/>
                  <a:pt x="451994" y="1666900"/>
                  <a:pt x="408689" y="1782011"/>
                </a:cubicBezTo>
                <a:cubicBezTo>
                  <a:pt x="376210" y="1868344"/>
                  <a:pt x="405367" y="1963870"/>
                  <a:pt x="474734" y="2026084"/>
                </a:cubicBezTo>
                <a:close/>
                <a:moveTo>
                  <a:pt x="470005" y="2517620"/>
                </a:moveTo>
                <a:cubicBezTo>
                  <a:pt x="142796" y="2243059"/>
                  <a:pt x="-69074" y="1913805"/>
                  <a:pt x="20698" y="1573981"/>
                </a:cubicBezTo>
                <a:cubicBezTo>
                  <a:pt x="290062" y="677171"/>
                  <a:pt x="1131284" y="1373424"/>
                  <a:pt x="1417683" y="1157395"/>
                </a:cubicBezTo>
                <a:cubicBezTo>
                  <a:pt x="1704082" y="941367"/>
                  <a:pt x="795764" y="512391"/>
                  <a:pt x="1486994" y="164947"/>
                </a:cubicBezTo>
                <a:cubicBezTo>
                  <a:pt x="1963635" y="-91969"/>
                  <a:pt x="2301495" y="-33140"/>
                  <a:pt x="2924035" y="233397"/>
                </a:cubicBezTo>
                <a:cubicBezTo>
                  <a:pt x="3546575" y="499935"/>
                  <a:pt x="4682373" y="1460700"/>
                  <a:pt x="4352060" y="2410274"/>
                </a:cubicBezTo>
                <a:cubicBezTo>
                  <a:pt x="4055563" y="3262631"/>
                  <a:pt x="2903863" y="3342769"/>
                  <a:pt x="2149143" y="3248705"/>
                </a:cubicBezTo>
                <a:cubicBezTo>
                  <a:pt x="2120485" y="3221681"/>
                  <a:pt x="2088781" y="3200633"/>
                  <a:pt x="2056697" y="3184977"/>
                </a:cubicBezTo>
                <a:lnTo>
                  <a:pt x="2029525" y="3174239"/>
                </a:lnTo>
                <a:lnTo>
                  <a:pt x="2074465" y="2961096"/>
                </a:lnTo>
                <a:cubicBezTo>
                  <a:pt x="2174448" y="2968058"/>
                  <a:pt x="2268303" y="2914369"/>
                  <a:pt x="2302852" y="2822534"/>
                </a:cubicBezTo>
                <a:cubicBezTo>
                  <a:pt x="2344980" y="2710550"/>
                  <a:pt x="2283405" y="2583099"/>
                  <a:pt x="2164586" y="2533664"/>
                </a:cubicBezTo>
                <a:lnTo>
                  <a:pt x="2177079" y="2474412"/>
                </a:lnTo>
                <a:lnTo>
                  <a:pt x="2181423" y="2474420"/>
                </a:lnTo>
                <a:lnTo>
                  <a:pt x="2180348" y="2458905"/>
                </a:lnTo>
                <a:lnTo>
                  <a:pt x="2183345" y="2444691"/>
                </a:lnTo>
                <a:lnTo>
                  <a:pt x="2179364" y="2444684"/>
                </a:lnTo>
                <a:lnTo>
                  <a:pt x="2069296" y="855315"/>
                </a:lnTo>
                <a:cubicBezTo>
                  <a:pt x="2264713" y="815272"/>
                  <a:pt x="2400776" y="670372"/>
                  <a:pt x="2376696" y="524656"/>
                </a:cubicBezTo>
                <a:cubicBezTo>
                  <a:pt x="2351678" y="373263"/>
                  <a:pt x="2163271" y="278317"/>
                  <a:pt x="1955875" y="312591"/>
                </a:cubicBezTo>
                <a:cubicBezTo>
                  <a:pt x="1748480" y="346862"/>
                  <a:pt x="1600634" y="497374"/>
                  <a:pt x="1625652" y="648768"/>
                </a:cubicBezTo>
                <a:cubicBezTo>
                  <a:pt x="1635034" y="705540"/>
                  <a:pt x="1667392" y="754373"/>
                  <a:pt x="1715112" y="791433"/>
                </a:cubicBezTo>
                <a:lnTo>
                  <a:pt x="1728511" y="799403"/>
                </a:lnTo>
                <a:lnTo>
                  <a:pt x="1608970" y="2443607"/>
                </a:lnTo>
                <a:lnTo>
                  <a:pt x="1608731" y="2443607"/>
                </a:lnTo>
                <a:lnTo>
                  <a:pt x="1608909" y="2444461"/>
                </a:lnTo>
                <a:lnTo>
                  <a:pt x="1606809" y="2473335"/>
                </a:lnTo>
                <a:lnTo>
                  <a:pt x="1614885" y="2473351"/>
                </a:lnTo>
                <a:lnTo>
                  <a:pt x="1760460" y="3176931"/>
                </a:lnTo>
                <a:cubicBezTo>
                  <a:pt x="1363839" y="3071567"/>
                  <a:pt x="842276" y="2829991"/>
                  <a:pt x="470005" y="2517620"/>
                </a:cubicBezTo>
                <a:close/>
                <a:moveTo>
                  <a:pt x="1703651" y="4144665"/>
                </a:moveTo>
                <a:cubicBezTo>
                  <a:pt x="1692426" y="4135382"/>
                  <a:pt x="1682479" y="4126471"/>
                  <a:pt x="1673433" y="4117764"/>
                </a:cubicBezTo>
                <a:cubicBezTo>
                  <a:pt x="1630012" y="4075967"/>
                  <a:pt x="1607344" y="4038835"/>
                  <a:pt x="1563711" y="3987474"/>
                </a:cubicBezTo>
                <a:cubicBezTo>
                  <a:pt x="1428119" y="3754817"/>
                  <a:pt x="1459551" y="3514918"/>
                  <a:pt x="1577437" y="3369529"/>
                </a:cubicBezTo>
                <a:cubicBezTo>
                  <a:pt x="1695323" y="3224139"/>
                  <a:pt x="1812160" y="3189516"/>
                  <a:pt x="1943877" y="3254126"/>
                </a:cubicBezTo>
                <a:cubicBezTo>
                  <a:pt x="2075594" y="3318736"/>
                  <a:pt x="2201944" y="3486346"/>
                  <a:pt x="2150195" y="3720844"/>
                </a:cubicBezTo>
                <a:cubicBezTo>
                  <a:pt x="2053054" y="4010881"/>
                  <a:pt x="2046121" y="3999957"/>
                  <a:pt x="2256634" y="4453092"/>
                </a:cubicBezTo>
                <a:cubicBezTo>
                  <a:pt x="1923422" y="4292924"/>
                  <a:pt x="1782225" y="4209649"/>
                  <a:pt x="1703651" y="414466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1"/>
          </a:p>
        </p:txBody>
      </p:sp>
      <p:sp>
        <p:nvSpPr>
          <p:cNvPr id="41" name="Oval 21">
            <a:extLst>
              <a:ext uri="{FF2B5EF4-FFF2-40B4-BE49-F238E27FC236}">
                <a16:creationId xmlns:a16="http://schemas.microsoft.com/office/drawing/2014/main" id="{7A53E0E9-E754-4A2A-8AC6-60E1EBD722C2}"/>
              </a:ext>
            </a:extLst>
          </p:cNvPr>
          <p:cNvSpPr>
            <a:spLocks noChangeAspect="1"/>
          </p:cNvSpPr>
          <p:nvPr/>
        </p:nvSpPr>
        <p:spPr>
          <a:xfrm>
            <a:off x="3759202" y="2895600"/>
            <a:ext cx="1043327" cy="685800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601"/>
          </a:p>
        </p:txBody>
      </p:sp>
      <p:sp>
        <p:nvSpPr>
          <p:cNvPr id="42" name="Frame 1">
            <a:extLst>
              <a:ext uri="{FF2B5EF4-FFF2-40B4-BE49-F238E27FC236}">
                <a16:creationId xmlns:a16="http://schemas.microsoft.com/office/drawing/2014/main" id="{2873BB4A-2BC0-4838-933B-88BDAD00D332}"/>
              </a:ext>
            </a:extLst>
          </p:cNvPr>
          <p:cNvSpPr/>
          <p:nvPr/>
        </p:nvSpPr>
        <p:spPr>
          <a:xfrm>
            <a:off x="5689600" y="2819400"/>
            <a:ext cx="508000" cy="609600"/>
          </a:xfrm>
          <a:custGeom>
            <a:avLst/>
            <a:gdLst/>
            <a:ahLst/>
            <a:cxnLst/>
            <a:rect l="l" t="t" r="r" b="b"/>
            <a:pathLst>
              <a:path w="2823581" h="3962432">
                <a:moveTo>
                  <a:pt x="1366785" y="3230945"/>
                </a:moveTo>
                <a:cubicBezTo>
                  <a:pt x="1292218" y="3230945"/>
                  <a:pt x="1231770" y="3291393"/>
                  <a:pt x="1231770" y="3365960"/>
                </a:cubicBezTo>
                <a:cubicBezTo>
                  <a:pt x="1231770" y="3440527"/>
                  <a:pt x="1292218" y="3500975"/>
                  <a:pt x="1366785" y="3500975"/>
                </a:cubicBezTo>
                <a:cubicBezTo>
                  <a:pt x="1441352" y="3500975"/>
                  <a:pt x="1501800" y="3440527"/>
                  <a:pt x="1501800" y="3365960"/>
                </a:cubicBezTo>
                <a:cubicBezTo>
                  <a:pt x="1501800" y="3291393"/>
                  <a:pt x="1441352" y="3230945"/>
                  <a:pt x="1366785" y="3230945"/>
                </a:cubicBezTo>
                <a:close/>
                <a:moveTo>
                  <a:pt x="1699205" y="3185940"/>
                </a:moveTo>
                <a:cubicBezTo>
                  <a:pt x="1674349" y="3185940"/>
                  <a:pt x="1654200" y="3206089"/>
                  <a:pt x="1654200" y="3230945"/>
                </a:cubicBezTo>
                <a:cubicBezTo>
                  <a:pt x="1654200" y="3255801"/>
                  <a:pt x="1674349" y="3275950"/>
                  <a:pt x="1699205" y="3275950"/>
                </a:cubicBezTo>
                <a:cubicBezTo>
                  <a:pt x="1724061" y="3275950"/>
                  <a:pt x="1744210" y="3255801"/>
                  <a:pt x="1744210" y="3230945"/>
                </a:cubicBezTo>
                <a:cubicBezTo>
                  <a:pt x="1744210" y="3206089"/>
                  <a:pt x="1724061" y="3185940"/>
                  <a:pt x="1699205" y="3185940"/>
                </a:cubicBezTo>
                <a:close/>
                <a:moveTo>
                  <a:pt x="1501800" y="2830204"/>
                </a:moveTo>
                <a:cubicBezTo>
                  <a:pt x="1452089" y="2830204"/>
                  <a:pt x="1411790" y="2870503"/>
                  <a:pt x="1411790" y="2920214"/>
                </a:cubicBezTo>
                <a:cubicBezTo>
                  <a:pt x="1411790" y="2969925"/>
                  <a:pt x="1452089" y="3010224"/>
                  <a:pt x="1501800" y="3010224"/>
                </a:cubicBezTo>
                <a:cubicBezTo>
                  <a:pt x="1551511" y="3010224"/>
                  <a:pt x="1591810" y="2969925"/>
                  <a:pt x="1591810" y="2920214"/>
                </a:cubicBezTo>
                <a:cubicBezTo>
                  <a:pt x="1591810" y="2870503"/>
                  <a:pt x="1551511" y="2830204"/>
                  <a:pt x="1501800" y="2830204"/>
                </a:cubicBezTo>
                <a:close/>
                <a:moveTo>
                  <a:pt x="322536" y="2413264"/>
                </a:moveTo>
                <a:lnTo>
                  <a:pt x="1264147" y="2413264"/>
                </a:lnTo>
                <a:lnTo>
                  <a:pt x="682536" y="3458376"/>
                </a:lnTo>
                <a:lnTo>
                  <a:pt x="898974" y="3458376"/>
                </a:lnTo>
                <a:lnTo>
                  <a:pt x="1480585" y="2413264"/>
                </a:lnTo>
                <a:lnTo>
                  <a:pt x="1978720" y="2413264"/>
                </a:lnTo>
                <a:lnTo>
                  <a:pt x="1978720" y="3628270"/>
                </a:lnTo>
                <a:lnTo>
                  <a:pt x="322536" y="3628270"/>
                </a:lnTo>
                <a:close/>
                <a:moveTo>
                  <a:pt x="322536" y="2153598"/>
                </a:moveTo>
                <a:lnTo>
                  <a:pt x="682536" y="2153598"/>
                </a:lnTo>
                <a:lnTo>
                  <a:pt x="682536" y="2261598"/>
                </a:lnTo>
                <a:lnTo>
                  <a:pt x="322536" y="2261598"/>
                </a:lnTo>
                <a:close/>
                <a:moveTo>
                  <a:pt x="322536" y="1870494"/>
                </a:moveTo>
                <a:lnTo>
                  <a:pt x="826536" y="1870494"/>
                </a:lnTo>
                <a:lnTo>
                  <a:pt x="826536" y="1978494"/>
                </a:lnTo>
                <a:lnTo>
                  <a:pt x="322536" y="1978494"/>
                </a:lnTo>
                <a:close/>
                <a:moveTo>
                  <a:pt x="322536" y="1587391"/>
                </a:moveTo>
                <a:lnTo>
                  <a:pt x="682536" y="1587391"/>
                </a:lnTo>
                <a:lnTo>
                  <a:pt x="682536" y="1695391"/>
                </a:lnTo>
                <a:lnTo>
                  <a:pt x="322536" y="1695391"/>
                </a:lnTo>
                <a:close/>
                <a:moveTo>
                  <a:pt x="322536" y="1304288"/>
                </a:moveTo>
                <a:lnTo>
                  <a:pt x="826536" y="1304288"/>
                </a:lnTo>
                <a:lnTo>
                  <a:pt x="826536" y="1412288"/>
                </a:lnTo>
                <a:lnTo>
                  <a:pt x="322536" y="1412288"/>
                </a:lnTo>
                <a:close/>
                <a:moveTo>
                  <a:pt x="1733633" y="1039034"/>
                </a:moveTo>
                <a:lnTo>
                  <a:pt x="1735422" y="1042133"/>
                </a:lnTo>
                <a:lnTo>
                  <a:pt x="176045" y="1042133"/>
                </a:lnTo>
                <a:lnTo>
                  <a:pt x="176045" y="3786387"/>
                </a:lnTo>
                <a:lnTo>
                  <a:pt x="2128211" y="3786387"/>
                </a:lnTo>
                <a:lnTo>
                  <a:pt x="2128211" y="1722464"/>
                </a:lnTo>
                <a:lnTo>
                  <a:pt x="2131710" y="1728524"/>
                </a:lnTo>
                <a:lnTo>
                  <a:pt x="2527059" y="1040609"/>
                </a:lnTo>
                <a:lnTo>
                  <a:pt x="2244788" y="1040049"/>
                </a:lnTo>
                <a:lnTo>
                  <a:pt x="1480585" y="2413264"/>
                </a:lnTo>
                <a:lnTo>
                  <a:pt x="1264147" y="2413264"/>
                </a:lnTo>
                <a:lnTo>
                  <a:pt x="2028589" y="1039620"/>
                </a:lnTo>
                <a:close/>
                <a:moveTo>
                  <a:pt x="2607143" y="0"/>
                </a:moveTo>
                <a:lnTo>
                  <a:pt x="2823581" y="0"/>
                </a:lnTo>
                <a:lnTo>
                  <a:pt x="2342071" y="865238"/>
                </a:lnTo>
                <a:lnTo>
                  <a:pt x="2823581" y="866194"/>
                </a:lnTo>
                <a:lnTo>
                  <a:pt x="2304256" y="1769829"/>
                </a:lnTo>
                <a:lnTo>
                  <a:pt x="2304256" y="3962432"/>
                </a:lnTo>
                <a:lnTo>
                  <a:pt x="0" y="3962432"/>
                </a:lnTo>
                <a:lnTo>
                  <a:pt x="0" y="866088"/>
                </a:lnTo>
                <a:lnTo>
                  <a:pt x="1767662" y="866088"/>
                </a:lnTo>
                <a:lnTo>
                  <a:pt x="1766512" y="864096"/>
                </a:lnTo>
                <a:lnTo>
                  <a:pt x="2125872" y="86480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1" dirty="0">
              <a:solidFill>
                <a:schemeClr val="tx1"/>
              </a:solidFill>
            </a:endParaRPr>
          </a:p>
        </p:txBody>
      </p:sp>
      <p:sp>
        <p:nvSpPr>
          <p:cNvPr id="43" name="Freeform: Shape 74">
            <a:extLst>
              <a:ext uri="{FF2B5EF4-FFF2-40B4-BE49-F238E27FC236}">
                <a16:creationId xmlns:a16="http://schemas.microsoft.com/office/drawing/2014/main" id="{2B102FE8-BA0E-4EB0-A64D-84549CB4AF46}"/>
              </a:ext>
            </a:extLst>
          </p:cNvPr>
          <p:cNvSpPr/>
          <p:nvPr/>
        </p:nvSpPr>
        <p:spPr>
          <a:xfrm rot="5400000">
            <a:off x="6731001" y="3860801"/>
            <a:ext cx="457201" cy="508000"/>
          </a:xfrm>
          <a:custGeom>
            <a:avLst/>
            <a:gdLst>
              <a:gd name="connsiteX0" fmla="*/ 42 w 721442"/>
              <a:gd name="connsiteY0" fmla="*/ 522852 h 722507"/>
              <a:gd name="connsiteX1" fmla="*/ 5857 w 721442"/>
              <a:gd name="connsiteY1" fmla="*/ 47329 h 722507"/>
              <a:gd name="connsiteX2" fmla="*/ 53185 w 721442"/>
              <a:gd name="connsiteY2" fmla="*/ 0 h 722507"/>
              <a:gd name="connsiteX3" fmla="*/ 102932 w 721442"/>
              <a:gd name="connsiteY3" fmla="*/ 0 h 722507"/>
              <a:gd name="connsiteX4" fmla="*/ 150260 w 721442"/>
              <a:gd name="connsiteY4" fmla="*/ 47329 h 722507"/>
              <a:gd name="connsiteX5" fmla="*/ 148891 w 721442"/>
              <a:gd name="connsiteY5" fmla="*/ 154199 h 722507"/>
              <a:gd name="connsiteX6" fmla="*/ 148407 w 721442"/>
              <a:gd name="connsiteY6" fmla="*/ 182723 h 722507"/>
              <a:gd name="connsiteX7" fmla="*/ 331751 w 721442"/>
              <a:gd name="connsiteY7" fmla="*/ 177508 h 722507"/>
              <a:gd name="connsiteX8" fmla="*/ 527686 w 721442"/>
              <a:gd name="connsiteY8" fmla="*/ 167574 h 722507"/>
              <a:gd name="connsiteX9" fmla="*/ 467883 w 721442"/>
              <a:gd name="connsiteY9" fmla="*/ 53046 h 722507"/>
              <a:gd name="connsiteX10" fmla="*/ 721421 w 721442"/>
              <a:gd name="connsiteY10" fmla="*/ 129085 h 722507"/>
              <a:gd name="connsiteX11" fmla="*/ 547357 w 721442"/>
              <a:gd name="connsiteY11" fmla="*/ 287593 h 722507"/>
              <a:gd name="connsiteX12" fmla="*/ 146593 w 721442"/>
              <a:gd name="connsiteY12" fmla="*/ 294469 h 722507"/>
              <a:gd name="connsiteX13" fmla="*/ 146309 w 721442"/>
              <a:gd name="connsiteY13" fmla="*/ 312824 h 722507"/>
              <a:gd name="connsiteX14" fmla="*/ 145796 w 721442"/>
              <a:gd name="connsiteY14" fmla="*/ 388895 h 722507"/>
              <a:gd name="connsiteX15" fmla="*/ 145887 w 721442"/>
              <a:gd name="connsiteY15" fmla="*/ 417641 h 722507"/>
              <a:gd name="connsiteX16" fmla="*/ 564076 w 721442"/>
              <a:gd name="connsiteY16" fmla="*/ 417641 h 722507"/>
              <a:gd name="connsiteX17" fmla="*/ 719692 w 721442"/>
              <a:gd name="connsiteY17" fmla="*/ 543229 h 722507"/>
              <a:gd name="connsiteX18" fmla="*/ 631765 w 721442"/>
              <a:gd name="connsiteY18" fmla="*/ 586638 h 722507"/>
              <a:gd name="connsiteX19" fmla="*/ 452578 w 721442"/>
              <a:gd name="connsiteY19" fmla="*/ 524866 h 722507"/>
              <a:gd name="connsiteX20" fmla="*/ 234716 w 721442"/>
              <a:gd name="connsiteY20" fmla="*/ 528410 h 722507"/>
              <a:gd name="connsiteX21" fmla="*/ 147934 w 721442"/>
              <a:gd name="connsiteY21" fmla="*/ 529997 h 722507"/>
              <a:gd name="connsiteX22" fmla="*/ 149842 w 721442"/>
              <a:gd name="connsiteY22" fmla="*/ 554392 h 722507"/>
              <a:gd name="connsiteX23" fmla="*/ 210351 w 721442"/>
              <a:gd name="connsiteY23" fmla="*/ 722507 h 722507"/>
              <a:gd name="connsiteX24" fmla="*/ 42 w 721442"/>
              <a:gd name="connsiteY24" fmla="*/ 522852 h 722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21442" h="722507">
                <a:moveTo>
                  <a:pt x="42" y="522852"/>
                </a:moveTo>
                <a:cubicBezTo>
                  <a:pt x="-605" y="350129"/>
                  <a:pt x="6503" y="220051"/>
                  <a:pt x="5857" y="47329"/>
                </a:cubicBezTo>
                <a:cubicBezTo>
                  <a:pt x="5857" y="21190"/>
                  <a:pt x="27046" y="0"/>
                  <a:pt x="53185" y="0"/>
                </a:cubicBezTo>
                <a:lnTo>
                  <a:pt x="102932" y="0"/>
                </a:lnTo>
                <a:cubicBezTo>
                  <a:pt x="129071" y="0"/>
                  <a:pt x="150260" y="21190"/>
                  <a:pt x="150260" y="47329"/>
                </a:cubicBezTo>
                <a:cubicBezTo>
                  <a:pt x="149853" y="88041"/>
                  <a:pt x="149377" y="122989"/>
                  <a:pt x="148891" y="154199"/>
                </a:cubicBezTo>
                <a:lnTo>
                  <a:pt x="148407" y="182723"/>
                </a:lnTo>
                <a:lnTo>
                  <a:pt x="331751" y="177508"/>
                </a:lnTo>
                <a:cubicBezTo>
                  <a:pt x="397063" y="175650"/>
                  <a:pt x="462374" y="173066"/>
                  <a:pt x="527686" y="167574"/>
                </a:cubicBezTo>
                <a:cubicBezTo>
                  <a:pt x="642817" y="145134"/>
                  <a:pt x="586782" y="11119"/>
                  <a:pt x="467883" y="53046"/>
                </a:cubicBezTo>
                <a:cubicBezTo>
                  <a:pt x="570547" y="-49115"/>
                  <a:pt x="723145" y="18126"/>
                  <a:pt x="721421" y="129085"/>
                </a:cubicBezTo>
                <a:cubicBezTo>
                  <a:pt x="720775" y="181200"/>
                  <a:pt x="734474" y="263637"/>
                  <a:pt x="547357" y="287593"/>
                </a:cubicBezTo>
                <a:lnTo>
                  <a:pt x="146593" y="294469"/>
                </a:lnTo>
                <a:lnTo>
                  <a:pt x="146309" y="312824"/>
                </a:lnTo>
                <a:cubicBezTo>
                  <a:pt x="146013" y="337190"/>
                  <a:pt x="145822" y="361872"/>
                  <a:pt x="145796" y="388895"/>
                </a:cubicBezTo>
                <a:lnTo>
                  <a:pt x="145887" y="417641"/>
                </a:lnTo>
                <a:lnTo>
                  <a:pt x="564076" y="417641"/>
                </a:lnTo>
                <a:cubicBezTo>
                  <a:pt x="676720" y="420465"/>
                  <a:pt x="718804" y="471343"/>
                  <a:pt x="719692" y="543229"/>
                </a:cubicBezTo>
                <a:cubicBezTo>
                  <a:pt x="721183" y="582376"/>
                  <a:pt x="690900" y="608290"/>
                  <a:pt x="631765" y="586638"/>
                </a:cubicBezTo>
                <a:cubicBezTo>
                  <a:pt x="553530" y="556303"/>
                  <a:pt x="540205" y="522675"/>
                  <a:pt x="452578" y="524866"/>
                </a:cubicBezTo>
                <a:cubicBezTo>
                  <a:pt x="380525" y="525785"/>
                  <a:pt x="322260" y="526811"/>
                  <a:pt x="234716" y="528410"/>
                </a:cubicBezTo>
                <a:lnTo>
                  <a:pt x="147934" y="529997"/>
                </a:lnTo>
                <a:lnTo>
                  <a:pt x="149842" y="554392"/>
                </a:lnTo>
                <a:cubicBezTo>
                  <a:pt x="166488" y="646104"/>
                  <a:pt x="240698" y="721838"/>
                  <a:pt x="210351" y="722507"/>
                </a:cubicBezTo>
                <a:cubicBezTo>
                  <a:pt x="126033" y="702477"/>
                  <a:pt x="1009" y="637864"/>
                  <a:pt x="42" y="52285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4267"/>
          </a:p>
        </p:txBody>
      </p:sp>
      <p:sp>
        <p:nvSpPr>
          <p:cNvPr id="90" name="Rectangle 89"/>
          <p:cNvSpPr/>
          <p:nvPr/>
        </p:nvSpPr>
        <p:spPr>
          <a:xfrm>
            <a:off x="367426" y="4724400"/>
            <a:ext cx="1745991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1867" b="1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rPr>
              <a:t>ADD TEXT HERE</a:t>
            </a:r>
            <a:endParaRPr lang="ko-KR" altLang="en-US" sz="1867" b="1" dirty="0">
              <a:solidFill>
                <a:schemeClr val="accent4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91" name="Rectangle 90"/>
          <p:cNvSpPr/>
          <p:nvPr/>
        </p:nvSpPr>
        <p:spPr>
          <a:xfrm>
            <a:off x="1114657" y="1295400"/>
            <a:ext cx="1745991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1867" b="1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rPr>
              <a:t>ADD TEXT HERE</a:t>
            </a:r>
            <a:endParaRPr lang="ko-KR" altLang="en-US" sz="1867" b="1" dirty="0">
              <a:solidFill>
                <a:schemeClr val="accent4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8393826" y="4572000"/>
            <a:ext cx="1745991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1867" b="1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rPr>
              <a:t>ADD TEXT HERE</a:t>
            </a:r>
            <a:endParaRPr lang="ko-KR" altLang="en-US" sz="1867" b="1" dirty="0">
              <a:solidFill>
                <a:schemeClr val="accent4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93" name="Rectangle 92"/>
          <p:cNvSpPr/>
          <p:nvPr/>
        </p:nvSpPr>
        <p:spPr>
          <a:xfrm>
            <a:off x="8226657" y="1371600"/>
            <a:ext cx="1745991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1867" b="1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rPr>
              <a:t>ADD TEXT HERE</a:t>
            </a:r>
            <a:endParaRPr lang="ko-KR" altLang="en-US" sz="1867" b="1" dirty="0">
              <a:solidFill>
                <a:schemeClr val="accent4">
                  <a:lumMod val="75000"/>
                </a:schemeClr>
              </a:solidFill>
              <a:cs typeface="Arial" pitchFamily="34" charset="0"/>
            </a:endParaRPr>
          </a:p>
        </p:txBody>
      </p:sp>
      <p:pic>
        <p:nvPicPr>
          <p:cNvPr id="95" name="Picture 94" descr="Picture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9200" y="3581400"/>
            <a:ext cx="2836437" cy="2127328"/>
          </a:xfrm>
          <a:prstGeom prst="rect">
            <a:avLst/>
          </a:prstGeom>
        </p:spPr>
      </p:pic>
      <p:grpSp>
        <p:nvGrpSpPr>
          <p:cNvPr id="96" name="Group 95">
            <a:extLst>
              <a:ext uri="{FF2B5EF4-FFF2-40B4-BE49-F238E27FC236}">
                <a16:creationId xmlns:a16="http://schemas.microsoft.com/office/drawing/2014/main" id="{A7AA5E64-02E2-4AA1-B902-9E988F77BC13}"/>
              </a:ext>
            </a:extLst>
          </p:cNvPr>
          <p:cNvGrpSpPr/>
          <p:nvPr/>
        </p:nvGrpSpPr>
        <p:grpSpPr>
          <a:xfrm>
            <a:off x="5588000" y="4800600"/>
            <a:ext cx="1578216" cy="1040677"/>
            <a:chOff x="3983887" y="4061275"/>
            <a:chExt cx="2122406" cy="1866023"/>
          </a:xfrm>
        </p:grpSpPr>
        <p:grpSp>
          <p:nvGrpSpPr>
            <p:cNvPr id="97" name="Group 31">
              <a:extLst>
                <a:ext uri="{FF2B5EF4-FFF2-40B4-BE49-F238E27FC236}">
                  <a16:creationId xmlns:a16="http://schemas.microsoft.com/office/drawing/2014/main" id="{E1DCE355-5649-42D3-BFF3-D0F1E088744C}"/>
                </a:ext>
              </a:extLst>
            </p:cNvPr>
            <p:cNvGrpSpPr/>
            <p:nvPr/>
          </p:nvGrpSpPr>
          <p:grpSpPr>
            <a:xfrm>
              <a:off x="3983887" y="5358975"/>
              <a:ext cx="2049157" cy="568323"/>
              <a:chOff x="3622676" y="3492499"/>
              <a:chExt cx="2575763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10" name="Freeform 15">
                <a:extLst>
                  <a:ext uri="{FF2B5EF4-FFF2-40B4-BE49-F238E27FC236}">
                    <a16:creationId xmlns:a16="http://schemas.microsoft.com/office/drawing/2014/main" id="{1BEDB18F-DDF7-4B9A-8445-979C9B5F9A12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5763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2985"/>
                  <a:gd name="connsiteY0" fmla="*/ 0 h 714375"/>
                  <a:gd name="connsiteX1" fmla="*/ 6350 w 2572985"/>
                  <a:gd name="connsiteY1" fmla="*/ 177800 h 714375"/>
                  <a:gd name="connsiteX2" fmla="*/ 9525 w 2572985"/>
                  <a:gd name="connsiteY2" fmla="*/ 266700 h 714375"/>
                  <a:gd name="connsiteX3" fmla="*/ 2460625 w 2572985"/>
                  <a:gd name="connsiteY3" fmla="*/ 273050 h 714375"/>
                  <a:gd name="connsiteX4" fmla="*/ 2457450 w 2572985"/>
                  <a:gd name="connsiteY4" fmla="*/ 587375 h 714375"/>
                  <a:gd name="connsiteX5" fmla="*/ 66675 w 2572985"/>
                  <a:gd name="connsiteY5" fmla="*/ 590550 h 714375"/>
                  <a:gd name="connsiteX6" fmla="*/ 88900 w 2572985"/>
                  <a:gd name="connsiteY6" fmla="*/ 593725 h 714375"/>
                  <a:gd name="connsiteX7" fmla="*/ 92075 w 2572985"/>
                  <a:gd name="connsiteY7" fmla="*/ 546100 h 714375"/>
                  <a:gd name="connsiteX8" fmla="*/ 0 w 2572985"/>
                  <a:gd name="connsiteY8" fmla="*/ 619125 h 714375"/>
                  <a:gd name="connsiteX9" fmla="*/ 6350 w 2572985"/>
                  <a:gd name="connsiteY9" fmla="*/ 714375 h 714375"/>
                  <a:gd name="connsiteX10" fmla="*/ 2565400 w 2572985"/>
                  <a:gd name="connsiteY10" fmla="*/ 714375 h 714375"/>
                  <a:gd name="connsiteX11" fmla="*/ 2565567 w 2572985"/>
                  <a:gd name="connsiteY11" fmla="*/ 205427 h 714375"/>
                  <a:gd name="connsiteX12" fmla="*/ 2295525 w 2572985"/>
                  <a:gd name="connsiteY12" fmla="*/ 0 h 714375"/>
                  <a:gd name="connsiteX13" fmla="*/ 225425 w 2572985"/>
                  <a:gd name="connsiteY13" fmla="*/ 0 h 714375"/>
                  <a:gd name="connsiteX0" fmla="*/ 225425 w 2575763"/>
                  <a:gd name="connsiteY0" fmla="*/ 0 h 714375"/>
                  <a:gd name="connsiteX1" fmla="*/ 6350 w 2575763"/>
                  <a:gd name="connsiteY1" fmla="*/ 177800 h 714375"/>
                  <a:gd name="connsiteX2" fmla="*/ 9525 w 2575763"/>
                  <a:gd name="connsiteY2" fmla="*/ 266700 h 714375"/>
                  <a:gd name="connsiteX3" fmla="*/ 2460625 w 2575763"/>
                  <a:gd name="connsiteY3" fmla="*/ 273050 h 714375"/>
                  <a:gd name="connsiteX4" fmla="*/ 2457450 w 2575763"/>
                  <a:gd name="connsiteY4" fmla="*/ 587375 h 714375"/>
                  <a:gd name="connsiteX5" fmla="*/ 66675 w 2575763"/>
                  <a:gd name="connsiteY5" fmla="*/ 590550 h 714375"/>
                  <a:gd name="connsiteX6" fmla="*/ 88900 w 2575763"/>
                  <a:gd name="connsiteY6" fmla="*/ 593725 h 714375"/>
                  <a:gd name="connsiteX7" fmla="*/ 92075 w 2575763"/>
                  <a:gd name="connsiteY7" fmla="*/ 546100 h 714375"/>
                  <a:gd name="connsiteX8" fmla="*/ 0 w 2575763"/>
                  <a:gd name="connsiteY8" fmla="*/ 619125 h 714375"/>
                  <a:gd name="connsiteX9" fmla="*/ 6350 w 2575763"/>
                  <a:gd name="connsiteY9" fmla="*/ 714375 h 714375"/>
                  <a:gd name="connsiteX10" fmla="*/ 2565400 w 2575763"/>
                  <a:gd name="connsiteY10" fmla="*/ 714375 h 714375"/>
                  <a:gd name="connsiteX11" fmla="*/ 2574145 w 2575763"/>
                  <a:gd name="connsiteY11" fmla="*/ 205427 h 714375"/>
                  <a:gd name="connsiteX12" fmla="*/ 2295525 w 2575763"/>
                  <a:gd name="connsiteY12" fmla="*/ 0 h 714375"/>
                  <a:gd name="connsiteX13" fmla="*/ 225425 w 2575763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5763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2028" y="381110"/>
                      <a:pt x="2574145" y="205427"/>
                    </a:cubicBezTo>
                    <a:cubicBezTo>
                      <a:pt x="2488420" y="123935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76200" dist="12700" dir="8100000" sy="-23000" kx="800400" algn="br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 dirty="0"/>
              </a:p>
            </p:txBody>
          </p:sp>
          <p:sp>
            <p:nvSpPr>
              <p:cNvPr id="111" name="Rectangle 22">
                <a:extLst>
                  <a:ext uri="{FF2B5EF4-FFF2-40B4-BE49-F238E27FC236}">
                    <a16:creationId xmlns:a16="http://schemas.microsoft.com/office/drawing/2014/main" id="{E8AF515F-0B06-4EB6-A018-9552EC766A80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/>
              </a:p>
            </p:txBody>
          </p:sp>
        </p:grpSp>
        <p:grpSp>
          <p:nvGrpSpPr>
            <p:cNvPr id="98" name="Group 32">
              <a:extLst>
                <a:ext uri="{FF2B5EF4-FFF2-40B4-BE49-F238E27FC236}">
                  <a16:creationId xmlns:a16="http://schemas.microsoft.com/office/drawing/2014/main" id="{96BB20D4-E943-4DC8-93A3-2A63630AD0E8}"/>
                </a:ext>
              </a:extLst>
            </p:cNvPr>
            <p:cNvGrpSpPr/>
            <p:nvPr/>
          </p:nvGrpSpPr>
          <p:grpSpPr>
            <a:xfrm>
              <a:off x="4035197" y="5083389"/>
              <a:ext cx="2071096" cy="442029"/>
              <a:chOff x="3644106" y="3130550"/>
              <a:chExt cx="2603340" cy="55562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08" name="Freeform 18">
                <a:extLst>
                  <a:ext uri="{FF2B5EF4-FFF2-40B4-BE49-F238E27FC236}">
                    <a16:creationId xmlns:a16="http://schemas.microsoft.com/office/drawing/2014/main" id="{0729A277-C157-4CDE-AB35-79AEA895D62C}"/>
                  </a:ext>
                </a:extLst>
              </p:cNvPr>
              <p:cNvSpPr/>
              <p:nvPr/>
            </p:nvSpPr>
            <p:spPr>
              <a:xfrm>
                <a:off x="3644106" y="3130550"/>
                <a:ext cx="2603340" cy="555625"/>
              </a:xfrm>
              <a:custGeom>
                <a:avLst/>
                <a:gdLst>
                  <a:gd name="connsiteX0" fmla="*/ 47625 w 2552700"/>
                  <a:gd name="connsiteY0" fmla="*/ 374650 h 685800"/>
                  <a:gd name="connsiteX1" fmla="*/ 0 w 2552700"/>
                  <a:gd name="connsiteY1" fmla="*/ 422275 h 685800"/>
                  <a:gd name="connsiteX2" fmla="*/ 447675 w 2552700"/>
                  <a:gd name="connsiteY2" fmla="*/ 685800 h 685800"/>
                  <a:gd name="connsiteX3" fmla="*/ 2549525 w 2552700"/>
                  <a:gd name="connsiteY3" fmla="*/ 615950 h 685800"/>
                  <a:gd name="connsiteX4" fmla="*/ 2552700 w 2552700"/>
                  <a:gd name="connsiteY4" fmla="*/ 273050 h 685800"/>
                  <a:gd name="connsiteX5" fmla="*/ 1384300 w 2552700"/>
                  <a:gd name="connsiteY5" fmla="*/ 0 h 685800"/>
                  <a:gd name="connsiteX6" fmla="*/ 6350 w 2552700"/>
                  <a:gd name="connsiteY6" fmla="*/ 168275 h 685800"/>
                  <a:gd name="connsiteX7" fmla="*/ 3175 w 2552700"/>
                  <a:gd name="connsiteY7" fmla="*/ 206375 h 685800"/>
                  <a:gd name="connsiteX8" fmla="*/ 463550 w 2552700"/>
                  <a:gd name="connsiteY8" fmla="*/ 374650 h 685800"/>
                  <a:gd name="connsiteX9" fmla="*/ 2520950 w 2552700"/>
                  <a:gd name="connsiteY9" fmla="*/ 333375 h 685800"/>
                  <a:gd name="connsiteX10" fmla="*/ 2501900 w 2552700"/>
                  <a:gd name="connsiteY10" fmla="*/ 549275 h 685800"/>
                  <a:gd name="connsiteX11" fmla="*/ 473075 w 2552700"/>
                  <a:gd name="connsiteY11" fmla="*/ 622300 h 685800"/>
                  <a:gd name="connsiteX12" fmla="*/ 47625 w 2552700"/>
                  <a:gd name="connsiteY12" fmla="*/ 374650 h 685800"/>
                  <a:gd name="connsiteX0" fmla="*/ 47625 w 2552700"/>
                  <a:gd name="connsiteY0" fmla="*/ 263525 h 574675"/>
                  <a:gd name="connsiteX1" fmla="*/ 0 w 2552700"/>
                  <a:gd name="connsiteY1" fmla="*/ 311150 h 574675"/>
                  <a:gd name="connsiteX2" fmla="*/ 447675 w 2552700"/>
                  <a:gd name="connsiteY2" fmla="*/ 574675 h 574675"/>
                  <a:gd name="connsiteX3" fmla="*/ 2549525 w 2552700"/>
                  <a:gd name="connsiteY3" fmla="*/ 504825 h 574675"/>
                  <a:gd name="connsiteX4" fmla="*/ 2552700 w 2552700"/>
                  <a:gd name="connsiteY4" fmla="*/ 161925 h 574675"/>
                  <a:gd name="connsiteX5" fmla="*/ 1552575 w 2552700"/>
                  <a:gd name="connsiteY5" fmla="*/ 0 h 574675"/>
                  <a:gd name="connsiteX6" fmla="*/ 6350 w 2552700"/>
                  <a:gd name="connsiteY6" fmla="*/ 57150 h 574675"/>
                  <a:gd name="connsiteX7" fmla="*/ 3175 w 2552700"/>
                  <a:gd name="connsiteY7" fmla="*/ 95250 h 574675"/>
                  <a:gd name="connsiteX8" fmla="*/ 463550 w 2552700"/>
                  <a:gd name="connsiteY8" fmla="*/ 263525 h 574675"/>
                  <a:gd name="connsiteX9" fmla="*/ 2520950 w 2552700"/>
                  <a:gd name="connsiteY9" fmla="*/ 222250 h 574675"/>
                  <a:gd name="connsiteX10" fmla="*/ 2501900 w 2552700"/>
                  <a:gd name="connsiteY10" fmla="*/ 438150 h 574675"/>
                  <a:gd name="connsiteX11" fmla="*/ 473075 w 2552700"/>
                  <a:gd name="connsiteY11" fmla="*/ 511175 h 574675"/>
                  <a:gd name="connsiteX12" fmla="*/ 47625 w 2552700"/>
                  <a:gd name="connsiteY12" fmla="*/ 263525 h 574675"/>
                  <a:gd name="connsiteX0" fmla="*/ 47625 w 2552700"/>
                  <a:gd name="connsiteY0" fmla="*/ 244475 h 555625"/>
                  <a:gd name="connsiteX1" fmla="*/ 0 w 2552700"/>
                  <a:gd name="connsiteY1" fmla="*/ 292100 h 555625"/>
                  <a:gd name="connsiteX2" fmla="*/ 447675 w 2552700"/>
                  <a:gd name="connsiteY2" fmla="*/ 555625 h 555625"/>
                  <a:gd name="connsiteX3" fmla="*/ 2549525 w 2552700"/>
                  <a:gd name="connsiteY3" fmla="*/ 485775 h 555625"/>
                  <a:gd name="connsiteX4" fmla="*/ 2552700 w 2552700"/>
                  <a:gd name="connsiteY4" fmla="*/ 142875 h 555625"/>
                  <a:gd name="connsiteX5" fmla="*/ 1606550 w 2552700"/>
                  <a:gd name="connsiteY5" fmla="*/ 0 h 555625"/>
                  <a:gd name="connsiteX6" fmla="*/ 6350 w 2552700"/>
                  <a:gd name="connsiteY6" fmla="*/ 38100 h 555625"/>
                  <a:gd name="connsiteX7" fmla="*/ 3175 w 2552700"/>
                  <a:gd name="connsiteY7" fmla="*/ 76200 h 555625"/>
                  <a:gd name="connsiteX8" fmla="*/ 463550 w 2552700"/>
                  <a:gd name="connsiteY8" fmla="*/ 244475 h 555625"/>
                  <a:gd name="connsiteX9" fmla="*/ 2520950 w 2552700"/>
                  <a:gd name="connsiteY9" fmla="*/ 203200 h 555625"/>
                  <a:gd name="connsiteX10" fmla="*/ 2501900 w 2552700"/>
                  <a:gd name="connsiteY10" fmla="*/ 419100 h 555625"/>
                  <a:gd name="connsiteX11" fmla="*/ 473075 w 2552700"/>
                  <a:gd name="connsiteY11" fmla="*/ 492125 h 555625"/>
                  <a:gd name="connsiteX12" fmla="*/ 47625 w 2552700"/>
                  <a:gd name="connsiteY12" fmla="*/ 244475 h 555625"/>
                  <a:gd name="connsiteX0" fmla="*/ 47625 w 2585519"/>
                  <a:gd name="connsiteY0" fmla="*/ 244475 h 555625"/>
                  <a:gd name="connsiteX1" fmla="*/ 0 w 2585519"/>
                  <a:gd name="connsiteY1" fmla="*/ 292100 h 555625"/>
                  <a:gd name="connsiteX2" fmla="*/ 447675 w 2585519"/>
                  <a:gd name="connsiteY2" fmla="*/ 555625 h 555625"/>
                  <a:gd name="connsiteX3" fmla="*/ 2549525 w 2585519"/>
                  <a:gd name="connsiteY3" fmla="*/ 485775 h 555625"/>
                  <a:gd name="connsiteX4" fmla="*/ 2552700 w 2585519"/>
                  <a:gd name="connsiteY4" fmla="*/ 142875 h 555625"/>
                  <a:gd name="connsiteX5" fmla="*/ 1606550 w 2585519"/>
                  <a:gd name="connsiteY5" fmla="*/ 0 h 555625"/>
                  <a:gd name="connsiteX6" fmla="*/ 6350 w 2585519"/>
                  <a:gd name="connsiteY6" fmla="*/ 38100 h 555625"/>
                  <a:gd name="connsiteX7" fmla="*/ 3175 w 2585519"/>
                  <a:gd name="connsiteY7" fmla="*/ 76200 h 555625"/>
                  <a:gd name="connsiteX8" fmla="*/ 463550 w 2585519"/>
                  <a:gd name="connsiteY8" fmla="*/ 244475 h 555625"/>
                  <a:gd name="connsiteX9" fmla="*/ 2520950 w 2585519"/>
                  <a:gd name="connsiteY9" fmla="*/ 203200 h 555625"/>
                  <a:gd name="connsiteX10" fmla="*/ 2501900 w 2585519"/>
                  <a:gd name="connsiteY10" fmla="*/ 419100 h 555625"/>
                  <a:gd name="connsiteX11" fmla="*/ 473075 w 2585519"/>
                  <a:gd name="connsiteY11" fmla="*/ 492125 h 555625"/>
                  <a:gd name="connsiteX12" fmla="*/ 47625 w 2585519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520950 w 2599371"/>
                  <a:gd name="connsiteY9" fmla="*/ 203200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501900 w 2599371"/>
                  <a:gd name="connsiteY11" fmla="*/ 41910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479675 w 2599371"/>
                  <a:gd name="connsiteY11" fmla="*/ 42545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740156"/>
                  <a:gd name="connsiteY0" fmla="*/ 244475 h 555625"/>
                  <a:gd name="connsiteX1" fmla="*/ 0 w 2740156"/>
                  <a:gd name="connsiteY1" fmla="*/ 292100 h 555625"/>
                  <a:gd name="connsiteX2" fmla="*/ 447675 w 2740156"/>
                  <a:gd name="connsiteY2" fmla="*/ 555625 h 555625"/>
                  <a:gd name="connsiteX3" fmla="*/ 2549525 w 2740156"/>
                  <a:gd name="connsiteY3" fmla="*/ 485775 h 555625"/>
                  <a:gd name="connsiteX4" fmla="*/ 2552700 w 2740156"/>
                  <a:gd name="connsiteY4" fmla="*/ 142875 h 555625"/>
                  <a:gd name="connsiteX5" fmla="*/ 1606550 w 2740156"/>
                  <a:gd name="connsiteY5" fmla="*/ 0 h 555625"/>
                  <a:gd name="connsiteX6" fmla="*/ 6350 w 2740156"/>
                  <a:gd name="connsiteY6" fmla="*/ 38100 h 555625"/>
                  <a:gd name="connsiteX7" fmla="*/ 3175 w 2740156"/>
                  <a:gd name="connsiteY7" fmla="*/ 76200 h 555625"/>
                  <a:gd name="connsiteX8" fmla="*/ 463550 w 2740156"/>
                  <a:gd name="connsiteY8" fmla="*/ 244475 h 555625"/>
                  <a:gd name="connsiteX9" fmla="*/ 2495550 w 2740156"/>
                  <a:gd name="connsiteY9" fmla="*/ 206375 h 555625"/>
                  <a:gd name="connsiteX10" fmla="*/ 2479675 w 2740156"/>
                  <a:gd name="connsiteY10" fmla="*/ 425450 h 555625"/>
                  <a:gd name="connsiteX11" fmla="*/ 473075 w 2740156"/>
                  <a:gd name="connsiteY11" fmla="*/ 492125 h 555625"/>
                  <a:gd name="connsiteX12" fmla="*/ 47625 w 2740156"/>
                  <a:gd name="connsiteY12" fmla="*/ 244475 h 555625"/>
                  <a:gd name="connsiteX0" fmla="*/ 47625 w 2646925"/>
                  <a:gd name="connsiteY0" fmla="*/ 244475 h 555625"/>
                  <a:gd name="connsiteX1" fmla="*/ 0 w 2646925"/>
                  <a:gd name="connsiteY1" fmla="*/ 292100 h 555625"/>
                  <a:gd name="connsiteX2" fmla="*/ 447675 w 2646925"/>
                  <a:gd name="connsiteY2" fmla="*/ 555625 h 555625"/>
                  <a:gd name="connsiteX3" fmla="*/ 2549525 w 2646925"/>
                  <a:gd name="connsiteY3" fmla="*/ 485775 h 555625"/>
                  <a:gd name="connsiteX4" fmla="*/ 2552700 w 2646925"/>
                  <a:gd name="connsiteY4" fmla="*/ 142875 h 555625"/>
                  <a:gd name="connsiteX5" fmla="*/ 1606550 w 2646925"/>
                  <a:gd name="connsiteY5" fmla="*/ 0 h 555625"/>
                  <a:gd name="connsiteX6" fmla="*/ 6350 w 2646925"/>
                  <a:gd name="connsiteY6" fmla="*/ 38100 h 555625"/>
                  <a:gd name="connsiteX7" fmla="*/ 3175 w 2646925"/>
                  <a:gd name="connsiteY7" fmla="*/ 76200 h 555625"/>
                  <a:gd name="connsiteX8" fmla="*/ 463550 w 2646925"/>
                  <a:gd name="connsiteY8" fmla="*/ 244475 h 555625"/>
                  <a:gd name="connsiteX9" fmla="*/ 2495550 w 2646925"/>
                  <a:gd name="connsiteY9" fmla="*/ 206375 h 555625"/>
                  <a:gd name="connsiteX10" fmla="*/ 2479675 w 2646925"/>
                  <a:gd name="connsiteY10" fmla="*/ 425450 h 555625"/>
                  <a:gd name="connsiteX11" fmla="*/ 473075 w 2646925"/>
                  <a:gd name="connsiteY11" fmla="*/ 492125 h 555625"/>
                  <a:gd name="connsiteX12" fmla="*/ 47625 w 2646925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24625 w 2608121"/>
                  <a:gd name="connsiteY0" fmla="*/ 244475 h 555625"/>
                  <a:gd name="connsiteX1" fmla="*/ 8750 w 2608121"/>
                  <a:gd name="connsiteY1" fmla="*/ 292100 h 555625"/>
                  <a:gd name="connsiteX2" fmla="*/ 456425 w 2608121"/>
                  <a:gd name="connsiteY2" fmla="*/ 555625 h 555625"/>
                  <a:gd name="connsiteX3" fmla="*/ 2558275 w 2608121"/>
                  <a:gd name="connsiteY3" fmla="*/ 485775 h 555625"/>
                  <a:gd name="connsiteX4" fmla="*/ 2561450 w 2608121"/>
                  <a:gd name="connsiteY4" fmla="*/ 142875 h 555625"/>
                  <a:gd name="connsiteX5" fmla="*/ 1615300 w 2608121"/>
                  <a:gd name="connsiteY5" fmla="*/ 0 h 555625"/>
                  <a:gd name="connsiteX6" fmla="*/ 15100 w 2608121"/>
                  <a:gd name="connsiteY6" fmla="*/ 38100 h 555625"/>
                  <a:gd name="connsiteX7" fmla="*/ 11925 w 2608121"/>
                  <a:gd name="connsiteY7" fmla="*/ 76200 h 555625"/>
                  <a:gd name="connsiteX8" fmla="*/ 472300 w 2608121"/>
                  <a:gd name="connsiteY8" fmla="*/ 244475 h 555625"/>
                  <a:gd name="connsiteX9" fmla="*/ 2478900 w 2608121"/>
                  <a:gd name="connsiteY9" fmla="*/ 209550 h 555625"/>
                  <a:gd name="connsiteX10" fmla="*/ 2488425 w 2608121"/>
                  <a:gd name="connsiteY10" fmla="*/ 425450 h 555625"/>
                  <a:gd name="connsiteX11" fmla="*/ 481825 w 2608121"/>
                  <a:gd name="connsiteY11" fmla="*/ 492125 h 555625"/>
                  <a:gd name="connsiteX12" fmla="*/ 24625 w 2608121"/>
                  <a:gd name="connsiteY12" fmla="*/ 244475 h 555625"/>
                  <a:gd name="connsiteX0" fmla="*/ 20208 w 2622754"/>
                  <a:gd name="connsiteY0" fmla="*/ 244475 h 555625"/>
                  <a:gd name="connsiteX1" fmla="*/ 23383 w 2622754"/>
                  <a:gd name="connsiteY1" fmla="*/ 292100 h 555625"/>
                  <a:gd name="connsiteX2" fmla="*/ 471058 w 2622754"/>
                  <a:gd name="connsiteY2" fmla="*/ 555625 h 555625"/>
                  <a:gd name="connsiteX3" fmla="*/ 2572908 w 2622754"/>
                  <a:gd name="connsiteY3" fmla="*/ 485775 h 555625"/>
                  <a:gd name="connsiteX4" fmla="*/ 2576083 w 2622754"/>
                  <a:gd name="connsiteY4" fmla="*/ 142875 h 555625"/>
                  <a:gd name="connsiteX5" fmla="*/ 1629933 w 2622754"/>
                  <a:gd name="connsiteY5" fmla="*/ 0 h 555625"/>
                  <a:gd name="connsiteX6" fmla="*/ 29733 w 2622754"/>
                  <a:gd name="connsiteY6" fmla="*/ 38100 h 555625"/>
                  <a:gd name="connsiteX7" fmla="*/ 26558 w 2622754"/>
                  <a:gd name="connsiteY7" fmla="*/ 76200 h 555625"/>
                  <a:gd name="connsiteX8" fmla="*/ 486933 w 2622754"/>
                  <a:gd name="connsiteY8" fmla="*/ 244475 h 555625"/>
                  <a:gd name="connsiteX9" fmla="*/ 2493533 w 2622754"/>
                  <a:gd name="connsiteY9" fmla="*/ 209550 h 555625"/>
                  <a:gd name="connsiteX10" fmla="*/ 2503058 w 2622754"/>
                  <a:gd name="connsiteY10" fmla="*/ 425450 h 555625"/>
                  <a:gd name="connsiteX11" fmla="*/ 496458 w 2622754"/>
                  <a:gd name="connsiteY11" fmla="*/ 492125 h 555625"/>
                  <a:gd name="connsiteX12" fmla="*/ 20208 w 2622754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63500 w 2599371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85775 w 2599371"/>
                  <a:gd name="connsiteY11" fmla="*/ 488950 h 555625"/>
                  <a:gd name="connsiteX12" fmla="*/ 63500 w 2599371"/>
                  <a:gd name="connsiteY12" fmla="*/ 244475 h 555625"/>
                  <a:gd name="connsiteX0" fmla="*/ 96355 w 2632226"/>
                  <a:gd name="connsiteY0" fmla="*/ 244475 h 555625"/>
                  <a:gd name="connsiteX1" fmla="*/ 36030 w 2632226"/>
                  <a:gd name="connsiteY1" fmla="*/ 247650 h 555625"/>
                  <a:gd name="connsiteX2" fmla="*/ 32855 w 2632226"/>
                  <a:gd name="connsiteY2" fmla="*/ 292100 h 555625"/>
                  <a:gd name="connsiteX3" fmla="*/ 480530 w 2632226"/>
                  <a:gd name="connsiteY3" fmla="*/ 555625 h 555625"/>
                  <a:gd name="connsiteX4" fmla="*/ 2582380 w 2632226"/>
                  <a:gd name="connsiteY4" fmla="*/ 485775 h 555625"/>
                  <a:gd name="connsiteX5" fmla="*/ 2585555 w 2632226"/>
                  <a:gd name="connsiteY5" fmla="*/ 142875 h 555625"/>
                  <a:gd name="connsiteX6" fmla="*/ 1639405 w 2632226"/>
                  <a:gd name="connsiteY6" fmla="*/ 0 h 555625"/>
                  <a:gd name="connsiteX7" fmla="*/ 39205 w 2632226"/>
                  <a:gd name="connsiteY7" fmla="*/ 38100 h 555625"/>
                  <a:gd name="connsiteX8" fmla="*/ 36030 w 2632226"/>
                  <a:gd name="connsiteY8" fmla="*/ 76200 h 555625"/>
                  <a:gd name="connsiteX9" fmla="*/ 496405 w 2632226"/>
                  <a:gd name="connsiteY9" fmla="*/ 244475 h 555625"/>
                  <a:gd name="connsiteX10" fmla="*/ 2503005 w 2632226"/>
                  <a:gd name="connsiteY10" fmla="*/ 209550 h 555625"/>
                  <a:gd name="connsiteX11" fmla="*/ 2512530 w 2632226"/>
                  <a:gd name="connsiteY11" fmla="*/ 425450 h 555625"/>
                  <a:gd name="connsiteX12" fmla="*/ 518630 w 2632226"/>
                  <a:gd name="connsiteY12" fmla="*/ 488950 h 555625"/>
                  <a:gd name="connsiteX13" fmla="*/ 96355 w 2632226"/>
                  <a:gd name="connsiteY13" fmla="*/ 244475 h 555625"/>
                  <a:gd name="connsiteX0" fmla="*/ 105580 w 2641451"/>
                  <a:gd name="connsiteY0" fmla="*/ 244475 h 555625"/>
                  <a:gd name="connsiteX1" fmla="*/ 19061 w 2641451"/>
                  <a:gd name="connsiteY1" fmla="*/ 226218 h 555625"/>
                  <a:gd name="connsiteX2" fmla="*/ 42080 w 2641451"/>
                  <a:gd name="connsiteY2" fmla="*/ 292100 h 555625"/>
                  <a:gd name="connsiteX3" fmla="*/ 489755 w 2641451"/>
                  <a:gd name="connsiteY3" fmla="*/ 555625 h 555625"/>
                  <a:gd name="connsiteX4" fmla="*/ 2591605 w 2641451"/>
                  <a:gd name="connsiteY4" fmla="*/ 485775 h 555625"/>
                  <a:gd name="connsiteX5" fmla="*/ 2594780 w 2641451"/>
                  <a:gd name="connsiteY5" fmla="*/ 142875 h 555625"/>
                  <a:gd name="connsiteX6" fmla="*/ 1648630 w 2641451"/>
                  <a:gd name="connsiteY6" fmla="*/ 0 h 555625"/>
                  <a:gd name="connsiteX7" fmla="*/ 48430 w 2641451"/>
                  <a:gd name="connsiteY7" fmla="*/ 38100 h 555625"/>
                  <a:gd name="connsiteX8" fmla="*/ 45255 w 2641451"/>
                  <a:gd name="connsiteY8" fmla="*/ 76200 h 555625"/>
                  <a:gd name="connsiteX9" fmla="*/ 505630 w 2641451"/>
                  <a:gd name="connsiteY9" fmla="*/ 244475 h 555625"/>
                  <a:gd name="connsiteX10" fmla="*/ 2512230 w 2641451"/>
                  <a:gd name="connsiteY10" fmla="*/ 209550 h 555625"/>
                  <a:gd name="connsiteX11" fmla="*/ 2521755 w 2641451"/>
                  <a:gd name="connsiteY11" fmla="*/ 425450 h 555625"/>
                  <a:gd name="connsiteX12" fmla="*/ 527855 w 2641451"/>
                  <a:gd name="connsiteY12" fmla="*/ 488950 h 555625"/>
                  <a:gd name="connsiteX13" fmla="*/ 105580 w 2641451"/>
                  <a:gd name="connsiteY13" fmla="*/ 244475 h 555625"/>
                  <a:gd name="connsiteX0" fmla="*/ 100036 w 2635907"/>
                  <a:gd name="connsiteY0" fmla="*/ 244475 h 555625"/>
                  <a:gd name="connsiteX1" fmla="*/ 27804 w 2635907"/>
                  <a:gd name="connsiteY1" fmla="*/ 266699 h 555625"/>
                  <a:gd name="connsiteX2" fmla="*/ 36536 w 2635907"/>
                  <a:gd name="connsiteY2" fmla="*/ 292100 h 555625"/>
                  <a:gd name="connsiteX3" fmla="*/ 484211 w 2635907"/>
                  <a:gd name="connsiteY3" fmla="*/ 555625 h 555625"/>
                  <a:gd name="connsiteX4" fmla="*/ 2586061 w 2635907"/>
                  <a:gd name="connsiteY4" fmla="*/ 485775 h 555625"/>
                  <a:gd name="connsiteX5" fmla="*/ 2589236 w 2635907"/>
                  <a:gd name="connsiteY5" fmla="*/ 142875 h 555625"/>
                  <a:gd name="connsiteX6" fmla="*/ 1643086 w 2635907"/>
                  <a:gd name="connsiteY6" fmla="*/ 0 h 555625"/>
                  <a:gd name="connsiteX7" fmla="*/ 42886 w 2635907"/>
                  <a:gd name="connsiteY7" fmla="*/ 38100 h 555625"/>
                  <a:gd name="connsiteX8" fmla="*/ 39711 w 2635907"/>
                  <a:gd name="connsiteY8" fmla="*/ 76200 h 555625"/>
                  <a:gd name="connsiteX9" fmla="*/ 500086 w 2635907"/>
                  <a:gd name="connsiteY9" fmla="*/ 244475 h 555625"/>
                  <a:gd name="connsiteX10" fmla="*/ 2506686 w 2635907"/>
                  <a:gd name="connsiteY10" fmla="*/ 209550 h 555625"/>
                  <a:gd name="connsiteX11" fmla="*/ 2516211 w 2635907"/>
                  <a:gd name="connsiteY11" fmla="*/ 425450 h 555625"/>
                  <a:gd name="connsiteX12" fmla="*/ 522311 w 2635907"/>
                  <a:gd name="connsiteY12" fmla="*/ 488950 h 555625"/>
                  <a:gd name="connsiteX13" fmla="*/ 100036 w 2635907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98616 w 2634487"/>
                  <a:gd name="connsiteY0" fmla="*/ 244475 h 555625"/>
                  <a:gd name="connsiteX1" fmla="*/ 16859 w 2634487"/>
                  <a:gd name="connsiteY1" fmla="*/ 226218 h 555625"/>
                  <a:gd name="connsiteX2" fmla="*/ 35116 w 2634487"/>
                  <a:gd name="connsiteY2" fmla="*/ 292100 h 555625"/>
                  <a:gd name="connsiteX3" fmla="*/ 482791 w 2634487"/>
                  <a:gd name="connsiteY3" fmla="*/ 555625 h 555625"/>
                  <a:gd name="connsiteX4" fmla="*/ 2584641 w 2634487"/>
                  <a:gd name="connsiteY4" fmla="*/ 485775 h 555625"/>
                  <a:gd name="connsiteX5" fmla="*/ 2587816 w 2634487"/>
                  <a:gd name="connsiteY5" fmla="*/ 142875 h 555625"/>
                  <a:gd name="connsiteX6" fmla="*/ 1641666 w 2634487"/>
                  <a:gd name="connsiteY6" fmla="*/ 0 h 555625"/>
                  <a:gd name="connsiteX7" fmla="*/ 41466 w 2634487"/>
                  <a:gd name="connsiteY7" fmla="*/ 38100 h 555625"/>
                  <a:gd name="connsiteX8" fmla="*/ 38291 w 2634487"/>
                  <a:gd name="connsiteY8" fmla="*/ 76200 h 555625"/>
                  <a:gd name="connsiteX9" fmla="*/ 498666 w 2634487"/>
                  <a:gd name="connsiteY9" fmla="*/ 244475 h 555625"/>
                  <a:gd name="connsiteX10" fmla="*/ 2505266 w 2634487"/>
                  <a:gd name="connsiteY10" fmla="*/ 209550 h 555625"/>
                  <a:gd name="connsiteX11" fmla="*/ 2514791 w 2634487"/>
                  <a:gd name="connsiteY11" fmla="*/ 425450 h 555625"/>
                  <a:gd name="connsiteX12" fmla="*/ 520891 w 2634487"/>
                  <a:gd name="connsiteY12" fmla="*/ 488950 h 555625"/>
                  <a:gd name="connsiteX13" fmla="*/ 98616 w 2634487"/>
                  <a:gd name="connsiteY13" fmla="*/ 244475 h 555625"/>
                  <a:gd name="connsiteX0" fmla="*/ 81757 w 2617628"/>
                  <a:gd name="connsiteY0" fmla="*/ 244475 h 555625"/>
                  <a:gd name="connsiteX1" fmla="*/ 0 w 2617628"/>
                  <a:gd name="connsiteY1" fmla="*/ 226218 h 555625"/>
                  <a:gd name="connsiteX2" fmla="*/ 18257 w 2617628"/>
                  <a:gd name="connsiteY2" fmla="*/ 292100 h 555625"/>
                  <a:gd name="connsiteX3" fmla="*/ 465932 w 2617628"/>
                  <a:gd name="connsiteY3" fmla="*/ 555625 h 555625"/>
                  <a:gd name="connsiteX4" fmla="*/ 2567782 w 2617628"/>
                  <a:gd name="connsiteY4" fmla="*/ 485775 h 555625"/>
                  <a:gd name="connsiteX5" fmla="*/ 2570957 w 2617628"/>
                  <a:gd name="connsiteY5" fmla="*/ 142875 h 555625"/>
                  <a:gd name="connsiteX6" fmla="*/ 1624807 w 2617628"/>
                  <a:gd name="connsiteY6" fmla="*/ 0 h 555625"/>
                  <a:gd name="connsiteX7" fmla="*/ 24607 w 2617628"/>
                  <a:gd name="connsiteY7" fmla="*/ 38100 h 555625"/>
                  <a:gd name="connsiteX8" fmla="*/ 21432 w 2617628"/>
                  <a:gd name="connsiteY8" fmla="*/ 76200 h 555625"/>
                  <a:gd name="connsiteX9" fmla="*/ 481807 w 2617628"/>
                  <a:gd name="connsiteY9" fmla="*/ 244475 h 555625"/>
                  <a:gd name="connsiteX10" fmla="*/ 2488407 w 2617628"/>
                  <a:gd name="connsiteY10" fmla="*/ 209550 h 555625"/>
                  <a:gd name="connsiteX11" fmla="*/ 2497932 w 2617628"/>
                  <a:gd name="connsiteY11" fmla="*/ 425450 h 555625"/>
                  <a:gd name="connsiteX12" fmla="*/ 504032 w 2617628"/>
                  <a:gd name="connsiteY12" fmla="*/ 488950 h 555625"/>
                  <a:gd name="connsiteX13" fmla="*/ 81757 w 2617628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9844 w 2603340"/>
                  <a:gd name="connsiteY7" fmla="*/ 33337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0955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3340" h="555625">
                    <a:moveTo>
                      <a:pt x="67469" y="244475"/>
                    </a:moveTo>
                    <a:cubicBezTo>
                      <a:pt x="66940" y="247651"/>
                      <a:pt x="46301" y="239713"/>
                      <a:pt x="0" y="242887"/>
                    </a:cubicBezTo>
                    <a:cubicBezTo>
                      <a:pt x="6086" y="288924"/>
                      <a:pt x="-2116" y="262732"/>
                      <a:pt x="3969" y="292100"/>
                    </a:cubicBezTo>
                    <a:lnTo>
                      <a:pt x="451644" y="555625"/>
                    </a:lnTo>
                    <a:lnTo>
                      <a:pt x="2553494" y="485775"/>
                    </a:lnTo>
                    <a:cubicBezTo>
                      <a:pt x="2605352" y="396875"/>
                      <a:pt x="2631811" y="276225"/>
                      <a:pt x="2556669" y="142875"/>
                    </a:cubicBezTo>
                    <a:lnTo>
                      <a:pt x="1610519" y="0"/>
                    </a:lnTo>
                    <a:lnTo>
                      <a:pt x="10319" y="30955"/>
                    </a:lnTo>
                    <a:lnTo>
                      <a:pt x="7144" y="76200"/>
                    </a:lnTo>
                    <a:lnTo>
                      <a:pt x="467519" y="244475"/>
                    </a:lnTo>
                    <a:lnTo>
                      <a:pt x="2474119" y="209550"/>
                    </a:lnTo>
                    <a:cubicBezTo>
                      <a:pt x="2527565" y="280988"/>
                      <a:pt x="2515923" y="346075"/>
                      <a:pt x="2483644" y="425450"/>
                    </a:cubicBezTo>
                    <a:lnTo>
                      <a:pt x="489744" y="488950"/>
                    </a:lnTo>
                    <a:lnTo>
                      <a:pt x="67469" y="24447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/>
              </a:p>
            </p:txBody>
          </p:sp>
          <p:sp>
            <p:nvSpPr>
              <p:cNvPr id="109" name="Freeform 19">
                <a:extLst>
                  <a:ext uri="{FF2B5EF4-FFF2-40B4-BE49-F238E27FC236}">
                    <a16:creationId xmlns:a16="http://schemas.microsoft.com/office/drawing/2014/main" id="{4570ECAC-6998-440B-A0AF-3B4FD2D26634}"/>
                  </a:ext>
                </a:extLst>
              </p:cNvPr>
              <p:cNvSpPr/>
              <p:nvPr/>
            </p:nvSpPr>
            <p:spPr>
              <a:xfrm>
                <a:off x="3695702" y="3233738"/>
                <a:ext cx="2458684" cy="383382"/>
              </a:xfrm>
              <a:custGeom>
                <a:avLst/>
                <a:gdLst>
                  <a:gd name="connsiteX0" fmla="*/ 7144 w 2424113"/>
                  <a:gd name="connsiteY0" fmla="*/ 0 h 378619"/>
                  <a:gd name="connsiteX1" fmla="*/ 0 w 2424113"/>
                  <a:gd name="connsiteY1" fmla="*/ 130969 h 378619"/>
                  <a:gd name="connsiteX2" fmla="*/ 431007 w 2424113"/>
                  <a:gd name="connsiteY2" fmla="*/ 378619 h 378619"/>
                  <a:gd name="connsiteX3" fmla="*/ 2424113 w 2424113"/>
                  <a:gd name="connsiteY3" fmla="*/ 304800 h 378619"/>
                  <a:gd name="connsiteX4" fmla="*/ 2414588 w 2424113"/>
                  <a:gd name="connsiteY4" fmla="*/ 109538 h 378619"/>
                  <a:gd name="connsiteX5" fmla="*/ 428625 w 2424113"/>
                  <a:gd name="connsiteY5" fmla="*/ 150019 h 378619"/>
                  <a:gd name="connsiteX6" fmla="*/ 7144 w 2424113"/>
                  <a:gd name="connsiteY6" fmla="*/ 0 h 378619"/>
                  <a:gd name="connsiteX0" fmla="*/ 7144 w 2436996"/>
                  <a:gd name="connsiteY0" fmla="*/ 0 h 378619"/>
                  <a:gd name="connsiteX1" fmla="*/ 0 w 2436996"/>
                  <a:gd name="connsiteY1" fmla="*/ 130969 h 378619"/>
                  <a:gd name="connsiteX2" fmla="*/ 431007 w 2436996"/>
                  <a:gd name="connsiteY2" fmla="*/ 378619 h 378619"/>
                  <a:gd name="connsiteX3" fmla="*/ 2424113 w 2436996"/>
                  <a:gd name="connsiteY3" fmla="*/ 304800 h 378619"/>
                  <a:gd name="connsiteX4" fmla="*/ 2414588 w 2436996"/>
                  <a:gd name="connsiteY4" fmla="*/ 109538 h 378619"/>
                  <a:gd name="connsiteX5" fmla="*/ 428625 w 2436996"/>
                  <a:gd name="connsiteY5" fmla="*/ 150019 h 378619"/>
                  <a:gd name="connsiteX6" fmla="*/ 7144 w 2436996"/>
                  <a:gd name="connsiteY6" fmla="*/ 0 h 378619"/>
                  <a:gd name="connsiteX0" fmla="*/ 7144 w 2448855"/>
                  <a:gd name="connsiteY0" fmla="*/ 0 h 378619"/>
                  <a:gd name="connsiteX1" fmla="*/ 0 w 2448855"/>
                  <a:gd name="connsiteY1" fmla="*/ 130969 h 378619"/>
                  <a:gd name="connsiteX2" fmla="*/ 431007 w 2448855"/>
                  <a:gd name="connsiteY2" fmla="*/ 378619 h 378619"/>
                  <a:gd name="connsiteX3" fmla="*/ 2424113 w 2448855"/>
                  <a:gd name="connsiteY3" fmla="*/ 304800 h 378619"/>
                  <a:gd name="connsiteX4" fmla="*/ 2414588 w 2448855"/>
                  <a:gd name="connsiteY4" fmla="*/ 109538 h 378619"/>
                  <a:gd name="connsiteX5" fmla="*/ 428625 w 2448855"/>
                  <a:gd name="connsiteY5" fmla="*/ 150019 h 378619"/>
                  <a:gd name="connsiteX6" fmla="*/ 7144 w 2448855"/>
                  <a:gd name="connsiteY6" fmla="*/ 0 h 378619"/>
                  <a:gd name="connsiteX0" fmla="*/ 7144 w 2444270"/>
                  <a:gd name="connsiteY0" fmla="*/ 0 h 378619"/>
                  <a:gd name="connsiteX1" fmla="*/ 0 w 2444270"/>
                  <a:gd name="connsiteY1" fmla="*/ 130969 h 378619"/>
                  <a:gd name="connsiteX2" fmla="*/ 431007 w 2444270"/>
                  <a:gd name="connsiteY2" fmla="*/ 378619 h 378619"/>
                  <a:gd name="connsiteX3" fmla="*/ 2414588 w 2444270"/>
                  <a:gd name="connsiteY3" fmla="*/ 314325 h 378619"/>
                  <a:gd name="connsiteX4" fmla="*/ 2414588 w 2444270"/>
                  <a:gd name="connsiteY4" fmla="*/ 109538 h 378619"/>
                  <a:gd name="connsiteX5" fmla="*/ 428625 w 2444270"/>
                  <a:gd name="connsiteY5" fmla="*/ 150019 h 378619"/>
                  <a:gd name="connsiteX6" fmla="*/ 7144 w 2444270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28625 w 2446779"/>
                  <a:gd name="connsiteY5" fmla="*/ 150019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2913 w 2446779"/>
                  <a:gd name="connsiteY5" fmla="*/ 142875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5294 w 2446779"/>
                  <a:gd name="connsiteY5" fmla="*/ 135731 h 378619"/>
                  <a:gd name="connsiteX6" fmla="*/ 7144 w 2446779"/>
                  <a:gd name="connsiteY6" fmla="*/ 0 h 378619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14287 w 2451541"/>
                  <a:gd name="connsiteY0" fmla="*/ 0 h 385763"/>
                  <a:gd name="connsiteX1" fmla="*/ 0 w 2451541"/>
                  <a:gd name="connsiteY1" fmla="*/ 145257 h 385763"/>
                  <a:gd name="connsiteX2" fmla="*/ 435769 w 2451541"/>
                  <a:gd name="connsiteY2" fmla="*/ 385763 h 385763"/>
                  <a:gd name="connsiteX3" fmla="*/ 2419350 w 2451541"/>
                  <a:gd name="connsiteY3" fmla="*/ 321469 h 385763"/>
                  <a:gd name="connsiteX4" fmla="*/ 2419350 w 2451541"/>
                  <a:gd name="connsiteY4" fmla="*/ 107157 h 385763"/>
                  <a:gd name="connsiteX5" fmla="*/ 450056 w 2451541"/>
                  <a:gd name="connsiteY5" fmla="*/ 142875 h 385763"/>
                  <a:gd name="connsiteX6" fmla="*/ 14287 w 2451541"/>
                  <a:gd name="connsiteY6" fmla="*/ 0 h 385763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11905 w 2458684"/>
                  <a:gd name="connsiteY0" fmla="*/ 0 h 383382"/>
                  <a:gd name="connsiteX1" fmla="*/ 0 w 2458684"/>
                  <a:gd name="connsiteY1" fmla="*/ 138114 h 383382"/>
                  <a:gd name="connsiteX2" fmla="*/ 442912 w 2458684"/>
                  <a:gd name="connsiteY2" fmla="*/ 383382 h 383382"/>
                  <a:gd name="connsiteX3" fmla="*/ 2426493 w 2458684"/>
                  <a:gd name="connsiteY3" fmla="*/ 319088 h 383382"/>
                  <a:gd name="connsiteX4" fmla="*/ 2426493 w 2458684"/>
                  <a:gd name="connsiteY4" fmla="*/ 104776 h 383382"/>
                  <a:gd name="connsiteX5" fmla="*/ 457199 w 2458684"/>
                  <a:gd name="connsiteY5" fmla="*/ 140494 h 383382"/>
                  <a:gd name="connsiteX6" fmla="*/ 11905 w 2458684"/>
                  <a:gd name="connsiteY6" fmla="*/ 0 h 383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8684" h="383382">
                    <a:moveTo>
                      <a:pt x="11905" y="0"/>
                    </a:moveTo>
                    <a:cubicBezTo>
                      <a:pt x="25399" y="53182"/>
                      <a:pt x="19843" y="123033"/>
                      <a:pt x="0" y="138114"/>
                    </a:cubicBezTo>
                    <a:lnTo>
                      <a:pt x="442912" y="383382"/>
                    </a:lnTo>
                    <a:lnTo>
                      <a:pt x="2426493" y="319088"/>
                    </a:lnTo>
                    <a:cubicBezTo>
                      <a:pt x="2466181" y="277813"/>
                      <a:pt x="2472531" y="174625"/>
                      <a:pt x="2426493" y="104776"/>
                    </a:cubicBezTo>
                    <a:lnTo>
                      <a:pt x="457199" y="140494"/>
                    </a:lnTo>
                    <a:lnTo>
                      <a:pt x="1190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3601"/>
              </a:p>
            </p:txBody>
          </p:sp>
        </p:grpSp>
        <p:grpSp>
          <p:nvGrpSpPr>
            <p:cNvPr id="99" name="Group 33">
              <a:extLst>
                <a:ext uri="{FF2B5EF4-FFF2-40B4-BE49-F238E27FC236}">
                  <a16:creationId xmlns:a16="http://schemas.microsoft.com/office/drawing/2014/main" id="{BA4673FE-67FB-44C3-B947-EAFC5A074079}"/>
                </a:ext>
              </a:extLst>
            </p:cNvPr>
            <p:cNvGrpSpPr/>
            <p:nvPr/>
          </p:nvGrpSpPr>
          <p:grpSpPr>
            <a:xfrm flipH="1">
              <a:off x="4155315" y="4711652"/>
              <a:ext cx="1753505" cy="486436"/>
              <a:chOff x="3622676" y="3492499"/>
              <a:chExt cx="2575177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06" name="Freeform 21">
                <a:extLst>
                  <a:ext uri="{FF2B5EF4-FFF2-40B4-BE49-F238E27FC236}">
                    <a16:creationId xmlns:a16="http://schemas.microsoft.com/office/drawing/2014/main" id="{C89734AB-754E-487F-8F26-66531529906F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5177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3535"/>
                  <a:gd name="connsiteY0" fmla="*/ 0 h 714375"/>
                  <a:gd name="connsiteX1" fmla="*/ 6350 w 2573535"/>
                  <a:gd name="connsiteY1" fmla="*/ 177800 h 714375"/>
                  <a:gd name="connsiteX2" fmla="*/ 9525 w 2573535"/>
                  <a:gd name="connsiteY2" fmla="*/ 266700 h 714375"/>
                  <a:gd name="connsiteX3" fmla="*/ 2460625 w 2573535"/>
                  <a:gd name="connsiteY3" fmla="*/ 273050 h 714375"/>
                  <a:gd name="connsiteX4" fmla="*/ 2457450 w 2573535"/>
                  <a:gd name="connsiteY4" fmla="*/ 587375 h 714375"/>
                  <a:gd name="connsiteX5" fmla="*/ 66675 w 2573535"/>
                  <a:gd name="connsiteY5" fmla="*/ 590550 h 714375"/>
                  <a:gd name="connsiteX6" fmla="*/ 88900 w 2573535"/>
                  <a:gd name="connsiteY6" fmla="*/ 593725 h 714375"/>
                  <a:gd name="connsiteX7" fmla="*/ 92075 w 2573535"/>
                  <a:gd name="connsiteY7" fmla="*/ 546100 h 714375"/>
                  <a:gd name="connsiteX8" fmla="*/ 0 w 2573535"/>
                  <a:gd name="connsiteY8" fmla="*/ 619125 h 714375"/>
                  <a:gd name="connsiteX9" fmla="*/ 6350 w 2573535"/>
                  <a:gd name="connsiteY9" fmla="*/ 714375 h 714375"/>
                  <a:gd name="connsiteX10" fmla="*/ 2565400 w 2573535"/>
                  <a:gd name="connsiteY10" fmla="*/ 714375 h 714375"/>
                  <a:gd name="connsiteX11" fmla="*/ 2567732 w 2573535"/>
                  <a:gd name="connsiteY11" fmla="*/ 201861 h 714375"/>
                  <a:gd name="connsiteX12" fmla="*/ 2295525 w 2573535"/>
                  <a:gd name="connsiteY12" fmla="*/ 0 h 714375"/>
                  <a:gd name="connsiteX13" fmla="*/ 225425 w 2573535"/>
                  <a:gd name="connsiteY13" fmla="*/ 0 h 714375"/>
                  <a:gd name="connsiteX0" fmla="*/ 225425 w 2575177"/>
                  <a:gd name="connsiteY0" fmla="*/ 0 h 714375"/>
                  <a:gd name="connsiteX1" fmla="*/ 6350 w 2575177"/>
                  <a:gd name="connsiteY1" fmla="*/ 177800 h 714375"/>
                  <a:gd name="connsiteX2" fmla="*/ 9525 w 2575177"/>
                  <a:gd name="connsiteY2" fmla="*/ 266700 h 714375"/>
                  <a:gd name="connsiteX3" fmla="*/ 2460625 w 2575177"/>
                  <a:gd name="connsiteY3" fmla="*/ 273050 h 714375"/>
                  <a:gd name="connsiteX4" fmla="*/ 2457450 w 2575177"/>
                  <a:gd name="connsiteY4" fmla="*/ 587375 h 714375"/>
                  <a:gd name="connsiteX5" fmla="*/ 66675 w 2575177"/>
                  <a:gd name="connsiteY5" fmla="*/ 590550 h 714375"/>
                  <a:gd name="connsiteX6" fmla="*/ 88900 w 2575177"/>
                  <a:gd name="connsiteY6" fmla="*/ 593725 h 714375"/>
                  <a:gd name="connsiteX7" fmla="*/ 92075 w 2575177"/>
                  <a:gd name="connsiteY7" fmla="*/ 546100 h 714375"/>
                  <a:gd name="connsiteX8" fmla="*/ 0 w 2575177"/>
                  <a:gd name="connsiteY8" fmla="*/ 619125 h 714375"/>
                  <a:gd name="connsiteX9" fmla="*/ 6350 w 2575177"/>
                  <a:gd name="connsiteY9" fmla="*/ 714375 h 714375"/>
                  <a:gd name="connsiteX10" fmla="*/ 2565400 w 2575177"/>
                  <a:gd name="connsiteY10" fmla="*/ 714375 h 714375"/>
                  <a:gd name="connsiteX11" fmla="*/ 2572743 w 2575177"/>
                  <a:gd name="connsiteY11" fmla="*/ 201861 h 714375"/>
                  <a:gd name="connsiteX12" fmla="*/ 2295525 w 2575177"/>
                  <a:gd name="connsiteY12" fmla="*/ 0 h 714375"/>
                  <a:gd name="connsiteX13" fmla="*/ 225425 w 2575177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5177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0626" y="377544"/>
                      <a:pt x="2572743" y="201861"/>
                    </a:cubicBezTo>
                    <a:cubicBezTo>
                      <a:pt x="2487018" y="120369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 dirty="0"/>
              </a:p>
            </p:txBody>
          </p:sp>
          <p:sp>
            <p:nvSpPr>
              <p:cNvPr id="107" name="Rectangle 22">
                <a:extLst>
                  <a:ext uri="{FF2B5EF4-FFF2-40B4-BE49-F238E27FC236}">
                    <a16:creationId xmlns:a16="http://schemas.microsoft.com/office/drawing/2014/main" id="{DE4C46FB-6130-4BA1-A012-21EA2F77E175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/>
              </a:p>
            </p:txBody>
          </p:sp>
        </p:grpSp>
        <p:grpSp>
          <p:nvGrpSpPr>
            <p:cNvPr id="100" name="Group 34">
              <a:extLst>
                <a:ext uri="{FF2B5EF4-FFF2-40B4-BE49-F238E27FC236}">
                  <a16:creationId xmlns:a16="http://schemas.microsoft.com/office/drawing/2014/main" id="{6C55CF94-609E-46D9-8671-FB61DC312F48}"/>
                </a:ext>
              </a:extLst>
            </p:cNvPr>
            <p:cNvGrpSpPr/>
            <p:nvPr/>
          </p:nvGrpSpPr>
          <p:grpSpPr>
            <a:xfrm>
              <a:off x="4203709" y="4329734"/>
              <a:ext cx="1681345" cy="465751"/>
              <a:chOff x="3622676" y="3492499"/>
              <a:chExt cx="2578868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04" name="Freeform 24">
                <a:extLst>
                  <a:ext uri="{FF2B5EF4-FFF2-40B4-BE49-F238E27FC236}">
                    <a16:creationId xmlns:a16="http://schemas.microsoft.com/office/drawing/2014/main" id="{22E8AFE3-AFB3-4B3D-A743-59B1C4875B2F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8868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8868"/>
                  <a:gd name="connsiteY0" fmla="*/ 0 h 714375"/>
                  <a:gd name="connsiteX1" fmla="*/ 6350 w 2578868"/>
                  <a:gd name="connsiteY1" fmla="*/ 177800 h 714375"/>
                  <a:gd name="connsiteX2" fmla="*/ 9525 w 2578868"/>
                  <a:gd name="connsiteY2" fmla="*/ 266700 h 714375"/>
                  <a:gd name="connsiteX3" fmla="*/ 2460625 w 2578868"/>
                  <a:gd name="connsiteY3" fmla="*/ 273050 h 714375"/>
                  <a:gd name="connsiteX4" fmla="*/ 2457450 w 2578868"/>
                  <a:gd name="connsiteY4" fmla="*/ 587375 h 714375"/>
                  <a:gd name="connsiteX5" fmla="*/ 66675 w 2578868"/>
                  <a:gd name="connsiteY5" fmla="*/ 590550 h 714375"/>
                  <a:gd name="connsiteX6" fmla="*/ 88900 w 2578868"/>
                  <a:gd name="connsiteY6" fmla="*/ 593725 h 714375"/>
                  <a:gd name="connsiteX7" fmla="*/ 92075 w 2578868"/>
                  <a:gd name="connsiteY7" fmla="*/ 546100 h 714375"/>
                  <a:gd name="connsiteX8" fmla="*/ 0 w 2578868"/>
                  <a:gd name="connsiteY8" fmla="*/ 619125 h 714375"/>
                  <a:gd name="connsiteX9" fmla="*/ 6350 w 2578868"/>
                  <a:gd name="connsiteY9" fmla="*/ 714375 h 714375"/>
                  <a:gd name="connsiteX10" fmla="*/ 2565400 w 2578868"/>
                  <a:gd name="connsiteY10" fmla="*/ 714375 h 714375"/>
                  <a:gd name="connsiteX11" fmla="*/ 2578868 w 2578868"/>
                  <a:gd name="connsiteY11" fmla="*/ 202083 h 714375"/>
                  <a:gd name="connsiteX12" fmla="*/ 2295525 w 2578868"/>
                  <a:gd name="connsiteY12" fmla="*/ 0 h 714375"/>
                  <a:gd name="connsiteX13" fmla="*/ 225425 w 2578868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8868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6751" y="377766"/>
                      <a:pt x="2578868" y="202083"/>
                    </a:cubicBezTo>
                    <a:cubicBezTo>
                      <a:pt x="2493143" y="120591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 dirty="0"/>
              </a:p>
            </p:txBody>
          </p:sp>
          <p:sp>
            <p:nvSpPr>
              <p:cNvPr id="105" name="Rectangle 22">
                <a:extLst>
                  <a:ext uri="{FF2B5EF4-FFF2-40B4-BE49-F238E27FC236}">
                    <a16:creationId xmlns:a16="http://schemas.microsoft.com/office/drawing/2014/main" id="{5B0811FE-4805-4A5A-AD04-4503AB50EBB1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/>
              </a:p>
            </p:txBody>
          </p:sp>
        </p:grpSp>
        <p:grpSp>
          <p:nvGrpSpPr>
            <p:cNvPr id="101" name="Group 35">
              <a:extLst>
                <a:ext uri="{FF2B5EF4-FFF2-40B4-BE49-F238E27FC236}">
                  <a16:creationId xmlns:a16="http://schemas.microsoft.com/office/drawing/2014/main" id="{734E0143-7A24-458C-8DE3-31D4E06A5A7B}"/>
                </a:ext>
              </a:extLst>
            </p:cNvPr>
            <p:cNvGrpSpPr/>
            <p:nvPr/>
          </p:nvGrpSpPr>
          <p:grpSpPr>
            <a:xfrm>
              <a:off x="4117666" y="4061275"/>
              <a:ext cx="1832471" cy="391100"/>
              <a:chOff x="3644106" y="3130550"/>
              <a:chExt cx="2603340" cy="55562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02" name="Freeform 27">
                <a:extLst>
                  <a:ext uri="{FF2B5EF4-FFF2-40B4-BE49-F238E27FC236}">
                    <a16:creationId xmlns:a16="http://schemas.microsoft.com/office/drawing/2014/main" id="{738508CA-62D3-4692-A200-946D4D7BC728}"/>
                  </a:ext>
                </a:extLst>
              </p:cNvPr>
              <p:cNvSpPr/>
              <p:nvPr/>
            </p:nvSpPr>
            <p:spPr>
              <a:xfrm>
                <a:off x="3644106" y="3130550"/>
                <a:ext cx="2603340" cy="555625"/>
              </a:xfrm>
              <a:custGeom>
                <a:avLst/>
                <a:gdLst>
                  <a:gd name="connsiteX0" fmla="*/ 47625 w 2552700"/>
                  <a:gd name="connsiteY0" fmla="*/ 374650 h 685800"/>
                  <a:gd name="connsiteX1" fmla="*/ 0 w 2552700"/>
                  <a:gd name="connsiteY1" fmla="*/ 422275 h 685800"/>
                  <a:gd name="connsiteX2" fmla="*/ 447675 w 2552700"/>
                  <a:gd name="connsiteY2" fmla="*/ 685800 h 685800"/>
                  <a:gd name="connsiteX3" fmla="*/ 2549525 w 2552700"/>
                  <a:gd name="connsiteY3" fmla="*/ 615950 h 685800"/>
                  <a:gd name="connsiteX4" fmla="*/ 2552700 w 2552700"/>
                  <a:gd name="connsiteY4" fmla="*/ 273050 h 685800"/>
                  <a:gd name="connsiteX5" fmla="*/ 1384300 w 2552700"/>
                  <a:gd name="connsiteY5" fmla="*/ 0 h 685800"/>
                  <a:gd name="connsiteX6" fmla="*/ 6350 w 2552700"/>
                  <a:gd name="connsiteY6" fmla="*/ 168275 h 685800"/>
                  <a:gd name="connsiteX7" fmla="*/ 3175 w 2552700"/>
                  <a:gd name="connsiteY7" fmla="*/ 206375 h 685800"/>
                  <a:gd name="connsiteX8" fmla="*/ 463550 w 2552700"/>
                  <a:gd name="connsiteY8" fmla="*/ 374650 h 685800"/>
                  <a:gd name="connsiteX9" fmla="*/ 2520950 w 2552700"/>
                  <a:gd name="connsiteY9" fmla="*/ 333375 h 685800"/>
                  <a:gd name="connsiteX10" fmla="*/ 2501900 w 2552700"/>
                  <a:gd name="connsiteY10" fmla="*/ 549275 h 685800"/>
                  <a:gd name="connsiteX11" fmla="*/ 473075 w 2552700"/>
                  <a:gd name="connsiteY11" fmla="*/ 622300 h 685800"/>
                  <a:gd name="connsiteX12" fmla="*/ 47625 w 2552700"/>
                  <a:gd name="connsiteY12" fmla="*/ 374650 h 685800"/>
                  <a:gd name="connsiteX0" fmla="*/ 47625 w 2552700"/>
                  <a:gd name="connsiteY0" fmla="*/ 263525 h 574675"/>
                  <a:gd name="connsiteX1" fmla="*/ 0 w 2552700"/>
                  <a:gd name="connsiteY1" fmla="*/ 311150 h 574675"/>
                  <a:gd name="connsiteX2" fmla="*/ 447675 w 2552700"/>
                  <a:gd name="connsiteY2" fmla="*/ 574675 h 574675"/>
                  <a:gd name="connsiteX3" fmla="*/ 2549525 w 2552700"/>
                  <a:gd name="connsiteY3" fmla="*/ 504825 h 574675"/>
                  <a:gd name="connsiteX4" fmla="*/ 2552700 w 2552700"/>
                  <a:gd name="connsiteY4" fmla="*/ 161925 h 574675"/>
                  <a:gd name="connsiteX5" fmla="*/ 1552575 w 2552700"/>
                  <a:gd name="connsiteY5" fmla="*/ 0 h 574675"/>
                  <a:gd name="connsiteX6" fmla="*/ 6350 w 2552700"/>
                  <a:gd name="connsiteY6" fmla="*/ 57150 h 574675"/>
                  <a:gd name="connsiteX7" fmla="*/ 3175 w 2552700"/>
                  <a:gd name="connsiteY7" fmla="*/ 95250 h 574675"/>
                  <a:gd name="connsiteX8" fmla="*/ 463550 w 2552700"/>
                  <a:gd name="connsiteY8" fmla="*/ 263525 h 574675"/>
                  <a:gd name="connsiteX9" fmla="*/ 2520950 w 2552700"/>
                  <a:gd name="connsiteY9" fmla="*/ 222250 h 574675"/>
                  <a:gd name="connsiteX10" fmla="*/ 2501900 w 2552700"/>
                  <a:gd name="connsiteY10" fmla="*/ 438150 h 574675"/>
                  <a:gd name="connsiteX11" fmla="*/ 473075 w 2552700"/>
                  <a:gd name="connsiteY11" fmla="*/ 511175 h 574675"/>
                  <a:gd name="connsiteX12" fmla="*/ 47625 w 2552700"/>
                  <a:gd name="connsiteY12" fmla="*/ 263525 h 574675"/>
                  <a:gd name="connsiteX0" fmla="*/ 47625 w 2552700"/>
                  <a:gd name="connsiteY0" fmla="*/ 244475 h 555625"/>
                  <a:gd name="connsiteX1" fmla="*/ 0 w 2552700"/>
                  <a:gd name="connsiteY1" fmla="*/ 292100 h 555625"/>
                  <a:gd name="connsiteX2" fmla="*/ 447675 w 2552700"/>
                  <a:gd name="connsiteY2" fmla="*/ 555625 h 555625"/>
                  <a:gd name="connsiteX3" fmla="*/ 2549525 w 2552700"/>
                  <a:gd name="connsiteY3" fmla="*/ 485775 h 555625"/>
                  <a:gd name="connsiteX4" fmla="*/ 2552700 w 2552700"/>
                  <a:gd name="connsiteY4" fmla="*/ 142875 h 555625"/>
                  <a:gd name="connsiteX5" fmla="*/ 1606550 w 2552700"/>
                  <a:gd name="connsiteY5" fmla="*/ 0 h 555625"/>
                  <a:gd name="connsiteX6" fmla="*/ 6350 w 2552700"/>
                  <a:gd name="connsiteY6" fmla="*/ 38100 h 555625"/>
                  <a:gd name="connsiteX7" fmla="*/ 3175 w 2552700"/>
                  <a:gd name="connsiteY7" fmla="*/ 76200 h 555625"/>
                  <a:gd name="connsiteX8" fmla="*/ 463550 w 2552700"/>
                  <a:gd name="connsiteY8" fmla="*/ 244475 h 555625"/>
                  <a:gd name="connsiteX9" fmla="*/ 2520950 w 2552700"/>
                  <a:gd name="connsiteY9" fmla="*/ 203200 h 555625"/>
                  <a:gd name="connsiteX10" fmla="*/ 2501900 w 2552700"/>
                  <a:gd name="connsiteY10" fmla="*/ 419100 h 555625"/>
                  <a:gd name="connsiteX11" fmla="*/ 473075 w 2552700"/>
                  <a:gd name="connsiteY11" fmla="*/ 492125 h 555625"/>
                  <a:gd name="connsiteX12" fmla="*/ 47625 w 2552700"/>
                  <a:gd name="connsiteY12" fmla="*/ 244475 h 555625"/>
                  <a:gd name="connsiteX0" fmla="*/ 47625 w 2585519"/>
                  <a:gd name="connsiteY0" fmla="*/ 244475 h 555625"/>
                  <a:gd name="connsiteX1" fmla="*/ 0 w 2585519"/>
                  <a:gd name="connsiteY1" fmla="*/ 292100 h 555625"/>
                  <a:gd name="connsiteX2" fmla="*/ 447675 w 2585519"/>
                  <a:gd name="connsiteY2" fmla="*/ 555625 h 555625"/>
                  <a:gd name="connsiteX3" fmla="*/ 2549525 w 2585519"/>
                  <a:gd name="connsiteY3" fmla="*/ 485775 h 555625"/>
                  <a:gd name="connsiteX4" fmla="*/ 2552700 w 2585519"/>
                  <a:gd name="connsiteY4" fmla="*/ 142875 h 555625"/>
                  <a:gd name="connsiteX5" fmla="*/ 1606550 w 2585519"/>
                  <a:gd name="connsiteY5" fmla="*/ 0 h 555625"/>
                  <a:gd name="connsiteX6" fmla="*/ 6350 w 2585519"/>
                  <a:gd name="connsiteY6" fmla="*/ 38100 h 555625"/>
                  <a:gd name="connsiteX7" fmla="*/ 3175 w 2585519"/>
                  <a:gd name="connsiteY7" fmla="*/ 76200 h 555625"/>
                  <a:gd name="connsiteX8" fmla="*/ 463550 w 2585519"/>
                  <a:gd name="connsiteY8" fmla="*/ 244475 h 555625"/>
                  <a:gd name="connsiteX9" fmla="*/ 2520950 w 2585519"/>
                  <a:gd name="connsiteY9" fmla="*/ 203200 h 555625"/>
                  <a:gd name="connsiteX10" fmla="*/ 2501900 w 2585519"/>
                  <a:gd name="connsiteY10" fmla="*/ 419100 h 555625"/>
                  <a:gd name="connsiteX11" fmla="*/ 473075 w 2585519"/>
                  <a:gd name="connsiteY11" fmla="*/ 492125 h 555625"/>
                  <a:gd name="connsiteX12" fmla="*/ 47625 w 2585519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520950 w 2599371"/>
                  <a:gd name="connsiteY9" fmla="*/ 203200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501900 w 2599371"/>
                  <a:gd name="connsiteY11" fmla="*/ 41910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479675 w 2599371"/>
                  <a:gd name="connsiteY11" fmla="*/ 42545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740156"/>
                  <a:gd name="connsiteY0" fmla="*/ 244475 h 555625"/>
                  <a:gd name="connsiteX1" fmla="*/ 0 w 2740156"/>
                  <a:gd name="connsiteY1" fmla="*/ 292100 h 555625"/>
                  <a:gd name="connsiteX2" fmla="*/ 447675 w 2740156"/>
                  <a:gd name="connsiteY2" fmla="*/ 555625 h 555625"/>
                  <a:gd name="connsiteX3" fmla="*/ 2549525 w 2740156"/>
                  <a:gd name="connsiteY3" fmla="*/ 485775 h 555625"/>
                  <a:gd name="connsiteX4" fmla="*/ 2552700 w 2740156"/>
                  <a:gd name="connsiteY4" fmla="*/ 142875 h 555625"/>
                  <a:gd name="connsiteX5" fmla="*/ 1606550 w 2740156"/>
                  <a:gd name="connsiteY5" fmla="*/ 0 h 555625"/>
                  <a:gd name="connsiteX6" fmla="*/ 6350 w 2740156"/>
                  <a:gd name="connsiteY6" fmla="*/ 38100 h 555625"/>
                  <a:gd name="connsiteX7" fmla="*/ 3175 w 2740156"/>
                  <a:gd name="connsiteY7" fmla="*/ 76200 h 555625"/>
                  <a:gd name="connsiteX8" fmla="*/ 463550 w 2740156"/>
                  <a:gd name="connsiteY8" fmla="*/ 244475 h 555625"/>
                  <a:gd name="connsiteX9" fmla="*/ 2495550 w 2740156"/>
                  <a:gd name="connsiteY9" fmla="*/ 206375 h 555625"/>
                  <a:gd name="connsiteX10" fmla="*/ 2479675 w 2740156"/>
                  <a:gd name="connsiteY10" fmla="*/ 425450 h 555625"/>
                  <a:gd name="connsiteX11" fmla="*/ 473075 w 2740156"/>
                  <a:gd name="connsiteY11" fmla="*/ 492125 h 555625"/>
                  <a:gd name="connsiteX12" fmla="*/ 47625 w 2740156"/>
                  <a:gd name="connsiteY12" fmla="*/ 244475 h 555625"/>
                  <a:gd name="connsiteX0" fmla="*/ 47625 w 2646925"/>
                  <a:gd name="connsiteY0" fmla="*/ 244475 h 555625"/>
                  <a:gd name="connsiteX1" fmla="*/ 0 w 2646925"/>
                  <a:gd name="connsiteY1" fmla="*/ 292100 h 555625"/>
                  <a:gd name="connsiteX2" fmla="*/ 447675 w 2646925"/>
                  <a:gd name="connsiteY2" fmla="*/ 555625 h 555625"/>
                  <a:gd name="connsiteX3" fmla="*/ 2549525 w 2646925"/>
                  <a:gd name="connsiteY3" fmla="*/ 485775 h 555625"/>
                  <a:gd name="connsiteX4" fmla="*/ 2552700 w 2646925"/>
                  <a:gd name="connsiteY4" fmla="*/ 142875 h 555625"/>
                  <a:gd name="connsiteX5" fmla="*/ 1606550 w 2646925"/>
                  <a:gd name="connsiteY5" fmla="*/ 0 h 555625"/>
                  <a:gd name="connsiteX6" fmla="*/ 6350 w 2646925"/>
                  <a:gd name="connsiteY6" fmla="*/ 38100 h 555625"/>
                  <a:gd name="connsiteX7" fmla="*/ 3175 w 2646925"/>
                  <a:gd name="connsiteY7" fmla="*/ 76200 h 555625"/>
                  <a:gd name="connsiteX8" fmla="*/ 463550 w 2646925"/>
                  <a:gd name="connsiteY8" fmla="*/ 244475 h 555625"/>
                  <a:gd name="connsiteX9" fmla="*/ 2495550 w 2646925"/>
                  <a:gd name="connsiteY9" fmla="*/ 206375 h 555625"/>
                  <a:gd name="connsiteX10" fmla="*/ 2479675 w 2646925"/>
                  <a:gd name="connsiteY10" fmla="*/ 425450 h 555625"/>
                  <a:gd name="connsiteX11" fmla="*/ 473075 w 2646925"/>
                  <a:gd name="connsiteY11" fmla="*/ 492125 h 555625"/>
                  <a:gd name="connsiteX12" fmla="*/ 47625 w 2646925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24625 w 2608121"/>
                  <a:gd name="connsiteY0" fmla="*/ 244475 h 555625"/>
                  <a:gd name="connsiteX1" fmla="*/ 8750 w 2608121"/>
                  <a:gd name="connsiteY1" fmla="*/ 292100 h 555625"/>
                  <a:gd name="connsiteX2" fmla="*/ 456425 w 2608121"/>
                  <a:gd name="connsiteY2" fmla="*/ 555625 h 555625"/>
                  <a:gd name="connsiteX3" fmla="*/ 2558275 w 2608121"/>
                  <a:gd name="connsiteY3" fmla="*/ 485775 h 555625"/>
                  <a:gd name="connsiteX4" fmla="*/ 2561450 w 2608121"/>
                  <a:gd name="connsiteY4" fmla="*/ 142875 h 555625"/>
                  <a:gd name="connsiteX5" fmla="*/ 1615300 w 2608121"/>
                  <a:gd name="connsiteY5" fmla="*/ 0 h 555625"/>
                  <a:gd name="connsiteX6" fmla="*/ 15100 w 2608121"/>
                  <a:gd name="connsiteY6" fmla="*/ 38100 h 555625"/>
                  <a:gd name="connsiteX7" fmla="*/ 11925 w 2608121"/>
                  <a:gd name="connsiteY7" fmla="*/ 76200 h 555625"/>
                  <a:gd name="connsiteX8" fmla="*/ 472300 w 2608121"/>
                  <a:gd name="connsiteY8" fmla="*/ 244475 h 555625"/>
                  <a:gd name="connsiteX9" fmla="*/ 2478900 w 2608121"/>
                  <a:gd name="connsiteY9" fmla="*/ 209550 h 555625"/>
                  <a:gd name="connsiteX10" fmla="*/ 2488425 w 2608121"/>
                  <a:gd name="connsiteY10" fmla="*/ 425450 h 555625"/>
                  <a:gd name="connsiteX11" fmla="*/ 481825 w 2608121"/>
                  <a:gd name="connsiteY11" fmla="*/ 492125 h 555625"/>
                  <a:gd name="connsiteX12" fmla="*/ 24625 w 2608121"/>
                  <a:gd name="connsiteY12" fmla="*/ 244475 h 555625"/>
                  <a:gd name="connsiteX0" fmla="*/ 20208 w 2622754"/>
                  <a:gd name="connsiteY0" fmla="*/ 244475 h 555625"/>
                  <a:gd name="connsiteX1" fmla="*/ 23383 w 2622754"/>
                  <a:gd name="connsiteY1" fmla="*/ 292100 h 555625"/>
                  <a:gd name="connsiteX2" fmla="*/ 471058 w 2622754"/>
                  <a:gd name="connsiteY2" fmla="*/ 555625 h 555625"/>
                  <a:gd name="connsiteX3" fmla="*/ 2572908 w 2622754"/>
                  <a:gd name="connsiteY3" fmla="*/ 485775 h 555625"/>
                  <a:gd name="connsiteX4" fmla="*/ 2576083 w 2622754"/>
                  <a:gd name="connsiteY4" fmla="*/ 142875 h 555625"/>
                  <a:gd name="connsiteX5" fmla="*/ 1629933 w 2622754"/>
                  <a:gd name="connsiteY5" fmla="*/ 0 h 555625"/>
                  <a:gd name="connsiteX6" fmla="*/ 29733 w 2622754"/>
                  <a:gd name="connsiteY6" fmla="*/ 38100 h 555625"/>
                  <a:gd name="connsiteX7" fmla="*/ 26558 w 2622754"/>
                  <a:gd name="connsiteY7" fmla="*/ 76200 h 555625"/>
                  <a:gd name="connsiteX8" fmla="*/ 486933 w 2622754"/>
                  <a:gd name="connsiteY8" fmla="*/ 244475 h 555625"/>
                  <a:gd name="connsiteX9" fmla="*/ 2493533 w 2622754"/>
                  <a:gd name="connsiteY9" fmla="*/ 209550 h 555625"/>
                  <a:gd name="connsiteX10" fmla="*/ 2503058 w 2622754"/>
                  <a:gd name="connsiteY10" fmla="*/ 425450 h 555625"/>
                  <a:gd name="connsiteX11" fmla="*/ 496458 w 2622754"/>
                  <a:gd name="connsiteY11" fmla="*/ 492125 h 555625"/>
                  <a:gd name="connsiteX12" fmla="*/ 20208 w 2622754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63500 w 2599371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85775 w 2599371"/>
                  <a:gd name="connsiteY11" fmla="*/ 488950 h 555625"/>
                  <a:gd name="connsiteX12" fmla="*/ 63500 w 2599371"/>
                  <a:gd name="connsiteY12" fmla="*/ 244475 h 555625"/>
                  <a:gd name="connsiteX0" fmla="*/ 96355 w 2632226"/>
                  <a:gd name="connsiteY0" fmla="*/ 244475 h 555625"/>
                  <a:gd name="connsiteX1" fmla="*/ 36030 w 2632226"/>
                  <a:gd name="connsiteY1" fmla="*/ 247650 h 555625"/>
                  <a:gd name="connsiteX2" fmla="*/ 32855 w 2632226"/>
                  <a:gd name="connsiteY2" fmla="*/ 292100 h 555625"/>
                  <a:gd name="connsiteX3" fmla="*/ 480530 w 2632226"/>
                  <a:gd name="connsiteY3" fmla="*/ 555625 h 555625"/>
                  <a:gd name="connsiteX4" fmla="*/ 2582380 w 2632226"/>
                  <a:gd name="connsiteY4" fmla="*/ 485775 h 555625"/>
                  <a:gd name="connsiteX5" fmla="*/ 2585555 w 2632226"/>
                  <a:gd name="connsiteY5" fmla="*/ 142875 h 555625"/>
                  <a:gd name="connsiteX6" fmla="*/ 1639405 w 2632226"/>
                  <a:gd name="connsiteY6" fmla="*/ 0 h 555625"/>
                  <a:gd name="connsiteX7" fmla="*/ 39205 w 2632226"/>
                  <a:gd name="connsiteY7" fmla="*/ 38100 h 555625"/>
                  <a:gd name="connsiteX8" fmla="*/ 36030 w 2632226"/>
                  <a:gd name="connsiteY8" fmla="*/ 76200 h 555625"/>
                  <a:gd name="connsiteX9" fmla="*/ 496405 w 2632226"/>
                  <a:gd name="connsiteY9" fmla="*/ 244475 h 555625"/>
                  <a:gd name="connsiteX10" fmla="*/ 2503005 w 2632226"/>
                  <a:gd name="connsiteY10" fmla="*/ 209550 h 555625"/>
                  <a:gd name="connsiteX11" fmla="*/ 2512530 w 2632226"/>
                  <a:gd name="connsiteY11" fmla="*/ 425450 h 555625"/>
                  <a:gd name="connsiteX12" fmla="*/ 518630 w 2632226"/>
                  <a:gd name="connsiteY12" fmla="*/ 488950 h 555625"/>
                  <a:gd name="connsiteX13" fmla="*/ 96355 w 2632226"/>
                  <a:gd name="connsiteY13" fmla="*/ 244475 h 555625"/>
                  <a:gd name="connsiteX0" fmla="*/ 105580 w 2641451"/>
                  <a:gd name="connsiteY0" fmla="*/ 244475 h 555625"/>
                  <a:gd name="connsiteX1" fmla="*/ 19061 w 2641451"/>
                  <a:gd name="connsiteY1" fmla="*/ 226218 h 555625"/>
                  <a:gd name="connsiteX2" fmla="*/ 42080 w 2641451"/>
                  <a:gd name="connsiteY2" fmla="*/ 292100 h 555625"/>
                  <a:gd name="connsiteX3" fmla="*/ 489755 w 2641451"/>
                  <a:gd name="connsiteY3" fmla="*/ 555625 h 555625"/>
                  <a:gd name="connsiteX4" fmla="*/ 2591605 w 2641451"/>
                  <a:gd name="connsiteY4" fmla="*/ 485775 h 555625"/>
                  <a:gd name="connsiteX5" fmla="*/ 2594780 w 2641451"/>
                  <a:gd name="connsiteY5" fmla="*/ 142875 h 555625"/>
                  <a:gd name="connsiteX6" fmla="*/ 1648630 w 2641451"/>
                  <a:gd name="connsiteY6" fmla="*/ 0 h 555625"/>
                  <a:gd name="connsiteX7" fmla="*/ 48430 w 2641451"/>
                  <a:gd name="connsiteY7" fmla="*/ 38100 h 555625"/>
                  <a:gd name="connsiteX8" fmla="*/ 45255 w 2641451"/>
                  <a:gd name="connsiteY8" fmla="*/ 76200 h 555625"/>
                  <a:gd name="connsiteX9" fmla="*/ 505630 w 2641451"/>
                  <a:gd name="connsiteY9" fmla="*/ 244475 h 555625"/>
                  <a:gd name="connsiteX10" fmla="*/ 2512230 w 2641451"/>
                  <a:gd name="connsiteY10" fmla="*/ 209550 h 555625"/>
                  <a:gd name="connsiteX11" fmla="*/ 2521755 w 2641451"/>
                  <a:gd name="connsiteY11" fmla="*/ 425450 h 555625"/>
                  <a:gd name="connsiteX12" fmla="*/ 527855 w 2641451"/>
                  <a:gd name="connsiteY12" fmla="*/ 488950 h 555625"/>
                  <a:gd name="connsiteX13" fmla="*/ 105580 w 2641451"/>
                  <a:gd name="connsiteY13" fmla="*/ 244475 h 555625"/>
                  <a:gd name="connsiteX0" fmla="*/ 100036 w 2635907"/>
                  <a:gd name="connsiteY0" fmla="*/ 244475 h 555625"/>
                  <a:gd name="connsiteX1" fmla="*/ 27804 w 2635907"/>
                  <a:gd name="connsiteY1" fmla="*/ 266699 h 555625"/>
                  <a:gd name="connsiteX2" fmla="*/ 36536 w 2635907"/>
                  <a:gd name="connsiteY2" fmla="*/ 292100 h 555625"/>
                  <a:gd name="connsiteX3" fmla="*/ 484211 w 2635907"/>
                  <a:gd name="connsiteY3" fmla="*/ 555625 h 555625"/>
                  <a:gd name="connsiteX4" fmla="*/ 2586061 w 2635907"/>
                  <a:gd name="connsiteY4" fmla="*/ 485775 h 555625"/>
                  <a:gd name="connsiteX5" fmla="*/ 2589236 w 2635907"/>
                  <a:gd name="connsiteY5" fmla="*/ 142875 h 555625"/>
                  <a:gd name="connsiteX6" fmla="*/ 1643086 w 2635907"/>
                  <a:gd name="connsiteY6" fmla="*/ 0 h 555625"/>
                  <a:gd name="connsiteX7" fmla="*/ 42886 w 2635907"/>
                  <a:gd name="connsiteY7" fmla="*/ 38100 h 555625"/>
                  <a:gd name="connsiteX8" fmla="*/ 39711 w 2635907"/>
                  <a:gd name="connsiteY8" fmla="*/ 76200 h 555625"/>
                  <a:gd name="connsiteX9" fmla="*/ 500086 w 2635907"/>
                  <a:gd name="connsiteY9" fmla="*/ 244475 h 555625"/>
                  <a:gd name="connsiteX10" fmla="*/ 2506686 w 2635907"/>
                  <a:gd name="connsiteY10" fmla="*/ 209550 h 555625"/>
                  <a:gd name="connsiteX11" fmla="*/ 2516211 w 2635907"/>
                  <a:gd name="connsiteY11" fmla="*/ 425450 h 555625"/>
                  <a:gd name="connsiteX12" fmla="*/ 522311 w 2635907"/>
                  <a:gd name="connsiteY12" fmla="*/ 488950 h 555625"/>
                  <a:gd name="connsiteX13" fmla="*/ 100036 w 2635907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98616 w 2634487"/>
                  <a:gd name="connsiteY0" fmla="*/ 244475 h 555625"/>
                  <a:gd name="connsiteX1" fmla="*/ 16859 w 2634487"/>
                  <a:gd name="connsiteY1" fmla="*/ 226218 h 555625"/>
                  <a:gd name="connsiteX2" fmla="*/ 35116 w 2634487"/>
                  <a:gd name="connsiteY2" fmla="*/ 292100 h 555625"/>
                  <a:gd name="connsiteX3" fmla="*/ 482791 w 2634487"/>
                  <a:gd name="connsiteY3" fmla="*/ 555625 h 555625"/>
                  <a:gd name="connsiteX4" fmla="*/ 2584641 w 2634487"/>
                  <a:gd name="connsiteY4" fmla="*/ 485775 h 555625"/>
                  <a:gd name="connsiteX5" fmla="*/ 2587816 w 2634487"/>
                  <a:gd name="connsiteY5" fmla="*/ 142875 h 555625"/>
                  <a:gd name="connsiteX6" fmla="*/ 1641666 w 2634487"/>
                  <a:gd name="connsiteY6" fmla="*/ 0 h 555625"/>
                  <a:gd name="connsiteX7" fmla="*/ 41466 w 2634487"/>
                  <a:gd name="connsiteY7" fmla="*/ 38100 h 555625"/>
                  <a:gd name="connsiteX8" fmla="*/ 38291 w 2634487"/>
                  <a:gd name="connsiteY8" fmla="*/ 76200 h 555625"/>
                  <a:gd name="connsiteX9" fmla="*/ 498666 w 2634487"/>
                  <a:gd name="connsiteY9" fmla="*/ 244475 h 555625"/>
                  <a:gd name="connsiteX10" fmla="*/ 2505266 w 2634487"/>
                  <a:gd name="connsiteY10" fmla="*/ 209550 h 555625"/>
                  <a:gd name="connsiteX11" fmla="*/ 2514791 w 2634487"/>
                  <a:gd name="connsiteY11" fmla="*/ 425450 h 555625"/>
                  <a:gd name="connsiteX12" fmla="*/ 520891 w 2634487"/>
                  <a:gd name="connsiteY12" fmla="*/ 488950 h 555625"/>
                  <a:gd name="connsiteX13" fmla="*/ 98616 w 2634487"/>
                  <a:gd name="connsiteY13" fmla="*/ 244475 h 555625"/>
                  <a:gd name="connsiteX0" fmla="*/ 81757 w 2617628"/>
                  <a:gd name="connsiteY0" fmla="*/ 244475 h 555625"/>
                  <a:gd name="connsiteX1" fmla="*/ 0 w 2617628"/>
                  <a:gd name="connsiteY1" fmla="*/ 226218 h 555625"/>
                  <a:gd name="connsiteX2" fmla="*/ 18257 w 2617628"/>
                  <a:gd name="connsiteY2" fmla="*/ 292100 h 555625"/>
                  <a:gd name="connsiteX3" fmla="*/ 465932 w 2617628"/>
                  <a:gd name="connsiteY3" fmla="*/ 555625 h 555625"/>
                  <a:gd name="connsiteX4" fmla="*/ 2567782 w 2617628"/>
                  <a:gd name="connsiteY4" fmla="*/ 485775 h 555625"/>
                  <a:gd name="connsiteX5" fmla="*/ 2570957 w 2617628"/>
                  <a:gd name="connsiteY5" fmla="*/ 142875 h 555625"/>
                  <a:gd name="connsiteX6" fmla="*/ 1624807 w 2617628"/>
                  <a:gd name="connsiteY6" fmla="*/ 0 h 555625"/>
                  <a:gd name="connsiteX7" fmla="*/ 24607 w 2617628"/>
                  <a:gd name="connsiteY7" fmla="*/ 38100 h 555625"/>
                  <a:gd name="connsiteX8" fmla="*/ 21432 w 2617628"/>
                  <a:gd name="connsiteY8" fmla="*/ 76200 h 555625"/>
                  <a:gd name="connsiteX9" fmla="*/ 481807 w 2617628"/>
                  <a:gd name="connsiteY9" fmla="*/ 244475 h 555625"/>
                  <a:gd name="connsiteX10" fmla="*/ 2488407 w 2617628"/>
                  <a:gd name="connsiteY10" fmla="*/ 209550 h 555625"/>
                  <a:gd name="connsiteX11" fmla="*/ 2497932 w 2617628"/>
                  <a:gd name="connsiteY11" fmla="*/ 425450 h 555625"/>
                  <a:gd name="connsiteX12" fmla="*/ 504032 w 2617628"/>
                  <a:gd name="connsiteY12" fmla="*/ 488950 h 555625"/>
                  <a:gd name="connsiteX13" fmla="*/ 81757 w 2617628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9844 w 2603340"/>
                  <a:gd name="connsiteY7" fmla="*/ 33337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0955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3340" h="555625">
                    <a:moveTo>
                      <a:pt x="67469" y="244475"/>
                    </a:moveTo>
                    <a:cubicBezTo>
                      <a:pt x="66940" y="247651"/>
                      <a:pt x="46301" y="239713"/>
                      <a:pt x="0" y="242887"/>
                    </a:cubicBezTo>
                    <a:cubicBezTo>
                      <a:pt x="6086" y="288924"/>
                      <a:pt x="-2116" y="262732"/>
                      <a:pt x="3969" y="292100"/>
                    </a:cubicBezTo>
                    <a:lnTo>
                      <a:pt x="451644" y="555625"/>
                    </a:lnTo>
                    <a:lnTo>
                      <a:pt x="2553494" y="485775"/>
                    </a:lnTo>
                    <a:cubicBezTo>
                      <a:pt x="2605352" y="396875"/>
                      <a:pt x="2631811" y="276225"/>
                      <a:pt x="2556669" y="142875"/>
                    </a:cubicBezTo>
                    <a:lnTo>
                      <a:pt x="1610519" y="0"/>
                    </a:lnTo>
                    <a:lnTo>
                      <a:pt x="10319" y="30955"/>
                    </a:lnTo>
                    <a:lnTo>
                      <a:pt x="7144" y="76200"/>
                    </a:lnTo>
                    <a:lnTo>
                      <a:pt x="467519" y="244475"/>
                    </a:lnTo>
                    <a:lnTo>
                      <a:pt x="2474119" y="209550"/>
                    </a:lnTo>
                    <a:cubicBezTo>
                      <a:pt x="2527565" y="280988"/>
                      <a:pt x="2515923" y="346075"/>
                      <a:pt x="2483644" y="425450"/>
                    </a:cubicBezTo>
                    <a:lnTo>
                      <a:pt x="489744" y="488950"/>
                    </a:lnTo>
                    <a:lnTo>
                      <a:pt x="67469" y="24447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 dirty="0"/>
              </a:p>
            </p:txBody>
          </p:sp>
          <p:sp>
            <p:nvSpPr>
              <p:cNvPr id="103" name="Freeform 28">
                <a:extLst>
                  <a:ext uri="{FF2B5EF4-FFF2-40B4-BE49-F238E27FC236}">
                    <a16:creationId xmlns:a16="http://schemas.microsoft.com/office/drawing/2014/main" id="{04ABB0DD-5650-4FF8-A533-5B6E9B90706E}"/>
                  </a:ext>
                </a:extLst>
              </p:cNvPr>
              <p:cNvSpPr/>
              <p:nvPr/>
            </p:nvSpPr>
            <p:spPr>
              <a:xfrm>
                <a:off x="3695702" y="3233738"/>
                <a:ext cx="2458684" cy="383382"/>
              </a:xfrm>
              <a:custGeom>
                <a:avLst/>
                <a:gdLst>
                  <a:gd name="connsiteX0" fmla="*/ 7144 w 2424113"/>
                  <a:gd name="connsiteY0" fmla="*/ 0 h 378619"/>
                  <a:gd name="connsiteX1" fmla="*/ 0 w 2424113"/>
                  <a:gd name="connsiteY1" fmla="*/ 130969 h 378619"/>
                  <a:gd name="connsiteX2" fmla="*/ 431007 w 2424113"/>
                  <a:gd name="connsiteY2" fmla="*/ 378619 h 378619"/>
                  <a:gd name="connsiteX3" fmla="*/ 2424113 w 2424113"/>
                  <a:gd name="connsiteY3" fmla="*/ 304800 h 378619"/>
                  <a:gd name="connsiteX4" fmla="*/ 2414588 w 2424113"/>
                  <a:gd name="connsiteY4" fmla="*/ 109538 h 378619"/>
                  <a:gd name="connsiteX5" fmla="*/ 428625 w 2424113"/>
                  <a:gd name="connsiteY5" fmla="*/ 150019 h 378619"/>
                  <a:gd name="connsiteX6" fmla="*/ 7144 w 2424113"/>
                  <a:gd name="connsiteY6" fmla="*/ 0 h 378619"/>
                  <a:gd name="connsiteX0" fmla="*/ 7144 w 2436996"/>
                  <a:gd name="connsiteY0" fmla="*/ 0 h 378619"/>
                  <a:gd name="connsiteX1" fmla="*/ 0 w 2436996"/>
                  <a:gd name="connsiteY1" fmla="*/ 130969 h 378619"/>
                  <a:gd name="connsiteX2" fmla="*/ 431007 w 2436996"/>
                  <a:gd name="connsiteY2" fmla="*/ 378619 h 378619"/>
                  <a:gd name="connsiteX3" fmla="*/ 2424113 w 2436996"/>
                  <a:gd name="connsiteY3" fmla="*/ 304800 h 378619"/>
                  <a:gd name="connsiteX4" fmla="*/ 2414588 w 2436996"/>
                  <a:gd name="connsiteY4" fmla="*/ 109538 h 378619"/>
                  <a:gd name="connsiteX5" fmla="*/ 428625 w 2436996"/>
                  <a:gd name="connsiteY5" fmla="*/ 150019 h 378619"/>
                  <a:gd name="connsiteX6" fmla="*/ 7144 w 2436996"/>
                  <a:gd name="connsiteY6" fmla="*/ 0 h 378619"/>
                  <a:gd name="connsiteX0" fmla="*/ 7144 w 2448855"/>
                  <a:gd name="connsiteY0" fmla="*/ 0 h 378619"/>
                  <a:gd name="connsiteX1" fmla="*/ 0 w 2448855"/>
                  <a:gd name="connsiteY1" fmla="*/ 130969 h 378619"/>
                  <a:gd name="connsiteX2" fmla="*/ 431007 w 2448855"/>
                  <a:gd name="connsiteY2" fmla="*/ 378619 h 378619"/>
                  <a:gd name="connsiteX3" fmla="*/ 2424113 w 2448855"/>
                  <a:gd name="connsiteY3" fmla="*/ 304800 h 378619"/>
                  <a:gd name="connsiteX4" fmla="*/ 2414588 w 2448855"/>
                  <a:gd name="connsiteY4" fmla="*/ 109538 h 378619"/>
                  <a:gd name="connsiteX5" fmla="*/ 428625 w 2448855"/>
                  <a:gd name="connsiteY5" fmla="*/ 150019 h 378619"/>
                  <a:gd name="connsiteX6" fmla="*/ 7144 w 2448855"/>
                  <a:gd name="connsiteY6" fmla="*/ 0 h 378619"/>
                  <a:gd name="connsiteX0" fmla="*/ 7144 w 2444270"/>
                  <a:gd name="connsiteY0" fmla="*/ 0 h 378619"/>
                  <a:gd name="connsiteX1" fmla="*/ 0 w 2444270"/>
                  <a:gd name="connsiteY1" fmla="*/ 130969 h 378619"/>
                  <a:gd name="connsiteX2" fmla="*/ 431007 w 2444270"/>
                  <a:gd name="connsiteY2" fmla="*/ 378619 h 378619"/>
                  <a:gd name="connsiteX3" fmla="*/ 2414588 w 2444270"/>
                  <a:gd name="connsiteY3" fmla="*/ 314325 h 378619"/>
                  <a:gd name="connsiteX4" fmla="*/ 2414588 w 2444270"/>
                  <a:gd name="connsiteY4" fmla="*/ 109538 h 378619"/>
                  <a:gd name="connsiteX5" fmla="*/ 428625 w 2444270"/>
                  <a:gd name="connsiteY5" fmla="*/ 150019 h 378619"/>
                  <a:gd name="connsiteX6" fmla="*/ 7144 w 2444270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28625 w 2446779"/>
                  <a:gd name="connsiteY5" fmla="*/ 150019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2913 w 2446779"/>
                  <a:gd name="connsiteY5" fmla="*/ 142875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5294 w 2446779"/>
                  <a:gd name="connsiteY5" fmla="*/ 135731 h 378619"/>
                  <a:gd name="connsiteX6" fmla="*/ 7144 w 2446779"/>
                  <a:gd name="connsiteY6" fmla="*/ 0 h 378619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14287 w 2451541"/>
                  <a:gd name="connsiteY0" fmla="*/ 0 h 385763"/>
                  <a:gd name="connsiteX1" fmla="*/ 0 w 2451541"/>
                  <a:gd name="connsiteY1" fmla="*/ 145257 h 385763"/>
                  <a:gd name="connsiteX2" fmla="*/ 435769 w 2451541"/>
                  <a:gd name="connsiteY2" fmla="*/ 385763 h 385763"/>
                  <a:gd name="connsiteX3" fmla="*/ 2419350 w 2451541"/>
                  <a:gd name="connsiteY3" fmla="*/ 321469 h 385763"/>
                  <a:gd name="connsiteX4" fmla="*/ 2419350 w 2451541"/>
                  <a:gd name="connsiteY4" fmla="*/ 107157 h 385763"/>
                  <a:gd name="connsiteX5" fmla="*/ 450056 w 2451541"/>
                  <a:gd name="connsiteY5" fmla="*/ 142875 h 385763"/>
                  <a:gd name="connsiteX6" fmla="*/ 14287 w 2451541"/>
                  <a:gd name="connsiteY6" fmla="*/ 0 h 385763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11905 w 2458684"/>
                  <a:gd name="connsiteY0" fmla="*/ 0 h 383382"/>
                  <a:gd name="connsiteX1" fmla="*/ 0 w 2458684"/>
                  <a:gd name="connsiteY1" fmla="*/ 138114 h 383382"/>
                  <a:gd name="connsiteX2" fmla="*/ 442912 w 2458684"/>
                  <a:gd name="connsiteY2" fmla="*/ 383382 h 383382"/>
                  <a:gd name="connsiteX3" fmla="*/ 2426493 w 2458684"/>
                  <a:gd name="connsiteY3" fmla="*/ 319088 h 383382"/>
                  <a:gd name="connsiteX4" fmla="*/ 2426493 w 2458684"/>
                  <a:gd name="connsiteY4" fmla="*/ 104776 h 383382"/>
                  <a:gd name="connsiteX5" fmla="*/ 457199 w 2458684"/>
                  <a:gd name="connsiteY5" fmla="*/ 140494 h 383382"/>
                  <a:gd name="connsiteX6" fmla="*/ 11905 w 2458684"/>
                  <a:gd name="connsiteY6" fmla="*/ 0 h 383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8684" h="383382">
                    <a:moveTo>
                      <a:pt x="11905" y="0"/>
                    </a:moveTo>
                    <a:cubicBezTo>
                      <a:pt x="25399" y="53182"/>
                      <a:pt x="19843" y="123033"/>
                      <a:pt x="0" y="138114"/>
                    </a:cubicBezTo>
                    <a:lnTo>
                      <a:pt x="442912" y="383382"/>
                    </a:lnTo>
                    <a:lnTo>
                      <a:pt x="2426493" y="319088"/>
                    </a:lnTo>
                    <a:cubicBezTo>
                      <a:pt x="2466181" y="277813"/>
                      <a:pt x="2472531" y="174625"/>
                      <a:pt x="2426493" y="104776"/>
                    </a:cubicBezTo>
                    <a:lnTo>
                      <a:pt x="457199" y="140494"/>
                    </a:lnTo>
                    <a:lnTo>
                      <a:pt x="1190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3601"/>
              </a:p>
            </p:txBody>
          </p:sp>
        </p:grp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9B1DEA87-5A5F-4FFA-8934-9C26E8902D12}"/>
              </a:ext>
            </a:extLst>
          </p:cNvPr>
          <p:cNvGrpSpPr/>
          <p:nvPr/>
        </p:nvGrpSpPr>
        <p:grpSpPr>
          <a:xfrm flipH="1">
            <a:off x="3149600" y="4876800"/>
            <a:ext cx="1578216" cy="1040677"/>
            <a:chOff x="3983887" y="4061275"/>
            <a:chExt cx="2122406" cy="1866023"/>
          </a:xfrm>
        </p:grpSpPr>
        <p:grpSp>
          <p:nvGrpSpPr>
            <p:cNvPr id="113" name="Group 47">
              <a:extLst>
                <a:ext uri="{FF2B5EF4-FFF2-40B4-BE49-F238E27FC236}">
                  <a16:creationId xmlns:a16="http://schemas.microsoft.com/office/drawing/2014/main" id="{7782A974-77A5-4765-BF6E-FFE22E7B5C69}"/>
                </a:ext>
              </a:extLst>
            </p:cNvPr>
            <p:cNvGrpSpPr/>
            <p:nvPr/>
          </p:nvGrpSpPr>
          <p:grpSpPr>
            <a:xfrm>
              <a:off x="3983887" y="5358975"/>
              <a:ext cx="2049157" cy="568323"/>
              <a:chOff x="3622676" y="3492499"/>
              <a:chExt cx="2575763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26" name="Freeform 15">
                <a:extLst>
                  <a:ext uri="{FF2B5EF4-FFF2-40B4-BE49-F238E27FC236}">
                    <a16:creationId xmlns:a16="http://schemas.microsoft.com/office/drawing/2014/main" id="{9E81A0D9-3256-4ECD-BCB8-63635DE1C277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5763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2985"/>
                  <a:gd name="connsiteY0" fmla="*/ 0 h 714375"/>
                  <a:gd name="connsiteX1" fmla="*/ 6350 w 2572985"/>
                  <a:gd name="connsiteY1" fmla="*/ 177800 h 714375"/>
                  <a:gd name="connsiteX2" fmla="*/ 9525 w 2572985"/>
                  <a:gd name="connsiteY2" fmla="*/ 266700 h 714375"/>
                  <a:gd name="connsiteX3" fmla="*/ 2460625 w 2572985"/>
                  <a:gd name="connsiteY3" fmla="*/ 273050 h 714375"/>
                  <a:gd name="connsiteX4" fmla="*/ 2457450 w 2572985"/>
                  <a:gd name="connsiteY4" fmla="*/ 587375 h 714375"/>
                  <a:gd name="connsiteX5" fmla="*/ 66675 w 2572985"/>
                  <a:gd name="connsiteY5" fmla="*/ 590550 h 714375"/>
                  <a:gd name="connsiteX6" fmla="*/ 88900 w 2572985"/>
                  <a:gd name="connsiteY6" fmla="*/ 593725 h 714375"/>
                  <a:gd name="connsiteX7" fmla="*/ 92075 w 2572985"/>
                  <a:gd name="connsiteY7" fmla="*/ 546100 h 714375"/>
                  <a:gd name="connsiteX8" fmla="*/ 0 w 2572985"/>
                  <a:gd name="connsiteY8" fmla="*/ 619125 h 714375"/>
                  <a:gd name="connsiteX9" fmla="*/ 6350 w 2572985"/>
                  <a:gd name="connsiteY9" fmla="*/ 714375 h 714375"/>
                  <a:gd name="connsiteX10" fmla="*/ 2565400 w 2572985"/>
                  <a:gd name="connsiteY10" fmla="*/ 714375 h 714375"/>
                  <a:gd name="connsiteX11" fmla="*/ 2565567 w 2572985"/>
                  <a:gd name="connsiteY11" fmla="*/ 205427 h 714375"/>
                  <a:gd name="connsiteX12" fmla="*/ 2295525 w 2572985"/>
                  <a:gd name="connsiteY12" fmla="*/ 0 h 714375"/>
                  <a:gd name="connsiteX13" fmla="*/ 225425 w 2572985"/>
                  <a:gd name="connsiteY13" fmla="*/ 0 h 714375"/>
                  <a:gd name="connsiteX0" fmla="*/ 225425 w 2575763"/>
                  <a:gd name="connsiteY0" fmla="*/ 0 h 714375"/>
                  <a:gd name="connsiteX1" fmla="*/ 6350 w 2575763"/>
                  <a:gd name="connsiteY1" fmla="*/ 177800 h 714375"/>
                  <a:gd name="connsiteX2" fmla="*/ 9525 w 2575763"/>
                  <a:gd name="connsiteY2" fmla="*/ 266700 h 714375"/>
                  <a:gd name="connsiteX3" fmla="*/ 2460625 w 2575763"/>
                  <a:gd name="connsiteY3" fmla="*/ 273050 h 714375"/>
                  <a:gd name="connsiteX4" fmla="*/ 2457450 w 2575763"/>
                  <a:gd name="connsiteY4" fmla="*/ 587375 h 714375"/>
                  <a:gd name="connsiteX5" fmla="*/ 66675 w 2575763"/>
                  <a:gd name="connsiteY5" fmla="*/ 590550 h 714375"/>
                  <a:gd name="connsiteX6" fmla="*/ 88900 w 2575763"/>
                  <a:gd name="connsiteY6" fmla="*/ 593725 h 714375"/>
                  <a:gd name="connsiteX7" fmla="*/ 92075 w 2575763"/>
                  <a:gd name="connsiteY7" fmla="*/ 546100 h 714375"/>
                  <a:gd name="connsiteX8" fmla="*/ 0 w 2575763"/>
                  <a:gd name="connsiteY8" fmla="*/ 619125 h 714375"/>
                  <a:gd name="connsiteX9" fmla="*/ 6350 w 2575763"/>
                  <a:gd name="connsiteY9" fmla="*/ 714375 h 714375"/>
                  <a:gd name="connsiteX10" fmla="*/ 2565400 w 2575763"/>
                  <a:gd name="connsiteY10" fmla="*/ 714375 h 714375"/>
                  <a:gd name="connsiteX11" fmla="*/ 2574145 w 2575763"/>
                  <a:gd name="connsiteY11" fmla="*/ 205427 h 714375"/>
                  <a:gd name="connsiteX12" fmla="*/ 2295525 w 2575763"/>
                  <a:gd name="connsiteY12" fmla="*/ 0 h 714375"/>
                  <a:gd name="connsiteX13" fmla="*/ 225425 w 2575763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5763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2028" y="381110"/>
                      <a:pt x="2574145" y="205427"/>
                    </a:cubicBezTo>
                    <a:cubicBezTo>
                      <a:pt x="2488420" y="123935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76200" dist="12700" dir="8100000" sy="-23000" kx="800400" algn="br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 dirty="0"/>
              </a:p>
            </p:txBody>
          </p:sp>
          <p:sp>
            <p:nvSpPr>
              <p:cNvPr id="127" name="Rectangle 22">
                <a:extLst>
                  <a:ext uri="{FF2B5EF4-FFF2-40B4-BE49-F238E27FC236}">
                    <a16:creationId xmlns:a16="http://schemas.microsoft.com/office/drawing/2014/main" id="{169C667E-41BB-4D4C-B430-4DB878F4F2ED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/>
              </a:p>
            </p:txBody>
          </p:sp>
        </p:grpSp>
        <p:grpSp>
          <p:nvGrpSpPr>
            <p:cNvPr id="114" name="Group 48">
              <a:extLst>
                <a:ext uri="{FF2B5EF4-FFF2-40B4-BE49-F238E27FC236}">
                  <a16:creationId xmlns:a16="http://schemas.microsoft.com/office/drawing/2014/main" id="{E281F405-2EE9-40BC-95BD-D8D982D4C430}"/>
                </a:ext>
              </a:extLst>
            </p:cNvPr>
            <p:cNvGrpSpPr/>
            <p:nvPr/>
          </p:nvGrpSpPr>
          <p:grpSpPr>
            <a:xfrm>
              <a:off x="4035197" y="5083389"/>
              <a:ext cx="2071096" cy="442029"/>
              <a:chOff x="3644106" y="3130550"/>
              <a:chExt cx="2603340" cy="55562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24" name="Freeform 18">
                <a:extLst>
                  <a:ext uri="{FF2B5EF4-FFF2-40B4-BE49-F238E27FC236}">
                    <a16:creationId xmlns:a16="http://schemas.microsoft.com/office/drawing/2014/main" id="{E730ABE9-6B4A-4770-9A61-36F22B8B0D6E}"/>
                  </a:ext>
                </a:extLst>
              </p:cNvPr>
              <p:cNvSpPr/>
              <p:nvPr/>
            </p:nvSpPr>
            <p:spPr>
              <a:xfrm>
                <a:off x="3644106" y="3130550"/>
                <a:ext cx="2603340" cy="555625"/>
              </a:xfrm>
              <a:custGeom>
                <a:avLst/>
                <a:gdLst>
                  <a:gd name="connsiteX0" fmla="*/ 47625 w 2552700"/>
                  <a:gd name="connsiteY0" fmla="*/ 374650 h 685800"/>
                  <a:gd name="connsiteX1" fmla="*/ 0 w 2552700"/>
                  <a:gd name="connsiteY1" fmla="*/ 422275 h 685800"/>
                  <a:gd name="connsiteX2" fmla="*/ 447675 w 2552700"/>
                  <a:gd name="connsiteY2" fmla="*/ 685800 h 685800"/>
                  <a:gd name="connsiteX3" fmla="*/ 2549525 w 2552700"/>
                  <a:gd name="connsiteY3" fmla="*/ 615950 h 685800"/>
                  <a:gd name="connsiteX4" fmla="*/ 2552700 w 2552700"/>
                  <a:gd name="connsiteY4" fmla="*/ 273050 h 685800"/>
                  <a:gd name="connsiteX5" fmla="*/ 1384300 w 2552700"/>
                  <a:gd name="connsiteY5" fmla="*/ 0 h 685800"/>
                  <a:gd name="connsiteX6" fmla="*/ 6350 w 2552700"/>
                  <a:gd name="connsiteY6" fmla="*/ 168275 h 685800"/>
                  <a:gd name="connsiteX7" fmla="*/ 3175 w 2552700"/>
                  <a:gd name="connsiteY7" fmla="*/ 206375 h 685800"/>
                  <a:gd name="connsiteX8" fmla="*/ 463550 w 2552700"/>
                  <a:gd name="connsiteY8" fmla="*/ 374650 h 685800"/>
                  <a:gd name="connsiteX9" fmla="*/ 2520950 w 2552700"/>
                  <a:gd name="connsiteY9" fmla="*/ 333375 h 685800"/>
                  <a:gd name="connsiteX10" fmla="*/ 2501900 w 2552700"/>
                  <a:gd name="connsiteY10" fmla="*/ 549275 h 685800"/>
                  <a:gd name="connsiteX11" fmla="*/ 473075 w 2552700"/>
                  <a:gd name="connsiteY11" fmla="*/ 622300 h 685800"/>
                  <a:gd name="connsiteX12" fmla="*/ 47625 w 2552700"/>
                  <a:gd name="connsiteY12" fmla="*/ 374650 h 685800"/>
                  <a:gd name="connsiteX0" fmla="*/ 47625 w 2552700"/>
                  <a:gd name="connsiteY0" fmla="*/ 263525 h 574675"/>
                  <a:gd name="connsiteX1" fmla="*/ 0 w 2552700"/>
                  <a:gd name="connsiteY1" fmla="*/ 311150 h 574675"/>
                  <a:gd name="connsiteX2" fmla="*/ 447675 w 2552700"/>
                  <a:gd name="connsiteY2" fmla="*/ 574675 h 574675"/>
                  <a:gd name="connsiteX3" fmla="*/ 2549525 w 2552700"/>
                  <a:gd name="connsiteY3" fmla="*/ 504825 h 574675"/>
                  <a:gd name="connsiteX4" fmla="*/ 2552700 w 2552700"/>
                  <a:gd name="connsiteY4" fmla="*/ 161925 h 574675"/>
                  <a:gd name="connsiteX5" fmla="*/ 1552575 w 2552700"/>
                  <a:gd name="connsiteY5" fmla="*/ 0 h 574675"/>
                  <a:gd name="connsiteX6" fmla="*/ 6350 w 2552700"/>
                  <a:gd name="connsiteY6" fmla="*/ 57150 h 574675"/>
                  <a:gd name="connsiteX7" fmla="*/ 3175 w 2552700"/>
                  <a:gd name="connsiteY7" fmla="*/ 95250 h 574675"/>
                  <a:gd name="connsiteX8" fmla="*/ 463550 w 2552700"/>
                  <a:gd name="connsiteY8" fmla="*/ 263525 h 574675"/>
                  <a:gd name="connsiteX9" fmla="*/ 2520950 w 2552700"/>
                  <a:gd name="connsiteY9" fmla="*/ 222250 h 574675"/>
                  <a:gd name="connsiteX10" fmla="*/ 2501900 w 2552700"/>
                  <a:gd name="connsiteY10" fmla="*/ 438150 h 574675"/>
                  <a:gd name="connsiteX11" fmla="*/ 473075 w 2552700"/>
                  <a:gd name="connsiteY11" fmla="*/ 511175 h 574675"/>
                  <a:gd name="connsiteX12" fmla="*/ 47625 w 2552700"/>
                  <a:gd name="connsiteY12" fmla="*/ 263525 h 574675"/>
                  <a:gd name="connsiteX0" fmla="*/ 47625 w 2552700"/>
                  <a:gd name="connsiteY0" fmla="*/ 244475 h 555625"/>
                  <a:gd name="connsiteX1" fmla="*/ 0 w 2552700"/>
                  <a:gd name="connsiteY1" fmla="*/ 292100 h 555625"/>
                  <a:gd name="connsiteX2" fmla="*/ 447675 w 2552700"/>
                  <a:gd name="connsiteY2" fmla="*/ 555625 h 555625"/>
                  <a:gd name="connsiteX3" fmla="*/ 2549525 w 2552700"/>
                  <a:gd name="connsiteY3" fmla="*/ 485775 h 555625"/>
                  <a:gd name="connsiteX4" fmla="*/ 2552700 w 2552700"/>
                  <a:gd name="connsiteY4" fmla="*/ 142875 h 555625"/>
                  <a:gd name="connsiteX5" fmla="*/ 1606550 w 2552700"/>
                  <a:gd name="connsiteY5" fmla="*/ 0 h 555625"/>
                  <a:gd name="connsiteX6" fmla="*/ 6350 w 2552700"/>
                  <a:gd name="connsiteY6" fmla="*/ 38100 h 555625"/>
                  <a:gd name="connsiteX7" fmla="*/ 3175 w 2552700"/>
                  <a:gd name="connsiteY7" fmla="*/ 76200 h 555625"/>
                  <a:gd name="connsiteX8" fmla="*/ 463550 w 2552700"/>
                  <a:gd name="connsiteY8" fmla="*/ 244475 h 555625"/>
                  <a:gd name="connsiteX9" fmla="*/ 2520950 w 2552700"/>
                  <a:gd name="connsiteY9" fmla="*/ 203200 h 555625"/>
                  <a:gd name="connsiteX10" fmla="*/ 2501900 w 2552700"/>
                  <a:gd name="connsiteY10" fmla="*/ 419100 h 555625"/>
                  <a:gd name="connsiteX11" fmla="*/ 473075 w 2552700"/>
                  <a:gd name="connsiteY11" fmla="*/ 492125 h 555625"/>
                  <a:gd name="connsiteX12" fmla="*/ 47625 w 2552700"/>
                  <a:gd name="connsiteY12" fmla="*/ 244475 h 555625"/>
                  <a:gd name="connsiteX0" fmla="*/ 47625 w 2585519"/>
                  <a:gd name="connsiteY0" fmla="*/ 244475 h 555625"/>
                  <a:gd name="connsiteX1" fmla="*/ 0 w 2585519"/>
                  <a:gd name="connsiteY1" fmla="*/ 292100 h 555625"/>
                  <a:gd name="connsiteX2" fmla="*/ 447675 w 2585519"/>
                  <a:gd name="connsiteY2" fmla="*/ 555625 h 555625"/>
                  <a:gd name="connsiteX3" fmla="*/ 2549525 w 2585519"/>
                  <a:gd name="connsiteY3" fmla="*/ 485775 h 555625"/>
                  <a:gd name="connsiteX4" fmla="*/ 2552700 w 2585519"/>
                  <a:gd name="connsiteY4" fmla="*/ 142875 h 555625"/>
                  <a:gd name="connsiteX5" fmla="*/ 1606550 w 2585519"/>
                  <a:gd name="connsiteY5" fmla="*/ 0 h 555625"/>
                  <a:gd name="connsiteX6" fmla="*/ 6350 w 2585519"/>
                  <a:gd name="connsiteY6" fmla="*/ 38100 h 555625"/>
                  <a:gd name="connsiteX7" fmla="*/ 3175 w 2585519"/>
                  <a:gd name="connsiteY7" fmla="*/ 76200 h 555625"/>
                  <a:gd name="connsiteX8" fmla="*/ 463550 w 2585519"/>
                  <a:gd name="connsiteY8" fmla="*/ 244475 h 555625"/>
                  <a:gd name="connsiteX9" fmla="*/ 2520950 w 2585519"/>
                  <a:gd name="connsiteY9" fmla="*/ 203200 h 555625"/>
                  <a:gd name="connsiteX10" fmla="*/ 2501900 w 2585519"/>
                  <a:gd name="connsiteY10" fmla="*/ 419100 h 555625"/>
                  <a:gd name="connsiteX11" fmla="*/ 473075 w 2585519"/>
                  <a:gd name="connsiteY11" fmla="*/ 492125 h 555625"/>
                  <a:gd name="connsiteX12" fmla="*/ 47625 w 2585519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520950 w 2599371"/>
                  <a:gd name="connsiteY9" fmla="*/ 203200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501900 w 2599371"/>
                  <a:gd name="connsiteY11" fmla="*/ 41910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479675 w 2599371"/>
                  <a:gd name="connsiteY11" fmla="*/ 42545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740156"/>
                  <a:gd name="connsiteY0" fmla="*/ 244475 h 555625"/>
                  <a:gd name="connsiteX1" fmla="*/ 0 w 2740156"/>
                  <a:gd name="connsiteY1" fmla="*/ 292100 h 555625"/>
                  <a:gd name="connsiteX2" fmla="*/ 447675 w 2740156"/>
                  <a:gd name="connsiteY2" fmla="*/ 555625 h 555625"/>
                  <a:gd name="connsiteX3" fmla="*/ 2549525 w 2740156"/>
                  <a:gd name="connsiteY3" fmla="*/ 485775 h 555625"/>
                  <a:gd name="connsiteX4" fmla="*/ 2552700 w 2740156"/>
                  <a:gd name="connsiteY4" fmla="*/ 142875 h 555625"/>
                  <a:gd name="connsiteX5" fmla="*/ 1606550 w 2740156"/>
                  <a:gd name="connsiteY5" fmla="*/ 0 h 555625"/>
                  <a:gd name="connsiteX6" fmla="*/ 6350 w 2740156"/>
                  <a:gd name="connsiteY6" fmla="*/ 38100 h 555625"/>
                  <a:gd name="connsiteX7" fmla="*/ 3175 w 2740156"/>
                  <a:gd name="connsiteY7" fmla="*/ 76200 h 555625"/>
                  <a:gd name="connsiteX8" fmla="*/ 463550 w 2740156"/>
                  <a:gd name="connsiteY8" fmla="*/ 244475 h 555625"/>
                  <a:gd name="connsiteX9" fmla="*/ 2495550 w 2740156"/>
                  <a:gd name="connsiteY9" fmla="*/ 206375 h 555625"/>
                  <a:gd name="connsiteX10" fmla="*/ 2479675 w 2740156"/>
                  <a:gd name="connsiteY10" fmla="*/ 425450 h 555625"/>
                  <a:gd name="connsiteX11" fmla="*/ 473075 w 2740156"/>
                  <a:gd name="connsiteY11" fmla="*/ 492125 h 555625"/>
                  <a:gd name="connsiteX12" fmla="*/ 47625 w 2740156"/>
                  <a:gd name="connsiteY12" fmla="*/ 244475 h 555625"/>
                  <a:gd name="connsiteX0" fmla="*/ 47625 w 2646925"/>
                  <a:gd name="connsiteY0" fmla="*/ 244475 h 555625"/>
                  <a:gd name="connsiteX1" fmla="*/ 0 w 2646925"/>
                  <a:gd name="connsiteY1" fmla="*/ 292100 h 555625"/>
                  <a:gd name="connsiteX2" fmla="*/ 447675 w 2646925"/>
                  <a:gd name="connsiteY2" fmla="*/ 555625 h 555625"/>
                  <a:gd name="connsiteX3" fmla="*/ 2549525 w 2646925"/>
                  <a:gd name="connsiteY3" fmla="*/ 485775 h 555625"/>
                  <a:gd name="connsiteX4" fmla="*/ 2552700 w 2646925"/>
                  <a:gd name="connsiteY4" fmla="*/ 142875 h 555625"/>
                  <a:gd name="connsiteX5" fmla="*/ 1606550 w 2646925"/>
                  <a:gd name="connsiteY5" fmla="*/ 0 h 555625"/>
                  <a:gd name="connsiteX6" fmla="*/ 6350 w 2646925"/>
                  <a:gd name="connsiteY6" fmla="*/ 38100 h 555625"/>
                  <a:gd name="connsiteX7" fmla="*/ 3175 w 2646925"/>
                  <a:gd name="connsiteY7" fmla="*/ 76200 h 555625"/>
                  <a:gd name="connsiteX8" fmla="*/ 463550 w 2646925"/>
                  <a:gd name="connsiteY8" fmla="*/ 244475 h 555625"/>
                  <a:gd name="connsiteX9" fmla="*/ 2495550 w 2646925"/>
                  <a:gd name="connsiteY9" fmla="*/ 206375 h 555625"/>
                  <a:gd name="connsiteX10" fmla="*/ 2479675 w 2646925"/>
                  <a:gd name="connsiteY10" fmla="*/ 425450 h 555625"/>
                  <a:gd name="connsiteX11" fmla="*/ 473075 w 2646925"/>
                  <a:gd name="connsiteY11" fmla="*/ 492125 h 555625"/>
                  <a:gd name="connsiteX12" fmla="*/ 47625 w 2646925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24625 w 2608121"/>
                  <a:gd name="connsiteY0" fmla="*/ 244475 h 555625"/>
                  <a:gd name="connsiteX1" fmla="*/ 8750 w 2608121"/>
                  <a:gd name="connsiteY1" fmla="*/ 292100 h 555625"/>
                  <a:gd name="connsiteX2" fmla="*/ 456425 w 2608121"/>
                  <a:gd name="connsiteY2" fmla="*/ 555625 h 555625"/>
                  <a:gd name="connsiteX3" fmla="*/ 2558275 w 2608121"/>
                  <a:gd name="connsiteY3" fmla="*/ 485775 h 555625"/>
                  <a:gd name="connsiteX4" fmla="*/ 2561450 w 2608121"/>
                  <a:gd name="connsiteY4" fmla="*/ 142875 h 555625"/>
                  <a:gd name="connsiteX5" fmla="*/ 1615300 w 2608121"/>
                  <a:gd name="connsiteY5" fmla="*/ 0 h 555625"/>
                  <a:gd name="connsiteX6" fmla="*/ 15100 w 2608121"/>
                  <a:gd name="connsiteY6" fmla="*/ 38100 h 555625"/>
                  <a:gd name="connsiteX7" fmla="*/ 11925 w 2608121"/>
                  <a:gd name="connsiteY7" fmla="*/ 76200 h 555625"/>
                  <a:gd name="connsiteX8" fmla="*/ 472300 w 2608121"/>
                  <a:gd name="connsiteY8" fmla="*/ 244475 h 555625"/>
                  <a:gd name="connsiteX9" fmla="*/ 2478900 w 2608121"/>
                  <a:gd name="connsiteY9" fmla="*/ 209550 h 555625"/>
                  <a:gd name="connsiteX10" fmla="*/ 2488425 w 2608121"/>
                  <a:gd name="connsiteY10" fmla="*/ 425450 h 555625"/>
                  <a:gd name="connsiteX11" fmla="*/ 481825 w 2608121"/>
                  <a:gd name="connsiteY11" fmla="*/ 492125 h 555625"/>
                  <a:gd name="connsiteX12" fmla="*/ 24625 w 2608121"/>
                  <a:gd name="connsiteY12" fmla="*/ 244475 h 555625"/>
                  <a:gd name="connsiteX0" fmla="*/ 20208 w 2622754"/>
                  <a:gd name="connsiteY0" fmla="*/ 244475 h 555625"/>
                  <a:gd name="connsiteX1" fmla="*/ 23383 w 2622754"/>
                  <a:gd name="connsiteY1" fmla="*/ 292100 h 555625"/>
                  <a:gd name="connsiteX2" fmla="*/ 471058 w 2622754"/>
                  <a:gd name="connsiteY2" fmla="*/ 555625 h 555625"/>
                  <a:gd name="connsiteX3" fmla="*/ 2572908 w 2622754"/>
                  <a:gd name="connsiteY3" fmla="*/ 485775 h 555625"/>
                  <a:gd name="connsiteX4" fmla="*/ 2576083 w 2622754"/>
                  <a:gd name="connsiteY4" fmla="*/ 142875 h 555625"/>
                  <a:gd name="connsiteX5" fmla="*/ 1629933 w 2622754"/>
                  <a:gd name="connsiteY5" fmla="*/ 0 h 555625"/>
                  <a:gd name="connsiteX6" fmla="*/ 29733 w 2622754"/>
                  <a:gd name="connsiteY6" fmla="*/ 38100 h 555625"/>
                  <a:gd name="connsiteX7" fmla="*/ 26558 w 2622754"/>
                  <a:gd name="connsiteY7" fmla="*/ 76200 h 555625"/>
                  <a:gd name="connsiteX8" fmla="*/ 486933 w 2622754"/>
                  <a:gd name="connsiteY8" fmla="*/ 244475 h 555625"/>
                  <a:gd name="connsiteX9" fmla="*/ 2493533 w 2622754"/>
                  <a:gd name="connsiteY9" fmla="*/ 209550 h 555625"/>
                  <a:gd name="connsiteX10" fmla="*/ 2503058 w 2622754"/>
                  <a:gd name="connsiteY10" fmla="*/ 425450 h 555625"/>
                  <a:gd name="connsiteX11" fmla="*/ 496458 w 2622754"/>
                  <a:gd name="connsiteY11" fmla="*/ 492125 h 555625"/>
                  <a:gd name="connsiteX12" fmla="*/ 20208 w 2622754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63500 w 2599371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85775 w 2599371"/>
                  <a:gd name="connsiteY11" fmla="*/ 488950 h 555625"/>
                  <a:gd name="connsiteX12" fmla="*/ 63500 w 2599371"/>
                  <a:gd name="connsiteY12" fmla="*/ 244475 h 555625"/>
                  <a:gd name="connsiteX0" fmla="*/ 96355 w 2632226"/>
                  <a:gd name="connsiteY0" fmla="*/ 244475 h 555625"/>
                  <a:gd name="connsiteX1" fmla="*/ 36030 w 2632226"/>
                  <a:gd name="connsiteY1" fmla="*/ 247650 h 555625"/>
                  <a:gd name="connsiteX2" fmla="*/ 32855 w 2632226"/>
                  <a:gd name="connsiteY2" fmla="*/ 292100 h 555625"/>
                  <a:gd name="connsiteX3" fmla="*/ 480530 w 2632226"/>
                  <a:gd name="connsiteY3" fmla="*/ 555625 h 555625"/>
                  <a:gd name="connsiteX4" fmla="*/ 2582380 w 2632226"/>
                  <a:gd name="connsiteY4" fmla="*/ 485775 h 555625"/>
                  <a:gd name="connsiteX5" fmla="*/ 2585555 w 2632226"/>
                  <a:gd name="connsiteY5" fmla="*/ 142875 h 555625"/>
                  <a:gd name="connsiteX6" fmla="*/ 1639405 w 2632226"/>
                  <a:gd name="connsiteY6" fmla="*/ 0 h 555625"/>
                  <a:gd name="connsiteX7" fmla="*/ 39205 w 2632226"/>
                  <a:gd name="connsiteY7" fmla="*/ 38100 h 555625"/>
                  <a:gd name="connsiteX8" fmla="*/ 36030 w 2632226"/>
                  <a:gd name="connsiteY8" fmla="*/ 76200 h 555625"/>
                  <a:gd name="connsiteX9" fmla="*/ 496405 w 2632226"/>
                  <a:gd name="connsiteY9" fmla="*/ 244475 h 555625"/>
                  <a:gd name="connsiteX10" fmla="*/ 2503005 w 2632226"/>
                  <a:gd name="connsiteY10" fmla="*/ 209550 h 555625"/>
                  <a:gd name="connsiteX11" fmla="*/ 2512530 w 2632226"/>
                  <a:gd name="connsiteY11" fmla="*/ 425450 h 555625"/>
                  <a:gd name="connsiteX12" fmla="*/ 518630 w 2632226"/>
                  <a:gd name="connsiteY12" fmla="*/ 488950 h 555625"/>
                  <a:gd name="connsiteX13" fmla="*/ 96355 w 2632226"/>
                  <a:gd name="connsiteY13" fmla="*/ 244475 h 555625"/>
                  <a:gd name="connsiteX0" fmla="*/ 105580 w 2641451"/>
                  <a:gd name="connsiteY0" fmla="*/ 244475 h 555625"/>
                  <a:gd name="connsiteX1" fmla="*/ 19061 w 2641451"/>
                  <a:gd name="connsiteY1" fmla="*/ 226218 h 555625"/>
                  <a:gd name="connsiteX2" fmla="*/ 42080 w 2641451"/>
                  <a:gd name="connsiteY2" fmla="*/ 292100 h 555625"/>
                  <a:gd name="connsiteX3" fmla="*/ 489755 w 2641451"/>
                  <a:gd name="connsiteY3" fmla="*/ 555625 h 555625"/>
                  <a:gd name="connsiteX4" fmla="*/ 2591605 w 2641451"/>
                  <a:gd name="connsiteY4" fmla="*/ 485775 h 555625"/>
                  <a:gd name="connsiteX5" fmla="*/ 2594780 w 2641451"/>
                  <a:gd name="connsiteY5" fmla="*/ 142875 h 555625"/>
                  <a:gd name="connsiteX6" fmla="*/ 1648630 w 2641451"/>
                  <a:gd name="connsiteY6" fmla="*/ 0 h 555625"/>
                  <a:gd name="connsiteX7" fmla="*/ 48430 w 2641451"/>
                  <a:gd name="connsiteY7" fmla="*/ 38100 h 555625"/>
                  <a:gd name="connsiteX8" fmla="*/ 45255 w 2641451"/>
                  <a:gd name="connsiteY8" fmla="*/ 76200 h 555625"/>
                  <a:gd name="connsiteX9" fmla="*/ 505630 w 2641451"/>
                  <a:gd name="connsiteY9" fmla="*/ 244475 h 555625"/>
                  <a:gd name="connsiteX10" fmla="*/ 2512230 w 2641451"/>
                  <a:gd name="connsiteY10" fmla="*/ 209550 h 555625"/>
                  <a:gd name="connsiteX11" fmla="*/ 2521755 w 2641451"/>
                  <a:gd name="connsiteY11" fmla="*/ 425450 h 555625"/>
                  <a:gd name="connsiteX12" fmla="*/ 527855 w 2641451"/>
                  <a:gd name="connsiteY12" fmla="*/ 488950 h 555625"/>
                  <a:gd name="connsiteX13" fmla="*/ 105580 w 2641451"/>
                  <a:gd name="connsiteY13" fmla="*/ 244475 h 555625"/>
                  <a:gd name="connsiteX0" fmla="*/ 100036 w 2635907"/>
                  <a:gd name="connsiteY0" fmla="*/ 244475 h 555625"/>
                  <a:gd name="connsiteX1" fmla="*/ 27804 w 2635907"/>
                  <a:gd name="connsiteY1" fmla="*/ 266699 h 555625"/>
                  <a:gd name="connsiteX2" fmla="*/ 36536 w 2635907"/>
                  <a:gd name="connsiteY2" fmla="*/ 292100 h 555625"/>
                  <a:gd name="connsiteX3" fmla="*/ 484211 w 2635907"/>
                  <a:gd name="connsiteY3" fmla="*/ 555625 h 555625"/>
                  <a:gd name="connsiteX4" fmla="*/ 2586061 w 2635907"/>
                  <a:gd name="connsiteY4" fmla="*/ 485775 h 555625"/>
                  <a:gd name="connsiteX5" fmla="*/ 2589236 w 2635907"/>
                  <a:gd name="connsiteY5" fmla="*/ 142875 h 555625"/>
                  <a:gd name="connsiteX6" fmla="*/ 1643086 w 2635907"/>
                  <a:gd name="connsiteY6" fmla="*/ 0 h 555625"/>
                  <a:gd name="connsiteX7" fmla="*/ 42886 w 2635907"/>
                  <a:gd name="connsiteY7" fmla="*/ 38100 h 555625"/>
                  <a:gd name="connsiteX8" fmla="*/ 39711 w 2635907"/>
                  <a:gd name="connsiteY8" fmla="*/ 76200 h 555625"/>
                  <a:gd name="connsiteX9" fmla="*/ 500086 w 2635907"/>
                  <a:gd name="connsiteY9" fmla="*/ 244475 h 555625"/>
                  <a:gd name="connsiteX10" fmla="*/ 2506686 w 2635907"/>
                  <a:gd name="connsiteY10" fmla="*/ 209550 h 555625"/>
                  <a:gd name="connsiteX11" fmla="*/ 2516211 w 2635907"/>
                  <a:gd name="connsiteY11" fmla="*/ 425450 h 555625"/>
                  <a:gd name="connsiteX12" fmla="*/ 522311 w 2635907"/>
                  <a:gd name="connsiteY12" fmla="*/ 488950 h 555625"/>
                  <a:gd name="connsiteX13" fmla="*/ 100036 w 2635907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98616 w 2634487"/>
                  <a:gd name="connsiteY0" fmla="*/ 244475 h 555625"/>
                  <a:gd name="connsiteX1" fmla="*/ 16859 w 2634487"/>
                  <a:gd name="connsiteY1" fmla="*/ 226218 h 555625"/>
                  <a:gd name="connsiteX2" fmla="*/ 35116 w 2634487"/>
                  <a:gd name="connsiteY2" fmla="*/ 292100 h 555625"/>
                  <a:gd name="connsiteX3" fmla="*/ 482791 w 2634487"/>
                  <a:gd name="connsiteY3" fmla="*/ 555625 h 555625"/>
                  <a:gd name="connsiteX4" fmla="*/ 2584641 w 2634487"/>
                  <a:gd name="connsiteY4" fmla="*/ 485775 h 555625"/>
                  <a:gd name="connsiteX5" fmla="*/ 2587816 w 2634487"/>
                  <a:gd name="connsiteY5" fmla="*/ 142875 h 555625"/>
                  <a:gd name="connsiteX6" fmla="*/ 1641666 w 2634487"/>
                  <a:gd name="connsiteY6" fmla="*/ 0 h 555625"/>
                  <a:gd name="connsiteX7" fmla="*/ 41466 w 2634487"/>
                  <a:gd name="connsiteY7" fmla="*/ 38100 h 555625"/>
                  <a:gd name="connsiteX8" fmla="*/ 38291 w 2634487"/>
                  <a:gd name="connsiteY8" fmla="*/ 76200 h 555625"/>
                  <a:gd name="connsiteX9" fmla="*/ 498666 w 2634487"/>
                  <a:gd name="connsiteY9" fmla="*/ 244475 h 555625"/>
                  <a:gd name="connsiteX10" fmla="*/ 2505266 w 2634487"/>
                  <a:gd name="connsiteY10" fmla="*/ 209550 h 555625"/>
                  <a:gd name="connsiteX11" fmla="*/ 2514791 w 2634487"/>
                  <a:gd name="connsiteY11" fmla="*/ 425450 h 555625"/>
                  <a:gd name="connsiteX12" fmla="*/ 520891 w 2634487"/>
                  <a:gd name="connsiteY12" fmla="*/ 488950 h 555625"/>
                  <a:gd name="connsiteX13" fmla="*/ 98616 w 2634487"/>
                  <a:gd name="connsiteY13" fmla="*/ 244475 h 555625"/>
                  <a:gd name="connsiteX0" fmla="*/ 81757 w 2617628"/>
                  <a:gd name="connsiteY0" fmla="*/ 244475 h 555625"/>
                  <a:gd name="connsiteX1" fmla="*/ 0 w 2617628"/>
                  <a:gd name="connsiteY1" fmla="*/ 226218 h 555625"/>
                  <a:gd name="connsiteX2" fmla="*/ 18257 w 2617628"/>
                  <a:gd name="connsiteY2" fmla="*/ 292100 h 555625"/>
                  <a:gd name="connsiteX3" fmla="*/ 465932 w 2617628"/>
                  <a:gd name="connsiteY3" fmla="*/ 555625 h 555625"/>
                  <a:gd name="connsiteX4" fmla="*/ 2567782 w 2617628"/>
                  <a:gd name="connsiteY4" fmla="*/ 485775 h 555625"/>
                  <a:gd name="connsiteX5" fmla="*/ 2570957 w 2617628"/>
                  <a:gd name="connsiteY5" fmla="*/ 142875 h 555625"/>
                  <a:gd name="connsiteX6" fmla="*/ 1624807 w 2617628"/>
                  <a:gd name="connsiteY6" fmla="*/ 0 h 555625"/>
                  <a:gd name="connsiteX7" fmla="*/ 24607 w 2617628"/>
                  <a:gd name="connsiteY7" fmla="*/ 38100 h 555625"/>
                  <a:gd name="connsiteX8" fmla="*/ 21432 w 2617628"/>
                  <a:gd name="connsiteY8" fmla="*/ 76200 h 555625"/>
                  <a:gd name="connsiteX9" fmla="*/ 481807 w 2617628"/>
                  <a:gd name="connsiteY9" fmla="*/ 244475 h 555625"/>
                  <a:gd name="connsiteX10" fmla="*/ 2488407 w 2617628"/>
                  <a:gd name="connsiteY10" fmla="*/ 209550 h 555625"/>
                  <a:gd name="connsiteX11" fmla="*/ 2497932 w 2617628"/>
                  <a:gd name="connsiteY11" fmla="*/ 425450 h 555625"/>
                  <a:gd name="connsiteX12" fmla="*/ 504032 w 2617628"/>
                  <a:gd name="connsiteY12" fmla="*/ 488950 h 555625"/>
                  <a:gd name="connsiteX13" fmla="*/ 81757 w 2617628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9844 w 2603340"/>
                  <a:gd name="connsiteY7" fmla="*/ 33337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0955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3340" h="555625">
                    <a:moveTo>
                      <a:pt x="67469" y="244475"/>
                    </a:moveTo>
                    <a:cubicBezTo>
                      <a:pt x="66940" y="247651"/>
                      <a:pt x="46301" y="239713"/>
                      <a:pt x="0" y="242887"/>
                    </a:cubicBezTo>
                    <a:cubicBezTo>
                      <a:pt x="6086" y="288924"/>
                      <a:pt x="-2116" y="262732"/>
                      <a:pt x="3969" y="292100"/>
                    </a:cubicBezTo>
                    <a:lnTo>
                      <a:pt x="451644" y="555625"/>
                    </a:lnTo>
                    <a:lnTo>
                      <a:pt x="2553494" y="485775"/>
                    </a:lnTo>
                    <a:cubicBezTo>
                      <a:pt x="2605352" y="396875"/>
                      <a:pt x="2631811" y="276225"/>
                      <a:pt x="2556669" y="142875"/>
                    </a:cubicBezTo>
                    <a:lnTo>
                      <a:pt x="1610519" y="0"/>
                    </a:lnTo>
                    <a:lnTo>
                      <a:pt x="10319" y="30955"/>
                    </a:lnTo>
                    <a:lnTo>
                      <a:pt x="7144" y="76200"/>
                    </a:lnTo>
                    <a:lnTo>
                      <a:pt x="467519" y="244475"/>
                    </a:lnTo>
                    <a:lnTo>
                      <a:pt x="2474119" y="209550"/>
                    </a:lnTo>
                    <a:cubicBezTo>
                      <a:pt x="2527565" y="280988"/>
                      <a:pt x="2515923" y="346075"/>
                      <a:pt x="2483644" y="425450"/>
                    </a:cubicBezTo>
                    <a:lnTo>
                      <a:pt x="489744" y="488950"/>
                    </a:lnTo>
                    <a:lnTo>
                      <a:pt x="67469" y="24447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/>
              </a:p>
            </p:txBody>
          </p:sp>
          <p:sp>
            <p:nvSpPr>
              <p:cNvPr id="125" name="Freeform 19">
                <a:extLst>
                  <a:ext uri="{FF2B5EF4-FFF2-40B4-BE49-F238E27FC236}">
                    <a16:creationId xmlns:a16="http://schemas.microsoft.com/office/drawing/2014/main" id="{A332EC7E-8242-416D-8522-3C9AD4C2D40D}"/>
                  </a:ext>
                </a:extLst>
              </p:cNvPr>
              <p:cNvSpPr/>
              <p:nvPr/>
            </p:nvSpPr>
            <p:spPr>
              <a:xfrm>
                <a:off x="3695702" y="3233738"/>
                <a:ext cx="2458684" cy="383382"/>
              </a:xfrm>
              <a:custGeom>
                <a:avLst/>
                <a:gdLst>
                  <a:gd name="connsiteX0" fmla="*/ 7144 w 2424113"/>
                  <a:gd name="connsiteY0" fmla="*/ 0 h 378619"/>
                  <a:gd name="connsiteX1" fmla="*/ 0 w 2424113"/>
                  <a:gd name="connsiteY1" fmla="*/ 130969 h 378619"/>
                  <a:gd name="connsiteX2" fmla="*/ 431007 w 2424113"/>
                  <a:gd name="connsiteY2" fmla="*/ 378619 h 378619"/>
                  <a:gd name="connsiteX3" fmla="*/ 2424113 w 2424113"/>
                  <a:gd name="connsiteY3" fmla="*/ 304800 h 378619"/>
                  <a:gd name="connsiteX4" fmla="*/ 2414588 w 2424113"/>
                  <a:gd name="connsiteY4" fmla="*/ 109538 h 378619"/>
                  <a:gd name="connsiteX5" fmla="*/ 428625 w 2424113"/>
                  <a:gd name="connsiteY5" fmla="*/ 150019 h 378619"/>
                  <a:gd name="connsiteX6" fmla="*/ 7144 w 2424113"/>
                  <a:gd name="connsiteY6" fmla="*/ 0 h 378619"/>
                  <a:gd name="connsiteX0" fmla="*/ 7144 w 2436996"/>
                  <a:gd name="connsiteY0" fmla="*/ 0 h 378619"/>
                  <a:gd name="connsiteX1" fmla="*/ 0 w 2436996"/>
                  <a:gd name="connsiteY1" fmla="*/ 130969 h 378619"/>
                  <a:gd name="connsiteX2" fmla="*/ 431007 w 2436996"/>
                  <a:gd name="connsiteY2" fmla="*/ 378619 h 378619"/>
                  <a:gd name="connsiteX3" fmla="*/ 2424113 w 2436996"/>
                  <a:gd name="connsiteY3" fmla="*/ 304800 h 378619"/>
                  <a:gd name="connsiteX4" fmla="*/ 2414588 w 2436996"/>
                  <a:gd name="connsiteY4" fmla="*/ 109538 h 378619"/>
                  <a:gd name="connsiteX5" fmla="*/ 428625 w 2436996"/>
                  <a:gd name="connsiteY5" fmla="*/ 150019 h 378619"/>
                  <a:gd name="connsiteX6" fmla="*/ 7144 w 2436996"/>
                  <a:gd name="connsiteY6" fmla="*/ 0 h 378619"/>
                  <a:gd name="connsiteX0" fmla="*/ 7144 w 2448855"/>
                  <a:gd name="connsiteY0" fmla="*/ 0 h 378619"/>
                  <a:gd name="connsiteX1" fmla="*/ 0 w 2448855"/>
                  <a:gd name="connsiteY1" fmla="*/ 130969 h 378619"/>
                  <a:gd name="connsiteX2" fmla="*/ 431007 w 2448855"/>
                  <a:gd name="connsiteY2" fmla="*/ 378619 h 378619"/>
                  <a:gd name="connsiteX3" fmla="*/ 2424113 w 2448855"/>
                  <a:gd name="connsiteY3" fmla="*/ 304800 h 378619"/>
                  <a:gd name="connsiteX4" fmla="*/ 2414588 w 2448855"/>
                  <a:gd name="connsiteY4" fmla="*/ 109538 h 378619"/>
                  <a:gd name="connsiteX5" fmla="*/ 428625 w 2448855"/>
                  <a:gd name="connsiteY5" fmla="*/ 150019 h 378619"/>
                  <a:gd name="connsiteX6" fmla="*/ 7144 w 2448855"/>
                  <a:gd name="connsiteY6" fmla="*/ 0 h 378619"/>
                  <a:gd name="connsiteX0" fmla="*/ 7144 w 2444270"/>
                  <a:gd name="connsiteY0" fmla="*/ 0 h 378619"/>
                  <a:gd name="connsiteX1" fmla="*/ 0 w 2444270"/>
                  <a:gd name="connsiteY1" fmla="*/ 130969 h 378619"/>
                  <a:gd name="connsiteX2" fmla="*/ 431007 w 2444270"/>
                  <a:gd name="connsiteY2" fmla="*/ 378619 h 378619"/>
                  <a:gd name="connsiteX3" fmla="*/ 2414588 w 2444270"/>
                  <a:gd name="connsiteY3" fmla="*/ 314325 h 378619"/>
                  <a:gd name="connsiteX4" fmla="*/ 2414588 w 2444270"/>
                  <a:gd name="connsiteY4" fmla="*/ 109538 h 378619"/>
                  <a:gd name="connsiteX5" fmla="*/ 428625 w 2444270"/>
                  <a:gd name="connsiteY5" fmla="*/ 150019 h 378619"/>
                  <a:gd name="connsiteX6" fmla="*/ 7144 w 2444270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28625 w 2446779"/>
                  <a:gd name="connsiteY5" fmla="*/ 150019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2913 w 2446779"/>
                  <a:gd name="connsiteY5" fmla="*/ 142875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5294 w 2446779"/>
                  <a:gd name="connsiteY5" fmla="*/ 135731 h 378619"/>
                  <a:gd name="connsiteX6" fmla="*/ 7144 w 2446779"/>
                  <a:gd name="connsiteY6" fmla="*/ 0 h 378619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14287 w 2451541"/>
                  <a:gd name="connsiteY0" fmla="*/ 0 h 385763"/>
                  <a:gd name="connsiteX1" fmla="*/ 0 w 2451541"/>
                  <a:gd name="connsiteY1" fmla="*/ 145257 h 385763"/>
                  <a:gd name="connsiteX2" fmla="*/ 435769 w 2451541"/>
                  <a:gd name="connsiteY2" fmla="*/ 385763 h 385763"/>
                  <a:gd name="connsiteX3" fmla="*/ 2419350 w 2451541"/>
                  <a:gd name="connsiteY3" fmla="*/ 321469 h 385763"/>
                  <a:gd name="connsiteX4" fmla="*/ 2419350 w 2451541"/>
                  <a:gd name="connsiteY4" fmla="*/ 107157 h 385763"/>
                  <a:gd name="connsiteX5" fmla="*/ 450056 w 2451541"/>
                  <a:gd name="connsiteY5" fmla="*/ 142875 h 385763"/>
                  <a:gd name="connsiteX6" fmla="*/ 14287 w 2451541"/>
                  <a:gd name="connsiteY6" fmla="*/ 0 h 385763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11905 w 2458684"/>
                  <a:gd name="connsiteY0" fmla="*/ 0 h 383382"/>
                  <a:gd name="connsiteX1" fmla="*/ 0 w 2458684"/>
                  <a:gd name="connsiteY1" fmla="*/ 138114 h 383382"/>
                  <a:gd name="connsiteX2" fmla="*/ 442912 w 2458684"/>
                  <a:gd name="connsiteY2" fmla="*/ 383382 h 383382"/>
                  <a:gd name="connsiteX3" fmla="*/ 2426493 w 2458684"/>
                  <a:gd name="connsiteY3" fmla="*/ 319088 h 383382"/>
                  <a:gd name="connsiteX4" fmla="*/ 2426493 w 2458684"/>
                  <a:gd name="connsiteY4" fmla="*/ 104776 h 383382"/>
                  <a:gd name="connsiteX5" fmla="*/ 457199 w 2458684"/>
                  <a:gd name="connsiteY5" fmla="*/ 140494 h 383382"/>
                  <a:gd name="connsiteX6" fmla="*/ 11905 w 2458684"/>
                  <a:gd name="connsiteY6" fmla="*/ 0 h 383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8684" h="383382">
                    <a:moveTo>
                      <a:pt x="11905" y="0"/>
                    </a:moveTo>
                    <a:cubicBezTo>
                      <a:pt x="25399" y="53182"/>
                      <a:pt x="19843" y="123033"/>
                      <a:pt x="0" y="138114"/>
                    </a:cubicBezTo>
                    <a:lnTo>
                      <a:pt x="442912" y="383382"/>
                    </a:lnTo>
                    <a:lnTo>
                      <a:pt x="2426493" y="319088"/>
                    </a:lnTo>
                    <a:cubicBezTo>
                      <a:pt x="2466181" y="277813"/>
                      <a:pt x="2472531" y="174625"/>
                      <a:pt x="2426493" y="104776"/>
                    </a:cubicBezTo>
                    <a:lnTo>
                      <a:pt x="457199" y="140494"/>
                    </a:lnTo>
                    <a:lnTo>
                      <a:pt x="1190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3601"/>
              </a:p>
            </p:txBody>
          </p:sp>
        </p:grpSp>
        <p:grpSp>
          <p:nvGrpSpPr>
            <p:cNvPr id="115" name="Group 49">
              <a:extLst>
                <a:ext uri="{FF2B5EF4-FFF2-40B4-BE49-F238E27FC236}">
                  <a16:creationId xmlns:a16="http://schemas.microsoft.com/office/drawing/2014/main" id="{2B752409-3C27-4488-AD82-C7ED806590F8}"/>
                </a:ext>
              </a:extLst>
            </p:cNvPr>
            <p:cNvGrpSpPr/>
            <p:nvPr/>
          </p:nvGrpSpPr>
          <p:grpSpPr>
            <a:xfrm flipH="1">
              <a:off x="4155315" y="4711652"/>
              <a:ext cx="1753505" cy="486436"/>
              <a:chOff x="3622676" y="3492499"/>
              <a:chExt cx="2575177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22" name="Freeform 21">
                <a:extLst>
                  <a:ext uri="{FF2B5EF4-FFF2-40B4-BE49-F238E27FC236}">
                    <a16:creationId xmlns:a16="http://schemas.microsoft.com/office/drawing/2014/main" id="{6BC3A07B-F63D-47E8-8101-204CBC6D9DDD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5177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3535"/>
                  <a:gd name="connsiteY0" fmla="*/ 0 h 714375"/>
                  <a:gd name="connsiteX1" fmla="*/ 6350 w 2573535"/>
                  <a:gd name="connsiteY1" fmla="*/ 177800 h 714375"/>
                  <a:gd name="connsiteX2" fmla="*/ 9525 w 2573535"/>
                  <a:gd name="connsiteY2" fmla="*/ 266700 h 714375"/>
                  <a:gd name="connsiteX3" fmla="*/ 2460625 w 2573535"/>
                  <a:gd name="connsiteY3" fmla="*/ 273050 h 714375"/>
                  <a:gd name="connsiteX4" fmla="*/ 2457450 w 2573535"/>
                  <a:gd name="connsiteY4" fmla="*/ 587375 h 714375"/>
                  <a:gd name="connsiteX5" fmla="*/ 66675 w 2573535"/>
                  <a:gd name="connsiteY5" fmla="*/ 590550 h 714375"/>
                  <a:gd name="connsiteX6" fmla="*/ 88900 w 2573535"/>
                  <a:gd name="connsiteY6" fmla="*/ 593725 h 714375"/>
                  <a:gd name="connsiteX7" fmla="*/ 92075 w 2573535"/>
                  <a:gd name="connsiteY7" fmla="*/ 546100 h 714375"/>
                  <a:gd name="connsiteX8" fmla="*/ 0 w 2573535"/>
                  <a:gd name="connsiteY8" fmla="*/ 619125 h 714375"/>
                  <a:gd name="connsiteX9" fmla="*/ 6350 w 2573535"/>
                  <a:gd name="connsiteY9" fmla="*/ 714375 h 714375"/>
                  <a:gd name="connsiteX10" fmla="*/ 2565400 w 2573535"/>
                  <a:gd name="connsiteY10" fmla="*/ 714375 h 714375"/>
                  <a:gd name="connsiteX11" fmla="*/ 2567732 w 2573535"/>
                  <a:gd name="connsiteY11" fmla="*/ 201861 h 714375"/>
                  <a:gd name="connsiteX12" fmla="*/ 2295525 w 2573535"/>
                  <a:gd name="connsiteY12" fmla="*/ 0 h 714375"/>
                  <a:gd name="connsiteX13" fmla="*/ 225425 w 2573535"/>
                  <a:gd name="connsiteY13" fmla="*/ 0 h 714375"/>
                  <a:gd name="connsiteX0" fmla="*/ 225425 w 2575177"/>
                  <a:gd name="connsiteY0" fmla="*/ 0 h 714375"/>
                  <a:gd name="connsiteX1" fmla="*/ 6350 w 2575177"/>
                  <a:gd name="connsiteY1" fmla="*/ 177800 h 714375"/>
                  <a:gd name="connsiteX2" fmla="*/ 9525 w 2575177"/>
                  <a:gd name="connsiteY2" fmla="*/ 266700 h 714375"/>
                  <a:gd name="connsiteX3" fmla="*/ 2460625 w 2575177"/>
                  <a:gd name="connsiteY3" fmla="*/ 273050 h 714375"/>
                  <a:gd name="connsiteX4" fmla="*/ 2457450 w 2575177"/>
                  <a:gd name="connsiteY4" fmla="*/ 587375 h 714375"/>
                  <a:gd name="connsiteX5" fmla="*/ 66675 w 2575177"/>
                  <a:gd name="connsiteY5" fmla="*/ 590550 h 714375"/>
                  <a:gd name="connsiteX6" fmla="*/ 88900 w 2575177"/>
                  <a:gd name="connsiteY6" fmla="*/ 593725 h 714375"/>
                  <a:gd name="connsiteX7" fmla="*/ 92075 w 2575177"/>
                  <a:gd name="connsiteY7" fmla="*/ 546100 h 714375"/>
                  <a:gd name="connsiteX8" fmla="*/ 0 w 2575177"/>
                  <a:gd name="connsiteY8" fmla="*/ 619125 h 714375"/>
                  <a:gd name="connsiteX9" fmla="*/ 6350 w 2575177"/>
                  <a:gd name="connsiteY9" fmla="*/ 714375 h 714375"/>
                  <a:gd name="connsiteX10" fmla="*/ 2565400 w 2575177"/>
                  <a:gd name="connsiteY10" fmla="*/ 714375 h 714375"/>
                  <a:gd name="connsiteX11" fmla="*/ 2572743 w 2575177"/>
                  <a:gd name="connsiteY11" fmla="*/ 201861 h 714375"/>
                  <a:gd name="connsiteX12" fmla="*/ 2295525 w 2575177"/>
                  <a:gd name="connsiteY12" fmla="*/ 0 h 714375"/>
                  <a:gd name="connsiteX13" fmla="*/ 225425 w 2575177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5177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0626" y="377544"/>
                      <a:pt x="2572743" y="201861"/>
                    </a:cubicBezTo>
                    <a:cubicBezTo>
                      <a:pt x="2487018" y="120369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 dirty="0"/>
              </a:p>
            </p:txBody>
          </p:sp>
          <p:sp>
            <p:nvSpPr>
              <p:cNvPr id="123" name="Rectangle 22">
                <a:extLst>
                  <a:ext uri="{FF2B5EF4-FFF2-40B4-BE49-F238E27FC236}">
                    <a16:creationId xmlns:a16="http://schemas.microsoft.com/office/drawing/2014/main" id="{53FC7B13-8F9F-43F2-814D-9ADB346D520C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/>
              </a:p>
            </p:txBody>
          </p:sp>
        </p:grpSp>
        <p:grpSp>
          <p:nvGrpSpPr>
            <p:cNvPr id="116" name="Group 50">
              <a:extLst>
                <a:ext uri="{FF2B5EF4-FFF2-40B4-BE49-F238E27FC236}">
                  <a16:creationId xmlns:a16="http://schemas.microsoft.com/office/drawing/2014/main" id="{31279CA7-84B3-40DB-A053-5C1E531FA5BC}"/>
                </a:ext>
              </a:extLst>
            </p:cNvPr>
            <p:cNvGrpSpPr/>
            <p:nvPr/>
          </p:nvGrpSpPr>
          <p:grpSpPr>
            <a:xfrm>
              <a:off x="4203709" y="4329734"/>
              <a:ext cx="1681345" cy="465751"/>
              <a:chOff x="3622676" y="3492499"/>
              <a:chExt cx="2578868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20" name="Freeform 24">
                <a:extLst>
                  <a:ext uri="{FF2B5EF4-FFF2-40B4-BE49-F238E27FC236}">
                    <a16:creationId xmlns:a16="http://schemas.microsoft.com/office/drawing/2014/main" id="{9DB16EC4-24F4-4589-A48C-48A293E99769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8868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8868"/>
                  <a:gd name="connsiteY0" fmla="*/ 0 h 714375"/>
                  <a:gd name="connsiteX1" fmla="*/ 6350 w 2578868"/>
                  <a:gd name="connsiteY1" fmla="*/ 177800 h 714375"/>
                  <a:gd name="connsiteX2" fmla="*/ 9525 w 2578868"/>
                  <a:gd name="connsiteY2" fmla="*/ 266700 h 714375"/>
                  <a:gd name="connsiteX3" fmla="*/ 2460625 w 2578868"/>
                  <a:gd name="connsiteY3" fmla="*/ 273050 h 714375"/>
                  <a:gd name="connsiteX4" fmla="*/ 2457450 w 2578868"/>
                  <a:gd name="connsiteY4" fmla="*/ 587375 h 714375"/>
                  <a:gd name="connsiteX5" fmla="*/ 66675 w 2578868"/>
                  <a:gd name="connsiteY5" fmla="*/ 590550 h 714375"/>
                  <a:gd name="connsiteX6" fmla="*/ 88900 w 2578868"/>
                  <a:gd name="connsiteY6" fmla="*/ 593725 h 714375"/>
                  <a:gd name="connsiteX7" fmla="*/ 92075 w 2578868"/>
                  <a:gd name="connsiteY7" fmla="*/ 546100 h 714375"/>
                  <a:gd name="connsiteX8" fmla="*/ 0 w 2578868"/>
                  <a:gd name="connsiteY8" fmla="*/ 619125 h 714375"/>
                  <a:gd name="connsiteX9" fmla="*/ 6350 w 2578868"/>
                  <a:gd name="connsiteY9" fmla="*/ 714375 h 714375"/>
                  <a:gd name="connsiteX10" fmla="*/ 2565400 w 2578868"/>
                  <a:gd name="connsiteY10" fmla="*/ 714375 h 714375"/>
                  <a:gd name="connsiteX11" fmla="*/ 2578868 w 2578868"/>
                  <a:gd name="connsiteY11" fmla="*/ 202083 h 714375"/>
                  <a:gd name="connsiteX12" fmla="*/ 2295525 w 2578868"/>
                  <a:gd name="connsiteY12" fmla="*/ 0 h 714375"/>
                  <a:gd name="connsiteX13" fmla="*/ 225425 w 2578868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8868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6751" y="377766"/>
                      <a:pt x="2578868" y="202083"/>
                    </a:cubicBezTo>
                    <a:cubicBezTo>
                      <a:pt x="2493143" y="120591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 dirty="0"/>
              </a:p>
            </p:txBody>
          </p:sp>
          <p:sp>
            <p:nvSpPr>
              <p:cNvPr id="121" name="Rectangle 22">
                <a:extLst>
                  <a:ext uri="{FF2B5EF4-FFF2-40B4-BE49-F238E27FC236}">
                    <a16:creationId xmlns:a16="http://schemas.microsoft.com/office/drawing/2014/main" id="{42C56BDA-E2FE-4836-BFCA-6CADB1BF9691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/>
              </a:p>
            </p:txBody>
          </p:sp>
        </p:grpSp>
        <p:grpSp>
          <p:nvGrpSpPr>
            <p:cNvPr id="117" name="Group 51">
              <a:extLst>
                <a:ext uri="{FF2B5EF4-FFF2-40B4-BE49-F238E27FC236}">
                  <a16:creationId xmlns:a16="http://schemas.microsoft.com/office/drawing/2014/main" id="{A806BAE6-2B82-4A65-A0B3-98FC9E9941D8}"/>
                </a:ext>
              </a:extLst>
            </p:cNvPr>
            <p:cNvGrpSpPr/>
            <p:nvPr/>
          </p:nvGrpSpPr>
          <p:grpSpPr>
            <a:xfrm>
              <a:off x="4117666" y="4061275"/>
              <a:ext cx="1832471" cy="391100"/>
              <a:chOff x="3644106" y="3130550"/>
              <a:chExt cx="2603340" cy="55562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18" name="Freeform 27">
                <a:extLst>
                  <a:ext uri="{FF2B5EF4-FFF2-40B4-BE49-F238E27FC236}">
                    <a16:creationId xmlns:a16="http://schemas.microsoft.com/office/drawing/2014/main" id="{EEBF2CB3-984E-427D-B525-F685ED293445}"/>
                  </a:ext>
                </a:extLst>
              </p:cNvPr>
              <p:cNvSpPr/>
              <p:nvPr/>
            </p:nvSpPr>
            <p:spPr>
              <a:xfrm>
                <a:off x="3644106" y="3130550"/>
                <a:ext cx="2603340" cy="555625"/>
              </a:xfrm>
              <a:custGeom>
                <a:avLst/>
                <a:gdLst>
                  <a:gd name="connsiteX0" fmla="*/ 47625 w 2552700"/>
                  <a:gd name="connsiteY0" fmla="*/ 374650 h 685800"/>
                  <a:gd name="connsiteX1" fmla="*/ 0 w 2552700"/>
                  <a:gd name="connsiteY1" fmla="*/ 422275 h 685800"/>
                  <a:gd name="connsiteX2" fmla="*/ 447675 w 2552700"/>
                  <a:gd name="connsiteY2" fmla="*/ 685800 h 685800"/>
                  <a:gd name="connsiteX3" fmla="*/ 2549525 w 2552700"/>
                  <a:gd name="connsiteY3" fmla="*/ 615950 h 685800"/>
                  <a:gd name="connsiteX4" fmla="*/ 2552700 w 2552700"/>
                  <a:gd name="connsiteY4" fmla="*/ 273050 h 685800"/>
                  <a:gd name="connsiteX5" fmla="*/ 1384300 w 2552700"/>
                  <a:gd name="connsiteY5" fmla="*/ 0 h 685800"/>
                  <a:gd name="connsiteX6" fmla="*/ 6350 w 2552700"/>
                  <a:gd name="connsiteY6" fmla="*/ 168275 h 685800"/>
                  <a:gd name="connsiteX7" fmla="*/ 3175 w 2552700"/>
                  <a:gd name="connsiteY7" fmla="*/ 206375 h 685800"/>
                  <a:gd name="connsiteX8" fmla="*/ 463550 w 2552700"/>
                  <a:gd name="connsiteY8" fmla="*/ 374650 h 685800"/>
                  <a:gd name="connsiteX9" fmla="*/ 2520950 w 2552700"/>
                  <a:gd name="connsiteY9" fmla="*/ 333375 h 685800"/>
                  <a:gd name="connsiteX10" fmla="*/ 2501900 w 2552700"/>
                  <a:gd name="connsiteY10" fmla="*/ 549275 h 685800"/>
                  <a:gd name="connsiteX11" fmla="*/ 473075 w 2552700"/>
                  <a:gd name="connsiteY11" fmla="*/ 622300 h 685800"/>
                  <a:gd name="connsiteX12" fmla="*/ 47625 w 2552700"/>
                  <a:gd name="connsiteY12" fmla="*/ 374650 h 685800"/>
                  <a:gd name="connsiteX0" fmla="*/ 47625 w 2552700"/>
                  <a:gd name="connsiteY0" fmla="*/ 263525 h 574675"/>
                  <a:gd name="connsiteX1" fmla="*/ 0 w 2552700"/>
                  <a:gd name="connsiteY1" fmla="*/ 311150 h 574675"/>
                  <a:gd name="connsiteX2" fmla="*/ 447675 w 2552700"/>
                  <a:gd name="connsiteY2" fmla="*/ 574675 h 574675"/>
                  <a:gd name="connsiteX3" fmla="*/ 2549525 w 2552700"/>
                  <a:gd name="connsiteY3" fmla="*/ 504825 h 574675"/>
                  <a:gd name="connsiteX4" fmla="*/ 2552700 w 2552700"/>
                  <a:gd name="connsiteY4" fmla="*/ 161925 h 574675"/>
                  <a:gd name="connsiteX5" fmla="*/ 1552575 w 2552700"/>
                  <a:gd name="connsiteY5" fmla="*/ 0 h 574675"/>
                  <a:gd name="connsiteX6" fmla="*/ 6350 w 2552700"/>
                  <a:gd name="connsiteY6" fmla="*/ 57150 h 574675"/>
                  <a:gd name="connsiteX7" fmla="*/ 3175 w 2552700"/>
                  <a:gd name="connsiteY7" fmla="*/ 95250 h 574675"/>
                  <a:gd name="connsiteX8" fmla="*/ 463550 w 2552700"/>
                  <a:gd name="connsiteY8" fmla="*/ 263525 h 574675"/>
                  <a:gd name="connsiteX9" fmla="*/ 2520950 w 2552700"/>
                  <a:gd name="connsiteY9" fmla="*/ 222250 h 574675"/>
                  <a:gd name="connsiteX10" fmla="*/ 2501900 w 2552700"/>
                  <a:gd name="connsiteY10" fmla="*/ 438150 h 574675"/>
                  <a:gd name="connsiteX11" fmla="*/ 473075 w 2552700"/>
                  <a:gd name="connsiteY11" fmla="*/ 511175 h 574675"/>
                  <a:gd name="connsiteX12" fmla="*/ 47625 w 2552700"/>
                  <a:gd name="connsiteY12" fmla="*/ 263525 h 574675"/>
                  <a:gd name="connsiteX0" fmla="*/ 47625 w 2552700"/>
                  <a:gd name="connsiteY0" fmla="*/ 244475 h 555625"/>
                  <a:gd name="connsiteX1" fmla="*/ 0 w 2552700"/>
                  <a:gd name="connsiteY1" fmla="*/ 292100 h 555625"/>
                  <a:gd name="connsiteX2" fmla="*/ 447675 w 2552700"/>
                  <a:gd name="connsiteY2" fmla="*/ 555625 h 555625"/>
                  <a:gd name="connsiteX3" fmla="*/ 2549525 w 2552700"/>
                  <a:gd name="connsiteY3" fmla="*/ 485775 h 555625"/>
                  <a:gd name="connsiteX4" fmla="*/ 2552700 w 2552700"/>
                  <a:gd name="connsiteY4" fmla="*/ 142875 h 555625"/>
                  <a:gd name="connsiteX5" fmla="*/ 1606550 w 2552700"/>
                  <a:gd name="connsiteY5" fmla="*/ 0 h 555625"/>
                  <a:gd name="connsiteX6" fmla="*/ 6350 w 2552700"/>
                  <a:gd name="connsiteY6" fmla="*/ 38100 h 555625"/>
                  <a:gd name="connsiteX7" fmla="*/ 3175 w 2552700"/>
                  <a:gd name="connsiteY7" fmla="*/ 76200 h 555625"/>
                  <a:gd name="connsiteX8" fmla="*/ 463550 w 2552700"/>
                  <a:gd name="connsiteY8" fmla="*/ 244475 h 555625"/>
                  <a:gd name="connsiteX9" fmla="*/ 2520950 w 2552700"/>
                  <a:gd name="connsiteY9" fmla="*/ 203200 h 555625"/>
                  <a:gd name="connsiteX10" fmla="*/ 2501900 w 2552700"/>
                  <a:gd name="connsiteY10" fmla="*/ 419100 h 555625"/>
                  <a:gd name="connsiteX11" fmla="*/ 473075 w 2552700"/>
                  <a:gd name="connsiteY11" fmla="*/ 492125 h 555625"/>
                  <a:gd name="connsiteX12" fmla="*/ 47625 w 2552700"/>
                  <a:gd name="connsiteY12" fmla="*/ 244475 h 555625"/>
                  <a:gd name="connsiteX0" fmla="*/ 47625 w 2585519"/>
                  <a:gd name="connsiteY0" fmla="*/ 244475 h 555625"/>
                  <a:gd name="connsiteX1" fmla="*/ 0 w 2585519"/>
                  <a:gd name="connsiteY1" fmla="*/ 292100 h 555625"/>
                  <a:gd name="connsiteX2" fmla="*/ 447675 w 2585519"/>
                  <a:gd name="connsiteY2" fmla="*/ 555625 h 555625"/>
                  <a:gd name="connsiteX3" fmla="*/ 2549525 w 2585519"/>
                  <a:gd name="connsiteY3" fmla="*/ 485775 h 555625"/>
                  <a:gd name="connsiteX4" fmla="*/ 2552700 w 2585519"/>
                  <a:gd name="connsiteY4" fmla="*/ 142875 h 555625"/>
                  <a:gd name="connsiteX5" fmla="*/ 1606550 w 2585519"/>
                  <a:gd name="connsiteY5" fmla="*/ 0 h 555625"/>
                  <a:gd name="connsiteX6" fmla="*/ 6350 w 2585519"/>
                  <a:gd name="connsiteY6" fmla="*/ 38100 h 555625"/>
                  <a:gd name="connsiteX7" fmla="*/ 3175 w 2585519"/>
                  <a:gd name="connsiteY7" fmla="*/ 76200 h 555625"/>
                  <a:gd name="connsiteX8" fmla="*/ 463550 w 2585519"/>
                  <a:gd name="connsiteY8" fmla="*/ 244475 h 555625"/>
                  <a:gd name="connsiteX9" fmla="*/ 2520950 w 2585519"/>
                  <a:gd name="connsiteY9" fmla="*/ 203200 h 555625"/>
                  <a:gd name="connsiteX10" fmla="*/ 2501900 w 2585519"/>
                  <a:gd name="connsiteY10" fmla="*/ 419100 h 555625"/>
                  <a:gd name="connsiteX11" fmla="*/ 473075 w 2585519"/>
                  <a:gd name="connsiteY11" fmla="*/ 492125 h 555625"/>
                  <a:gd name="connsiteX12" fmla="*/ 47625 w 2585519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520950 w 2599371"/>
                  <a:gd name="connsiteY9" fmla="*/ 203200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501900 w 2599371"/>
                  <a:gd name="connsiteY11" fmla="*/ 41910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479675 w 2599371"/>
                  <a:gd name="connsiteY11" fmla="*/ 42545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740156"/>
                  <a:gd name="connsiteY0" fmla="*/ 244475 h 555625"/>
                  <a:gd name="connsiteX1" fmla="*/ 0 w 2740156"/>
                  <a:gd name="connsiteY1" fmla="*/ 292100 h 555625"/>
                  <a:gd name="connsiteX2" fmla="*/ 447675 w 2740156"/>
                  <a:gd name="connsiteY2" fmla="*/ 555625 h 555625"/>
                  <a:gd name="connsiteX3" fmla="*/ 2549525 w 2740156"/>
                  <a:gd name="connsiteY3" fmla="*/ 485775 h 555625"/>
                  <a:gd name="connsiteX4" fmla="*/ 2552700 w 2740156"/>
                  <a:gd name="connsiteY4" fmla="*/ 142875 h 555625"/>
                  <a:gd name="connsiteX5" fmla="*/ 1606550 w 2740156"/>
                  <a:gd name="connsiteY5" fmla="*/ 0 h 555625"/>
                  <a:gd name="connsiteX6" fmla="*/ 6350 w 2740156"/>
                  <a:gd name="connsiteY6" fmla="*/ 38100 h 555625"/>
                  <a:gd name="connsiteX7" fmla="*/ 3175 w 2740156"/>
                  <a:gd name="connsiteY7" fmla="*/ 76200 h 555625"/>
                  <a:gd name="connsiteX8" fmla="*/ 463550 w 2740156"/>
                  <a:gd name="connsiteY8" fmla="*/ 244475 h 555625"/>
                  <a:gd name="connsiteX9" fmla="*/ 2495550 w 2740156"/>
                  <a:gd name="connsiteY9" fmla="*/ 206375 h 555625"/>
                  <a:gd name="connsiteX10" fmla="*/ 2479675 w 2740156"/>
                  <a:gd name="connsiteY10" fmla="*/ 425450 h 555625"/>
                  <a:gd name="connsiteX11" fmla="*/ 473075 w 2740156"/>
                  <a:gd name="connsiteY11" fmla="*/ 492125 h 555625"/>
                  <a:gd name="connsiteX12" fmla="*/ 47625 w 2740156"/>
                  <a:gd name="connsiteY12" fmla="*/ 244475 h 555625"/>
                  <a:gd name="connsiteX0" fmla="*/ 47625 w 2646925"/>
                  <a:gd name="connsiteY0" fmla="*/ 244475 h 555625"/>
                  <a:gd name="connsiteX1" fmla="*/ 0 w 2646925"/>
                  <a:gd name="connsiteY1" fmla="*/ 292100 h 555625"/>
                  <a:gd name="connsiteX2" fmla="*/ 447675 w 2646925"/>
                  <a:gd name="connsiteY2" fmla="*/ 555625 h 555625"/>
                  <a:gd name="connsiteX3" fmla="*/ 2549525 w 2646925"/>
                  <a:gd name="connsiteY3" fmla="*/ 485775 h 555625"/>
                  <a:gd name="connsiteX4" fmla="*/ 2552700 w 2646925"/>
                  <a:gd name="connsiteY4" fmla="*/ 142875 h 555625"/>
                  <a:gd name="connsiteX5" fmla="*/ 1606550 w 2646925"/>
                  <a:gd name="connsiteY5" fmla="*/ 0 h 555625"/>
                  <a:gd name="connsiteX6" fmla="*/ 6350 w 2646925"/>
                  <a:gd name="connsiteY6" fmla="*/ 38100 h 555625"/>
                  <a:gd name="connsiteX7" fmla="*/ 3175 w 2646925"/>
                  <a:gd name="connsiteY7" fmla="*/ 76200 h 555625"/>
                  <a:gd name="connsiteX8" fmla="*/ 463550 w 2646925"/>
                  <a:gd name="connsiteY8" fmla="*/ 244475 h 555625"/>
                  <a:gd name="connsiteX9" fmla="*/ 2495550 w 2646925"/>
                  <a:gd name="connsiteY9" fmla="*/ 206375 h 555625"/>
                  <a:gd name="connsiteX10" fmla="*/ 2479675 w 2646925"/>
                  <a:gd name="connsiteY10" fmla="*/ 425450 h 555625"/>
                  <a:gd name="connsiteX11" fmla="*/ 473075 w 2646925"/>
                  <a:gd name="connsiteY11" fmla="*/ 492125 h 555625"/>
                  <a:gd name="connsiteX12" fmla="*/ 47625 w 2646925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24625 w 2608121"/>
                  <a:gd name="connsiteY0" fmla="*/ 244475 h 555625"/>
                  <a:gd name="connsiteX1" fmla="*/ 8750 w 2608121"/>
                  <a:gd name="connsiteY1" fmla="*/ 292100 h 555625"/>
                  <a:gd name="connsiteX2" fmla="*/ 456425 w 2608121"/>
                  <a:gd name="connsiteY2" fmla="*/ 555625 h 555625"/>
                  <a:gd name="connsiteX3" fmla="*/ 2558275 w 2608121"/>
                  <a:gd name="connsiteY3" fmla="*/ 485775 h 555625"/>
                  <a:gd name="connsiteX4" fmla="*/ 2561450 w 2608121"/>
                  <a:gd name="connsiteY4" fmla="*/ 142875 h 555625"/>
                  <a:gd name="connsiteX5" fmla="*/ 1615300 w 2608121"/>
                  <a:gd name="connsiteY5" fmla="*/ 0 h 555625"/>
                  <a:gd name="connsiteX6" fmla="*/ 15100 w 2608121"/>
                  <a:gd name="connsiteY6" fmla="*/ 38100 h 555625"/>
                  <a:gd name="connsiteX7" fmla="*/ 11925 w 2608121"/>
                  <a:gd name="connsiteY7" fmla="*/ 76200 h 555625"/>
                  <a:gd name="connsiteX8" fmla="*/ 472300 w 2608121"/>
                  <a:gd name="connsiteY8" fmla="*/ 244475 h 555625"/>
                  <a:gd name="connsiteX9" fmla="*/ 2478900 w 2608121"/>
                  <a:gd name="connsiteY9" fmla="*/ 209550 h 555625"/>
                  <a:gd name="connsiteX10" fmla="*/ 2488425 w 2608121"/>
                  <a:gd name="connsiteY10" fmla="*/ 425450 h 555625"/>
                  <a:gd name="connsiteX11" fmla="*/ 481825 w 2608121"/>
                  <a:gd name="connsiteY11" fmla="*/ 492125 h 555625"/>
                  <a:gd name="connsiteX12" fmla="*/ 24625 w 2608121"/>
                  <a:gd name="connsiteY12" fmla="*/ 244475 h 555625"/>
                  <a:gd name="connsiteX0" fmla="*/ 20208 w 2622754"/>
                  <a:gd name="connsiteY0" fmla="*/ 244475 h 555625"/>
                  <a:gd name="connsiteX1" fmla="*/ 23383 w 2622754"/>
                  <a:gd name="connsiteY1" fmla="*/ 292100 h 555625"/>
                  <a:gd name="connsiteX2" fmla="*/ 471058 w 2622754"/>
                  <a:gd name="connsiteY2" fmla="*/ 555625 h 555625"/>
                  <a:gd name="connsiteX3" fmla="*/ 2572908 w 2622754"/>
                  <a:gd name="connsiteY3" fmla="*/ 485775 h 555625"/>
                  <a:gd name="connsiteX4" fmla="*/ 2576083 w 2622754"/>
                  <a:gd name="connsiteY4" fmla="*/ 142875 h 555625"/>
                  <a:gd name="connsiteX5" fmla="*/ 1629933 w 2622754"/>
                  <a:gd name="connsiteY5" fmla="*/ 0 h 555625"/>
                  <a:gd name="connsiteX6" fmla="*/ 29733 w 2622754"/>
                  <a:gd name="connsiteY6" fmla="*/ 38100 h 555625"/>
                  <a:gd name="connsiteX7" fmla="*/ 26558 w 2622754"/>
                  <a:gd name="connsiteY7" fmla="*/ 76200 h 555625"/>
                  <a:gd name="connsiteX8" fmla="*/ 486933 w 2622754"/>
                  <a:gd name="connsiteY8" fmla="*/ 244475 h 555625"/>
                  <a:gd name="connsiteX9" fmla="*/ 2493533 w 2622754"/>
                  <a:gd name="connsiteY9" fmla="*/ 209550 h 555625"/>
                  <a:gd name="connsiteX10" fmla="*/ 2503058 w 2622754"/>
                  <a:gd name="connsiteY10" fmla="*/ 425450 h 555625"/>
                  <a:gd name="connsiteX11" fmla="*/ 496458 w 2622754"/>
                  <a:gd name="connsiteY11" fmla="*/ 492125 h 555625"/>
                  <a:gd name="connsiteX12" fmla="*/ 20208 w 2622754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63500 w 2599371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85775 w 2599371"/>
                  <a:gd name="connsiteY11" fmla="*/ 488950 h 555625"/>
                  <a:gd name="connsiteX12" fmla="*/ 63500 w 2599371"/>
                  <a:gd name="connsiteY12" fmla="*/ 244475 h 555625"/>
                  <a:gd name="connsiteX0" fmla="*/ 96355 w 2632226"/>
                  <a:gd name="connsiteY0" fmla="*/ 244475 h 555625"/>
                  <a:gd name="connsiteX1" fmla="*/ 36030 w 2632226"/>
                  <a:gd name="connsiteY1" fmla="*/ 247650 h 555625"/>
                  <a:gd name="connsiteX2" fmla="*/ 32855 w 2632226"/>
                  <a:gd name="connsiteY2" fmla="*/ 292100 h 555625"/>
                  <a:gd name="connsiteX3" fmla="*/ 480530 w 2632226"/>
                  <a:gd name="connsiteY3" fmla="*/ 555625 h 555625"/>
                  <a:gd name="connsiteX4" fmla="*/ 2582380 w 2632226"/>
                  <a:gd name="connsiteY4" fmla="*/ 485775 h 555625"/>
                  <a:gd name="connsiteX5" fmla="*/ 2585555 w 2632226"/>
                  <a:gd name="connsiteY5" fmla="*/ 142875 h 555625"/>
                  <a:gd name="connsiteX6" fmla="*/ 1639405 w 2632226"/>
                  <a:gd name="connsiteY6" fmla="*/ 0 h 555625"/>
                  <a:gd name="connsiteX7" fmla="*/ 39205 w 2632226"/>
                  <a:gd name="connsiteY7" fmla="*/ 38100 h 555625"/>
                  <a:gd name="connsiteX8" fmla="*/ 36030 w 2632226"/>
                  <a:gd name="connsiteY8" fmla="*/ 76200 h 555625"/>
                  <a:gd name="connsiteX9" fmla="*/ 496405 w 2632226"/>
                  <a:gd name="connsiteY9" fmla="*/ 244475 h 555625"/>
                  <a:gd name="connsiteX10" fmla="*/ 2503005 w 2632226"/>
                  <a:gd name="connsiteY10" fmla="*/ 209550 h 555625"/>
                  <a:gd name="connsiteX11" fmla="*/ 2512530 w 2632226"/>
                  <a:gd name="connsiteY11" fmla="*/ 425450 h 555625"/>
                  <a:gd name="connsiteX12" fmla="*/ 518630 w 2632226"/>
                  <a:gd name="connsiteY12" fmla="*/ 488950 h 555625"/>
                  <a:gd name="connsiteX13" fmla="*/ 96355 w 2632226"/>
                  <a:gd name="connsiteY13" fmla="*/ 244475 h 555625"/>
                  <a:gd name="connsiteX0" fmla="*/ 105580 w 2641451"/>
                  <a:gd name="connsiteY0" fmla="*/ 244475 h 555625"/>
                  <a:gd name="connsiteX1" fmla="*/ 19061 w 2641451"/>
                  <a:gd name="connsiteY1" fmla="*/ 226218 h 555625"/>
                  <a:gd name="connsiteX2" fmla="*/ 42080 w 2641451"/>
                  <a:gd name="connsiteY2" fmla="*/ 292100 h 555625"/>
                  <a:gd name="connsiteX3" fmla="*/ 489755 w 2641451"/>
                  <a:gd name="connsiteY3" fmla="*/ 555625 h 555625"/>
                  <a:gd name="connsiteX4" fmla="*/ 2591605 w 2641451"/>
                  <a:gd name="connsiteY4" fmla="*/ 485775 h 555625"/>
                  <a:gd name="connsiteX5" fmla="*/ 2594780 w 2641451"/>
                  <a:gd name="connsiteY5" fmla="*/ 142875 h 555625"/>
                  <a:gd name="connsiteX6" fmla="*/ 1648630 w 2641451"/>
                  <a:gd name="connsiteY6" fmla="*/ 0 h 555625"/>
                  <a:gd name="connsiteX7" fmla="*/ 48430 w 2641451"/>
                  <a:gd name="connsiteY7" fmla="*/ 38100 h 555625"/>
                  <a:gd name="connsiteX8" fmla="*/ 45255 w 2641451"/>
                  <a:gd name="connsiteY8" fmla="*/ 76200 h 555625"/>
                  <a:gd name="connsiteX9" fmla="*/ 505630 w 2641451"/>
                  <a:gd name="connsiteY9" fmla="*/ 244475 h 555625"/>
                  <a:gd name="connsiteX10" fmla="*/ 2512230 w 2641451"/>
                  <a:gd name="connsiteY10" fmla="*/ 209550 h 555625"/>
                  <a:gd name="connsiteX11" fmla="*/ 2521755 w 2641451"/>
                  <a:gd name="connsiteY11" fmla="*/ 425450 h 555625"/>
                  <a:gd name="connsiteX12" fmla="*/ 527855 w 2641451"/>
                  <a:gd name="connsiteY12" fmla="*/ 488950 h 555625"/>
                  <a:gd name="connsiteX13" fmla="*/ 105580 w 2641451"/>
                  <a:gd name="connsiteY13" fmla="*/ 244475 h 555625"/>
                  <a:gd name="connsiteX0" fmla="*/ 100036 w 2635907"/>
                  <a:gd name="connsiteY0" fmla="*/ 244475 h 555625"/>
                  <a:gd name="connsiteX1" fmla="*/ 27804 w 2635907"/>
                  <a:gd name="connsiteY1" fmla="*/ 266699 h 555625"/>
                  <a:gd name="connsiteX2" fmla="*/ 36536 w 2635907"/>
                  <a:gd name="connsiteY2" fmla="*/ 292100 h 555625"/>
                  <a:gd name="connsiteX3" fmla="*/ 484211 w 2635907"/>
                  <a:gd name="connsiteY3" fmla="*/ 555625 h 555625"/>
                  <a:gd name="connsiteX4" fmla="*/ 2586061 w 2635907"/>
                  <a:gd name="connsiteY4" fmla="*/ 485775 h 555625"/>
                  <a:gd name="connsiteX5" fmla="*/ 2589236 w 2635907"/>
                  <a:gd name="connsiteY5" fmla="*/ 142875 h 555625"/>
                  <a:gd name="connsiteX6" fmla="*/ 1643086 w 2635907"/>
                  <a:gd name="connsiteY6" fmla="*/ 0 h 555625"/>
                  <a:gd name="connsiteX7" fmla="*/ 42886 w 2635907"/>
                  <a:gd name="connsiteY7" fmla="*/ 38100 h 555625"/>
                  <a:gd name="connsiteX8" fmla="*/ 39711 w 2635907"/>
                  <a:gd name="connsiteY8" fmla="*/ 76200 h 555625"/>
                  <a:gd name="connsiteX9" fmla="*/ 500086 w 2635907"/>
                  <a:gd name="connsiteY9" fmla="*/ 244475 h 555625"/>
                  <a:gd name="connsiteX10" fmla="*/ 2506686 w 2635907"/>
                  <a:gd name="connsiteY10" fmla="*/ 209550 h 555625"/>
                  <a:gd name="connsiteX11" fmla="*/ 2516211 w 2635907"/>
                  <a:gd name="connsiteY11" fmla="*/ 425450 h 555625"/>
                  <a:gd name="connsiteX12" fmla="*/ 522311 w 2635907"/>
                  <a:gd name="connsiteY12" fmla="*/ 488950 h 555625"/>
                  <a:gd name="connsiteX13" fmla="*/ 100036 w 2635907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98616 w 2634487"/>
                  <a:gd name="connsiteY0" fmla="*/ 244475 h 555625"/>
                  <a:gd name="connsiteX1" fmla="*/ 16859 w 2634487"/>
                  <a:gd name="connsiteY1" fmla="*/ 226218 h 555625"/>
                  <a:gd name="connsiteX2" fmla="*/ 35116 w 2634487"/>
                  <a:gd name="connsiteY2" fmla="*/ 292100 h 555625"/>
                  <a:gd name="connsiteX3" fmla="*/ 482791 w 2634487"/>
                  <a:gd name="connsiteY3" fmla="*/ 555625 h 555625"/>
                  <a:gd name="connsiteX4" fmla="*/ 2584641 w 2634487"/>
                  <a:gd name="connsiteY4" fmla="*/ 485775 h 555625"/>
                  <a:gd name="connsiteX5" fmla="*/ 2587816 w 2634487"/>
                  <a:gd name="connsiteY5" fmla="*/ 142875 h 555625"/>
                  <a:gd name="connsiteX6" fmla="*/ 1641666 w 2634487"/>
                  <a:gd name="connsiteY6" fmla="*/ 0 h 555625"/>
                  <a:gd name="connsiteX7" fmla="*/ 41466 w 2634487"/>
                  <a:gd name="connsiteY7" fmla="*/ 38100 h 555625"/>
                  <a:gd name="connsiteX8" fmla="*/ 38291 w 2634487"/>
                  <a:gd name="connsiteY8" fmla="*/ 76200 h 555625"/>
                  <a:gd name="connsiteX9" fmla="*/ 498666 w 2634487"/>
                  <a:gd name="connsiteY9" fmla="*/ 244475 h 555625"/>
                  <a:gd name="connsiteX10" fmla="*/ 2505266 w 2634487"/>
                  <a:gd name="connsiteY10" fmla="*/ 209550 h 555625"/>
                  <a:gd name="connsiteX11" fmla="*/ 2514791 w 2634487"/>
                  <a:gd name="connsiteY11" fmla="*/ 425450 h 555625"/>
                  <a:gd name="connsiteX12" fmla="*/ 520891 w 2634487"/>
                  <a:gd name="connsiteY12" fmla="*/ 488950 h 555625"/>
                  <a:gd name="connsiteX13" fmla="*/ 98616 w 2634487"/>
                  <a:gd name="connsiteY13" fmla="*/ 244475 h 555625"/>
                  <a:gd name="connsiteX0" fmla="*/ 81757 w 2617628"/>
                  <a:gd name="connsiteY0" fmla="*/ 244475 h 555625"/>
                  <a:gd name="connsiteX1" fmla="*/ 0 w 2617628"/>
                  <a:gd name="connsiteY1" fmla="*/ 226218 h 555625"/>
                  <a:gd name="connsiteX2" fmla="*/ 18257 w 2617628"/>
                  <a:gd name="connsiteY2" fmla="*/ 292100 h 555625"/>
                  <a:gd name="connsiteX3" fmla="*/ 465932 w 2617628"/>
                  <a:gd name="connsiteY3" fmla="*/ 555625 h 555625"/>
                  <a:gd name="connsiteX4" fmla="*/ 2567782 w 2617628"/>
                  <a:gd name="connsiteY4" fmla="*/ 485775 h 555625"/>
                  <a:gd name="connsiteX5" fmla="*/ 2570957 w 2617628"/>
                  <a:gd name="connsiteY5" fmla="*/ 142875 h 555625"/>
                  <a:gd name="connsiteX6" fmla="*/ 1624807 w 2617628"/>
                  <a:gd name="connsiteY6" fmla="*/ 0 h 555625"/>
                  <a:gd name="connsiteX7" fmla="*/ 24607 w 2617628"/>
                  <a:gd name="connsiteY7" fmla="*/ 38100 h 555625"/>
                  <a:gd name="connsiteX8" fmla="*/ 21432 w 2617628"/>
                  <a:gd name="connsiteY8" fmla="*/ 76200 h 555625"/>
                  <a:gd name="connsiteX9" fmla="*/ 481807 w 2617628"/>
                  <a:gd name="connsiteY9" fmla="*/ 244475 h 555625"/>
                  <a:gd name="connsiteX10" fmla="*/ 2488407 w 2617628"/>
                  <a:gd name="connsiteY10" fmla="*/ 209550 h 555625"/>
                  <a:gd name="connsiteX11" fmla="*/ 2497932 w 2617628"/>
                  <a:gd name="connsiteY11" fmla="*/ 425450 h 555625"/>
                  <a:gd name="connsiteX12" fmla="*/ 504032 w 2617628"/>
                  <a:gd name="connsiteY12" fmla="*/ 488950 h 555625"/>
                  <a:gd name="connsiteX13" fmla="*/ 81757 w 2617628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9844 w 2603340"/>
                  <a:gd name="connsiteY7" fmla="*/ 33337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0955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3340" h="555625">
                    <a:moveTo>
                      <a:pt x="67469" y="244475"/>
                    </a:moveTo>
                    <a:cubicBezTo>
                      <a:pt x="66940" y="247651"/>
                      <a:pt x="46301" y="239713"/>
                      <a:pt x="0" y="242887"/>
                    </a:cubicBezTo>
                    <a:cubicBezTo>
                      <a:pt x="6086" y="288924"/>
                      <a:pt x="-2116" y="262732"/>
                      <a:pt x="3969" y="292100"/>
                    </a:cubicBezTo>
                    <a:lnTo>
                      <a:pt x="451644" y="555625"/>
                    </a:lnTo>
                    <a:lnTo>
                      <a:pt x="2553494" y="485775"/>
                    </a:lnTo>
                    <a:cubicBezTo>
                      <a:pt x="2605352" y="396875"/>
                      <a:pt x="2631811" y="276225"/>
                      <a:pt x="2556669" y="142875"/>
                    </a:cubicBezTo>
                    <a:lnTo>
                      <a:pt x="1610519" y="0"/>
                    </a:lnTo>
                    <a:lnTo>
                      <a:pt x="10319" y="30955"/>
                    </a:lnTo>
                    <a:lnTo>
                      <a:pt x="7144" y="76200"/>
                    </a:lnTo>
                    <a:lnTo>
                      <a:pt x="467519" y="244475"/>
                    </a:lnTo>
                    <a:lnTo>
                      <a:pt x="2474119" y="209550"/>
                    </a:lnTo>
                    <a:cubicBezTo>
                      <a:pt x="2527565" y="280988"/>
                      <a:pt x="2515923" y="346075"/>
                      <a:pt x="2483644" y="425450"/>
                    </a:cubicBezTo>
                    <a:lnTo>
                      <a:pt x="489744" y="488950"/>
                    </a:lnTo>
                    <a:lnTo>
                      <a:pt x="67469" y="24447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 dirty="0"/>
              </a:p>
            </p:txBody>
          </p:sp>
          <p:sp>
            <p:nvSpPr>
              <p:cNvPr id="119" name="Freeform 28">
                <a:extLst>
                  <a:ext uri="{FF2B5EF4-FFF2-40B4-BE49-F238E27FC236}">
                    <a16:creationId xmlns:a16="http://schemas.microsoft.com/office/drawing/2014/main" id="{2BAA341A-C14F-416E-9AC9-8B9F73626165}"/>
                  </a:ext>
                </a:extLst>
              </p:cNvPr>
              <p:cNvSpPr/>
              <p:nvPr/>
            </p:nvSpPr>
            <p:spPr>
              <a:xfrm>
                <a:off x="3695702" y="3233738"/>
                <a:ext cx="2458684" cy="383382"/>
              </a:xfrm>
              <a:custGeom>
                <a:avLst/>
                <a:gdLst>
                  <a:gd name="connsiteX0" fmla="*/ 7144 w 2424113"/>
                  <a:gd name="connsiteY0" fmla="*/ 0 h 378619"/>
                  <a:gd name="connsiteX1" fmla="*/ 0 w 2424113"/>
                  <a:gd name="connsiteY1" fmla="*/ 130969 h 378619"/>
                  <a:gd name="connsiteX2" fmla="*/ 431007 w 2424113"/>
                  <a:gd name="connsiteY2" fmla="*/ 378619 h 378619"/>
                  <a:gd name="connsiteX3" fmla="*/ 2424113 w 2424113"/>
                  <a:gd name="connsiteY3" fmla="*/ 304800 h 378619"/>
                  <a:gd name="connsiteX4" fmla="*/ 2414588 w 2424113"/>
                  <a:gd name="connsiteY4" fmla="*/ 109538 h 378619"/>
                  <a:gd name="connsiteX5" fmla="*/ 428625 w 2424113"/>
                  <a:gd name="connsiteY5" fmla="*/ 150019 h 378619"/>
                  <a:gd name="connsiteX6" fmla="*/ 7144 w 2424113"/>
                  <a:gd name="connsiteY6" fmla="*/ 0 h 378619"/>
                  <a:gd name="connsiteX0" fmla="*/ 7144 w 2436996"/>
                  <a:gd name="connsiteY0" fmla="*/ 0 h 378619"/>
                  <a:gd name="connsiteX1" fmla="*/ 0 w 2436996"/>
                  <a:gd name="connsiteY1" fmla="*/ 130969 h 378619"/>
                  <a:gd name="connsiteX2" fmla="*/ 431007 w 2436996"/>
                  <a:gd name="connsiteY2" fmla="*/ 378619 h 378619"/>
                  <a:gd name="connsiteX3" fmla="*/ 2424113 w 2436996"/>
                  <a:gd name="connsiteY3" fmla="*/ 304800 h 378619"/>
                  <a:gd name="connsiteX4" fmla="*/ 2414588 w 2436996"/>
                  <a:gd name="connsiteY4" fmla="*/ 109538 h 378619"/>
                  <a:gd name="connsiteX5" fmla="*/ 428625 w 2436996"/>
                  <a:gd name="connsiteY5" fmla="*/ 150019 h 378619"/>
                  <a:gd name="connsiteX6" fmla="*/ 7144 w 2436996"/>
                  <a:gd name="connsiteY6" fmla="*/ 0 h 378619"/>
                  <a:gd name="connsiteX0" fmla="*/ 7144 w 2448855"/>
                  <a:gd name="connsiteY0" fmla="*/ 0 h 378619"/>
                  <a:gd name="connsiteX1" fmla="*/ 0 w 2448855"/>
                  <a:gd name="connsiteY1" fmla="*/ 130969 h 378619"/>
                  <a:gd name="connsiteX2" fmla="*/ 431007 w 2448855"/>
                  <a:gd name="connsiteY2" fmla="*/ 378619 h 378619"/>
                  <a:gd name="connsiteX3" fmla="*/ 2424113 w 2448855"/>
                  <a:gd name="connsiteY3" fmla="*/ 304800 h 378619"/>
                  <a:gd name="connsiteX4" fmla="*/ 2414588 w 2448855"/>
                  <a:gd name="connsiteY4" fmla="*/ 109538 h 378619"/>
                  <a:gd name="connsiteX5" fmla="*/ 428625 w 2448855"/>
                  <a:gd name="connsiteY5" fmla="*/ 150019 h 378619"/>
                  <a:gd name="connsiteX6" fmla="*/ 7144 w 2448855"/>
                  <a:gd name="connsiteY6" fmla="*/ 0 h 378619"/>
                  <a:gd name="connsiteX0" fmla="*/ 7144 w 2444270"/>
                  <a:gd name="connsiteY0" fmla="*/ 0 h 378619"/>
                  <a:gd name="connsiteX1" fmla="*/ 0 w 2444270"/>
                  <a:gd name="connsiteY1" fmla="*/ 130969 h 378619"/>
                  <a:gd name="connsiteX2" fmla="*/ 431007 w 2444270"/>
                  <a:gd name="connsiteY2" fmla="*/ 378619 h 378619"/>
                  <a:gd name="connsiteX3" fmla="*/ 2414588 w 2444270"/>
                  <a:gd name="connsiteY3" fmla="*/ 314325 h 378619"/>
                  <a:gd name="connsiteX4" fmla="*/ 2414588 w 2444270"/>
                  <a:gd name="connsiteY4" fmla="*/ 109538 h 378619"/>
                  <a:gd name="connsiteX5" fmla="*/ 428625 w 2444270"/>
                  <a:gd name="connsiteY5" fmla="*/ 150019 h 378619"/>
                  <a:gd name="connsiteX6" fmla="*/ 7144 w 2444270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28625 w 2446779"/>
                  <a:gd name="connsiteY5" fmla="*/ 150019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2913 w 2446779"/>
                  <a:gd name="connsiteY5" fmla="*/ 142875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5294 w 2446779"/>
                  <a:gd name="connsiteY5" fmla="*/ 135731 h 378619"/>
                  <a:gd name="connsiteX6" fmla="*/ 7144 w 2446779"/>
                  <a:gd name="connsiteY6" fmla="*/ 0 h 378619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14287 w 2451541"/>
                  <a:gd name="connsiteY0" fmla="*/ 0 h 385763"/>
                  <a:gd name="connsiteX1" fmla="*/ 0 w 2451541"/>
                  <a:gd name="connsiteY1" fmla="*/ 145257 h 385763"/>
                  <a:gd name="connsiteX2" fmla="*/ 435769 w 2451541"/>
                  <a:gd name="connsiteY2" fmla="*/ 385763 h 385763"/>
                  <a:gd name="connsiteX3" fmla="*/ 2419350 w 2451541"/>
                  <a:gd name="connsiteY3" fmla="*/ 321469 h 385763"/>
                  <a:gd name="connsiteX4" fmla="*/ 2419350 w 2451541"/>
                  <a:gd name="connsiteY4" fmla="*/ 107157 h 385763"/>
                  <a:gd name="connsiteX5" fmla="*/ 450056 w 2451541"/>
                  <a:gd name="connsiteY5" fmla="*/ 142875 h 385763"/>
                  <a:gd name="connsiteX6" fmla="*/ 14287 w 2451541"/>
                  <a:gd name="connsiteY6" fmla="*/ 0 h 385763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11905 w 2458684"/>
                  <a:gd name="connsiteY0" fmla="*/ 0 h 383382"/>
                  <a:gd name="connsiteX1" fmla="*/ 0 w 2458684"/>
                  <a:gd name="connsiteY1" fmla="*/ 138114 h 383382"/>
                  <a:gd name="connsiteX2" fmla="*/ 442912 w 2458684"/>
                  <a:gd name="connsiteY2" fmla="*/ 383382 h 383382"/>
                  <a:gd name="connsiteX3" fmla="*/ 2426493 w 2458684"/>
                  <a:gd name="connsiteY3" fmla="*/ 319088 h 383382"/>
                  <a:gd name="connsiteX4" fmla="*/ 2426493 w 2458684"/>
                  <a:gd name="connsiteY4" fmla="*/ 104776 h 383382"/>
                  <a:gd name="connsiteX5" fmla="*/ 457199 w 2458684"/>
                  <a:gd name="connsiteY5" fmla="*/ 140494 h 383382"/>
                  <a:gd name="connsiteX6" fmla="*/ 11905 w 2458684"/>
                  <a:gd name="connsiteY6" fmla="*/ 0 h 383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8684" h="383382">
                    <a:moveTo>
                      <a:pt x="11905" y="0"/>
                    </a:moveTo>
                    <a:cubicBezTo>
                      <a:pt x="25399" y="53182"/>
                      <a:pt x="19843" y="123033"/>
                      <a:pt x="0" y="138114"/>
                    </a:cubicBezTo>
                    <a:lnTo>
                      <a:pt x="442912" y="383382"/>
                    </a:lnTo>
                    <a:lnTo>
                      <a:pt x="2426493" y="319088"/>
                    </a:lnTo>
                    <a:cubicBezTo>
                      <a:pt x="2466181" y="277813"/>
                      <a:pt x="2472531" y="174625"/>
                      <a:pt x="2426493" y="104776"/>
                    </a:cubicBezTo>
                    <a:lnTo>
                      <a:pt x="457199" y="140494"/>
                    </a:lnTo>
                    <a:lnTo>
                      <a:pt x="1190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3601"/>
              </a:p>
            </p:txBody>
          </p:sp>
        </p:grpSp>
      </p:grpSp>
      <p:grpSp>
        <p:nvGrpSpPr>
          <p:cNvPr id="128" name="Graphic 3">
            <a:extLst>
              <a:ext uri="{FF2B5EF4-FFF2-40B4-BE49-F238E27FC236}">
                <a16:creationId xmlns:a16="http://schemas.microsoft.com/office/drawing/2014/main" id="{178D6B85-C916-4CA7-B4A3-B6528BEBD1E3}"/>
              </a:ext>
            </a:extLst>
          </p:cNvPr>
          <p:cNvGrpSpPr/>
          <p:nvPr/>
        </p:nvGrpSpPr>
        <p:grpSpPr>
          <a:xfrm rot="294171">
            <a:off x="4734864" y="4930358"/>
            <a:ext cx="4117472" cy="1207409"/>
            <a:chOff x="0" y="1211951"/>
            <a:chExt cx="12192000" cy="4434097"/>
          </a:xfrm>
        </p:grpSpPr>
        <p:sp>
          <p:nvSpPr>
            <p:cNvPr id="129" name="Freeform: Shape 92">
              <a:extLst>
                <a:ext uri="{FF2B5EF4-FFF2-40B4-BE49-F238E27FC236}">
                  <a16:creationId xmlns:a16="http://schemas.microsoft.com/office/drawing/2014/main" id="{55576BDC-37CD-4B71-9695-794ADA5BC520}"/>
                </a:ext>
              </a:extLst>
            </p:cNvPr>
            <p:cNvSpPr/>
            <p:nvPr/>
          </p:nvSpPr>
          <p:spPr>
            <a:xfrm>
              <a:off x="8338752" y="1211990"/>
              <a:ext cx="3831088" cy="3114252"/>
            </a:xfrm>
            <a:custGeom>
              <a:avLst/>
              <a:gdLst>
                <a:gd name="connsiteX0" fmla="*/ 3817888 w 3831088"/>
                <a:gd name="connsiteY0" fmla="*/ 722004 h 3114252"/>
                <a:gd name="connsiteX1" fmla="*/ 3452269 w 3831088"/>
                <a:gd name="connsiteY1" fmla="*/ 280008 h 3114252"/>
                <a:gd name="connsiteX2" fmla="*/ 2264893 w 3831088"/>
                <a:gd name="connsiteY2" fmla="*/ 2082 h 3114252"/>
                <a:gd name="connsiteX3" fmla="*/ 1600132 w 3831088"/>
                <a:gd name="connsiteY3" fmla="*/ 195852 h 3114252"/>
                <a:gd name="connsiteX4" fmla="*/ 1027306 w 3831088"/>
                <a:gd name="connsiteY4" fmla="*/ 642091 h 3114252"/>
                <a:gd name="connsiteX5" fmla="*/ 513884 w 3831088"/>
                <a:gd name="connsiteY5" fmla="*/ 1130054 h 3114252"/>
                <a:gd name="connsiteX6" fmla="*/ 66231 w 3831088"/>
                <a:gd name="connsiteY6" fmla="*/ 1725510 h 3114252"/>
                <a:gd name="connsiteX7" fmla="*/ 25921 w 3831088"/>
                <a:gd name="connsiteY7" fmla="*/ 2132146 h 3114252"/>
                <a:gd name="connsiteX8" fmla="*/ 907790 w 3831088"/>
                <a:gd name="connsiteY8" fmla="*/ 2922787 h 3114252"/>
                <a:gd name="connsiteX9" fmla="*/ 1745106 w 3831088"/>
                <a:gd name="connsiteY9" fmla="*/ 3109486 h 3114252"/>
                <a:gd name="connsiteX10" fmla="*/ 2197710 w 3831088"/>
                <a:gd name="connsiteY10" fmla="*/ 2873283 h 3114252"/>
                <a:gd name="connsiteX11" fmla="*/ 2551306 w 3831088"/>
                <a:gd name="connsiteY11" fmla="*/ 2477255 h 3114252"/>
                <a:gd name="connsiteX12" fmla="*/ 3064728 w 3831088"/>
                <a:gd name="connsiteY12" fmla="*/ 1989293 h 3114252"/>
                <a:gd name="connsiteX13" fmla="*/ 3629068 w 3831088"/>
                <a:gd name="connsiteY13" fmla="*/ 1458898 h 3114252"/>
                <a:gd name="connsiteX14" fmla="*/ 3817888 w 3831088"/>
                <a:gd name="connsiteY14" fmla="*/ 1005588 h 3114252"/>
                <a:gd name="connsiteX15" fmla="*/ 3817888 w 3831088"/>
                <a:gd name="connsiteY15" fmla="*/ 722004 h 3114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831088" h="3114252">
                  <a:moveTo>
                    <a:pt x="3817888" y="722004"/>
                  </a:moveTo>
                  <a:cubicBezTo>
                    <a:pt x="3782528" y="565714"/>
                    <a:pt x="3521574" y="325976"/>
                    <a:pt x="3452269" y="280008"/>
                  </a:cubicBezTo>
                  <a:cubicBezTo>
                    <a:pt x="3124839" y="63607"/>
                    <a:pt x="2569693" y="-14184"/>
                    <a:pt x="2264893" y="2082"/>
                  </a:cubicBezTo>
                  <a:cubicBezTo>
                    <a:pt x="2037176" y="14104"/>
                    <a:pt x="1734498" y="94724"/>
                    <a:pt x="1600132" y="195852"/>
                  </a:cubicBezTo>
                  <a:cubicBezTo>
                    <a:pt x="1465765" y="296981"/>
                    <a:pt x="1179352" y="499238"/>
                    <a:pt x="1027306" y="642091"/>
                  </a:cubicBezTo>
                  <a:cubicBezTo>
                    <a:pt x="875259" y="784944"/>
                    <a:pt x="615719" y="1020439"/>
                    <a:pt x="513884" y="1130054"/>
                  </a:cubicBezTo>
                  <a:cubicBezTo>
                    <a:pt x="419827" y="1231182"/>
                    <a:pt x="105127" y="1612359"/>
                    <a:pt x="66231" y="1725510"/>
                  </a:cubicBezTo>
                  <a:cubicBezTo>
                    <a:pt x="20263" y="1859169"/>
                    <a:pt x="-32776" y="2005558"/>
                    <a:pt x="25921" y="2132146"/>
                  </a:cubicBezTo>
                  <a:cubicBezTo>
                    <a:pt x="168774" y="2511201"/>
                    <a:pt x="751501" y="2843581"/>
                    <a:pt x="907790" y="2922787"/>
                  </a:cubicBezTo>
                  <a:cubicBezTo>
                    <a:pt x="1086002" y="3012600"/>
                    <a:pt x="1487688" y="3140602"/>
                    <a:pt x="1745106" y="3109486"/>
                  </a:cubicBezTo>
                  <a:cubicBezTo>
                    <a:pt x="1995453" y="3079076"/>
                    <a:pt x="2046370" y="3016843"/>
                    <a:pt x="2197710" y="2873283"/>
                  </a:cubicBezTo>
                  <a:cubicBezTo>
                    <a:pt x="2349049" y="2729723"/>
                    <a:pt x="2399967" y="2662540"/>
                    <a:pt x="2551306" y="2477255"/>
                  </a:cubicBezTo>
                  <a:cubicBezTo>
                    <a:pt x="2702645" y="2291971"/>
                    <a:pt x="2904902" y="2089714"/>
                    <a:pt x="3064728" y="1989293"/>
                  </a:cubicBezTo>
                  <a:cubicBezTo>
                    <a:pt x="3224553" y="1888164"/>
                    <a:pt x="3471363" y="1666106"/>
                    <a:pt x="3629068" y="1458898"/>
                  </a:cubicBezTo>
                  <a:cubicBezTo>
                    <a:pt x="3755654" y="1293415"/>
                    <a:pt x="3817888" y="1005588"/>
                    <a:pt x="3817888" y="1005588"/>
                  </a:cubicBezTo>
                  <a:cubicBezTo>
                    <a:pt x="3817888" y="1005588"/>
                    <a:pt x="3847589" y="852127"/>
                    <a:pt x="3817888" y="722004"/>
                  </a:cubicBezTo>
                  <a:close/>
                </a:path>
              </a:pathLst>
            </a:custGeom>
            <a:solidFill>
              <a:srgbClr val="000000"/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3200"/>
            </a:p>
          </p:txBody>
        </p:sp>
        <p:sp>
          <p:nvSpPr>
            <p:cNvPr id="130" name="Freeform: Shape 94">
              <a:extLst>
                <a:ext uri="{FF2B5EF4-FFF2-40B4-BE49-F238E27FC236}">
                  <a16:creationId xmlns:a16="http://schemas.microsoft.com/office/drawing/2014/main" id="{07323300-603A-4FD9-A576-8486FE8C532B}"/>
                </a:ext>
              </a:extLst>
            </p:cNvPr>
            <p:cNvSpPr/>
            <p:nvPr/>
          </p:nvSpPr>
          <p:spPr>
            <a:xfrm>
              <a:off x="8338752" y="1947152"/>
              <a:ext cx="1882301" cy="1882825"/>
            </a:xfrm>
            <a:custGeom>
              <a:avLst/>
              <a:gdLst>
                <a:gd name="connsiteX0" fmla="*/ 1040743 w 1882301"/>
                <a:gd name="connsiteY0" fmla="*/ 1158660 h 1882825"/>
                <a:gd name="connsiteX1" fmla="*/ 1544970 w 1882301"/>
                <a:gd name="connsiteY1" fmla="*/ 517237 h 1882825"/>
                <a:gd name="connsiteX2" fmla="*/ 1882302 w 1882301"/>
                <a:gd name="connsiteY2" fmla="*/ 8765 h 1882825"/>
                <a:gd name="connsiteX3" fmla="*/ 1492638 w 1882301"/>
                <a:gd name="connsiteY3" fmla="*/ 143839 h 1882825"/>
                <a:gd name="connsiteX4" fmla="*/ 1486981 w 1882301"/>
                <a:gd name="connsiteY4" fmla="*/ 149497 h 1882825"/>
                <a:gd name="connsiteX5" fmla="*/ 1482030 w 1882301"/>
                <a:gd name="connsiteY5" fmla="*/ 143132 h 1882825"/>
                <a:gd name="connsiteX6" fmla="*/ 915569 w 1882301"/>
                <a:gd name="connsiteY6" fmla="*/ 12301 h 1882825"/>
                <a:gd name="connsiteX7" fmla="*/ 513884 w 1882301"/>
                <a:gd name="connsiteY7" fmla="*/ 395600 h 1882825"/>
                <a:gd name="connsiteX8" fmla="*/ 66231 w 1882301"/>
                <a:gd name="connsiteY8" fmla="*/ 991056 h 1882825"/>
                <a:gd name="connsiteX9" fmla="*/ 25921 w 1882301"/>
                <a:gd name="connsiteY9" fmla="*/ 1397692 h 1882825"/>
                <a:gd name="connsiteX10" fmla="*/ 375274 w 1882301"/>
                <a:gd name="connsiteY10" fmla="*/ 1727950 h 1882825"/>
                <a:gd name="connsiteX11" fmla="*/ 673710 w 1882301"/>
                <a:gd name="connsiteY11" fmla="*/ 1882826 h 1882825"/>
                <a:gd name="connsiteX12" fmla="*/ 937492 w 1882301"/>
                <a:gd name="connsiteY12" fmla="*/ 1276762 h 1882825"/>
                <a:gd name="connsiteX13" fmla="*/ 1040743 w 1882301"/>
                <a:gd name="connsiteY13" fmla="*/ 1158660 h 1882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882301" h="1882825">
                  <a:moveTo>
                    <a:pt x="1040743" y="1158660"/>
                  </a:moveTo>
                  <a:cubicBezTo>
                    <a:pt x="1044986" y="1153710"/>
                    <a:pt x="1503246" y="603514"/>
                    <a:pt x="1544970" y="517237"/>
                  </a:cubicBezTo>
                  <a:cubicBezTo>
                    <a:pt x="1584573" y="435202"/>
                    <a:pt x="1839162" y="70998"/>
                    <a:pt x="1882302" y="8765"/>
                  </a:cubicBezTo>
                  <a:cubicBezTo>
                    <a:pt x="1718233" y="-28716"/>
                    <a:pt x="1580330" y="61098"/>
                    <a:pt x="1492638" y="143839"/>
                  </a:cubicBezTo>
                  <a:lnTo>
                    <a:pt x="1486981" y="149497"/>
                  </a:lnTo>
                  <a:lnTo>
                    <a:pt x="1482030" y="143132"/>
                  </a:lnTo>
                  <a:cubicBezTo>
                    <a:pt x="1443135" y="87971"/>
                    <a:pt x="1063373" y="29981"/>
                    <a:pt x="915569" y="12301"/>
                  </a:cubicBezTo>
                  <a:cubicBezTo>
                    <a:pt x="769888" y="147375"/>
                    <a:pt x="593796" y="310029"/>
                    <a:pt x="513884" y="395600"/>
                  </a:cubicBezTo>
                  <a:cubicBezTo>
                    <a:pt x="419827" y="496728"/>
                    <a:pt x="105127" y="877905"/>
                    <a:pt x="66231" y="991056"/>
                  </a:cubicBezTo>
                  <a:cubicBezTo>
                    <a:pt x="20263" y="1124715"/>
                    <a:pt x="-32776" y="1271104"/>
                    <a:pt x="25921" y="1397692"/>
                  </a:cubicBezTo>
                  <a:cubicBezTo>
                    <a:pt x="84618" y="1524279"/>
                    <a:pt x="257173" y="1655817"/>
                    <a:pt x="375274" y="1727950"/>
                  </a:cubicBezTo>
                  <a:cubicBezTo>
                    <a:pt x="455894" y="1777454"/>
                    <a:pt x="563388" y="1831908"/>
                    <a:pt x="673710" y="1882826"/>
                  </a:cubicBezTo>
                  <a:cubicBezTo>
                    <a:pt x="702704" y="1725122"/>
                    <a:pt x="896475" y="1331216"/>
                    <a:pt x="937492" y="1276762"/>
                  </a:cubicBezTo>
                  <a:cubicBezTo>
                    <a:pt x="979923" y="1220186"/>
                    <a:pt x="1040035" y="1159368"/>
                    <a:pt x="1040743" y="1158660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3200"/>
            </a:p>
          </p:txBody>
        </p:sp>
        <p:sp>
          <p:nvSpPr>
            <p:cNvPr id="131" name="Freeform: Shape 95">
              <a:extLst>
                <a:ext uri="{FF2B5EF4-FFF2-40B4-BE49-F238E27FC236}">
                  <a16:creationId xmlns:a16="http://schemas.microsoft.com/office/drawing/2014/main" id="{C5AEC57D-0A48-4033-996F-1270FD50CFFA}"/>
                </a:ext>
              </a:extLst>
            </p:cNvPr>
            <p:cNvSpPr/>
            <p:nvPr/>
          </p:nvSpPr>
          <p:spPr>
            <a:xfrm>
              <a:off x="9018827" y="1959453"/>
              <a:ext cx="2123698" cy="2134891"/>
            </a:xfrm>
            <a:custGeom>
              <a:avLst/>
              <a:gdLst>
                <a:gd name="connsiteX0" fmla="*/ 1260924 w 2123698"/>
                <a:gd name="connsiteY0" fmla="*/ 313286 h 2134891"/>
                <a:gd name="connsiteX1" fmla="*/ 1253852 w 2123698"/>
                <a:gd name="connsiteY1" fmla="*/ 310458 h 2134891"/>
                <a:gd name="connsiteX2" fmla="*/ 1256681 w 2123698"/>
                <a:gd name="connsiteY2" fmla="*/ 303386 h 2134891"/>
                <a:gd name="connsiteX3" fmla="*/ 1261631 w 2123698"/>
                <a:gd name="connsiteY3" fmla="*/ 292071 h 2134891"/>
                <a:gd name="connsiteX4" fmla="*/ 1292041 w 2123698"/>
                <a:gd name="connsiteY4" fmla="*/ 71426 h 2134891"/>
                <a:gd name="connsiteX5" fmla="*/ 1216371 w 2123698"/>
                <a:gd name="connsiteY5" fmla="*/ 0 h 2134891"/>
                <a:gd name="connsiteX6" fmla="*/ 877626 w 2123698"/>
                <a:gd name="connsiteY6" fmla="*/ 510593 h 2134891"/>
                <a:gd name="connsiteX7" fmla="*/ 371276 w 2123698"/>
                <a:gd name="connsiteY7" fmla="*/ 1155553 h 2134891"/>
                <a:gd name="connsiteX8" fmla="*/ 268733 w 2123698"/>
                <a:gd name="connsiteY8" fmla="*/ 1272239 h 2134891"/>
                <a:gd name="connsiteX9" fmla="*/ 7072 w 2123698"/>
                <a:gd name="connsiteY9" fmla="*/ 1874060 h 2134891"/>
                <a:gd name="connsiteX10" fmla="*/ 0 w 2123698"/>
                <a:gd name="connsiteY10" fmla="*/ 1872646 h 2134891"/>
                <a:gd name="connsiteX11" fmla="*/ 438459 w 2123698"/>
                <a:gd name="connsiteY11" fmla="*/ 2050151 h 2134891"/>
                <a:gd name="connsiteX12" fmla="*/ 1079883 w 2123698"/>
                <a:gd name="connsiteY12" fmla="*/ 2116627 h 2134891"/>
                <a:gd name="connsiteX13" fmla="*/ 1440551 w 2123698"/>
                <a:gd name="connsiteY13" fmla="*/ 1869110 h 2134891"/>
                <a:gd name="connsiteX14" fmla="*/ 2023985 w 2123698"/>
                <a:gd name="connsiteY14" fmla="*/ 988655 h 2134891"/>
                <a:gd name="connsiteX15" fmla="*/ 2123699 w 2123698"/>
                <a:gd name="connsiteY15" fmla="*/ 858532 h 2134891"/>
                <a:gd name="connsiteX16" fmla="*/ 1260924 w 2123698"/>
                <a:gd name="connsiteY16" fmla="*/ 313286 h 2134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123698" h="2134891">
                  <a:moveTo>
                    <a:pt x="1260924" y="313286"/>
                  </a:moveTo>
                  <a:lnTo>
                    <a:pt x="1253852" y="310458"/>
                  </a:lnTo>
                  <a:lnTo>
                    <a:pt x="1256681" y="303386"/>
                  </a:lnTo>
                  <a:cubicBezTo>
                    <a:pt x="1258095" y="300557"/>
                    <a:pt x="1259510" y="297021"/>
                    <a:pt x="1261631" y="292071"/>
                  </a:cubicBezTo>
                  <a:cubicBezTo>
                    <a:pt x="1278604" y="253175"/>
                    <a:pt x="1324571" y="148510"/>
                    <a:pt x="1292041" y="71426"/>
                  </a:cubicBezTo>
                  <a:cubicBezTo>
                    <a:pt x="1278604" y="39603"/>
                    <a:pt x="1253145" y="15558"/>
                    <a:pt x="1216371" y="0"/>
                  </a:cubicBezTo>
                  <a:cubicBezTo>
                    <a:pt x="1183840" y="46675"/>
                    <a:pt x="916521" y="428559"/>
                    <a:pt x="877626" y="510593"/>
                  </a:cubicBezTo>
                  <a:cubicBezTo>
                    <a:pt x="835194" y="598992"/>
                    <a:pt x="389663" y="1132922"/>
                    <a:pt x="371276" y="1155553"/>
                  </a:cubicBezTo>
                  <a:cubicBezTo>
                    <a:pt x="370568" y="1156967"/>
                    <a:pt x="310457" y="1216371"/>
                    <a:pt x="268733" y="1272239"/>
                  </a:cubicBezTo>
                  <a:cubicBezTo>
                    <a:pt x="228423" y="1325986"/>
                    <a:pt x="35360" y="1718478"/>
                    <a:pt x="7072" y="1874060"/>
                  </a:cubicBezTo>
                  <a:lnTo>
                    <a:pt x="0" y="1872646"/>
                  </a:lnTo>
                  <a:cubicBezTo>
                    <a:pt x="169018" y="1950437"/>
                    <a:pt x="342988" y="2020449"/>
                    <a:pt x="438459" y="2050151"/>
                  </a:cubicBezTo>
                  <a:cubicBezTo>
                    <a:pt x="606771" y="2103191"/>
                    <a:pt x="894599" y="2166838"/>
                    <a:pt x="1079883" y="2116627"/>
                  </a:cubicBezTo>
                  <a:cubicBezTo>
                    <a:pt x="1168989" y="2092583"/>
                    <a:pt x="1310427" y="1991454"/>
                    <a:pt x="1440551" y="1869110"/>
                  </a:cubicBezTo>
                  <a:cubicBezTo>
                    <a:pt x="1695140" y="1628664"/>
                    <a:pt x="1879010" y="1207885"/>
                    <a:pt x="2023985" y="988655"/>
                  </a:cubicBezTo>
                  <a:cubicBezTo>
                    <a:pt x="2050859" y="947638"/>
                    <a:pt x="2084803" y="903792"/>
                    <a:pt x="2123699" y="858532"/>
                  </a:cubicBezTo>
                  <a:cubicBezTo>
                    <a:pt x="2034593" y="741138"/>
                    <a:pt x="1751716" y="490792"/>
                    <a:pt x="1260924" y="313286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3200"/>
            </a:p>
          </p:txBody>
        </p:sp>
        <p:sp>
          <p:nvSpPr>
            <p:cNvPr id="132" name="Freeform: Shape 96">
              <a:extLst>
                <a:ext uri="{FF2B5EF4-FFF2-40B4-BE49-F238E27FC236}">
                  <a16:creationId xmlns:a16="http://schemas.microsoft.com/office/drawing/2014/main" id="{D4D792BF-842B-4507-A63A-79FE9C95ABB4}"/>
                </a:ext>
              </a:extLst>
            </p:cNvPr>
            <p:cNvSpPr/>
            <p:nvPr/>
          </p:nvSpPr>
          <p:spPr>
            <a:xfrm>
              <a:off x="9256172" y="2170520"/>
              <a:ext cx="815663" cy="1058343"/>
            </a:xfrm>
            <a:custGeom>
              <a:avLst/>
              <a:gdLst>
                <a:gd name="connsiteX0" fmla="*/ 123323 w 815663"/>
                <a:gd name="connsiteY0" fmla="*/ 935292 h 1058343"/>
                <a:gd name="connsiteX1" fmla="*/ 627551 w 815663"/>
                <a:gd name="connsiteY1" fmla="*/ 293869 h 1058343"/>
                <a:gd name="connsiteX2" fmla="*/ 815664 w 815663"/>
                <a:gd name="connsiteY2" fmla="*/ 1798 h 1058343"/>
                <a:gd name="connsiteX3" fmla="*/ 263346 w 815663"/>
                <a:gd name="connsiteY3" fmla="*/ 411970 h 1058343"/>
                <a:gd name="connsiteX4" fmla="*/ 16536 w 815663"/>
                <a:gd name="connsiteY4" fmla="*/ 1058344 h 1058343"/>
                <a:gd name="connsiteX5" fmla="*/ 20072 w 815663"/>
                <a:gd name="connsiteY5" fmla="*/ 1053393 h 1058343"/>
                <a:gd name="connsiteX6" fmla="*/ 123323 w 815663"/>
                <a:gd name="connsiteY6" fmla="*/ 935292 h 1058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5663" h="1058343">
                  <a:moveTo>
                    <a:pt x="123323" y="935292"/>
                  </a:moveTo>
                  <a:cubicBezTo>
                    <a:pt x="127566" y="930342"/>
                    <a:pt x="585826" y="380146"/>
                    <a:pt x="627551" y="293869"/>
                  </a:cubicBezTo>
                  <a:cubicBezTo>
                    <a:pt x="648766" y="249316"/>
                    <a:pt x="735044" y="119899"/>
                    <a:pt x="815664" y="1798"/>
                  </a:cubicBezTo>
                  <a:cubicBezTo>
                    <a:pt x="696149" y="-19418"/>
                    <a:pt x="464189" y="148894"/>
                    <a:pt x="263346" y="411970"/>
                  </a:cubicBezTo>
                  <a:cubicBezTo>
                    <a:pt x="58968" y="679289"/>
                    <a:pt x="-42160" y="952972"/>
                    <a:pt x="16536" y="1058344"/>
                  </a:cubicBezTo>
                  <a:cubicBezTo>
                    <a:pt x="17951" y="1056222"/>
                    <a:pt x="19365" y="1054808"/>
                    <a:pt x="20072" y="1053393"/>
                  </a:cubicBezTo>
                  <a:cubicBezTo>
                    <a:pt x="62504" y="996111"/>
                    <a:pt x="122615" y="935999"/>
                    <a:pt x="123323" y="935292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3200"/>
            </a:p>
          </p:txBody>
        </p:sp>
        <p:sp>
          <p:nvSpPr>
            <p:cNvPr id="133" name="Freeform: Shape 97">
              <a:extLst>
                <a:ext uri="{FF2B5EF4-FFF2-40B4-BE49-F238E27FC236}">
                  <a16:creationId xmlns:a16="http://schemas.microsoft.com/office/drawing/2014/main" id="{4B97A44D-873A-4497-BA0F-F5C06A19A9D4}"/>
                </a:ext>
              </a:extLst>
            </p:cNvPr>
            <p:cNvSpPr/>
            <p:nvPr/>
          </p:nvSpPr>
          <p:spPr>
            <a:xfrm>
              <a:off x="9281195" y="2175854"/>
              <a:ext cx="868199" cy="1097283"/>
            </a:xfrm>
            <a:custGeom>
              <a:avLst/>
              <a:gdLst>
                <a:gd name="connsiteX0" fmla="*/ 14144 w 868199"/>
                <a:gd name="connsiteY0" fmla="*/ 1079176 h 1097283"/>
                <a:gd name="connsiteX1" fmla="*/ 604650 w 868199"/>
                <a:gd name="connsiteY1" fmla="*/ 685270 h 1097283"/>
                <a:gd name="connsiteX2" fmla="*/ 828829 w 868199"/>
                <a:gd name="connsiteY2" fmla="*/ 12022 h 1097283"/>
                <a:gd name="connsiteX3" fmla="*/ 805493 w 868199"/>
                <a:gd name="connsiteY3" fmla="*/ 0 h 1097283"/>
                <a:gd name="connsiteX4" fmla="*/ 615258 w 868199"/>
                <a:gd name="connsiteY4" fmla="*/ 294899 h 1097283"/>
                <a:gd name="connsiteX5" fmla="*/ 108908 w 868199"/>
                <a:gd name="connsiteY5" fmla="*/ 939859 h 1097283"/>
                <a:gd name="connsiteX6" fmla="*/ 6365 w 868199"/>
                <a:gd name="connsiteY6" fmla="*/ 1056546 h 1097283"/>
                <a:gd name="connsiteX7" fmla="*/ 0 w 868199"/>
                <a:gd name="connsiteY7" fmla="*/ 1065739 h 1097283"/>
                <a:gd name="connsiteX8" fmla="*/ 14144 w 868199"/>
                <a:gd name="connsiteY8" fmla="*/ 1079176 h 1097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68199" h="1097283">
                  <a:moveTo>
                    <a:pt x="14144" y="1079176"/>
                  </a:moveTo>
                  <a:cubicBezTo>
                    <a:pt x="115272" y="1156260"/>
                    <a:pt x="379762" y="980169"/>
                    <a:pt x="604650" y="685270"/>
                  </a:cubicBezTo>
                  <a:cubicBezTo>
                    <a:pt x="829536" y="390370"/>
                    <a:pt x="929958" y="89106"/>
                    <a:pt x="828829" y="12022"/>
                  </a:cubicBezTo>
                  <a:cubicBezTo>
                    <a:pt x="821757" y="6365"/>
                    <a:pt x="813979" y="2829"/>
                    <a:pt x="805493" y="0"/>
                  </a:cubicBezTo>
                  <a:cubicBezTo>
                    <a:pt x="724165" y="118808"/>
                    <a:pt x="636473" y="250346"/>
                    <a:pt x="615258" y="294899"/>
                  </a:cubicBezTo>
                  <a:cubicBezTo>
                    <a:pt x="572826" y="383298"/>
                    <a:pt x="127295" y="917229"/>
                    <a:pt x="108908" y="939859"/>
                  </a:cubicBezTo>
                  <a:cubicBezTo>
                    <a:pt x="108200" y="941273"/>
                    <a:pt x="48089" y="1000677"/>
                    <a:pt x="6365" y="1056546"/>
                  </a:cubicBezTo>
                  <a:cubicBezTo>
                    <a:pt x="4243" y="1058667"/>
                    <a:pt x="2121" y="1062203"/>
                    <a:pt x="0" y="1065739"/>
                  </a:cubicBezTo>
                  <a:cubicBezTo>
                    <a:pt x="4243" y="1070690"/>
                    <a:pt x="8486" y="1075640"/>
                    <a:pt x="14144" y="107917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3200"/>
            </a:p>
          </p:txBody>
        </p:sp>
        <p:sp>
          <p:nvSpPr>
            <p:cNvPr id="134" name="Freeform: Shape 98">
              <a:extLst>
                <a:ext uri="{FF2B5EF4-FFF2-40B4-BE49-F238E27FC236}">
                  <a16:creationId xmlns:a16="http://schemas.microsoft.com/office/drawing/2014/main" id="{37CC6A37-9EBD-4049-B3DF-E5147DFA4BE4}"/>
                </a:ext>
              </a:extLst>
            </p:cNvPr>
            <p:cNvSpPr/>
            <p:nvPr/>
          </p:nvSpPr>
          <p:spPr>
            <a:xfrm>
              <a:off x="9267758" y="1211990"/>
              <a:ext cx="2922955" cy="1595386"/>
            </a:xfrm>
            <a:custGeom>
              <a:avLst/>
              <a:gdLst>
                <a:gd name="connsiteX0" fmla="*/ 2888882 w 2922955"/>
                <a:gd name="connsiteY0" fmla="*/ 722004 h 1595386"/>
                <a:gd name="connsiteX1" fmla="*/ 2523264 w 2922955"/>
                <a:gd name="connsiteY1" fmla="*/ 280008 h 1595386"/>
                <a:gd name="connsiteX2" fmla="*/ 1335887 w 2922955"/>
                <a:gd name="connsiteY2" fmla="*/ 2082 h 1595386"/>
                <a:gd name="connsiteX3" fmla="*/ 671126 w 2922955"/>
                <a:gd name="connsiteY3" fmla="*/ 195852 h 1595386"/>
                <a:gd name="connsiteX4" fmla="*/ 98300 w 2922955"/>
                <a:gd name="connsiteY4" fmla="*/ 642091 h 1595386"/>
                <a:gd name="connsiteX5" fmla="*/ 0 w 2922955"/>
                <a:gd name="connsiteY5" fmla="*/ 734026 h 1595386"/>
                <a:gd name="connsiteX6" fmla="*/ 559389 w 2922955"/>
                <a:gd name="connsiteY6" fmla="*/ 863442 h 1595386"/>
                <a:gd name="connsiteX7" fmla="*/ 967440 w 2922955"/>
                <a:gd name="connsiteY7" fmla="*/ 732612 h 1595386"/>
                <a:gd name="connsiteX8" fmla="*/ 968147 w 2922955"/>
                <a:gd name="connsiteY8" fmla="*/ 732612 h 1595386"/>
                <a:gd name="connsiteX9" fmla="*/ 1057253 w 2922955"/>
                <a:gd name="connsiteY9" fmla="*/ 813939 h 1595386"/>
                <a:gd name="connsiteX10" fmla="*/ 1026136 w 2922955"/>
                <a:gd name="connsiteY10" fmla="*/ 1045898 h 1595386"/>
                <a:gd name="connsiteX11" fmla="*/ 1024722 w 2922955"/>
                <a:gd name="connsiteY11" fmla="*/ 1050141 h 1595386"/>
                <a:gd name="connsiteX12" fmla="*/ 1884668 w 2922955"/>
                <a:gd name="connsiteY12" fmla="*/ 1595386 h 1595386"/>
                <a:gd name="connsiteX13" fmla="*/ 2581960 w 2922955"/>
                <a:gd name="connsiteY13" fmla="*/ 1103888 h 1595386"/>
                <a:gd name="connsiteX14" fmla="*/ 2888882 w 2922955"/>
                <a:gd name="connsiteY14" fmla="*/ 722004 h 1595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922955" h="1595386">
                  <a:moveTo>
                    <a:pt x="2888882" y="722004"/>
                  </a:moveTo>
                  <a:cubicBezTo>
                    <a:pt x="2853522" y="565714"/>
                    <a:pt x="2592568" y="325976"/>
                    <a:pt x="2523264" y="280008"/>
                  </a:cubicBezTo>
                  <a:cubicBezTo>
                    <a:pt x="2195833" y="63607"/>
                    <a:pt x="1640687" y="-14184"/>
                    <a:pt x="1335887" y="2082"/>
                  </a:cubicBezTo>
                  <a:cubicBezTo>
                    <a:pt x="1108170" y="14104"/>
                    <a:pt x="805493" y="94724"/>
                    <a:pt x="671126" y="195852"/>
                  </a:cubicBezTo>
                  <a:cubicBezTo>
                    <a:pt x="536759" y="296981"/>
                    <a:pt x="250346" y="499238"/>
                    <a:pt x="98300" y="642091"/>
                  </a:cubicBezTo>
                  <a:cubicBezTo>
                    <a:pt x="68597" y="669671"/>
                    <a:pt x="35360" y="701495"/>
                    <a:pt x="0" y="734026"/>
                  </a:cubicBezTo>
                  <a:cubicBezTo>
                    <a:pt x="85570" y="744634"/>
                    <a:pt x="492206" y="799795"/>
                    <a:pt x="559389" y="863442"/>
                  </a:cubicBezTo>
                  <a:cubicBezTo>
                    <a:pt x="652031" y="777872"/>
                    <a:pt x="796299" y="688058"/>
                    <a:pt x="967440" y="732612"/>
                  </a:cubicBezTo>
                  <a:lnTo>
                    <a:pt x="968147" y="732612"/>
                  </a:lnTo>
                  <a:cubicBezTo>
                    <a:pt x="1011992" y="749584"/>
                    <a:pt x="1041695" y="777165"/>
                    <a:pt x="1057253" y="813939"/>
                  </a:cubicBezTo>
                  <a:cubicBezTo>
                    <a:pt x="1091906" y="896680"/>
                    <a:pt x="1044523" y="1004881"/>
                    <a:pt x="1026136" y="1045898"/>
                  </a:cubicBezTo>
                  <a:cubicBezTo>
                    <a:pt x="1025429" y="1047312"/>
                    <a:pt x="1024722" y="1048727"/>
                    <a:pt x="1024722" y="1050141"/>
                  </a:cubicBezTo>
                  <a:cubicBezTo>
                    <a:pt x="1510563" y="1226939"/>
                    <a:pt x="1792733" y="1476578"/>
                    <a:pt x="1884668" y="1595386"/>
                  </a:cubicBezTo>
                  <a:cubicBezTo>
                    <a:pt x="2068538" y="1384643"/>
                    <a:pt x="2355658" y="1155513"/>
                    <a:pt x="2581960" y="1103888"/>
                  </a:cubicBezTo>
                  <a:cubicBezTo>
                    <a:pt x="3009105" y="1004881"/>
                    <a:pt x="2930606" y="906581"/>
                    <a:pt x="2888882" y="722004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3200" dirty="0"/>
            </a:p>
          </p:txBody>
        </p:sp>
        <p:sp>
          <p:nvSpPr>
            <p:cNvPr id="135" name="Freeform: Shape 99">
              <a:extLst>
                <a:ext uri="{FF2B5EF4-FFF2-40B4-BE49-F238E27FC236}">
                  <a16:creationId xmlns:a16="http://schemas.microsoft.com/office/drawing/2014/main" id="{674A1B26-E37E-4694-AB5E-441DECF625FC}"/>
                </a:ext>
              </a:extLst>
            </p:cNvPr>
            <p:cNvSpPr/>
            <p:nvPr/>
          </p:nvSpPr>
          <p:spPr>
            <a:xfrm>
              <a:off x="9012462" y="3829270"/>
              <a:ext cx="7071" cy="2828"/>
            </a:xfrm>
            <a:custGeom>
              <a:avLst/>
              <a:gdLst>
                <a:gd name="connsiteX0" fmla="*/ 0 w 7071"/>
                <a:gd name="connsiteY0" fmla="*/ 1414 h 2828"/>
                <a:gd name="connsiteX1" fmla="*/ 7072 w 7071"/>
                <a:gd name="connsiteY1" fmla="*/ 2829 h 2828"/>
                <a:gd name="connsiteX2" fmla="*/ 707 w 7071"/>
                <a:gd name="connsiteY2" fmla="*/ 0 h 2828"/>
                <a:gd name="connsiteX3" fmla="*/ 0 w 7071"/>
                <a:gd name="connsiteY3" fmla="*/ 1414 h 2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71" h="2828">
                  <a:moveTo>
                    <a:pt x="0" y="1414"/>
                  </a:moveTo>
                  <a:lnTo>
                    <a:pt x="7072" y="2829"/>
                  </a:lnTo>
                  <a:cubicBezTo>
                    <a:pt x="4950" y="2121"/>
                    <a:pt x="2829" y="707"/>
                    <a:pt x="707" y="0"/>
                  </a:cubicBezTo>
                  <a:cubicBezTo>
                    <a:pt x="0" y="707"/>
                    <a:pt x="0" y="1414"/>
                    <a:pt x="0" y="1414"/>
                  </a:cubicBezTo>
                  <a:close/>
                </a:path>
              </a:pathLst>
            </a:custGeom>
            <a:solidFill>
              <a:srgbClr val="ED1C24"/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3200"/>
            </a:p>
          </p:txBody>
        </p:sp>
        <p:sp>
          <p:nvSpPr>
            <p:cNvPr id="136" name="Freeform: Shape 100">
              <a:extLst>
                <a:ext uri="{FF2B5EF4-FFF2-40B4-BE49-F238E27FC236}">
                  <a16:creationId xmlns:a16="http://schemas.microsoft.com/office/drawing/2014/main" id="{0505D092-209C-4DA3-9979-DC5576F5D124}"/>
                </a:ext>
              </a:extLst>
            </p:cNvPr>
            <p:cNvSpPr/>
            <p:nvPr/>
          </p:nvSpPr>
          <p:spPr>
            <a:xfrm>
              <a:off x="9233651" y="2347195"/>
              <a:ext cx="817443" cy="889403"/>
            </a:xfrm>
            <a:custGeom>
              <a:avLst/>
              <a:gdLst>
                <a:gd name="connsiteX0" fmla="*/ 676189 w 817443"/>
                <a:gd name="connsiteY0" fmla="*/ 114374 h 889403"/>
                <a:gd name="connsiteX1" fmla="*/ 549977 w 817443"/>
                <a:gd name="connsiteY1" fmla="*/ 559076 h 889403"/>
                <a:gd name="connsiteX2" fmla="*/ 141255 w 817443"/>
                <a:gd name="connsiteY2" fmla="*/ 775029 h 889403"/>
                <a:gd name="connsiteX3" fmla="*/ 267467 w 817443"/>
                <a:gd name="connsiteY3" fmla="*/ 330328 h 889403"/>
                <a:gd name="connsiteX4" fmla="*/ 676189 w 817443"/>
                <a:gd name="connsiteY4" fmla="*/ 114374 h 889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7443" h="889403">
                  <a:moveTo>
                    <a:pt x="676189" y="114374"/>
                  </a:moveTo>
                  <a:cubicBezTo>
                    <a:pt x="754202" y="177542"/>
                    <a:pt x="697694" y="376641"/>
                    <a:pt x="549977" y="559076"/>
                  </a:cubicBezTo>
                  <a:cubicBezTo>
                    <a:pt x="402259" y="741511"/>
                    <a:pt x="219268" y="838196"/>
                    <a:pt x="141255" y="775029"/>
                  </a:cubicBezTo>
                  <a:cubicBezTo>
                    <a:pt x="63242" y="711862"/>
                    <a:pt x="119749" y="512762"/>
                    <a:pt x="267467" y="330328"/>
                  </a:cubicBezTo>
                  <a:cubicBezTo>
                    <a:pt x="415185" y="147893"/>
                    <a:pt x="598176" y="51207"/>
                    <a:pt x="676189" y="114374"/>
                  </a:cubicBezTo>
                  <a:close/>
                </a:path>
              </a:pathLst>
            </a:custGeom>
            <a:solidFill>
              <a:schemeClr val="accent2"/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3200"/>
            </a:p>
          </p:txBody>
        </p:sp>
        <p:sp>
          <p:nvSpPr>
            <p:cNvPr id="137" name="Freeform: Shape 101">
              <a:extLst>
                <a:ext uri="{FF2B5EF4-FFF2-40B4-BE49-F238E27FC236}">
                  <a16:creationId xmlns:a16="http://schemas.microsoft.com/office/drawing/2014/main" id="{524A1E32-00B2-4B20-934A-273F4EFCB731}"/>
                </a:ext>
              </a:extLst>
            </p:cNvPr>
            <p:cNvSpPr/>
            <p:nvPr/>
          </p:nvSpPr>
          <p:spPr>
            <a:xfrm>
              <a:off x="353" y="3313727"/>
              <a:ext cx="9078321" cy="2328077"/>
            </a:xfrm>
            <a:custGeom>
              <a:avLst/>
              <a:gdLst>
                <a:gd name="connsiteX0" fmla="*/ 3610572 w 9078321"/>
                <a:gd name="connsiteY0" fmla="*/ 2328078 h 2328077"/>
                <a:gd name="connsiteX1" fmla="*/ 3544803 w 9078321"/>
                <a:gd name="connsiteY1" fmla="*/ 2321713 h 2328077"/>
                <a:gd name="connsiteX2" fmla="*/ 3189793 w 9078321"/>
                <a:gd name="connsiteY2" fmla="*/ 1795562 h 2328077"/>
                <a:gd name="connsiteX3" fmla="*/ 2843976 w 9078321"/>
                <a:gd name="connsiteY3" fmla="*/ 1168282 h 2328077"/>
                <a:gd name="connsiteX4" fmla="*/ 1514453 w 9078321"/>
                <a:gd name="connsiteY4" fmla="*/ 1176061 h 2328077"/>
                <a:gd name="connsiteX5" fmla="*/ 58344 w 9078321"/>
                <a:gd name="connsiteY5" fmla="*/ 1524000 h 2328077"/>
                <a:gd name="connsiteX6" fmla="*/ 1769 w 9078321"/>
                <a:gd name="connsiteY6" fmla="*/ 1492176 h 2328077"/>
                <a:gd name="connsiteX7" fmla="*/ 33592 w 9078321"/>
                <a:gd name="connsiteY7" fmla="*/ 1435601 h 2328077"/>
                <a:gd name="connsiteX8" fmla="*/ 1497481 w 9078321"/>
                <a:gd name="connsiteY8" fmla="*/ 1085541 h 2328077"/>
                <a:gd name="connsiteX9" fmla="*/ 2895601 w 9078321"/>
                <a:gd name="connsiteY9" fmla="*/ 1091905 h 2328077"/>
                <a:gd name="connsiteX10" fmla="*/ 3277485 w 9078321"/>
                <a:gd name="connsiteY10" fmla="*/ 1768688 h 2328077"/>
                <a:gd name="connsiteX11" fmla="*/ 3561776 w 9078321"/>
                <a:gd name="connsiteY11" fmla="*/ 2231192 h 2328077"/>
                <a:gd name="connsiteX12" fmla="*/ 4685505 w 9078321"/>
                <a:gd name="connsiteY12" fmla="*/ 1395291 h 2328077"/>
                <a:gd name="connsiteX13" fmla="*/ 4949995 w 9078321"/>
                <a:gd name="connsiteY13" fmla="*/ 1115950 h 2328077"/>
                <a:gd name="connsiteX14" fmla="*/ 5143766 w 9078321"/>
                <a:gd name="connsiteY14" fmla="*/ 917936 h 2328077"/>
                <a:gd name="connsiteX15" fmla="*/ 6571588 w 9078321"/>
                <a:gd name="connsiteY15" fmla="*/ 0 h 2328077"/>
                <a:gd name="connsiteX16" fmla="*/ 6590682 w 9078321"/>
                <a:gd name="connsiteY16" fmla="*/ 0 h 2328077"/>
                <a:gd name="connsiteX17" fmla="*/ 7109054 w 9078321"/>
                <a:gd name="connsiteY17" fmla="*/ 313993 h 2328077"/>
                <a:gd name="connsiteX18" fmla="*/ 7288681 w 9078321"/>
                <a:gd name="connsiteY18" fmla="*/ 899549 h 2328077"/>
                <a:gd name="connsiteX19" fmla="*/ 7502960 w 9078321"/>
                <a:gd name="connsiteY19" fmla="*/ 1377611 h 2328077"/>
                <a:gd name="connsiteX20" fmla="*/ 9000086 w 9078321"/>
                <a:gd name="connsiteY20" fmla="*/ 607478 h 2328077"/>
                <a:gd name="connsiteX21" fmla="*/ 9065149 w 9078321"/>
                <a:gd name="connsiteY21" fmla="*/ 608186 h 2328077"/>
                <a:gd name="connsiteX22" fmla="*/ 9064442 w 9078321"/>
                <a:gd name="connsiteY22" fmla="*/ 673247 h 2328077"/>
                <a:gd name="connsiteX23" fmla="*/ 8523439 w 9078321"/>
                <a:gd name="connsiteY23" fmla="*/ 1110292 h 2328077"/>
                <a:gd name="connsiteX24" fmla="*/ 7487403 w 9078321"/>
                <a:gd name="connsiteY24" fmla="*/ 1468839 h 2328077"/>
                <a:gd name="connsiteX25" fmla="*/ 7198868 w 9078321"/>
                <a:gd name="connsiteY25" fmla="*/ 918643 h 2328077"/>
                <a:gd name="connsiteX26" fmla="*/ 6589268 w 9078321"/>
                <a:gd name="connsiteY26" fmla="*/ 92642 h 2328077"/>
                <a:gd name="connsiteX27" fmla="*/ 6572295 w 9078321"/>
                <a:gd name="connsiteY27" fmla="*/ 92642 h 2328077"/>
                <a:gd name="connsiteX28" fmla="*/ 5210949 w 9078321"/>
                <a:gd name="connsiteY28" fmla="*/ 981583 h 2328077"/>
                <a:gd name="connsiteX29" fmla="*/ 5014350 w 9078321"/>
                <a:gd name="connsiteY29" fmla="*/ 1183133 h 2328077"/>
                <a:gd name="connsiteX30" fmla="*/ 4754103 w 9078321"/>
                <a:gd name="connsiteY30" fmla="*/ 1457524 h 2328077"/>
                <a:gd name="connsiteX31" fmla="*/ 4157939 w 9078321"/>
                <a:gd name="connsiteY31" fmla="*/ 2055809 h 2328077"/>
                <a:gd name="connsiteX32" fmla="*/ 3610572 w 9078321"/>
                <a:gd name="connsiteY32" fmla="*/ 2328078 h 232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78321" h="2328077">
                  <a:moveTo>
                    <a:pt x="3610572" y="2328078"/>
                  </a:moveTo>
                  <a:cubicBezTo>
                    <a:pt x="3587942" y="2328078"/>
                    <a:pt x="3566019" y="2325956"/>
                    <a:pt x="3544803" y="2321713"/>
                  </a:cubicBezTo>
                  <a:cubicBezTo>
                    <a:pt x="3337596" y="2280696"/>
                    <a:pt x="3266170" y="2045201"/>
                    <a:pt x="3189793" y="1795562"/>
                  </a:cubicBezTo>
                  <a:cubicBezTo>
                    <a:pt x="3119074" y="1564310"/>
                    <a:pt x="3039868" y="1302649"/>
                    <a:pt x="2843976" y="1168282"/>
                  </a:cubicBezTo>
                  <a:cubicBezTo>
                    <a:pt x="2720924" y="1083419"/>
                    <a:pt x="2389958" y="1016236"/>
                    <a:pt x="1514453" y="1176061"/>
                  </a:cubicBezTo>
                  <a:cubicBezTo>
                    <a:pt x="921119" y="1284261"/>
                    <a:pt x="316469" y="1452573"/>
                    <a:pt x="58344" y="1524000"/>
                  </a:cubicBezTo>
                  <a:cubicBezTo>
                    <a:pt x="33592" y="1531072"/>
                    <a:pt x="8840" y="1516221"/>
                    <a:pt x="1769" y="1492176"/>
                  </a:cubicBezTo>
                  <a:cubicBezTo>
                    <a:pt x="-5303" y="1467425"/>
                    <a:pt x="9548" y="1442673"/>
                    <a:pt x="33592" y="1435601"/>
                  </a:cubicBezTo>
                  <a:cubicBezTo>
                    <a:pt x="293132" y="1363467"/>
                    <a:pt x="899903" y="1195155"/>
                    <a:pt x="1497481" y="1085541"/>
                  </a:cubicBezTo>
                  <a:cubicBezTo>
                    <a:pt x="2235790" y="951174"/>
                    <a:pt x="2692636" y="953295"/>
                    <a:pt x="2895601" y="1091905"/>
                  </a:cubicBezTo>
                  <a:cubicBezTo>
                    <a:pt x="3117659" y="1244659"/>
                    <a:pt x="3202522" y="1522585"/>
                    <a:pt x="3277485" y="1768688"/>
                  </a:cubicBezTo>
                  <a:cubicBezTo>
                    <a:pt x="3348204" y="2000647"/>
                    <a:pt x="3409023" y="2200783"/>
                    <a:pt x="3561776" y="2231192"/>
                  </a:cubicBezTo>
                  <a:cubicBezTo>
                    <a:pt x="3865161" y="2291304"/>
                    <a:pt x="4358782" y="1751716"/>
                    <a:pt x="4685505" y="1395291"/>
                  </a:cubicBezTo>
                  <a:cubicBezTo>
                    <a:pt x="4788048" y="1282847"/>
                    <a:pt x="4876447" y="1186669"/>
                    <a:pt x="4949995" y="1115950"/>
                  </a:cubicBezTo>
                  <a:cubicBezTo>
                    <a:pt x="5005864" y="1062910"/>
                    <a:pt x="5069511" y="995727"/>
                    <a:pt x="5143766" y="917936"/>
                  </a:cubicBezTo>
                  <a:cubicBezTo>
                    <a:pt x="5491705" y="551610"/>
                    <a:pt x="6016442" y="0"/>
                    <a:pt x="6571588" y="0"/>
                  </a:cubicBezTo>
                  <a:cubicBezTo>
                    <a:pt x="6577953" y="0"/>
                    <a:pt x="6584317" y="0"/>
                    <a:pt x="6590682" y="0"/>
                  </a:cubicBezTo>
                  <a:cubicBezTo>
                    <a:pt x="6824056" y="5657"/>
                    <a:pt x="6993075" y="108200"/>
                    <a:pt x="7109054" y="313993"/>
                  </a:cubicBezTo>
                  <a:cubicBezTo>
                    <a:pt x="7205940" y="486548"/>
                    <a:pt x="7249785" y="705778"/>
                    <a:pt x="7288681" y="899549"/>
                  </a:cubicBezTo>
                  <a:cubicBezTo>
                    <a:pt x="7337477" y="1144237"/>
                    <a:pt x="7379909" y="1356395"/>
                    <a:pt x="7502960" y="1377611"/>
                  </a:cubicBezTo>
                  <a:cubicBezTo>
                    <a:pt x="8096295" y="1480154"/>
                    <a:pt x="8990894" y="615965"/>
                    <a:pt x="9000086" y="607478"/>
                  </a:cubicBezTo>
                  <a:cubicBezTo>
                    <a:pt x="9018474" y="589799"/>
                    <a:pt x="9047469" y="589799"/>
                    <a:pt x="9065149" y="608186"/>
                  </a:cubicBezTo>
                  <a:cubicBezTo>
                    <a:pt x="9082829" y="626572"/>
                    <a:pt x="9082829" y="655567"/>
                    <a:pt x="9064442" y="673247"/>
                  </a:cubicBezTo>
                  <a:cubicBezTo>
                    <a:pt x="9062320" y="675369"/>
                    <a:pt x="8829653" y="900963"/>
                    <a:pt x="8523439" y="1110292"/>
                  </a:cubicBezTo>
                  <a:cubicBezTo>
                    <a:pt x="8106903" y="1394584"/>
                    <a:pt x="7758257" y="1515514"/>
                    <a:pt x="7487403" y="1468839"/>
                  </a:cubicBezTo>
                  <a:cubicBezTo>
                    <a:pt x="7302118" y="1437015"/>
                    <a:pt x="7254029" y="1196570"/>
                    <a:pt x="7198868" y="918643"/>
                  </a:cubicBezTo>
                  <a:cubicBezTo>
                    <a:pt x="7122491" y="536759"/>
                    <a:pt x="7036213" y="103250"/>
                    <a:pt x="6589268" y="92642"/>
                  </a:cubicBezTo>
                  <a:cubicBezTo>
                    <a:pt x="6583610" y="92642"/>
                    <a:pt x="6577953" y="92642"/>
                    <a:pt x="6572295" y="92642"/>
                  </a:cubicBezTo>
                  <a:cubicBezTo>
                    <a:pt x="6056752" y="92642"/>
                    <a:pt x="5548987" y="627280"/>
                    <a:pt x="5210949" y="981583"/>
                  </a:cubicBezTo>
                  <a:cubicBezTo>
                    <a:pt x="5135987" y="1060082"/>
                    <a:pt x="5071632" y="1127972"/>
                    <a:pt x="5014350" y="1183133"/>
                  </a:cubicBezTo>
                  <a:cubicBezTo>
                    <a:pt x="4942923" y="1251024"/>
                    <a:pt x="4855939" y="1347202"/>
                    <a:pt x="4754103" y="1457524"/>
                  </a:cubicBezTo>
                  <a:cubicBezTo>
                    <a:pt x="4581548" y="1646344"/>
                    <a:pt x="4366561" y="1881132"/>
                    <a:pt x="4157939" y="2055809"/>
                  </a:cubicBezTo>
                  <a:cubicBezTo>
                    <a:pt x="3938710" y="2238264"/>
                    <a:pt x="3759083" y="2328078"/>
                    <a:pt x="3610572" y="2328078"/>
                  </a:cubicBezTo>
                  <a:close/>
                </a:path>
              </a:pathLst>
            </a:custGeom>
            <a:solidFill>
              <a:srgbClr val="B3B3B3"/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3200"/>
            </a:p>
          </p:txBody>
        </p:sp>
        <p:sp>
          <p:nvSpPr>
            <p:cNvPr id="138" name="Freeform: Shape 102">
              <a:extLst>
                <a:ext uri="{FF2B5EF4-FFF2-40B4-BE49-F238E27FC236}">
                  <a16:creationId xmlns:a16="http://schemas.microsoft.com/office/drawing/2014/main" id="{09A4037C-AF9A-4191-846E-AF05B36E2A31}"/>
                </a:ext>
              </a:extLst>
            </p:cNvPr>
            <p:cNvSpPr/>
            <p:nvPr/>
          </p:nvSpPr>
          <p:spPr>
            <a:xfrm>
              <a:off x="21068" y="3363230"/>
              <a:ext cx="9066093" cy="2285646"/>
            </a:xfrm>
            <a:custGeom>
              <a:avLst/>
              <a:gdLst>
                <a:gd name="connsiteX0" fmla="*/ 3589857 w 9066093"/>
                <a:gd name="connsiteY0" fmla="*/ 2285646 h 2285646"/>
                <a:gd name="connsiteX1" fmla="*/ 3527624 w 9066093"/>
                <a:gd name="connsiteY1" fmla="*/ 2279281 h 2285646"/>
                <a:gd name="connsiteX2" fmla="*/ 3162713 w 9066093"/>
                <a:gd name="connsiteY2" fmla="*/ 1741815 h 2285646"/>
                <a:gd name="connsiteX3" fmla="*/ 2817603 w 9066093"/>
                <a:gd name="connsiteY3" fmla="*/ 1121607 h 2285646"/>
                <a:gd name="connsiteX4" fmla="*/ 1497982 w 9066093"/>
                <a:gd name="connsiteY4" fmla="*/ 1127265 h 2285646"/>
                <a:gd name="connsiteX5" fmla="*/ 49651 w 9066093"/>
                <a:gd name="connsiteY5" fmla="*/ 1477325 h 2285646"/>
                <a:gd name="connsiteX6" fmla="*/ 31264 w 9066093"/>
                <a:gd name="connsiteY6" fmla="*/ 1482275 h 2285646"/>
                <a:gd name="connsiteX7" fmla="*/ 855 w 9066093"/>
                <a:gd name="connsiteY7" fmla="*/ 1465303 h 2285646"/>
                <a:gd name="connsiteX8" fmla="*/ 17827 w 9066093"/>
                <a:gd name="connsiteY8" fmla="*/ 1434894 h 2285646"/>
                <a:gd name="connsiteX9" fmla="*/ 36214 w 9066093"/>
                <a:gd name="connsiteY9" fmla="*/ 1429943 h 2285646"/>
                <a:gd name="connsiteX10" fmla="*/ 1489495 w 9066093"/>
                <a:gd name="connsiteY10" fmla="*/ 1079176 h 2285646"/>
                <a:gd name="connsiteX11" fmla="*/ 2845891 w 9066093"/>
                <a:gd name="connsiteY11" fmla="*/ 1081297 h 2285646"/>
                <a:gd name="connsiteX12" fmla="*/ 3210095 w 9066093"/>
                <a:gd name="connsiteY12" fmla="*/ 1727671 h 2285646"/>
                <a:gd name="connsiteX13" fmla="*/ 3537525 w 9066093"/>
                <a:gd name="connsiteY13" fmla="*/ 2231192 h 2285646"/>
                <a:gd name="connsiteX14" fmla="*/ 4096207 w 9066093"/>
                <a:gd name="connsiteY14" fmla="*/ 1978725 h 2285646"/>
                <a:gd name="connsiteX15" fmla="*/ 4690956 w 9066093"/>
                <a:gd name="connsiteY15" fmla="*/ 1383976 h 2285646"/>
                <a:gd name="connsiteX16" fmla="*/ 4951203 w 9066093"/>
                <a:gd name="connsiteY16" fmla="*/ 1110292 h 2285646"/>
                <a:gd name="connsiteX17" fmla="*/ 5147095 w 9066093"/>
                <a:gd name="connsiteY17" fmla="*/ 909449 h 2285646"/>
                <a:gd name="connsiteX18" fmla="*/ 6557945 w 9066093"/>
                <a:gd name="connsiteY18" fmla="*/ 0 h 2285646"/>
                <a:gd name="connsiteX19" fmla="*/ 6569260 w 9066093"/>
                <a:gd name="connsiteY19" fmla="*/ 0 h 2285646"/>
                <a:gd name="connsiteX20" fmla="*/ 7044493 w 9066093"/>
                <a:gd name="connsiteY20" fmla="*/ 287827 h 2285646"/>
                <a:gd name="connsiteX21" fmla="*/ 7221291 w 9066093"/>
                <a:gd name="connsiteY21" fmla="*/ 852167 h 2285646"/>
                <a:gd name="connsiteX22" fmla="*/ 7480831 w 9066093"/>
                <a:gd name="connsiteY22" fmla="*/ 1378318 h 2285646"/>
                <a:gd name="connsiteX23" fmla="*/ 9024632 w 9066093"/>
                <a:gd name="connsiteY23" fmla="*/ 576362 h 2285646"/>
                <a:gd name="connsiteX24" fmla="*/ 9059284 w 9066093"/>
                <a:gd name="connsiteY24" fmla="*/ 577069 h 2285646"/>
                <a:gd name="connsiteX25" fmla="*/ 9058577 w 9066093"/>
                <a:gd name="connsiteY25" fmla="*/ 611722 h 2285646"/>
                <a:gd name="connsiteX26" fmla="*/ 8506260 w 9066093"/>
                <a:gd name="connsiteY26" fmla="*/ 1060082 h 2285646"/>
                <a:gd name="connsiteX27" fmla="*/ 7471637 w 9066093"/>
                <a:gd name="connsiteY27" fmla="*/ 1426407 h 2285646"/>
                <a:gd name="connsiteX28" fmla="*/ 7172495 w 9066093"/>
                <a:gd name="connsiteY28" fmla="*/ 861360 h 2285646"/>
                <a:gd name="connsiteX29" fmla="*/ 6568552 w 9066093"/>
                <a:gd name="connsiteY29" fmla="*/ 48796 h 2285646"/>
                <a:gd name="connsiteX30" fmla="*/ 6557945 w 9066093"/>
                <a:gd name="connsiteY30" fmla="*/ 48796 h 2285646"/>
                <a:gd name="connsiteX31" fmla="*/ 5182455 w 9066093"/>
                <a:gd name="connsiteY31" fmla="*/ 942688 h 2285646"/>
                <a:gd name="connsiteX32" fmla="*/ 4985148 w 9066093"/>
                <a:gd name="connsiteY32" fmla="*/ 1144945 h 2285646"/>
                <a:gd name="connsiteX33" fmla="*/ 4727023 w 9066093"/>
                <a:gd name="connsiteY33" fmla="*/ 1416507 h 2285646"/>
                <a:gd name="connsiteX34" fmla="*/ 3589857 w 9066093"/>
                <a:gd name="connsiteY34" fmla="*/ 2285646 h 2285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066093" h="2285646">
                  <a:moveTo>
                    <a:pt x="3589857" y="2285646"/>
                  </a:moveTo>
                  <a:cubicBezTo>
                    <a:pt x="3568641" y="2285646"/>
                    <a:pt x="3547426" y="2283524"/>
                    <a:pt x="3527624" y="2279281"/>
                  </a:cubicBezTo>
                  <a:cubicBezTo>
                    <a:pt x="3318295" y="2236850"/>
                    <a:pt x="3242626" y="1996404"/>
                    <a:pt x="3162713" y="1741815"/>
                  </a:cubicBezTo>
                  <a:cubicBezTo>
                    <a:pt x="3087043" y="1501370"/>
                    <a:pt x="3009252" y="1252438"/>
                    <a:pt x="2817603" y="1121607"/>
                  </a:cubicBezTo>
                  <a:cubicBezTo>
                    <a:pt x="2635147" y="997141"/>
                    <a:pt x="2191030" y="999263"/>
                    <a:pt x="1497982" y="1127265"/>
                  </a:cubicBezTo>
                  <a:cubicBezTo>
                    <a:pt x="931520" y="1232637"/>
                    <a:pt x="336064" y="1398120"/>
                    <a:pt x="49651" y="1477325"/>
                  </a:cubicBezTo>
                  <a:lnTo>
                    <a:pt x="31264" y="1482275"/>
                  </a:lnTo>
                  <a:cubicBezTo>
                    <a:pt x="17827" y="1485811"/>
                    <a:pt x="4391" y="1478032"/>
                    <a:pt x="855" y="1465303"/>
                  </a:cubicBezTo>
                  <a:cubicBezTo>
                    <a:pt x="-2681" y="1451866"/>
                    <a:pt x="5098" y="1438430"/>
                    <a:pt x="17827" y="1434894"/>
                  </a:cubicBezTo>
                  <a:lnTo>
                    <a:pt x="36214" y="1429943"/>
                  </a:lnTo>
                  <a:cubicBezTo>
                    <a:pt x="323335" y="1350031"/>
                    <a:pt x="920205" y="1184548"/>
                    <a:pt x="1489495" y="1079176"/>
                  </a:cubicBezTo>
                  <a:cubicBezTo>
                    <a:pt x="2195981" y="948345"/>
                    <a:pt x="2652120" y="949759"/>
                    <a:pt x="2845891" y="1081297"/>
                  </a:cubicBezTo>
                  <a:cubicBezTo>
                    <a:pt x="3051684" y="1221321"/>
                    <a:pt x="3135840" y="1490055"/>
                    <a:pt x="3210095" y="1727671"/>
                  </a:cubicBezTo>
                  <a:cubicBezTo>
                    <a:pt x="3288593" y="1978725"/>
                    <a:pt x="3356484" y="2195125"/>
                    <a:pt x="3537525" y="2231192"/>
                  </a:cubicBezTo>
                  <a:cubicBezTo>
                    <a:pt x="3676135" y="2258773"/>
                    <a:pt x="3858590" y="2176739"/>
                    <a:pt x="4096207" y="1978725"/>
                  </a:cubicBezTo>
                  <a:cubicBezTo>
                    <a:pt x="4303415" y="1806169"/>
                    <a:pt x="4518401" y="1572089"/>
                    <a:pt x="4690956" y="1383976"/>
                  </a:cubicBezTo>
                  <a:cubicBezTo>
                    <a:pt x="4792085" y="1274361"/>
                    <a:pt x="4879070" y="1178890"/>
                    <a:pt x="4951203" y="1110292"/>
                  </a:cubicBezTo>
                  <a:cubicBezTo>
                    <a:pt x="5007778" y="1056546"/>
                    <a:pt x="5072133" y="988655"/>
                    <a:pt x="5147095" y="909449"/>
                  </a:cubicBezTo>
                  <a:cubicBezTo>
                    <a:pt x="5491498" y="546660"/>
                    <a:pt x="6010578" y="0"/>
                    <a:pt x="6557945" y="0"/>
                  </a:cubicBezTo>
                  <a:cubicBezTo>
                    <a:pt x="6561480" y="0"/>
                    <a:pt x="6565724" y="0"/>
                    <a:pt x="6569260" y="0"/>
                  </a:cubicBezTo>
                  <a:cubicBezTo>
                    <a:pt x="6781418" y="2829"/>
                    <a:pt x="6936293" y="96885"/>
                    <a:pt x="7044493" y="287827"/>
                  </a:cubicBezTo>
                  <a:cubicBezTo>
                    <a:pt x="7136428" y="450482"/>
                    <a:pt x="7181688" y="664054"/>
                    <a:pt x="7221291" y="852167"/>
                  </a:cubicBezTo>
                  <a:cubicBezTo>
                    <a:pt x="7277866" y="1120193"/>
                    <a:pt x="7326663" y="1351445"/>
                    <a:pt x="7480831" y="1378318"/>
                  </a:cubicBezTo>
                  <a:cubicBezTo>
                    <a:pt x="8084066" y="1485811"/>
                    <a:pt x="9015439" y="585555"/>
                    <a:pt x="9024632" y="576362"/>
                  </a:cubicBezTo>
                  <a:cubicBezTo>
                    <a:pt x="9034533" y="567168"/>
                    <a:pt x="9050091" y="567168"/>
                    <a:pt x="9059284" y="577069"/>
                  </a:cubicBezTo>
                  <a:cubicBezTo>
                    <a:pt x="9068478" y="586970"/>
                    <a:pt x="9068478" y="602528"/>
                    <a:pt x="9058577" y="611722"/>
                  </a:cubicBezTo>
                  <a:cubicBezTo>
                    <a:pt x="9056456" y="613843"/>
                    <a:pt x="8818132" y="845802"/>
                    <a:pt x="8506260" y="1060082"/>
                  </a:cubicBezTo>
                  <a:cubicBezTo>
                    <a:pt x="8084773" y="1350738"/>
                    <a:pt x="7736835" y="1473789"/>
                    <a:pt x="7471637" y="1426407"/>
                  </a:cubicBezTo>
                  <a:cubicBezTo>
                    <a:pt x="7284231" y="1393169"/>
                    <a:pt x="7232606" y="1146359"/>
                    <a:pt x="7172495" y="861360"/>
                  </a:cubicBezTo>
                  <a:cubicBezTo>
                    <a:pt x="7092582" y="483012"/>
                    <a:pt x="7002769" y="54454"/>
                    <a:pt x="6568552" y="48796"/>
                  </a:cubicBezTo>
                  <a:cubicBezTo>
                    <a:pt x="6565016" y="48796"/>
                    <a:pt x="6561480" y="48796"/>
                    <a:pt x="6557945" y="48796"/>
                  </a:cubicBezTo>
                  <a:cubicBezTo>
                    <a:pt x="6031793" y="48796"/>
                    <a:pt x="5521200" y="586263"/>
                    <a:pt x="5182455" y="942688"/>
                  </a:cubicBezTo>
                  <a:cubicBezTo>
                    <a:pt x="5107493" y="1021893"/>
                    <a:pt x="5042431" y="1089784"/>
                    <a:pt x="4985148" y="1144945"/>
                  </a:cubicBezTo>
                  <a:cubicBezTo>
                    <a:pt x="4914429" y="1212128"/>
                    <a:pt x="4827444" y="1306892"/>
                    <a:pt x="4727023" y="1416507"/>
                  </a:cubicBezTo>
                  <a:cubicBezTo>
                    <a:pt x="4387571" y="1787783"/>
                    <a:pt x="3929309" y="2285646"/>
                    <a:pt x="3589857" y="2285646"/>
                  </a:cubicBezTo>
                  <a:close/>
                </a:path>
              </a:pathLst>
            </a:custGeom>
            <a:solidFill>
              <a:srgbClr val="000000"/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3200"/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9B1DEA87-5A5F-4FFA-8934-9C26E8902D12}"/>
              </a:ext>
            </a:extLst>
          </p:cNvPr>
          <p:cNvGrpSpPr/>
          <p:nvPr/>
        </p:nvGrpSpPr>
        <p:grpSpPr>
          <a:xfrm flipH="1">
            <a:off x="0" y="0"/>
            <a:ext cx="1578216" cy="1040677"/>
            <a:chOff x="3983887" y="4061275"/>
            <a:chExt cx="2122406" cy="1866023"/>
          </a:xfrm>
        </p:grpSpPr>
        <p:grpSp>
          <p:nvGrpSpPr>
            <p:cNvPr id="84" name="Group 47">
              <a:extLst>
                <a:ext uri="{FF2B5EF4-FFF2-40B4-BE49-F238E27FC236}">
                  <a16:creationId xmlns:a16="http://schemas.microsoft.com/office/drawing/2014/main" id="{7782A974-77A5-4765-BF6E-FFE22E7B5C69}"/>
                </a:ext>
              </a:extLst>
            </p:cNvPr>
            <p:cNvGrpSpPr/>
            <p:nvPr/>
          </p:nvGrpSpPr>
          <p:grpSpPr>
            <a:xfrm>
              <a:off x="3983887" y="5358975"/>
              <a:ext cx="2049157" cy="568323"/>
              <a:chOff x="3622676" y="3492499"/>
              <a:chExt cx="2575763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46" name="Freeform 15">
                <a:extLst>
                  <a:ext uri="{FF2B5EF4-FFF2-40B4-BE49-F238E27FC236}">
                    <a16:creationId xmlns:a16="http://schemas.microsoft.com/office/drawing/2014/main" id="{9E81A0D9-3256-4ECD-BCB8-63635DE1C277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5763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2985"/>
                  <a:gd name="connsiteY0" fmla="*/ 0 h 714375"/>
                  <a:gd name="connsiteX1" fmla="*/ 6350 w 2572985"/>
                  <a:gd name="connsiteY1" fmla="*/ 177800 h 714375"/>
                  <a:gd name="connsiteX2" fmla="*/ 9525 w 2572985"/>
                  <a:gd name="connsiteY2" fmla="*/ 266700 h 714375"/>
                  <a:gd name="connsiteX3" fmla="*/ 2460625 w 2572985"/>
                  <a:gd name="connsiteY3" fmla="*/ 273050 h 714375"/>
                  <a:gd name="connsiteX4" fmla="*/ 2457450 w 2572985"/>
                  <a:gd name="connsiteY4" fmla="*/ 587375 h 714375"/>
                  <a:gd name="connsiteX5" fmla="*/ 66675 w 2572985"/>
                  <a:gd name="connsiteY5" fmla="*/ 590550 h 714375"/>
                  <a:gd name="connsiteX6" fmla="*/ 88900 w 2572985"/>
                  <a:gd name="connsiteY6" fmla="*/ 593725 h 714375"/>
                  <a:gd name="connsiteX7" fmla="*/ 92075 w 2572985"/>
                  <a:gd name="connsiteY7" fmla="*/ 546100 h 714375"/>
                  <a:gd name="connsiteX8" fmla="*/ 0 w 2572985"/>
                  <a:gd name="connsiteY8" fmla="*/ 619125 h 714375"/>
                  <a:gd name="connsiteX9" fmla="*/ 6350 w 2572985"/>
                  <a:gd name="connsiteY9" fmla="*/ 714375 h 714375"/>
                  <a:gd name="connsiteX10" fmla="*/ 2565400 w 2572985"/>
                  <a:gd name="connsiteY10" fmla="*/ 714375 h 714375"/>
                  <a:gd name="connsiteX11" fmla="*/ 2565567 w 2572985"/>
                  <a:gd name="connsiteY11" fmla="*/ 205427 h 714375"/>
                  <a:gd name="connsiteX12" fmla="*/ 2295525 w 2572985"/>
                  <a:gd name="connsiteY12" fmla="*/ 0 h 714375"/>
                  <a:gd name="connsiteX13" fmla="*/ 225425 w 2572985"/>
                  <a:gd name="connsiteY13" fmla="*/ 0 h 714375"/>
                  <a:gd name="connsiteX0" fmla="*/ 225425 w 2575763"/>
                  <a:gd name="connsiteY0" fmla="*/ 0 h 714375"/>
                  <a:gd name="connsiteX1" fmla="*/ 6350 w 2575763"/>
                  <a:gd name="connsiteY1" fmla="*/ 177800 h 714375"/>
                  <a:gd name="connsiteX2" fmla="*/ 9525 w 2575763"/>
                  <a:gd name="connsiteY2" fmla="*/ 266700 h 714375"/>
                  <a:gd name="connsiteX3" fmla="*/ 2460625 w 2575763"/>
                  <a:gd name="connsiteY3" fmla="*/ 273050 h 714375"/>
                  <a:gd name="connsiteX4" fmla="*/ 2457450 w 2575763"/>
                  <a:gd name="connsiteY4" fmla="*/ 587375 h 714375"/>
                  <a:gd name="connsiteX5" fmla="*/ 66675 w 2575763"/>
                  <a:gd name="connsiteY5" fmla="*/ 590550 h 714375"/>
                  <a:gd name="connsiteX6" fmla="*/ 88900 w 2575763"/>
                  <a:gd name="connsiteY6" fmla="*/ 593725 h 714375"/>
                  <a:gd name="connsiteX7" fmla="*/ 92075 w 2575763"/>
                  <a:gd name="connsiteY7" fmla="*/ 546100 h 714375"/>
                  <a:gd name="connsiteX8" fmla="*/ 0 w 2575763"/>
                  <a:gd name="connsiteY8" fmla="*/ 619125 h 714375"/>
                  <a:gd name="connsiteX9" fmla="*/ 6350 w 2575763"/>
                  <a:gd name="connsiteY9" fmla="*/ 714375 h 714375"/>
                  <a:gd name="connsiteX10" fmla="*/ 2565400 w 2575763"/>
                  <a:gd name="connsiteY10" fmla="*/ 714375 h 714375"/>
                  <a:gd name="connsiteX11" fmla="*/ 2574145 w 2575763"/>
                  <a:gd name="connsiteY11" fmla="*/ 205427 h 714375"/>
                  <a:gd name="connsiteX12" fmla="*/ 2295525 w 2575763"/>
                  <a:gd name="connsiteY12" fmla="*/ 0 h 714375"/>
                  <a:gd name="connsiteX13" fmla="*/ 225425 w 2575763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5763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2028" y="381110"/>
                      <a:pt x="2574145" y="205427"/>
                    </a:cubicBezTo>
                    <a:cubicBezTo>
                      <a:pt x="2488420" y="123935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76200" dist="12700" dir="8100000" sy="-23000" kx="800400" algn="br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 dirty="0"/>
              </a:p>
            </p:txBody>
          </p:sp>
          <p:sp>
            <p:nvSpPr>
              <p:cNvPr id="147" name="Rectangle 22">
                <a:extLst>
                  <a:ext uri="{FF2B5EF4-FFF2-40B4-BE49-F238E27FC236}">
                    <a16:creationId xmlns:a16="http://schemas.microsoft.com/office/drawing/2014/main" id="{169C667E-41BB-4D4C-B430-4DB878F4F2ED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/>
              </a:p>
            </p:txBody>
          </p:sp>
        </p:grpSp>
        <p:grpSp>
          <p:nvGrpSpPr>
            <p:cNvPr id="86" name="Group 48">
              <a:extLst>
                <a:ext uri="{FF2B5EF4-FFF2-40B4-BE49-F238E27FC236}">
                  <a16:creationId xmlns:a16="http://schemas.microsoft.com/office/drawing/2014/main" id="{E281F405-2EE9-40BC-95BD-D8D982D4C430}"/>
                </a:ext>
              </a:extLst>
            </p:cNvPr>
            <p:cNvGrpSpPr/>
            <p:nvPr/>
          </p:nvGrpSpPr>
          <p:grpSpPr>
            <a:xfrm>
              <a:off x="4035197" y="5083389"/>
              <a:ext cx="2071096" cy="442029"/>
              <a:chOff x="3644106" y="3130550"/>
              <a:chExt cx="2603340" cy="55562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44" name="Freeform 18">
                <a:extLst>
                  <a:ext uri="{FF2B5EF4-FFF2-40B4-BE49-F238E27FC236}">
                    <a16:creationId xmlns:a16="http://schemas.microsoft.com/office/drawing/2014/main" id="{E730ABE9-6B4A-4770-9A61-36F22B8B0D6E}"/>
                  </a:ext>
                </a:extLst>
              </p:cNvPr>
              <p:cNvSpPr/>
              <p:nvPr/>
            </p:nvSpPr>
            <p:spPr>
              <a:xfrm>
                <a:off x="3644106" y="3130550"/>
                <a:ext cx="2603340" cy="555625"/>
              </a:xfrm>
              <a:custGeom>
                <a:avLst/>
                <a:gdLst>
                  <a:gd name="connsiteX0" fmla="*/ 47625 w 2552700"/>
                  <a:gd name="connsiteY0" fmla="*/ 374650 h 685800"/>
                  <a:gd name="connsiteX1" fmla="*/ 0 w 2552700"/>
                  <a:gd name="connsiteY1" fmla="*/ 422275 h 685800"/>
                  <a:gd name="connsiteX2" fmla="*/ 447675 w 2552700"/>
                  <a:gd name="connsiteY2" fmla="*/ 685800 h 685800"/>
                  <a:gd name="connsiteX3" fmla="*/ 2549525 w 2552700"/>
                  <a:gd name="connsiteY3" fmla="*/ 615950 h 685800"/>
                  <a:gd name="connsiteX4" fmla="*/ 2552700 w 2552700"/>
                  <a:gd name="connsiteY4" fmla="*/ 273050 h 685800"/>
                  <a:gd name="connsiteX5" fmla="*/ 1384300 w 2552700"/>
                  <a:gd name="connsiteY5" fmla="*/ 0 h 685800"/>
                  <a:gd name="connsiteX6" fmla="*/ 6350 w 2552700"/>
                  <a:gd name="connsiteY6" fmla="*/ 168275 h 685800"/>
                  <a:gd name="connsiteX7" fmla="*/ 3175 w 2552700"/>
                  <a:gd name="connsiteY7" fmla="*/ 206375 h 685800"/>
                  <a:gd name="connsiteX8" fmla="*/ 463550 w 2552700"/>
                  <a:gd name="connsiteY8" fmla="*/ 374650 h 685800"/>
                  <a:gd name="connsiteX9" fmla="*/ 2520950 w 2552700"/>
                  <a:gd name="connsiteY9" fmla="*/ 333375 h 685800"/>
                  <a:gd name="connsiteX10" fmla="*/ 2501900 w 2552700"/>
                  <a:gd name="connsiteY10" fmla="*/ 549275 h 685800"/>
                  <a:gd name="connsiteX11" fmla="*/ 473075 w 2552700"/>
                  <a:gd name="connsiteY11" fmla="*/ 622300 h 685800"/>
                  <a:gd name="connsiteX12" fmla="*/ 47625 w 2552700"/>
                  <a:gd name="connsiteY12" fmla="*/ 374650 h 685800"/>
                  <a:gd name="connsiteX0" fmla="*/ 47625 w 2552700"/>
                  <a:gd name="connsiteY0" fmla="*/ 263525 h 574675"/>
                  <a:gd name="connsiteX1" fmla="*/ 0 w 2552700"/>
                  <a:gd name="connsiteY1" fmla="*/ 311150 h 574675"/>
                  <a:gd name="connsiteX2" fmla="*/ 447675 w 2552700"/>
                  <a:gd name="connsiteY2" fmla="*/ 574675 h 574675"/>
                  <a:gd name="connsiteX3" fmla="*/ 2549525 w 2552700"/>
                  <a:gd name="connsiteY3" fmla="*/ 504825 h 574675"/>
                  <a:gd name="connsiteX4" fmla="*/ 2552700 w 2552700"/>
                  <a:gd name="connsiteY4" fmla="*/ 161925 h 574675"/>
                  <a:gd name="connsiteX5" fmla="*/ 1552575 w 2552700"/>
                  <a:gd name="connsiteY5" fmla="*/ 0 h 574675"/>
                  <a:gd name="connsiteX6" fmla="*/ 6350 w 2552700"/>
                  <a:gd name="connsiteY6" fmla="*/ 57150 h 574675"/>
                  <a:gd name="connsiteX7" fmla="*/ 3175 w 2552700"/>
                  <a:gd name="connsiteY7" fmla="*/ 95250 h 574675"/>
                  <a:gd name="connsiteX8" fmla="*/ 463550 w 2552700"/>
                  <a:gd name="connsiteY8" fmla="*/ 263525 h 574675"/>
                  <a:gd name="connsiteX9" fmla="*/ 2520950 w 2552700"/>
                  <a:gd name="connsiteY9" fmla="*/ 222250 h 574675"/>
                  <a:gd name="connsiteX10" fmla="*/ 2501900 w 2552700"/>
                  <a:gd name="connsiteY10" fmla="*/ 438150 h 574675"/>
                  <a:gd name="connsiteX11" fmla="*/ 473075 w 2552700"/>
                  <a:gd name="connsiteY11" fmla="*/ 511175 h 574675"/>
                  <a:gd name="connsiteX12" fmla="*/ 47625 w 2552700"/>
                  <a:gd name="connsiteY12" fmla="*/ 263525 h 574675"/>
                  <a:gd name="connsiteX0" fmla="*/ 47625 w 2552700"/>
                  <a:gd name="connsiteY0" fmla="*/ 244475 h 555625"/>
                  <a:gd name="connsiteX1" fmla="*/ 0 w 2552700"/>
                  <a:gd name="connsiteY1" fmla="*/ 292100 h 555625"/>
                  <a:gd name="connsiteX2" fmla="*/ 447675 w 2552700"/>
                  <a:gd name="connsiteY2" fmla="*/ 555625 h 555625"/>
                  <a:gd name="connsiteX3" fmla="*/ 2549525 w 2552700"/>
                  <a:gd name="connsiteY3" fmla="*/ 485775 h 555625"/>
                  <a:gd name="connsiteX4" fmla="*/ 2552700 w 2552700"/>
                  <a:gd name="connsiteY4" fmla="*/ 142875 h 555625"/>
                  <a:gd name="connsiteX5" fmla="*/ 1606550 w 2552700"/>
                  <a:gd name="connsiteY5" fmla="*/ 0 h 555625"/>
                  <a:gd name="connsiteX6" fmla="*/ 6350 w 2552700"/>
                  <a:gd name="connsiteY6" fmla="*/ 38100 h 555625"/>
                  <a:gd name="connsiteX7" fmla="*/ 3175 w 2552700"/>
                  <a:gd name="connsiteY7" fmla="*/ 76200 h 555625"/>
                  <a:gd name="connsiteX8" fmla="*/ 463550 w 2552700"/>
                  <a:gd name="connsiteY8" fmla="*/ 244475 h 555625"/>
                  <a:gd name="connsiteX9" fmla="*/ 2520950 w 2552700"/>
                  <a:gd name="connsiteY9" fmla="*/ 203200 h 555625"/>
                  <a:gd name="connsiteX10" fmla="*/ 2501900 w 2552700"/>
                  <a:gd name="connsiteY10" fmla="*/ 419100 h 555625"/>
                  <a:gd name="connsiteX11" fmla="*/ 473075 w 2552700"/>
                  <a:gd name="connsiteY11" fmla="*/ 492125 h 555625"/>
                  <a:gd name="connsiteX12" fmla="*/ 47625 w 2552700"/>
                  <a:gd name="connsiteY12" fmla="*/ 244475 h 555625"/>
                  <a:gd name="connsiteX0" fmla="*/ 47625 w 2585519"/>
                  <a:gd name="connsiteY0" fmla="*/ 244475 h 555625"/>
                  <a:gd name="connsiteX1" fmla="*/ 0 w 2585519"/>
                  <a:gd name="connsiteY1" fmla="*/ 292100 h 555625"/>
                  <a:gd name="connsiteX2" fmla="*/ 447675 w 2585519"/>
                  <a:gd name="connsiteY2" fmla="*/ 555625 h 555625"/>
                  <a:gd name="connsiteX3" fmla="*/ 2549525 w 2585519"/>
                  <a:gd name="connsiteY3" fmla="*/ 485775 h 555625"/>
                  <a:gd name="connsiteX4" fmla="*/ 2552700 w 2585519"/>
                  <a:gd name="connsiteY4" fmla="*/ 142875 h 555625"/>
                  <a:gd name="connsiteX5" fmla="*/ 1606550 w 2585519"/>
                  <a:gd name="connsiteY5" fmla="*/ 0 h 555625"/>
                  <a:gd name="connsiteX6" fmla="*/ 6350 w 2585519"/>
                  <a:gd name="connsiteY6" fmla="*/ 38100 h 555625"/>
                  <a:gd name="connsiteX7" fmla="*/ 3175 w 2585519"/>
                  <a:gd name="connsiteY7" fmla="*/ 76200 h 555625"/>
                  <a:gd name="connsiteX8" fmla="*/ 463550 w 2585519"/>
                  <a:gd name="connsiteY8" fmla="*/ 244475 h 555625"/>
                  <a:gd name="connsiteX9" fmla="*/ 2520950 w 2585519"/>
                  <a:gd name="connsiteY9" fmla="*/ 203200 h 555625"/>
                  <a:gd name="connsiteX10" fmla="*/ 2501900 w 2585519"/>
                  <a:gd name="connsiteY10" fmla="*/ 419100 h 555625"/>
                  <a:gd name="connsiteX11" fmla="*/ 473075 w 2585519"/>
                  <a:gd name="connsiteY11" fmla="*/ 492125 h 555625"/>
                  <a:gd name="connsiteX12" fmla="*/ 47625 w 2585519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520950 w 2599371"/>
                  <a:gd name="connsiteY9" fmla="*/ 203200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501900 w 2599371"/>
                  <a:gd name="connsiteY11" fmla="*/ 41910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479675 w 2599371"/>
                  <a:gd name="connsiteY11" fmla="*/ 42545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740156"/>
                  <a:gd name="connsiteY0" fmla="*/ 244475 h 555625"/>
                  <a:gd name="connsiteX1" fmla="*/ 0 w 2740156"/>
                  <a:gd name="connsiteY1" fmla="*/ 292100 h 555625"/>
                  <a:gd name="connsiteX2" fmla="*/ 447675 w 2740156"/>
                  <a:gd name="connsiteY2" fmla="*/ 555625 h 555625"/>
                  <a:gd name="connsiteX3" fmla="*/ 2549525 w 2740156"/>
                  <a:gd name="connsiteY3" fmla="*/ 485775 h 555625"/>
                  <a:gd name="connsiteX4" fmla="*/ 2552700 w 2740156"/>
                  <a:gd name="connsiteY4" fmla="*/ 142875 h 555625"/>
                  <a:gd name="connsiteX5" fmla="*/ 1606550 w 2740156"/>
                  <a:gd name="connsiteY5" fmla="*/ 0 h 555625"/>
                  <a:gd name="connsiteX6" fmla="*/ 6350 w 2740156"/>
                  <a:gd name="connsiteY6" fmla="*/ 38100 h 555625"/>
                  <a:gd name="connsiteX7" fmla="*/ 3175 w 2740156"/>
                  <a:gd name="connsiteY7" fmla="*/ 76200 h 555625"/>
                  <a:gd name="connsiteX8" fmla="*/ 463550 w 2740156"/>
                  <a:gd name="connsiteY8" fmla="*/ 244475 h 555625"/>
                  <a:gd name="connsiteX9" fmla="*/ 2495550 w 2740156"/>
                  <a:gd name="connsiteY9" fmla="*/ 206375 h 555625"/>
                  <a:gd name="connsiteX10" fmla="*/ 2479675 w 2740156"/>
                  <a:gd name="connsiteY10" fmla="*/ 425450 h 555625"/>
                  <a:gd name="connsiteX11" fmla="*/ 473075 w 2740156"/>
                  <a:gd name="connsiteY11" fmla="*/ 492125 h 555625"/>
                  <a:gd name="connsiteX12" fmla="*/ 47625 w 2740156"/>
                  <a:gd name="connsiteY12" fmla="*/ 244475 h 555625"/>
                  <a:gd name="connsiteX0" fmla="*/ 47625 w 2646925"/>
                  <a:gd name="connsiteY0" fmla="*/ 244475 h 555625"/>
                  <a:gd name="connsiteX1" fmla="*/ 0 w 2646925"/>
                  <a:gd name="connsiteY1" fmla="*/ 292100 h 555625"/>
                  <a:gd name="connsiteX2" fmla="*/ 447675 w 2646925"/>
                  <a:gd name="connsiteY2" fmla="*/ 555625 h 555625"/>
                  <a:gd name="connsiteX3" fmla="*/ 2549525 w 2646925"/>
                  <a:gd name="connsiteY3" fmla="*/ 485775 h 555625"/>
                  <a:gd name="connsiteX4" fmla="*/ 2552700 w 2646925"/>
                  <a:gd name="connsiteY4" fmla="*/ 142875 h 555625"/>
                  <a:gd name="connsiteX5" fmla="*/ 1606550 w 2646925"/>
                  <a:gd name="connsiteY5" fmla="*/ 0 h 555625"/>
                  <a:gd name="connsiteX6" fmla="*/ 6350 w 2646925"/>
                  <a:gd name="connsiteY6" fmla="*/ 38100 h 555625"/>
                  <a:gd name="connsiteX7" fmla="*/ 3175 w 2646925"/>
                  <a:gd name="connsiteY7" fmla="*/ 76200 h 555625"/>
                  <a:gd name="connsiteX8" fmla="*/ 463550 w 2646925"/>
                  <a:gd name="connsiteY8" fmla="*/ 244475 h 555625"/>
                  <a:gd name="connsiteX9" fmla="*/ 2495550 w 2646925"/>
                  <a:gd name="connsiteY9" fmla="*/ 206375 h 555625"/>
                  <a:gd name="connsiteX10" fmla="*/ 2479675 w 2646925"/>
                  <a:gd name="connsiteY10" fmla="*/ 425450 h 555625"/>
                  <a:gd name="connsiteX11" fmla="*/ 473075 w 2646925"/>
                  <a:gd name="connsiteY11" fmla="*/ 492125 h 555625"/>
                  <a:gd name="connsiteX12" fmla="*/ 47625 w 2646925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24625 w 2608121"/>
                  <a:gd name="connsiteY0" fmla="*/ 244475 h 555625"/>
                  <a:gd name="connsiteX1" fmla="*/ 8750 w 2608121"/>
                  <a:gd name="connsiteY1" fmla="*/ 292100 h 555625"/>
                  <a:gd name="connsiteX2" fmla="*/ 456425 w 2608121"/>
                  <a:gd name="connsiteY2" fmla="*/ 555625 h 555625"/>
                  <a:gd name="connsiteX3" fmla="*/ 2558275 w 2608121"/>
                  <a:gd name="connsiteY3" fmla="*/ 485775 h 555625"/>
                  <a:gd name="connsiteX4" fmla="*/ 2561450 w 2608121"/>
                  <a:gd name="connsiteY4" fmla="*/ 142875 h 555625"/>
                  <a:gd name="connsiteX5" fmla="*/ 1615300 w 2608121"/>
                  <a:gd name="connsiteY5" fmla="*/ 0 h 555625"/>
                  <a:gd name="connsiteX6" fmla="*/ 15100 w 2608121"/>
                  <a:gd name="connsiteY6" fmla="*/ 38100 h 555625"/>
                  <a:gd name="connsiteX7" fmla="*/ 11925 w 2608121"/>
                  <a:gd name="connsiteY7" fmla="*/ 76200 h 555625"/>
                  <a:gd name="connsiteX8" fmla="*/ 472300 w 2608121"/>
                  <a:gd name="connsiteY8" fmla="*/ 244475 h 555625"/>
                  <a:gd name="connsiteX9" fmla="*/ 2478900 w 2608121"/>
                  <a:gd name="connsiteY9" fmla="*/ 209550 h 555625"/>
                  <a:gd name="connsiteX10" fmla="*/ 2488425 w 2608121"/>
                  <a:gd name="connsiteY10" fmla="*/ 425450 h 555625"/>
                  <a:gd name="connsiteX11" fmla="*/ 481825 w 2608121"/>
                  <a:gd name="connsiteY11" fmla="*/ 492125 h 555625"/>
                  <a:gd name="connsiteX12" fmla="*/ 24625 w 2608121"/>
                  <a:gd name="connsiteY12" fmla="*/ 244475 h 555625"/>
                  <a:gd name="connsiteX0" fmla="*/ 20208 w 2622754"/>
                  <a:gd name="connsiteY0" fmla="*/ 244475 h 555625"/>
                  <a:gd name="connsiteX1" fmla="*/ 23383 w 2622754"/>
                  <a:gd name="connsiteY1" fmla="*/ 292100 h 555625"/>
                  <a:gd name="connsiteX2" fmla="*/ 471058 w 2622754"/>
                  <a:gd name="connsiteY2" fmla="*/ 555625 h 555625"/>
                  <a:gd name="connsiteX3" fmla="*/ 2572908 w 2622754"/>
                  <a:gd name="connsiteY3" fmla="*/ 485775 h 555625"/>
                  <a:gd name="connsiteX4" fmla="*/ 2576083 w 2622754"/>
                  <a:gd name="connsiteY4" fmla="*/ 142875 h 555625"/>
                  <a:gd name="connsiteX5" fmla="*/ 1629933 w 2622754"/>
                  <a:gd name="connsiteY5" fmla="*/ 0 h 555625"/>
                  <a:gd name="connsiteX6" fmla="*/ 29733 w 2622754"/>
                  <a:gd name="connsiteY6" fmla="*/ 38100 h 555625"/>
                  <a:gd name="connsiteX7" fmla="*/ 26558 w 2622754"/>
                  <a:gd name="connsiteY7" fmla="*/ 76200 h 555625"/>
                  <a:gd name="connsiteX8" fmla="*/ 486933 w 2622754"/>
                  <a:gd name="connsiteY8" fmla="*/ 244475 h 555625"/>
                  <a:gd name="connsiteX9" fmla="*/ 2493533 w 2622754"/>
                  <a:gd name="connsiteY9" fmla="*/ 209550 h 555625"/>
                  <a:gd name="connsiteX10" fmla="*/ 2503058 w 2622754"/>
                  <a:gd name="connsiteY10" fmla="*/ 425450 h 555625"/>
                  <a:gd name="connsiteX11" fmla="*/ 496458 w 2622754"/>
                  <a:gd name="connsiteY11" fmla="*/ 492125 h 555625"/>
                  <a:gd name="connsiteX12" fmla="*/ 20208 w 2622754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63500 w 2599371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85775 w 2599371"/>
                  <a:gd name="connsiteY11" fmla="*/ 488950 h 555625"/>
                  <a:gd name="connsiteX12" fmla="*/ 63500 w 2599371"/>
                  <a:gd name="connsiteY12" fmla="*/ 244475 h 555625"/>
                  <a:gd name="connsiteX0" fmla="*/ 96355 w 2632226"/>
                  <a:gd name="connsiteY0" fmla="*/ 244475 h 555625"/>
                  <a:gd name="connsiteX1" fmla="*/ 36030 w 2632226"/>
                  <a:gd name="connsiteY1" fmla="*/ 247650 h 555625"/>
                  <a:gd name="connsiteX2" fmla="*/ 32855 w 2632226"/>
                  <a:gd name="connsiteY2" fmla="*/ 292100 h 555625"/>
                  <a:gd name="connsiteX3" fmla="*/ 480530 w 2632226"/>
                  <a:gd name="connsiteY3" fmla="*/ 555625 h 555625"/>
                  <a:gd name="connsiteX4" fmla="*/ 2582380 w 2632226"/>
                  <a:gd name="connsiteY4" fmla="*/ 485775 h 555625"/>
                  <a:gd name="connsiteX5" fmla="*/ 2585555 w 2632226"/>
                  <a:gd name="connsiteY5" fmla="*/ 142875 h 555625"/>
                  <a:gd name="connsiteX6" fmla="*/ 1639405 w 2632226"/>
                  <a:gd name="connsiteY6" fmla="*/ 0 h 555625"/>
                  <a:gd name="connsiteX7" fmla="*/ 39205 w 2632226"/>
                  <a:gd name="connsiteY7" fmla="*/ 38100 h 555625"/>
                  <a:gd name="connsiteX8" fmla="*/ 36030 w 2632226"/>
                  <a:gd name="connsiteY8" fmla="*/ 76200 h 555625"/>
                  <a:gd name="connsiteX9" fmla="*/ 496405 w 2632226"/>
                  <a:gd name="connsiteY9" fmla="*/ 244475 h 555625"/>
                  <a:gd name="connsiteX10" fmla="*/ 2503005 w 2632226"/>
                  <a:gd name="connsiteY10" fmla="*/ 209550 h 555625"/>
                  <a:gd name="connsiteX11" fmla="*/ 2512530 w 2632226"/>
                  <a:gd name="connsiteY11" fmla="*/ 425450 h 555625"/>
                  <a:gd name="connsiteX12" fmla="*/ 518630 w 2632226"/>
                  <a:gd name="connsiteY12" fmla="*/ 488950 h 555625"/>
                  <a:gd name="connsiteX13" fmla="*/ 96355 w 2632226"/>
                  <a:gd name="connsiteY13" fmla="*/ 244475 h 555625"/>
                  <a:gd name="connsiteX0" fmla="*/ 105580 w 2641451"/>
                  <a:gd name="connsiteY0" fmla="*/ 244475 h 555625"/>
                  <a:gd name="connsiteX1" fmla="*/ 19061 w 2641451"/>
                  <a:gd name="connsiteY1" fmla="*/ 226218 h 555625"/>
                  <a:gd name="connsiteX2" fmla="*/ 42080 w 2641451"/>
                  <a:gd name="connsiteY2" fmla="*/ 292100 h 555625"/>
                  <a:gd name="connsiteX3" fmla="*/ 489755 w 2641451"/>
                  <a:gd name="connsiteY3" fmla="*/ 555625 h 555625"/>
                  <a:gd name="connsiteX4" fmla="*/ 2591605 w 2641451"/>
                  <a:gd name="connsiteY4" fmla="*/ 485775 h 555625"/>
                  <a:gd name="connsiteX5" fmla="*/ 2594780 w 2641451"/>
                  <a:gd name="connsiteY5" fmla="*/ 142875 h 555625"/>
                  <a:gd name="connsiteX6" fmla="*/ 1648630 w 2641451"/>
                  <a:gd name="connsiteY6" fmla="*/ 0 h 555625"/>
                  <a:gd name="connsiteX7" fmla="*/ 48430 w 2641451"/>
                  <a:gd name="connsiteY7" fmla="*/ 38100 h 555625"/>
                  <a:gd name="connsiteX8" fmla="*/ 45255 w 2641451"/>
                  <a:gd name="connsiteY8" fmla="*/ 76200 h 555625"/>
                  <a:gd name="connsiteX9" fmla="*/ 505630 w 2641451"/>
                  <a:gd name="connsiteY9" fmla="*/ 244475 h 555625"/>
                  <a:gd name="connsiteX10" fmla="*/ 2512230 w 2641451"/>
                  <a:gd name="connsiteY10" fmla="*/ 209550 h 555625"/>
                  <a:gd name="connsiteX11" fmla="*/ 2521755 w 2641451"/>
                  <a:gd name="connsiteY11" fmla="*/ 425450 h 555625"/>
                  <a:gd name="connsiteX12" fmla="*/ 527855 w 2641451"/>
                  <a:gd name="connsiteY12" fmla="*/ 488950 h 555625"/>
                  <a:gd name="connsiteX13" fmla="*/ 105580 w 2641451"/>
                  <a:gd name="connsiteY13" fmla="*/ 244475 h 555625"/>
                  <a:gd name="connsiteX0" fmla="*/ 100036 w 2635907"/>
                  <a:gd name="connsiteY0" fmla="*/ 244475 h 555625"/>
                  <a:gd name="connsiteX1" fmla="*/ 27804 w 2635907"/>
                  <a:gd name="connsiteY1" fmla="*/ 266699 h 555625"/>
                  <a:gd name="connsiteX2" fmla="*/ 36536 w 2635907"/>
                  <a:gd name="connsiteY2" fmla="*/ 292100 h 555625"/>
                  <a:gd name="connsiteX3" fmla="*/ 484211 w 2635907"/>
                  <a:gd name="connsiteY3" fmla="*/ 555625 h 555625"/>
                  <a:gd name="connsiteX4" fmla="*/ 2586061 w 2635907"/>
                  <a:gd name="connsiteY4" fmla="*/ 485775 h 555625"/>
                  <a:gd name="connsiteX5" fmla="*/ 2589236 w 2635907"/>
                  <a:gd name="connsiteY5" fmla="*/ 142875 h 555625"/>
                  <a:gd name="connsiteX6" fmla="*/ 1643086 w 2635907"/>
                  <a:gd name="connsiteY6" fmla="*/ 0 h 555625"/>
                  <a:gd name="connsiteX7" fmla="*/ 42886 w 2635907"/>
                  <a:gd name="connsiteY7" fmla="*/ 38100 h 555625"/>
                  <a:gd name="connsiteX8" fmla="*/ 39711 w 2635907"/>
                  <a:gd name="connsiteY8" fmla="*/ 76200 h 555625"/>
                  <a:gd name="connsiteX9" fmla="*/ 500086 w 2635907"/>
                  <a:gd name="connsiteY9" fmla="*/ 244475 h 555625"/>
                  <a:gd name="connsiteX10" fmla="*/ 2506686 w 2635907"/>
                  <a:gd name="connsiteY10" fmla="*/ 209550 h 555625"/>
                  <a:gd name="connsiteX11" fmla="*/ 2516211 w 2635907"/>
                  <a:gd name="connsiteY11" fmla="*/ 425450 h 555625"/>
                  <a:gd name="connsiteX12" fmla="*/ 522311 w 2635907"/>
                  <a:gd name="connsiteY12" fmla="*/ 488950 h 555625"/>
                  <a:gd name="connsiteX13" fmla="*/ 100036 w 2635907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98616 w 2634487"/>
                  <a:gd name="connsiteY0" fmla="*/ 244475 h 555625"/>
                  <a:gd name="connsiteX1" fmla="*/ 16859 w 2634487"/>
                  <a:gd name="connsiteY1" fmla="*/ 226218 h 555625"/>
                  <a:gd name="connsiteX2" fmla="*/ 35116 w 2634487"/>
                  <a:gd name="connsiteY2" fmla="*/ 292100 h 555625"/>
                  <a:gd name="connsiteX3" fmla="*/ 482791 w 2634487"/>
                  <a:gd name="connsiteY3" fmla="*/ 555625 h 555625"/>
                  <a:gd name="connsiteX4" fmla="*/ 2584641 w 2634487"/>
                  <a:gd name="connsiteY4" fmla="*/ 485775 h 555625"/>
                  <a:gd name="connsiteX5" fmla="*/ 2587816 w 2634487"/>
                  <a:gd name="connsiteY5" fmla="*/ 142875 h 555625"/>
                  <a:gd name="connsiteX6" fmla="*/ 1641666 w 2634487"/>
                  <a:gd name="connsiteY6" fmla="*/ 0 h 555625"/>
                  <a:gd name="connsiteX7" fmla="*/ 41466 w 2634487"/>
                  <a:gd name="connsiteY7" fmla="*/ 38100 h 555625"/>
                  <a:gd name="connsiteX8" fmla="*/ 38291 w 2634487"/>
                  <a:gd name="connsiteY8" fmla="*/ 76200 h 555625"/>
                  <a:gd name="connsiteX9" fmla="*/ 498666 w 2634487"/>
                  <a:gd name="connsiteY9" fmla="*/ 244475 h 555625"/>
                  <a:gd name="connsiteX10" fmla="*/ 2505266 w 2634487"/>
                  <a:gd name="connsiteY10" fmla="*/ 209550 h 555625"/>
                  <a:gd name="connsiteX11" fmla="*/ 2514791 w 2634487"/>
                  <a:gd name="connsiteY11" fmla="*/ 425450 h 555625"/>
                  <a:gd name="connsiteX12" fmla="*/ 520891 w 2634487"/>
                  <a:gd name="connsiteY12" fmla="*/ 488950 h 555625"/>
                  <a:gd name="connsiteX13" fmla="*/ 98616 w 2634487"/>
                  <a:gd name="connsiteY13" fmla="*/ 244475 h 555625"/>
                  <a:gd name="connsiteX0" fmla="*/ 81757 w 2617628"/>
                  <a:gd name="connsiteY0" fmla="*/ 244475 h 555625"/>
                  <a:gd name="connsiteX1" fmla="*/ 0 w 2617628"/>
                  <a:gd name="connsiteY1" fmla="*/ 226218 h 555625"/>
                  <a:gd name="connsiteX2" fmla="*/ 18257 w 2617628"/>
                  <a:gd name="connsiteY2" fmla="*/ 292100 h 555625"/>
                  <a:gd name="connsiteX3" fmla="*/ 465932 w 2617628"/>
                  <a:gd name="connsiteY3" fmla="*/ 555625 h 555625"/>
                  <a:gd name="connsiteX4" fmla="*/ 2567782 w 2617628"/>
                  <a:gd name="connsiteY4" fmla="*/ 485775 h 555625"/>
                  <a:gd name="connsiteX5" fmla="*/ 2570957 w 2617628"/>
                  <a:gd name="connsiteY5" fmla="*/ 142875 h 555625"/>
                  <a:gd name="connsiteX6" fmla="*/ 1624807 w 2617628"/>
                  <a:gd name="connsiteY6" fmla="*/ 0 h 555625"/>
                  <a:gd name="connsiteX7" fmla="*/ 24607 w 2617628"/>
                  <a:gd name="connsiteY7" fmla="*/ 38100 h 555625"/>
                  <a:gd name="connsiteX8" fmla="*/ 21432 w 2617628"/>
                  <a:gd name="connsiteY8" fmla="*/ 76200 h 555625"/>
                  <a:gd name="connsiteX9" fmla="*/ 481807 w 2617628"/>
                  <a:gd name="connsiteY9" fmla="*/ 244475 h 555625"/>
                  <a:gd name="connsiteX10" fmla="*/ 2488407 w 2617628"/>
                  <a:gd name="connsiteY10" fmla="*/ 209550 h 555625"/>
                  <a:gd name="connsiteX11" fmla="*/ 2497932 w 2617628"/>
                  <a:gd name="connsiteY11" fmla="*/ 425450 h 555625"/>
                  <a:gd name="connsiteX12" fmla="*/ 504032 w 2617628"/>
                  <a:gd name="connsiteY12" fmla="*/ 488950 h 555625"/>
                  <a:gd name="connsiteX13" fmla="*/ 81757 w 2617628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9844 w 2603340"/>
                  <a:gd name="connsiteY7" fmla="*/ 33337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0955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3340" h="555625">
                    <a:moveTo>
                      <a:pt x="67469" y="244475"/>
                    </a:moveTo>
                    <a:cubicBezTo>
                      <a:pt x="66940" y="247651"/>
                      <a:pt x="46301" y="239713"/>
                      <a:pt x="0" y="242887"/>
                    </a:cubicBezTo>
                    <a:cubicBezTo>
                      <a:pt x="6086" y="288924"/>
                      <a:pt x="-2116" y="262732"/>
                      <a:pt x="3969" y="292100"/>
                    </a:cubicBezTo>
                    <a:lnTo>
                      <a:pt x="451644" y="555625"/>
                    </a:lnTo>
                    <a:lnTo>
                      <a:pt x="2553494" y="485775"/>
                    </a:lnTo>
                    <a:cubicBezTo>
                      <a:pt x="2605352" y="396875"/>
                      <a:pt x="2631811" y="276225"/>
                      <a:pt x="2556669" y="142875"/>
                    </a:cubicBezTo>
                    <a:lnTo>
                      <a:pt x="1610519" y="0"/>
                    </a:lnTo>
                    <a:lnTo>
                      <a:pt x="10319" y="30955"/>
                    </a:lnTo>
                    <a:lnTo>
                      <a:pt x="7144" y="76200"/>
                    </a:lnTo>
                    <a:lnTo>
                      <a:pt x="467519" y="244475"/>
                    </a:lnTo>
                    <a:lnTo>
                      <a:pt x="2474119" y="209550"/>
                    </a:lnTo>
                    <a:cubicBezTo>
                      <a:pt x="2527565" y="280988"/>
                      <a:pt x="2515923" y="346075"/>
                      <a:pt x="2483644" y="425450"/>
                    </a:cubicBezTo>
                    <a:lnTo>
                      <a:pt x="489744" y="488950"/>
                    </a:lnTo>
                    <a:lnTo>
                      <a:pt x="67469" y="24447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/>
              </a:p>
            </p:txBody>
          </p:sp>
          <p:sp>
            <p:nvSpPr>
              <p:cNvPr id="145" name="Freeform 19">
                <a:extLst>
                  <a:ext uri="{FF2B5EF4-FFF2-40B4-BE49-F238E27FC236}">
                    <a16:creationId xmlns:a16="http://schemas.microsoft.com/office/drawing/2014/main" id="{A332EC7E-8242-416D-8522-3C9AD4C2D40D}"/>
                  </a:ext>
                </a:extLst>
              </p:cNvPr>
              <p:cNvSpPr/>
              <p:nvPr/>
            </p:nvSpPr>
            <p:spPr>
              <a:xfrm>
                <a:off x="3695702" y="3233738"/>
                <a:ext cx="2458684" cy="383382"/>
              </a:xfrm>
              <a:custGeom>
                <a:avLst/>
                <a:gdLst>
                  <a:gd name="connsiteX0" fmla="*/ 7144 w 2424113"/>
                  <a:gd name="connsiteY0" fmla="*/ 0 h 378619"/>
                  <a:gd name="connsiteX1" fmla="*/ 0 w 2424113"/>
                  <a:gd name="connsiteY1" fmla="*/ 130969 h 378619"/>
                  <a:gd name="connsiteX2" fmla="*/ 431007 w 2424113"/>
                  <a:gd name="connsiteY2" fmla="*/ 378619 h 378619"/>
                  <a:gd name="connsiteX3" fmla="*/ 2424113 w 2424113"/>
                  <a:gd name="connsiteY3" fmla="*/ 304800 h 378619"/>
                  <a:gd name="connsiteX4" fmla="*/ 2414588 w 2424113"/>
                  <a:gd name="connsiteY4" fmla="*/ 109538 h 378619"/>
                  <a:gd name="connsiteX5" fmla="*/ 428625 w 2424113"/>
                  <a:gd name="connsiteY5" fmla="*/ 150019 h 378619"/>
                  <a:gd name="connsiteX6" fmla="*/ 7144 w 2424113"/>
                  <a:gd name="connsiteY6" fmla="*/ 0 h 378619"/>
                  <a:gd name="connsiteX0" fmla="*/ 7144 w 2436996"/>
                  <a:gd name="connsiteY0" fmla="*/ 0 h 378619"/>
                  <a:gd name="connsiteX1" fmla="*/ 0 w 2436996"/>
                  <a:gd name="connsiteY1" fmla="*/ 130969 h 378619"/>
                  <a:gd name="connsiteX2" fmla="*/ 431007 w 2436996"/>
                  <a:gd name="connsiteY2" fmla="*/ 378619 h 378619"/>
                  <a:gd name="connsiteX3" fmla="*/ 2424113 w 2436996"/>
                  <a:gd name="connsiteY3" fmla="*/ 304800 h 378619"/>
                  <a:gd name="connsiteX4" fmla="*/ 2414588 w 2436996"/>
                  <a:gd name="connsiteY4" fmla="*/ 109538 h 378619"/>
                  <a:gd name="connsiteX5" fmla="*/ 428625 w 2436996"/>
                  <a:gd name="connsiteY5" fmla="*/ 150019 h 378619"/>
                  <a:gd name="connsiteX6" fmla="*/ 7144 w 2436996"/>
                  <a:gd name="connsiteY6" fmla="*/ 0 h 378619"/>
                  <a:gd name="connsiteX0" fmla="*/ 7144 w 2448855"/>
                  <a:gd name="connsiteY0" fmla="*/ 0 h 378619"/>
                  <a:gd name="connsiteX1" fmla="*/ 0 w 2448855"/>
                  <a:gd name="connsiteY1" fmla="*/ 130969 h 378619"/>
                  <a:gd name="connsiteX2" fmla="*/ 431007 w 2448855"/>
                  <a:gd name="connsiteY2" fmla="*/ 378619 h 378619"/>
                  <a:gd name="connsiteX3" fmla="*/ 2424113 w 2448855"/>
                  <a:gd name="connsiteY3" fmla="*/ 304800 h 378619"/>
                  <a:gd name="connsiteX4" fmla="*/ 2414588 w 2448855"/>
                  <a:gd name="connsiteY4" fmla="*/ 109538 h 378619"/>
                  <a:gd name="connsiteX5" fmla="*/ 428625 w 2448855"/>
                  <a:gd name="connsiteY5" fmla="*/ 150019 h 378619"/>
                  <a:gd name="connsiteX6" fmla="*/ 7144 w 2448855"/>
                  <a:gd name="connsiteY6" fmla="*/ 0 h 378619"/>
                  <a:gd name="connsiteX0" fmla="*/ 7144 w 2444270"/>
                  <a:gd name="connsiteY0" fmla="*/ 0 h 378619"/>
                  <a:gd name="connsiteX1" fmla="*/ 0 w 2444270"/>
                  <a:gd name="connsiteY1" fmla="*/ 130969 h 378619"/>
                  <a:gd name="connsiteX2" fmla="*/ 431007 w 2444270"/>
                  <a:gd name="connsiteY2" fmla="*/ 378619 h 378619"/>
                  <a:gd name="connsiteX3" fmla="*/ 2414588 w 2444270"/>
                  <a:gd name="connsiteY3" fmla="*/ 314325 h 378619"/>
                  <a:gd name="connsiteX4" fmla="*/ 2414588 w 2444270"/>
                  <a:gd name="connsiteY4" fmla="*/ 109538 h 378619"/>
                  <a:gd name="connsiteX5" fmla="*/ 428625 w 2444270"/>
                  <a:gd name="connsiteY5" fmla="*/ 150019 h 378619"/>
                  <a:gd name="connsiteX6" fmla="*/ 7144 w 2444270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28625 w 2446779"/>
                  <a:gd name="connsiteY5" fmla="*/ 150019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2913 w 2446779"/>
                  <a:gd name="connsiteY5" fmla="*/ 142875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5294 w 2446779"/>
                  <a:gd name="connsiteY5" fmla="*/ 135731 h 378619"/>
                  <a:gd name="connsiteX6" fmla="*/ 7144 w 2446779"/>
                  <a:gd name="connsiteY6" fmla="*/ 0 h 378619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14287 w 2451541"/>
                  <a:gd name="connsiteY0" fmla="*/ 0 h 385763"/>
                  <a:gd name="connsiteX1" fmla="*/ 0 w 2451541"/>
                  <a:gd name="connsiteY1" fmla="*/ 145257 h 385763"/>
                  <a:gd name="connsiteX2" fmla="*/ 435769 w 2451541"/>
                  <a:gd name="connsiteY2" fmla="*/ 385763 h 385763"/>
                  <a:gd name="connsiteX3" fmla="*/ 2419350 w 2451541"/>
                  <a:gd name="connsiteY3" fmla="*/ 321469 h 385763"/>
                  <a:gd name="connsiteX4" fmla="*/ 2419350 w 2451541"/>
                  <a:gd name="connsiteY4" fmla="*/ 107157 h 385763"/>
                  <a:gd name="connsiteX5" fmla="*/ 450056 w 2451541"/>
                  <a:gd name="connsiteY5" fmla="*/ 142875 h 385763"/>
                  <a:gd name="connsiteX6" fmla="*/ 14287 w 2451541"/>
                  <a:gd name="connsiteY6" fmla="*/ 0 h 385763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11905 w 2458684"/>
                  <a:gd name="connsiteY0" fmla="*/ 0 h 383382"/>
                  <a:gd name="connsiteX1" fmla="*/ 0 w 2458684"/>
                  <a:gd name="connsiteY1" fmla="*/ 138114 h 383382"/>
                  <a:gd name="connsiteX2" fmla="*/ 442912 w 2458684"/>
                  <a:gd name="connsiteY2" fmla="*/ 383382 h 383382"/>
                  <a:gd name="connsiteX3" fmla="*/ 2426493 w 2458684"/>
                  <a:gd name="connsiteY3" fmla="*/ 319088 h 383382"/>
                  <a:gd name="connsiteX4" fmla="*/ 2426493 w 2458684"/>
                  <a:gd name="connsiteY4" fmla="*/ 104776 h 383382"/>
                  <a:gd name="connsiteX5" fmla="*/ 457199 w 2458684"/>
                  <a:gd name="connsiteY5" fmla="*/ 140494 h 383382"/>
                  <a:gd name="connsiteX6" fmla="*/ 11905 w 2458684"/>
                  <a:gd name="connsiteY6" fmla="*/ 0 h 383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8684" h="383382">
                    <a:moveTo>
                      <a:pt x="11905" y="0"/>
                    </a:moveTo>
                    <a:cubicBezTo>
                      <a:pt x="25399" y="53182"/>
                      <a:pt x="19843" y="123033"/>
                      <a:pt x="0" y="138114"/>
                    </a:cubicBezTo>
                    <a:lnTo>
                      <a:pt x="442912" y="383382"/>
                    </a:lnTo>
                    <a:lnTo>
                      <a:pt x="2426493" y="319088"/>
                    </a:lnTo>
                    <a:cubicBezTo>
                      <a:pt x="2466181" y="277813"/>
                      <a:pt x="2472531" y="174625"/>
                      <a:pt x="2426493" y="104776"/>
                    </a:cubicBezTo>
                    <a:lnTo>
                      <a:pt x="457199" y="140494"/>
                    </a:lnTo>
                    <a:lnTo>
                      <a:pt x="1190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3601"/>
              </a:p>
            </p:txBody>
          </p:sp>
        </p:grpSp>
        <p:grpSp>
          <p:nvGrpSpPr>
            <p:cNvPr id="87" name="Group 49">
              <a:extLst>
                <a:ext uri="{FF2B5EF4-FFF2-40B4-BE49-F238E27FC236}">
                  <a16:creationId xmlns:a16="http://schemas.microsoft.com/office/drawing/2014/main" id="{2B752409-3C27-4488-AD82-C7ED806590F8}"/>
                </a:ext>
              </a:extLst>
            </p:cNvPr>
            <p:cNvGrpSpPr/>
            <p:nvPr/>
          </p:nvGrpSpPr>
          <p:grpSpPr>
            <a:xfrm flipH="1">
              <a:off x="4155315" y="4711652"/>
              <a:ext cx="1753505" cy="486436"/>
              <a:chOff x="3622676" y="3492499"/>
              <a:chExt cx="2575177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42" name="Freeform 21">
                <a:extLst>
                  <a:ext uri="{FF2B5EF4-FFF2-40B4-BE49-F238E27FC236}">
                    <a16:creationId xmlns:a16="http://schemas.microsoft.com/office/drawing/2014/main" id="{6BC3A07B-F63D-47E8-8101-204CBC6D9DDD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5177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3535"/>
                  <a:gd name="connsiteY0" fmla="*/ 0 h 714375"/>
                  <a:gd name="connsiteX1" fmla="*/ 6350 w 2573535"/>
                  <a:gd name="connsiteY1" fmla="*/ 177800 h 714375"/>
                  <a:gd name="connsiteX2" fmla="*/ 9525 w 2573535"/>
                  <a:gd name="connsiteY2" fmla="*/ 266700 h 714375"/>
                  <a:gd name="connsiteX3" fmla="*/ 2460625 w 2573535"/>
                  <a:gd name="connsiteY3" fmla="*/ 273050 h 714375"/>
                  <a:gd name="connsiteX4" fmla="*/ 2457450 w 2573535"/>
                  <a:gd name="connsiteY4" fmla="*/ 587375 h 714375"/>
                  <a:gd name="connsiteX5" fmla="*/ 66675 w 2573535"/>
                  <a:gd name="connsiteY5" fmla="*/ 590550 h 714375"/>
                  <a:gd name="connsiteX6" fmla="*/ 88900 w 2573535"/>
                  <a:gd name="connsiteY6" fmla="*/ 593725 h 714375"/>
                  <a:gd name="connsiteX7" fmla="*/ 92075 w 2573535"/>
                  <a:gd name="connsiteY7" fmla="*/ 546100 h 714375"/>
                  <a:gd name="connsiteX8" fmla="*/ 0 w 2573535"/>
                  <a:gd name="connsiteY8" fmla="*/ 619125 h 714375"/>
                  <a:gd name="connsiteX9" fmla="*/ 6350 w 2573535"/>
                  <a:gd name="connsiteY9" fmla="*/ 714375 h 714375"/>
                  <a:gd name="connsiteX10" fmla="*/ 2565400 w 2573535"/>
                  <a:gd name="connsiteY10" fmla="*/ 714375 h 714375"/>
                  <a:gd name="connsiteX11" fmla="*/ 2567732 w 2573535"/>
                  <a:gd name="connsiteY11" fmla="*/ 201861 h 714375"/>
                  <a:gd name="connsiteX12" fmla="*/ 2295525 w 2573535"/>
                  <a:gd name="connsiteY12" fmla="*/ 0 h 714375"/>
                  <a:gd name="connsiteX13" fmla="*/ 225425 w 2573535"/>
                  <a:gd name="connsiteY13" fmla="*/ 0 h 714375"/>
                  <a:gd name="connsiteX0" fmla="*/ 225425 w 2575177"/>
                  <a:gd name="connsiteY0" fmla="*/ 0 h 714375"/>
                  <a:gd name="connsiteX1" fmla="*/ 6350 w 2575177"/>
                  <a:gd name="connsiteY1" fmla="*/ 177800 h 714375"/>
                  <a:gd name="connsiteX2" fmla="*/ 9525 w 2575177"/>
                  <a:gd name="connsiteY2" fmla="*/ 266700 h 714375"/>
                  <a:gd name="connsiteX3" fmla="*/ 2460625 w 2575177"/>
                  <a:gd name="connsiteY3" fmla="*/ 273050 h 714375"/>
                  <a:gd name="connsiteX4" fmla="*/ 2457450 w 2575177"/>
                  <a:gd name="connsiteY4" fmla="*/ 587375 h 714375"/>
                  <a:gd name="connsiteX5" fmla="*/ 66675 w 2575177"/>
                  <a:gd name="connsiteY5" fmla="*/ 590550 h 714375"/>
                  <a:gd name="connsiteX6" fmla="*/ 88900 w 2575177"/>
                  <a:gd name="connsiteY6" fmla="*/ 593725 h 714375"/>
                  <a:gd name="connsiteX7" fmla="*/ 92075 w 2575177"/>
                  <a:gd name="connsiteY7" fmla="*/ 546100 h 714375"/>
                  <a:gd name="connsiteX8" fmla="*/ 0 w 2575177"/>
                  <a:gd name="connsiteY8" fmla="*/ 619125 h 714375"/>
                  <a:gd name="connsiteX9" fmla="*/ 6350 w 2575177"/>
                  <a:gd name="connsiteY9" fmla="*/ 714375 h 714375"/>
                  <a:gd name="connsiteX10" fmla="*/ 2565400 w 2575177"/>
                  <a:gd name="connsiteY10" fmla="*/ 714375 h 714375"/>
                  <a:gd name="connsiteX11" fmla="*/ 2572743 w 2575177"/>
                  <a:gd name="connsiteY11" fmla="*/ 201861 h 714375"/>
                  <a:gd name="connsiteX12" fmla="*/ 2295525 w 2575177"/>
                  <a:gd name="connsiteY12" fmla="*/ 0 h 714375"/>
                  <a:gd name="connsiteX13" fmla="*/ 225425 w 2575177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5177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0626" y="377544"/>
                      <a:pt x="2572743" y="201861"/>
                    </a:cubicBezTo>
                    <a:cubicBezTo>
                      <a:pt x="2487018" y="120369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 dirty="0"/>
              </a:p>
            </p:txBody>
          </p:sp>
          <p:sp>
            <p:nvSpPr>
              <p:cNvPr id="143" name="Rectangle 22">
                <a:extLst>
                  <a:ext uri="{FF2B5EF4-FFF2-40B4-BE49-F238E27FC236}">
                    <a16:creationId xmlns:a16="http://schemas.microsoft.com/office/drawing/2014/main" id="{53FC7B13-8F9F-43F2-814D-9ADB346D520C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/>
              </a:p>
            </p:txBody>
          </p:sp>
        </p:grpSp>
        <p:grpSp>
          <p:nvGrpSpPr>
            <p:cNvPr id="88" name="Group 50">
              <a:extLst>
                <a:ext uri="{FF2B5EF4-FFF2-40B4-BE49-F238E27FC236}">
                  <a16:creationId xmlns:a16="http://schemas.microsoft.com/office/drawing/2014/main" id="{31279CA7-84B3-40DB-A053-5C1E531FA5BC}"/>
                </a:ext>
              </a:extLst>
            </p:cNvPr>
            <p:cNvGrpSpPr/>
            <p:nvPr/>
          </p:nvGrpSpPr>
          <p:grpSpPr>
            <a:xfrm>
              <a:off x="4203709" y="4329734"/>
              <a:ext cx="1681345" cy="465751"/>
              <a:chOff x="3622676" y="3492499"/>
              <a:chExt cx="2578868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40" name="Freeform 24">
                <a:extLst>
                  <a:ext uri="{FF2B5EF4-FFF2-40B4-BE49-F238E27FC236}">
                    <a16:creationId xmlns:a16="http://schemas.microsoft.com/office/drawing/2014/main" id="{9DB16EC4-24F4-4589-A48C-48A293E99769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8868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8868"/>
                  <a:gd name="connsiteY0" fmla="*/ 0 h 714375"/>
                  <a:gd name="connsiteX1" fmla="*/ 6350 w 2578868"/>
                  <a:gd name="connsiteY1" fmla="*/ 177800 h 714375"/>
                  <a:gd name="connsiteX2" fmla="*/ 9525 w 2578868"/>
                  <a:gd name="connsiteY2" fmla="*/ 266700 h 714375"/>
                  <a:gd name="connsiteX3" fmla="*/ 2460625 w 2578868"/>
                  <a:gd name="connsiteY3" fmla="*/ 273050 h 714375"/>
                  <a:gd name="connsiteX4" fmla="*/ 2457450 w 2578868"/>
                  <a:gd name="connsiteY4" fmla="*/ 587375 h 714375"/>
                  <a:gd name="connsiteX5" fmla="*/ 66675 w 2578868"/>
                  <a:gd name="connsiteY5" fmla="*/ 590550 h 714375"/>
                  <a:gd name="connsiteX6" fmla="*/ 88900 w 2578868"/>
                  <a:gd name="connsiteY6" fmla="*/ 593725 h 714375"/>
                  <a:gd name="connsiteX7" fmla="*/ 92075 w 2578868"/>
                  <a:gd name="connsiteY7" fmla="*/ 546100 h 714375"/>
                  <a:gd name="connsiteX8" fmla="*/ 0 w 2578868"/>
                  <a:gd name="connsiteY8" fmla="*/ 619125 h 714375"/>
                  <a:gd name="connsiteX9" fmla="*/ 6350 w 2578868"/>
                  <a:gd name="connsiteY9" fmla="*/ 714375 h 714375"/>
                  <a:gd name="connsiteX10" fmla="*/ 2565400 w 2578868"/>
                  <a:gd name="connsiteY10" fmla="*/ 714375 h 714375"/>
                  <a:gd name="connsiteX11" fmla="*/ 2578868 w 2578868"/>
                  <a:gd name="connsiteY11" fmla="*/ 202083 h 714375"/>
                  <a:gd name="connsiteX12" fmla="*/ 2295525 w 2578868"/>
                  <a:gd name="connsiteY12" fmla="*/ 0 h 714375"/>
                  <a:gd name="connsiteX13" fmla="*/ 225425 w 2578868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8868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6751" y="377766"/>
                      <a:pt x="2578868" y="202083"/>
                    </a:cubicBezTo>
                    <a:cubicBezTo>
                      <a:pt x="2493143" y="120591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 dirty="0"/>
              </a:p>
            </p:txBody>
          </p:sp>
          <p:sp>
            <p:nvSpPr>
              <p:cNvPr id="141" name="Rectangle 22">
                <a:extLst>
                  <a:ext uri="{FF2B5EF4-FFF2-40B4-BE49-F238E27FC236}">
                    <a16:creationId xmlns:a16="http://schemas.microsoft.com/office/drawing/2014/main" id="{42C56BDA-E2FE-4836-BFCA-6CADB1BF9691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/>
              </a:p>
            </p:txBody>
          </p:sp>
        </p:grpSp>
        <p:grpSp>
          <p:nvGrpSpPr>
            <p:cNvPr id="89" name="Group 51">
              <a:extLst>
                <a:ext uri="{FF2B5EF4-FFF2-40B4-BE49-F238E27FC236}">
                  <a16:creationId xmlns:a16="http://schemas.microsoft.com/office/drawing/2014/main" id="{A806BAE6-2B82-4A65-A0B3-98FC9E9941D8}"/>
                </a:ext>
              </a:extLst>
            </p:cNvPr>
            <p:cNvGrpSpPr/>
            <p:nvPr/>
          </p:nvGrpSpPr>
          <p:grpSpPr>
            <a:xfrm>
              <a:off x="4117666" y="4061275"/>
              <a:ext cx="1832471" cy="391100"/>
              <a:chOff x="3644106" y="3130550"/>
              <a:chExt cx="2603340" cy="55562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94" name="Freeform 27">
                <a:extLst>
                  <a:ext uri="{FF2B5EF4-FFF2-40B4-BE49-F238E27FC236}">
                    <a16:creationId xmlns:a16="http://schemas.microsoft.com/office/drawing/2014/main" id="{EEBF2CB3-984E-427D-B525-F685ED293445}"/>
                  </a:ext>
                </a:extLst>
              </p:cNvPr>
              <p:cNvSpPr/>
              <p:nvPr/>
            </p:nvSpPr>
            <p:spPr>
              <a:xfrm>
                <a:off x="3644106" y="3130550"/>
                <a:ext cx="2603340" cy="555625"/>
              </a:xfrm>
              <a:custGeom>
                <a:avLst/>
                <a:gdLst>
                  <a:gd name="connsiteX0" fmla="*/ 47625 w 2552700"/>
                  <a:gd name="connsiteY0" fmla="*/ 374650 h 685800"/>
                  <a:gd name="connsiteX1" fmla="*/ 0 w 2552700"/>
                  <a:gd name="connsiteY1" fmla="*/ 422275 h 685800"/>
                  <a:gd name="connsiteX2" fmla="*/ 447675 w 2552700"/>
                  <a:gd name="connsiteY2" fmla="*/ 685800 h 685800"/>
                  <a:gd name="connsiteX3" fmla="*/ 2549525 w 2552700"/>
                  <a:gd name="connsiteY3" fmla="*/ 615950 h 685800"/>
                  <a:gd name="connsiteX4" fmla="*/ 2552700 w 2552700"/>
                  <a:gd name="connsiteY4" fmla="*/ 273050 h 685800"/>
                  <a:gd name="connsiteX5" fmla="*/ 1384300 w 2552700"/>
                  <a:gd name="connsiteY5" fmla="*/ 0 h 685800"/>
                  <a:gd name="connsiteX6" fmla="*/ 6350 w 2552700"/>
                  <a:gd name="connsiteY6" fmla="*/ 168275 h 685800"/>
                  <a:gd name="connsiteX7" fmla="*/ 3175 w 2552700"/>
                  <a:gd name="connsiteY7" fmla="*/ 206375 h 685800"/>
                  <a:gd name="connsiteX8" fmla="*/ 463550 w 2552700"/>
                  <a:gd name="connsiteY8" fmla="*/ 374650 h 685800"/>
                  <a:gd name="connsiteX9" fmla="*/ 2520950 w 2552700"/>
                  <a:gd name="connsiteY9" fmla="*/ 333375 h 685800"/>
                  <a:gd name="connsiteX10" fmla="*/ 2501900 w 2552700"/>
                  <a:gd name="connsiteY10" fmla="*/ 549275 h 685800"/>
                  <a:gd name="connsiteX11" fmla="*/ 473075 w 2552700"/>
                  <a:gd name="connsiteY11" fmla="*/ 622300 h 685800"/>
                  <a:gd name="connsiteX12" fmla="*/ 47625 w 2552700"/>
                  <a:gd name="connsiteY12" fmla="*/ 374650 h 685800"/>
                  <a:gd name="connsiteX0" fmla="*/ 47625 w 2552700"/>
                  <a:gd name="connsiteY0" fmla="*/ 263525 h 574675"/>
                  <a:gd name="connsiteX1" fmla="*/ 0 w 2552700"/>
                  <a:gd name="connsiteY1" fmla="*/ 311150 h 574675"/>
                  <a:gd name="connsiteX2" fmla="*/ 447675 w 2552700"/>
                  <a:gd name="connsiteY2" fmla="*/ 574675 h 574675"/>
                  <a:gd name="connsiteX3" fmla="*/ 2549525 w 2552700"/>
                  <a:gd name="connsiteY3" fmla="*/ 504825 h 574675"/>
                  <a:gd name="connsiteX4" fmla="*/ 2552700 w 2552700"/>
                  <a:gd name="connsiteY4" fmla="*/ 161925 h 574675"/>
                  <a:gd name="connsiteX5" fmla="*/ 1552575 w 2552700"/>
                  <a:gd name="connsiteY5" fmla="*/ 0 h 574675"/>
                  <a:gd name="connsiteX6" fmla="*/ 6350 w 2552700"/>
                  <a:gd name="connsiteY6" fmla="*/ 57150 h 574675"/>
                  <a:gd name="connsiteX7" fmla="*/ 3175 w 2552700"/>
                  <a:gd name="connsiteY7" fmla="*/ 95250 h 574675"/>
                  <a:gd name="connsiteX8" fmla="*/ 463550 w 2552700"/>
                  <a:gd name="connsiteY8" fmla="*/ 263525 h 574675"/>
                  <a:gd name="connsiteX9" fmla="*/ 2520950 w 2552700"/>
                  <a:gd name="connsiteY9" fmla="*/ 222250 h 574675"/>
                  <a:gd name="connsiteX10" fmla="*/ 2501900 w 2552700"/>
                  <a:gd name="connsiteY10" fmla="*/ 438150 h 574675"/>
                  <a:gd name="connsiteX11" fmla="*/ 473075 w 2552700"/>
                  <a:gd name="connsiteY11" fmla="*/ 511175 h 574675"/>
                  <a:gd name="connsiteX12" fmla="*/ 47625 w 2552700"/>
                  <a:gd name="connsiteY12" fmla="*/ 263525 h 574675"/>
                  <a:gd name="connsiteX0" fmla="*/ 47625 w 2552700"/>
                  <a:gd name="connsiteY0" fmla="*/ 244475 h 555625"/>
                  <a:gd name="connsiteX1" fmla="*/ 0 w 2552700"/>
                  <a:gd name="connsiteY1" fmla="*/ 292100 h 555625"/>
                  <a:gd name="connsiteX2" fmla="*/ 447675 w 2552700"/>
                  <a:gd name="connsiteY2" fmla="*/ 555625 h 555625"/>
                  <a:gd name="connsiteX3" fmla="*/ 2549525 w 2552700"/>
                  <a:gd name="connsiteY3" fmla="*/ 485775 h 555625"/>
                  <a:gd name="connsiteX4" fmla="*/ 2552700 w 2552700"/>
                  <a:gd name="connsiteY4" fmla="*/ 142875 h 555625"/>
                  <a:gd name="connsiteX5" fmla="*/ 1606550 w 2552700"/>
                  <a:gd name="connsiteY5" fmla="*/ 0 h 555625"/>
                  <a:gd name="connsiteX6" fmla="*/ 6350 w 2552700"/>
                  <a:gd name="connsiteY6" fmla="*/ 38100 h 555625"/>
                  <a:gd name="connsiteX7" fmla="*/ 3175 w 2552700"/>
                  <a:gd name="connsiteY7" fmla="*/ 76200 h 555625"/>
                  <a:gd name="connsiteX8" fmla="*/ 463550 w 2552700"/>
                  <a:gd name="connsiteY8" fmla="*/ 244475 h 555625"/>
                  <a:gd name="connsiteX9" fmla="*/ 2520950 w 2552700"/>
                  <a:gd name="connsiteY9" fmla="*/ 203200 h 555625"/>
                  <a:gd name="connsiteX10" fmla="*/ 2501900 w 2552700"/>
                  <a:gd name="connsiteY10" fmla="*/ 419100 h 555625"/>
                  <a:gd name="connsiteX11" fmla="*/ 473075 w 2552700"/>
                  <a:gd name="connsiteY11" fmla="*/ 492125 h 555625"/>
                  <a:gd name="connsiteX12" fmla="*/ 47625 w 2552700"/>
                  <a:gd name="connsiteY12" fmla="*/ 244475 h 555625"/>
                  <a:gd name="connsiteX0" fmla="*/ 47625 w 2585519"/>
                  <a:gd name="connsiteY0" fmla="*/ 244475 h 555625"/>
                  <a:gd name="connsiteX1" fmla="*/ 0 w 2585519"/>
                  <a:gd name="connsiteY1" fmla="*/ 292100 h 555625"/>
                  <a:gd name="connsiteX2" fmla="*/ 447675 w 2585519"/>
                  <a:gd name="connsiteY2" fmla="*/ 555625 h 555625"/>
                  <a:gd name="connsiteX3" fmla="*/ 2549525 w 2585519"/>
                  <a:gd name="connsiteY3" fmla="*/ 485775 h 555625"/>
                  <a:gd name="connsiteX4" fmla="*/ 2552700 w 2585519"/>
                  <a:gd name="connsiteY4" fmla="*/ 142875 h 555625"/>
                  <a:gd name="connsiteX5" fmla="*/ 1606550 w 2585519"/>
                  <a:gd name="connsiteY5" fmla="*/ 0 h 555625"/>
                  <a:gd name="connsiteX6" fmla="*/ 6350 w 2585519"/>
                  <a:gd name="connsiteY6" fmla="*/ 38100 h 555625"/>
                  <a:gd name="connsiteX7" fmla="*/ 3175 w 2585519"/>
                  <a:gd name="connsiteY7" fmla="*/ 76200 h 555625"/>
                  <a:gd name="connsiteX8" fmla="*/ 463550 w 2585519"/>
                  <a:gd name="connsiteY8" fmla="*/ 244475 h 555625"/>
                  <a:gd name="connsiteX9" fmla="*/ 2520950 w 2585519"/>
                  <a:gd name="connsiteY9" fmla="*/ 203200 h 555625"/>
                  <a:gd name="connsiteX10" fmla="*/ 2501900 w 2585519"/>
                  <a:gd name="connsiteY10" fmla="*/ 419100 h 555625"/>
                  <a:gd name="connsiteX11" fmla="*/ 473075 w 2585519"/>
                  <a:gd name="connsiteY11" fmla="*/ 492125 h 555625"/>
                  <a:gd name="connsiteX12" fmla="*/ 47625 w 2585519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520950 w 2599371"/>
                  <a:gd name="connsiteY9" fmla="*/ 203200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501900 w 2599371"/>
                  <a:gd name="connsiteY11" fmla="*/ 41910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479675 w 2599371"/>
                  <a:gd name="connsiteY11" fmla="*/ 42545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740156"/>
                  <a:gd name="connsiteY0" fmla="*/ 244475 h 555625"/>
                  <a:gd name="connsiteX1" fmla="*/ 0 w 2740156"/>
                  <a:gd name="connsiteY1" fmla="*/ 292100 h 555625"/>
                  <a:gd name="connsiteX2" fmla="*/ 447675 w 2740156"/>
                  <a:gd name="connsiteY2" fmla="*/ 555625 h 555625"/>
                  <a:gd name="connsiteX3" fmla="*/ 2549525 w 2740156"/>
                  <a:gd name="connsiteY3" fmla="*/ 485775 h 555625"/>
                  <a:gd name="connsiteX4" fmla="*/ 2552700 w 2740156"/>
                  <a:gd name="connsiteY4" fmla="*/ 142875 h 555625"/>
                  <a:gd name="connsiteX5" fmla="*/ 1606550 w 2740156"/>
                  <a:gd name="connsiteY5" fmla="*/ 0 h 555625"/>
                  <a:gd name="connsiteX6" fmla="*/ 6350 w 2740156"/>
                  <a:gd name="connsiteY6" fmla="*/ 38100 h 555625"/>
                  <a:gd name="connsiteX7" fmla="*/ 3175 w 2740156"/>
                  <a:gd name="connsiteY7" fmla="*/ 76200 h 555625"/>
                  <a:gd name="connsiteX8" fmla="*/ 463550 w 2740156"/>
                  <a:gd name="connsiteY8" fmla="*/ 244475 h 555625"/>
                  <a:gd name="connsiteX9" fmla="*/ 2495550 w 2740156"/>
                  <a:gd name="connsiteY9" fmla="*/ 206375 h 555625"/>
                  <a:gd name="connsiteX10" fmla="*/ 2479675 w 2740156"/>
                  <a:gd name="connsiteY10" fmla="*/ 425450 h 555625"/>
                  <a:gd name="connsiteX11" fmla="*/ 473075 w 2740156"/>
                  <a:gd name="connsiteY11" fmla="*/ 492125 h 555625"/>
                  <a:gd name="connsiteX12" fmla="*/ 47625 w 2740156"/>
                  <a:gd name="connsiteY12" fmla="*/ 244475 h 555625"/>
                  <a:gd name="connsiteX0" fmla="*/ 47625 w 2646925"/>
                  <a:gd name="connsiteY0" fmla="*/ 244475 h 555625"/>
                  <a:gd name="connsiteX1" fmla="*/ 0 w 2646925"/>
                  <a:gd name="connsiteY1" fmla="*/ 292100 h 555625"/>
                  <a:gd name="connsiteX2" fmla="*/ 447675 w 2646925"/>
                  <a:gd name="connsiteY2" fmla="*/ 555625 h 555625"/>
                  <a:gd name="connsiteX3" fmla="*/ 2549525 w 2646925"/>
                  <a:gd name="connsiteY3" fmla="*/ 485775 h 555625"/>
                  <a:gd name="connsiteX4" fmla="*/ 2552700 w 2646925"/>
                  <a:gd name="connsiteY4" fmla="*/ 142875 h 555625"/>
                  <a:gd name="connsiteX5" fmla="*/ 1606550 w 2646925"/>
                  <a:gd name="connsiteY5" fmla="*/ 0 h 555625"/>
                  <a:gd name="connsiteX6" fmla="*/ 6350 w 2646925"/>
                  <a:gd name="connsiteY6" fmla="*/ 38100 h 555625"/>
                  <a:gd name="connsiteX7" fmla="*/ 3175 w 2646925"/>
                  <a:gd name="connsiteY7" fmla="*/ 76200 h 555625"/>
                  <a:gd name="connsiteX8" fmla="*/ 463550 w 2646925"/>
                  <a:gd name="connsiteY8" fmla="*/ 244475 h 555625"/>
                  <a:gd name="connsiteX9" fmla="*/ 2495550 w 2646925"/>
                  <a:gd name="connsiteY9" fmla="*/ 206375 h 555625"/>
                  <a:gd name="connsiteX10" fmla="*/ 2479675 w 2646925"/>
                  <a:gd name="connsiteY10" fmla="*/ 425450 h 555625"/>
                  <a:gd name="connsiteX11" fmla="*/ 473075 w 2646925"/>
                  <a:gd name="connsiteY11" fmla="*/ 492125 h 555625"/>
                  <a:gd name="connsiteX12" fmla="*/ 47625 w 2646925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24625 w 2608121"/>
                  <a:gd name="connsiteY0" fmla="*/ 244475 h 555625"/>
                  <a:gd name="connsiteX1" fmla="*/ 8750 w 2608121"/>
                  <a:gd name="connsiteY1" fmla="*/ 292100 h 555625"/>
                  <a:gd name="connsiteX2" fmla="*/ 456425 w 2608121"/>
                  <a:gd name="connsiteY2" fmla="*/ 555625 h 555625"/>
                  <a:gd name="connsiteX3" fmla="*/ 2558275 w 2608121"/>
                  <a:gd name="connsiteY3" fmla="*/ 485775 h 555625"/>
                  <a:gd name="connsiteX4" fmla="*/ 2561450 w 2608121"/>
                  <a:gd name="connsiteY4" fmla="*/ 142875 h 555625"/>
                  <a:gd name="connsiteX5" fmla="*/ 1615300 w 2608121"/>
                  <a:gd name="connsiteY5" fmla="*/ 0 h 555625"/>
                  <a:gd name="connsiteX6" fmla="*/ 15100 w 2608121"/>
                  <a:gd name="connsiteY6" fmla="*/ 38100 h 555625"/>
                  <a:gd name="connsiteX7" fmla="*/ 11925 w 2608121"/>
                  <a:gd name="connsiteY7" fmla="*/ 76200 h 555625"/>
                  <a:gd name="connsiteX8" fmla="*/ 472300 w 2608121"/>
                  <a:gd name="connsiteY8" fmla="*/ 244475 h 555625"/>
                  <a:gd name="connsiteX9" fmla="*/ 2478900 w 2608121"/>
                  <a:gd name="connsiteY9" fmla="*/ 209550 h 555625"/>
                  <a:gd name="connsiteX10" fmla="*/ 2488425 w 2608121"/>
                  <a:gd name="connsiteY10" fmla="*/ 425450 h 555625"/>
                  <a:gd name="connsiteX11" fmla="*/ 481825 w 2608121"/>
                  <a:gd name="connsiteY11" fmla="*/ 492125 h 555625"/>
                  <a:gd name="connsiteX12" fmla="*/ 24625 w 2608121"/>
                  <a:gd name="connsiteY12" fmla="*/ 244475 h 555625"/>
                  <a:gd name="connsiteX0" fmla="*/ 20208 w 2622754"/>
                  <a:gd name="connsiteY0" fmla="*/ 244475 h 555625"/>
                  <a:gd name="connsiteX1" fmla="*/ 23383 w 2622754"/>
                  <a:gd name="connsiteY1" fmla="*/ 292100 h 555625"/>
                  <a:gd name="connsiteX2" fmla="*/ 471058 w 2622754"/>
                  <a:gd name="connsiteY2" fmla="*/ 555625 h 555625"/>
                  <a:gd name="connsiteX3" fmla="*/ 2572908 w 2622754"/>
                  <a:gd name="connsiteY3" fmla="*/ 485775 h 555625"/>
                  <a:gd name="connsiteX4" fmla="*/ 2576083 w 2622754"/>
                  <a:gd name="connsiteY4" fmla="*/ 142875 h 555625"/>
                  <a:gd name="connsiteX5" fmla="*/ 1629933 w 2622754"/>
                  <a:gd name="connsiteY5" fmla="*/ 0 h 555625"/>
                  <a:gd name="connsiteX6" fmla="*/ 29733 w 2622754"/>
                  <a:gd name="connsiteY6" fmla="*/ 38100 h 555625"/>
                  <a:gd name="connsiteX7" fmla="*/ 26558 w 2622754"/>
                  <a:gd name="connsiteY7" fmla="*/ 76200 h 555625"/>
                  <a:gd name="connsiteX8" fmla="*/ 486933 w 2622754"/>
                  <a:gd name="connsiteY8" fmla="*/ 244475 h 555625"/>
                  <a:gd name="connsiteX9" fmla="*/ 2493533 w 2622754"/>
                  <a:gd name="connsiteY9" fmla="*/ 209550 h 555625"/>
                  <a:gd name="connsiteX10" fmla="*/ 2503058 w 2622754"/>
                  <a:gd name="connsiteY10" fmla="*/ 425450 h 555625"/>
                  <a:gd name="connsiteX11" fmla="*/ 496458 w 2622754"/>
                  <a:gd name="connsiteY11" fmla="*/ 492125 h 555625"/>
                  <a:gd name="connsiteX12" fmla="*/ 20208 w 2622754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63500 w 2599371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85775 w 2599371"/>
                  <a:gd name="connsiteY11" fmla="*/ 488950 h 555625"/>
                  <a:gd name="connsiteX12" fmla="*/ 63500 w 2599371"/>
                  <a:gd name="connsiteY12" fmla="*/ 244475 h 555625"/>
                  <a:gd name="connsiteX0" fmla="*/ 96355 w 2632226"/>
                  <a:gd name="connsiteY0" fmla="*/ 244475 h 555625"/>
                  <a:gd name="connsiteX1" fmla="*/ 36030 w 2632226"/>
                  <a:gd name="connsiteY1" fmla="*/ 247650 h 555625"/>
                  <a:gd name="connsiteX2" fmla="*/ 32855 w 2632226"/>
                  <a:gd name="connsiteY2" fmla="*/ 292100 h 555625"/>
                  <a:gd name="connsiteX3" fmla="*/ 480530 w 2632226"/>
                  <a:gd name="connsiteY3" fmla="*/ 555625 h 555625"/>
                  <a:gd name="connsiteX4" fmla="*/ 2582380 w 2632226"/>
                  <a:gd name="connsiteY4" fmla="*/ 485775 h 555625"/>
                  <a:gd name="connsiteX5" fmla="*/ 2585555 w 2632226"/>
                  <a:gd name="connsiteY5" fmla="*/ 142875 h 555625"/>
                  <a:gd name="connsiteX6" fmla="*/ 1639405 w 2632226"/>
                  <a:gd name="connsiteY6" fmla="*/ 0 h 555625"/>
                  <a:gd name="connsiteX7" fmla="*/ 39205 w 2632226"/>
                  <a:gd name="connsiteY7" fmla="*/ 38100 h 555625"/>
                  <a:gd name="connsiteX8" fmla="*/ 36030 w 2632226"/>
                  <a:gd name="connsiteY8" fmla="*/ 76200 h 555625"/>
                  <a:gd name="connsiteX9" fmla="*/ 496405 w 2632226"/>
                  <a:gd name="connsiteY9" fmla="*/ 244475 h 555625"/>
                  <a:gd name="connsiteX10" fmla="*/ 2503005 w 2632226"/>
                  <a:gd name="connsiteY10" fmla="*/ 209550 h 555625"/>
                  <a:gd name="connsiteX11" fmla="*/ 2512530 w 2632226"/>
                  <a:gd name="connsiteY11" fmla="*/ 425450 h 555625"/>
                  <a:gd name="connsiteX12" fmla="*/ 518630 w 2632226"/>
                  <a:gd name="connsiteY12" fmla="*/ 488950 h 555625"/>
                  <a:gd name="connsiteX13" fmla="*/ 96355 w 2632226"/>
                  <a:gd name="connsiteY13" fmla="*/ 244475 h 555625"/>
                  <a:gd name="connsiteX0" fmla="*/ 105580 w 2641451"/>
                  <a:gd name="connsiteY0" fmla="*/ 244475 h 555625"/>
                  <a:gd name="connsiteX1" fmla="*/ 19061 w 2641451"/>
                  <a:gd name="connsiteY1" fmla="*/ 226218 h 555625"/>
                  <a:gd name="connsiteX2" fmla="*/ 42080 w 2641451"/>
                  <a:gd name="connsiteY2" fmla="*/ 292100 h 555625"/>
                  <a:gd name="connsiteX3" fmla="*/ 489755 w 2641451"/>
                  <a:gd name="connsiteY3" fmla="*/ 555625 h 555625"/>
                  <a:gd name="connsiteX4" fmla="*/ 2591605 w 2641451"/>
                  <a:gd name="connsiteY4" fmla="*/ 485775 h 555625"/>
                  <a:gd name="connsiteX5" fmla="*/ 2594780 w 2641451"/>
                  <a:gd name="connsiteY5" fmla="*/ 142875 h 555625"/>
                  <a:gd name="connsiteX6" fmla="*/ 1648630 w 2641451"/>
                  <a:gd name="connsiteY6" fmla="*/ 0 h 555625"/>
                  <a:gd name="connsiteX7" fmla="*/ 48430 w 2641451"/>
                  <a:gd name="connsiteY7" fmla="*/ 38100 h 555625"/>
                  <a:gd name="connsiteX8" fmla="*/ 45255 w 2641451"/>
                  <a:gd name="connsiteY8" fmla="*/ 76200 h 555625"/>
                  <a:gd name="connsiteX9" fmla="*/ 505630 w 2641451"/>
                  <a:gd name="connsiteY9" fmla="*/ 244475 h 555625"/>
                  <a:gd name="connsiteX10" fmla="*/ 2512230 w 2641451"/>
                  <a:gd name="connsiteY10" fmla="*/ 209550 h 555625"/>
                  <a:gd name="connsiteX11" fmla="*/ 2521755 w 2641451"/>
                  <a:gd name="connsiteY11" fmla="*/ 425450 h 555625"/>
                  <a:gd name="connsiteX12" fmla="*/ 527855 w 2641451"/>
                  <a:gd name="connsiteY12" fmla="*/ 488950 h 555625"/>
                  <a:gd name="connsiteX13" fmla="*/ 105580 w 2641451"/>
                  <a:gd name="connsiteY13" fmla="*/ 244475 h 555625"/>
                  <a:gd name="connsiteX0" fmla="*/ 100036 w 2635907"/>
                  <a:gd name="connsiteY0" fmla="*/ 244475 h 555625"/>
                  <a:gd name="connsiteX1" fmla="*/ 27804 w 2635907"/>
                  <a:gd name="connsiteY1" fmla="*/ 266699 h 555625"/>
                  <a:gd name="connsiteX2" fmla="*/ 36536 w 2635907"/>
                  <a:gd name="connsiteY2" fmla="*/ 292100 h 555625"/>
                  <a:gd name="connsiteX3" fmla="*/ 484211 w 2635907"/>
                  <a:gd name="connsiteY3" fmla="*/ 555625 h 555625"/>
                  <a:gd name="connsiteX4" fmla="*/ 2586061 w 2635907"/>
                  <a:gd name="connsiteY4" fmla="*/ 485775 h 555625"/>
                  <a:gd name="connsiteX5" fmla="*/ 2589236 w 2635907"/>
                  <a:gd name="connsiteY5" fmla="*/ 142875 h 555625"/>
                  <a:gd name="connsiteX6" fmla="*/ 1643086 w 2635907"/>
                  <a:gd name="connsiteY6" fmla="*/ 0 h 555625"/>
                  <a:gd name="connsiteX7" fmla="*/ 42886 w 2635907"/>
                  <a:gd name="connsiteY7" fmla="*/ 38100 h 555625"/>
                  <a:gd name="connsiteX8" fmla="*/ 39711 w 2635907"/>
                  <a:gd name="connsiteY8" fmla="*/ 76200 h 555625"/>
                  <a:gd name="connsiteX9" fmla="*/ 500086 w 2635907"/>
                  <a:gd name="connsiteY9" fmla="*/ 244475 h 555625"/>
                  <a:gd name="connsiteX10" fmla="*/ 2506686 w 2635907"/>
                  <a:gd name="connsiteY10" fmla="*/ 209550 h 555625"/>
                  <a:gd name="connsiteX11" fmla="*/ 2516211 w 2635907"/>
                  <a:gd name="connsiteY11" fmla="*/ 425450 h 555625"/>
                  <a:gd name="connsiteX12" fmla="*/ 522311 w 2635907"/>
                  <a:gd name="connsiteY12" fmla="*/ 488950 h 555625"/>
                  <a:gd name="connsiteX13" fmla="*/ 100036 w 2635907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98616 w 2634487"/>
                  <a:gd name="connsiteY0" fmla="*/ 244475 h 555625"/>
                  <a:gd name="connsiteX1" fmla="*/ 16859 w 2634487"/>
                  <a:gd name="connsiteY1" fmla="*/ 226218 h 555625"/>
                  <a:gd name="connsiteX2" fmla="*/ 35116 w 2634487"/>
                  <a:gd name="connsiteY2" fmla="*/ 292100 h 555625"/>
                  <a:gd name="connsiteX3" fmla="*/ 482791 w 2634487"/>
                  <a:gd name="connsiteY3" fmla="*/ 555625 h 555625"/>
                  <a:gd name="connsiteX4" fmla="*/ 2584641 w 2634487"/>
                  <a:gd name="connsiteY4" fmla="*/ 485775 h 555625"/>
                  <a:gd name="connsiteX5" fmla="*/ 2587816 w 2634487"/>
                  <a:gd name="connsiteY5" fmla="*/ 142875 h 555625"/>
                  <a:gd name="connsiteX6" fmla="*/ 1641666 w 2634487"/>
                  <a:gd name="connsiteY6" fmla="*/ 0 h 555625"/>
                  <a:gd name="connsiteX7" fmla="*/ 41466 w 2634487"/>
                  <a:gd name="connsiteY7" fmla="*/ 38100 h 555625"/>
                  <a:gd name="connsiteX8" fmla="*/ 38291 w 2634487"/>
                  <a:gd name="connsiteY8" fmla="*/ 76200 h 555625"/>
                  <a:gd name="connsiteX9" fmla="*/ 498666 w 2634487"/>
                  <a:gd name="connsiteY9" fmla="*/ 244475 h 555625"/>
                  <a:gd name="connsiteX10" fmla="*/ 2505266 w 2634487"/>
                  <a:gd name="connsiteY10" fmla="*/ 209550 h 555625"/>
                  <a:gd name="connsiteX11" fmla="*/ 2514791 w 2634487"/>
                  <a:gd name="connsiteY11" fmla="*/ 425450 h 555625"/>
                  <a:gd name="connsiteX12" fmla="*/ 520891 w 2634487"/>
                  <a:gd name="connsiteY12" fmla="*/ 488950 h 555625"/>
                  <a:gd name="connsiteX13" fmla="*/ 98616 w 2634487"/>
                  <a:gd name="connsiteY13" fmla="*/ 244475 h 555625"/>
                  <a:gd name="connsiteX0" fmla="*/ 81757 w 2617628"/>
                  <a:gd name="connsiteY0" fmla="*/ 244475 h 555625"/>
                  <a:gd name="connsiteX1" fmla="*/ 0 w 2617628"/>
                  <a:gd name="connsiteY1" fmla="*/ 226218 h 555625"/>
                  <a:gd name="connsiteX2" fmla="*/ 18257 w 2617628"/>
                  <a:gd name="connsiteY2" fmla="*/ 292100 h 555625"/>
                  <a:gd name="connsiteX3" fmla="*/ 465932 w 2617628"/>
                  <a:gd name="connsiteY3" fmla="*/ 555625 h 555625"/>
                  <a:gd name="connsiteX4" fmla="*/ 2567782 w 2617628"/>
                  <a:gd name="connsiteY4" fmla="*/ 485775 h 555625"/>
                  <a:gd name="connsiteX5" fmla="*/ 2570957 w 2617628"/>
                  <a:gd name="connsiteY5" fmla="*/ 142875 h 555625"/>
                  <a:gd name="connsiteX6" fmla="*/ 1624807 w 2617628"/>
                  <a:gd name="connsiteY6" fmla="*/ 0 h 555625"/>
                  <a:gd name="connsiteX7" fmla="*/ 24607 w 2617628"/>
                  <a:gd name="connsiteY7" fmla="*/ 38100 h 555625"/>
                  <a:gd name="connsiteX8" fmla="*/ 21432 w 2617628"/>
                  <a:gd name="connsiteY8" fmla="*/ 76200 h 555625"/>
                  <a:gd name="connsiteX9" fmla="*/ 481807 w 2617628"/>
                  <a:gd name="connsiteY9" fmla="*/ 244475 h 555625"/>
                  <a:gd name="connsiteX10" fmla="*/ 2488407 w 2617628"/>
                  <a:gd name="connsiteY10" fmla="*/ 209550 h 555625"/>
                  <a:gd name="connsiteX11" fmla="*/ 2497932 w 2617628"/>
                  <a:gd name="connsiteY11" fmla="*/ 425450 h 555625"/>
                  <a:gd name="connsiteX12" fmla="*/ 504032 w 2617628"/>
                  <a:gd name="connsiteY12" fmla="*/ 488950 h 555625"/>
                  <a:gd name="connsiteX13" fmla="*/ 81757 w 2617628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9844 w 2603340"/>
                  <a:gd name="connsiteY7" fmla="*/ 33337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0955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3340" h="555625">
                    <a:moveTo>
                      <a:pt x="67469" y="244475"/>
                    </a:moveTo>
                    <a:cubicBezTo>
                      <a:pt x="66940" y="247651"/>
                      <a:pt x="46301" y="239713"/>
                      <a:pt x="0" y="242887"/>
                    </a:cubicBezTo>
                    <a:cubicBezTo>
                      <a:pt x="6086" y="288924"/>
                      <a:pt x="-2116" y="262732"/>
                      <a:pt x="3969" y="292100"/>
                    </a:cubicBezTo>
                    <a:lnTo>
                      <a:pt x="451644" y="555625"/>
                    </a:lnTo>
                    <a:lnTo>
                      <a:pt x="2553494" y="485775"/>
                    </a:lnTo>
                    <a:cubicBezTo>
                      <a:pt x="2605352" y="396875"/>
                      <a:pt x="2631811" y="276225"/>
                      <a:pt x="2556669" y="142875"/>
                    </a:cubicBezTo>
                    <a:lnTo>
                      <a:pt x="1610519" y="0"/>
                    </a:lnTo>
                    <a:lnTo>
                      <a:pt x="10319" y="30955"/>
                    </a:lnTo>
                    <a:lnTo>
                      <a:pt x="7144" y="76200"/>
                    </a:lnTo>
                    <a:lnTo>
                      <a:pt x="467519" y="244475"/>
                    </a:lnTo>
                    <a:lnTo>
                      <a:pt x="2474119" y="209550"/>
                    </a:lnTo>
                    <a:cubicBezTo>
                      <a:pt x="2527565" y="280988"/>
                      <a:pt x="2515923" y="346075"/>
                      <a:pt x="2483644" y="425450"/>
                    </a:cubicBezTo>
                    <a:lnTo>
                      <a:pt x="489744" y="488950"/>
                    </a:lnTo>
                    <a:lnTo>
                      <a:pt x="67469" y="24447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 dirty="0"/>
              </a:p>
            </p:txBody>
          </p:sp>
          <p:sp>
            <p:nvSpPr>
              <p:cNvPr id="139" name="Freeform 28">
                <a:extLst>
                  <a:ext uri="{FF2B5EF4-FFF2-40B4-BE49-F238E27FC236}">
                    <a16:creationId xmlns:a16="http://schemas.microsoft.com/office/drawing/2014/main" id="{2BAA341A-C14F-416E-9AC9-8B9F73626165}"/>
                  </a:ext>
                </a:extLst>
              </p:cNvPr>
              <p:cNvSpPr/>
              <p:nvPr/>
            </p:nvSpPr>
            <p:spPr>
              <a:xfrm>
                <a:off x="3695702" y="3233738"/>
                <a:ext cx="2458684" cy="383382"/>
              </a:xfrm>
              <a:custGeom>
                <a:avLst/>
                <a:gdLst>
                  <a:gd name="connsiteX0" fmla="*/ 7144 w 2424113"/>
                  <a:gd name="connsiteY0" fmla="*/ 0 h 378619"/>
                  <a:gd name="connsiteX1" fmla="*/ 0 w 2424113"/>
                  <a:gd name="connsiteY1" fmla="*/ 130969 h 378619"/>
                  <a:gd name="connsiteX2" fmla="*/ 431007 w 2424113"/>
                  <a:gd name="connsiteY2" fmla="*/ 378619 h 378619"/>
                  <a:gd name="connsiteX3" fmla="*/ 2424113 w 2424113"/>
                  <a:gd name="connsiteY3" fmla="*/ 304800 h 378619"/>
                  <a:gd name="connsiteX4" fmla="*/ 2414588 w 2424113"/>
                  <a:gd name="connsiteY4" fmla="*/ 109538 h 378619"/>
                  <a:gd name="connsiteX5" fmla="*/ 428625 w 2424113"/>
                  <a:gd name="connsiteY5" fmla="*/ 150019 h 378619"/>
                  <a:gd name="connsiteX6" fmla="*/ 7144 w 2424113"/>
                  <a:gd name="connsiteY6" fmla="*/ 0 h 378619"/>
                  <a:gd name="connsiteX0" fmla="*/ 7144 w 2436996"/>
                  <a:gd name="connsiteY0" fmla="*/ 0 h 378619"/>
                  <a:gd name="connsiteX1" fmla="*/ 0 w 2436996"/>
                  <a:gd name="connsiteY1" fmla="*/ 130969 h 378619"/>
                  <a:gd name="connsiteX2" fmla="*/ 431007 w 2436996"/>
                  <a:gd name="connsiteY2" fmla="*/ 378619 h 378619"/>
                  <a:gd name="connsiteX3" fmla="*/ 2424113 w 2436996"/>
                  <a:gd name="connsiteY3" fmla="*/ 304800 h 378619"/>
                  <a:gd name="connsiteX4" fmla="*/ 2414588 w 2436996"/>
                  <a:gd name="connsiteY4" fmla="*/ 109538 h 378619"/>
                  <a:gd name="connsiteX5" fmla="*/ 428625 w 2436996"/>
                  <a:gd name="connsiteY5" fmla="*/ 150019 h 378619"/>
                  <a:gd name="connsiteX6" fmla="*/ 7144 w 2436996"/>
                  <a:gd name="connsiteY6" fmla="*/ 0 h 378619"/>
                  <a:gd name="connsiteX0" fmla="*/ 7144 w 2448855"/>
                  <a:gd name="connsiteY0" fmla="*/ 0 h 378619"/>
                  <a:gd name="connsiteX1" fmla="*/ 0 w 2448855"/>
                  <a:gd name="connsiteY1" fmla="*/ 130969 h 378619"/>
                  <a:gd name="connsiteX2" fmla="*/ 431007 w 2448855"/>
                  <a:gd name="connsiteY2" fmla="*/ 378619 h 378619"/>
                  <a:gd name="connsiteX3" fmla="*/ 2424113 w 2448855"/>
                  <a:gd name="connsiteY3" fmla="*/ 304800 h 378619"/>
                  <a:gd name="connsiteX4" fmla="*/ 2414588 w 2448855"/>
                  <a:gd name="connsiteY4" fmla="*/ 109538 h 378619"/>
                  <a:gd name="connsiteX5" fmla="*/ 428625 w 2448855"/>
                  <a:gd name="connsiteY5" fmla="*/ 150019 h 378619"/>
                  <a:gd name="connsiteX6" fmla="*/ 7144 w 2448855"/>
                  <a:gd name="connsiteY6" fmla="*/ 0 h 378619"/>
                  <a:gd name="connsiteX0" fmla="*/ 7144 w 2444270"/>
                  <a:gd name="connsiteY0" fmla="*/ 0 h 378619"/>
                  <a:gd name="connsiteX1" fmla="*/ 0 w 2444270"/>
                  <a:gd name="connsiteY1" fmla="*/ 130969 h 378619"/>
                  <a:gd name="connsiteX2" fmla="*/ 431007 w 2444270"/>
                  <a:gd name="connsiteY2" fmla="*/ 378619 h 378619"/>
                  <a:gd name="connsiteX3" fmla="*/ 2414588 w 2444270"/>
                  <a:gd name="connsiteY3" fmla="*/ 314325 h 378619"/>
                  <a:gd name="connsiteX4" fmla="*/ 2414588 w 2444270"/>
                  <a:gd name="connsiteY4" fmla="*/ 109538 h 378619"/>
                  <a:gd name="connsiteX5" fmla="*/ 428625 w 2444270"/>
                  <a:gd name="connsiteY5" fmla="*/ 150019 h 378619"/>
                  <a:gd name="connsiteX6" fmla="*/ 7144 w 2444270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28625 w 2446779"/>
                  <a:gd name="connsiteY5" fmla="*/ 150019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2913 w 2446779"/>
                  <a:gd name="connsiteY5" fmla="*/ 142875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5294 w 2446779"/>
                  <a:gd name="connsiteY5" fmla="*/ 135731 h 378619"/>
                  <a:gd name="connsiteX6" fmla="*/ 7144 w 2446779"/>
                  <a:gd name="connsiteY6" fmla="*/ 0 h 378619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14287 w 2451541"/>
                  <a:gd name="connsiteY0" fmla="*/ 0 h 385763"/>
                  <a:gd name="connsiteX1" fmla="*/ 0 w 2451541"/>
                  <a:gd name="connsiteY1" fmla="*/ 145257 h 385763"/>
                  <a:gd name="connsiteX2" fmla="*/ 435769 w 2451541"/>
                  <a:gd name="connsiteY2" fmla="*/ 385763 h 385763"/>
                  <a:gd name="connsiteX3" fmla="*/ 2419350 w 2451541"/>
                  <a:gd name="connsiteY3" fmla="*/ 321469 h 385763"/>
                  <a:gd name="connsiteX4" fmla="*/ 2419350 w 2451541"/>
                  <a:gd name="connsiteY4" fmla="*/ 107157 h 385763"/>
                  <a:gd name="connsiteX5" fmla="*/ 450056 w 2451541"/>
                  <a:gd name="connsiteY5" fmla="*/ 142875 h 385763"/>
                  <a:gd name="connsiteX6" fmla="*/ 14287 w 2451541"/>
                  <a:gd name="connsiteY6" fmla="*/ 0 h 385763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11905 w 2458684"/>
                  <a:gd name="connsiteY0" fmla="*/ 0 h 383382"/>
                  <a:gd name="connsiteX1" fmla="*/ 0 w 2458684"/>
                  <a:gd name="connsiteY1" fmla="*/ 138114 h 383382"/>
                  <a:gd name="connsiteX2" fmla="*/ 442912 w 2458684"/>
                  <a:gd name="connsiteY2" fmla="*/ 383382 h 383382"/>
                  <a:gd name="connsiteX3" fmla="*/ 2426493 w 2458684"/>
                  <a:gd name="connsiteY3" fmla="*/ 319088 h 383382"/>
                  <a:gd name="connsiteX4" fmla="*/ 2426493 w 2458684"/>
                  <a:gd name="connsiteY4" fmla="*/ 104776 h 383382"/>
                  <a:gd name="connsiteX5" fmla="*/ 457199 w 2458684"/>
                  <a:gd name="connsiteY5" fmla="*/ 140494 h 383382"/>
                  <a:gd name="connsiteX6" fmla="*/ 11905 w 2458684"/>
                  <a:gd name="connsiteY6" fmla="*/ 0 h 383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8684" h="383382">
                    <a:moveTo>
                      <a:pt x="11905" y="0"/>
                    </a:moveTo>
                    <a:cubicBezTo>
                      <a:pt x="25399" y="53182"/>
                      <a:pt x="19843" y="123033"/>
                      <a:pt x="0" y="138114"/>
                    </a:cubicBezTo>
                    <a:lnTo>
                      <a:pt x="442912" y="383382"/>
                    </a:lnTo>
                    <a:lnTo>
                      <a:pt x="2426493" y="319088"/>
                    </a:lnTo>
                    <a:cubicBezTo>
                      <a:pt x="2466181" y="277813"/>
                      <a:pt x="2472531" y="174625"/>
                      <a:pt x="2426493" y="104776"/>
                    </a:cubicBezTo>
                    <a:lnTo>
                      <a:pt x="457199" y="140494"/>
                    </a:lnTo>
                    <a:lnTo>
                      <a:pt x="1190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3601"/>
              </a:p>
            </p:txBody>
          </p:sp>
        </p:grpSp>
      </p:grp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746A9CB8-855A-438E-815C-9CC4D6395D43}"/>
              </a:ext>
            </a:extLst>
          </p:cNvPr>
          <p:cNvGrpSpPr/>
          <p:nvPr/>
        </p:nvGrpSpPr>
        <p:grpSpPr>
          <a:xfrm>
            <a:off x="6853765" y="1"/>
            <a:ext cx="5338235" cy="475860"/>
            <a:chOff x="1487532" y="2017033"/>
            <a:chExt cx="2952328" cy="376914"/>
          </a:xfrm>
        </p:grpSpPr>
        <p:sp>
          <p:nvSpPr>
            <p:cNvPr id="149" name="Rectangle 9">
              <a:extLst>
                <a:ext uri="{FF2B5EF4-FFF2-40B4-BE49-F238E27FC236}">
                  <a16:creationId xmlns:a16="http://schemas.microsoft.com/office/drawing/2014/main" id="{E9F9E0C1-D5A6-4617-8070-D67CBA2B3EFA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600"/>
            </a:p>
          </p:txBody>
        </p:sp>
        <p:sp>
          <p:nvSpPr>
            <p:cNvPr id="151" name="Rectangle 6">
              <a:extLst>
                <a:ext uri="{FF2B5EF4-FFF2-40B4-BE49-F238E27FC236}">
                  <a16:creationId xmlns:a16="http://schemas.microsoft.com/office/drawing/2014/main" id="{C7E5B4DA-8BF8-4E04-AC15-15FBC1E6020B}"/>
                </a:ext>
              </a:extLst>
            </p:cNvPr>
            <p:cNvSpPr/>
            <p:nvPr/>
          </p:nvSpPr>
          <p:spPr>
            <a:xfrm flipH="1">
              <a:off x="1487532" y="2017033"/>
              <a:ext cx="2952328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600"/>
            </a:p>
          </p:txBody>
        </p:sp>
      </p:grpSp>
      <p:sp>
        <p:nvSpPr>
          <p:cNvPr id="152" name="Rectangle 151">
            <a:extLst>
              <a:ext uri="{FF2B5EF4-FFF2-40B4-BE49-F238E27FC236}">
                <a16:creationId xmlns:a16="http://schemas.microsoft.com/office/drawing/2014/main" id="{27CB4732-19F4-41D3-A198-2FB2954A36A4}"/>
              </a:ext>
            </a:extLst>
          </p:cNvPr>
          <p:cNvSpPr/>
          <p:nvPr/>
        </p:nvSpPr>
        <p:spPr>
          <a:xfrm>
            <a:off x="0" y="1"/>
            <a:ext cx="12192000" cy="787399"/>
          </a:xfrm>
          <a:prstGeom prst="rect">
            <a:avLst/>
          </a:prstGeom>
          <a:solidFill>
            <a:schemeClr val="accent4">
              <a:lumMod val="60000"/>
              <a:lumOff val="40000"/>
              <a:alpha val="51000"/>
            </a:schemeClr>
          </a:solidFill>
          <a:ln>
            <a:noFill/>
          </a:ln>
          <a:effectLst>
            <a:reflection blurRad="6350" stA="50000" endA="300" endPos="90000" dir="5400000" sy="-100000" algn="bl" rotWithShape="0"/>
            <a:softEdge rad="127000"/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/>
          </a:p>
        </p:txBody>
      </p:sp>
      <p:sp>
        <p:nvSpPr>
          <p:cNvPr id="153" name="Rectangle 152"/>
          <p:cNvSpPr/>
          <p:nvPr/>
        </p:nvSpPr>
        <p:spPr>
          <a:xfrm>
            <a:off x="1585556" y="1"/>
            <a:ext cx="5425075" cy="9130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5333" b="1" dirty="0" err="1">
                <a:solidFill>
                  <a:schemeClr val="bg1"/>
                </a:solidFill>
                <a:cs typeface="Arial" pitchFamily="34" charset="0"/>
              </a:rPr>
              <a:t>Lorem</a:t>
            </a:r>
            <a:r>
              <a:rPr lang="en-US" altLang="ko-KR" sz="5333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5333" b="1" dirty="0" err="1">
                <a:solidFill>
                  <a:schemeClr val="bg1"/>
                </a:solidFill>
                <a:cs typeface="Arial" pitchFamily="34" charset="0"/>
              </a:rPr>
              <a:t>Ipsum</a:t>
            </a:r>
            <a:r>
              <a:rPr lang="en-US" altLang="ko-KR" sz="5333" b="1" dirty="0">
                <a:solidFill>
                  <a:schemeClr val="bg1"/>
                </a:solidFill>
                <a:cs typeface="Arial" pitchFamily="34" charset="0"/>
              </a:rPr>
              <a:t> Style</a:t>
            </a:r>
            <a:endParaRPr lang="ko-KR" altLang="en-US" sz="5333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icture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15001"/>
            <a:ext cx="4267200" cy="371825"/>
          </a:xfrm>
          <a:prstGeom prst="rect">
            <a:avLst/>
          </a:prstGeom>
        </p:spPr>
      </p:pic>
      <p:pic>
        <p:nvPicPr>
          <p:cNvPr id="3" name="Picture 2" descr="Picture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9200" y="4800601"/>
            <a:ext cx="577040" cy="1322723"/>
          </a:xfrm>
          <a:prstGeom prst="rect">
            <a:avLst/>
          </a:prstGeom>
        </p:spPr>
      </p:pic>
      <p:pic>
        <p:nvPicPr>
          <p:cNvPr id="5" name="Picture 4" descr="Picture4.png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759202" y="4800600"/>
            <a:ext cx="3055876" cy="365731"/>
          </a:xfrm>
          <a:prstGeom prst="rect">
            <a:avLst/>
          </a:prstGeom>
        </p:spPr>
      </p:pic>
      <p:pic>
        <p:nvPicPr>
          <p:cNvPr id="6" name="Picture 5" descr="Picture5.png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197600" y="3886201"/>
            <a:ext cx="577040" cy="1322723"/>
          </a:xfrm>
          <a:prstGeom prst="rect">
            <a:avLst/>
          </a:prstGeom>
        </p:spPr>
      </p:pic>
      <p:pic>
        <p:nvPicPr>
          <p:cNvPr id="7" name="Picture 6" descr="Picture6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7602" y="3886201"/>
            <a:ext cx="3055876" cy="371825"/>
          </a:xfrm>
          <a:prstGeom prst="rect">
            <a:avLst/>
          </a:prstGeom>
        </p:spPr>
      </p:pic>
      <p:pic>
        <p:nvPicPr>
          <p:cNvPr id="8" name="Picture 7" descr="Picture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6000" y="2971801"/>
            <a:ext cx="577040" cy="1322723"/>
          </a:xfrm>
          <a:prstGeom prst="rect">
            <a:avLst/>
          </a:prstGeom>
        </p:spPr>
      </p:pic>
      <p:pic>
        <p:nvPicPr>
          <p:cNvPr id="9" name="Picture 8" descr="Picture9.png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534400" y="2971800"/>
            <a:ext cx="3860800" cy="381000"/>
          </a:xfrm>
          <a:prstGeom prst="rect">
            <a:avLst/>
          </a:prstGeom>
        </p:spPr>
      </p:pic>
      <p:pic>
        <p:nvPicPr>
          <p:cNvPr id="10" name="Picture 9" descr="Picture10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20800" y="4800600"/>
            <a:ext cx="914400" cy="655285"/>
          </a:xfrm>
          <a:prstGeom prst="rect">
            <a:avLst/>
          </a:prstGeom>
        </p:spPr>
      </p:pic>
      <p:pic>
        <p:nvPicPr>
          <p:cNvPr id="11" name="Picture 10" descr="Picture11.png"/>
          <p:cNvPicPr>
            <a:picLocks noChangeAspect="1"/>
          </p:cNvPicPr>
          <p:nvPr/>
        </p:nvPicPr>
        <p:blipFill>
          <a:blip r:embed="rId8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470400" y="4114802"/>
            <a:ext cx="812800" cy="493735"/>
          </a:xfrm>
          <a:prstGeom prst="rect">
            <a:avLst/>
          </a:prstGeom>
        </p:spPr>
      </p:pic>
      <p:pic>
        <p:nvPicPr>
          <p:cNvPr id="12" name="Picture 11" descr="Picture12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10400" y="3124200"/>
            <a:ext cx="812800" cy="609600"/>
          </a:xfrm>
          <a:prstGeom prst="rect">
            <a:avLst/>
          </a:prstGeom>
        </p:spPr>
      </p:pic>
      <p:pic>
        <p:nvPicPr>
          <p:cNvPr id="13" name="Picture 12" descr="Picture13.png"/>
          <p:cNvPicPr>
            <a:picLocks noChangeAspect="1"/>
          </p:cNvPicPr>
          <p:nvPr/>
        </p:nvPicPr>
        <p:blipFill>
          <a:blip r:embed="rId10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347200" y="1447800"/>
            <a:ext cx="1674229" cy="1487301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216273" y="4343400"/>
            <a:ext cx="1745991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1867" b="1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rPr>
              <a:t>ADD TEXT HERE</a:t>
            </a:r>
            <a:endParaRPr lang="ko-KR" altLang="en-US" sz="1867" b="1" dirty="0">
              <a:solidFill>
                <a:schemeClr val="accent4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873857" y="5181600"/>
            <a:ext cx="1745991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1867" b="1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rPr>
              <a:t>ADD TEXT HERE</a:t>
            </a:r>
            <a:endParaRPr lang="ko-KR" altLang="en-US" sz="1867" b="1" dirty="0">
              <a:solidFill>
                <a:schemeClr val="accent4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312257" y="4267200"/>
            <a:ext cx="1745991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1867" b="1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rPr>
              <a:t>ADD TEXT HERE</a:t>
            </a:r>
            <a:endParaRPr lang="ko-KR" altLang="en-US" sz="1867" b="1" dirty="0">
              <a:solidFill>
                <a:schemeClr val="accent4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750657" y="3352800"/>
            <a:ext cx="1745991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1867" b="1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rPr>
              <a:t>ADD TEXT HERE</a:t>
            </a:r>
            <a:endParaRPr lang="ko-KR" altLang="en-US" sz="1867" b="1" dirty="0">
              <a:solidFill>
                <a:schemeClr val="accent4">
                  <a:lumMod val="75000"/>
                </a:schemeClr>
              </a:solidFill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B1DEA87-5A5F-4FFA-8934-9C26E8902D12}"/>
              </a:ext>
            </a:extLst>
          </p:cNvPr>
          <p:cNvGrpSpPr/>
          <p:nvPr/>
        </p:nvGrpSpPr>
        <p:grpSpPr>
          <a:xfrm flipH="1">
            <a:off x="0" y="0"/>
            <a:ext cx="1578216" cy="1040677"/>
            <a:chOff x="3983887" y="4061275"/>
            <a:chExt cx="2122406" cy="1866023"/>
          </a:xfrm>
        </p:grpSpPr>
        <p:grpSp>
          <p:nvGrpSpPr>
            <p:cNvPr id="20" name="Group 47">
              <a:extLst>
                <a:ext uri="{FF2B5EF4-FFF2-40B4-BE49-F238E27FC236}">
                  <a16:creationId xmlns:a16="http://schemas.microsoft.com/office/drawing/2014/main" id="{7782A974-77A5-4765-BF6E-FFE22E7B5C69}"/>
                </a:ext>
              </a:extLst>
            </p:cNvPr>
            <p:cNvGrpSpPr/>
            <p:nvPr/>
          </p:nvGrpSpPr>
          <p:grpSpPr>
            <a:xfrm>
              <a:off x="3983887" y="5358975"/>
              <a:ext cx="2049157" cy="568323"/>
              <a:chOff x="3622676" y="3492499"/>
              <a:chExt cx="2575763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33" name="Freeform 15">
                <a:extLst>
                  <a:ext uri="{FF2B5EF4-FFF2-40B4-BE49-F238E27FC236}">
                    <a16:creationId xmlns:a16="http://schemas.microsoft.com/office/drawing/2014/main" id="{9E81A0D9-3256-4ECD-BCB8-63635DE1C277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5763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2985"/>
                  <a:gd name="connsiteY0" fmla="*/ 0 h 714375"/>
                  <a:gd name="connsiteX1" fmla="*/ 6350 w 2572985"/>
                  <a:gd name="connsiteY1" fmla="*/ 177800 h 714375"/>
                  <a:gd name="connsiteX2" fmla="*/ 9525 w 2572985"/>
                  <a:gd name="connsiteY2" fmla="*/ 266700 h 714375"/>
                  <a:gd name="connsiteX3" fmla="*/ 2460625 w 2572985"/>
                  <a:gd name="connsiteY3" fmla="*/ 273050 h 714375"/>
                  <a:gd name="connsiteX4" fmla="*/ 2457450 w 2572985"/>
                  <a:gd name="connsiteY4" fmla="*/ 587375 h 714375"/>
                  <a:gd name="connsiteX5" fmla="*/ 66675 w 2572985"/>
                  <a:gd name="connsiteY5" fmla="*/ 590550 h 714375"/>
                  <a:gd name="connsiteX6" fmla="*/ 88900 w 2572985"/>
                  <a:gd name="connsiteY6" fmla="*/ 593725 h 714375"/>
                  <a:gd name="connsiteX7" fmla="*/ 92075 w 2572985"/>
                  <a:gd name="connsiteY7" fmla="*/ 546100 h 714375"/>
                  <a:gd name="connsiteX8" fmla="*/ 0 w 2572985"/>
                  <a:gd name="connsiteY8" fmla="*/ 619125 h 714375"/>
                  <a:gd name="connsiteX9" fmla="*/ 6350 w 2572985"/>
                  <a:gd name="connsiteY9" fmla="*/ 714375 h 714375"/>
                  <a:gd name="connsiteX10" fmla="*/ 2565400 w 2572985"/>
                  <a:gd name="connsiteY10" fmla="*/ 714375 h 714375"/>
                  <a:gd name="connsiteX11" fmla="*/ 2565567 w 2572985"/>
                  <a:gd name="connsiteY11" fmla="*/ 205427 h 714375"/>
                  <a:gd name="connsiteX12" fmla="*/ 2295525 w 2572985"/>
                  <a:gd name="connsiteY12" fmla="*/ 0 h 714375"/>
                  <a:gd name="connsiteX13" fmla="*/ 225425 w 2572985"/>
                  <a:gd name="connsiteY13" fmla="*/ 0 h 714375"/>
                  <a:gd name="connsiteX0" fmla="*/ 225425 w 2575763"/>
                  <a:gd name="connsiteY0" fmla="*/ 0 h 714375"/>
                  <a:gd name="connsiteX1" fmla="*/ 6350 w 2575763"/>
                  <a:gd name="connsiteY1" fmla="*/ 177800 h 714375"/>
                  <a:gd name="connsiteX2" fmla="*/ 9525 w 2575763"/>
                  <a:gd name="connsiteY2" fmla="*/ 266700 h 714375"/>
                  <a:gd name="connsiteX3" fmla="*/ 2460625 w 2575763"/>
                  <a:gd name="connsiteY3" fmla="*/ 273050 h 714375"/>
                  <a:gd name="connsiteX4" fmla="*/ 2457450 w 2575763"/>
                  <a:gd name="connsiteY4" fmla="*/ 587375 h 714375"/>
                  <a:gd name="connsiteX5" fmla="*/ 66675 w 2575763"/>
                  <a:gd name="connsiteY5" fmla="*/ 590550 h 714375"/>
                  <a:gd name="connsiteX6" fmla="*/ 88900 w 2575763"/>
                  <a:gd name="connsiteY6" fmla="*/ 593725 h 714375"/>
                  <a:gd name="connsiteX7" fmla="*/ 92075 w 2575763"/>
                  <a:gd name="connsiteY7" fmla="*/ 546100 h 714375"/>
                  <a:gd name="connsiteX8" fmla="*/ 0 w 2575763"/>
                  <a:gd name="connsiteY8" fmla="*/ 619125 h 714375"/>
                  <a:gd name="connsiteX9" fmla="*/ 6350 w 2575763"/>
                  <a:gd name="connsiteY9" fmla="*/ 714375 h 714375"/>
                  <a:gd name="connsiteX10" fmla="*/ 2565400 w 2575763"/>
                  <a:gd name="connsiteY10" fmla="*/ 714375 h 714375"/>
                  <a:gd name="connsiteX11" fmla="*/ 2574145 w 2575763"/>
                  <a:gd name="connsiteY11" fmla="*/ 205427 h 714375"/>
                  <a:gd name="connsiteX12" fmla="*/ 2295525 w 2575763"/>
                  <a:gd name="connsiteY12" fmla="*/ 0 h 714375"/>
                  <a:gd name="connsiteX13" fmla="*/ 225425 w 2575763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5763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2028" y="381110"/>
                      <a:pt x="2574145" y="205427"/>
                    </a:cubicBezTo>
                    <a:cubicBezTo>
                      <a:pt x="2488420" y="123935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76200" dist="12700" dir="8100000" sy="-23000" kx="800400" algn="br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 dirty="0"/>
              </a:p>
            </p:txBody>
          </p:sp>
          <p:sp>
            <p:nvSpPr>
              <p:cNvPr id="34" name="Rectangle 22">
                <a:extLst>
                  <a:ext uri="{FF2B5EF4-FFF2-40B4-BE49-F238E27FC236}">
                    <a16:creationId xmlns:a16="http://schemas.microsoft.com/office/drawing/2014/main" id="{169C667E-41BB-4D4C-B430-4DB878F4F2ED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/>
              </a:p>
            </p:txBody>
          </p:sp>
        </p:grpSp>
        <p:grpSp>
          <p:nvGrpSpPr>
            <p:cNvPr id="21" name="Group 48">
              <a:extLst>
                <a:ext uri="{FF2B5EF4-FFF2-40B4-BE49-F238E27FC236}">
                  <a16:creationId xmlns:a16="http://schemas.microsoft.com/office/drawing/2014/main" id="{E281F405-2EE9-40BC-95BD-D8D982D4C430}"/>
                </a:ext>
              </a:extLst>
            </p:cNvPr>
            <p:cNvGrpSpPr/>
            <p:nvPr/>
          </p:nvGrpSpPr>
          <p:grpSpPr>
            <a:xfrm>
              <a:off x="4035197" y="5083389"/>
              <a:ext cx="2071096" cy="442029"/>
              <a:chOff x="3644106" y="3130550"/>
              <a:chExt cx="2603340" cy="55562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31" name="Freeform 18">
                <a:extLst>
                  <a:ext uri="{FF2B5EF4-FFF2-40B4-BE49-F238E27FC236}">
                    <a16:creationId xmlns:a16="http://schemas.microsoft.com/office/drawing/2014/main" id="{E730ABE9-6B4A-4770-9A61-36F22B8B0D6E}"/>
                  </a:ext>
                </a:extLst>
              </p:cNvPr>
              <p:cNvSpPr/>
              <p:nvPr/>
            </p:nvSpPr>
            <p:spPr>
              <a:xfrm>
                <a:off x="3644106" y="3130550"/>
                <a:ext cx="2603340" cy="555625"/>
              </a:xfrm>
              <a:custGeom>
                <a:avLst/>
                <a:gdLst>
                  <a:gd name="connsiteX0" fmla="*/ 47625 w 2552700"/>
                  <a:gd name="connsiteY0" fmla="*/ 374650 h 685800"/>
                  <a:gd name="connsiteX1" fmla="*/ 0 w 2552700"/>
                  <a:gd name="connsiteY1" fmla="*/ 422275 h 685800"/>
                  <a:gd name="connsiteX2" fmla="*/ 447675 w 2552700"/>
                  <a:gd name="connsiteY2" fmla="*/ 685800 h 685800"/>
                  <a:gd name="connsiteX3" fmla="*/ 2549525 w 2552700"/>
                  <a:gd name="connsiteY3" fmla="*/ 615950 h 685800"/>
                  <a:gd name="connsiteX4" fmla="*/ 2552700 w 2552700"/>
                  <a:gd name="connsiteY4" fmla="*/ 273050 h 685800"/>
                  <a:gd name="connsiteX5" fmla="*/ 1384300 w 2552700"/>
                  <a:gd name="connsiteY5" fmla="*/ 0 h 685800"/>
                  <a:gd name="connsiteX6" fmla="*/ 6350 w 2552700"/>
                  <a:gd name="connsiteY6" fmla="*/ 168275 h 685800"/>
                  <a:gd name="connsiteX7" fmla="*/ 3175 w 2552700"/>
                  <a:gd name="connsiteY7" fmla="*/ 206375 h 685800"/>
                  <a:gd name="connsiteX8" fmla="*/ 463550 w 2552700"/>
                  <a:gd name="connsiteY8" fmla="*/ 374650 h 685800"/>
                  <a:gd name="connsiteX9" fmla="*/ 2520950 w 2552700"/>
                  <a:gd name="connsiteY9" fmla="*/ 333375 h 685800"/>
                  <a:gd name="connsiteX10" fmla="*/ 2501900 w 2552700"/>
                  <a:gd name="connsiteY10" fmla="*/ 549275 h 685800"/>
                  <a:gd name="connsiteX11" fmla="*/ 473075 w 2552700"/>
                  <a:gd name="connsiteY11" fmla="*/ 622300 h 685800"/>
                  <a:gd name="connsiteX12" fmla="*/ 47625 w 2552700"/>
                  <a:gd name="connsiteY12" fmla="*/ 374650 h 685800"/>
                  <a:gd name="connsiteX0" fmla="*/ 47625 w 2552700"/>
                  <a:gd name="connsiteY0" fmla="*/ 263525 h 574675"/>
                  <a:gd name="connsiteX1" fmla="*/ 0 w 2552700"/>
                  <a:gd name="connsiteY1" fmla="*/ 311150 h 574675"/>
                  <a:gd name="connsiteX2" fmla="*/ 447675 w 2552700"/>
                  <a:gd name="connsiteY2" fmla="*/ 574675 h 574675"/>
                  <a:gd name="connsiteX3" fmla="*/ 2549525 w 2552700"/>
                  <a:gd name="connsiteY3" fmla="*/ 504825 h 574675"/>
                  <a:gd name="connsiteX4" fmla="*/ 2552700 w 2552700"/>
                  <a:gd name="connsiteY4" fmla="*/ 161925 h 574675"/>
                  <a:gd name="connsiteX5" fmla="*/ 1552575 w 2552700"/>
                  <a:gd name="connsiteY5" fmla="*/ 0 h 574675"/>
                  <a:gd name="connsiteX6" fmla="*/ 6350 w 2552700"/>
                  <a:gd name="connsiteY6" fmla="*/ 57150 h 574675"/>
                  <a:gd name="connsiteX7" fmla="*/ 3175 w 2552700"/>
                  <a:gd name="connsiteY7" fmla="*/ 95250 h 574675"/>
                  <a:gd name="connsiteX8" fmla="*/ 463550 w 2552700"/>
                  <a:gd name="connsiteY8" fmla="*/ 263525 h 574675"/>
                  <a:gd name="connsiteX9" fmla="*/ 2520950 w 2552700"/>
                  <a:gd name="connsiteY9" fmla="*/ 222250 h 574675"/>
                  <a:gd name="connsiteX10" fmla="*/ 2501900 w 2552700"/>
                  <a:gd name="connsiteY10" fmla="*/ 438150 h 574675"/>
                  <a:gd name="connsiteX11" fmla="*/ 473075 w 2552700"/>
                  <a:gd name="connsiteY11" fmla="*/ 511175 h 574675"/>
                  <a:gd name="connsiteX12" fmla="*/ 47625 w 2552700"/>
                  <a:gd name="connsiteY12" fmla="*/ 263525 h 574675"/>
                  <a:gd name="connsiteX0" fmla="*/ 47625 w 2552700"/>
                  <a:gd name="connsiteY0" fmla="*/ 244475 h 555625"/>
                  <a:gd name="connsiteX1" fmla="*/ 0 w 2552700"/>
                  <a:gd name="connsiteY1" fmla="*/ 292100 h 555625"/>
                  <a:gd name="connsiteX2" fmla="*/ 447675 w 2552700"/>
                  <a:gd name="connsiteY2" fmla="*/ 555625 h 555625"/>
                  <a:gd name="connsiteX3" fmla="*/ 2549525 w 2552700"/>
                  <a:gd name="connsiteY3" fmla="*/ 485775 h 555625"/>
                  <a:gd name="connsiteX4" fmla="*/ 2552700 w 2552700"/>
                  <a:gd name="connsiteY4" fmla="*/ 142875 h 555625"/>
                  <a:gd name="connsiteX5" fmla="*/ 1606550 w 2552700"/>
                  <a:gd name="connsiteY5" fmla="*/ 0 h 555625"/>
                  <a:gd name="connsiteX6" fmla="*/ 6350 w 2552700"/>
                  <a:gd name="connsiteY6" fmla="*/ 38100 h 555625"/>
                  <a:gd name="connsiteX7" fmla="*/ 3175 w 2552700"/>
                  <a:gd name="connsiteY7" fmla="*/ 76200 h 555625"/>
                  <a:gd name="connsiteX8" fmla="*/ 463550 w 2552700"/>
                  <a:gd name="connsiteY8" fmla="*/ 244475 h 555625"/>
                  <a:gd name="connsiteX9" fmla="*/ 2520950 w 2552700"/>
                  <a:gd name="connsiteY9" fmla="*/ 203200 h 555625"/>
                  <a:gd name="connsiteX10" fmla="*/ 2501900 w 2552700"/>
                  <a:gd name="connsiteY10" fmla="*/ 419100 h 555625"/>
                  <a:gd name="connsiteX11" fmla="*/ 473075 w 2552700"/>
                  <a:gd name="connsiteY11" fmla="*/ 492125 h 555625"/>
                  <a:gd name="connsiteX12" fmla="*/ 47625 w 2552700"/>
                  <a:gd name="connsiteY12" fmla="*/ 244475 h 555625"/>
                  <a:gd name="connsiteX0" fmla="*/ 47625 w 2585519"/>
                  <a:gd name="connsiteY0" fmla="*/ 244475 h 555625"/>
                  <a:gd name="connsiteX1" fmla="*/ 0 w 2585519"/>
                  <a:gd name="connsiteY1" fmla="*/ 292100 h 555625"/>
                  <a:gd name="connsiteX2" fmla="*/ 447675 w 2585519"/>
                  <a:gd name="connsiteY2" fmla="*/ 555625 h 555625"/>
                  <a:gd name="connsiteX3" fmla="*/ 2549525 w 2585519"/>
                  <a:gd name="connsiteY3" fmla="*/ 485775 h 555625"/>
                  <a:gd name="connsiteX4" fmla="*/ 2552700 w 2585519"/>
                  <a:gd name="connsiteY4" fmla="*/ 142875 h 555625"/>
                  <a:gd name="connsiteX5" fmla="*/ 1606550 w 2585519"/>
                  <a:gd name="connsiteY5" fmla="*/ 0 h 555625"/>
                  <a:gd name="connsiteX6" fmla="*/ 6350 w 2585519"/>
                  <a:gd name="connsiteY6" fmla="*/ 38100 h 555625"/>
                  <a:gd name="connsiteX7" fmla="*/ 3175 w 2585519"/>
                  <a:gd name="connsiteY7" fmla="*/ 76200 h 555625"/>
                  <a:gd name="connsiteX8" fmla="*/ 463550 w 2585519"/>
                  <a:gd name="connsiteY8" fmla="*/ 244475 h 555625"/>
                  <a:gd name="connsiteX9" fmla="*/ 2520950 w 2585519"/>
                  <a:gd name="connsiteY9" fmla="*/ 203200 h 555625"/>
                  <a:gd name="connsiteX10" fmla="*/ 2501900 w 2585519"/>
                  <a:gd name="connsiteY10" fmla="*/ 419100 h 555625"/>
                  <a:gd name="connsiteX11" fmla="*/ 473075 w 2585519"/>
                  <a:gd name="connsiteY11" fmla="*/ 492125 h 555625"/>
                  <a:gd name="connsiteX12" fmla="*/ 47625 w 2585519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520950 w 2599371"/>
                  <a:gd name="connsiteY9" fmla="*/ 203200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501900 w 2599371"/>
                  <a:gd name="connsiteY11" fmla="*/ 41910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479675 w 2599371"/>
                  <a:gd name="connsiteY11" fmla="*/ 42545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740156"/>
                  <a:gd name="connsiteY0" fmla="*/ 244475 h 555625"/>
                  <a:gd name="connsiteX1" fmla="*/ 0 w 2740156"/>
                  <a:gd name="connsiteY1" fmla="*/ 292100 h 555625"/>
                  <a:gd name="connsiteX2" fmla="*/ 447675 w 2740156"/>
                  <a:gd name="connsiteY2" fmla="*/ 555625 h 555625"/>
                  <a:gd name="connsiteX3" fmla="*/ 2549525 w 2740156"/>
                  <a:gd name="connsiteY3" fmla="*/ 485775 h 555625"/>
                  <a:gd name="connsiteX4" fmla="*/ 2552700 w 2740156"/>
                  <a:gd name="connsiteY4" fmla="*/ 142875 h 555625"/>
                  <a:gd name="connsiteX5" fmla="*/ 1606550 w 2740156"/>
                  <a:gd name="connsiteY5" fmla="*/ 0 h 555625"/>
                  <a:gd name="connsiteX6" fmla="*/ 6350 w 2740156"/>
                  <a:gd name="connsiteY6" fmla="*/ 38100 h 555625"/>
                  <a:gd name="connsiteX7" fmla="*/ 3175 w 2740156"/>
                  <a:gd name="connsiteY7" fmla="*/ 76200 h 555625"/>
                  <a:gd name="connsiteX8" fmla="*/ 463550 w 2740156"/>
                  <a:gd name="connsiteY8" fmla="*/ 244475 h 555625"/>
                  <a:gd name="connsiteX9" fmla="*/ 2495550 w 2740156"/>
                  <a:gd name="connsiteY9" fmla="*/ 206375 h 555625"/>
                  <a:gd name="connsiteX10" fmla="*/ 2479675 w 2740156"/>
                  <a:gd name="connsiteY10" fmla="*/ 425450 h 555625"/>
                  <a:gd name="connsiteX11" fmla="*/ 473075 w 2740156"/>
                  <a:gd name="connsiteY11" fmla="*/ 492125 h 555625"/>
                  <a:gd name="connsiteX12" fmla="*/ 47625 w 2740156"/>
                  <a:gd name="connsiteY12" fmla="*/ 244475 h 555625"/>
                  <a:gd name="connsiteX0" fmla="*/ 47625 w 2646925"/>
                  <a:gd name="connsiteY0" fmla="*/ 244475 h 555625"/>
                  <a:gd name="connsiteX1" fmla="*/ 0 w 2646925"/>
                  <a:gd name="connsiteY1" fmla="*/ 292100 h 555625"/>
                  <a:gd name="connsiteX2" fmla="*/ 447675 w 2646925"/>
                  <a:gd name="connsiteY2" fmla="*/ 555625 h 555625"/>
                  <a:gd name="connsiteX3" fmla="*/ 2549525 w 2646925"/>
                  <a:gd name="connsiteY3" fmla="*/ 485775 h 555625"/>
                  <a:gd name="connsiteX4" fmla="*/ 2552700 w 2646925"/>
                  <a:gd name="connsiteY4" fmla="*/ 142875 h 555625"/>
                  <a:gd name="connsiteX5" fmla="*/ 1606550 w 2646925"/>
                  <a:gd name="connsiteY5" fmla="*/ 0 h 555625"/>
                  <a:gd name="connsiteX6" fmla="*/ 6350 w 2646925"/>
                  <a:gd name="connsiteY6" fmla="*/ 38100 h 555625"/>
                  <a:gd name="connsiteX7" fmla="*/ 3175 w 2646925"/>
                  <a:gd name="connsiteY7" fmla="*/ 76200 h 555625"/>
                  <a:gd name="connsiteX8" fmla="*/ 463550 w 2646925"/>
                  <a:gd name="connsiteY8" fmla="*/ 244475 h 555625"/>
                  <a:gd name="connsiteX9" fmla="*/ 2495550 w 2646925"/>
                  <a:gd name="connsiteY9" fmla="*/ 206375 h 555625"/>
                  <a:gd name="connsiteX10" fmla="*/ 2479675 w 2646925"/>
                  <a:gd name="connsiteY10" fmla="*/ 425450 h 555625"/>
                  <a:gd name="connsiteX11" fmla="*/ 473075 w 2646925"/>
                  <a:gd name="connsiteY11" fmla="*/ 492125 h 555625"/>
                  <a:gd name="connsiteX12" fmla="*/ 47625 w 2646925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24625 w 2608121"/>
                  <a:gd name="connsiteY0" fmla="*/ 244475 h 555625"/>
                  <a:gd name="connsiteX1" fmla="*/ 8750 w 2608121"/>
                  <a:gd name="connsiteY1" fmla="*/ 292100 h 555625"/>
                  <a:gd name="connsiteX2" fmla="*/ 456425 w 2608121"/>
                  <a:gd name="connsiteY2" fmla="*/ 555625 h 555625"/>
                  <a:gd name="connsiteX3" fmla="*/ 2558275 w 2608121"/>
                  <a:gd name="connsiteY3" fmla="*/ 485775 h 555625"/>
                  <a:gd name="connsiteX4" fmla="*/ 2561450 w 2608121"/>
                  <a:gd name="connsiteY4" fmla="*/ 142875 h 555625"/>
                  <a:gd name="connsiteX5" fmla="*/ 1615300 w 2608121"/>
                  <a:gd name="connsiteY5" fmla="*/ 0 h 555625"/>
                  <a:gd name="connsiteX6" fmla="*/ 15100 w 2608121"/>
                  <a:gd name="connsiteY6" fmla="*/ 38100 h 555625"/>
                  <a:gd name="connsiteX7" fmla="*/ 11925 w 2608121"/>
                  <a:gd name="connsiteY7" fmla="*/ 76200 h 555625"/>
                  <a:gd name="connsiteX8" fmla="*/ 472300 w 2608121"/>
                  <a:gd name="connsiteY8" fmla="*/ 244475 h 555625"/>
                  <a:gd name="connsiteX9" fmla="*/ 2478900 w 2608121"/>
                  <a:gd name="connsiteY9" fmla="*/ 209550 h 555625"/>
                  <a:gd name="connsiteX10" fmla="*/ 2488425 w 2608121"/>
                  <a:gd name="connsiteY10" fmla="*/ 425450 h 555625"/>
                  <a:gd name="connsiteX11" fmla="*/ 481825 w 2608121"/>
                  <a:gd name="connsiteY11" fmla="*/ 492125 h 555625"/>
                  <a:gd name="connsiteX12" fmla="*/ 24625 w 2608121"/>
                  <a:gd name="connsiteY12" fmla="*/ 244475 h 555625"/>
                  <a:gd name="connsiteX0" fmla="*/ 20208 w 2622754"/>
                  <a:gd name="connsiteY0" fmla="*/ 244475 h 555625"/>
                  <a:gd name="connsiteX1" fmla="*/ 23383 w 2622754"/>
                  <a:gd name="connsiteY1" fmla="*/ 292100 h 555625"/>
                  <a:gd name="connsiteX2" fmla="*/ 471058 w 2622754"/>
                  <a:gd name="connsiteY2" fmla="*/ 555625 h 555625"/>
                  <a:gd name="connsiteX3" fmla="*/ 2572908 w 2622754"/>
                  <a:gd name="connsiteY3" fmla="*/ 485775 h 555625"/>
                  <a:gd name="connsiteX4" fmla="*/ 2576083 w 2622754"/>
                  <a:gd name="connsiteY4" fmla="*/ 142875 h 555625"/>
                  <a:gd name="connsiteX5" fmla="*/ 1629933 w 2622754"/>
                  <a:gd name="connsiteY5" fmla="*/ 0 h 555625"/>
                  <a:gd name="connsiteX6" fmla="*/ 29733 w 2622754"/>
                  <a:gd name="connsiteY6" fmla="*/ 38100 h 555625"/>
                  <a:gd name="connsiteX7" fmla="*/ 26558 w 2622754"/>
                  <a:gd name="connsiteY7" fmla="*/ 76200 h 555625"/>
                  <a:gd name="connsiteX8" fmla="*/ 486933 w 2622754"/>
                  <a:gd name="connsiteY8" fmla="*/ 244475 h 555625"/>
                  <a:gd name="connsiteX9" fmla="*/ 2493533 w 2622754"/>
                  <a:gd name="connsiteY9" fmla="*/ 209550 h 555625"/>
                  <a:gd name="connsiteX10" fmla="*/ 2503058 w 2622754"/>
                  <a:gd name="connsiteY10" fmla="*/ 425450 h 555625"/>
                  <a:gd name="connsiteX11" fmla="*/ 496458 w 2622754"/>
                  <a:gd name="connsiteY11" fmla="*/ 492125 h 555625"/>
                  <a:gd name="connsiteX12" fmla="*/ 20208 w 2622754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63500 w 2599371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85775 w 2599371"/>
                  <a:gd name="connsiteY11" fmla="*/ 488950 h 555625"/>
                  <a:gd name="connsiteX12" fmla="*/ 63500 w 2599371"/>
                  <a:gd name="connsiteY12" fmla="*/ 244475 h 555625"/>
                  <a:gd name="connsiteX0" fmla="*/ 96355 w 2632226"/>
                  <a:gd name="connsiteY0" fmla="*/ 244475 h 555625"/>
                  <a:gd name="connsiteX1" fmla="*/ 36030 w 2632226"/>
                  <a:gd name="connsiteY1" fmla="*/ 247650 h 555625"/>
                  <a:gd name="connsiteX2" fmla="*/ 32855 w 2632226"/>
                  <a:gd name="connsiteY2" fmla="*/ 292100 h 555625"/>
                  <a:gd name="connsiteX3" fmla="*/ 480530 w 2632226"/>
                  <a:gd name="connsiteY3" fmla="*/ 555625 h 555625"/>
                  <a:gd name="connsiteX4" fmla="*/ 2582380 w 2632226"/>
                  <a:gd name="connsiteY4" fmla="*/ 485775 h 555625"/>
                  <a:gd name="connsiteX5" fmla="*/ 2585555 w 2632226"/>
                  <a:gd name="connsiteY5" fmla="*/ 142875 h 555625"/>
                  <a:gd name="connsiteX6" fmla="*/ 1639405 w 2632226"/>
                  <a:gd name="connsiteY6" fmla="*/ 0 h 555625"/>
                  <a:gd name="connsiteX7" fmla="*/ 39205 w 2632226"/>
                  <a:gd name="connsiteY7" fmla="*/ 38100 h 555625"/>
                  <a:gd name="connsiteX8" fmla="*/ 36030 w 2632226"/>
                  <a:gd name="connsiteY8" fmla="*/ 76200 h 555625"/>
                  <a:gd name="connsiteX9" fmla="*/ 496405 w 2632226"/>
                  <a:gd name="connsiteY9" fmla="*/ 244475 h 555625"/>
                  <a:gd name="connsiteX10" fmla="*/ 2503005 w 2632226"/>
                  <a:gd name="connsiteY10" fmla="*/ 209550 h 555625"/>
                  <a:gd name="connsiteX11" fmla="*/ 2512530 w 2632226"/>
                  <a:gd name="connsiteY11" fmla="*/ 425450 h 555625"/>
                  <a:gd name="connsiteX12" fmla="*/ 518630 w 2632226"/>
                  <a:gd name="connsiteY12" fmla="*/ 488950 h 555625"/>
                  <a:gd name="connsiteX13" fmla="*/ 96355 w 2632226"/>
                  <a:gd name="connsiteY13" fmla="*/ 244475 h 555625"/>
                  <a:gd name="connsiteX0" fmla="*/ 105580 w 2641451"/>
                  <a:gd name="connsiteY0" fmla="*/ 244475 h 555625"/>
                  <a:gd name="connsiteX1" fmla="*/ 19061 w 2641451"/>
                  <a:gd name="connsiteY1" fmla="*/ 226218 h 555625"/>
                  <a:gd name="connsiteX2" fmla="*/ 42080 w 2641451"/>
                  <a:gd name="connsiteY2" fmla="*/ 292100 h 555625"/>
                  <a:gd name="connsiteX3" fmla="*/ 489755 w 2641451"/>
                  <a:gd name="connsiteY3" fmla="*/ 555625 h 555625"/>
                  <a:gd name="connsiteX4" fmla="*/ 2591605 w 2641451"/>
                  <a:gd name="connsiteY4" fmla="*/ 485775 h 555625"/>
                  <a:gd name="connsiteX5" fmla="*/ 2594780 w 2641451"/>
                  <a:gd name="connsiteY5" fmla="*/ 142875 h 555625"/>
                  <a:gd name="connsiteX6" fmla="*/ 1648630 w 2641451"/>
                  <a:gd name="connsiteY6" fmla="*/ 0 h 555625"/>
                  <a:gd name="connsiteX7" fmla="*/ 48430 w 2641451"/>
                  <a:gd name="connsiteY7" fmla="*/ 38100 h 555625"/>
                  <a:gd name="connsiteX8" fmla="*/ 45255 w 2641451"/>
                  <a:gd name="connsiteY8" fmla="*/ 76200 h 555625"/>
                  <a:gd name="connsiteX9" fmla="*/ 505630 w 2641451"/>
                  <a:gd name="connsiteY9" fmla="*/ 244475 h 555625"/>
                  <a:gd name="connsiteX10" fmla="*/ 2512230 w 2641451"/>
                  <a:gd name="connsiteY10" fmla="*/ 209550 h 555625"/>
                  <a:gd name="connsiteX11" fmla="*/ 2521755 w 2641451"/>
                  <a:gd name="connsiteY11" fmla="*/ 425450 h 555625"/>
                  <a:gd name="connsiteX12" fmla="*/ 527855 w 2641451"/>
                  <a:gd name="connsiteY12" fmla="*/ 488950 h 555625"/>
                  <a:gd name="connsiteX13" fmla="*/ 105580 w 2641451"/>
                  <a:gd name="connsiteY13" fmla="*/ 244475 h 555625"/>
                  <a:gd name="connsiteX0" fmla="*/ 100036 w 2635907"/>
                  <a:gd name="connsiteY0" fmla="*/ 244475 h 555625"/>
                  <a:gd name="connsiteX1" fmla="*/ 27804 w 2635907"/>
                  <a:gd name="connsiteY1" fmla="*/ 266699 h 555625"/>
                  <a:gd name="connsiteX2" fmla="*/ 36536 w 2635907"/>
                  <a:gd name="connsiteY2" fmla="*/ 292100 h 555625"/>
                  <a:gd name="connsiteX3" fmla="*/ 484211 w 2635907"/>
                  <a:gd name="connsiteY3" fmla="*/ 555625 h 555625"/>
                  <a:gd name="connsiteX4" fmla="*/ 2586061 w 2635907"/>
                  <a:gd name="connsiteY4" fmla="*/ 485775 h 555625"/>
                  <a:gd name="connsiteX5" fmla="*/ 2589236 w 2635907"/>
                  <a:gd name="connsiteY5" fmla="*/ 142875 h 555625"/>
                  <a:gd name="connsiteX6" fmla="*/ 1643086 w 2635907"/>
                  <a:gd name="connsiteY6" fmla="*/ 0 h 555625"/>
                  <a:gd name="connsiteX7" fmla="*/ 42886 w 2635907"/>
                  <a:gd name="connsiteY7" fmla="*/ 38100 h 555625"/>
                  <a:gd name="connsiteX8" fmla="*/ 39711 w 2635907"/>
                  <a:gd name="connsiteY8" fmla="*/ 76200 h 555625"/>
                  <a:gd name="connsiteX9" fmla="*/ 500086 w 2635907"/>
                  <a:gd name="connsiteY9" fmla="*/ 244475 h 555625"/>
                  <a:gd name="connsiteX10" fmla="*/ 2506686 w 2635907"/>
                  <a:gd name="connsiteY10" fmla="*/ 209550 h 555625"/>
                  <a:gd name="connsiteX11" fmla="*/ 2516211 w 2635907"/>
                  <a:gd name="connsiteY11" fmla="*/ 425450 h 555625"/>
                  <a:gd name="connsiteX12" fmla="*/ 522311 w 2635907"/>
                  <a:gd name="connsiteY12" fmla="*/ 488950 h 555625"/>
                  <a:gd name="connsiteX13" fmla="*/ 100036 w 2635907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98616 w 2634487"/>
                  <a:gd name="connsiteY0" fmla="*/ 244475 h 555625"/>
                  <a:gd name="connsiteX1" fmla="*/ 16859 w 2634487"/>
                  <a:gd name="connsiteY1" fmla="*/ 226218 h 555625"/>
                  <a:gd name="connsiteX2" fmla="*/ 35116 w 2634487"/>
                  <a:gd name="connsiteY2" fmla="*/ 292100 h 555625"/>
                  <a:gd name="connsiteX3" fmla="*/ 482791 w 2634487"/>
                  <a:gd name="connsiteY3" fmla="*/ 555625 h 555625"/>
                  <a:gd name="connsiteX4" fmla="*/ 2584641 w 2634487"/>
                  <a:gd name="connsiteY4" fmla="*/ 485775 h 555625"/>
                  <a:gd name="connsiteX5" fmla="*/ 2587816 w 2634487"/>
                  <a:gd name="connsiteY5" fmla="*/ 142875 h 555625"/>
                  <a:gd name="connsiteX6" fmla="*/ 1641666 w 2634487"/>
                  <a:gd name="connsiteY6" fmla="*/ 0 h 555625"/>
                  <a:gd name="connsiteX7" fmla="*/ 41466 w 2634487"/>
                  <a:gd name="connsiteY7" fmla="*/ 38100 h 555625"/>
                  <a:gd name="connsiteX8" fmla="*/ 38291 w 2634487"/>
                  <a:gd name="connsiteY8" fmla="*/ 76200 h 555625"/>
                  <a:gd name="connsiteX9" fmla="*/ 498666 w 2634487"/>
                  <a:gd name="connsiteY9" fmla="*/ 244475 h 555625"/>
                  <a:gd name="connsiteX10" fmla="*/ 2505266 w 2634487"/>
                  <a:gd name="connsiteY10" fmla="*/ 209550 h 555625"/>
                  <a:gd name="connsiteX11" fmla="*/ 2514791 w 2634487"/>
                  <a:gd name="connsiteY11" fmla="*/ 425450 h 555625"/>
                  <a:gd name="connsiteX12" fmla="*/ 520891 w 2634487"/>
                  <a:gd name="connsiteY12" fmla="*/ 488950 h 555625"/>
                  <a:gd name="connsiteX13" fmla="*/ 98616 w 2634487"/>
                  <a:gd name="connsiteY13" fmla="*/ 244475 h 555625"/>
                  <a:gd name="connsiteX0" fmla="*/ 81757 w 2617628"/>
                  <a:gd name="connsiteY0" fmla="*/ 244475 h 555625"/>
                  <a:gd name="connsiteX1" fmla="*/ 0 w 2617628"/>
                  <a:gd name="connsiteY1" fmla="*/ 226218 h 555625"/>
                  <a:gd name="connsiteX2" fmla="*/ 18257 w 2617628"/>
                  <a:gd name="connsiteY2" fmla="*/ 292100 h 555625"/>
                  <a:gd name="connsiteX3" fmla="*/ 465932 w 2617628"/>
                  <a:gd name="connsiteY3" fmla="*/ 555625 h 555625"/>
                  <a:gd name="connsiteX4" fmla="*/ 2567782 w 2617628"/>
                  <a:gd name="connsiteY4" fmla="*/ 485775 h 555625"/>
                  <a:gd name="connsiteX5" fmla="*/ 2570957 w 2617628"/>
                  <a:gd name="connsiteY5" fmla="*/ 142875 h 555625"/>
                  <a:gd name="connsiteX6" fmla="*/ 1624807 w 2617628"/>
                  <a:gd name="connsiteY6" fmla="*/ 0 h 555625"/>
                  <a:gd name="connsiteX7" fmla="*/ 24607 w 2617628"/>
                  <a:gd name="connsiteY7" fmla="*/ 38100 h 555625"/>
                  <a:gd name="connsiteX8" fmla="*/ 21432 w 2617628"/>
                  <a:gd name="connsiteY8" fmla="*/ 76200 h 555625"/>
                  <a:gd name="connsiteX9" fmla="*/ 481807 w 2617628"/>
                  <a:gd name="connsiteY9" fmla="*/ 244475 h 555625"/>
                  <a:gd name="connsiteX10" fmla="*/ 2488407 w 2617628"/>
                  <a:gd name="connsiteY10" fmla="*/ 209550 h 555625"/>
                  <a:gd name="connsiteX11" fmla="*/ 2497932 w 2617628"/>
                  <a:gd name="connsiteY11" fmla="*/ 425450 h 555625"/>
                  <a:gd name="connsiteX12" fmla="*/ 504032 w 2617628"/>
                  <a:gd name="connsiteY12" fmla="*/ 488950 h 555625"/>
                  <a:gd name="connsiteX13" fmla="*/ 81757 w 2617628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9844 w 2603340"/>
                  <a:gd name="connsiteY7" fmla="*/ 33337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0955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3340" h="555625">
                    <a:moveTo>
                      <a:pt x="67469" y="244475"/>
                    </a:moveTo>
                    <a:cubicBezTo>
                      <a:pt x="66940" y="247651"/>
                      <a:pt x="46301" y="239713"/>
                      <a:pt x="0" y="242887"/>
                    </a:cubicBezTo>
                    <a:cubicBezTo>
                      <a:pt x="6086" y="288924"/>
                      <a:pt x="-2116" y="262732"/>
                      <a:pt x="3969" y="292100"/>
                    </a:cubicBezTo>
                    <a:lnTo>
                      <a:pt x="451644" y="555625"/>
                    </a:lnTo>
                    <a:lnTo>
                      <a:pt x="2553494" y="485775"/>
                    </a:lnTo>
                    <a:cubicBezTo>
                      <a:pt x="2605352" y="396875"/>
                      <a:pt x="2631811" y="276225"/>
                      <a:pt x="2556669" y="142875"/>
                    </a:cubicBezTo>
                    <a:lnTo>
                      <a:pt x="1610519" y="0"/>
                    </a:lnTo>
                    <a:lnTo>
                      <a:pt x="10319" y="30955"/>
                    </a:lnTo>
                    <a:lnTo>
                      <a:pt x="7144" y="76200"/>
                    </a:lnTo>
                    <a:lnTo>
                      <a:pt x="467519" y="244475"/>
                    </a:lnTo>
                    <a:lnTo>
                      <a:pt x="2474119" y="209550"/>
                    </a:lnTo>
                    <a:cubicBezTo>
                      <a:pt x="2527565" y="280988"/>
                      <a:pt x="2515923" y="346075"/>
                      <a:pt x="2483644" y="425450"/>
                    </a:cubicBezTo>
                    <a:lnTo>
                      <a:pt x="489744" y="488950"/>
                    </a:lnTo>
                    <a:lnTo>
                      <a:pt x="67469" y="24447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/>
              </a:p>
            </p:txBody>
          </p:sp>
          <p:sp>
            <p:nvSpPr>
              <p:cNvPr id="32" name="Freeform 19">
                <a:extLst>
                  <a:ext uri="{FF2B5EF4-FFF2-40B4-BE49-F238E27FC236}">
                    <a16:creationId xmlns:a16="http://schemas.microsoft.com/office/drawing/2014/main" id="{A332EC7E-8242-416D-8522-3C9AD4C2D40D}"/>
                  </a:ext>
                </a:extLst>
              </p:cNvPr>
              <p:cNvSpPr/>
              <p:nvPr/>
            </p:nvSpPr>
            <p:spPr>
              <a:xfrm>
                <a:off x="3695702" y="3233738"/>
                <a:ext cx="2458684" cy="383382"/>
              </a:xfrm>
              <a:custGeom>
                <a:avLst/>
                <a:gdLst>
                  <a:gd name="connsiteX0" fmla="*/ 7144 w 2424113"/>
                  <a:gd name="connsiteY0" fmla="*/ 0 h 378619"/>
                  <a:gd name="connsiteX1" fmla="*/ 0 w 2424113"/>
                  <a:gd name="connsiteY1" fmla="*/ 130969 h 378619"/>
                  <a:gd name="connsiteX2" fmla="*/ 431007 w 2424113"/>
                  <a:gd name="connsiteY2" fmla="*/ 378619 h 378619"/>
                  <a:gd name="connsiteX3" fmla="*/ 2424113 w 2424113"/>
                  <a:gd name="connsiteY3" fmla="*/ 304800 h 378619"/>
                  <a:gd name="connsiteX4" fmla="*/ 2414588 w 2424113"/>
                  <a:gd name="connsiteY4" fmla="*/ 109538 h 378619"/>
                  <a:gd name="connsiteX5" fmla="*/ 428625 w 2424113"/>
                  <a:gd name="connsiteY5" fmla="*/ 150019 h 378619"/>
                  <a:gd name="connsiteX6" fmla="*/ 7144 w 2424113"/>
                  <a:gd name="connsiteY6" fmla="*/ 0 h 378619"/>
                  <a:gd name="connsiteX0" fmla="*/ 7144 w 2436996"/>
                  <a:gd name="connsiteY0" fmla="*/ 0 h 378619"/>
                  <a:gd name="connsiteX1" fmla="*/ 0 w 2436996"/>
                  <a:gd name="connsiteY1" fmla="*/ 130969 h 378619"/>
                  <a:gd name="connsiteX2" fmla="*/ 431007 w 2436996"/>
                  <a:gd name="connsiteY2" fmla="*/ 378619 h 378619"/>
                  <a:gd name="connsiteX3" fmla="*/ 2424113 w 2436996"/>
                  <a:gd name="connsiteY3" fmla="*/ 304800 h 378619"/>
                  <a:gd name="connsiteX4" fmla="*/ 2414588 w 2436996"/>
                  <a:gd name="connsiteY4" fmla="*/ 109538 h 378619"/>
                  <a:gd name="connsiteX5" fmla="*/ 428625 w 2436996"/>
                  <a:gd name="connsiteY5" fmla="*/ 150019 h 378619"/>
                  <a:gd name="connsiteX6" fmla="*/ 7144 w 2436996"/>
                  <a:gd name="connsiteY6" fmla="*/ 0 h 378619"/>
                  <a:gd name="connsiteX0" fmla="*/ 7144 w 2448855"/>
                  <a:gd name="connsiteY0" fmla="*/ 0 h 378619"/>
                  <a:gd name="connsiteX1" fmla="*/ 0 w 2448855"/>
                  <a:gd name="connsiteY1" fmla="*/ 130969 h 378619"/>
                  <a:gd name="connsiteX2" fmla="*/ 431007 w 2448855"/>
                  <a:gd name="connsiteY2" fmla="*/ 378619 h 378619"/>
                  <a:gd name="connsiteX3" fmla="*/ 2424113 w 2448855"/>
                  <a:gd name="connsiteY3" fmla="*/ 304800 h 378619"/>
                  <a:gd name="connsiteX4" fmla="*/ 2414588 w 2448855"/>
                  <a:gd name="connsiteY4" fmla="*/ 109538 h 378619"/>
                  <a:gd name="connsiteX5" fmla="*/ 428625 w 2448855"/>
                  <a:gd name="connsiteY5" fmla="*/ 150019 h 378619"/>
                  <a:gd name="connsiteX6" fmla="*/ 7144 w 2448855"/>
                  <a:gd name="connsiteY6" fmla="*/ 0 h 378619"/>
                  <a:gd name="connsiteX0" fmla="*/ 7144 w 2444270"/>
                  <a:gd name="connsiteY0" fmla="*/ 0 h 378619"/>
                  <a:gd name="connsiteX1" fmla="*/ 0 w 2444270"/>
                  <a:gd name="connsiteY1" fmla="*/ 130969 h 378619"/>
                  <a:gd name="connsiteX2" fmla="*/ 431007 w 2444270"/>
                  <a:gd name="connsiteY2" fmla="*/ 378619 h 378619"/>
                  <a:gd name="connsiteX3" fmla="*/ 2414588 w 2444270"/>
                  <a:gd name="connsiteY3" fmla="*/ 314325 h 378619"/>
                  <a:gd name="connsiteX4" fmla="*/ 2414588 w 2444270"/>
                  <a:gd name="connsiteY4" fmla="*/ 109538 h 378619"/>
                  <a:gd name="connsiteX5" fmla="*/ 428625 w 2444270"/>
                  <a:gd name="connsiteY5" fmla="*/ 150019 h 378619"/>
                  <a:gd name="connsiteX6" fmla="*/ 7144 w 2444270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28625 w 2446779"/>
                  <a:gd name="connsiteY5" fmla="*/ 150019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2913 w 2446779"/>
                  <a:gd name="connsiteY5" fmla="*/ 142875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5294 w 2446779"/>
                  <a:gd name="connsiteY5" fmla="*/ 135731 h 378619"/>
                  <a:gd name="connsiteX6" fmla="*/ 7144 w 2446779"/>
                  <a:gd name="connsiteY6" fmla="*/ 0 h 378619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14287 w 2451541"/>
                  <a:gd name="connsiteY0" fmla="*/ 0 h 385763"/>
                  <a:gd name="connsiteX1" fmla="*/ 0 w 2451541"/>
                  <a:gd name="connsiteY1" fmla="*/ 145257 h 385763"/>
                  <a:gd name="connsiteX2" fmla="*/ 435769 w 2451541"/>
                  <a:gd name="connsiteY2" fmla="*/ 385763 h 385763"/>
                  <a:gd name="connsiteX3" fmla="*/ 2419350 w 2451541"/>
                  <a:gd name="connsiteY3" fmla="*/ 321469 h 385763"/>
                  <a:gd name="connsiteX4" fmla="*/ 2419350 w 2451541"/>
                  <a:gd name="connsiteY4" fmla="*/ 107157 h 385763"/>
                  <a:gd name="connsiteX5" fmla="*/ 450056 w 2451541"/>
                  <a:gd name="connsiteY5" fmla="*/ 142875 h 385763"/>
                  <a:gd name="connsiteX6" fmla="*/ 14287 w 2451541"/>
                  <a:gd name="connsiteY6" fmla="*/ 0 h 385763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11905 w 2458684"/>
                  <a:gd name="connsiteY0" fmla="*/ 0 h 383382"/>
                  <a:gd name="connsiteX1" fmla="*/ 0 w 2458684"/>
                  <a:gd name="connsiteY1" fmla="*/ 138114 h 383382"/>
                  <a:gd name="connsiteX2" fmla="*/ 442912 w 2458684"/>
                  <a:gd name="connsiteY2" fmla="*/ 383382 h 383382"/>
                  <a:gd name="connsiteX3" fmla="*/ 2426493 w 2458684"/>
                  <a:gd name="connsiteY3" fmla="*/ 319088 h 383382"/>
                  <a:gd name="connsiteX4" fmla="*/ 2426493 w 2458684"/>
                  <a:gd name="connsiteY4" fmla="*/ 104776 h 383382"/>
                  <a:gd name="connsiteX5" fmla="*/ 457199 w 2458684"/>
                  <a:gd name="connsiteY5" fmla="*/ 140494 h 383382"/>
                  <a:gd name="connsiteX6" fmla="*/ 11905 w 2458684"/>
                  <a:gd name="connsiteY6" fmla="*/ 0 h 383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8684" h="383382">
                    <a:moveTo>
                      <a:pt x="11905" y="0"/>
                    </a:moveTo>
                    <a:cubicBezTo>
                      <a:pt x="25399" y="53182"/>
                      <a:pt x="19843" y="123033"/>
                      <a:pt x="0" y="138114"/>
                    </a:cubicBezTo>
                    <a:lnTo>
                      <a:pt x="442912" y="383382"/>
                    </a:lnTo>
                    <a:lnTo>
                      <a:pt x="2426493" y="319088"/>
                    </a:lnTo>
                    <a:cubicBezTo>
                      <a:pt x="2466181" y="277813"/>
                      <a:pt x="2472531" y="174625"/>
                      <a:pt x="2426493" y="104776"/>
                    </a:cubicBezTo>
                    <a:lnTo>
                      <a:pt x="457199" y="140494"/>
                    </a:lnTo>
                    <a:lnTo>
                      <a:pt x="1190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3601"/>
              </a:p>
            </p:txBody>
          </p:sp>
        </p:grpSp>
        <p:grpSp>
          <p:nvGrpSpPr>
            <p:cNvPr id="22" name="Group 49">
              <a:extLst>
                <a:ext uri="{FF2B5EF4-FFF2-40B4-BE49-F238E27FC236}">
                  <a16:creationId xmlns:a16="http://schemas.microsoft.com/office/drawing/2014/main" id="{2B752409-3C27-4488-AD82-C7ED806590F8}"/>
                </a:ext>
              </a:extLst>
            </p:cNvPr>
            <p:cNvGrpSpPr/>
            <p:nvPr/>
          </p:nvGrpSpPr>
          <p:grpSpPr>
            <a:xfrm flipH="1">
              <a:off x="4155315" y="4711652"/>
              <a:ext cx="1753505" cy="486436"/>
              <a:chOff x="3622676" y="3492499"/>
              <a:chExt cx="2575177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29" name="Freeform 21">
                <a:extLst>
                  <a:ext uri="{FF2B5EF4-FFF2-40B4-BE49-F238E27FC236}">
                    <a16:creationId xmlns:a16="http://schemas.microsoft.com/office/drawing/2014/main" id="{6BC3A07B-F63D-47E8-8101-204CBC6D9DDD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5177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3535"/>
                  <a:gd name="connsiteY0" fmla="*/ 0 h 714375"/>
                  <a:gd name="connsiteX1" fmla="*/ 6350 w 2573535"/>
                  <a:gd name="connsiteY1" fmla="*/ 177800 h 714375"/>
                  <a:gd name="connsiteX2" fmla="*/ 9525 w 2573535"/>
                  <a:gd name="connsiteY2" fmla="*/ 266700 h 714375"/>
                  <a:gd name="connsiteX3" fmla="*/ 2460625 w 2573535"/>
                  <a:gd name="connsiteY3" fmla="*/ 273050 h 714375"/>
                  <a:gd name="connsiteX4" fmla="*/ 2457450 w 2573535"/>
                  <a:gd name="connsiteY4" fmla="*/ 587375 h 714375"/>
                  <a:gd name="connsiteX5" fmla="*/ 66675 w 2573535"/>
                  <a:gd name="connsiteY5" fmla="*/ 590550 h 714375"/>
                  <a:gd name="connsiteX6" fmla="*/ 88900 w 2573535"/>
                  <a:gd name="connsiteY6" fmla="*/ 593725 h 714375"/>
                  <a:gd name="connsiteX7" fmla="*/ 92075 w 2573535"/>
                  <a:gd name="connsiteY7" fmla="*/ 546100 h 714375"/>
                  <a:gd name="connsiteX8" fmla="*/ 0 w 2573535"/>
                  <a:gd name="connsiteY8" fmla="*/ 619125 h 714375"/>
                  <a:gd name="connsiteX9" fmla="*/ 6350 w 2573535"/>
                  <a:gd name="connsiteY9" fmla="*/ 714375 h 714375"/>
                  <a:gd name="connsiteX10" fmla="*/ 2565400 w 2573535"/>
                  <a:gd name="connsiteY10" fmla="*/ 714375 h 714375"/>
                  <a:gd name="connsiteX11" fmla="*/ 2567732 w 2573535"/>
                  <a:gd name="connsiteY11" fmla="*/ 201861 h 714375"/>
                  <a:gd name="connsiteX12" fmla="*/ 2295525 w 2573535"/>
                  <a:gd name="connsiteY12" fmla="*/ 0 h 714375"/>
                  <a:gd name="connsiteX13" fmla="*/ 225425 w 2573535"/>
                  <a:gd name="connsiteY13" fmla="*/ 0 h 714375"/>
                  <a:gd name="connsiteX0" fmla="*/ 225425 w 2575177"/>
                  <a:gd name="connsiteY0" fmla="*/ 0 h 714375"/>
                  <a:gd name="connsiteX1" fmla="*/ 6350 w 2575177"/>
                  <a:gd name="connsiteY1" fmla="*/ 177800 h 714375"/>
                  <a:gd name="connsiteX2" fmla="*/ 9525 w 2575177"/>
                  <a:gd name="connsiteY2" fmla="*/ 266700 h 714375"/>
                  <a:gd name="connsiteX3" fmla="*/ 2460625 w 2575177"/>
                  <a:gd name="connsiteY3" fmla="*/ 273050 h 714375"/>
                  <a:gd name="connsiteX4" fmla="*/ 2457450 w 2575177"/>
                  <a:gd name="connsiteY4" fmla="*/ 587375 h 714375"/>
                  <a:gd name="connsiteX5" fmla="*/ 66675 w 2575177"/>
                  <a:gd name="connsiteY5" fmla="*/ 590550 h 714375"/>
                  <a:gd name="connsiteX6" fmla="*/ 88900 w 2575177"/>
                  <a:gd name="connsiteY6" fmla="*/ 593725 h 714375"/>
                  <a:gd name="connsiteX7" fmla="*/ 92075 w 2575177"/>
                  <a:gd name="connsiteY7" fmla="*/ 546100 h 714375"/>
                  <a:gd name="connsiteX8" fmla="*/ 0 w 2575177"/>
                  <a:gd name="connsiteY8" fmla="*/ 619125 h 714375"/>
                  <a:gd name="connsiteX9" fmla="*/ 6350 w 2575177"/>
                  <a:gd name="connsiteY9" fmla="*/ 714375 h 714375"/>
                  <a:gd name="connsiteX10" fmla="*/ 2565400 w 2575177"/>
                  <a:gd name="connsiteY10" fmla="*/ 714375 h 714375"/>
                  <a:gd name="connsiteX11" fmla="*/ 2572743 w 2575177"/>
                  <a:gd name="connsiteY11" fmla="*/ 201861 h 714375"/>
                  <a:gd name="connsiteX12" fmla="*/ 2295525 w 2575177"/>
                  <a:gd name="connsiteY12" fmla="*/ 0 h 714375"/>
                  <a:gd name="connsiteX13" fmla="*/ 225425 w 2575177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5177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0626" y="377544"/>
                      <a:pt x="2572743" y="201861"/>
                    </a:cubicBezTo>
                    <a:cubicBezTo>
                      <a:pt x="2487018" y="120369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 dirty="0"/>
              </a:p>
            </p:txBody>
          </p:sp>
          <p:sp>
            <p:nvSpPr>
              <p:cNvPr id="30" name="Rectangle 22">
                <a:extLst>
                  <a:ext uri="{FF2B5EF4-FFF2-40B4-BE49-F238E27FC236}">
                    <a16:creationId xmlns:a16="http://schemas.microsoft.com/office/drawing/2014/main" id="{53FC7B13-8F9F-43F2-814D-9ADB346D520C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/>
              </a:p>
            </p:txBody>
          </p:sp>
        </p:grpSp>
        <p:grpSp>
          <p:nvGrpSpPr>
            <p:cNvPr id="23" name="Group 50">
              <a:extLst>
                <a:ext uri="{FF2B5EF4-FFF2-40B4-BE49-F238E27FC236}">
                  <a16:creationId xmlns:a16="http://schemas.microsoft.com/office/drawing/2014/main" id="{31279CA7-84B3-40DB-A053-5C1E531FA5BC}"/>
                </a:ext>
              </a:extLst>
            </p:cNvPr>
            <p:cNvGrpSpPr/>
            <p:nvPr/>
          </p:nvGrpSpPr>
          <p:grpSpPr>
            <a:xfrm>
              <a:off x="4203709" y="4329734"/>
              <a:ext cx="1681345" cy="465751"/>
              <a:chOff x="3622676" y="3492499"/>
              <a:chExt cx="2578868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27" name="Freeform 24">
                <a:extLst>
                  <a:ext uri="{FF2B5EF4-FFF2-40B4-BE49-F238E27FC236}">
                    <a16:creationId xmlns:a16="http://schemas.microsoft.com/office/drawing/2014/main" id="{9DB16EC4-24F4-4589-A48C-48A293E99769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8868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8868"/>
                  <a:gd name="connsiteY0" fmla="*/ 0 h 714375"/>
                  <a:gd name="connsiteX1" fmla="*/ 6350 w 2578868"/>
                  <a:gd name="connsiteY1" fmla="*/ 177800 h 714375"/>
                  <a:gd name="connsiteX2" fmla="*/ 9525 w 2578868"/>
                  <a:gd name="connsiteY2" fmla="*/ 266700 h 714375"/>
                  <a:gd name="connsiteX3" fmla="*/ 2460625 w 2578868"/>
                  <a:gd name="connsiteY3" fmla="*/ 273050 h 714375"/>
                  <a:gd name="connsiteX4" fmla="*/ 2457450 w 2578868"/>
                  <a:gd name="connsiteY4" fmla="*/ 587375 h 714375"/>
                  <a:gd name="connsiteX5" fmla="*/ 66675 w 2578868"/>
                  <a:gd name="connsiteY5" fmla="*/ 590550 h 714375"/>
                  <a:gd name="connsiteX6" fmla="*/ 88900 w 2578868"/>
                  <a:gd name="connsiteY6" fmla="*/ 593725 h 714375"/>
                  <a:gd name="connsiteX7" fmla="*/ 92075 w 2578868"/>
                  <a:gd name="connsiteY7" fmla="*/ 546100 h 714375"/>
                  <a:gd name="connsiteX8" fmla="*/ 0 w 2578868"/>
                  <a:gd name="connsiteY8" fmla="*/ 619125 h 714375"/>
                  <a:gd name="connsiteX9" fmla="*/ 6350 w 2578868"/>
                  <a:gd name="connsiteY9" fmla="*/ 714375 h 714375"/>
                  <a:gd name="connsiteX10" fmla="*/ 2565400 w 2578868"/>
                  <a:gd name="connsiteY10" fmla="*/ 714375 h 714375"/>
                  <a:gd name="connsiteX11" fmla="*/ 2578868 w 2578868"/>
                  <a:gd name="connsiteY11" fmla="*/ 202083 h 714375"/>
                  <a:gd name="connsiteX12" fmla="*/ 2295525 w 2578868"/>
                  <a:gd name="connsiteY12" fmla="*/ 0 h 714375"/>
                  <a:gd name="connsiteX13" fmla="*/ 225425 w 2578868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8868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6751" y="377766"/>
                      <a:pt x="2578868" y="202083"/>
                    </a:cubicBezTo>
                    <a:cubicBezTo>
                      <a:pt x="2493143" y="120591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 dirty="0"/>
              </a:p>
            </p:txBody>
          </p:sp>
          <p:sp>
            <p:nvSpPr>
              <p:cNvPr id="28" name="Rectangle 22">
                <a:extLst>
                  <a:ext uri="{FF2B5EF4-FFF2-40B4-BE49-F238E27FC236}">
                    <a16:creationId xmlns:a16="http://schemas.microsoft.com/office/drawing/2014/main" id="{42C56BDA-E2FE-4836-BFCA-6CADB1BF9691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/>
              </a:p>
            </p:txBody>
          </p:sp>
        </p:grpSp>
        <p:grpSp>
          <p:nvGrpSpPr>
            <p:cNvPr id="24" name="Group 51">
              <a:extLst>
                <a:ext uri="{FF2B5EF4-FFF2-40B4-BE49-F238E27FC236}">
                  <a16:creationId xmlns:a16="http://schemas.microsoft.com/office/drawing/2014/main" id="{A806BAE6-2B82-4A65-A0B3-98FC9E9941D8}"/>
                </a:ext>
              </a:extLst>
            </p:cNvPr>
            <p:cNvGrpSpPr/>
            <p:nvPr/>
          </p:nvGrpSpPr>
          <p:grpSpPr>
            <a:xfrm>
              <a:off x="4117666" y="4061275"/>
              <a:ext cx="1832471" cy="391100"/>
              <a:chOff x="3644106" y="3130550"/>
              <a:chExt cx="2603340" cy="55562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25" name="Freeform 27">
                <a:extLst>
                  <a:ext uri="{FF2B5EF4-FFF2-40B4-BE49-F238E27FC236}">
                    <a16:creationId xmlns:a16="http://schemas.microsoft.com/office/drawing/2014/main" id="{EEBF2CB3-984E-427D-B525-F685ED293445}"/>
                  </a:ext>
                </a:extLst>
              </p:cNvPr>
              <p:cNvSpPr/>
              <p:nvPr/>
            </p:nvSpPr>
            <p:spPr>
              <a:xfrm>
                <a:off x="3644106" y="3130550"/>
                <a:ext cx="2603340" cy="555625"/>
              </a:xfrm>
              <a:custGeom>
                <a:avLst/>
                <a:gdLst>
                  <a:gd name="connsiteX0" fmla="*/ 47625 w 2552700"/>
                  <a:gd name="connsiteY0" fmla="*/ 374650 h 685800"/>
                  <a:gd name="connsiteX1" fmla="*/ 0 w 2552700"/>
                  <a:gd name="connsiteY1" fmla="*/ 422275 h 685800"/>
                  <a:gd name="connsiteX2" fmla="*/ 447675 w 2552700"/>
                  <a:gd name="connsiteY2" fmla="*/ 685800 h 685800"/>
                  <a:gd name="connsiteX3" fmla="*/ 2549525 w 2552700"/>
                  <a:gd name="connsiteY3" fmla="*/ 615950 h 685800"/>
                  <a:gd name="connsiteX4" fmla="*/ 2552700 w 2552700"/>
                  <a:gd name="connsiteY4" fmla="*/ 273050 h 685800"/>
                  <a:gd name="connsiteX5" fmla="*/ 1384300 w 2552700"/>
                  <a:gd name="connsiteY5" fmla="*/ 0 h 685800"/>
                  <a:gd name="connsiteX6" fmla="*/ 6350 w 2552700"/>
                  <a:gd name="connsiteY6" fmla="*/ 168275 h 685800"/>
                  <a:gd name="connsiteX7" fmla="*/ 3175 w 2552700"/>
                  <a:gd name="connsiteY7" fmla="*/ 206375 h 685800"/>
                  <a:gd name="connsiteX8" fmla="*/ 463550 w 2552700"/>
                  <a:gd name="connsiteY8" fmla="*/ 374650 h 685800"/>
                  <a:gd name="connsiteX9" fmla="*/ 2520950 w 2552700"/>
                  <a:gd name="connsiteY9" fmla="*/ 333375 h 685800"/>
                  <a:gd name="connsiteX10" fmla="*/ 2501900 w 2552700"/>
                  <a:gd name="connsiteY10" fmla="*/ 549275 h 685800"/>
                  <a:gd name="connsiteX11" fmla="*/ 473075 w 2552700"/>
                  <a:gd name="connsiteY11" fmla="*/ 622300 h 685800"/>
                  <a:gd name="connsiteX12" fmla="*/ 47625 w 2552700"/>
                  <a:gd name="connsiteY12" fmla="*/ 374650 h 685800"/>
                  <a:gd name="connsiteX0" fmla="*/ 47625 w 2552700"/>
                  <a:gd name="connsiteY0" fmla="*/ 263525 h 574675"/>
                  <a:gd name="connsiteX1" fmla="*/ 0 w 2552700"/>
                  <a:gd name="connsiteY1" fmla="*/ 311150 h 574675"/>
                  <a:gd name="connsiteX2" fmla="*/ 447675 w 2552700"/>
                  <a:gd name="connsiteY2" fmla="*/ 574675 h 574675"/>
                  <a:gd name="connsiteX3" fmla="*/ 2549525 w 2552700"/>
                  <a:gd name="connsiteY3" fmla="*/ 504825 h 574675"/>
                  <a:gd name="connsiteX4" fmla="*/ 2552700 w 2552700"/>
                  <a:gd name="connsiteY4" fmla="*/ 161925 h 574675"/>
                  <a:gd name="connsiteX5" fmla="*/ 1552575 w 2552700"/>
                  <a:gd name="connsiteY5" fmla="*/ 0 h 574675"/>
                  <a:gd name="connsiteX6" fmla="*/ 6350 w 2552700"/>
                  <a:gd name="connsiteY6" fmla="*/ 57150 h 574675"/>
                  <a:gd name="connsiteX7" fmla="*/ 3175 w 2552700"/>
                  <a:gd name="connsiteY7" fmla="*/ 95250 h 574675"/>
                  <a:gd name="connsiteX8" fmla="*/ 463550 w 2552700"/>
                  <a:gd name="connsiteY8" fmla="*/ 263525 h 574675"/>
                  <a:gd name="connsiteX9" fmla="*/ 2520950 w 2552700"/>
                  <a:gd name="connsiteY9" fmla="*/ 222250 h 574675"/>
                  <a:gd name="connsiteX10" fmla="*/ 2501900 w 2552700"/>
                  <a:gd name="connsiteY10" fmla="*/ 438150 h 574675"/>
                  <a:gd name="connsiteX11" fmla="*/ 473075 w 2552700"/>
                  <a:gd name="connsiteY11" fmla="*/ 511175 h 574675"/>
                  <a:gd name="connsiteX12" fmla="*/ 47625 w 2552700"/>
                  <a:gd name="connsiteY12" fmla="*/ 263525 h 574675"/>
                  <a:gd name="connsiteX0" fmla="*/ 47625 w 2552700"/>
                  <a:gd name="connsiteY0" fmla="*/ 244475 h 555625"/>
                  <a:gd name="connsiteX1" fmla="*/ 0 w 2552700"/>
                  <a:gd name="connsiteY1" fmla="*/ 292100 h 555625"/>
                  <a:gd name="connsiteX2" fmla="*/ 447675 w 2552700"/>
                  <a:gd name="connsiteY2" fmla="*/ 555625 h 555625"/>
                  <a:gd name="connsiteX3" fmla="*/ 2549525 w 2552700"/>
                  <a:gd name="connsiteY3" fmla="*/ 485775 h 555625"/>
                  <a:gd name="connsiteX4" fmla="*/ 2552700 w 2552700"/>
                  <a:gd name="connsiteY4" fmla="*/ 142875 h 555625"/>
                  <a:gd name="connsiteX5" fmla="*/ 1606550 w 2552700"/>
                  <a:gd name="connsiteY5" fmla="*/ 0 h 555625"/>
                  <a:gd name="connsiteX6" fmla="*/ 6350 w 2552700"/>
                  <a:gd name="connsiteY6" fmla="*/ 38100 h 555625"/>
                  <a:gd name="connsiteX7" fmla="*/ 3175 w 2552700"/>
                  <a:gd name="connsiteY7" fmla="*/ 76200 h 555625"/>
                  <a:gd name="connsiteX8" fmla="*/ 463550 w 2552700"/>
                  <a:gd name="connsiteY8" fmla="*/ 244475 h 555625"/>
                  <a:gd name="connsiteX9" fmla="*/ 2520950 w 2552700"/>
                  <a:gd name="connsiteY9" fmla="*/ 203200 h 555625"/>
                  <a:gd name="connsiteX10" fmla="*/ 2501900 w 2552700"/>
                  <a:gd name="connsiteY10" fmla="*/ 419100 h 555625"/>
                  <a:gd name="connsiteX11" fmla="*/ 473075 w 2552700"/>
                  <a:gd name="connsiteY11" fmla="*/ 492125 h 555625"/>
                  <a:gd name="connsiteX12" fmla="*/ 47625 w 2552700"/>
                  <a:gd name="connsiteY12" fmla="*/ 244475 h 555625"/>
                  <a:gd name="connsiteX0" fmla="*/ 47625 w 2585519"/>
                  <a:gd name="connsiteY0" fmla="*/ 244475 h 555625"/>
                  <a:gd name="connsiteX1" fmla="*/ 0 w 2585519"/>
                  <a:gd name="connsiteY1" fmla="*/ 292100 h 555625"/>
                  <a:gd name="connsiteX2" fmla="*/ 447675 w 2585519"/>
                  <a:gd name="connsiteY2" fmla="*/ 555625 h 555625"/>
                  <a:gd name="connsiteX3" fmla="*/ 2549525 w 2585519"/>
                  <a:gd name="connsiteY3" fmla="*/ 485775 h 555625"/>
                  <a:gd name="connsiteX4" fmla="*/ 2552700 w 2585519"/>
                  <a:gd name="connsiteY4" fmla="*/ 142875 h 555625"/>
                  <a:gd name="connsiteX5" fmla="*/ 1606550 w 2585519"/>
                  <a:gd name="connsiteY5" fmla="*/ 0 h 555625"/>
                  <a:gd name="connsiteX6" fmla="*/ 6350 w 2585519"/>
                  <a:gd name="connsiteY6" fmla="*/ 38100 h 555625"/>
                  <a:gd name="connsiteX7" fmla="*/ 3175 w 2585519"/>
                  <a:gd name="connsiteY7" fmla="*/ 76200 h 555625"/>
                  <a:gd name="connsiteX8" fmla="*/ 463550 w 2585519"/>
                  <a:gd name="connsiteY8" fmla="*/ 244475 h 555625"/>
                  <a:gd name="connsiteX9" fmla="*/ 2520950 w 2585519"/>
                  <a:gd name="connsiteY9" fmla="*/ 203200 h 555625"/>
                  <a:gd name="connsiteX10" fmla="*/ 2501900 w 2585519"/>
                  <a:gd name="connsiteY10" fmla="*/ 419100 h 555625"/>
                  <a:gd name="connsiteX11" fmla="*/ 473075 w 2585519"/>
                  <a:gd name="connsiteY11" fmla="*/ 492125 h 555625"/>
                  <a:gd name="connsiteX12" fmla="*/ 47625 w 2585519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520950 w 2599371"/>
                  <a:gd name="connsiteY9" fmla="*/ 203200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501900 w 2599371"/>
                  <a:gd name="connsiteY11" fmla="*/ 41910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479675 w 2599371"/>
                  <a:gd name="connsiteY11" fmla="*/ 42545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740156"/>
                  <a:gd name="connsiteY0" fmla="*/ 244475 h 555625"/>
                  <a:gd name="connsiteX1" fmla="*/ 0 w 2740156"/>
                  <a:gd name="connsiteY1" fmla="*/ 292100 h 555625"/>
                  <a:gd name="connsiteX2" fmla="*/ 447675 w 2740156"/>
                  <a:gd name="connsiteY2" fmla="*/ 555625 h 555625"/>
                  <a:gd name="connsiteX3" fmla="*/ 2549525 w 2740156"/>
                  <a:gd name="connsiteY3" fmla="*/ 485775 h 555625"/>
                  <a:gd name="connsiteX4" fmla="*/ 2552700 w 2740156"/>
                  <a:gd name="connsiteY4" fmla="*/ 142875 h 555625"/>
                  <a:gd name="connsiteX5" fmla="*/ 1606550 w 2740156"/>
                  <a:gd name="connsiteY5" fmla="*/ 0 h 555625"/>
                  <a:gd name="connsiteX6" fmla="*/ 6350 w 2740156"/>
                  <a:gd name="connsiteY6" fmla="*/ 38100 h 555625"/>
                  <a:gd name="connsiteX7" fmla="*/ 3175 w 2740156"/>
                  <a:gd name="connsiteY7" fmla="*/ 76200 h 555625"/>
                  <a:gd name="connsiteX8" fmla="*/ 463550 w 2740156"/>
                  <a:gd name="connsiteY8" fmla="*/ 244475 h 555625"/>
                  <a:gd name="connsiteX9" fmla="*/ 2495550 w 2740156"/>
                  <a:gd name="connsiteY9" fmla="*/ 206375 h 555625"/>
                  <a:gd name="connsiteX10" fmla="*/ 2479675 w 2740156"/>
                  <a:gd name="connsiteY10" fmla="*/ 425450 h 555625"/>
                  <a:gd name="connsiteX11" fmla="*/ 473075 w 2740156"/>
                  <a:gd name="connsiteY11" fmla="*/ 492125 h 555625"/>
                  <a:gd name="connsiteX12" fmla="*/ 47625 w 2740156"/>
                  <a:gd name="connsiteY12" fmla="*/ 244475 h 555625"/>
                  <a:gd name="connsiteX0" fmla="*/ 47625 w 2646925"/>
                  <a:gd name="connsiteY0" fmla="*/ 244475 h 555625"/>
                  <a:gd name="connsiteX1" fmla="*/ 0 w 2646925"/>
                  <a:gd name="connsiteY1" fmla="*/ 292100 h 555625"/>
                  <a:gd name="connsiteX2" fmla="*/ 447675 w 2646925"/>
                  <a:gd name="connsiteY2" fmla="*/ 555625 h 555625"/>
                  <a:gd name="connsiteX3" fmla="*/ 2549525 w 2646925"/>
                  <a:gd name="connsiteY3" fmla="*/ 485775 h 555625"/>
                  <a:gd name="connsiteX4" fmla="*/ 2552700 w 2646925"/>
                  <a:gd name="connsiteY4" fmla="*/ 142875 h 555625"/>
                  <a:gd name="connsiteX5" fmla="*/ 1606550 w 2646925"/>
                  <a:gd name="connsiteY5" fmla="*/ 0 h 555625"/>
                  <a:gd name="connsiteX6" fmla="*/ 6350 w 2646925"/>
                  <a:gd name="connsiteY6" fmla="*/ 38100 h 555625"/>
                  <a:gd name="connsiteX7" fmla="*/ 3175 w 2646925"/>
                  <a:gd name="connsiteY7" fmla="*/ 76200 h 555625"/>
                  <a:gd name="connsiteX8" fmla="*/ 463550 w 2646925"/>
                  <a:gd name="connsiteY8" fmla="*/ 244475 h 555625"/>
                  <a:gd name="connsiteX9" fmla="*/ 2495550 w 2646925"/>
                  <a:gd name="connsiteY9" fmla="*/ 206375 h 555625"/>
                  <a:gd name="connsiteX10" fmla="*/ 2479675 w 2646925"/>
                  <a:gd name="connsiteY10" fmla="*/ 425450 h 555625"/>
                  <a:gd name="connsiteX11" fmla="*/ 473075 w 2646925"/>
                  <a:gd name="connsiteY11" fmla="*/ 492125 h 555625"/>
                  <a:gd name="connsiteX12" fmla="*/ 47625 w 2646925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24625 w 2608121"/>
                  <a:gd name="connsiteY0" fmla="*/ 244475 h 555625"/>
                  <a:gd name="connsiteX1" fmla="*/ 8750 w 2608121"/>
                  <a:gd name="connsiteY1" fmla="*/ 292100 h 555625"/>
                  <a:gd name="connsiteX2" fmla="*/ 456425 w 2608121"/>
                  <a:gd name="connsiteY2" fmla="*/ 555625 h 555625"/>
                  <a:gd name="connsiteX3" fmla="*/ 2558275 w 2608121"/>
                  <a:gd name="connsiteY3" fmla="*/ 485775 h 555625"/>
                  <a:gd name="connsiteX4" fmla="*/ 2561450 w 2608121"/>
                  <a:gd name="connsiteY4" fmla="*/ 142875 h 555625"/>
                  <a:gd name="connsiteX5" fmla="*/ 1615300 w 2608121"/>
                  <a:gd name="connsiteY5" fmla="*/ 0 h 555625"/>
                  <a:gd name="connsiteX6" fmla="*/ 15100 w 2608121"/>
                  <a:gd name="connsiteY6" fmla="*/ 38100 h 555625"/>
                  <a:gd name="connsiteX7" fmla="*/ 11925 w 2608121"/>
                  <a:gd name="connsiteY7" fmla="*/ 76200 h 555625"/>
                  <a:gd name="connsiteX8" fmla="*/ 472300 w 2608121"/>
                  <a:gd name="connsiteY8" fmla="*/ 244475 h 555625"/>
                  <a:gd name="connsiteX9" fmla="*/ 2478900 w 2608121"/>
                  <a:gd name="connsiteY9" fmla="*/ 209550 h 555625"/>
                  <a:gd name="connsiteX10" fmla="*/ 2488425 w 2608121"/>
                  <a:gd name="connsiteY10" fmla="*/ 425450 h 555625"/>
                  <a:gd name="connsiteX11" fmla="*/ 481825 w 2608121"/>
                  <a:gd name="connsiteY11" fmla="*/ 492125 h 555625"/>
                  <a:gd name="connsiteX12" fmla="*/ 24625 w 2608121"/>
                  <a:gd name="connsiteY12" fmla="*/ 244475 h 555625"/>
                  <a:gd name="connsiteX0" fmla="*/ 20208 w 2622754"/>
                  <a:gd name="connsiteY0" fmla="*/ 244475 h 555625"/>
                  <a:gd name="connsiteX1" fmla="*/ 23383 w 2622754"/>
                  <a:gd name="connsiteY1" fmla="*/ 292100 h 555625"/>
                  <a:gd name="connsiteX2" fmla="*/ 471058 w 2622754"/>
                  <a:gd name="connsiteY2" fmla="*/ 555625 h 555625"/>
                  <a:gd name="connsiteX3" fmla="*/ 2572908 w 2622754"/>
                  <a:gd name="connsiteY3" fmla="*/ 485775 h 555625"/>
                  <a:gd name="connsiteX4" fmla="*/ 2576083 w 2622754"/>
                  <a:gd name="connsiteY4" fmla="*/ 142875 h 555625"/>
                  <a:gd name="connsiteX5" fmla="*/ 1629933 w 2622754"/>
                  <a:gd name="connsiteY5" fmla="*/ 0 h 555625"/>
                  <a:gd name="connsiteX6" fmla="*/ 29733 w 2622754"/>
                  <a:gd name="connsiteY6" fmla="*/ 38100 h 555625"/>
                  <a:gd name="connsiteX7" fmla="*/ 26558 w 2622754"/>
                  <a:gd name="connsiteY7" fmla="*/ 76200 h 555625"/>
                  <a:gd name="connsiteX8" fmla="*/ 486933 w 2622754"/>
                  <a:gd name="connsiteY8" fmla="*/ 244475 h 555625"/>
                  <a:gd name="connsiteX9" fmla="*/ 2493533 w 2622754"/>
                  <a:gd name="connsiteY9" fmla="*/ 209550 h 555625"/>
                  <a:gd name="connsiteX10" fmla="*/ 2503058 w 2622754"/>
                  <a:gd name="connsiteY10" fmla="*/ 425450 h 555625"/>
                  <a:gd name="connsiteX11" fmla="*/ 496458 w 2622754"/>
                  <a:gd name="connsiteY11" fmla="*/ 492125 h 555625"/>
                  <a:gd name="connsiteX12" fmla="*/ 20208 w 2622754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63500 w 2599371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85775 w 2599371"/>
                  <a:gd name="connsiteY11" fmla="*/ 488950 h 555625"/>
                  <a:gd name="connsiteX12" fmla="*/ 63500 w 2599371"/>
                  <a:gd name="connsiteY12" fmla="*/ 244475 h 555625"/>
                  <a:gd name="connsiteX0" fmla="*/ 96355 w 2632226"/>
                  <a:gd name="connsiteY0" fmla="*/ 244475 h 555625"/>
                  <a:gd name="connsiteX1" fmla="*/ 36030 w 2632226"/>
                  <a:gd name="connsiteY1" fmla="*/ 247650 h 555625"/>
                  <a:gd name="connsiteX2" fmla="*/ 32855 w 2632226"/>
                  <a:gd name="connsiteY2" fmla="*/ 292100 h 555625"/>
                  <a:gd name="connsiteX3" fmla="*/ 480530 w 2632226"/>
                  <a:gd name="connsiteY3" fmla="*/ 555625 h 555625"/>
                  <a:gd name="connsiteX4" fmla="*/ 2582380 w 2632226"/>
                  <a:gd name="connsiteY4" fmla="*/ 485775 h 555625"/>
                  <a:gd name="connsiteX5" fmla="*/ 2585555 w 2632226"/>
                  <a:gd name="connsiteY5" fmla="*/ 142875 h 555625"/>
                  <a:gd name="connsiteX6" fmla="*/ 1639405 w 2632226"/>
                  <a:gd name="connsiteY6" fmla="*/ 0 h 555625"/>
                  <a:gd name="connsiteX7" fmla="*/ 39205 w 2632226"/>
                  <a:gd name="connsiteY7" fmla="*/ 38100 h 555625"/>
                  <a:gd name="connsiteX8" fmla="*/ 36030 w 2632226"/>
                  <a:gd name="connsiteY8" fmla="*/ 76200 h 555625"/>
                  <a:gd name="connsiteX9" fmla="*/ 496405 w 2632226"/>
                  <a:gd name="connsiteY9" fmla="*/ 244475 h 555625"/>
                  <a:gd name="connsiteX10" fmla="*/ 2503005 w 2632226"/>
                  <a:gd name="connsiteY10" fmla="*/ 209550 h 555625"/>
                  <a:gd name="connsiteX11" fmla="*/ 2512530 w 2632226"/>
                  <a:gd name="connsiteY11" fmla="*/ 425450 h 555625"/>
                  <a:gd name="connsiteX12" fmla="*/ 518630 w 2632226"/>
                  <a:gd name="connsiteY12" fmla="*/ 488950 h 555625"/>
                  <a:gd name="connsiteX13" fmla="*/ 96355 w 2632226"/>
                  <a:gd name="connsiteY13" fmla="*/ 244475 h 555625"/>
                  <a:gd name="connsiteX0" fmla="*/ 105580 w 2641451"/>
                  <a:gd name="connsiteY0" fmla="*/ 244475 h 555625"/>
                  <a:gd name="connsiteX1" fmla="*/ 19061 w 2641451"/>
                  <a:gd name="connsiteY1" fmla="*/ 226218 h 555625"/>
                  <a:gd name="connsiteX2" fmla="*/ 42080 w 2641451"/>
                  <a:gd name="connsiteY2" fmla="*/ 292100 h 555625"/>
                  <a:gd name="connsiteX3" fmla="*/ 489755 w 2641451"/>
                  <a:gd name="connsiteY3" fmla="*/ 555625 h 555625"/>
                  <a:gd name="connsiteX4" fmla="*/ 2591605 w 2641451"/>
                  <a:gd name="connsiteY4" fmla="*/ 485775 h 555625"/>
                  <a:gd name="connsiteX5" fmla="*/ 2594780 w 2641451"/>
                  <a:gd name="connsiteY5" fmla="*/ 142875 h 555625"/>
                  <a:gd name="connsiteX6" fmla="*/ 1648630 w 2641451"/>
                  <a:gd name="connsiteY6" fmla="*/ 0 h 555625"/>
                  <a:gd name="connsiteX7" fmla="*/ 48430 w 2641451"/>
                  <a:gd name="connsiteY7" fmla="*/ 38100 h 555625"/>
                  <a:gd name="connsiteX8" fmla="*/ 45255 w 2641451"/>
                  <a:gd name="connsiteY8" fmla="*/ 76200 h 555625"/>
                  <a:gd name="connsiteX9" fmla="*/ 505630 w 2641451"/>
                  <a:gd name="connsiteY9" fmla="*/ 244475 h 555625"/>
                  <a:gd name="connsiteX10" fmla="*/ 2512230 w 2641451"/>
                  <a:gd name="connsiteY10" fmla="*/ 209550 h 555625"/>
                  <a:gd name="connsiteX11" fmla="*/ 2521755 w 2641451"/>
                  <a:gd name="connsiteY11" fmla="*/ 425450 h 555625"/>
                  <a:gd name="connsiteX12" fmla="*/ 527855 w 2641451"/>
                  <a:gd name="connsiteY12" fmla="*/ 488950 h 555625"/>
                  <a:gd name="connsiteX13" fmla="*/ 105580 w 2641451"/>
                  <a:gd name="connsiteY13" fmla="*/ 244475 h 555625"/>
                  <a:gd name="connsiteX0" fmla="*/ 100036 w 2635907"/>
                  <a:gd name="connsiteY0" fmla="*/ 244475 h 555625"/>
                  <a:gd name="connsiteX1" fmla="*/ 27804 w 2635907"/>
                  <a:gd name="connsiteY1" fmla="*/ 266699 h 555625"/>
                  <a:gd name="connsiteX2" fmla="*/ 36536 w 2635907"/>
                  <a:gd name="connsiteY2" fmla="*/ 292100 h 555625"/>
                  <a:gd name="connsiteX3" fmla="*/ 484211 w 2635907"/>
                  <a:gd name="connsiteY3" fmla="*/ 555625 h 555625"/>
                  <a:gd name="connsiteX4" fmla="*/ 2586061 w 2635907"/>
                  <a:gd name="connsiteY4" fmla="*/ 485775 h 555625"/>
                  <a:gd name="connsiteX5" fmla="*/ 2589236 w 2635907"/>
                  <a:gd name="connsiteY5" fmla="*/ 142875 h 555625"/>
                  <a:gd name="connsiteX6" fmla="*/ 1643086 w 2635907"/>
                  <a:gd name="connsiteY6" fmla="*/ 0 h 555625"/>
                  <a:gd name="connsiteX7" fmla="*/ 42886 w 2635907"/>
                  <a:gd name="connsiteY7" fmla="*/ 38100 h 555625"/>
                  <a:gd name="connsiteX8" fmla="*/ 39711 w 2635907"/>
                  <a:gd name="connsiteY8" fmla="*/ 76200 h 555625"/>
                  <a:gd name="connsiteX9" fmla="*/ 500086 w 2635907"/>
                  <a:gd name="connsiteY9" fmla="*/ 244475 h 555625"/>
                  <a:gd name="connsiteX10" fmla="*/ 2506686 w 2635907"/>
                  <a:gd name="connsiteY10" fmla="*/ 209550 h 555625"/>
                  <a:gd name="connsiteX11" fmla="*/ 2516211 w 2635907"/>
                  <a:gd name="connsiteY11" fmla="*/ 425450 h 555625"/>
                  <a:gd name="connsiteX12" fmla="*/ 522311 w 2635907"/>
                  <a:gd name="connsiteY12" fmla="*/ 488950 h 555625"/>
                  <a:gd name="connsiteX13" fmla="*/ 100036 w 2635907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98616 w 2634487"/>
                  <a:gd name="connsiteY0" fmla="*/ 244475 h 555625"/>
                  <a:gd name="connsiteX1" fmla="*/ 16859 w 2634487"/>
                  <a:gd name="connsiteY1" fmla="*/ 226218 h 555625"/>
                  <a:gd name="connsiteX2" fmla="*/ 35116 w 2634487"/>
                  <a:gd name="connsiteY2" fmla="*/ 292100 h 555625"/>
                  <a:gd name="connsiteX3" fmla="*/ 482791 w 2634487"/>
                  <a:gd name="connsiteY3" fmla="*/ 555625 h 555625"/>
                  <a:gd name="connsiteX4" fmla="*/ 2584641 w 2634487"/>
                  <a:gd name="connsiteY4" fmla="*/ 485775 h 555625"/>
                  <a:gd name="connsiteX5" fmla="*/ 2587816 w 2634487"/>
                  <a:gd name="connsiteY5" fmla="*/ 142875 h 555625"/>
                  <a:gd name="connsiteX6" fmla="*/ 1641666 w 2634487"/>
                  <a:gd name="connsiteY6" fmla="*/ 0 h 555625"/>
                  <a:gd name="connsiteX7" fmla="*/ 41466 w 2634487"/>
                  <a:gd name="connsiteY7" fmla="*/ 38100 h 555625"/>
                  <a:gd name="connsiteX8" fmla="*/ 38291 w 2634487"/>
                  <a:gd name="connsiteY8" fmla="*/ 76200 h 555625"/>
                  <a:gd name="connsiteX9" fmla="*/ 498666 w 2634487"/>
                  <a:gd name="connsiteY9" fmla="*/ 244475 h 555625"/>
                  <a:gd name="connsiteX10" fmla="*/ 2505266 w 2634487"/>
                  <a:gd name="connsiteY10" fmla="*/ 209550 h 555625"/>
                  <a:gd name="connsiteX11" fmla="*/ 2514791 w 2634487"/>
                  <a:gd name="connsiteY11" fmla="*/ 425450 h 555625"/>
                  <a:gd name="connsiteX12" fmla="*/ 520891 w 2634487"/>
                  <a:gd name="connsiteY12" fmla="*/ 488950 h 555625"/>
                  <a:gd name="connsiteX13" fmla="*/ 98616 w 2634487"/>
                  <a:gd name="connsiteY13" fmla="*/ 244475 h 555625"/>
                  <a:gd name="connsiteX0" fmla="*/ 81757 w 2617628"/>
                  <a:gd name="connsiteY0" fmla="*/ 244475 h 555625"/>
                  <a:gd name="connsiteX1" fmla="*/ 0 w 2617628"/>
                  <a:gd name="connsiteY1" fmla="*/ 226218 h 555625"/>
                  <a:gd name="connsiteX2" fmla="*/ 18257 w 2617628"/>
                  <a:gd name="connsiteY2" fmla="*/ 292100 h 555625"/>
                  <a:gd name="connsiteX3" fmla="*/ 465932 w 2617628"/>
                  <a:gd name="connsiteY3" fmla="*/ 555625 h 555625"/>
                  <a:gd name="connsiteX4" fmla="*/ 2567782 w 2617628"/>
                  <a:gd name="connsiteY4" fmla="*/ 485775 h 555625"/>
                  <a:gd name="connsiteX5" fmla="*/ 2570957 w 2617628"/>
                  <a:gd name="connsiteY5" fmla="*/ 142875 h 555625"/>
                  <a:gd name="connsiteX6" fmla="*/ 1624807 w 2617628"/>
                  <a:gd name="connsiteY6" fmla="*/ 0 h 555625"/>
                  <a:gd name="connsiteX7" fmla="*/ 24607 w 2617628"/>
                  <a:gd name="connsiteY7" fmla="*/ 38100 h 555625"/>
                  <a:gd name="connsiteX8" fmla="*/ 21432 w 2617628"/>
                  <a:gd name="connsiteY8" fmla="*/ 76200 h 555625"/>
                  <a:gd name="connsiteX9" fmla="*/ 481807 w 2617628"/>
                  <a:gd name="connsiteY9" fmla="*/ 244475 h 555625"/>
                  <a:gd name="connsiteX10" fmla="*/ 2488407 w 2617628"/>
                  <a:gd name="connsiteY10" fmla="*/ 209550 h 555625"/>
                  <a:gd name="connsiteX11" fmla="*/ 2497932 w 2617628"/>
                  <a:gd name="connsiteY11" fmla="*/ 425450 h 555625"/>
                  <a:gd name="connsiteX12" fmla="*/ 504032 w 2617628"/>
                  <a:gd name="connsiteY12" fmla="*/ 488950 h 555625"/>
                  <a:gd name="connsiteX13" fmla="*/ 81757 w 2617628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9844 w 2603340"/>
                  <a:gd name="connsiteY7" fmla="*/ 33337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0955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3340" h="555625">
                    <a:moveTo>
                      <a:pt x="67469" y="244475"/>
                    </a:moveTo>
                    <a:cubicBezTo>
                      <a:pt x="66940" y="247651"/>
                      <a:pt x="46301" y="239713"/>
                      <a:pt x="0" y="242887"/>
                    </a:cubicBezTo>
                    <a:cubicBezTo>
                      <a:pt x="6086" y="288924"/>
                      <a:pt x="-2116" y="262732"/>
                      <a:pt x="3969" y="292100"/>
                    </a:cubicBezTo>
                    <a:lnTo>
                      <a:pt x="451644" y="555625"/>
                    </a:lnTo>
                    <a:lnTo>
                      <a:pt x="2553494" y="485775"/>
                    </a:lnTo>
                    <a:cubicBezTo>
                      <a:pt x="2605352" y="396875"/>
                      <a:pt x="2631811" y="276225"/>
                      <a:pt x="2556669" y="142875"/>
                    </a:cubicBezTo>
                    <a:lnTo>
                      <a:pt x="1610519" y="0"/>
                    </a:lnTo>
                    <a:lnTo>
                      <a:pt x="10319" y="30955"/>
                    </a:lnTo>
                    <a:lnTo>
                      <a:pt x="7144" y="76200"/>
                    </a:lnTo>
                    <a:lnTo>
                      <a:pt x="467519" y="244475"/>
                    </a:lnTo>
                    <a:lnTo>
                      <a:pt x="2474119" y="209550"/>
                    </a:lnTo>
                    <a:cubicBezTo>
                      <a:pt x="2527565" y="280988"/>
                      <a:pt x="2515923" y="346075"/>
                      <a:pt x="2483644" y="425450"/>
                    </a:cubicBezTo>
                    <a:lnTo>
                      <a:pt x="489744" y="488950"/>
                    </a:lnTo>
                    <a:lnTo>
                      <a:pt x="67469" y="24447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 dirty="0"/>
              </a:p>
            </p:txBody>
          </p:sp>
          <p:sp>
            <p:nvSpPr>
              <p:cNvPr id="26" name="Freeform 28">
                <a:extLst>
                  <a:ext uri="{FF2B5EF4-FFF2-40B4-BE49-F238E27FC236}">
                    <a16:creationId xmlns:a16="http://schemas.microsoft.com/office/drawing/2014/main" id="{2BAA341A-C14F-416E-9AC9-8B9F73626165}"/>
                  </a:ext>
                </a:extLst>
              </p:cNvPr>
              <p:cNvSpPr/>
              <p:nvPr/>
            </p:nvSpPr>
            <p:spPr>
              <a:xfrm>
                <a:off x="3695702" y="3233738"/>
                <a:ext cx="2458684" cy="383382"/>
              </a:xfrm>
              <a:custGeom>
                <a:avLst/>
                <a:gdLst>
                  <a:gd name="connsiteX0" fmla="*/ 7144 w 2424113"/>
                  <a:gd name="connsiteY0" fmla="*/ 0 h 378619"/>
                  <a:gd name="connsiteX1" fmla="*/ 0 w 2424113"/>
                  <a:gd name="connsiteY1" fmla="*/ 130969 h 378619"/>
                  <a:gd name="connsiteX2" fmla="*/ 431007 w 2424113"/>
                  <a:gd name="connsiteY2" fmla="*/ 378619 h 378619"/>
                  <a:gd name="connsiteX3" fmla="*/ 2424113 w 2424113"/>
                  <a:gd name="connsiteY3" fmla="*/ 304800 h 378619"/>
                  <a:gd name="connsiteX4" fmla="*/ 2414588 w 2424113"/>
                  <a:gd name="connsiteY4" fmla="*/ 109538 h 378619"/>
                  <a:gd name="connsiteX5" fmla="*/ 428625 w 2424113"/>
                  <a:gd name="connsiteY5" fmla="*/ 150019 h 378619"/>
                  <a:gd name="connsiteX6" fmla="*/ 7144 w 2424113"/>
                  <a:gd name="connsiteY6" fmla="*/ 0 h 378619"/>
                  <a:gd name="connsiteX0" fmla="*/ 7144 w 2436996"/>
                  <a:gd name="connsiteY0" fmla="*/ 0 h 378619"/>
                  <a:gd name="connsiteX1" fmla="*/ 0 w 2436996"/>
                  <a:gd name="connsiteY1" fmla="*/ 130969 h 378619"/>
                  <a:gd name="connsiteX2" fmla="*/ 431007 w 2436996"/>
                  <a:gd name="connsiteY2" fmla="*/ 378619 h 378619"/>
                  <a:gd name="connsiteX3" fmla="*/ 2424113 w 2436996"/>
                  <a:gd name="connsiteY3" fmla="*/ 304800 h 378619"/>
                  <a:gd name="connsiteX4" fmla="*/ 2414588 w 2436996"/>
                  <a:gd name="connsiteY4" fmla="*/ 109538 h 378619"/>
                  <a:gd name="connsiteX5" fmla="*/ 428625 w 2436996"/>
                  <a:gd name="connsiteY5" fmla="*/ 150019 h 378619"/>
                  <a:gd name="connsiteX6" fmla="*/ 7144 w 2436996"/>
                  <a:gd name="connsiteY6" fmla="*/ 0 h 378619"/>
                  <a:gd name="connsiteX0" fmla="*/ 7144 w 2448855"/>
                  <a:gd name="connsiteY0" fmla="*/ 0 h 378619"/>
                  <a:gd name="connsiteX1" fmla="*/ 0 w 2448855"/>
                  <a:gd name="connsiteY1" fmla="*/ 130969 h 378619"/>
                  <a:gd name="connsiteX2" fmla="*/ 431007 w 2448855"/>
                  <a:gd name="connsiteY2" fmla="*/ 378619 h 378619"/>
                  <a:gd name="connsiteX3" fmla="*/ 2424113 w 2448855"/>
                  <a:gd name="connsiteY3" fmla="*/ 304800 h 378619"/>
                  <a:gd name="connsiteX4" fmla="*/ 2414588 w 2448855"/>
                  <a:gd name="connsiteY4" fmla="*/ 109538 h 378619"/>
                  <a:gd name="connsiteX5" fmla="*/ 428625 w 2448855"/>
                  <a:gd name="connsiteY5" fmla="*/ 150019 h 378619"/>
                  <a:gd name="connsiteX6" fmla="*/ 7144 w 2448855"/>
                  <a:gd name="connsiteY6" fmla="*/ 0 h 378619"/>
                  <a:gd name="connsiteX0" fmla="*/ 7144 w 2444270"/>
                  <a:gd name="connsiteY0" fmla="*/ 0 h 378619"/>
                  <a:gd name="connsiteX1" fmla="*/ 0 w 2444270"/>
                  <a:gd name="connsiteY1" fmla="*/ 130969 h 378619"/>
                  <a:gd name="connsiteX2" fmla="*/ 431007 w 2444270"/>
                  <a:gd name="connsiteY2" fmla="*/ 378619 h 378619"/>
                  <a:gd name="connsiteX3" fmla="*/ 2414588 w 2444270"/>
                  <a:gd name="connsiteY3" fmla="*/ 314325 h 378619"/>
                  <a:gd name="connsiteX4" fmla="*/ 2414588 w 2444270"/>
                  <a:gd name="connsiteY4" fmla="*/ 109538 h 378619"/>
                  <a:gd name="connsiteX5" fmla="*/ 428625 w 2444270"/>
                  <a:gd name="connsiteY5" fmla="*/ 150019 h 378619"/>
                  <a:gd name="connsiteX6" fmla="*/ 7144 w 2444270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28625 w 2446779"/>
                  <a:gd name="connsiteY5" fmla="*/ 150019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2913 w 2446779"/>
                  <a:gd name="connsiteY5" fmla="*/ 142875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5294 w 2446779"/>
                  <a:gd name="connsiteY5" fmla="*/ 135731 h 378619"/>
                  <a:gd name="connsiteX6" fmla="*/ 7144 w 2446779"/>
                  <a:gd name="connsiteY6" fmla="*/ 0 h 378619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14287 w 2451541"/>
                  <a:gd name="connsiteY0" fmla="*/ 0 h 385763"/>
                  <a:gd name="connsiteX1" fmla="*/ 0 w 2451541"/>
                  <a:gd name="connsiteY1" fmla="*/ 145257 h 385763"/>
                  <a:gd name="connsiteX2" fmla="*/ 435769 w 2451541"/>
                  <a:gd name="connsiteY2" fmla="*/ 385763 h 385763"/>
                  <a:gd name="connsiteX3" fmla="*/ 2419350 w 2451541"/>
                  <a:gd name="connsiteY3" fmla="*/ 321469 h 385763"/>
                  <a:gd name="connsiteX4" fmla="*/ 2419350 w 2451541"/>
                  <a:gd name="connsiteY4" fmla="*/ 107157 h 385763"/>
                  <a:gd name="connsiteX5" fmla="*/ 450056 w 2451541"/>
                  <a:gd name="connsiteY5" fmla="*/ 142875 h 385763"/>
                  <a:gd name="connsiteX6" fmla="*/ 14287 w 2451541"/>
                  <a:gd name="connsiteY6" fmla="*/ 0 h 385763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11905 w 2458684"/>
                  <a:gd name="connsiteY0" fmla="*/ 0 h 383382"/>
                  <a:gd name="connsiteX1" fmla="*/ 0 w 2458684"/>
                  <a:gd name="connsiteY1" fmla="*/ 138114 h 383382"/>
                  <a:gd name="connsiteX2" fmla="*/ 442912 w 2458684"/>
                  <a:gd name="connsiteY2" fmla="*/ 383382 h 383382"/>
                  <a:gd name="connsiteX3" fmla="*/ 2426493 w 2458684"/>
                  <a:gd name="connsiteY3" fmla="*/ 319088 h 383382"/>
                  <a:gd name="connsiteX4" fmla="*/ 2426493 w 2458684"/>
                  <a:gd name="connsiteY4" fmla="*/ 104776 h 383382"/>
                  <a:gd name="connsiteX5" fmla="*/ 457199 w 2458684"/>
                  <a:gd name="connsiteY5" fmla="*/ 140494 h 383382"/>
                  <a:gd name="connsiteX6" fmla="*/ 11905 w 2458684"/>
                  <a:gd name="connsiteY6" fmla="*/ 0 h 383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8684" h="383382">
                    <a:moveTo>
                      <a:pt x="11905" y="0"/>
                    </a:moveTo>
                    <a:cubicBezTo>
                      <a:pt x="25399" y="53182"/>
                      <a:pt x="19843" y="123033"/>
                      <a:pt x="0" y="138114"/>
                    </a:cubicBezTo>
                    <a:lnTo>
                      <a:pt x="442912" y="383382"/>
                    </a:lnTo>
                    <a:lnTo>
                      <a:pt x="2426493" y="319088"/>
                    </a:lnTo>
                    <a:cubicBezTo>
                      <a:pt x="2466181" y="277813"/>
                      <a:pt x="2472531" y="174625"/>
                      <a:pt x="2426493" y="104776"/>
                    </a:cubicBezTo>
                    <a:lnTo>
                      <a:pt x="457199" y="140494"/>
                    </a:lnTo>
                    <a:lnTo>
                      <a:pt x="1190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3601"/>
              </a:p>
            </p:txBody>
          </p:sp>
        </p:grp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746A9CB8-855A-438E-815C-9CC4D6395D43}"/>
              </a:ext>
            </a:extLst>
          </p:cNvPr>
          <p:cNvGrpSpPr/>
          <p:nvPr/>
        </p:nvGrpSpPr>
        <p:grpSpPr>
          <a:xfrm>
            <a:off x="6853765" y="1"/>
            <a:ext cx="5338235" cy="475860"/>
            <a:chOff x="1487532" y="2017033"/>
            <a:chExt cx="2952328" cy="376914"/>
          </a:xfrm>
        </p:grpSpPr>
        <p:sp>
          <p:nvSpPr>
            <p:cNvPr id="37" name="Rectangle 9">
              <a:extLst>
                <a:ext uri="{FF2B5EF4-FFF2-40B4-BE49-F238E27FC236}">
                  <a16:creationId xmlns:a16="http://schemas.microsoft.com/office/drawing/2014/main" id="{E9F9E0C1-D5A6-4617-8070-D67CBA2B3EFA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600"/>
            </a:p>
          </p:txBody>
        </p:sp>
        <p:sp>
          <p:nvSpPr>
            <p:cNvPr id="38" name="Rectangle 6">
              <a:extLst>
                <a:ext uri="{FF2B5EF4-FFF2-40B4-BE49-F238E27FC236}">
                  <a16:creationId xmlns:a16="http://schemas.microsoft.com/office/drawing/2014/main" id="{C7E5B4DA-8BF8-4E04-AC15-15FBC1E6020B}"/>
                </a:ext>
              </a:extLst>
            </p:cNvPr>
            <p:cNvSpPr/>
            <p:nvPr/>
          </p:nvSpPr>
          <p:spPr>
            <a:xfrm flipH="1">
              <a:off x="1487532" y="2017033"/>
              <a:ext cx="2952328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600"/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27CB4732-19F4-41D3-A198-2FB2954A36A4}"/>
              </a:ext>
            </a:extLst>
          </p:cNvPr>
          <p:cNvSpPr/>
          <p:nvPr/>
        </p:nvSpPr>
        <p:spPr>
          <a:xfrm>
            <a:off x="1" y="1"/>
            <a:ext cx="12192000" cy="787399"/>
          </a:xfrm>
          <a:prstGeom prst="rect">
            <a:avLst/>
          </a:prstGeom>
          <a:solidFill>
            <a:schemeClr val="accent4">
              <a:lumMod val="60000"/>
              <a:lumOff val="40000"/>
              <a:alpha val="51000"/>
            </a:schemeClr>
          </a:solidFill>
          <a:ln>
            <a:noFill/>
          </a:ln>
          <a:effectLst>
            <a:reflection blurRad="6350" stA="50000" endA="300" endPos="90000" dir="5400000" sy="-100000" algn="bl" rotWithShape="0"/>
            <a:softEdge rad="127000"/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/>
          </a:p>
        </p:txBody>
      </p:sp>
      <p:sp>
        <p:nvSpPr>
          <p:cNvPr id="40" name="Rectangle 39"/>
          <p:cNvSpPr/>
          <p:nvPr/>
        </p:nvSpPr>
        <p:spPr>
          <a:xfrm>
            <a:off x="1890356" y="1"/>
            <a:ext cx="4027256" cy="9130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5333" b="1" dirty="0" err="1">
                <a:solidFill>
                  <a:schemeClr val="bg1"/>
                </a:solidFill>
                <a:cs typeface="Arial" pitchFamily="34" charset="0"/>
              </a:rPr>
              <a:t>Lorem</a:t>
            </a:r>
            <a:r>
              <a:rPr lang="en-US" altLang="ko-KR" sz="5333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5333" b="1" dirty="0" err="1">
                <a:solidFill>
                  <a:schemeClr val="bg1"/>
                </a:solidFill>
                <a:cs typeface="Arial" pitchFamily="34" charset="0"/>
              </a:rPr>
              <a:t>Ipsum</a:t>
            </a:r>
            <a:r>
              <a:rPr lang="en-US" altLang="ko-KR" sz="5333" b="1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ko-KR" altLang="en-US" sz="5333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ngeg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9600" y="685800"/>
            <a:ext cx="5181600" cy="57912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219200" y="1981201"/>
            <a:ext cx="2200474" cy="9130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sz="5333" b="1" dirty="0">
                <a:solidFill>
                  <a:schemeClr val="bg1"/>
                </a:solidFill>
              </a:rPr>
              <a:t>HELLO!</a:t>
            </a:r>
            <a:endParaRPr lang="en-US" sz="5333" b="1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17600" y="2895601"/>
            <a:ext cx="6096000" cy="243149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800"/>
              </a:spcBef>
            </a:pPr>
            <a:r>
              <a:rPr lang="en-US" sz="4267" b="1" dirty="0" err="1">
                <a:solidFill>
                  <a:schemeClr val="bg1"/>
                </a:solidFill>
              </a:rPr>
              <a:t>Lorem</a:t>
            </a:r>
            <a:r>
              <a:rPr lang="en-US" sz="4267" b="1" dirty="0">
                <a:solidFill>
                  <a:schemeClr val="bg1"/>
                </a:solidFill>
              </a:rPr>
              <a:t> </a:t>
            </a:r>
            <a:r>
              <a:rPr lang="en-US" sz="4267" b="1" dirty="0" err="1">
                <a:solidFill>
                  <a:schemeClr val="bg1"/>
                </a:solidFill>
              </a:rPr>
              <a:t>Ipsum</a:t>
            </a:r>
            <a:endParaRPr lang="en-US" sz="4267" b="1" dirty="0">
              <a:solidFill>
                <a:schemeClr val="bg1"/>
              </a:solidFill>
            </a:endParaRPr>
          </a:p>
          <a:p>
            <a:pPr>
              <a:spcBef>
                <a:spcPts val="800"/>
              </a:spcBef>
              <a:buClr>
                <a:schemeClr val="dk1"/>
              </a:buClr>
              <a:buSzPts val="1100"/>
            </a:pPr>
            <a:r>
              <a:rPr lang="en-US" sz="3200" dirty="0">
                <a:solidFill>
                  <a:schemeClr val="bg1"/>
                </a:solidFill>
              </a:rPr>
              <a:t>You can add more text here by using  your </a:t>
            </a:r>
          </a:p>
          <a:p>
            <a:pPr>
              <a:spcBef>
                <a:spcPts val="800"/>
              </a:spcBef>
              <a:buClr>
                <a:schemeClr val="dk1"/>
              </a:buClr>
              <a:buSzPts val="1100"/>
            </a:pPr>
            <a:r>
              <a:rPr lang="en-US" sz="3200" dirty="0">
                <a:solidFill>
                  <a:schemeClr val="bg1"/>
                </a:solidFill>
              </a:rPr>
              <a:t>Theme of working.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B1DEA87-5A5F-4FFA-8934-9C26E8902D12}"/>
              </a:ext>
            </a:extLst>
          </p:cNvPr>
          <p:cNvGrpSpPr/>
          <p:nvPr/>
        </p:nvGrpSpPr>
        <p:grpSpPr>
          <a:xfrm flipH="1">
            <a:off x="0" y="0"/>
            <a:ext cx="1578216" cy="1040677"/>
            <a:chOff x="3983887" y="4061275"/>
            <a:chExt cx="2122406" cy="1866023"/>
          </a:xfrm>
        </p:grpSpPr>
        <p:grpSp>
          <p:nvGrpSpPr>
            <p:cNvPr id="9" name="Group 47">
              <a:extLst>
                <a:ext uri="{FF2B5EF4-FFF2-40B4-BE49-F238E27FC236}">
                  <a16:creationId xmlns:a16="http://schemas.microsoft.com/office/drawing/2014/main" id="{7782A974-77A5-4765-BF6E-FFE22E7B5C69}"/>
                </a:ext>
              </a:extLst>
            </p:cNvPr>
            <p:cNvGrpSpPr/>
            <p:nvPr/>
          </p:nvGrpSpPr>
          <p:grpSpPr>
            <a:xfrm>
              <a:off x="3983887" y="5358975"/>
              <a:ext cx="2049157" cy="568323"/>
              <a:chOff x="3622676" y="3492499"/>
              <a:chExt cx="2575763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22" name="Freeform 15">
                <a:extLst>
                  <a:ext uri="{FF2B5EF4-FFF2-40B4-BE49-F238E27FC236}">
                    <a16:creationId xmlns:a16="http://schemas.microsoft.com/office/drawing/2014/main" id="{9E81A0D9-3256-4ECD-BCB8-63635DE1C277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5763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2985"/>
                  <a:gd name="connsiteY0" fmla="*/ 0 h 714375"/>
                  <a:gd name="connsiteX1" fmla="*/ 6350 w 2572985"/>
                  <a:gd name="connsiteY1" fmla="*/ 177800 h 714375"/>
                  <a:gd name="connsiteX2" fmla="*/ 9525 w 2572985"/>
                  <a:gd name="connsiteY2" fmla="*/ 266700 h 714375"/>
                  <a:gd name="connsiteX3" fmla="*/ 2460625 w 2572985"/>
                  <a:gd name="connsiteY3" fmla="*/ 273050 h 714375"/>
                  <a:gd name="connsiteX4" fmla="*/ 2457450 w 2572985"/>
                  <a:gd name="connsiteY4" fmla="*/ 587375 h 714375"/>
                  <a:gd name="connsiteX5" fmla="*/ 66675 w 2572985"/>
                  <a:gd name="connsiteY5" fmla="*/ 590550 h 714375"/>
                  <a:gd name="connsiteX6" fmla="*/ 88900 w 2572985"/>
                  <a:gd name="connsiteY6" fmla="*/ 593725 h 714375"/>
                  <a:gd name="connsiteX7" fmla="*/ 92075 w 2572985"/>
                  <a:gd name="connsiteY7" fmla="*/ 546100 h 714375"/>
                  <a:gd name="connsiteX8" fmla="*/ 0 w 2572985"/>
                  <a:gd name="connsiteY8" fmla="*/ 619125 h 714375"/>
                  <a:gd name="connsiteX9" fmla="*/ 6350 w 2572985"/>
                  <a:gd name="connsiteY9" fmla="*/ 714375 h 714375"/>
                  <a:gd name="connsiteX10" fmla="*/ 2565400 w 2572985"/>
                  <a:gd name="connsiteY10" fmla="*/ 714375 h 714375"/>
                  <a:gd name="connsiteX11" fmla="*/ 2565567 w 2572985"/>
                  <a:gd name="connsiteY11" fmla="*/ 205427 h 714375"/>
                  <a:gd name="connsiteX12" fmla="*/ 2295525 w 2572985"/>
                  <a:gd name="connsiteY12" fmla="*/ 0 h 714375"/>
                  <a:gd name="connsiteX13" fmla="*/ 225425 w 2572985"/>
                  <a:gd name="connsiteY13" fmla="*/ 0 h 714375"/>
                  <a:gd name="connsiteX0" fmla="*/ 225425 w 2575763"/>
                  <a:gd name="connsiteY0" fmla="*/ 0 h 714375"/>
                  <a:gd name="connsiteX1" fmla="*/ 6350 w 2575763"/>
                  <a:gd name="connsiteY1" fmla="*/ 177800 h 714375"/>
                  <a:gd name="connsiteX2" fmla="*/ 9525 w 2575763"/>
                  <a:gd name="connsiteY2" fmla="*/ 266700 h 714375"/>
                  <a:gd name="connsiteX3" fmla="*/ 2460625 w 2575763"/>
                  <a:gd name="connsiteY3" fmla="*/ 273050 h 714375"/>
                  <a:gd name="connsiteX4" fmla="*/ 2457450 w 2575763"/>
                  <a:gd name="connsiteY4" fmla="*/ 587375 h 714375"/>
                  <a:gd name="connsiteX5" fmla="*/ 66675 w 2575763"/>
                  <a:gd name="connsiteY5" fmla="*/ 590550 h 714375"/>
                  <a:gd name="connsiteX6" fmla="*/ 88900 w 2575763"/>
                  <a:gd name="connsiteY6" fmla="*/ 593725 h 714375"/>
                  <a:gd name="connsiteX7" fmla="*/ 92075 w 2575763"/>
                  <a:gd name="connsiteY7" fmla="*/ 546100 h 714375"/>
                  <a:gd name="connsiteX8" fmla="*/ 0 w 2575763"/>
                  <a:gd name="connsiteY8" fmla="*/ 619125 h 714375"/>
                  <a:gd name="connsiteX9" fmla="*/ 6350 w 2575763"/>
                  <a:gd name="connsiteY9" fmla="*/ 714375 h 714375"/>
                  <a:gd name="connsiteX10" fmla="*/ 2565400 w 2575763"/>
                  <a:gd name="connsiteY10" fmla="*/ 714375 h 714375"/>
                  <a:gd name="connsiteX11" fmla="*/ 2574145 w 2575763"/>
                  <a:gd name="connsiteY11" fmla="*/ 205427 h 714375"/>
                  <a:gd name="connsiteX12" fmla="*/ 2295525 w 2575763"/>
                  <a:gd name="connsiteY12" fmla="*/ 0 h 714375"/>
                  <a:gd name="connsiteX13" fmla="*/ 225425 w 2575763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5763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2028" y="381110"/>
                      <a:pt x="2574145" y="205427"/>
                    </a:cubicBezTo>
                    <a:cubicBezTo>
                      <a:pt x="2488420" y="123935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76200" dist="12700" dir="8100000" sy="-23000" kx="800400" algn="br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 dirty="0"/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169C667E-41BB-4D4C-B430-4DB878F4F2ED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/>
              </a:p>
            </p:txBody>
          </p:sp>
        </p:grpSp>
        <p:grpSp>
          <p:nvGrpSpPr>
            <p:cNvPr id="10" name="Group 48">
              <a:extLst>
                <a:ext uri="{FF2B5EF4-FFF2-40B4-BE49-F238E27FC236}">
                  <a16:creationId xmlns:a16="http://schemas.microsoft.com/office/drawing/2014/main" id="{E281F405-2EE9-40BC-95BD-D8D982D4C430}"/>
                </a:ext>
              </a:extLst>
            </p:cNvPr>
            <p:cNvGrpSpPr/>
            <p:nvPr/>
          </p:nvGrpSpPr>
          <p:grpSpPr>
            <a:xfrm>
              <a:off x="4035197" y="5083389"/>
              <a:ext cx="2071096" cy="442029"/>
              <a:chOff x="3644106" y="3130550"/>
              <a:chExt cx="2603340" cy="55562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20" name="Freeform 18">
                <a:extLst>
                  <a:ext uri="{FF2B5EF4-FFF2-40B4-BE49-F238E27FC236}">
                    <a16:creationId xmlns:a16="http://schemas.microsoft.com/office/drawing/2014/main" id="{E730ABE9-6B4A-4770-9A61-36F22B8B0D6E}"/>
                  </a:ext>
                </a:extLst>
              </p:cNvPr>
              <p:cNvSpPr/>
              <p:nvPr/>
            </p:nvSpPr>
            <p:spPr>
              <a:xfrm>
                <a:off x="3644106" y="3130550"/>
                <a:ext cx="2603340" cy="555625"/>
              </a:xfrm>
              <a:custGeom>
                <a:avLst/>
                <a:gdLst>
                  <a:gd name="connsiteX0" fmla="*/ 47625 w 2552700"/>
                  <a:gd name="connsiteY0" fmla="*/ 374650 h 685800"/>
                  <a:gd name="connsiteX1" fmla="*/ 0 w 2552700"/>
                  <a:gd name="connsiteY1" fmla="*/ 422275 h 685800"/>
                  <a:gd name="connsiteX2" fmla="*/ 447675 w 2552700"/>
                  <a:gd name="connsiteY2" fmla="*/ 685800 h 685800"/>
                  <a:gd name="connsiteX3" fmla="*/ 2549525 w 2552700"/>
                  <a:gd name="connsiteY3" fmla="*/ 615950 h 685800"/>
                  <a:gd name="connsiteX4" fmla="*/ 2552700 w 2552700"/>
                  <a:gd name="connsiteY4" fmla="*/ 273050 h 685800"/>
                  <a:gd name="connsiteX5" fmla="*/ 1384300 w 2552700"/>
                  <a:gd name="connsiteY5" fmla="*/ 0 h 685800"/>
                  <a:gd name="connsiteX6" fmla="*/ 6350 w 2552700"/>
                  <a:gd name="connsiteY6" fmla="*/ 168275 h 685800"/>
                  <a:gd name="connsiteX7" fmla="*/ 3175 w 2552700"/>
                  <a:gd name="connsiteY7" fmla="*/ 206375 h 685800"/>
                  <a:gd name="connsiteX8" fmla="*/ 463550 w 2552700"/>
                  <a:gd name="connsiteY8" fmla="*/ 374650 h 685800"/>
                  <a:gd name="connsiteX9" fmla="*/ 2520950 w 2552700"/>
                  <a:gd name="connsiteY9" fmla="*/ 333375 h 685800"/>
                  <a:gd name="connsiteX10" fmla="*/ 2501900 w 2552700"/>
                  <a:gd name="connsiteY10" fmla="*/ 549275 h 685800"/>
                  <a:gd name="connsiteX11" fmla="*/ 473075 w 2552700"/>
                  <a:gd name="connsiteY11" fmla="*/ 622300 h 685800"/>
                  <a:gd name="connsiteX12" fmla="*/ 47625 w 2552700"/>
                  <a:gd name="connsiteY12" fmla="*/ 374650 h 685800"/>
                  <a:gd name="connsiteX0" fmla="*/ 47625 w 2552700"/>
                  <a:gd name="connsiteY0" fmla="*/ 263525 h 574675"/>
                  <a:gd name="connsiteX1" fmla="*/ 0 w 2552700"/>
                  <a:gd name="connsiteY1" fmla="*/ 311150 h 574675"/>
                  <a:gd name="connsiteX2" fmla="*/ 447675 w 2552700"/>
                  <a:gd name="connsiteY2" fmla="*/ 574675 h 574675"/>
                  <a:gd name="connsiteX3" fmla="*/ 2549525 w 2552700"/>
                  <a:gd name="connsiteY3" fmla="*/ 504825 h 574675"/>
                  <a:gd name="connsiteX4" fmla="*/ 2552700 w 2552700"/>
                  <a:gd name="connsiteY4" fmla="*/ 161925 h 574675"/>
                  <a:gd name="connsiteX5" fmla="*/ 1552575 w 2552700"/>
                  <a:gd name="connsiteY5" fmla="*/ 0 h 574675"/>
                  <a:gd name="connsiteX6" fmla="*/ 6350 w 2552700"/>
                  <a:gd name="connsiteY6" fmla="*/ 57150 h 574675"/>
                  <a:gd name="connsiteX7" fmla="*/ 3175 w 2552700"/>
                  <a:gd name="connsiteY7" fmla="*/ 95250 h 574675"/>
                  <a:gd name="connsiteX8" fmla="*/ 463550 w 2552700"/>
                  <a:gd name="connsiteY8" fmla="*/ 263525 h 574675"/>
                  <a:gd name="connsiteX9" fmla="*/ 2520950 w 2552700"/>
                  <a:gd name="connsiteY9" fmla="*/ 222250 h 574675"/>
                  <a:gd name="connsiteX10" fmla="*/ 2501900 w 2552700"/>
                  <a:gd name="connsiteY10" fmla="*/ 438150 h 574675"/>
                  <a:gd name="connsiteX11" fmla="*/ 473075 w 2552700"/>
                  <a:gd name="connsiteY11" fmla="*/ 511175 h 574675"/>
                  <a:gd name="connsiteX12" fmla="*/ 47625 w 2552700"/>
                  <a:gd name="connsiteY12" fmla="*/ 263525 h 574675"/>
                  <a:gd name="connsiteX0" fmla="*/ 47625 w 2552700"/>
                  <a:gd name="connsiteY0" fmla="*/ 244475 h 555625"/>
                  <a:gd name="connsiteX1" fmla="*/ 0 w 2552700"/>
                  <a:gd name="connsiteY1" fmla="*/ 292100 h 555625"/>
                  <a:gd name="connsiteX2" fmla="*/ 447675 w 2552700"/>
                  <a:gd name="connsiteY2" fmla="*/ 555625 h 555625"/>
                  <a:gd name="connsiteX3" fmla="*/ 2549525 w 2552700"/>
                  <a:gd name="connsiteY3" fmla="*/ 485775 h 555625"/>
                  <a:gd name="connsiteX4" fmla="*/ 2552700 w 2552700"/>
                  <a:gd name="connsiteY4" fmla="*/ 142875 h 555625"/>
                  <a:gd name="connsiteX5" fmla="*/ 1606550 w 2552700"/>
                  <a:gd name="connsiteY5" fmla="*/ 0 h 555625"/>
                  <a:gd name="connsiteX6" fmla="*/ 6350 w 2552700"/>
                  <a:gd name="connsiteY6" fmla="*/ 38100 h 555625"/>
                  <a:gd name="connsiteX7" fmla="*/ 3175 w 2552700"/>
                  <a:gd name="connsiteY7" fmla="*/ 76200 h 555625"/>
                  <a:gd name="connsiteX8" fmla="*/ 463550 w 2552700"/>
                  <a:gd name="connsiteY8" fmla="*/ 244475 h 555625"/>
                  <a:gd name="connsiteX9" fmla="*/ 2520950 w 2552700"/>
                  <a:gd name="connsiteY9" fmla="*/ 203200 h 555625"/>
                  <a:gd name="connsiteX10" fmla="*/ 2501900 w 2552700"/>
                  <a:gd name="connsiteY10" fmla="*/ 419100 h 555625"/>
                  <a:gd name="connsiteX11" fmla="*/ 473075 w 2552700"/>
                  <a:gd name="connsiteY11" fmla="*/ 492125 h 555625"/>
                  <a:gd name="connsiteX12" fmla="*/ 47625 w 2552700"/>
                  <a:gd name="connsiteY12" fmla="*/ 244475 h 555625"/>
                  <a:gd name="connsiteX0" fmla="*/ 47625 w 2585519"/>
                  <a:gd name="connsiteY0" fmla="*/ 244475 h 555625"/>
                  <a:gd name="connsiteX1" fmla="*/ 0 w 2585519"/>
                  <a:gd name="connsiteY1" fmla="*/ 292100 h 555625"/>
                  <a:gd name="connsiteX2" fmla="*/ 447675 w 2585519"/>
                  <a:gd name="connsiteY2" fmla="*/ 555625 h 555625"/>
                  <a:gd name="connsiteX3" fmla="*/ 2549525 w 2585519"/>
                  <a:gd name="connsiteY3" fmla="*/ 485775 h 555625"/>
                  <a:gd name="connsiteX4" fmla="*/ 2552700 w 2585519"/>
                  <a:gd name="connsiteY4" fmla="*/ 142875 h 555625"/>
                  <a:gd name="connsiteX5" fmla="*/ 1606550 w 2585519"/>
                  <a:gd name="connsiteY5" fmla="*/ 0 h 555625"/>
                  <a:gd name="connsiteX6" fmla="*/ 6350 w 2585519"/>
                  <a:gd name="connsiteY6" fmla="*/ 38100 h 555625"/>
                  <a:gd name="connsiteX7" fmla="*/ 3175 w 2585519"/>
                  <a:gd name="connsiteY7" fmla="*/ 76200 h 555625"/>
                  <a:gd name="connsiteX8" fmla="*/ 463550 w 2585519"/>
                  <a:gd name="connsiteY8" fmla="*/ 244475 h 555625"/>
                  <a:gd name="connsiteX9" fmla="*/ 2520950 w 2585519"/>
                  <a:gd name="connsiteY9" fmla="*/ 203200 h 555625"/>
                  <a:gd name="connsiteX10" fmla="*/ 2501900 w 2585519"/>
                  <a:gd name="connsiteY10" fmla="*/ 419100 h 555625"/>
                  <a:gd name="connsiteX11" fmla="*/ 473075 w 2585519"/>
                  <a:gd name="connsiteY11" fmla="*/ 492125 h 555625"/>
                  <a:gd name="connsiteX12" fmla="*/ 47625 w 2585519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520950 w 2599371"/>
                  <a:gd name="connsiteY9" fmla="*/ 203200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501900 w 2599371"/>
                  <a:gd name="connsiteY11" fmla="*/ 41910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479675 w 2599371"/>
                  <a:gd name="connsiteY11" fmla="*/ 42545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740156"/>
                  <a:gd name="connsiteY0" fmla="*/ 244475 h 555625"/>
                  <a:gd name="connsiteX1" fmla="*/ 0 w 2740156"/>
                  <a:gd name="connsiteY1" fmla="*/ 292100 h 555625"/>
                  <a:gd name="connsiteX2" fmla="*/ 447675 w 2740156"/>
                  <a:gd name="connsiteY2" fmla="*/ 555625 h 555625"/>
                  <a:gd name="connsiteX3" fmla="*/ 2549525 w 2740156"/>
                  <a:gd name="connsiteY3" fmla="*/ 485775 h 555625"/>
                  <a:gd name="connsiteX4" fmla="*/ 2552700 w 2740156"/>
                  <a:gd name="connsiteY4" fmla="*/ 142875 h 555625"/>
                  <a:gd name="connsiteX5" fmla="*/ 1606550 w 2740156"/>
                  <a:gd name="connsiteY5" fmla="*/ 0 h 555625"/>
                  <a:gd name="connsiteX6" fmla="*/ 6350 w 2740156"/>
                  <a:gd name="connsiteY6" fmla="*/ 38100 h 555625"/>
                  <a:gd name="connsiteX7" fmla="*/ 3175 w 2740156"/>
                  <a:gd name="connsiteY7" fmla="*/ 76200 h 555625"/>
                  <a:gd name="connsiteX8" fmla="*/ 463550 w 2740156"/>
                  <a:gd name="connsiteY8" fmla="*/ 244475 h 555625"/>
                  <a:gd name="connsiteX9" fmla="*/ 2495550 w 2740156"/>
                  <a:gd name="connsiteY9" fmla="*/ 206375 h 555625"/>
                  <a:gd name="connsiteX10" fmla="*/ 2479675 w 2740156"/>
                  <a:gd name="connsiteY10" fmla="*/ 425450 h 555625"/>
                  <a:gd name="connsiteX11" fmla="*/ 473075 w 2740156"/>
                  <a:gd name="connsiteY11" fmla="*/ 492125 h 555625"/>
                  <a:gd name="connsiteX12" fmla="*/ 47625 w 2740156"/>
                  <a:gd name="connsiteY12" fmla="*/ 244475 h 555625"/>
                  <a:gd name="connsiteX0" fmla="*/ 47625 w 2646925"/>
                  <a:gd name="connsiteY0" fmla="*/ 244475 h 555625"/>
                  <a:gd name="connsiteX1" fmla="*/ 0 w 2646925"/>
                  <a:gd name="connsiteY1" fmla="*/ 292100 h 555625"/>
                  <a:gd name="connsiteX2" fmla="*/ 447675 w 2646925"/>
                  <a:gd name="connsiteY2" fmla="*/ 555625 h 555625"/>
                  <a:gd name="connsiteX3" fmla="*/ 2549525 w 2646925"/>
                  <a:gd name="connsiteY3" fmla="*/ 485775 h 555625"/>
                  <a:gd name="connsiteX4" fmla="*/ 2552700 w 2646925"/>
                  <a:gd name="connsiteY4" fmla="*/ 142875 h 555625"/>
                  <a:gd name="connsiteX5" fmla="*/ 1606550 w 2646925"/>
                  <a:gd name="connsiteY5" fmla="*/ 0 h 555625"/>
                  <a:gd name="connsiteX6" fmla="*/ 6350 w 2646925"/>
                  <a:gd name="connsiteY6" fmla="*/ 38100 h 555625"/>
                  <a:gd name="connsiteX7" fmla="*/ 3175 w 2646925"/>
                  <a:gd name="connsiteY7" fmla="*/ 76200 h 555625"/>
                  <a:gd name="connsiteX8" fmla="*/ 463550 w 2646925"/>
                  <a:gd name="connsiteY8" fmla="*/ 244475 h 555625"/>
                  <a:gd name="connsiteX9" fmla="*/ 2495550 w 2646925"/>
                  <a:gd name="connsiteY9" fmla="*/ 206375 h 555625"/>
                  <a:gd name="connsiteX10" fmla="*/ 2479675 w 2646925"/>
                  <a:gd name="connsiteY10" fmla="*/ 425450 h 555625"/>
                  <a:gd name="connsiteX11" fmla="*/ 473075 w 2646925"/>
                  <a:gd name="connsiteY11" fmla="*/ 492125 h 555625"/>
                  <a:gd name="connsiteX12" fmla="*/ 47625 w 2646925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24625 w 2608121"/>
                  <a:gd name="connsiteY0" fmla="*/ 244475 h 555625"/>
                  <a:gd name="connsiteX1" fmla="*/ 8750 w 2608121"/>
                  <a:gd name="connsiteY1" fmla="*/ 292100 h 555625"/>
                  <a:gd name="connsiteX2" fmla="*/ 456425 w 2608121"/>
                  <a:gd name="connsiteY2" fmla="*/ 555625 h 555625"/>
                  <a:gd name="connsiteX3" fmla="*/ 2558275 w 2608121"/>
                  <a:gd name="connsiteY3" fmla="*/ 485775 h 555625"/>
                  <a:gd name="connsiteX4" fmla="*/ 2561450 w 2608121"/>
                  <a:gd name="connsiteY4" fmla="*/ 142875 h 555625"/>
                  <a:gd name="connsiteX5" fmla="*/ 1615300 w 2608121"/>
                  <a:gd name="connsiteY5" fmla="*/ 0 h 555625"/>
                  <a:gd name="connsiteX6" fmla="*/ 15100 w 2608121"/>
                  <a:gd name="connsiteY6" fmla="*/ 38100 h 555625"/>
                  <a:gd name="connsiteX7" fmla="*/ 11925 w 2608121"/>
                  <a:gd name="connsiteY7" fmla="*/ 76200 h 555625"/>
                  <a:gd name="connsiteX8" fmla="*/ 472300 w 2608121"/>
                  <a:gd name="connsiteY8" fmla="*/ 244475 h 555625"/>
                  <a:gd name="connsiteX9" fmla="*/ 2478900 w 2608121"/>
                  <a:gd name="connsiteY9" fmla="*/ 209550 h 555625"/>
                  <a:gd name="connsiteX10" fmla="*/ 2488425 w 2608121"/>
                  <a:gd name="connsiteY10" fmla="*/ 425450 h 555625"/>
                  <a:gd name="connsiteX11" fmla="*/ 481825 w 2608121"/>
                  <a:gd name="connsiteY11" fmla="*/ 492125 h 555625"/>
                  <a:gd name="connsiteX12" fmla="*/ 24625 w 2608121"/>
                  <a:gd name="connsiteY12" fmla="*/ 244475 h 555625"/>
                  <a:gd name="connsiteX0" fmla="*/ 20208 w 2622754"/>
                  <a:gd name="connsiteY0" fmla="*/ 244475 h 555625"/>
                  <a:gd name="connsiteX1" fmla="*/ 23383 w 2622754"/>
                  <a:gd name="connsiteY1" fmla="*/ 292100 h 555625"/>
                  <a:gd name="connsiteX2" fmla="*/ 471058 w 2622754"/>
                  <a:gd name="connsiteY2" fmla="*/ 555625 h 555625"/>
                  <a:gd name="connsiteX3" fmla="*/ 2572908 w 2622754"/>
                  <a:gd name="connsiteY3" fmla="*/ 485775 h 555625"/>
                  <a:gd name="connsiteX4" fmla="*/ 2576083 w 2622754"/>
                  <a:gd name="connsiteY4" fmla="*/ 142875 h 555625"/>
                  <a:gd name="connsiteX5" fmla="*/ 1629933 w 2622754"/>
                  <a:gd name="connsiteY5" fmla="*/ 0 h 555625"/>
                  <a:gd name="connsiteX6" fmla="*/ 29733 w 2622754"/>
                  <a:gd name="connsiteY6" fmla="*/ 38100 h 555625"/>
                  <a:gd name="connsiteX7" fmla="*/ 26558 w 2622754"/>
                  <a:gd name="connsiteY7" fmla="*/ 76200 h 555625"/>
                  <a:gd name="connsiteX8" fmla="*/ 486933 w 2622754"/>
                  <a:gd name="connsiteY8" fmla="*/ 244475 h 555625"/>
                  <a:gd name="connsiteX9" fmla="*/ 2493533 w 2622754"/>
                  <a:gd name="connsiteY9" fmla="*/ 209550 h 555625"/>
                  <a:gd name="connsiteX10" fmla="*/ 2503058 w 2622754"/>
                  <a:gd name="connsiteY10" fmla="*/ 425450 h 555625"/>
                  <a:gd name="connsiteX11" fmla="*/ 496458 w 2622754"/>
                  <a:gd name="connsiteY11" fmla="*/ 492125 h 555625"/>
                  <a:gd name="connsiteX12" fmla="*/ 20208 w 2622754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63500 w 2599371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85775 w 2599371"/>
                  <a:gd name="connsiteY11" fmla="*/ 488950 h 555625"/>
                  <a:gd name="connsiteX12" fmla="*/ 63500 w 2599371"/>
                  <a:gd name="connsiteY12" fmla="*/ 244475 h 555625"/>
                  <a:gd name="connsiteX0" fmla="*/ 96355 w 2632226"/>
                  <a:gd name="connsiteY0" fmla="*/ 244475 h 555625"/>
                  <a:gd name="connsiteX1" fmla="*/ 36030 w 2632226"/>
                  <a:gd name="connsiteY1" fmla="*/ 247650 h 555625"/>
                  <a:gd name="connsiteX2" fmla="*/ 32855 w 2632226"/>
                  <a:gd name="connsiteY2" fmla="*/ 292100 h 555625"/>
                  <a:gd name="connsiteX3" fmla="*/ 480530 w 2632226"/>
                  <a:gd name="connsiteY3" fmla="*/ 555625 h 555625"/>
                  <a:gd name="connsiteX4" fmla="*/ 2582380 w 2632226"/>
                  <a:gd name="connsiteY4" fmla="*/ 485775 h 555625"/>
                  <a:gd name="connsiteX5" fmla="*/ 2585555 w 2632226"/>
                  <a:gd name="connsiteY5" fmla="*/ 142875 h 555625"/>
                  <a:gd name="connsiteX6" fmla="*/ 1639405 w 2632226"/>
                  <a:gd name="connsiteY6" fmla="*/ 0 h 555625"/>
                  <a:gd name="connsiteX7" fmla="*/ 39205 w 2632226"/>
                  <a:gd name="connsiteY7" fmla="*/ 38100 h 555625"/>
                  <a:gd name="connsiteX8" fmla="*/ 36030 w 2632226"/>
                  <a:gd name="connsiteY8" fmla="*/ 76200 h 555625"/>
                  <a:gd name="connsiteX9" fmla="*/ 496405 w 2632226"/>
                  <a:gd name="connsiteY9" fmla="*/ 244475 h 555625"/>
                  <a:gd name="connsiteX10" fmla="*/ 2503005 w 2632226"/>
                  <a:gd name="connsiteY10" fmla="*/ 209550 h 555625"/>
                  <a:gd name="connsiteX11" fmla="*/ 2512530 w 2632226"/>
                  <a:gd name="connsiteY11" fmla="*/ 425450 h 555625"/>
                  <a:gd name="connsiteX12" fmla="*/ 518630 w 2632226"/>
                  <a:gd name="connsiteY12" fmla="*/ 488950 h 555625"/>
                  <a:gd name="connsiteX13" fmla="*/ 96355 w 2632226"/>
                  <a:gd name="connsiteY13" fmla="*/ 244475 h 555625"/>
                  <a:gd name="connsiteX0" fmla="*/ 105580 w 2641451"/>
                  <a:gd name="connsiteY0" fmla="*/ 244475 h 555625"/>
                  <a:gd name="connsiteX1" fmla="*/ 19061 w 2641451"/>
                  <a:gd name="connsiteY1" fmla="*/ 226218 h 555625"/>
                  <a:gd name="connsiteX2" fmla="*/ 42080 w 2641451"/>
                  <a:gd name="connsiteY2" fmla="*/ 292100 h 555625"/>
                  <a:gd name="connsiteX3" fmla="*/ 489755 w 2641451"/>
                  <a:gd name="connsiteY3" fmla="*/ 555625 h 555625"/>
                  <a:gd name="connsiteX4" fmla="*/ 2591605 w 2641451"/>
                  <a:gd name="connsiteY4" fmla="*/ 485775 h 555625"/>
                  <a:gd name="connsiteX5" fmla="*/ 2594780 w 2641451"/>
                  <a:gd name="connsiteY5" fmla="*/ 142875 h 555625"/>
                  <a:gd name="connsiteX6" fmla="*/ 1648630 w 2641451"/>
                  <a:gd name="connsiteY6" fmla="*/ 0 h 555625"/>
                  <a:gd name="connsiteX7" fmla="*/ 48430 w 2641451"/>
                  <a:gd name="connsiteY7" fmla="*/ 38100 h 555625"/>
                  <a:gd name="connsiteX8" fmla="*/ 45255 w 2641451"/>
                  <a:gd name="connsiteY8" fmla="*/ 76200 h 555625"/>
                  <a:gd name="connsiteX9" fmla="*/ 505630 w 2641451"/>
                  <a:gd name="connsiteY9" fmla="*/ 244475 h 555625"/>
                  <a:gd name="connsiteX10" fmla="*/ 2512230 w 2641451"/>
                  <a:gd name="connsiteY10" fmla="*/ 209550 h 555625"/>
                  <a:gd name="connsiteX11" fmla="*/ 2521755 w 2641451"/>
                  <a:gd name="connsiteY11" fmla="*/ 425450 h 555625"/>
                  <a:gd name="connsiteX12" fmla="*/ 527855 w 2641451"/>
                  <a:gd name="connsiteY12" fmla="*/ 488950 h 555625"/>
                  <a:gd name="connsiteX13" fmla="*/ 105580 w 2641451"/>
                  <a:gd name="connsiteY13" fmla="*/ 244475 h 555625"/>
                  <a:gd name="connsiteX0" fmla="*/ 100036 w 2635907"/>
                  <a:gd name="connsiteY0" fmla="*/ 244475 h 555625"/>
                  <a:gd name="connsiteX1" fmla="*/ 27804 w 2635907"/>
                  <a:gd name="connsiteY1" fmla="*/ 266699 h 555625"/>
                  <a:gd name="connsiteX2" fmla="*/ 36536 w 2635907"/>
                  <a:gd name="connsiteY2" fmla="*/ 292100 h 555625"/>
                  <a:gd name="connsiteX3" fmla="*/ 484211 w 2635907"/>
                  <a:gd name="connsiteY3" fmla="*/ 555625 h 555625"/>
                  <a:gd name="connsiteX4" fmla="*/ 2586061 w 2635907"/>
                  <a:gd name="connsiteY4" fmla="*/ 485775 h 555625"/>
                  <a:gd name="connsiteX5" fmla="*/ 2589236 w 2635907"/>
                  <a:gd name="connsiteY5" fmla="*/ 142875 h 555625"/>
                  <a:gd name="connsiteX6" fmla="*/ 1643086 w 2635907"/>
                  <a:gd name="connsiteY6" fmla="*/ 0 h 555625"/>
                  <a:gd name="connsiteX7" fmla="*/ 42886 w 2635907"/>
                  <a:gd name="connsiteY7" fmla="*/ 38100 h 555625"/>
                  <a:gd name="connsiteX8" fmla="*/ 39711 w 2635907"/>
                  <a:gd name="connsiteY8" fmla="*/ 76200 h 555625"/>
                  <a:gd name="connsiteX9" fmla="*/ 500086 w 2635907"/>
                  <a:gd name="connsiteY9" fmla="*/ 244475 h 555625"/>
                  <a:gd name="connsiteX10" fmla="*/ 2506686 w 2635907"/>
                  <a:gd name="connsiteY10" fmla="*/ 209550 h 555625"/>
                  <a:gd name="connsiteX11" fmla="*/ 2516211 w 2635907"/>
                  <a:gd name="connsiteY11" fmla="*/ 425450 h 555625"/>
                  <a:gd name="connsiteX12" fmla="*/ 522311 w 2635907"/>
                  <a:gd name="connsiteY12" fmla="*/ 488950 h 555625"/>
                  <a:gd name="connsiteX13" fmla="*/ 100036 w 2635907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98616 w 2634487"/>
                  <a:gd name="connsiteY0" fmla="*/ 244475 h 555625"/>
                  <a:gd name="connsiteX1" fmla="*/ 16859 w 2634487"/>
                  <a:gd name="connsiteY1" fmla="*/ 226218 h 555625"/>
                  <a:gd name="connsiteX2" fmla="*/ 35116 w 2634487"/>
                  <a:gd name="connsiteY2" fmla="*/ 292100 h 555625"/>
                  <a:gd name="connsiteX3" fmla="*/ 482791 w 2634487"/>
                  <a:gd name="connsiteY3" fmla="*/ 555625 h 555625"/>
                  <a:gd name="connsiteX4" fmla="*/ 2584641 w 2634487"/>
                  <a:gd name="connsiteY4" fmla="*/ 485775 h 555625"/>
                  <a:gd name="connsiteX5" fmla="*/ 2587816 w 2634487"/>
                  <a:gd name="connsiteY5" fmla="*/ 142875 h 555625"/>
                  <a:gd name="connsiteX6" fmla="*/ 1641666 w 2634487"/>
                  <a:gd name="connsiteY6" fmla="*/ 0 h 555625"/>
                  <a:gd name="connsiteX7" fmla="*/ 41466 w 2634487"/>
                  <a:gd name="connsiteY7" fmla="*/ 38100 h 555625"/>
                  <a:gd name="connsiteX8" fmla="*/ 38291 w 2634487"/>
                  <a:gd name="connsiteY8" fmla="*/ 76200 h 555625"/>
                  <a:gd name="connsiteX9" fmla="*/ 498666 w 2634487"/>
                  <a:gd name="connsiteY9" fmla="*/ 244475 h 555625"/>
                  <a:gd name="connsiteX10" fmla="*/ 2505266 w 2634487"/>
                  <a:gd name="connsiteY10" fmla="*/ 209550 h 555625"/>
                  <a:gd name="connsiteX11" fmla="*/ 2514791 w 2634487"/>
                  <a:gd name="connsiteY11" fmla="*/ 425450 h 555625"/>
                  <a:gd name="connsiteX12" fmla="*/ 520891 w 2634487"/>
                  <a:gd name="connsiteY12" fmla="*/ 488950 h 555625"/>
                  <a:gd name="connsiteX13" fmla="*/ 98616 w 2634487"/>
                  <a:gd name="connsiteY13" fmla="*/ 244475 h 555625"/>
                  <a:gd name="connsiteX0" fmla="*/ 81757 w 2617628"/>
                  <a:gd name="connsiteY0" fmla="*/ 244475 h 555625"/>
                  <a:gd name="connsiteX1" fmla="*/ 0 w 2617628"/>
                  <a:gd name="connsiteY1" fmla="*/ 226218 h 555625"/>
                  <a:gd name="connsiteX2" fmla="*/ 18257 w 2617628"/>
                  <a:gd name="connsiteY2" fmla="*/ 292100 h 555625"/>
                  <a:gd name="connsiteX3" fmla="*/ 465932 w 2617628"/>
                  <a:gd name="connsiteY3" fmla="*/ 555625 h 555625"/>
                  <a:gd name="connsiteX4" fmla="*/ 2567782 w 2617628"/>
                  <a:gd name="connsiteY4" fmla="*/ 485775 h 555625"/>
                  <a:gd name="connsiteX5" fmla="*/ 2570957 w 2617628"/>
                  <a:gd name="connsiteY5" fmla="*/ 142875 h 555625"/>
                  <a:gd name="connsiteX6" fmla="*/ 1624807 w 2617628"/>
                  <a:gd name="connsiteY6" fmla="*/ 0 h 555625"/>
                  <a:gd name="connsiteX7" fmla="*/ 24607 w 2617628"/>
                  <a:gd name="connsiteY7" fmla="*/ 38100 h 555625"/>
                  <a:gd name="connsiteX8" fmla="*/ 21432 w 2617628"/>
                  <a:gd name="connsiteY8" fmla="*/ 76200 h 555625"/>
                  <a:gd name="connsiteX9" fmla="*/ 481807 w 2617628"/>
                  <a:gd name="connsiteY9" fmla="*/ 244475 h 555625"/>
                  <a:gd name="connsiteX10" fmla="*/ 2488407 w 2617628"/>
                  <a:gd name="connsiteY10" fmla="*/ 209550 h 555625"/>
                  <a:gd name="connsiteX11" fmla="*/ 2497932 w 2617628"/>
                  <a:gd name="connsiteY11" fmla="*/ 425450 h 555625"/>
                  <a:gd name="connsiteX12" fmla="*/ 504032 w 2617628"/>
                  <a:gd name="connsiteY12" fmla="*/ 488950 h 555625"/>
                  <a:gd name="connsiteX13" fmla="*/ 81757 w 2617628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9844 w 2603340"/>
                  <a:gd name="connsiteY7" fmla="*/ 33337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0955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3340" h="555625">
                    <a:moveTo>
                      <a:pt x="67469" y="244475"/>
                    </a:moveTo>
                    <a:cubicBezTo>
                      <a:pt x="66940" y="247651"/>
                      <a:pt x="46301" y="239713"/>
                      <a:pt x="0" y="242887"/>
                    </a:cubicBezTo>
                    <a:cubicBezTo>
                      <a:pt x="6086" y="288924"/>
                      <a:pt x="-2116" y="262732"/>
                      <a:pt x="3969" y="292100"/>
                    </a:cubicBezTo>
                    <a:lnTo>
                      <a:pt x="451644" y="555625"/>
                    </a:lnTo>
                    <a:lnTo>
                      <a:pt x="2553494" y="485775"/>
                    </a:lnTo>
                    <a:cubicBezTo>
                      <a:pt x="2605352" y="396875"/>
                      <a:pt x="2631811" y="276225"/>
                      <a:pt x="2556669" y="142875"/>
                    </a:cubicBezTo>
                    <a:lnTo>
                      <a:pt x="1610519" y="0"/>
                    </a:lnTo>
                    <a:lnTo>
                      <a:pt x="10319" y="30955"/>
                    </a:lnTo>
                    <a:lnTo>
                      <a:pt x="7144" y="76200"/>
                    </a:lnTo>
                    <a:lnTo>
                      <a:pt x="467519" y="244475"/>
                    </a:lnTo>
                    <a:lnTo>
                      <a:pt x="2474119" y="209550"/>
                    </a:lnTo>
                    <a:cubicBezTo>
                      <a:pt x="2527565" y="280988"/>
                      <a:pt x="2515923" y="346075"/>
                      <a:pt x="2483644" y="425450"/>
                    </a:cubicBezTo>
                    <a:lnTo>
                      <a:pt x="489744" y="488950"/>
                    </a:lnTo>
                    <a:lnTo>
                      <a:pt x="67469" y="24447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/>
              </a:p>
            </p:txBody>
          </p:sp>
          <p:sp>
            <p:nvSpPr>
              <p:cNvPr id="21" name="Freeform 19">
                <a:extLst>
                  <a:ext uri="{FF2B5EF4-FFF2-40B4-BE49-F238E27FC236}">
                    <a16:creationId xmlns:a16="http://schemas.microsoft.com/office/drawing/2014/main" id="{A332EC7E-8242-416D-8522-3C9AD4C2D40D}"/>
                  </a:ext>
                </a:extLst>
              </p:cNvPr>
              <p:cNvSpPr/>
              <p:nvPr/>
            </p:nvSpPr>
            <p:spPr>
              <a:xfrm>
                <a:off x="3695702" y="3233738"/>
                <a:ext cx="2458684" cy="383382"/>
              </a:xfrm>
              <a:custGeom>
                <a:avLst/>
                <a:gdLst>
                  <a:gd name="connsiteX0" fmla="*/ 7144 w 2424113"/>
                  <a:gd name="connsiteY0" fmla="*/ 0 h 378619"/>
                  <a:gd name="connsiteX1" fmla="*/ 0 w 2424113"/>
                  <a:gd name="connsiteY1" fmla="*/ 130969 h 378619"/>
                  <a:gd name="connsiteX2" fmla="*/ 431007 w 2424113"/>
                  <a:gd name="connsiteY2" fmla="*/ 378619 h 378619"/>
                  <a:gd name="connsiteX3" fmla="*/ 2424113 w 2424113"/>
                  <a:gd name="connsiteY3" fmla="*/ 304800 h 378619"/>
                  <a:gd name="connsiteX4" fmla="*/ 2414588 w 2424113"/>
                  <a:gd name="connsiteY4" fmla="*/ 109538 h 378619"/>
                  <a:gd name="connsiteX5" fmla="*/ 428625 w 2424113"/>
                  <a:gd name="connsiteY5" fmla="*/ 150019 h 378619"/>
                  <a:gd name="connsiteX6" fmla="*/ 7144 w 2424113"/>
                  <a:gd name="connsiteY6" fmla="*/ 0 h 378619"/>
                  <a:gd name="connsiteX0" fmla="*/ 7144 w 2436996"/>
                  <a:gd name="connsiteY0" fmla="*/ 0 h 378619"/>
                  <a:gd name="connsiteX1" fmla="*/ 0 w 2436996"/>
                  <a:gd name="connsiteY1" fmla="*/ 130969 h 378619"/>
                  <a:gd name="connsiteX2" fmla="*/ 431007 w 2436996"/>
                  <a:gd name="connsiteY2" fmla="*/ 378619 h 378619"/>
                  <a:gd name="connsiteX3" fmla="*/ 2424113 w 2436996"/>
                  <a:gd name="connsiteY3" fmla="*/ 304800 h 378619"/>
                  <a:gd name="connsiteX4" fmla="*/ 2414588 w 2436996"/>
                  <a:gd name="connsiteY4" fmla="*/ 109538 h 378619"/>
                  <a:gd name="connsiteX5" fmla="*/ 428625 w 2436996"/>
                  <a:gd name="connsiteY5" fmla="*/ 150019 h 378619"/>
                  <a:gd name="connsiteX6" fmla="*/ 7144 w 2436996"/>
                  <a:gd name="connsiteY6" fmla="*/ 0 h 378619"/>
                  <a:gd name="connsiteX0" fmla="*/ 7144 w 2448855"/>
                  <a:gd name="connsiteY0" fmla="*/ 0 h 378619"/>
                  <a:gd name="connsiteX1" fmla="*/ 0 w 2448855"/>
                  <a:gd name="connsiteY1" fmla="*/ 130969 h 378619"/>
                  <a:gd name="connsiteX2" fmla="*/ 431007 w 2448855"/>
                  <a:gd name="connsiteY2" fmla="*/ 378619 h 378619"/>
                  <a:gd name="connsiteX3" fmla="*/ 2424113 w 2448855"/>
                  <a:gd name="connsiteY3" fmla="*/ 304800 h 378619"/>
                  <a:gd name="connsiteX4" fmla="*/ 2414588 w 2448855"/>
                  <a:gd name="connsiteY4" fmla="*/ 109538 h 378619"/>
                  <a:gd name="connsiteX5" fmla="*/ 428625 w 2448855"/>
                  <a:gd name="connsiteY5" fmla="*/ 150019 h 378619"/>
                  <a:gd name="connsiteX6" fmla="*/ 7144 w 2448855"/>
                  <a:gd name="connsiteY6" fmla="*/ 0 h 378619"/>
                  <a:gd name="connsiteX0" fmla="*/ 7144 w 2444270"/>
                  <a:gd name="connsiteY0" fmla="*/ 0 h 378619"/>
                  <a:gd name="connsiteX1" fmla="*/ 0 w 2444270"/>
                  <a:gd name="connsiteY1" fmla="*/ 130969 h 378619"/>
                  <a:gd name="connsiteX2" fmla="*/ 431007 w 2444270"/>
                  <a:gd name="connsiteY2" fmla="*/ 378619 h 378619"/>
                  <a:gd name="connsiteX3" fmla="*/ 2414588 w 2444270"/>
                  <a:gd name="connsiteY3" fmla="*/ 314325 h 378619"/>
                  <a:gd name="connsiteX4" fmla="*/ 2414588 w 2444270"/>
                  <a:gd name="connsiteY4" fmla="*/ 109538 h 378619"/>
                  <a:gd name="connsiteX5" fmla="*/ 428625 w 2444270"/>
                  <a:gd name="connsiteY5" fmla="*/ 150019 h 378619"/>
                  <a:gd name="connsiteX6" fmla="*/ 7144 w 2444270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28625 w 2446779"/>
                  <a:gd name="connsiteY5" fmla="*/ 150019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2913 w 2446779"/>
                  <a:gd name="connsiteY5" fmla="*/ 142875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5294 w 2446779"/>
                  <a:gd name="connsiteY5" fmla="*/ 135731 h 378619"/>
                  <a:gd name="connsiteX6" fmla="*/ 7144 w 2446779"/>
                  <a:gd name="connsiteY6" fmla="*/ 0 h 378619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14287 w 2451541"/>
                  <a:gd name="connsiteY0" fmla="*/ 0 h 385763"/>
                  <a:gd name="connsiteX1" fmla="*/ 0 w 2451541"/>
                  <a:gd name="connsiteY1" fmla="*/ 145257 h 385763"/>
                  <a:gd name="connsiteX2" fmla="*/ 435769 w 2451541"/>
                  <a:gd name="connsiteY2" fmla="*/ 385763 h 385763"/>
                  <a:gd name="connsiteX3" fmla="*/ 2419350 w 2451541"/>
                  <a:gd name="connsiteY3" fmla="*/ 321469 h 385763"/>
                  <a:gd name="connsiteX4" fmla="*/ 2419350 w 2451541"/>
                  <a:gd name="connsiteY4" fmla="*/ 107157 h 385763"/>
                  <a:gd name="connsiteX5" fmla="*/ 450056 w 2451541"/>
                  <a:gd name="connsiteY5" fmla="*/ 142875 h 385763"/>
                  <a:gd name="connsiteX6" fmla="*/ 14287 w 2451541"/>
                  <a:gd name="connsiteY6" fmla="*/ 0 h 385763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11905 w 2458684"/>
                  <a:gd name="connsiteY0" fmla="*/ 0 h 383382"/>
                  <a:gd name="connsiteX1" fmla="*/ 0 w 2458684"/>
                  <a:gd name="connsiteY1" fmla="*/ 138114 h 383382"/>
                  <a:gd name="connsiteX2" fmla="*/ 442912 w 2458684"/>
                  <a:gd name="connsiteY2" fmla="*/ 383382 h 383382"/>
                  <a:gd name="connsiteX3" fmla="*/ 2426493 w 2458684"/>
                  <a:gd name="connsiteY3" fmla="*/ 319088 h 383382"/>
                  <a:gd name="connsiteX4" fmla="*/ 2426493 w 2458684"/>
                  <a:gd name="connsiteY4" fmla="*/ 104776 h 383382"/>
                  <a:gd name="connsiteX5" fmla="*/ 457199 w 2458684"/>
                  <a:gd name="connsiteY5" fmla="*/ 140494 h 383382"/>
                  <a:gd name="connsiteX6" fmla="*/ 11905 w 2458684"/>
                  <a:gd name="connsiteY6" fmla="*/ 0 h 383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8684" h="383382">
                    <a:moveTo>
                      <a:pt x="11905" y="0"/>
                    </a:moveTo>
                    <a:cubicBezTo>
                      <a:pt x="25399" y="53182"/>
                      <a:pt x="19843" y="123033"/>
                      <a:pt x="0" y="138114"/>
                    </a:cubicBezTo>
                    <a:lnTo>
                      <a:pt x="442912" y="383382"/>
                    </a:lnTo>
                    <a:lnTo>
                      <a:pt x="2426493" y="319088"/>
                    </a:lnTo>
                    <a:cubicBezTo>
                      <a:pt x="2466181" y="277813"/>
                      <a:pt x="2472531" y="174625"/>
                      <a:pt x="2426493" y="104776"/>
                    </a:cubicBezTo>
                    <a:lnTo>
                      <a:pt x="457199" y="140494"/>
                    </a:lnTo>
                    <a:lnTo>
                      <a:pt x="1190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3601"/>
              </a:p>
            </p:txBody>
          </p:sp>
        </p:grpSp>
        <p:grpSp>
          <p:nvGrpSpPr>
            <p:cNvPr id="11" name="Group 49">
              <a:extLst>
                <a:ext uri="{FF2B5EF4-FFF2-40B4-BE49-F238E27FC236}">
                  <a16:creationId xmlns:a16="http://schemas.microsoft.com/office/drawing/2014/main" id="{2B752409-3C27-4488-AD82-C7ED806590F8}"/>
                </a:ext>
              </a:extLst>
            </p:cNvPr>
            <p:cNvGrpSpPr/>
            <p:nvPr/>
          </p:nvGrpSpPr>
          <p:grpSpPr>
            <a:xfrm flipH="1">
              <a:off x="4155315" y="4711652"/>
              <a:ext cx="1753505" cy="486436"/>
              <a:chOff x="3622676" y="3492499"/>
              <a:chExt cx="2575177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8" name="Freeform 21">
                <a:extLst>
                  <a:ext uri="{FF2B5EF4-FFF2-40B4-BE49-F238E27FC236}">
                    <a16:creationId xmlns:a16="http://schemas.microsoft.com/office/drawing/2014/main" id="{6BC3A07B-F63D-47E8-8101-204CBC6D9DDD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5177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3535"/>
                  <a:gd name="connsiteY0" fmla="*/ 0 h 714375"/>
                  <a:gd name="connsiteX1" fmla="*/ 6350 w 2573535"/>
                  <a:gd name="connsiteY1" fmla="*/ 177800 h 714375"/>
                  <a:gd name="connsiteX2" fmla="*/ 9525 w 2573535"/>
                  <a:gd name="connsiteY2" fmla="*/ 266700 h 714375"/>
                  <a:gd name="connsiteX3" fmla="*/ 2460625 w 2573535"/>
                  <a:gd name="connsiteY3" fmla="*/ 273050 h 714375"/>
                  <a:gd name="connsiteX4" fmla="*/ 2457450 w 2573535"/>
                  <a:gd name="connsiteY4" fmla="*/ 587375 h 714375"/>
                  <a:gd name="connsiteX5" fmla="*/ 66675 w 2573535"/>
                  <a:gd name="connsiteY5" fmla="*/ 590550 h 714375"/>
                  <a:gd name="connsiteX6" fmla="*/ 88900 w 2573535"/>
                  <a:gd name="connsiteY6" fmla="*/ 593725 h 714375"/>
                  <a:gd name="connsiteX7" fmla="*/ 92075 w 2573535"/>
                  <a:gd name="connsiteY7" fmla="*/ 546100 h 714375"/>
                  <a:gd name="connsiteX8" fmla="*/ 0 w 2573535"/>
                  <a:gd name="connsiteY8" fmla="*/ 619125 h 714375"/>
                  <a:gd name="connsiteX9" fmla="*/ 6350 w 2573535"/>
                  <a:gd name="connsiteY9" fmla="*/ 714375 h 714375"/>
                  <a:gd name="connsiteX10" fmla="*/ 2565400 w 2573535"/>
                  <a:gd name="connsiteY10" fmla="*/ 714375 h 714375"/>
                  <a:gd name="connsiteX11" fmla="*/ 2567732 w 2573535"/>
                  <a:gd name="connsiteY11" fmla="*/ 201861 h 714375"/>
                  <a:gd name="connsiteX12" fmla="*/ 2295525 w 2573535"/>
                  <a:gd name="connsiteY12" fmla="*/ 0 h 714375"/>
                  <a:gd name="connsiteX13" fmla="*/ 225425 w 2573535"/>
                  <a:gd name="connsiteY13" fmla="*/ 0 h 714375"/>
                  <a:gd name="connsiteX0" fmla="*/ 225425 w 2575177"/>
                  <a:gd name="connsiteY0" fmla="*/ 0 h 714375"/>
                  <a:gd name="connsiteX1" fmla="*/ 6350 w 2575177"/>
                  <a:gd name="connsiteY1" fmla="*/ 177800 h 714375"/>
                  <a:gd name="connsiteX2" fmla="*/ 9525 w 2575177"/>
                  <a:gd name="connsiteY2" fmla="*/ 266700 h 714375"/>
                  <a:gd name="connsiteX3" fmla="*/ 2460625 w 2575177"/>
                  <a:gd name="connsiteY3" fmla="*/ 273050 h 714375"/>
                  <a:gd name="connsiteX4" fmla="*/ 2457450 w 2575177"/>
                  <a:gd name="connsiteY4" fmla="*/ 587375 h 714375"/>
                  <a:gd name="connsiteX5" fmla="*/ 66675 w 2575177"/>
                  <a:gd name="connsiteY5" fmla="*/ 590550 h 714375"/>
                  <a:gd name="connsiteX6" fmla="*/ 88900 w 2575177"/>
                  <a:gd name="connsiteY6" fmla="*/ 593725 h 714375"/>
                  <a:gd name="connsiteX7" fmla="*/ 92075 w 2575177"/>
                  <a:gd name="connsiteY7" fmla="*/ 546100 h 714375"/>
                  <a:gd name="connsiteX8" fmla="*/ 0 w 2575177"/>
                  <a:gd name="connsiteY8" fmla="*/ 619125 h 714375"/>
                  <a:gd name="connsiteX9" fmla="*/ 6350 w 2575177"/>
                  <a:gd name="connsiteY9" fmla="*/ 714375 h 714375"/>
                  <a:gd name="connsiteX10" fmla="*/ 2565400 w 2575177"/>
                  <a:gd name="connsiteY10" fmla="*/ 714375 h 714375"/>
                  <a:gd name="connsiteX11" fmla="*/ 2572743 w 2575177"/>
                  <a:gd name="connsiteY11" fmla="*/ 201861 h 714375"/>
                  <a:gd name="connsiteX12" fmla="*/ 2295525 w 2575177"/>
                  <a:gd name="connsiteY12" fmla="*/ 0 h 714375"/>
                  <a:gd name="connsiteX13" fmla="*/ 225425 w 2575177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5177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0626" y="377544"/>
                      <a:pt x="2572743" y="201861"/>
                    </a:cubicBezTo>
                    <a:cubicBezTo>
                      <a:pt x="2487018" y="120369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 dirty="0"/>
              </a:p>
            </p:txBody>
          </p:sp>
          <p:sp>
            <p:nvSpPr>
              <p:cNvPr id="19" name="Rectangle 22">
                <a:extLst>
                  <a:ext uri="{FF2B5EF4-FFF2-40B4-BE49-F238E27FC236}">
                    <a16:creationId xmlns:a16="http://schemas.microsoft.com/office/drawing/2014/main" id="{53FC7B13-8F9F-43F2-814D-9ADB346D520C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/>
              </a:p>
            </p:txBody>
          </p:sp>
        </p:grpSp>
        <p:grpSp>
          <p:nvGrpSpPr>
            <p:cNvPr id="12" name="Group 50">
              <a:extLst>
                <a:ext uri="{FF2B5EF4-FFF2-40B4-BE49-F238E27FC236}">
                  <a16:creationId xmlns:a16="http://schemas.microsoft.com/office/drawing/2014/main" id="{31279CA7-84B3-40DB-A053-5C1E531FA5BC}"/>
                </a:ext>
              </a:extLst>
            </p:cNvPr>
            <p:cNvGrpSpPr/>
            <p:nvPr/>
          </p:nvGrpSpPr>
          <p:grpSpPr>
            <a:xfrm>
              <a:off x="4203709" y="4329734"/>
              <a:ext cx="1681345" cy="465751"/>
              <a:chOff x="3622676" y="3492499"/>
              <a:chExt cx="2578868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6" name="Freeform 24">
                <a:extLst>
                  <a:ext uri="{FF2B5EF4-FFF2-40B4-BE49-F238E27FC236}">
                    <a16:creationId xmlns:a16="http://schemas.microsoft.com/office/drawing/2014/main" id="{9DB16EC4-24F4-4589-A48C-48A293E99769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8868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8868"/>
                  <a:gd name="connsiteY0" fmla="*/ 0 h 714375"/>
                  <a:gd name="connsiteX1" fmla="*/ 6350 w 2578868"/>
                  <a:gd name="connsiteY1" fmla="*/ 177800 h 714375"/>
                  <a:gd name="connsiteX2" fmla="*/ 9525 w 2578868"/>
                  <a:gd name="connsiteY2" fmla="*/ 266700 h 714375"/>
                  <a:gd name="connsiteX3" fmla="*/ 2460625 w 2578868"/>
                  <a:gd name="connsiteY3" fmla="*/ 273050 h 714375"/>
                  <a:gd name="connsiteX4" fmla="*/ 2457450 w 2578868"/>
                  <a:gd name="connsiteY4" fmla="*/ 587375 h 714375"/>
                  <a:gd name="connsiteX5" fmla="*/ 66675 w 2578868"/>
                  <a:gd name="connsiteY5" fmla="*/ 590550 h 714375"/>
                  <a:gd name="connsiteX6" fmla="*/ 88900 w 2578868"/>
                  <a:gd name="connsiteY6" fmla="*/ 593725 h 714375"/>
                  <a:gd name="connsiteX7" fmla="*/ 92075 w 2578868"/>
                  <a:gd name="connsiteY7" fmla="*/ 546100 h 714375"/>
                  <a:gd name="connsiteX8" fmla="*/ 0 w 2578868"/>
                  <a:gd name="connsiteY8" fmla="*/ 619125 h 714375"/>
                  <a:gd name="connsiteX9" fmla="*/ 6350 w 2578868"/>
                  <a:gd name="connsiteY9" fmla="*/ 714375 h 714375"/>
                  <a:gd name="connsiteX10" fmla="*/ 2565400 w 2578868"/>
                  <a:gd name="connsiteY10" fmla="*/ 714375 h 714375"/>
                  <a:gd name="connsiteX11" fmla="*/ 2578868 w 2578868"/>
                  <a:gd name="connsiteY11" fmla="*/ 202083 h 714375"/>
                  <a:gd name="connsiteX12" fmla="*/ 2295525 w 2578868"/>
                  <a:gd name="connsiteY12" fmla="*/ 0 h 714375"/>
                  <a:gd name="connsiteX13" fmla="*/ 225425 w 2578868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8868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6751" y="377766"/>
                      <a:pt x="2578868" y="202083"/>
                    </a:cubicBezTo>
                    <a:cubicBezTo>
                      <a:pt x="2493143" y="120591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 dirty="0"/>
              </a:p>
            </p:txBody>
          </p:sp>
          <p:sp>
            <p:nvSpPr>
              <p:cNvPr id="17" name="Rectangle 22">
                <a:extLst>
                  <a:ext uri="{FF2B5EF4-FFF2-40B4-BE49-F238E27FC236}">
                    <a16:creationId xmlns:a16="http://schemas.microsoft.com/office/drawing/2014/main" id="{42C56BDA-E2FE-4836-BFCA-6CADB1BF9691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/>
              </a:p>
            </p:txBody>
          </p:sp>
        </p:grpSp>
        <p:grpSp>
          <p:nvGrpSpPr>
            <p:cNvPr id="13" name="Group 51">
              <a:extLst>
                <a:ext uri="{FF2B5EF4-FFF2-40B4-BE49-F238E27FC236}">
                  <a16:creationId xmlns:a16="http://schemas.microsoft.com/office/drawing/2014/main" id="{A806BAE6-2B82-4A65-A0B3-98FC9E9941D8}"/>
                </a:ext>
              </a:extLst>
            </p:cNvPr>
            <p:cNvGrpSpPr/>
            <p:nvPr/>
          </p:nvGrpSpPr>
          <p:grpSpPr>
            <a:xfrm>
              <a:off x="4117666" y="4061275"/>
              <a:ext cx="1832471" cy="391100"/>
              <a:chOff x="3644106" y="3130550"/>
              <a:chExt cx="2603340" cy="55562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4" name="Freeform 27">
                <a:extLst>
                  <a:ext uri="{FF2B5EF4-FFF2-40B4-BE49-F238E27FC236}">
                    <a16:creationId xmlns:a16="http://schemas.microsoft.com/office/drawing/2014/main" id="{EEBF2CB3-984E-427D-B525-F685ED293445}"/>
                  </a:ext>
                </a:extLst>
              </p:cNvPr>
              <p:cNvSpPr/>
              <p:nvPr/>
            </p:nvSpPr>
            <p:spPr>
              <a:xfrm>
                <a:off x="3644106" y="3130550"/>
                <a:ext cx="2603340" cy="555625"/>
              </a:xfrm>
              <a:custGeom>
                <a:avLst/>
                <a:gdLst>
                  <a:gd name="connsiteX0" fmla="*/ 47625 w 2552700"/>
                  <a:gd name="connsiteY0" fmla="*/ 374650 h 685800"/>
                  <a:gd name="connsiteX1" fmla="*/ 0 w 2552700"/>
                  <a:gd name="connsiteY1" fmla="*/ 422275 h 685800"/>
                  <a:gd name="connsiteX2" fmla="*/ 447675 w 2552700"/>
                  <a:gd name="connsiteY2" fmla="*/ 685800 h 685800"/>
                  <a:gd name="connsiteX3" fmla="*/ 2549525 w 2552700"/>
                  <a:gd name="connsiteY3" fmla="*/ 615950 h 685800"/>
                  <a:gd name="connsiteX4" fmla="*/ 2552700 w 2552700"/>
                  <a:gd name="connsiteY4" fmla="*/ 273050 h 685800"/>
                  <a:gd name="connsiteX5" fmla="*/ 1384300 w 2552700"/>
                  <a:gd name="connsiteY5" fmla="*/ 0 h 685800"/>
                  <a:gd name="connsiteX6" fmla="*/ 6350 w 2552700"/>
                  <a:gd name="connsiteY6" fmla="*/ 168275 h 685800"/>
                  <a:gd name="connsiteX7" fmla="*/ 3175 w 2552700"/>
                  <a:gd name="connsiteY7" fmla="*/ 206375 h 685800"/>
                  <a:gd name="connsiteX8" fmla="*/ 463550 w 2552700"/>
                  <a:gd name="connsiteY8" fmla="*/ 374650 h 685800"/>
                  <a:gd name="connsiteX9" fmla="*/ 2520950 w 2552700"/>
                  <a:gd name="connsiteY9" fmla="*/ 333375 h 685800"/>
                  <a:gd name="connsiteX10" fmla="*/ 2501900 w 2552700"/>
                  <a:gd name="connsiteY10" fmla="*/ 549275 h 685800"/>
                  <a:gd name="connsiteX11" fmla="*/ 473075 w 2552700"/>
                  <a:gd name="connsiteY11" fmla="*/ 622300 h 685800"/>
                  <a:gd name="connsiteX12" fmla="*/ 47625 w 2552700"/>
                  <a:gd name="connsiteY12" fmla="*/ 374650 h 685800"/>
                  <a:gd name="connsiteX0" fmla="*/ 47625 w 2552700"/>
                  <a:gd name="connsiteY0" fmla="*/ 263525 h 574675"/>
                  <a:gd name="connsiteX1" fmla="*/ 0 w 2552700"/>
                  <a:gd name="connsiteY1" fmla="*/ 311150 h 574675"/>
                  <a:gd name="connsiteX2" fmla="*/ 447675 w 2552700"/>
                  <a:gd name="connsiteY2" fmla="*/ 574675 h 574675"/>
                  <a:gd name="connsiteX3" fmla="*/ 2549525 w 2552700"/>
                  <a:gd name="connsiteY3" fmla="*/ 504825 h 574675"/>
                  <a:gd name="connsiteX4" fmla="*/ 2552700 w 2552700"/>
                  <a:gd name="connsiteY4" fmla="*/ 161925 h 574675"/>
                  <a:gd name="connsiteX5" fmla="*/ 1552575 w 2552700"/>
                  <a:gd name="connsiteY5" fmla="*/ 0 h 574675"/>
                  <a:gd name="connsiteX6" fmla="*/ 6350 w 2552700"/>
                  <a:gd name="connsiteY6" fmla="*/ 57150 h 574675"/>
                  <a:gd name="connsiteX7" fmla="*/ 3175 w 2552700"/>
                  <a:gd name="connsiteY7" fmla="*/ 95250 h 574675"/>
                  <a:gd name="connsiteX8" fmla="*/ 463550 w 2552700"/>
                  <a:gd name="connsiteY8" fmla="*/ 263525 h 574675"/>
                  <a:gd name="connsiteX9" fmla="*/ 2520950 w 2552700"/>
                  <a:gd name="connsiteY9" fmla="*/ 222250 h 574675"/>
                  <a:gd name="connsiteX10" fmla="*/ 2501900 w 2552700"/>
                  <a:gd name="connsiteY10" fmla="*/ 438150 h 574675"/>
                  <a:gd name="connsiteX11" fmla="*/ 473075 w 2552700"/>
                  <a:gd name="connsiteY11" fmla="*/ 511175 h 574675"/>
                  <a:gd name="connsiteX12" fmla="*/ 47625 w 2552700"/>
                  <a:gd name="connsiteY12" fmla="*/ 263525 h 574675"/>
                  <a:gd name="connsiteX0" fmla="*/ 47625 w 2552700"/>
                  <a:gd name="connsiteY0" fmla="*/ 244475 h 555625"/>
                  <a:gd name="connsiteX1" fmla="*/ 0 w 2552700"/>
                  <a:gd name="connsiteY1" fmla="*/ 292100 h 555625"/>
                  <a:gd name="connsiteX2" fmla="*/ 447675 w 2552700"/>
                  <a:gd name="connsiteY2" fmla="*/ 555625 h 555625"/>
                  <a:gd name="connsiteX3" fmla="*/ 2549525 w 2552700"/>
                  <a:gd name="connsiteY3" fmla="*/ 485775 h 555625"/>
                  <a:gd name="connsiteX4" fmla="*/ 2552700 w 2552700"/>
                  <a:gd name="connsiteY4" fmla="*/ 142875 h 555625"/>
                  <a:gd name="connsiteX5" fmla="*/ 1606550 w 2552700"/>
                  <a:gd name="connsiteY5" fmla="*/ 0 h 555625"/>
                  <a:gd name="connsiteX6" fmla="*/ 6350 w 2552700"/>
                  <a:gd name="connsiteY6" fmla="*/ 38100 h 555625"/>
                  <a:gd name="connsiteX7" fmla="*/ 3175 w 2552700"/>
                  <a:gd name="connsiteY7" fmla="*/ 76200 h 555625"/>
                  <a:gd name="connsiteX8" fmla="*/ 463550 w 2552700"/>
                  <a:gd name="connsiteY8" fmla="*/ 244475 h 555625"/>
                  <a:gd name="connsiteX9" fmla="*/ 2520950 w 2552700"/>
                  <a:gd name="connsiteY9" fmla="*/ 203200 h 555625"/>
                  <a:gd name="connsiteX10" fmla="*/ 2501900 w 2552700"/>
                  <a:gd name="connsiteY10" fmla="*/ 419100 h 555625"/>
                  <a:gd name="connsiteX11" fmla="*/ 473075 w 2552700"/>
                  <a:gd name="connsiteY11" fmla="*/ 492125 h 555625"/>
                  <a:gd name="connsiteX12" fmla="*/ 47625 w 2552700"/>
                  <a:gd name="connsiteY12" fmla="*/ 244475 h 555625"/>
                  <a:gd name="connsiteX0" fmla="*/ 47625 w 2585519"/>
                  <a:gd name="connsiteY0" fmla="*/ 244475 h 555625"/>
                  <a:gd name="connsiteX1" fmla="*/ 0 w 2585519"/>
                  <a:gd name="connsiteY1" fmla="*/ 292100 h 555625"/>
                  <a:gd name="connsiteX2" fmla="*/ 447675 w 2585519"/>
                  <a:gd name="connsiteY2" fmla="*/ 555625 h 555625"/>
                  <a:gd name="connsiteX3" fmla="*/ 2549525 w 2585519"/>
                  <a:gd name="connsiteY3" fmla="*/ 485775 h 555625"/>
                  <a:gd name="connsiteX4" fmla="*/ 2552700 w 2585519"/>
                  <a:gd name="connsiteY4" fmla="*/ 142875 h 555625"/>
                  <a:gd name="connsiteX5" fmla="*/ 1606550 w 2585519"/>
                  <a:gd name="connsiteY5" fmla="*/ 0 h 555625"/>
                  <a:gd name="connsiteX6" fmla="*/ 6350 w 2585519"/>
                  <a:gd name="connsiteY6" fmla="*/ 38100 h 555625"/>
                  <a:gd name="connsiteX7" fmla="*/ 3175 w 2585519"/>
                  <a:gd name="connsiteY7" fmla="*/ 76200 h 555625"/>
                  <a:gd name="connsiteX8" fmla="*/ 463550 w 2585519"/>
                  <a:gd name="connsiteY8" fmla="*/ 244475 h 555625"/>
                  <a:gd name="connsiteX9" fmla="*/ 2520950 w 2585519"/>
                  <a:gd name="connsiteY9" fmla="*/ 203200 h 555625"/>
                  <a:gd name="connsiteX10" fmla="*/ 2501900 w 2585519"/>
                  <a:gd name="connsiteY10" fmla="*/ 419100 h 555625"/>
                  <a:gd name="connsiteX11" fmla="*/ 473075 w 2585519"/>
                  <a:gd name="connsiteY11" fmla="*/ 492125 h 555625"/>
                  <a:gd name="connsiteX12" fmla="*/ 47625 w 2585519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520950 w 2599371"/>
                  <a:gd name="connsiteY9" fmla="*/ 203200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501900 w 2599371"/>
                  <a:gd name="connsiteY11" fmla="*/ 41910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479675 w 2599371"/>
                  <a:gd name="connsiteY11" fmla="*/ 42545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740156"/>
                  <a:gd name="connsiteY0" fmla="*/ 244475 h 555625"/>
                  <a:gd name="connsiteX1" fmla="*/ 0 w 2740156"/>
                  <a:gd name="connsiteY1" fmla="*/ 292100 h 555625"/>
                  <a:gd name="connsiteX2" fmla="*/ 447675 w 2740156"/>
                  <a:gd name="connsiteY2" fmla="*/ 555625 h 555625"/>
                  <a:gd name="connsiteX3" fmla="*/ 2549525 w 2740156"/>
                  <a:gd name="connsiteY3" fmla="*/ 485775 h 555625"/>
                  <a:gd name="connsiteX4" fmla="*/ 2552700 w 2740156"/>
                  <a:gd name="connsiteY4" fmla="*/ 142875 h 555625"/>
                  <a:gd name="connsiteX5" fmla="*/ 1606550 w 2740156"/>
                  <a:gd name="connsiteY5" fmla="*/ 0 h 555625"/>
                  <a:gd name="connsiteX6" fmla="*/ 6350 w 2740156"/>
                  <a:gd name="connsiteY6" fmla="*/ 38100 h 555625"/>
                  <a:gd name="connsiteX7" fmla="*/ 3175 w 2740156"/>
                  <a:gd name="connsiteY7" fmla="*/ 76200 h 555625"/>
                  <a:gd name="connsiteX8" fmla="*/ 463550 w 2740156"/>
                  <a:gd name="connsiteY8" fmla="*/ 244475 h 555625"/>
                  <a:gd name="connsiteX9" fmla="*/ 2495550 w 2740156"/>
                  <a:gd name="connsiteY9" fmla="*/ 206375 h 555625"/>
                  <a:gd name="connsiteX10" fmla="*/ 2479675 w 2740156"/>
                  <a:gd name="connsiteY10" fmla="*/ 425450 h 555625"/>
                  <a:gd name="connsiteX11" fmla="*/ 473075 w 2740156"/>
                  <a:gd name="connsiteY11" fmla="*/ 492125 h 555625"/>
                  <a:gd name="connsiteX12" fmla="*/ 47625 w 2740156"/>
                  <a:gd name="connsiteY12" fmla="*/ 244475 h 555625"/>
                  <a:gd name="connsiteX0" fmla="*/ 47625 w 2646925"/>
                  <a:gd name="connsiteY0" fmla="*/ 244475 h 555625"/>
                  <a:gd name="connsiteX1" fmla="*/ 0 w 2646925"/>
                  <a:gd name="connsiteY1" fmla="*/ 292100 h 555625"/>
                  <a:gd name="connsiteX2" fmla="*/ 447675 w 2646925"/>
                  <a:gd name="connsiteY2" fmla="*/ 555625 h 555625"/>
                  <a:gd name="connsiteX3" fmla="*/ 2549525 w 2646925"/>
                  <a:gd name="connsiteY3" fmla="*/ 485775 h 555625"/>
                  <a:gd name="connsiteX4" fmla="*/ 2552700 w 2646925"/>
                  <a:gd name="connsiteY4" fmla="*/ 142875 h 555625"/>
                  <a:gd name="connsiteX5" fmla="*/ 1606550 w 2646925"/>
                  <a:gd name="connsiteY5" fmla="*/ 0 h 555625"/>
                  <a:gd name="connsiteX6" fmla="*/ 6350 w 2646925"/>
                  <a:gd name="connsiteY6" fmla="*/ 38100 h 555625"/>
                  <a:gd name="connsiteX7" fmla="*/ 3175 w 2646925"/>
                  <a:gd name="connsiteY7" fmla="*/ 76200 h 555625"/>
                  <a:gd name="connsiteX8" fmla="*/ 463550 w 2646925"/>
                  <a:gd name="connsiteY8" fmla="*/ 244475 h 555625"/>
                  <a:gd name="connsiteX9" fmla="*/ 2495550 w 2646925"/>
                  <a:gd name="connsiteY9" fmla="*/ 206375 h 555625"/>
                  <a:gd name="connsiteX10" fmla="*/ 2479675 w 2646925"/>
                  <a:gd name="connsiteY10" fmla="*/ 425450 h 555625"/>
                  <a:gd name="connsiteX11" fmla="*/ 473075 w 2646925"/>
                  <a:gd name="connsiteY11" fmla="*/ 492125 h 555625"/>
                  <a:gd name="connsiteX12" fmla="*/ 47625 w 2646925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24625 w 2608121"/>
                  <a:gd name="connsiteY0" fmla="*/ 244475 h 555625"/>
                  <a:gd name="connsiteX1" fmla="*/ 8750 w 2608121"/>
                  <a:gd name="connsiteY1" fmla="*/ 292100 h 555625"/>
                  <a:gd name="connsiteX2" fmla="*/ 456425 w 2608121"/>
                  <a:gd name="connsiteY2" fmla="*/ 555625 h 555625"/>
                  <a:gd name="connsiteX3" fmla="*/ 2558275 w 2608121"/>
                  <a:gd name="connsiteY3" fmla="*/ 485775 h 555625"/>
                  <a:gd name="connsiteX4" fmla="*/ 2561450 w 2608121"/>
                  <a:gd name="connsiteY4" fmla="*/ 142875 h 555625"/>
                  <a:gd name="connsiteX5" fmla="*/ 1615300 w 2608121"/>
                  <a:gd name="connsiteY5" fmla="*/ 0 h 555625"/>
                  <a:gd name="connsiteX6" fmla="*/ 15100 w 2608121"/>
                  <a:gd name="connsiteY6" fmla="*/ 38100 h 555625"/>
                  <a:gd name="connsiteX7" fmla="*/ 11925 w 2608121"/>
                  <a:gd name="connsiteY7" fmla="*/ 76200 h 555625"/>
                  <a:gd name="connsiteX8" fmla="*/ 472300 w 2608121"/>
                  <a:gd name="connsiteY8" fmla="*/ 244475 h 555625"/>
                  <a:gd name="connsiteX9" fmla="*/ 2478900 w 2608121"/>
                  <a:gd name="connsiteY9" fmla="*/ 209550 h 555625"/>
                  <a:gd name="connsiteX10" fmla="*/ 2488425 w 2608121"/>
                  <a:gd name="connsiteY10" fmla="*/ 425450 h 555625"/>
                  <a:gd name="connsiteX11" fmla="*/ 481825 w 2608121"/>
                  <a:gd name="connsiteY11" fmla="*/ 492125 h 555625"/>
                  <a:gd name="connsiteX12" fmla="*/ 24625 w 2608121"/>
                  <a:gd name="connsiteY12" fmla="*/ 244475 h 555625"/>
                  <a:gd name="connsiteX0" fmla="*/ 20208 w 2622754"/>
                  <a:gd name="connsiteY0" fmla="*/ 244475 h 555625"/>
                  <a:gd name="connsiteX1" fmla="*/ 23383 w 2622754"/>
                  <a:gd name="connsiteY1" fmla="*/ 292100 h 555625"/>
                  <a:gd name="connsiteX2" fmla="*/ 471058 w 2622754"/>
                  <a:gd name="connsiteY2" fmla="*/ 555625 h 555625"/>
                  <a:gd name="connsiteX3" fmla="*/ 2572908 w 2622754"/>
                  <a:gd name="connsiteY3" fmla="*/ 485775 h 555625"/>
                  <a:gd name="connsiteX4" fmla="*/ 2576083 w 2622754"/>
                  <a:gd name="connsiteY4" fmla="*/ 142875 h 555625"/>
                  <a:gd name="connsiteX5" fmla="*/ 1629933 w 2622754"/>
                  <a:gd name="connsiteY5" fmla="*/ 0 h 555625"/>
                  <a:gd name="connsiteX6" fmla="*/ 29733 w 2622754"/>
                  <a:gd name="connsiteY6" fmla="*/ 38100 h 555625"/>
                  <a:gd name="connsiteX7" fmla="*/ 26558 w 2622754"/>
                  <a:gd name="connsiteY7" fmla="*/ 76200 h 555625"/>
                  <a:gd name="connsiteX8" fmla="*/ 486933 w 2622754"/>
                  <a:gd name="connsiteY8" fmla="*/ 244475 h 555625"/>
                  <a:gd name="connsiteX9" fmla="*/ 2493533 w 2622754"/>
                  <a:gd name="connsiteY9" fmla="*/ 209550 h 555625"/>
                  <a:gd name="connsiteX10" fmla="*/ 2503058 w 2622754"/>
                  <a:gd name="connsiteY10" fmla="*/ 425450 h 555625"/>
                  <a:gd name="connsiteX11" fmla="*/ 496458 w 2622754"/>
                  <a:gd name="connsiteY11" fmla="*/ 492125 h 555625"/>
                  <a:gd name="connsiteX12" fmla="*/ 20208 w 2622754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63500 w 2599371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85775 w 2599371"/>
                  <a:gd name="connsiteY11" fmla="*/ 488950 h 555625"/>
                  <a:gd name="connsiteX12" fmla="*/ 63500 w 2599371"/>
                  <a:gd name="connsiteY12" fmla="*/ 244475 h 555625"/>
                  <a:gd name="connsiteX0" fmla="*/ 96355 w 2632226"/>
                  <a:gd name="connsiteY0" fmla="*/ 244475 h 555625"/>
                  <a:gd name="connsiteX1" fmla="*/ 36030 w 2632226"/>
                  <a:gd name="connsiteY1" fmla="*/ 247650 h 555625"/>
                  <a:gd name="connsiteX2" fmla="*/ 32855 w 2632226"/>
                  <a:gd name="connsiteY2" fmla="*/ 292100 h 555625"/>
                  <a:gd name="connsiteX3" fmla="*/ 480530 w 2632226"/>
                  <a:gd name="connsiteY3" fmla="*/ 555625 h 555625"/>
                  <a:gd name="connsiteX4" fmla="*/ 2582380 w 2632226"/>
                  <a:gd name="connsiteY4" fmla="*/ 485775 h 555625"/>
                  <a:gd name="connsiteX5" fmla="*/ 2585555 w 2632226"/>
                  <a:gd name="connsiteY5" fmla="*/ 142875 h 555625"/>
                  <a:gd name="connsiteX6" fmla="*/ 1639405 w 2632226"/>
                  <a:gd name="connsiteY6" fmla="*/ 0 h 555625"/>
                  <a:gd name="connsiteX7" fmla="*/ 39205 w 2632226"/>
                  <a:gd name="connsiteY7" fmla="*/ 38100 h 555625"/>
                  <a:gd name="connsiteX8" fmla="*/ 36030 w 2632226"/>
                  <a:gd name="connsiteY8" fmla="*/ 76200 h 555625"/>
                  <a:gd name="connsiteX9" fmla="*/ 496405 w 2632226"/>
                  <a:gd name="connsiteY9" fmla="*/ 244475 h 555625"/>
                  <a:gd name="connsiteX10" fmla="*/ 2503005 w 2632226"/>
                  <a:gd name="connsiteY10" fmla="*/ 209550 h 555625"/>
                  <a:gd name="connsiteX11" fmla="*/ 2512530 w 2632226"/>
                  <a:gd name="connsiteY11" fmla="*/ 425450 h 555625"/>
                  <a:gd name="connsiteX12" fmla="*/ 518630 w 2632226"/>
                  <a:gd name="connsiteY12" fmla="*/ 488950 h 555625"/>
                  <a:gd name="connsiteX13" fmla="*/ 96355 w 2632226"/>
                  <a:gd name="connsiteY13" fmla="*/ 244475 h 555625"/>
                  <a:gd name="connsiteX0" fmla="*/ 105580 w 2641451"/>
                  <a:gd name="connsiteY0" fmla="*/ 244475 h 555625"/>
                  <a:gd name="connsiteX1" fmla="*/ 19061 w 2641451"/>
                  <a:gd name="connsiteY1" fmla="*/ 226218 h 555625"/>
                  <a:gd name="connsiteX2" fmla="*/ 42080 w 2641451"/>
                  <a:gd name="connsiteY2" fmla="*/ 292100 h 555625"/>
                  <a:gd name="connsiteX3" fmla="*/ 489755 w 2641451"/>
                  <a:gd name="connsiteY3" fmla="*/ 555625 h 555625"/>
                  <a:gd name="connsiteX4" fmla="*/ 2591605 w 2641451"/>
                  <a:gd name="connsiteY4" fmla="*/ 485775 h 555625"/>
                  <a:gd name="connsiteX5" fmla="*/ 2594780 w 2641451"/>
                  <a:gd name="connsiteY5" fmla="*/ 142875 h 555625"/>
                  <a:gd name="connsiteX6" fmla="*/ 1648630 w 2641451"/>
                  <a:gd name="connsiteY6" fmla="*/ 0 h 555625"/>
                  <a:gd name="connsiteX7" fmla="*/ 48430 w 2641451"/>
                  <a:gd name="connsiteY7" fmla="*/ 38100 h 555625"/>
                  <a:gd name="connsiteX8" fmla="*/ 45255 w 2641451"/>
                  <a:gd name="connsiteY8" fmla="*/ 76200 h 555625"/>
                  <a:gd name="connsiteX9" fmla="*/ 505630 w 2641451"/>
                  <a:gd name="connsiteY9" fmla="*/ 244475 h 555625"/>
                  <a:gd name="connsiteX10" fmla="*/ 2512230 w 2641451"/>
                  <a:gd name="connsiteY10" fmla="*/ 209550 h 555625"/>
                  <a:gd name="connsiteX11" fmla="*/ 2521755 w 2641451"/>
                  <a:gd name="connsiteY11" fmla="*/ 425450 h 555625"/>
                  <a:gd name="connsiteX12" fmla="*/ 527855 w 2641451"/>
                  <a:gd name="connsiteY12" fmla="*/ 488950 h 555625"/>
                  <a:gd name="connsiteX13" fmla="*/ 105580 w 2641451"/>
                  <a:gd name="connsiteY13" fmla="*/ 244475 h 555625"/>
                  <a:gd name="connsiteX0" fmla="*/ 100036 w 2635907"/>
                  <a:gd name="connsiteY0" fmla="*/ 244475 h 555625"/>
                  <a:gd name="connsiteX1" fmla="*/ 27804 w 2635907"/>
                  <a:gd name="connsiteY1" fmla="*/ 266699 h 555625"/>
                  <a:gd name="connsiteX2" fmla="*/ 36536 w 2635907"/>
                  <a:gd name="connsiteY2" fmla="*/ 292100 h 555625"/>
                  <a:gd name="connsiteX3" fmla="*/ 484211 w 2635907"/>
                  <a:gd name="connsiteY3" fmla="*/ 555625 h 555625"/>
                  <a:gd name="connsiteX4" fmla="*/ 2586061 w 2635907"/>
                  <a:gd name="connsiteY4" fmla="*/ 485775 h 555625"/>
                  <a:gd name="connsiteX5" fmla="*/ 2589236 w 2635907"/>
                  <a:gd name="connsiteY5" fmla="*/ 142875 h 555625"/>
                  <a:gd name="connsiteX6" fmla="*/ 1643086 w 2635907"/>
                  <a:gd name="connsiteY6" fmla="*/ 0 h 555625"/>
                  <a:gd name="connsiteX7" fmla="*/ 42886 w 2635907"/>
                  <a:gd name="connsiteY7" fmla="*/ 38100 h 555625"/>
                  <a:gd name="connsiteX8" fmla="*/ 39711 w 2635907"/>
                  <a:gd name="connsiteY8" fmla="*/ 76200 h 555625"/>
                  <a:gd name="connsiteX9" fmla="*/ 500086 w 2635907"/>
                  <a:gd name="connsiteY9" fmla="*/ 244475 h 555625"/>
                  <a:gd name="connsiteX10" fmla="*/ 2506686 w 2635907"/>
                  <a:gd name="connsiteY10" fmla="*/ 209550 h 555625"/>
                  <a:gd name="connsiteX11" fmla="*/ 2516211 w 2635907"/>
                  <a:gd name="connsiteY11" fmla="*/ 425450 h 555625"/>
                  <a:gd name="connsiteX12" fmla="*/ 522311 w 2635907"/>
                  <a:gd name="connsiteY12" fmla="*/ 488950 h 555625"/>
                  <a:gd name="connsiteX13" fmla="*/ 100036 w 2635907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98616 w 2634487"/>
                  <a:gd name="connsiteY0" fmla="*/ 244475 h 555625"/>
                  <a:gd name="connsiteX1" fmla="*/ 16859 w 2634487"/>
                  <a:gd name="connsiteY1" fmla="*/ 226218 h 555625"/>
                  <a:gd name="connsiteX2" fmla="*/ 35116 w 2634487"/>
                  <a:gd name="connsiteY2" fmla="*/ 292100 h 555625"/>
                  <a:gd name="connsiteX3" fmla="*/ 482791 w 2634487"/>
                  <a:gd name="connsiteY3" fmla="*/ 555625 h 555625"/>
                  <a:gd name="connsiteX4" fmla="*/ 2584641 w 2634487"/>
                  <a:gd name="connsiteY4" fmla="*/ 485775 h 555625"/>
                  <a:gd name="connsiteX5" fmla="*/ 2587816 w 2634487"/>
                  <a:gd name="connsiteY5" fmla="*/ 142875 h 555625"/>
                  <a:gd name="connsiteX6" fmla="*/ 1641666 w 2634487"/>
                  <a:gd name="connsiteY6" fmla="*/ 0 h 555625"/>
                  <a:gd name="connsiteX7" fmla="*/ 41466 w 2634487"/>
                  <a:gd name="connsiteY7" fmla="*/ 38100 h 555625"/>
                  <a:gd name="connsiteX8" fmla="*/ 38291 w 2634487"/>
                  <a:gd name="connsiteY8" fmla="*/ 76200 h 555625"/>
                  <a:gd name="connsiteX9" fmla="*/ 498666 w 2634487"/>
                  <a:gd name="connsiteY9" fmla="*/ 244475 h 555625"/>
                  <a:gd name="connsiteX10" fmla="*/ 2505266 w 2634487"/>
                  <a:gd name="connsiteY10" fmla="*/ 209550 h 555625"/>
                  <a:gd name="connsiteX11" fmla="*/ 2514791 w 2634487"/>
                  <a:gd name="connsiteY11" fmla="*/ 425450 h 555625"/>
                  <a:gd name="connsiteX12" fmla="*/ 520891 w 2634487"/>
                  <a:gd name="connsiteY12" fmla="*/ 488950 h 555625"/>
                  <a:gd name="connsiteX13" fmla="*/ 98616 w 2634487"/>
                  <a:gd name="connsiteY13" fmla="*/ 244475 h 555625"/>
                  <a:gd name="connsiteX0" fmla="*/ 81757 w 2617628"/>
                  <a:gd name="connsiteY0" fmla="*/ 244475 h 555625"/>
                  <a:gd name="connsiteX1" fmla="*/ 0 w 2617628"/>
                  <a:gd name="connsiteY1" fmla="*/ 226218 h 555625"/>
                  <a:gd name="connsiteX2" fmla="*/ 18257 w 2617628"/>
                  <a:gd name="connsiteY2" fmla="*/ 292100 h 555625"/>
                  <a:gd name="connsiteX3" fmla="*/ 465932 w 2617628"/>
                  <a:gd name="connsiteY3" fmla="*/ 555625 h 555625"/>
                  <a:gd name="connsiteX4" fmla="*/ 2567782 w 2617628"/>
                  <a:gd name="connsiteY4" fmla="*/ 485775 h 555625"/>
                  <a:gd name="connsiteX5" fmla="*/ 2570957 w 2617628"/>
                  <a:gd name="connsiteY5" fmla="*/ 142875 h 555625"/>
                  <a:gd name="connsiteX6" fmla="*/ 1624807 w 2617628"/>
                  <a:gd name="connsiteY6" fmla="*/ 0 h 555625"/>
                  <a:gd name="connsiteX7" fmla="*/ 24607 w 2617628"/>
                  <a:gd name="connsiteY7" fmla="*/ 38100 h 555625"/>
                  <a:gd name="connsiteX8" fmla="*/ 21432 w 2617628"/>
                  <a:gd name="connsiteY8" fmla="*/ 76200 h 555625"/>
                  <a:gd name="connsiteX9" fmla="*/ 481807 w 2617628"/>
                  <a:gd name="connsiteY9" fmla="*/ 244475 h 555625"/>
                  <a:gd name="connsiteX10" fmla="*/ 2488407 w 2617628"/>
                  <a:gd name="connsiteY10" fmla="*/ 209550 h 555625"/>
                  <a:gd name="connsiteX11" fmla="*/ 2497932 w 2617628"/>
                  <a:gd name="connsiteY11" fmla="*/ 425450 h 555625"/>
                  <a:gd name="connsiteX12" fmla="*/ 504032 w 2617628"/>
                  <a:gd name="connsiteY12" fmla="*/ 488950 h 555625"/>
                  <a:gd name="connsiteX13" fmla="*/ 81757 w 2617628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9844 w 2603340"/>
                  <a:gd name="connsiteY7" fmla="*/ 33337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0955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3340" h="555625">
                    <a:moveTo>
                      <a:pt x="67469" y="244475"/>
                    </a:moveTo>
                    <a:cubicBezTo>
                      <a:pt x="66940" y="247651"/>
                      <a:pt x="46301" y="239713"/>
                      <a:pt x="0" y="242887"/>
                    </a:cubicBezTo>
                    <a:cubicBezTo>
                      <a:pt x="6086" y="288924"/>
                      <a:pt x="-2116" y="262732"/>
                      <a:pt x="3969" y="292100"/>
                    </a:cubicBezTo>
                    <a:lnTo>
                      <a:pt x="451644" y="555625"/>
                    </a:lnTo>
                    <a:lnTo>
                      <a:pt x="2553494" y="485775"/>
                    </a:lnTo>
                    <a:cubicBezTo>
                      <a:pt x="2605352" y="396875"/>
                      <a:pt x="2631811" y="276225"/>
                      <a:pt x="2556669" y="142875"/>
                    </a:cubicBezTo>
                    <a:lnTo>
                      <a:pt x="1610519" y="0"/>
                    </a:lnTo>
                    <a:lnTo>
                      <a:pt x="10319" y="30955"/>
                    </a:lnTo>
                    <a:lnTo>
                      <a:pt x="7144" y="76200"/>
                    </a:lnTo>
                    <a:lnTo>
                      <a:pt x="467519" y="244475"/>
                    </a:lnTo>
                    <a:lnTo>
                      <a:pt x="2474119" y="209550"/>
                    </a:lnTo>
                    <a:cubicBezTo>
                      <a:pt x="2527565" y="280988"/>
                      <a:pt x="2515923" y="346075"/>
                      <a:pt x="2483644" y="425450"/>
                    </a:cubicBezTo>
                    <a:lnTo>
                      <a:pt x="489744" y="488950"/>
                    </a:lnTo>
                    <a:lnTo>
                      <a:pt x="67469" y="24447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 dirty="0"/>
              </a:p>
            </p:txBody>
          </p:sp>
          <p:sp>
            <p:nvSpPr>
              <p:cNvPr id="15" name="Freeform 28">
                <a:extLst>
                  <a:ext uri="{FF2B5EF4-FFF2-40B4-BE49-F238E27FC236}">
                    <a16:creationId xmlns:a16="http://schemas.microsoft.com/office/drawing/2014/main" id="{2BAA341A-C14F-416E-9AC9-8B9F73626165}"/>
                  </a:ext>
                </a:extLst>
              </p:cNvPr>
              <p:cNvSpPr/>
              <p:nvPr/>
            </p:nvSpPr>
            <p:spPr>
              <a:xfrm>
                <a:off x="3695702" y="3233738"/>
                <a:ext cx="2458684" cy="383382"/>
              </a:xfrm>
              <a:custGeom>
                <a:avLst/>
                <a:gdLst>
                  <a:gd name="connsiteX0" fmla="*/ 7144 w 2424113"/>
                  <a:gd name="connsiteY0" fmla="*/ 0 h 378619"/>
                  <a:gd name="connsiteX1" fmla="*/ 0 w 2424113"/>
                  <a:gd name="connsiteY1" fmla="*/ 130969 h 378619"/>
                  <a:gd name="connsiteX2" fmla="*/ 431007 w 2424113"/>
                  <a:gd name="connsiteY2" fmla="*/ 378619 h 378619"/>
                  <a:gd name="connsiteX3" fmla="*/ 2424113 w 2424113"/>
                  <a:gd name="connsiteY3" fmla="*/ 304800 h 378619"/>
                  <a:gd name="connsiteX4" fmla="*/ 2414588 w 2424113"/>
                  <a:gd name="connsiteY4" fmla="*/ 109538 h 378619"/>
                  <a:gd name="connsiteX5" fmla="*/ 428625 w 2424113"/>
                  <a:gd name="connsiteY5" fmla="*/ 150019 h 378619"/>
                  <a:gd name="connsiteX6" fmla="*/ 7144 w 2424113"/>
                  <a:gd name="connsiteY6" fmla="*/ 0 h 378619"/>
                  <a:gd name="connsiteX0" fmla="*/ 7144 w 2436996"/>
                  <a:gd name="connsiteY0" fmla="*/ 0 h 378619"/>
                  <a:gd name="connsiteX1" fmla="*/ 0 w 2436996"/>
                  <a:gd name="connsiteY1" fmla="*/ 130969 h 378619"/>
                  <a:gd name="connsiteX2" fmla="*/ 431007 w 2436996"/>
                  <a:gd name="connsiteY2" fmla="*/ 378619 h 378619"/>
                  <a:gd name="connsiteX3" fmla="*/ 2424113 w 2436996"/>
                  <a:gd name="connsiteY3" fmla="*/ 304800 h 378619"/>
                  <a:gd name="connsiteX4" fmla="*/ 2414588 w 2436996"/>
                  <a:gd name="connsiteY4" fmla="*/ 109538 h 378619"/>
                  <a:gd name="connsiteX5" fmla="*/ 428625 w 2436996"/>
                  <a:gd name="connsiteY5" fmla="*/ 150019 h 378619"/>
                  <a:gd name="connsiteX6" fmla="*/ 7144 w 2436996"/>
                  <a:gd name="connsiteY6" fmla="*/ 0 h 378619"/>
                  <a:gd name="connsiteX0" fmla="*/ 7144 w 2448855"/>
                  <a:gd name="connsiteY0" fmla="*/ 0 h 378619"/>
                  <a:gd name="connsiteX1" fmla="*/ 0 w 2448855"/>
                  <a:gd name="connsiteY1" fmla="*/ 130969 h 378619"/>
                  <a:gd name="connsiteX2" fmla="*/ 431007 w 2448855"/>
                  <a:gd name="connsiteY2" fmla="*/ 378619 h 378619"/>
                  <a:gd name="connsiteX3" fmla="*/ 2424113 w 2448855"/>
                  <a:gd name="connsiteY3" fmla="*/ 304800 h 378619"/>
                  <a:gd name="connsiteX4" fmla="*/ 2414588 w 2448855"/>
                  <a:gd name="connsiteY4" fmla="*/ 109538 h 378619"/>
                  <a:gd name="connsiteX5" fmla="*/ 428625 w 2448855"/>
                  <a:gd name="connsiteY5" fmla="*/ 150019 h 378619"/>
                  <a:gd name="connsiteX6" fmla="*/ 7144 w 2448855"/>
                  <a:gd name="connsiteY6" fmla="*/ 0 h 378619"/>
                  <a:gd name="connsiteX0" fmla="*/ 7144 w 2444270"/>
                  <a:gd name="connsiteY0" fmla="*/ 0 h 378619"/>
                  <a:gd name="connsiteX1" fmla="*/ 0 w 2444270"/>
                  <a:gd name="connsiteY1" fmla="*/ 130969 h 378619"/>
                  <a:gd name="connsiteX2" fmla="*/ 431007 w 2444270"/>
                  <a:gd name="connsiteY2" fmla="*/ 378619 h 378619"/>
                  <a:gd name="connsiteX3" fmla="*/ 2414588 w 2444270"/>
                  <a:gd name="connsiteY3" fmla="*/ 314325 h 378619"/>
                  <a:gd name="connsiteX4" fmla="*/ 2414588 w 2444270"/>
                  <a:gd name="connsiteY4" fmla="*/ 109538 h 378619"/>
                  <a:gd name="connsiteX5" fmla="*/ 428625 w 2444270"/>
                  <a:gd name="connsiteY5" fmla="*/ 150019 h 378619"/>
                  <a:gd name="connsiteX6" fmla="*/ 7144 w 2444270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28625 w 2446779"/>
                  <a:gd name="connsiteY5" fmla="*/ 150019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2913 w 2446779"/>
                  <a:gd name="connsiteY5" fmla="*/ 142875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5294 w 2446779"/>
                  <a:gd name="connsiteY5" fmla="*/ 135731 h 378619"/>
                  <a:gd name="connsiteX6" fmla="*/ 7144 w 2446779"/>
                  <a:gd name="connsiteY6" fmla="*/ 0 h 378619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14287 w 2451541"/>
                  <a:gd name="connsiteY0" fmla="*/ 0 h 385763"/>
                  <a:gd name="connsiteX1" fmla="*/ 0 w 2451541"/>
                  <a:gd name="connsiteY1" fmla="*/ 145257 h 385763"/>
                  <a:gd name="connsiteX2" fmla="*/ 435769 w 2451541"/>
                  <a:gd name="connsiteY2" fmla="*/ 385763 h 385763"/>
                  <a:gd name="connsiteX3" fmla="*/ 2419350 w 2451541"/>
                  <a:gd name="connsiteY3" fmla="*/ 321469 h 385763"/>
                  <a:gd name="connsiteX4" fmla="*/ 2419350 w 2451541"/>
                  <a:gd name="connsiteY4" fmla="*/ 107157 h 385763"/>
                  <a:gd name="connsiteX5" fmla="*/ 450056 w 2451541"/>
                  <a:gd name="connsiteY5" fmla="*/ 142875 h 385763"/>
                  <a:gd name="connsiteX6" fmla="*/ 14287 w 2451541"/>
                  <a:gd name="connsiteY6" fmla="*/ 0 h 385763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11905 w 2458684"/>
                  <a:gd name="connsiteY0" fmla="*/ 0 h 383382"/>
                  <a:gd name="connsiteX1" fmla="*/ 0 w 2458684"/>
                  <a:gd name="connsiteY1" fmla="*/ 138114 h 383382"/>
                  <a:gd name="connsiteX2" fmla="*/ 442912 w 2458684"/>
                  <a:gd name="connsiteY2" fmla="*/ 383382 h 383382"/>
                  <a:gd name="connsiteX3" fmla="*/ 2426493 w 2458684"/>
                  <a:gd name="connsiteY3" fmla="*/ 319088 h 383382"/>
                  <a:gd name="connsiteX4" fmla="*/ 2426493 w 2458684"/>
                  <a:gd name="connsiteY4" fmla="*/ 104776 h 383382"/>
                  <a:gd name="connsiteX5" fmla="*/ 457199 w 2458684"/>
                  <a:gd name="connsiteY5" fmla="*/ 140494 h 383382"/>
                  <a:gd name="connsiteX6" fmla="*/ 11905 w 2458684"/>
                  <a:gd name="connsiteY6" fmla="*/ 0 h 383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8684" h="383382">
                    <a:moveTo>
                      <a:pt x="11905" y="0"/>
                    </a:moveTo>
                    <a:cubicBezTo>
                      <a:pt x="25399" y="53182"/>
                      <a:pt x="19843" y="123033"/>
                      <a:pt x="0" y="138114"/>
                    </a:cubicBezTo>
                    <a:lnTo>
                      <a:pt x="442912" y="383382"/>
                    </a:lnTo>
                    <a:lnTo>
                      <a:pt x="2426493" y="319088"/>
                    </a:lnTo>
                    <a:cubicBezTo>
                      <a:pt x="2466181" y="277813"/>
                      <a:pt x="2472531" y="174625"/>
                      <a:pt x="2426493" y="104776"/>
                    </a:cubicBezTo>
                    <a:lnTo>
                      <a:pt x="457199" y="140494"/>
                    </a:lnTo>
                    <a:lnTo>
                      <a:pt x="1190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3601"/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46A9CB8-855A-438E-815C-9CC4D6395D43}"/>
              </a:ext>
            </a:extLst>
          </p:cNvPr>
          <p:cNvGrpSpPr/>
          <p:nvPr/>
        </p:nvGrpSpPr>
        <p:grpSpPr>
          <a:xfrm>
            <a:off x="6853765" y="1"/>
            <a:ext cx="5338235" cy="475860"/>
            <a:chOff x="1487532" y="2017033"/>
            <a:chExt cx="2952328" cy="376914"/>
          </a:xfrm>
        </p:grpSpPr>
        <p:sp>
          <p:nvSpPr>
            <p:cNvPr id="25" name="Rectangle 9">
              <a:extLst>
                <a:ext uri="{FF2B5EF4-FFF2-40B4-BE49-F238E27FC236}">
                  <a16:creationId xmlns:a16="http://schemas.microsoft.com/office/drawing/2014/main" id="{E9F9E0C1-D5A6-4617-8070-D67CBA2B3EFA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600"/>
            </a:p>
          </p:txBody>
        </p:sp>
        <p:sp>
          <p:nvSpPr>
            <p:cNvPr id="26" name="Rectangle 6">
              <a:extLst>
                <a:ext uri="{FF2B5EF4-FFF2-40B4-BE49-F238E27FC236}">
                  <a16:creationId xmlns:a16="http://schemas.microsoft.com/office/drawing/2014/main" id="{C7E5B4DA-8BF8-4E04-AC15-15FBC1E6020B}"/>
                </a:ext>
              </a:extLst>
            </p:cNvPr>
            <p:cNvSpPr/>
            <p:nvPr/>
          </p:nvSpPr>
          <p:spPr>
            <a:xfrm flipH="1">
              <a:off x="1487532" y="2017033"/>
              <a:ext cx="2952328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600"/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27CB4732-19F4-41D3-A198-2FB2954A36A4}"/>
              </a:ext>
            </a:extLst>
          </p:cNvPr>
          <p:cNvSpPr/>
          <p:nvPr/>
        </p:nvSpPr>
        <p:spPr>
          <a:xfrm>
            <a:off x="1" y="1"/>
            <a:ext cx="12192000" cy="787399"/>
          </a:xfrm>
          <a:prstGeom prst="rect">
            <a:avLst/>
          </a:prstGeom>
          <a:solidFill>
            <a:schemeClr val="accent4">
              <a:lumMod val="60000"/>
              <a:lumOff val="40000"/>
              <a:alpha val="51000"/>
            </a:schemeClr>
          </a:solidFill>
          <a:ln>
            <a:noFill/>
          </a:ln>
          <a:effectLst>
            <a:reflection blurRad="6350" stA="50000" endA="300" endPos="90000" dir="5400000" sy="-100000" algn="bl" rotWithShape="0"/>
            <a:softEdge rad="127000"/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ic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800" y="2286002"/>
            <a:ext cx="5201491" cy="1950559"/>
          </a:xfrm>
          <a:prstGeom prst="rect">
            <a:avLst/>
          </a:prstGeom>
        </p:spPr>
      </p:pic>
      <p:pic>
        <p:nvPicPr>
          <p:cNvPr id="3" name="Picture 2" descr="Pictur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5600" y="3962400"/>
            <a:ext cx="3624688" cy="1143000"/>
          </a:xfrm>
          <a:prstGeom prst="rect">
            <a:avLst/>
          </a:prstGeom>
        </p:spPr>
      </p:pic>
      <p:pic>
        <p:nvPicPr>
          <p:cNvPr id="4" name="Picture 3" descr="fdgfdg.png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438400" y="4191000"/>
            <a:ext cx="1032171" cy="774128"/>
          </a:xfrm>
          <a:prstGeom prst="rect">
            <a:avLst/>
          </a:prstGeom>
        </p:spPr>
      </p:pic>
      <p:pic>
        <p:nvPicPr>
          <p:cNvPr id="5" name="Picture 4" descr="ffdgfdgfg.png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432800" y="3886200"/>
            <a:ext cx="1032171" cy="774128"/>
          </a:xfrm>
          <a:prstGeom prst="rect">
            <a:avLst/>
          </a:prstGeom>
        </p:spPr>
      </p:pic>
      <p:pic>
        <p:nvPicPr>
          <p:cNvPr id="6" name="Picture 5" descr="cvfvbf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35200" y="3581400"/>
            <a:ext cx="1320800" cy="288600"/>
          </a:xfrm>
          <a:prstGeom prst="rect">
            <a:avLst/>
          </a:prstGeom>
        </p:spPr>
      </p:pic>
      <p:pic>
        <p:nvPicPr>
          <p:cNvPr id="7" name="Picture 6" descr="ffgfgfdg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21600" y="3352800"/>
            <a:ext cx="1219200" cy="266400"/>
          </a:xfrm>
          <a:prstGeom prst="rect">
            <a:avLst/>
          </a:prstGeom>
        </p:spPr>
      </p:pic>
      <p:pic>
        <p:nvPicPr>
          <p:cNvPr id="8" name="Picture 7" descr="Picture8sdfsdf.png"/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438400" y="2514600"/>
            <a:ext cx="1032171" cy="774128"/>
          </a:xfrm>
          <a:prstGeom prst="rect">
            <a:avLst/>
          </a:prstGeom>
        </p:spPr>
      </p:pic>
      <p:pic>
        <p:nvPicPr>
          <p:cNvPr id="9" name="Picture 8" descr="xdfgdfgfd.png"/>
          <p:cNvPicPr>
            <a:picLocks noChangeAspect="1"/>
          </p:cNvPicPr>
          <p:nvPr/>
        </p:nvPicPr>
        <p:blipFill>
          <a:blip r:embed="rId9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432800" y="2362200"/>
            <a:ext cx="1032171" cy="774128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2286001"/>
            <a:ext cx="2540000" cy="379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867" b="1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rPr>
              <a:t>ADD CONTENT HERE</a:t>
            </a:r>
            <a:endParaRPr lang="ko-KR" altLang="en-US" sz="1867" b="1" dirty="0">
              <a:solidFill>
                <a:schemeClr val="accent4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3632" y="3581400"/>
            <a:ext cx="2215543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1867" b="1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rPr>
              <a:t>ADD CONTENT HERE</a:t>
            </a:r>
            <a:endParaRPr lang="ko-KR" altLang="en-US" sz="1867" b="1" dirty="0">
              <a:solidFill>
                <a:schemeClr val="accent4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68432" y="4876800"/>
            <a:ext cx="2215543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1867" b="1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rPr>
              <a:t>ADD CONTENT HERE</a:t>
            </a:r>
            <a:endParaRPr lang="ko-KR" altLang="en-US" sz="1867" b="1" dirty="0">
              <a:solidFill>
                <a:schemeClr val="accent4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9106032" y="2057400"/>
            <a:ext cx="2215543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1867" b="1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rPr>
              <a:t>ADD CONTENT HERE</a:t>
            </a:r>
            <a:endParaRPr lang="ko-KR" altLang="en-US" sz="1867" b="1" dirty="0">
              <a:solidFill>
                <a:schemeClr val="accent4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699632" y="3352800"/>
            <a:ext cx="2215543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1867" b="1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rPr>
              <a:t>ADD CONTENT HERE</a:t>
            </a:r>
            <a:endParaRPr lang="ko-KR" altLang="en-US" sz="1867" b="1" dirty="0">
              <a:solidFill>
                <a:schemeClr val="accent4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9207632" y="4648200"/>
            <a:ext cx="2215543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1867" b="1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rPr>
              <a:t>ADD CONTENT HERE</a:t>
            </a:r>
            <a:endParaRPr lang="ko-KR" altLang="en-US" sz="1867" b="1" dirty="0">
              <a:solidFill>
                <a:schemeClr val="accent4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727200" y="685801"/>
            <a:ext cx="6096000" cy="234929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800"/>
              </a:spcBef>
            </a:pPr>
            <a:r>
              <a:rPr lang="en-US" sz="3733" b="1" dirty="0" err="1">
                <a:solidFill>
                  <a:schemeClr val="bg1"/>
                </a:solidFill>
              </a:rPr>
              <a:t>Lorem</a:t>
            </a:r>
            <a:r>
              <a:rPr lang="en-US" sz="3733" b="1" dirty="0">
                <a:solidFill>
                  <a:schemeClr val="bg1"/>
                </a:solidFill>
              </a:rPr>
              <a:t> </a:t>
            </a:r>
            <a:r>
              <a:rPr lang="en-US" sz="3733" b="1" dirty="0" err="1">
                <a:solidFill>
                  <a:schemeClr val="bg1"/>
                </a:solidFill>
              </a:rPr>
              <a:t>Ipsum</a:t>
            </a:r>
            <a:endParaRPr lang="en-US" sz="3733" b="1" dirty="0">
              <a:solidFill>
                <a:schemeClr val="bg1"/>
              </a:solidFill>
            </a:endParaRPr>
          </a:p>
          <a:p>
            <a:pPr>
              <a:spcBef>
                <a:spcPts val="800"/>
              </a:spcBef>
              <a:buClr>
                <a:schemeClr val="dk1"/>
              </a:buClr>
              <a:buSzPts val="1100"/>
            </a:pPr>
            <a:r>
              <a:rPr lang="en-US" sz="3200" dirty="0">
                <a:solidFill>
                  <a:schemeClr val="bg1"/>
                </a:solidFill>
              </a:rPr>
              <a:t>You can add more text here by using  your </a:t>
            </a:r>
          </a:p>
          <a:p>
            <a:pPr>
              <a:spcBef>
                <a:spcPts val="800"/>
              </a:spcBef>
              <a:buClr>
                <a:schemeClr val="dk1"/>
              </a:buClr>
              <a:buSzPts val="1100"/>
            </a:pPr>
            <a:r>
              <a:rPr lang="en-US" sz="3200" dirty="0">
                <a:solidFill>
                  <a:schemeClr val="bg1"/>
                </a:solidFill>
              </a:rPr>
              <a:t>Theme of working.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B1DEA87-5A5F-4FFA-8934-9C26E8902D12}"/>
              </a:ext>
            </a:extLst>
          </p:cNvPr>
          <p:cNvGrpSpPr/>
          <p:nvPr/>
        </p:nvGrpSpPr>
        <p:grpSpPr>
          <a:xfrm flipH="1">
            <a:off x="0" y="0"/>
            <a:ext cx="1578216" cy="1040677"/>
            <a:chOff x="3983887" y="4061275"/>
            <a:chExt cx="2122406" cy="1866023"/>
          </a:xfrm>
        </p:grpSpPr>
        <p:grpSp>
          <p:nvGrpSpPr>
            <p:cNvPr id="22" name="Group 47">
              <a:extLst>
                <a:ext uri="{FF2B5EF4-FFF2-40B4-BE49-F238E27FC236}">
                  <a16:creationId xmlns:a16="http://schemas.microsoft.com/office/drawing/2014/main" id="{7782A974-77A5-4765-BF6E-FFE22E7B5C69}"/>
                </a:ext>
              </a:extLst>
            </p:cNvPr>
            <p:cNvGrpSpPr/>
            <p:nvPr/>
          </p:nvGrpSpPr>
          <p:grpSpPr>
            <a:xfrm>
              <a:off x="3983887" y="5358975"/>
              <a:ext cx="2049157" cy="568323"/>
              <a:chOff x="3622676" y="3492499"/>
              <a:chExt cx="2575763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35" name="Freeform 15">
                <a:extLst>
                  <a:ext uri="{FF2B5EF4-FFF2-40B4-BE49-F238E27FC236}">
                    <a16:creationId xmlns:a16="http://schemas.microsoft.com/office/drawing/2014/main" id="{9E81A0D9-3256-4ECD-BCB8-63635DE1C277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5763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2985"/>
                  <a:gd name="connsiteY0" fmla="*/ 0 h 714375"/>
                  <a:gd name="connsiteX1" fmla="*/ 6350 w 2572985"/>
                  <a:gd name="connsiteY1" fmla="*/ 177800 h 714375"/>
                  <a:gd name="connsiteX2" fmla="*/ 9525 w 2572985"/>
                  <a:gd name="connsiteY2" fmla="*/ 266700 h 714375"/>
                  <a:gd name="connsiteX3" fmla="*/ 2460625 w 2572985"/>
                  <a:gd name="connsiteY3" fmla="*/ 273050 h 714375"/>
                  <a:gd name="connsiteX4" fmla="*/ 2457450 w 2572985"/>
                  <a:gd name="connsiteY4" fmla="*/ 587375 h 714375"/>
                  <a:gd name="connsiteX5" fmla="*/ 66675 w 2572985"/>
                  <a:gd name="connsiteY5" fmla="*/ 590550 h 714375"/>
                  <a:gd name="connsiteX6" fmla="*/ 88900 w 2572985"/>
                  <a:gd name="connsiteY6" fmla="*/ 593725 h 714375"/>
                  <a:gd name="connsiteX7" fmla="*/ 92075 w 2572985"/>
                  <a:gd name="connsiteY7" fmla="*/ 546100 h 714375"/>
                  <a:gd name="connsiteX8" fmla="*/ 0 w 2572985"/>
                  <a:gd name="connsiteY8" fmla="*/ 619125 h 714375"/>
                  <a:gd name="connsiteX9" fmla="*/ 6350 w 2572985"/>
                  <a:gd name="connsiteY9" fmla="*/ 714375 h 714375"/>
                  <a:gd name="connsiteX10" fmla="*/ 2565400 w 2572985"/>
                  <a:gd name="connsiteY10" fmla="*/ 714375 h 714375"/>
                  <a:gd name="connsiteX11" fmla="*/ 2565567 w 2572985"/>
                  <a:gd name="connsiteY11" fmla="*/ 205427 h 714375"/>
                  <a:gd name="connsiteX12" fmla="*/ 2295525 w 2572985"/>
                  <a:gd name="connsiteY12" fmla="*/ 0 h 714375"/>
                  <a:gd name="connsiteX13" fmla="*/ 225425 w 2572985"/>
                  <a:gd name="connsiteY13" fmla="*/ 0 h 714375"/>
                  <a:gd name="connsiteX0" fmla="*/ 225425 w 2575763"/>
                  <a:gd name="connsiteY0" fmla="*/ 0 h 714375"/>
                  <a:gd name="connsiteX1" fmla="*/ 6350 w 2575763"/>
                  <a:gd name="connsiteY1" fmla="*/ 177800 h 714375"/>
                  <a:gd name="connsiteX2" fmla="*/ 9525 w 2575763"/>
                  <a:gd name="connsiteY2" fmla="*/ 266700 h 714375"/>
                  <a:gd name="connsiteX3" fmla="*/ 2460625 w 2575763"/>
                  <a:gd name="connsiteY3" fmla="*/ 273050 h 714375"/>
                  <a:gd name="connsiteX4" fmla="*/ 2457450 w 2575763"/>
                  <a:gd name="connsiteY4" fmla="*/ 587375 h 714375"/>
                  <a:gd name="connsiteX5" fmla="*/ 66675 w 2575763"/>
                  <a:gd name="connsiteY5" fmla="*/ 590550 h 714375"/>
                  <a:gd name="connsiteX6" fmla="*/ 88900 w 2575763"/>
                  <a:gd name="connsiteY6" fmla="*/ 593725 h 714375"/>
                  <a:gd name="connsiteX7" fmla="*/ 92075 w 2575763"/>
                  <a:gd name="connsiteY7" fmla="*/ 546100 h 714375"/>
                  <a:gd name="connsiteX8" fmla="*/ 0 w 2575763"/>
                  <a:gd name="connsiteY8" fmla="*/ 619125 h 714375"/>
                  <a:gd name="connsiteX9" fmla="*/ 6350 w 2575763"/>
                  <a:gd name="connsiteY9" fmla="*/ 714375 h 714375"/>
                  <a:gd name="connsiteX10" fmla="*/ 2565400 w 2575763"/>
                  <a:gd name="connsiteY10" fmla="*/ 714375 h 714375"/>
                  <a:gd name="connsiteX11" fmla="*/ 2574145 w 2575763"/>
                  <a:gd name="connsiteY11" fmla="*/ 205427 h 714375"/>
                  <a:gd name="connsiteX12" fmla="*/ 2295525 w 2575763"/>
                  <a:gd name="connsiteY12" fmla="*/ 0 h 714375"/>
                  <a:gd name="connsiteX13" fmla="*/ 225425 w 2575763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5763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2028" y="381110"/>
                      <a:pt x="2574145" y="205427"/>
                    </a:cubicBezTo>
                    <a:cubicBezTo>
                      <a:pt x="2488420" y="123935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76200" dist="12700" dir="8100000" sy="-23000" kx="800400" algn="br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 dirty="0"/>
              </a:p>
            </p:txBody>
          </p:sp>
          <p:sp>
            <p:nvSpPr>
              <p:cNvPr id="36" name="Rectangle 22">
                <a:extLst>
                  <a:ext uri="{FF2B5EF4-FFF2-40B4-BE49-F238E27FC236}">
                    <a16:creationId xmlns:a16="http://schemas.microsoft.com/office/drawing/2014/main" id="{169C667E-41BB-4D4C-B430-4DB878F4F2ED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/>
              </a:p>
            </p:txBody>
          </p:sp>
        </p:grpSp>
        <p:grpSp>
          <p:nvGrpSpPr>
            <p:cNvPr id="23" name="Group 48">
              <a:extLst>
                <a:ext uri="{FF2B5EF4-FFF2-40B4-BE49-F238E27FC236}">
                  <a16:creationId xmlns:a16="http://schemas.microsoft.com/office/drawing/2014/main" id="{E281F405-2EE9-40BC-95BD-D8D982D4C430}"/>
                </a:ext>
              </a:extLst>
            </p:cNvPr>
            <p:cNvGrpSpPr/>
            <p:nvPr/>
          </p:nvGrpSpPr>
          <p:grpSpPr>
            <a:xfrm>
              <a:off x="4035197" y="5083389"/>
              <a:ext cx="2071096" cy="442029"/>
              <a:chOff x="3644106" y="3130550"/>
              <a:chExt cx="2603340" cy="55562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33" name="Freeform 18">
                <a:extLst>
                  <a:ext uri="{FF2B5EF4-FFF2-40B4-BE49-F238E27FC236}">
                    <a16:creationId xmlns:a16="http://schemas.microsoft.com/office/drawing/2014/main" id="{E730ABE9-6B4A-4770-9A61-36F22B8B0D6E}"/>
                  </a:ext>
                </a:extLst>
              </p:cNvPr>
              <p:cNvSpPr/>
              <p:nvPr/>
            </p:nvSpPr>
            <p:spPr>
              <a:xfrm>
                <a:off x="3644106" y="3130550"/>
                <a:ext cx="2603340" cy="555625"/>
              </a:xfrm>
              <a:custGeom>
                <a:avLst/>
                <a:gdLst>
                  <a:gd name="connsiteX0" fmla="*/ 47625 w 2552700"/>
                  <a:gd name="connsiteY0" fmla="*/ 374650 h 685800"/>
                  <a:gd name="connsiteX1" fmla="*/ 0 w 2552700"/>
                  <a:gd name="connsiteY1" fmla="*/ 422275 h 685800"/>
                  <a:gd name="connsiteX2" fmla="*/ 447675 w 2552700"/>
                  <a:gd name="connsiteY2" fmla="*/ 685800 h 685800"/>
                  <a:gd name="connsiteX3" fmla="*/ 2549525 w 2552700"/>
                  <a:gd name="connsiteY3" fmla="*/ 615950 h 685800"/>
                  <a:gd name="connsiteX4" fmla="*/ 2552700 w 2552700"/>
                  <a:gd name="connsiteY4" fmla="*/ 273050 h 685800"/>
                  <a:gd name="connsiteX5" fmla="*/ 1384300 w 2552700"/>
                  <a:gd name="connsiteY5" fmla="*/ 0 h 685800"/>
                  <a:gd name="connsiteX6" fmla="*/ 6350 w 2552700"/>
                  <a:gd name="connsiteY6" fmla="*/ 168275 h 685800"/>
                  <a:gd name="connsiteX7" fmla="*/ 3175 w 2552700"/>
                  <a:gd name="connsiteY7" fmla="*/ 206375 h 685800"/>
                  <a:gd name="connsiteX8" fmla="*/ 463550 w 2552700"/>
                  <a:gd name="connsiteY8" fmla="*/ 374650 h 685800"/>
                  <a:gd name="connsiteX9" fmla="*/ 2520950 w 2552700"/>
                  <a:gd name="connsiteY9" fmla="*/ 333375 h 685800"/>
                  <a:gd name="connsiteX10" fmla="*/ 2501900 w 2552700"/>
                  <a:gd name="connsiteY10" fmla="*/ 549275 h 685800"/>
                  <a:gd name="connsiteX11" fmla="*/ 473075 w 2552700"/>
                  <a:gd name="connsiteY11" fmla="*/ 622300 h 685800"/>
                  <a:gd name="connsiteX12" fmla="*/ 47625 w 2552700"/>
                  <a:gd name="connsiteY12" fmla="*/ 374650 h 685800"/>
                  <a:gd name="connsiteX0" fmla="*/ 47625 w 2552700"/>
                  <a:gd name="connsiteY0" fmla="*/ 263525 h 574675"/>
                  <a:gd name="connsiteX1" fmla="*/ 0 w 2552700"/>
                  <a:gd name="connsiteY1" fmla="*/ 311150 h 574675"/>
                  <a:gd name="connsiteX2" fmla="*/ 447675 w 2552700"/>
                  <a:gd name="connsiteY2" fmla="*/ 574675 h 574675"/>
                  <a:gd name="connsiteX3" fmla="*/ 2549525 w 2552700"/>
                  <a:gd name="connsiteY3" fmla="*/ 504825 h 574675"/>
                  <a:gd name="connsiteX4" fmla="*/ 2552700 w 2552700"/>
                  <a:gd name="connsiteY4" fmla="*/ 161925 h 574675"/>
                  <a:gd name="connsiteX5" fmla="*/ 1552575 w 2552700"/>
                  <a:gd name="connsiteY5" fmla="*/ 0 h 574675"/>
                  <a:gd name="connsiteX6" fmla="*/ 6350 w 2552700"/>
                  <a:gd name="connsiteY6" fmla="*/ 57150 h 574675"/>
                  <a:gd name="connsiteX7" fmla="*/ 3175 w 2552700"/>
                  <a:gd name="connsiteY7" fmla="*/ 95250 h 574675"/>
                  <a:gd name="connsiteX8" fmla="*/ 463550 w 2552700"/>
                  <a:gd name="connsiteY8" fmla="*/ 263525 h 574675"/>
                  <a:gd name="connsiteX9" fmla="*/ 2520950 w 2552700"/>
                  <a:gd name="connsiteY9" fmla="*/ 222250 h 574675"/>
                  <a:gd name="connsiteX10" fmla="*/ 2501900 w 2552700"/>
                  <a:gd name="connsiteY10" fmla="*/ 438150 h 574675"/>
                  <a:gd name="connsiteX11" fmla="*/ 473075 w 2552700"/>
                  <a:gd name="connsiteY11" fmla="*/ 511175 h 574675"/>
                  <a:gd name="connsiteX12" fmla="*/ 47625 w 2552700"/>
                  <a:gd name="connsiteY12" fmla="*/ 263525 h 574675"/>
                  <a:gd name="connsiteX0" fmla="*/ 47625 w 2552700"/>
                  <a:gd name="connsiteY0" fmla="*/ 244475 h 555625"/>
                  <a:gd name="connsiteX1" fmla="*/ 0 w 2552700"/>
                  <a:gd name="connsiteY1" fmla="*/ 292100 h 555625"/>
                  <a:gd name="connsiteX2" fmla="*/ 447675 w 2552700"/>
                  <a:gd name="connsiteY2" fmla="*/ 555625 h 555625"/>
                  <a:gd name="connsiteX3" fmla="*/ 2549525 w 2552700"/>
                  <a:gd name="connsiteY3" fmla="*/ 485775 h 555625"/>
                  <a:gd name="connsiteX4" fmla="*/ 2552700 w 2552700"/>
                  <a:gd name="connsiteY4" fmla="*/ 142875 h 555625"/>
                  <a:gd name="connsiteX5" fmla="*/ 1606550 w 2552700"/>
                  <a:gd name="connsiteY5" fmla="*/ 0 h 555625"/>
                  <a:gd name="connsiteX6" fmla="*/ 6350 w 2552700"/>
                  <a:gd name="connsiteY6" fmla="*/ 38100 h 555625"/>
                  <a:gd name="connsiteX7" fmla="*/ 3175 w 2552700"/>
                  <a:gd name="connsiteY7" fmla="*/ 76200 h 555625"/>
                  <a:gd name="connsiteX8" fmla="*/ 463550 w 2552700"/>
                  <a:gd name="connsiteY8" fmla="*/ 244475 h 555625"/>
                  <a:gd name="connsiteX9" fmla="*/ 2520950 w 2552700"/>
                  <a:gd name="connsiteY9" fmla="*/ 203200 h 555625"/>
                  <a:gd name="connsiteX10" fmla="*/ 2501900 w 2552700"/>
                  <a:gd name="connsiteY10" fmla="*/ 419100 h 555625"/>
                  <a:gd name="connsiteX11" fmla="*/ 473075 w 2552700"/>
                  <a:gd name="connsiteY11" fmla="*/ 492125 h 555625"/>
                  <a:gd name="connsiteX12" fmla="*/ 47625 w 2552700"/>
                  <a:gd name="connsiteY12" fmla="*/ 244475 h 555625"/>
                  <a:gd name="connsiteX0" fmla="*/ 47625 w 2585519"/>
                  <a:gd name="connsiteY0" fmla="*/ 244475 h 555625"/>
                  <a:gd name="connsiteX1" fmla="*/ 0 w 2585519"/>
                  <a:gd name="connsiteY1" fmla="*/ 292100 h 555625"/>
                  <a:gd name="connsiteX2" fmla="*/ 447675 w 2585519"/>
                  <a:gd name="connsiteY2" fmla="*/ 555625 h 555625"/>
                  <a:gd name="connsiteX3" fmla="*/ 2549525 w 2585519"/>
                  <a:gd name="connsiteY3" fmla="*/ 485775 h 555625"/>
                  <a:gd name="connsiteX4" fmla="*/ 2552700 w 2585519"/>
                  <a:gd name="connsiteY4" fmla="*/ 142875 h 555625"/>
                  <a:gd name="connsiteX5" fmla="*/ 1606550 w 2585519"/>
                  <a:gd name="connsiteY5" fmla="*/ 0 h 555625"/>
                  <a:gd name="connsiteX6" fmla="*/ 6350 w 2585519"/>
                  <a:gd name="connsiteY6" fmla="*/ 38100 h 555625"/>
                  <a:gd name="connsiteX7" fmla="*/ 3175 w 2585519"/>
                  <a:gd name="connsiteY7" fmla="*/ 76200 h 555625"/>
                  <a:gd name="connsiteX8" fmla="*/ 463550 w 2585519"/>
                  <a:gd name="connsiteY8" fmla="*/ 244475 h 555625"/>
                  <a:gd name="connsiteX9" fmla="*/ 2520950 w 2585519"/>
                  <a:gd name="connsiteY9" fmla="*/ 203200 h 555625"/>
                  <a:gd name="connsiteX10" fmla="*/ 2501900 w 2585519"/>
                  <a:gd name="connsiteY10" fmla="*/ 419100 h 555625"/>
                  <a:gd name="connsiteX11" fmla="*/ 473075 w 2585519"/>
                  <a:gd name="connsiteY11" fmla="*/ 492125 h 555625"/>
                  <a:gd name="connsiteX12" fmla="*/ 47625 w 2585519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520950 w 2599371"/>
                  <a:gd name="connsiteY9" fmla="*/ 203200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501900 w 2599371"/>
                  <a:gd name="connsiteY11" fmla="*/ 41910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479675 w 2599371"/>
                  <a:gd name="connsiteY11" fmla="*/ 42545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740156"/>
                  <a:gd name="connsiteY0" fmla="*/ 244475 h 555625"/>
                  <a:gd name="connsiteX1" fmla="*/ 0 w 2740156"/>
                  <a:gd name="connsiteY1" fmla="*/ 292100 h 555625"/>
                  <a:gd name="connsiteX2" fmla="*/ 447675 w 2740156"/>
                  <a:gd name="connsiteY2" fmla="*/ 555625 h 555625"/>
                  <a:gd name="connsiteX3" fmla="*/ 2549525 w 2740156"/>
                  <a:gd name="connsiteY3" fmla="*/ 485775 h 555625"/>
                  <a:gd name="connsiteX4" fmla="*/ 2552700 w 2740156"/>
                  <a:gd name="connsiteY4" fmla="*/ 142875 h 555625"/>
                  <a:gd name="connsiteX5" fmla="*/ 1606550 w 2740156"/>
                  <a:gd name="connsiteY5" fmla="*/ 0 h 555625"/>
                  <a:gd name="connsiteX6" fmla="*/ 6350 w 2740156"/>
                  <a:gd name="connsiteY6" fmla="*/ 38100 h 555625"/>
                  <a:gd name="connsiteX7" fmla="*/ 3175 w 2740156"/>
                  <a:gd name="connsiteY7" fmla="*/ 76200 h 555625"/>
                  <a:gd name="connsiteX8" fmla="*/ 463550 w 2740156"/>
                  <a:gd name="connsiteY8" fmla="*/ 244475 h 555625"/>
                  <a:gd name="connsiteX9" fmla="*/ 2495550 w 2740156"/>
                  <a:gd name="connsiteY9" fmla="*/ 206375 h 555625"/>
                  <a:gd name="connsiteX10" fmla="*/ 2479675 w 2740156"/>
                  <a:gd name="connsiteY10" fmla="*/ 425450 h 555625"/>
                  <a:gd name="connsiteX11" fmla="*/ 473075 w 2740156"/>
                  <a:gd name="connsiteY11" fmla="*/ 492125 h 555625"/>
                  <a:gd name="connsiteX12" fmla="*/ 47625 w 2740156"/>
                  <a:gd name="connsiteY12" fmla="*/ 244475 h 555625"/>
                  <a:gd name="connsiteX0" fmla="*/ 47625 w 2646925"/>
                  <a:gd name="connsiteY0" fmla="*/ 244475 h 555625"/>
                  <a:gd name="connsiteX1" fmla="*/ 0 w 2646925"/>
                  <a:gd name="connsiteY1" fmla="*/ 292100 h 555625"/>
                  <a:gd name="connsiteX2" fmla="*/ 447675 w 2646925"/>
                  <a:gd name="connsiteY2" fmla="*/ 555625 h 555625"/>
                  <a:gd name="connsiteX3" fmla="*/ 2549525 w 2646925"/>
                  <a:gd name="connsiteY3" fmla="*/ 485775 h 555625"/>
                  <a:gd name="connsiteX4" fmla="*/ 2552700 w 2646925"/>
                  <a:gd name="connsiteY4" fmla="*/ 142875 h 555625"/>
                  <a:gd name="connsiteX5" fmla="*/ 1606550 w 2646925"/>
                  <a:gd name="connsiteY5" fmla="*/ 0 h 555625"/>
                  <a:gd name="connsiteX6" fmla="*/ 6350 w 2646925"/>
                  <a:gd name="connsiteY6" fmla="*/ 38100 h 555625"/>
                  <a:gd name="connsiteX7" fmla="*/ 3175 w 2646925"/>
                  <a:gd name="connsiteY7" fmla="*/ 76200 h 555625"/>
                  <a:gd name="connsiteX8" fmla="*/ 463550 w 2646925"/>
                  <a:gd name="connsiteY8" fmla="*/ 244475 h 555625"/>
                  <a:gd name="connsiteX9" fmla="*/ 2495550 w 2646925"/>
                  <a:gd name="connsiteY9" fmla="*/ 206375 h 555625"/>
                  <a:gd name="connsiteX10" fmla="*/ 2479675 w 2646925"/>
                  <a:gd name="connsiteY10" fmla="*/ 425450 h 555625"/>
                  <a:gd name="connsiteX11" fmla="*/ 473075 w 2646925"/>
                  <a:gd name="connsiteY11" fmla="*/ 492125 h 555625"/>
                  <a:gd name="connsiteX12" fmla="*/ 47625 w 2646925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24625 w 2608121"/>
                  <a:gd name="connsiteY0" fmla="*/ 244475 h 555625"/>
                  <a:gd name="connsiteX1" fmla="*/ 8750 w 2608121"/>
                  <a:gd name="connsiteY1" fmla="*/ 292100 h 555625"/>
                  <a:gd name="connsiteX2" fmla="*/ 456425 w 2608121"/>
                  <a:gd name="connsiteY2" fmla="*/ 555625 h 555625"/>
                  <a:gd name="connsiteX3" fmla="*/ 2558275 w 2608121"/>
                  <a:gd name="connsiteY3" fmla="*/ 485775 h 555625"/>
                  <a:gd name="connsiteX4" fmla="*/ 2561450 w 2608121"/>
                  <a:gd name="connsiteY4" fmla="*/ 142875 h 555625"/>
                  <a:gd name="connsiteX5" fmla="*/ 1615300 w 2608121"/>
                  <a:gd name="connsiteY5" fmla="*/ 0 h 555625"/>
                  <a:gd name="connsiteX6" fmla="*/ 15100 w 2608121"/>
                  <a:gd name="connsiteY6" fmla="*/ 38100 h 555625"/>
                  <a:gd name="connsiteX7" fmla="*/ 11925 w 2608121"/>
                  <a:gd name="connsiteY7" fmla="*/ 76200 h 555625"/>
                  <a:gd name="connsiteX8" fmla="*/ 472300 w 2608121"/>
                  <a:gd name="connsiteY8" fmla="*/ 244475 h 555625"/>
                  <a:gd name="connsiteX9" fmla="*/ 2478900 w 2608121"/>
                  <a:gd name="connsiteY9" fmla="*/ 209550 h 555625"/>
                  <a:gd name="connsiteX10" fmla="*/ 2488425 w 2608121"/>
                  <a:gd name="connsiteY10" fmla="*/ 425450 h 555625"/>
                  <a:gd name="connsiteX11" fmla="*/ 481825 w 2608121"/>
                  <a:gd name="connsiteY11" fmla="*/ 492125 h 555625"/>
                  <a:gd name="connsiteX12" fmla="*/ 24625 w 2608121"/>
                  <a:gd name="connsiteY12" fmla="*/ 244475 h 555625"/>
                  <a:gd name="connsiteX0" fmla="*/ 20208 w 2622754"/>
                  <a:gd name="connsiteY0" fmla="*/ 244475 h 555625"/>
                  <a:gd name="connsiteX1" fmla="*/ 23383 w 2622754"/>
                  <a:gd name="connsiteY1" fmla="*/ 292100 h 555625"/>
                  <a:gd name="connsiteX2" fmla="*/ 471058 w 2622754"/>
                  <a:gd name="connsiteY2" fmla="*/ 555625 h 555625"/>
                  <a:gd name="connsiteX3" fmla="*/ 2572908 w 2622754"/>
                  <a:gd name="connsiteY3" fmla="*/ 485775 h 555625"/>
                  <a:gd name="connsiteX4" fmla="*/ 2576083 w 2622754"/>
                  <a:gd name="connsiteY4" fmla="*/ 142875 h 555625"/>
                  <a:gd name="connsiteX5" fmla="*/ 1629933 w 2622754"/>
                  <a:gd name="connsiteY5" fmla="*/ 0 h 555625"/>
                  <a:gd name="connsiteX6" fmla="*/ 29733 w 2622754"/>
                  <a:gd name="connsiteY6" fmla="*/ 38100 h 555625"/>
                  <a:gd name="connsiteX7" fmla="*/ 26558 w 2622754"/>
                  <a:gd name="connsiteY7" fmla="*/ 76200 h 555625"/>
                  <a:gd name="connsiteX8" fmla="*/ 486933 w 2622754"/>
                  <a:gd name="connsiteY8" fmla="*/ 244475 h 555625"/>
                  <a:gd name="connsiteX9" fmla="*/ 2493533 w 2622754"/>
                  <a:gd name="connsiteY9" fmla="*/ 209550 h 555625"/>
                  <a:gd name="connsiteX10" fmla="*/ 2503058 w 2622754"/>
                  <a:gd name="connsiteY10" fmla="*/ 425450 h 555625"/>
                  <a:gd name="connsiteX11" fmla="*/ 496458 w 2622754"/>
                  <a:gd name="connsiteY11" fmla="*/ 492125 h 555625"/>
                  <a:gd name="connsiteX12" fmla="*/ 20208 w 2622754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63500 w 2599371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85775 w 2599371"/>
                  <a:gd name="connsiteY11" fmla="*/ 488950 h 555625"/>
                  <a:gd name="connsiteX12" fmla="*/ 63500 w 2599371"/>
                  <a:gd name="connsiteY12" fmla="*/ 244475 h 555625"/>
                  <a:gd name="connsiteX0" fmla="*/ 96355 w 2632226"/>
                  <a:gd name="connsiteY0" fmla="*/ 244475 h 555625"/>
                  <a:gd name="connsiteX1" fmla="*/ 36030 w 2632226"/>
                  <a:gd name="connsiteY1" fmla="*/ 247650 h 555625"/>
                  <a:gd name="connsiteX2" fmla="*/ 32855 w 2632226"/>
                  <a:gd name="connsiteY2" fmla="*/ 292100 h 555625"/>
                  <a:gd name="connsiteX3" fmla="*/ 480530 w 2632226"/>
                  <a:gd name="connsiteY3" fmla="*/ 555625 h 555625"/>
                  <a:gd name="connsiteX4" fmla="*/ 2582380 w 2632226"/>
                  <a:gd name="connsiteY4" fmla="*/ 485775 h 555625"/>
                  <a:gd name="connsiteX5" fmla="*/ 2585555 w 2632226"/>
                  <a:gd name="connsiteY5" fmla="*/ 142875 h 555625"/>
                  <a:gd name="connsiteX6" fmla="*/ 1639405 w 2632226"/>
                  <a:gd name="connsiteY6" fmla="*/ 0 h 555625"/>
                  <a:gd name="connsiteX7" fmla="*/ 39205 w 2632226"/>
                  <a:gd name="connsiteY7" fmla="*/ 38100 h 555625"/>
                  <a:gd name="connsiteX8" fmla="*/ 36030 w 2632226"/>
                  <a:gd name="connsiteY8" fmla="*/ 76200 h 555625"/>
                  <a:gd name="connsiteX9" fmla="*/ 496405 w 2632226"/>
                  <a:gd name="connsiteY9" fmla="*/ 244475 h 555625"/>
                  <a:gd name="connsiteX10" fmla="*/ 2503005 w 2632226"/>
                  <a:gd name="connsiteY10" fmla="*/ 209550 h 555625"/>
                  <a:gd name="connsiteX11" fmla="*/ 2512530 w 2632226"/>
                  <a:gd name="connsiteY11" fmla="*/ 425450 h 555625"/>
                  <a:gd name="connsiteX12" fmla="*/ 518630 w 2632226"/>
                  <a:gd name="connsiteY12" fmla="*/ 488950 h 555625"/>
                  <a:gd name="connsiteX13" fmla="*/ 96355 w 2632226"/>
                  <a:gd name="connsiteY13" fmla="*/ 244475 h 555625"/>
                  <a:gd name="connsiteX0" fmla="*/ 105580 w 2641451"/>
                  <a:gd name="connsiteY0" fmla="*/ 244475 h 555625"/>
                  <a:gd name="connsiteX1" fmla="*/ 19061 w 2641451"/>
                  <a:gd name="connsiteY1" fmla="*/ 226218 h 555625"/>
                  <a:gd name="connsiteX2" fmla="*/ 42080 w 2641451"/>
                  <a:gd name="connsiteY2" fmla="*/ 292100 h 555625"/>
                  <a:gd name="connsiteX3" fmla="*/ 489755 w 2641451"/>
                  <a:gd name="connsiteY3" fmla="*/ 555625 h 555625"/>
                  <a:gd name="connsiteX4" fmla="*/ 2591605 w 2641451"/>
                  <a:gd name="connsiteY4" fmla="*/ 485775 h 555625"/>
                  <a:gd name="connsiteX5" fmla="*/ 2594780 w 2641451"/>
                  <a:gd name="connsiteY5" fmla="*/ 142875 h 555625"/>
                  <a:gd name="connsiteX6" fmla="*/ 1648630 w 2641451"/>
                  <a:gd name="connsiteY6" fmla="*/ 0 h 555625"/>
                  <a:gd name="connsiteX7" fmla="*/ 48430 w 2641451"/>
                  <a:gd name="connsiteY7" fmla="*/ 38100 h 555625"/>
                  <a:gd name="connsiteX8" fmla="*/ 45255 w 2641451"/>
                  <a:gd name="connsiteY8" fmla="*/ 76200 h 555625"/>
                  <a:gd name="connsiteX9" fmla="*/ 505630 w 2641451"/>
                  <a:gd name="connsiteY9" fmla="*/ 244475 h 555625"/>
                  <a:gd name="connsiteX10" fmla="*/ 2512230 w 2641451"/>
                  <a:gd name="connsiteY10" fmla="*/ 209550 h 555625"/>
                  <a:gd name="connsiteX11" fmla="*/ 2521755 w 2641451"/>
                  <a:gd name="connsiteY11" fmla="*/ 425450 h 555625"/>
                  <a:gd name="connsiteX12" fmla="*/ 527855 w 2641451"/>
                  <a:gd name="connsiteY12" fmla="*/ 488950 h 555625"/>
                  <a:gd name="connsiteX13" fmla="*/ 105580 w 2641451"/>
                  <a:gd name="connsiteY13" fmla="*/ 244475 h 555625"/>
                  <a:gd name="connsiteX0" fmla="*/ 100036 w 2635907"/>
                  <a:gd name="connsiteY0" fmla="*/ 244475 h 555625"/>
                  <a:gd name="connsiteX1" fmla="*/ 27804 w 2635907"/>
                  <a:gd name="connsiteY1" fmla="*/ 266699 h 555625"/>
                  <a:gd name="connsiteX2" fmla="*/ 36536 w 2635907"/>
                  <a:gd name="connsiteY2" fmla="*/ 292100 h 555625"/>
                  <a:gd name="connsiteX3" fmla="*/ 484211 w 2635907"/>
                  <a:gd name="connsiteY3" fmla="*/ 555625 h 555625"/>
                  <a:gd name="connsiteX4" fmla="*/ 2586061 w 2635907"/>
                  <a:gd name="connsiteY4" fmla="*/ 485775 h 555625"/>
                  <a:gd name="connsiteX5" fmla="*/ 2589236 w 2635907"/>
                  <a:gd name="connsiteY5" fmla="*/ 142875 h 555625"/>
                  <a:gd name="connsiteX6" fmla="*/ 1643086 w 2635907"/>
                  <a:gd name="connsiteY6" fmla="*/ 0 h 555625"/>
                  <a:gd name="connsiteX7" fmla="*/ 42886 w 2635907"/>
                  <a:gd name="connsiteY7" fmla="*/ 38100 h 555625"/>
                  <a:gd name="connsiteX8" fmla="*/ 39711 w 2635907"/>
                  <a:gd name="connsiteY8" fmla="*/ 76200 h 555625"/>
                  <a:gd name="connsiteX9" fmla="*/ 500086 w 2635907"/>
                  <a:gd name="connsiteY9" fmla="*/ 244475 h 555625"/>
                  <a:gd name="connsiteX10" fmla="*/ 2506686 w 2635907"/>
                  <a:gd name="connsiteY10" fmla="*/ 209550 h 555625"/>
                  <a:gd name="connsiteX11" fmla="*/ 2516211 w 2635907"/>
                  <a:gd name="connsiteY11" fmla="*/ 425450 h 555625"/>
                  <a:gd name="connsiteX12" fmla="*/ 522311 w 2635907"/>
                  <a:gd name="connsiteY12" fmla="*/ 488950 h 555625"/>
                  <a:gd name="connsiteX13" fmla="*/ 100036 w 2635907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98616 w 2634487"/>
                  <a:gd name="connsiteY0" fmla="*/ 244475 h 555625"/>
                  <a:gd name="connsiteX1" fmla="*/ 16859 w 2634487"/>
                  <a:gd name="connsiteY1" fmla="*/ 226218 h 555625"/>
                  <a:gd name="connsiteX2" fmla="*/ 35116 w 2634487"/>
                  <a:gd name="connsiteY2" fmla="*/ 292100 h 555625"/>
                  <a:gd name="connsiteX3" fmla="*/ 482791 w 2634487"/>
                  <a:gd name="connsiteY3" fmla="*/ 555625 h 555625"/>
                  <a:gd name="connsiteX4" fmla="*/ 2584641 w 2634487"/>
                  <a:gd name="connsiteY4" fmla="*/ 485775 h 555625"/>
                  <a:gd name="connsiteX5" fmla="*/ 2587816 w 2634487"/>
                  <a:gd name="connsiteY5" fmla="*/ 142875 h 555625"/>
                  <a:gd name="connsiteX6" fmla="*/ 1641666 w 2634487"/>
                  <a:gd name="connsiteY6" fmla="*/ 0 h 555625"/>
                  <a:gd name="connsiteX7" fmla="*/ 41466 w 2634487"/>
                  <a:gd name="connsiteY7" fmla="*/ 38100 h 555625"/>
                  <a:gd name="connsiteX8" fmla="*/ 38291 w 2634487"/>
                  <a:gd name="connsiteY8" fmla="*/ 76200 h 555625"/>
                  <a:gd name="connsiteX9" fmla="*/ 498666 w 2634487"/>
                  <a:gd name="connsiteY9" fmla="*/ 244475 h 555625"/>
                  <a:gd name="connsiteX10" fmla="*/ 2505266 w 2634487"/>
                  <a:gd name="connsiteY10" fmla="*/ 209550 h 555625"/>
                  <a:gd name="connsiteX11" fmla="*/ 2514791 w 2634487"/>
                  <a:gd name="connsiteY11" fmla="*/ 425450 h 555625"/>
                  <a:gd name="connsiteX12" fmla="*/ 520891 w 2634487"/>
                  <a:gd name="connsiteY12" fmla="*/ 488950 h 555625"/>
                  <a:gd name="connsiteX13" fmla="*/ 98616 w 2634487"/>
                  <a:gd name="connsiteY13" fmla="*/ 244475 h 555625"/>
                  <a:gd name="connsiteX0" fmla="*/ 81757 w 2617628"/>
                  <a:gd name="connsiteY0" fmla="*/ 244475 h 555625"/>
                  <a:gd name="connsiteX1" fmla="*/ 0 w 2617628"/>
                  <a:gd name="connsiteY1" fmla="*/ 226218 h 555625"/>
                  <a:gd name="connsiteX2" fmla="*/ 18257 w 2617628"/>
                  <a:gd name="connsiteY2" fmla="*/ 292100 h 555625"/>
                  <a:gd name="connsiteX3" fmla="*/ 465932 w 2617628"/>
                  <a:gd name="connsiteY3" fmla="*/ 555625 h 555625"/>
                  <a:gd name="connsiteX4" fmla="*/ 2567782 w 2617628"/>
                  <a:gd name="connsiteY4" fmla="*/ 485775 h 555625"/>
                  <a:gd name="connsiteX5" fmla="*/ 2570957 w 2617628"/>
                  <a:gd name="connsiteY5" fmla="*/ 142875 h 555625"/>
                  <a:gd name="connsiteX6" fmla="*/ 1624807 w 2617628"/>
                  <a:gd name="connsiteY6" fmla="*/ 0 h 555625"/>
                  <a:gd name="connsiteX7" fmla="*/ 24607 w 2617628"/>
                  <a:gd name="connsiteY7" fmla="*/ 38100 h 555625"/>
                  <a:gd name="connsiteX8" fmla="*/ 21432 w 2617628"/>
                  <a:gd name="connsiteY8" fmla="*/ 76200 h 555625"/>
                  <a:gd name="connsiteX9" fmla="*/ 481807 w 2617628"/>
                  <a:gd name="connsiteY9" fmla="*/ 244475 h 555625"/>
                  <a:gd name="connsiteX10" fmla="*/ 2488407 w 2617628"/>
                  <a:gd name="connsiteY10" fmla="*/ 209550 h 555625"/>
                  <a:gd name="connsiteX11" fmla="*/ 2497932 w 2617628"/>
                  <a:gd name="connsiteY11" fmla="*/ 425450 h 555625"/>
                  <a:gd name="connsiteX12" fmla="*/ 504032 w 2617628"/>
                  <a:gd name="connsiteY12" fmla="*/ 488950 h 555625"/>
                  <a:gd name="connsiteX13" fmla="*/ 81757 w 2617628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9844 w 2603340"/>
                  <a:gd name="connsiteY7" fmla="*/ 33337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0955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3340" h="555625">
                    <a:moveTo>
                      <a:pt x="67469" y="244475"/>
                    </a:moveTo>
                    <a:cubicBezTo>
                      <a:pt x="66940" y="247651"/>
                      <a:pt x="46301" y="239713"/>
                      <a:pt x="0" y="242887"/>
                    </a:cubicBezTo>
                    <a:cubicBezTo>
                      <a:pt x="6086" y="288924"/>
                      <a:pt x="-2116" y="262732"/>
                      <a:pt x="3969" y="292100"/>
                    </a:cubicBezTo>
                    <a:lnTo>
                      <a:pt x="451644" y="555625"/>
                    </a:lnTo>
                    <a:lnTo>
                      <a:pt x="2553494" y="485775"/>
                    </a:lnTo>
                    <a:cubicBezTo>
                      <a:pt x="2605352" y="396875"/>
                      <a:pt x="2631811" y="276225"/>
                      <a:pt x="2556669" y="142875"/>
                    </a:cubicBezTo>
                    <a:lnTo>
                      <a:pt x="1610519" y="0"/>
                    </a:lnTo>
                    <a:lnTo>
                      <a:pt x="10319" y="30955"/>
                    </a:lnTo>
                    <a:lnTo>
                      <a:pt x="7144" y="76200"/>
                    </a:lnTo>
                    <a:lnTo>
                      <a:pt x="467519" y="244475"/>
                    </a:lnTo>
                    <a:lnTo>
                      <a:pt x="2474119" y="209550"/>
                    </a:lnTo>
                    <a:cubicBezTo>
                      <a:pt x="2527565" y="280988"/>
                      <a:pt x="2515923" y="346075"/>
                      <a:pt x="2483644" y="425450"/>
                    </a:cubicBezTo>
                    <a:lnTo>
                      <a:pt x="489744" y="488950"/>
                    </a:lnTo>
                    <a:lnTo>
                      <a:pt x="67469" y="24447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/>
              </a:p>
            </p:txBody>
          </p:sp>
          <p:sp>
            <p:nvSpPr>
              <p:cNvPr id="34" name="Freeform 19">
                <a:extLst>
                  <a:ext uri="{FF2B5EF4-FFF2-40B4-BE49-F238E27FC236}">
                    <a16:creationId xmlns:a16="http://schemas.microsoft.com/office/drawing/2014/main" id="{A332EC7E-8242-416D-8522-3C9AD4C2D40D}"/>
                  </a:ext>
                </a:extLst>
              </p:cNvPr>
              <p:cNvSpPr/>
              <p:nvPr/>
            </p:nvSpPr>
            <p:spPr>
              <a:xfrm>
                <a:off x="3695702" y="3233738"/>
                <a:ext cx="2458684" cy="383382"/>
              </a:xfrm>
              <a:custGeom>
                <a:avLst/>
                <a:gdLst>
                  <a:gd name="connsiteX0" fmla="*/ 7144 w 2424113"/>
                  <a:gd name="connsiteY0" fmla="*/ 0 h 378619"/>
                  <a:gd name="connsiteX1" fmla="*/ 0 w 2424113"/>
                  <a:gd name="connsiteY1" fmla="*/ 130969 h 378619"/>
                  <a:gd name="connsiteX2" fmla="*/ 431007 w 2424113"/>
                  <a:gd name="connsiteY2" fmla="*/ 378619 h 378619"/>
                  <a:gd name="connsiteX3" fmla="*/ 2424113 w 2424113"/>
                  <a:gd name="connsiteY3" fmla="*/ 304800 h 378619"/>
                  <a:gd name="connsiteX4" fmla="*/ 2414588 w 2424113"/>
                  <a:gd name="connsiteY4" fmla="*/ 109538 h 378619"/>
                  <a:gd name="connsiteX5" fmla="*/ 428625 w 2424113"/>
                  <a:gd name="connsiteY5" fmla="*/ 150019 h 378619"/>
                  <a:gd name="connsiteX6" fmla="*/ 7144 w 2424113"/>
                  <a:gd name="connsiteY6" fmla="*/ 0 h 378619"/>
                  <a:gd name="connsiteX0" fmla="*/ 7144 w 2436996"/>
                  <a:gd name="connsiteY0" fmla="*/ 0 h 378619"/>
                  <a:gd name="connsiteX1" fmla="*/ 0 w 2436996"/>
                  <a:gd name="connsiteY1" fmla="*/ 130969 h 378619"/>
                  <a:gd name="connsiteX2" fmla="*/ 431007 w 2436996"/>
                  <a:gd name="connsiteY2" fmla="*/ 378619 h 378619"/>
                  <a:gd name="connsiteX3" fmla="*/ 2424113 w 2436996"/>
                  <a:gd name="connsiteY3" fmla="*/ 304800 h 378619"/>
                  <a:gd name="connsiteX4" fmla="*/ 2414588 w 2436996"/>
                  <a:gd name="connsiteY4" fmla="*/ 109538 h 378619"/>
                  <a:gd name="connsiteX5" fmla="*/ 428625 w 2436996"/>
                  <a:gd name="connsiteY5" fmla="*/ 150019 h 378619"/>
                  <a:gd name="connsiteX6" fmla="*/ 7144 w 2436996"/>
                  <a:gd name="connsiteY6" fmla="*/ 0 h 378619"/>
                  <a:gd name="connsiteX0" fmla="*/ 7144 w 2448855"/>
                  <a:gd name="connsiteY0" fmla="*/ 0 h 378619"/>
                  <a:gd name="connsiteX1" fmla="*/ 0 w 2448855"/>
                  <a:gd name="connsiteY1" fmla="*/ 130969 h 378619"/>
                  <a:gd name="connsiteX2" fmla="*/ 431007 w 2448855"/>
                  <a:gd name="connsiteY2" fmla="*/ 378619 h 378619"/>
                  <a:gd name="connsiteX3" fmla="*/ 2424113 w 2448855"/>
                  <a:gd name="connsiteY3" fmla="*/ 304800 h 378619"/>
                  <a:gd name="connsiteX4" fmla="*/ 2414588 w 2448855"/>
                  <a:gd name="connsiteY4" fmla="*/ 109538 h 378619"/>
                  <a:gd name="connsiteX5" fmla="*/ 428625 w 2448855"/>
                  <a:gd name="connsiteY5" fmla="*/ 150019 h 378619"/>
                  <a:gd name="connsiteX6" fmla="*/ 7144 w 2448855"/>
                  <a:gd name="connsiteY6" fmla="*/ 0 h 378619"/>
                  <a:gd name="connsiteX0" fmla="*/ 7144 w 2444270"/>
                  <a:gd name="connsiteY0" fmla="*/ 0 h 378619"/>
                  <a:gd name="connsiteX1" fmla="*/ 0 w 2444270"/>
                  <a:gd name="connsiteY1" fmla="*/ 130969 h 378619"/>
                  <a:gd name="connsiteX2" fmla="*/ 431007 w 2444270"/>
                  <a:gd name="connsiteY2" fmla="*/ 378619 h 378619"/>
                  <a:gd name="connsiteX3" fmla="*/ 2414588 w 2444270"/>
                  <a:gd name="connsiteY3" fmla="*/ 314325 h 378619"/>
                  <a:gd name="connsiteX4" fmla="*/ 2414588 w 2444270"/>
                  <a:gd name="connsiteY4" fmla="*/ 109538 h 378619"/>
                  <a:gd name="connsiteX5" fmla="*/ 428625 w 2444270"/>
                  <a:gd name="connsiteY5" fmla="*/ 150019 h 378619"/>
                  <a:gd name="connsiteX6" fmla="*/ 7144 w 2444270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28625 w 2446779"/>
                  <a:gd name="connsiteY5" fmla="*/ 150019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2913 w 2446779"/>
                  <a:gd name="connsiteY5" fmla="*/ 142875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5294 w 2446779"/>
                  <a:gd name="connsiteY5" fmla="*/ 135731 h 378619"/>
                  <a:gd name="connsiteX6" fmla="*/ 7144 w 2446779"/>
                  <a:gd name="connsiteY6" fmla="*/ 0 h 378619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14287 w 2451541"/>
                  <a:gd name="connsiteY0" fmla="*/ 0 h 385763"/>
                  <a:gd name="connsiteX1" fmla="*/ 0 w 2451541"/>
                  <a:gd name="connsiteY1" fmla="*/ 145257 h 385763"/>
                  <a:gd name="connsiteX2" fmla="*/ 435769 w 2451541"/>
                  <a:gd name="connsiteY2" fmla="*/ 385763 h 385763"/>
                  <a:gd name="connsiteX3" fmla="*/ 2419350 w 2451541"/>
                  <a:gd name="connsiteY3" fmla="*/ 321469 h 385763"/>
                  <a:gd name="connsiteX4" fmla="*/ 2419350 w 2451541"/>
                  <a:gd name="connsiteY4" fmla="*/ 107157 h 385763"/>
                  <a:gd name="connsiteX5" fmla="*/ 450056 w 2451541"/>
                  <a:gd name="connsiteY5" fmla="*/ 142875 h 385763"/>
                  <a:gd name="connsiteX6" fmla="*/ 14287 w 2451541"/>
                  <a:gd name="connsiteY6" fmla="*/ 0 h 385763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11905 w 2458684"/>
                  <a:gd name="connsiteY0" fmla="*/ 0 h 383382"/>
                  <a:gd name="connsiteX1" fmla="*/ 0 w 2458684"/>
                  <a:gd name="connsiteY1" fmla="*/ 138114 h 383382"/>
                  <a:gd name="connsiteX2" fmla="*/ 442912 w 2458684"/>
                  <a:gd name="connsiteY2" fmla="*/ 383382 h 383382"/>
                  <a:gd name="connsiteX3" fmla="*/ 2426493 w 2458684"/>
                  <a:gd name="connsiteY3" fmla="*/ 319088 h 383382"/>
                  <a:gd name="connsiteX4" fmla="*/ 2426493 w 2458684"/>
                  <a:gd name="connsiteY4" fmla="*/ 104776 h 383382"/>
                  <a:gd name="connsiteX5" fmla="*/ 457199 w 2458684"/>
                  <a:gd name="connsiteY5" fmla="*/ 140494 h 383382"/>
                  <a:gd name="connsiteX6" fmla="*/ 11905 w 2458684"/>
                  <a:gd name="connsiteY6" fmla="*/ 0 h 383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8684" h="383382">
                    <a:moveTo>
                      <a:pt x="11905" y="0"/>
                    </a:moveTo>
                    <a:cubicBezTo>
                      <a:pt x="25399" y="53182"/>
                      <a:pt x="19843" y="123033"/>
                      <a:pt x="0" y="138114"/>
                    </a:cubicBezTo>
                    <a:lnTo>
                      <a:pt x="442912" y="383382"/>
                    </a:lnTo>
                    <a:lnTo>
                      <a:pt x="2426493" y="319088"/>
                    </a:lnTo>
                    <a:cubicBezTo>
                      <a:pt x="2466181" y="277813"/>
                      <a:pt x="2472531" y="174625"/>
                      <a:pt x="2426493" y="104776"/>
                    </a:cubicBezTo>
                    <a:lnTo>
                      <a:pt x="457199" y="140494"/>
                    </a:lnTo>
                    <a:lnTo>
                      <a:pt x="1190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3601"/>
              </a:p>
            </p:txBody>
          </p:sp>
        </p:grpSp>
        <p:grpSp>
          <p:nvGrpSpPr>
            <p:cNvPr id="24" name="Group 49">
              <a:extLst>
                <a:ext uri="{FF2B5EF4-FFF2-40B4-BE49-F238E27FC236}">
                  <a16:creationId xmlns:a16="http://schemas.microsoft.com/office/drawing/2014/main" id="{2B752409-3C27-4488-AD82-C7ED806590F8}"/>
                </a:ext>
              </a:extLst>
            </p:cNvPr>
            <p:cNvGrpSpPr/>
            <p:nvPr/>
          </p:nvGrpSpPr>
          <p:grpSpPr>
            <a:xfrm flipH="1">
              <a:off x="4155315" y="4711652"/>
              <a:ext cx="1753505" cy="486436"/>
              <a:chOff x="3622676" y="3492499"/>
              <a:chExt cx="2575177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31" name="Freeform 21">
                <a:extLst>
                  <a:ext uri="{FF2B5EF4-FFF2-40B4-BE49-F238E27FC236}">
                    <a16:creationId xmlns:a16="http://schemas.microsoft.com/office/drawing/2014/main" id="{6BC3A07B-F63D-47E8-8101-204CBC6D9DDD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5177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3535"/>
                  <a:gd name="connsiteY0" fmla="*/ 0 h 714375"/>
                  <a:gd name="connsiteX1" fmla="*/ 6350 w 2573535"/>
                  <a:gd name="connsiteY1" fmla="*/ 177800 h 714375"/>
                  <a:gd name="connsiteX2" fmla="*/ 9525 w 2573535"/>
                  <a:gd name="connsiteY2" fmla="*/ 266700 h 714375"/>
                  <a:gd name="connsiteX3" fmla="*/ 2460625 w 2573535"/>
                  <a:gd name="connsiteY3" fmla="*/ 273050 h 714375"/>
                  <a:gd name="connsiteX4" fmla="*/ 2457450 w 2573535"/>
                  <a:gd name="connsiteY4" fmla="*/ 587375 h 714375"/>
                  <a:gd name="connsiteX5" fmla="*/ 66675 w 2573535"/>
                  <a:gd name="connsiteY5" fmla="*/ 590550 h 714375"/>
                  <a:gd name="connsiteX6" fmla="*/ 88900 w 2573535"/>
                  <a:gd name="connsiteY6" fmla="*/ 593725 h 714375"/>
                  <a:gd name="connsiteX7" fmla="*/ 92075 w 2573535"/>
                  <a:gd name="connsiteY7" fmla="*/ 546100 h 714375"/>
                  <a:gd name="connsiteX8" fmla="*/ 0 w 2573535"/>
                  <a:gd name="connsiteY8" fmla="*/ 619125 h 714375"/>
                  <a:gd name="connsiteX9" fmla="*/ 6350 w 2573535"/>
                  <a:gd name="connsiteY9" fmla="*/ 714375 h 714375"/>
                  <a:gd name="connsiteX10" fmla="*/ 2565400 w 2573535"/>
                  <a:gd name="connsiteY10" fmla="*/ 714375 h 714375"/>
                  <a:gd name="connsiteX11" fmla="*/ 2567732 w 2573535"/>
                  <a:gd name="connsiteY11" fmla="*/ 201861 h 714375"/>
                  <a:gd name="connsiteX12" fmla="*/ 2295525 w 2573535"/>
                  <a:gd name="connsiteY12" fmla="*/ 0 h 714375"/>
                  <a:gd name="connsiteX13" fmla="*/ 225425 w 2573535"/>
                  <a:gd name="connsiteY13" fmla="*/ 0 h 714375"/>
                  <a:gd name="connsiteX0" fmla="*/ 225425 w 2575177"/>
                  <a:gd name="connsiteY0" fmla="*/ 0 h 714375"/>
                  <a:gd name="connsiteX1" fmla="*/ 6350 w 2575177"/>
                  <a:gd name="connsiteY1" fmla="*/ 177800 h 714375"/>
                  <a:gd name="connsiteX2" fmla="*/ 9525 w 2575177"/>
                  <a:gd name="connsiteY2" fmla="*/ 266700 h 714375"/>
                  <a:gd name="connsiteX3" fmla="*/ 2460625 w 2575177"/>
                  <a:gd name="connsiteY3" fmla="*/ 273050 h 714375"/>
                  <a:gd name="connsiteX4" fmla="*/ 2457450 w 2575177"/>
                  <a:gd name="connsiteY4" fmla="*/ 587375 h 714375"/>
                  <a:gd name="connsiteX5" fmla="*/ 66675 w 2575177"/>
                  <a:gd name="connsiteY5" fmla="*/ 590550 h 714375"/>
                  <a:gd name="connsiteX6" fmla="*/ 88900 w 2575177"/>
                  <a:gd name="connsiteY6" fmla="*/ 593725 h 714375"/>
                  <a:gd name="connsiteX7" fmla="*/ 92075 w 2575177"/>
                  <a:gd name="connsiteY7" fmla="*/ 546100 h 714375"/>
                  <a:gd name="connsiteX8" fmla="*/ 0 w 2575177"/>
                  <a:gd name="connsiteY8" fmla="*/ 619125 h 714375"/>
                  <a:gd name="connsiteX9" fmla="*/ 6350 w 2575177"/>
                  <a:gd name="connsiteY9" fmla="*/ 714375 h 714375"/>
                  <a:gd name="connsiteX10" fmla="*/ 2565400 w 2575177"/>
                  <a:gd name="connsiteY10" fmla="*/ 714375 h 714375"/>
                  <a:gd name="connsiteX11" fmla="*/ 2572743 w 2575177"/>
                  <a:gd name="connsiteY11" fmla="*/ 201861 h 714375"/>
                  <a:gd name="connsiteX12" fmla="*/ 2295525 w 2575177"/>
                  <a:gd name="connsiteY12" fmla="*/ 0 h 714375"/>
                  <a:gd name="connsiteX13" fmla="*/ 225425 w 2575177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5177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0626" y="377544"/>
                      <a:pt x="2572743" y="201861"/>
                    </a:cubicBezTo>
                    <a:cubicBezTo>
                      <a:pt x="2487018" y="120369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 dirty="0"/>
              </a:p>
            </p:txBody>
          </p:sp>
          <p:sp>
            <p:nvSpPr>
              <p:cNvPr id="32" name="Rectangle 22">
                <a:extLst>
                  <a:ext uri="{FF2B5EF4-FFF2-40B4-BE49-F238E27FC236}">
                    <a16:creationId xmlns:a16="http://schemas.microsoft.com/office/drawing/2014/main" id="{53FC7B13-8F9F-43F2-814D-9ADB346D520C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/>
              </a:p>
            </p:txBody>
          </p:sp>
        </p:grpSp>
        <p:grpSp>
          <p:nvGrpSpPr>
            <p:cNvPr id="25" name="Group 50">
              <a:extLst>
                <a:ext uri="{FF2B5EF4-FFF2-40B4-BE49-F238E27FC236}">
                  <a16:creationId xmlns:a16="http://schemas.microsoft.com/office/drawing/2014/main" id="{31279CA7-84B3-40DB-A053-5C1E531FA5BC}"/>
                </a:ext>
              </a:extLst>
            </p:cNvPr>
            <p:cNvGrpSpPr/>
            <p:nvPr/>
          </p:nvGrpSpPr>
          <p:grpSpPr>
            <a:xfrm>
              <a:off x="4203709" y="4329734"/>
              <a:ext cx="1681345" cy="465751"/>
              <a:chOff x="3622676" y="3492499"/>
              <a:chExt cx="2578868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29" name="Freeform 24">
                <a:extLst>
                  <a:ext uri="{FF2B5EF4-FFF2-40B4-BE49-F238E27FC236}">
                    <a16:creationId xmlns:a16="http://schemas.microsoft.com/office/drawing/2014/main" id="{9DB16EC4-24F4-4589-A48C-48A293E99769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8868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8868"/>
                  <a:gd name="connsiteY0" fmla="*/ 0 h 714375"/>
                  <a:gd name="connsiteX1" fmla="*/ 6350 w 2578868"/>
                  <a:gd name="connsiteY1" fmla="*/ 177800 h 714375"/>
                  <a:gd name="connsiteX2" fmla="*/ 9525 w 2578868"/>
                  <a:gd name="connsiteY2" fmla="*/ 266700 h 714375"/>
                  <a:gd name="connsiteX3" fmla="*/ 2460625 w 2578868"/>
                  <a:gd name="connsiteY3" fmla="*/ 273050 h 714375"/>
                  <a:gd name="connsiteX4" fmla="*/ 2457450 w 2578868"/>
                  <a:gd name="connsiteY4" fmla="*/ 587375 h 714375"/>
                  <a:gd name="connsiteX5" fmla="*/ 66675 w 2578868"/>
                  <a:gd name="connsiteY5" fmla="*/ 590550 h 714375"/>
                  <a:gd name="connsiteX6" fmla="*/ 88900 w 2578868"/>
                  <a:gd name="connsiteY6" fmla="*/ 593725 h 714375"/>
                  <a:gd name="connsiteX7" fmla="*/ 92075 w 2578868"/>
                  <a:gd name="connsiteY7" fmla="*/ 546100 h 714375"/>
                  <a:gd name="connsiteX8" fmla="*/ 0 w 2578868"/>
                  <a:gd name="connsiteY8" fmla="*/ 619125 h 714375"/>
                  <a:gd name="connsiteX9" fmla="*/ 6350 w 2578868"/>
                  <a:gd name="connsiteY9" fmla="*/ 714375 h 714375"/>
                  <a:gd name="connsiteX10" fmla="*/ 2565400 w 2578868"/>
                  <a:gd name="connsiteY10" fmla="*/ 714375 h 714375"/>
                  <a:gd name="connsiteX11" fmla="*/ 2578868 w 2578868"/>
                  <a:gd name="connsiteY11" fmla="*/ 202083 h 714375"/>
                  <a:gd name="connsiteX12" fmla="*/ 2295525 w 2578868"/>
                  <a:gd name="connsiteY12" fmla="*/ 0 h 714375"/>
                  <a:gd name="connsiteX13" fmla="*/ 225425 w 2578868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8868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6751" y="377766"/>
                      <a:pt x="2578868" y="202083"/>
                    </a:cubicBezTo>
                    <a:cubicBezTo>
                      <a:pt x="2493143" y="120591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 dirty="0"/>
              </a:p>
            </p:txBody>
          </p:sp>
          <p:sp>
            <p:nvSpPr>
              <p:cNvPr id="30" name="Rectangle 22">
                <a:extLst>
                  <a:ext uri="{FF2B5EF4-FFF2-40B4-BE49-F238E27FC236}">
                    <a16:creationId xmlns:a16="http://schemas.microsoft.com/office/drawing/2014/main" id="{42C56BDA-E2FE-4836-BFCA-6CADB1BF9691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/>
              </a:p>
            </p:txBody>
          </p:sp>
        </p:grpSp>
        <p:grpSp>
          <p:nvGrpSpPr>
            <p:cNvPr id="26" name="Group 51">
              <a:extLst>
                <a:ext uri="{FF2B5EF4-FFF2-40B4-BE49-F238E27FC236}">
                  <a16:creationId xmlns:a16="http://schemas.microsoft.com/office/drawing/2014/main" id="{A806BAE6-2B82-4A65-A0B3-98FC9E9941D8}"/>
                </a:ext>
              </a:extLst>
            </p:cNvPr>
            <p:cNvGrpSpPr/>
            <p:nvPr/>
          </p:nvGrpSpPr>
          <p:grpSpPr>
            <a:xfrm>
              <a:off x="4117666" y="4061275"/>
              <a:ext cx="1832471" cy="391100"/>
              <a:chOff x="3644106" y="3130550"/>
              <a:chExt cx="2603340" cy="55562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27" name="Freeform 27">
                <a:extLst>
                  <a:ext uri="{FF2B5EF4-FFF2-40B4-BE49-F238E27FC236}">
                    <a16:creationId xmlns:a16="http://schemas.microsoft.com/office/drawing/2014/main" id="{EEBF2CB3-984E-427D-B525-F685ED293445}"/>
                  </a:ext>
                </a:extLst>
              </p:cNvPr>
              <p:cNvSpPr/>
              <p:nvPr/>
            </p:nvSpPr>
            <p:spPr>
              <a:xfrm>
                <a:off x="3644106" y="3130550"/>
                <a:ext cx="2603340" cy="555625"/>
              </a:xfrm>
              <a:custGeom>
                <a:avLst/>
                <a:gdLst>
                  <a:gd name="connsiteX0" fmla="*/ 47625 w 2552700"/>
                  <a:gd name="connsiteY0" fmla="*/ 374650 h 685800"/>
                  <a:gd name="connsiteX1" fmla="*/ 0 w 2552700"/>
                  <a:gd name="connsiteY1" fmla="*/ 422275 h 685800"/>
                  <a:gd name="connsiteX2" fmla="*/ 447675 w 2552700"/>
                  <a:gd name="connsiteY2" fmla="*/ 685800 h 685800"/>
                  <a:gd name="connsiteX3" fmla="*/ 2549525 w 2552700"/>
                  <a:gd name="connsiteY3" fmla="*/ 615950 h 685800"/>
                  <a:gd name="connsiteX4" fmla="*/ 2552700 w 2552700"/>
                  <a:gd name="connsiteY4" fmla="*/ 273050 h 685800"/>
                  <a:gd name="connsiteX5" fmla="*/ 1384300 w 2552700"/>
                  <a:gd name="connsiteY5" fmla="*/ 0 h 685800"/>
                  <a:gd name="connsiteX6" fmla="*/ 6350 w 2552700"/>
                  <a:gd name="connsiteY6" fmla="*/ 168275 h 685800"/>
                  <a:gd name="connsiteX7" fmla="*/ 3175 w 2552700"/>
                  <a:gd name="connsiteY7" fmla="*/ 206375 h 685800"/>
                  <a:gd name="connsiteX8" fmla="*/ 463550 w 2552700"/>
                  <a:gd name="connsiteY8" fmla="*/ 374650 h 685800"/>
                  <a:gd name="connsiteX9" fmla="*/ 2520950 w 2552700"/>
                  <a:gd name="connsiteY9" fmla="*/ 333375 h 685800"/>
                  <a:gd name="connsiteX10" fmla="*/ 2501900 w 2552700"/>
                  <a:gd name="connsiteY10" fmla="*/ 549275 h 685800"/>
                  <a:gd name="connsiteX11" fmla="*/ 473075 w 2552700"/>
                  <a:gd name="connsiteY11" fmla="*/ 622300 h 685800"/>
                  <a:gd name="connsiteX12" fmla="*/ 47625 w 2552700"/>
                  <a:gd name="connsiteY12" fmla="*/ 374650 h 685800"/>
                  <a:gd name="connsiteX0" fmla="*/ 47625 w 2552700"/>
                  <a:gd name="connsiteY0" fmla="*/ 263525 h 574675"/>
                  <a:gd name="connsiteX1" fmla="*/ 0 w 2552700"/>
                  <a:gd name="connsiteY1" fmla="*/ 311150 h 574675"/>
                  <a:gd name="connsiteX2" fmla="*/ 447675 w 2552700"/>
                  <a:gd name="connsiteY2" fmla="*/ 574675 h 574675"/>
                  <a:gd name="connsiteX3" fmla="*/ 2549525 w 2552700"/>
                  <a:gd name="connsiteY3" fmla="*/ 504825 h 574675"/>
                  <a:gd name="connsiteX4" fmla="*/ 2552700 w 2552700"/>
                  <a:gd name="connsiteY4" fmla="*/ 161925 h 574675"/>
                  <a:gd name="connsiteX5" fmla="*/ 1552575 w 2552700"/>
                  <a:gd name="connsiteY5" fmla="*/ 0 h 574675"/>
                  <a:gd name="connsiteX6" fmla="*/ 6350 w 2552700"/>
                  <a:gd name="connsiteY6" fmla="*/ 57150 h 574675"/>
                  <a:gd name="connsiteX7" fmla="*/ 3175 w 2552700"/>
                  <a:gd name="connsiteY7" fmla="*/ 95250 h 574675"/>
                  <a:gd name="connsiteX8" fmla="*/ 463550 w 2552700"/>
                  <a:gd name="connsiteY8" fmla="*/ 263525 h 574675"/>
                  <a:gd name="connsiteX9" fmla="*/ 2520950 w 2552700"/>
                  <a:gd name="connsiteY9" fmla="*/ 222250 h 574675"/>
                  <a:gd name="connsiteX10" fmla="*/ 2501900 w 2552700"/>
                  <a:gd name="connsiteY10" fmla="*/ 438150 h 574675"/>
                  <a:gd name="connsiteX11" fmla="*/ 473075 w 2552700"/>
                  <a:gd name="connsiteY11" fmla="*/ 511175 h 574675"/>
                  <a:gd name="connsiteX12" fmla="*/ 47625 w 2552700"/>
                  <a:gd name="connsiteY12" fmla="*/ 263525 h 574675"/>
                  <a:gd name="connsiteX0" fmla="*/ 47625 w 2552700"/>
                  <a:gd name="connsiteY0" fmla="*/ 244475 h 555625"/>
                  <a:gd name="connsiteX1" fmla="*/ 0 w 2552700"/>
                  <a:gd name="connsiteY1" fmla="*/ 292100 h 555625"/>
                  <a:gd name="connsiteX2" fmla="*/ 447675 w 2552700"/>
                  <a:gd name="connsiteY2" fmla="*/ 555625 h 555625"/>
                  <a:gd name="connsiteX3" fmla="*/ 2549525 w 2552700"/>
                  <a:gd name="connsiteY3" fmla="*/ 485775 h 555625"/>
                  <a:gd name="connsiteX4" fmla="*/ 2552700 w 2552700"/>
                  <a:gd name="connsiteY4" fmla="*/ 142875 h 555625"/>
                  <a:gd name="connsiteX5" fmla="*/ 1606550 w 2552700"/>
                  <a:gd name="connsiteY5" fmla="*/ 0 h 555625"/>
                  <a:gd name="connsiteX6" fmla="*/ 6350 w 2552700"/>
                  <a:gd name="connsiteY6" fmla="*/ 38100 h 555625"/>
                  <a:gd name="connsiteX7" fmla="*/ 3175 w 2552700"/>
                  <a:gd name="connsiteY7" fmla="*/ 76200 h 555625"/>
                  <a:gd name="connsiteX8" fmla="*/ 463550 w 2552700"/>
                  <a:gd name="connsiteY8" fmla="*/ 244475 h 555625"/>
                  <a:gd name="connsiteX9" fmla="*/ 2520950 w 2552700"/>
                  <a:gd name="connsiteY9" fmla="*/ 203200 h 555625"/>
                  <a:gd name="connsiteX10" fmla="*/ 2501900 w 2552700"/>
                  <a:gd name="connsiteY10" fmla="*/ 419100 h 555625"/>
                  <a:gd name="connsiteX11" fmla="*/ 473075 w 2552700"/>
                  <a:gd name="connsiteY11" fmla="*/ 492125 h 555625"/>
                  <a:gd name="connsiteX12" fmla="*/ 47625 w 2552700"/>
                  <a:gd name="connsiteY12" fmla="*/ 244475 h 555625"/>
                  <a:gd name="connsiteX0" fmla="*/ 47625 w 2585519"/>
                  <a:gd name="connsiteY0" fmla="*/ 244475 h 555625"/>
                  <a:gd name="connsiteX1" fmla="*/ 0 w 2585519"/>
                  <a:gd name="connsiteY1" fmla="*/ 292100 h 555625"/>
                  <a:gd name="connsiteX2" fmla="*/ 447675 w 2585519"/>
                  <a:gd name="connsiteY2" fmla="*/ 555625 h 555625"/>
                  <a:gd name="connsiteX3" fmla="*/ 2549525 w 2585519"/>
                  <a:gd name="connsiteY3" fmla="*/ 485775 h 555625"/>
                  <a:gd name="connsiteX4" fmla="*/ 2552700 w 2585519"/>
                  <a:gd name="connsiteY4" fmla="*/ 142875 h 555625"/>
                  <a:gd name="connsiteX5" fmla="*/ 1606550 w 2585519"/>
                  <a:gd name="connsiteY5" fmla="*/ 0 h 555625"/>
                  <a:gd name="connsiteX6" fmla="*/ 6350 w 2585519"/>
                  <a:gd name="connsiteY6" fmla="*/ 38100 h 555625"/>
                  <a:gd name="connsiteX7" fmla="*/ 3175 w 2585519"/>
                  <a:gd name="connsiteY7" fmla="*/ 76200 h 555625"/>
                  <a:gd name="connsiteX8" fmla="*/ 463550 w 2585519"/>
                  <a:gd name="connsiteY8" fmla="*/ 244475 h 555625"/>
                  <a:gd name="connsiteX9" fmla="*/ 2520950 w 2585519"/>
                  <a:gd name="connsiteY9" fmla="*/ 203200 h 555625"/>
                  <a:gd name="connsiteX10" fmla="*/ 2501900 w 2585519"/>
                  <a:gd name="connsiteY10" fmla="*/ 419100 h 555625"/>
                  <a:gd name="connsiteX11" fmla="*/ 473075 w 2585519"/>
                  <a:gd name="connsiteY11" fmla="*/ 492125 h 555625"/>
                  <a:gd name="connsiteX12" fmla="*/ 47625 w 2585519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520950 w 2599371"/>
                  <a:gd name="connsiteY9" fmla="*/ 203200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501900 w 2599371"/>
                  <a:gd name="connsiteY11" fmla="*/ 41910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479675 w 2599371"/>
                  <a:gd name="connsiteY11" fmla="*/ 42545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740156"/>
                  <a:gd name="connsiteY0" fmla="*/ 244475 h 555625"/>
                  <a:gd name="connsiteX1" fmla="*/ 0 w 2740156"/>
                  <a:gd name="connsiteY1" fmla="*/ 292100 h 555625"/>
                  <a:gd name="connsiteX2" fmla="*/ 447675 w 2740156"/>
                  <a:gd name="connsiteY2" fmla="*/ 555625 h 555625"/>
                  <a:gd name="connsiteX3" fmla="*/ 2549525 w 2740156"/>
                  <a:gd name="connsiteY3" fmla="*/ 485775 h 555625"/>
                  <a:gd name="connsiteX4" fmla="*/ 2552700 w 2740156"/>
                  <a:gd name="connsiteY4" fmla="*/ 142875 h 555625"/>
                  <a:gd name="connsiteX5" fmla="*/ 1606550 w 2740156"/>
                  <a:gd name="connsiteY5" fmla="*/ 0 h 555625"/>
                  <a:gd name="connsiteX6" fmla="*/ 6350 w 2740156"/>
                  <a:gd name="connsiteY6" fmla="*/ 38100 h 555625"/>
                  <a:gd name="connsiteX7" fmla="*/ 3175 w 2740156"/>
                  <a:gd name="connsiteY7" fmla="*/ 76200 h 555625"/>
                  <a:gd name="connsiteX8" fmla="*/ 463550 w 2740156"/>
                  <a:gd name="connsiteY8" fmla="*/ 244475 h 555625"/>
                  <a:gd name="connsiteX9" fmla="*/ 2495550 w 2740156"/>
                  <a:gd name="connsiteY9" fmla="*/ 206375 h 555625"/>
                  <a:gd name="connsiteX10" fmla="*/ 2479675 w 2740156"/>
                  <a:gd name="connsiteY10" fmla="*/ 425450 h 555625"/>
                  <a:gd name="connsiteX11" fmla="*/ 473075 w 2740156"/>
                  <a:gd name="connsiteY11" fmla="*/ 492125 h 555625"/>
                  <a:gd name="connsiteX12" fmla="*/ 47625 w 2740156"/>
                  <a:gd name="connsiteY12" fmla="*/ 244475 h 555625"/>
                  <a:gd name="connsiteX0" fmla="*/ 47625 w 2646925"/>
                  <a:gd name="connsiteY0" fmla="*/ 244475 h 555625"/>
                  <a:gd name="connsiteX1" fmla="*/ 0 w 2646925"/>
                  <a:gd name="connsiteY1" fmla="*/ 292100 h 555625"/>
                  <a:gd name="connsiteX2" fmla="*/ 447675 w 2646925"/>
                  <a:gd name="connsiteY2" fmla="*/ 555625 h 555625"/>
                  <a:gd name="connsiteX3" fmla="*/ 2549525 w 2646925"/>
                  <a:gd name="connsiteY3" fmla="*/ 485775 h 555625"/>
                  <a:gd name="connsiteX4" fmla="*/ 2552700 w 2646925"/>
                  <a:gd name="connsiteY4" fmla="*/ 142875 h 555625"/>
                  <a:gd name="connsiteX5" fmla="*/ 1606550 w 2646925"/>
                  <a:gd name="connsiteY5" fmla="*/ 0 h 555625"/>
                  <a:gd name="connsiteX6" fmla="*/ 6350 w 2646925"/>
                  <a:gd name="connsiteY6" fmla="*/ 38100 h 555625"/>
                  <a:gd name="connsiteX7" fmla="*/ 3175 w 2646925"/>
                  <a:gd name="connsiteY7" fmla="*/ 76200 h 555625"/>
                  <a:gd name="connsiteX8" fmla="*/ 463550 w 2646925"/>
                  <a:gd name="connsiteY8" fmla="*/ 244475 h 555625"/>
                  <a:gd name="connsiteX9" fmla="*/ 2495550 w 2646925"/>
                  <a:gd name="connsiteY9" fmla="*/ 206375 h 555625"/>
                  <a:gd name="connsiteX10" fmla="*/ 2479675 w 2646925"/>
                  <a:gd name="connsiteY10" fmla="*/ 425450 h 555625"/>
                  <a:gd name="connsiteX11" fmla="*/ 473075 w 2646925"/>
                  <a:gd name="connsiteY11" fmla="*/ 492125 h 555625"/>
                  <a:gd name="connsiteX12" fmla="*/ 47625 w 2646925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24625 w 2608121"/>
                  <a:gd name="connsiteY0" fmla="*/ 244475 h 555625"/>
                  <a:gd name="connsiteX1" fmla="*/ 8750 w 2608121"/>
                  <a:gd name="connsiteY1" fmla="*/ 292100 h 555625"/>
                  <a:gd name="connsiteX2" fmla="*/ 456425 w 2608121"/>
                  <a:gd name="connsiteY2" fmla="*/ 555625 h 555625"/>
                  <a:gd name="connsiteX3" fmla="*/ 2558275 w 2608121"/>
                  <a:gd name="connsiteY3" fmla="*/ 485775 h 555625"/>
                  <a:gd name="connsiteX4" fmla="*/ 2561450 w 2608121"/>
                  <a:gd name="connsiteY4" fmla="*/ 142875 h 555625"/>
                  <a:gd name="connsiteX5" fmla="*/ 1615300 w 2608121"/>
                  <a:gd name="connsiteY5" fmla="*/ 0 h 555625"/>
                  <a:gd name="connsiteX6" fmla="*/ 15100 w 2608121"/>
                  <a:gd name="connsiteY6" fmla="*/ 38100 h 555625"/>
                  <a:gd name="connsiteX7" fmla="*/ 11925 w 2608121"/>
                  <a:gd name="connsiteY7" fmla="*/ 76200 h 555625"/>
                  <a:gd name="connsiteX8" fmla="*/ 472300 w 2608121"/>
                  <a:gd name="connsiteY8" fmla="*/ 244475 h 555625"/>
                  <a:gd name="connsiteX9" fmla="*/ 2478900 w 2608121"/>
                  <a:gd name="connsiteY9" fmla="*/ 209550 h 555625"/>
                  <a:gd name="connsiteX10" fmla="*/ 2488425 w 2608121"/>
                  <a:gd name="connsiteY10" fmla="*/ 425450 h 555625"/>
                  <a:gd name="connsiteX11" fmla="*/ 481825 w 2608121"/>
                  <a:gd name="connsiteY11" fmla="*/ 492125 h 555625"/>
                  <a:gd name="connsiteX12" fmla="*/ 24625 w 2608121"/>
                  <a:gd name="connsiteY12" fmla="*/ 244475 h 555625"/>
                  <a:gd name="connsiteX0" fmla="*/ 20208 w 2622754"/>
                  <a:gd name="connsiteY0" fmla="*/ 244475 h 555625"/>
                  <a:gd name="connsiteX1" fmla="*/ 23383 w 2622754"/>
                  <a:gd name="connsiteY1" fmla="*/ 292100 h 555625"/>
                  <a:gd name="connsiteX2" fmla="*/ 471058 w 2622754"/>
                  <a:gd name="connsiteY2" fmla="*/ 555625 h 555625"/>
                  <a:gd name="connsiteX3" fmla="*/ 2572908 w 2622754"/>
                  <a:gd name="connsiteY3" fmla="*/ 485775 h 555625"/>
                  <a:gd name="connsiteX4" fmla="*/ 2576083 w 2622754"/>
                  <a:gd name="connsiteY4" fmla="*/ 142875 h 555625"/>
                  <a:gd name="connsiteX5" fmla="*/ 1629933 w 2622754"/>
                  <a:gd name="connsiteY5" fmla="*/ 0 h 555625"/>
                  <a:gd name="connsiteX6" fmla="*/ 29733 w 2622754"/>
                  <a:gd name="connsiteY6" fmla="*/ 38100 h 555625"/>
                  <a:gd name="connsiteX7" fmla="*/ 26558 w 2622754"/>
                  <a:gd name="connsiteY7" fmla="*/ 76200 h 555625"/>
                  <a:gd name="connsiteX8" fmla="*/ 486933 w 2622754"/>
                  <a:gd name="connsiteY8" fmla="*/ 244475 h 555625"/>
                  <a:gd name="connsiteX9" fmla="*/ 2493533 w 2622754"/>
                  <a:gd name="connsiteY9" fmla="*/ 209550 h 555625"/>
                  <a:gd name="connsiteX10" fmla="*/ 2503058 w 2622754"/>
                  <a:gd name="connsiteY10" fmla="*/ 425450 h 555625"/>
                  <a:gd name="connsiteX11" fmla="*/ 496458 w 2622754"/>
                  <a:gd name="connsiteY11" fmla="*/ 492125 h 555625"/>
                  <a:gd name="connsiteX12" fmla="*/ 20208 w 2622754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63500 w 2599371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85775 w 2599371"/>
                  <a:gd name="connsiteY11" fmla="*/ 488950 h 555625"/>
                  <a:gd name="connsiteX12" fmla="*/ 63500 w 2599371"/>
                  <a:gd name="connsiteY12" fmla="*/ 244475 h 555625"/>
                  <a:gd name="connsiteX0" fmla="*/ 96355 w 2632226"/>
                  <a:gd name="connsiteY0" fmla="*/ 244475 h 555625"/>
                  <a:gd name="connsiteX1" fmla="*/ 36030 w 2632226"/>
                  <a:gd name="connsiteY1" fmla="*/ 247650 h 555625"/>
                  <a:gd name="connsiteX2" fmla="*/ 32855 w 2632226"/>
                  <a:gd name="connsiteY2" fmla="*/ 292100 h 555625"/>
                  <a:gd name="connsiteX3" fmla="*/ 480530 w 2632226"/>
                  <a:gd name="connsiteY3" fmla="*/ 555625 h 555625"/>
                  <a:gd name="connsiteX4" fmla="*/ 2582380 w 2632226"/>
                  <a:gd name="connsiteY4" fmla="*/ 485775 h 555625"/>
                  <a:gd name="connsiteX5" fmla="*/ 2585555 w 2632226"/>
                  <a:gd name="connsiteY5" fmla="*/ 142875 h 555625"/>
                  <a:gd name="connsiteX6" fmla="*/ 1639405 w 2632226"/>
                  <a:gd name="connsiteY6" fmla="*/ 0 h 555625"/>
                  <a:gd name="connsiteX7" fmla="*/ 39205 w 2632226"/>
                  <a:gd name="connsiteY7" fmla="*/ 38100 h 555625"/>
                  <a:gd name="connsiteX8" fmla="*/ 36030 w 2632226"/>
                  <a:gd name="connsiteY8" fmla="*/ 76200 h 555625"/>
                  <a:gd name="connsiteX9" fmla="*/ 496405 w 2632226"/>
                  <a:gd name="connsiteY9" fmla="*/ 244475 h 555625"/>
                  <a:gd name="connsiteX10" fmla="*/ 2503005 w 2632226"/>
                  <a:gd name="connsiteY10" fmla="*/ 209550 h 555625"/>
                  <a:gd name="connsiteX11" fmla="*/ 2512530 w 2632226"/>
                  <a:gd name="connsiteY11" fmla="*/ 425450 h 555625"/>
                  <a:gd name="connsiteX12" fmla="*/ 518630 w 2632226"/>
                  <a:gd name="connsiteY12" fmla="*/ 488950 h 555625"/>
                  <a:gd name="connsiteX13" fmla="*/ 96355 w 2632226"/>
                  <a:gd name="connsiteY13" fmla="*/ 244475 h 555625"/>
                  <a:gd name="connsiteX0" fmla="*/ 105580 w 2641451"/>
                  <a:gd name="connsiteY0" fmla="*/ 244475 h 555625"/>
                  <a:gd name="connsiteX1" fmla="*/ 19061 w 2641451"/>
                  <a:gd name="connsiteY1" fmla="*/ 226218 h 555625"/>
                  <a:gd name="connsiteX2" fmla="*/ 42080 w 2641451"/>
                  <a:gd name="connsiteY2" fmla="*/ 292100 h 555625"/>
                  <a:gd name="connsiteX3" fmla="*/ 489755 w 2641451"/>
                  <a:gd name="connsiteY3" fmla="*/ 555625 h 555625"/>
                  <a:gd name="connsiteX4" fmla="*/ 2591605 w 2641451"/>
                  <a:gd name="connsiteY4" fmla="*/ 485775 h 555625"/>
                  <a:gd name="connsiteX5" fmla="*/ 2594780 w 2641451"/>
                  <a:gd name="connsiteY5" fmla="*/ 142875 h 555625"/>
                  <a:gd name="connsiteX6" fmla="*/ 1648630 w 2641451"/>
                  <a:gd name="connsiteY6" fmla="*/ 0 h 555625"/>
                  <a:gd name="connsiteX7" fmla="*/ 48430 w 2641451"/>
                  <a:gd name="connsiteY7" fmla="*/ 38100 h 555625"/>
                  <a:gd name="connsiteX8" fmla="*/ 45255 w 2641451"/>
                  <a:gd name="connsiteY8" fmla="*/ 76200 h 555625"/>
                  <a:gd name="connsiteX9" fmla="*/ 505630 w 2641451"/>
                  <a:gd name="connsiteY9" fmla="*/ 244475 h 555625"/>
                  <a:gd name="connsiteX10" fmla="*/ 2512230 w 2641451"/>
                  <a:gd name="connsiteY10" fmla="*/ 209550 h 555625"/>
                  <a:gd name="connsiteX11" fmla="*/ 2521755 w 2641451"/>
                  <a:gd name="connsiteY11" fmla="*/ 425450 h 555625"/>
                  <a:gd name="connsiteX12" fmla="*/ 527855 w 2641451"/>
                  <a:gd name="connsiteY12" fmla="*/ 488950 h 555625"/>
                  <a:gd name="connsiteX13" fmla="*/ 105580 w 2641451"/>
                  <a:gd name="connsiteY13" fmla="*/ 244475 h 555625"/>
                  <a:gd name="connsiteX0" fmla="*/ 100036 w 2635907"/>
                  <a:gd name="connsiteY0" fmla="*/ 244475 h 555625"/>
                  <a:gd name="connsiteX1" fmla="*/ 27804 w 2635907"/>
                  <a:gd name="connsiteY1" fmla="*/ 266699 h 555625"/>
                  <a:gd name="connsiteX2" fmla="*/ 36536 w 2635907"/>
                  <a:gd name="connsiteY2" fmla="*/ 292100 h 555625"/>
                  <a:gd name="connsiteX3" fmla="*/ 484211 w 2635907"/>
                  <a:gd name="connsiteY3" fmla="*/ 555625 h 555625"/>
                  <a:gd name="connsiteX4" fmla="*/ 2586061 w 2635907"/>
                  <a:gd name="connsiteY4" fmla="*/ 485775 h 555625"/>
                  <a:gd name="connsiteX5" fmla="*/ 2589236 w 2635907"/>
                  <a:gd name="connsiteY5" fmla="*/ 142875 h 555625"/>
                  <a:gd name="connsiteX6" fmla="*/ 1643086 w 2635907"/>
                  <a:gd name="connsiteY6" fmla="*/ 0 h 555625"/>
                  <a:gd name="connsiteX7" fmla="*/ 42886 w 2635907"/>
                  <a:gd name="connsiteY7" fmla="*/ 38100 h 555625"/>
                  <a:gd name="connsiteX8" fmla="*/ 39711 w 2635907"/>
                  <a:gd name="connsiteY8" fmla="*/ 76200 h 555625"/>
                  <a:gd name="connsiteX9" fmla="*/ 500086 w 2635907"/>
                  <a:gd name="connsiteY9" fmla="*/ 244475 h 555625"/>
                  <a:gd name="connsiteX10" fmla="*/ 2506686 w 2635907"/>
                  <a:gd name="connsiteY10" fmla="*/ 209550 h 555625"/>
                  <a:gd name="connsiteX11" fmla="*/ 2516211 w 2635907"/>
                  <a:gd name="connsiteY11" fmla="*/ 425450 h 555625"/>
                  <a:gd name="connsiteX12" fmla="*/ 522311 w 2635907"/>
                  <a:gd name="connsiteY12" fmla="*/ 488950 h 555625"/>
                  <a:gd name="connsiteX13" fmla="*/ 100036 w 2635907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98616 w 2634487"/>
                  <a:gd name="connsiteY0" fmla="*/ 244475 h 555625"/>
                  <a:gd name="connsiteX1" fmla="*/ 16859 w 2634487"/>
                  <a:gd name="connsiteY1" fmla="*/ 226218 h 555625"/>
                  <a:gd name="connsiteX2" fmla="*/ 35116 w 2634487"/>
                  <a:gd name="connsiteY2" fmla="*/ 292100 h 555625"/>
                  <a:gd name="connsiteX3" fmla="*/ 482791 w 2634487"/>
                  <a:gd name="connsiteY3" fmla="*/ 555625 h 555625"/>
                  <a:gd name="connsiteX4" fmla="*/ 2584641 w 2634487"/>
                  <a:gd name="connsiteY4" fmla="*/ 485775 h 555625"/>
                  <a:gd name="connsiteX5" fmla="*/ 2587816 w 2634487"/>
                  <a:gd name="connsiteY5" fmla="*/ 142875 h 555625"/>
                  <a:gd name="connsiteX6" fmla="*/ 1641666 w 2634487"/>
                  <a:gd name="connsiteY6" fmla="*/ 0 h 555625"/>
                  <a:gd name="connsiteX7" fmla="*/ 41466 w 2634487"/>
                  <a:gd name="connsiteY7" fmla="*/ 38100 h 555625"/>
                  <a:gd name="connsiteX8" fmla="*/ 38291 w 2634487"/>
                  <a:gd name="connsiteY8" fmla="*/ 76200 h 555625"/>
                  <a:gd name="connsiteX9" fmla="*/ 498666 w 2634487"/>
                  <a:gd name="connsiteY9" fmla="*/ 244475 h 555625"/>
                  <a:gd name="connsiteX10" fmla="*/ 2505266 w 2634487"/>
                  <a:gd name="connsiteY10" fmla="*/ 209550 h 555625"/>
                  <a:gd name="connsiteX11" fmla="*/ 2514791 w 2634487"/>
                  <a:gd name="connsiteY11" fmla="*/ 425450 h 555625"/>
                  <a:gd name="connsiteX12" fmla="*/ 520891 w 2634487"/>
                  <a:gd name="connsiteY12" fmla="*/ 488950 h 555625"/>
                  <a:gd name="connsiteX13" fmla="*/ 98616 w 2634487"/>
                  <a:gd name="connsiteY13" fmla="*/ 244475 h 555625"/>
                  <a:gd name="connsiteX0" fmla="*/ 81757 w 2617628"/>
                  <a:gd name="connsiteY0" fmla="*/ 244475 h 555625"/>
                  <a:gd name="connsiteX1" fmla="*/ 0 w 2617628"/>
                  <a:gd name="connsiteY1" fmla="*/ 226218 h 555625"/>
                  <a:gd name="connsiteX2" fmla="*/ 18257 w 2617628"/>
                  <a:gd name="connsiteY2" fmla="*/ 292100 h 555625"/>
                  <a:gd name="connsiteX3" fmla="*/ 465932 w 2617628"/>
                  <a:gd name="connsiteY3" fmla="*/ 555625 h 555625"/>
                  <a:gd name="connsiteX4" fmla="*/ 2567782 w 2617628"/>
                  <a:gd name="connsiteY4" fmla="*/ 485775 h 555625"/>
                  <a:gd name="connsiteX5" fmla="*/ 2570957 w 2617628"/>
                  <a:gd name="connsiteY5" fmla="*/ 142875 h 555625"/>
                  <a:gd name="connsiteX6" fmla="*/ 1624807 w 2617628"/>
                  <a:gd name="connsiteY6" fmla="*/ 0 h 555625"/>
                  <a:gd name="connsiteX7" fmla="*/ 24607 w 2617628"/>
                  <a:gd name="connsiteY7" fmla="*/ 38100 h 555625"/>
                  <a:gd name="connsiteX8" fmla="*/ 21432 w 2617628"/>
                  <a:gd name="connsiteY8" fmla="*/ 76200 h 555625"/>
                  <a:gd name="connsiteX9" fmla="*/ 481807 w 2617628"/>
                  <a:gd name="connsiteY9" fmla="*/ 244475 h 555625"/>
                  <a:gd name="connsiteX10" fmla="*/ 2488407 w 2617628"/>
                  <a:gd name="connsiteY10" fmla="*/ 209550 h 555625"/>
                  <a:gd name="connsiteX11" fmla="*/ 2497932 w 2617628"/>
                  <a:gd name="connsiteY11" fmla="*/ 425450 h 555625"/>
                  <a:gd name="connsiteX12" fmla="*/ 504032 w 2617628"/>
                  <a:gd name="connsiteY12" fmla="*/ 488950 h 555625"/>
                  <a:gd name="connsiteX13" fmla="*/ 81757 w 2617628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9844 w 2603340"/>
                  <a:gd name="connsiteY7" fmla="*/ 33337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0955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3340" h="555625">
                    <a:moveTo>
                      <a:pt x="67469" y="244475"/>
                    </a:moveTo>
                    <a:cubicBezTo>
                      <a:pt x="66940" y="247651"/>
                      <a:pt x="46301" y="239713"/>
                      <a:pt x="0" y="242887"/>
                    </a:cubicBezTo>
                    <a:cubicBezTo>
                      <a:pt x="6086" y="288924"/>
                      <a:pt x="-2116" y="262732"/>
                      <a:pt x="3969" y="292100"/>
                    </a:cubicBezTo>
                    <a:lnTo>
                      <a:pt x="451644" y="555625"/>
                    </a:lnTo>
                    <a:lnTo>
                      <a:pt x="2553494" y="485775"/>
                    </a:lnTo>
                    <a:cubicBezTo>
                      <a:pt x="2605352" y="396875"/>
                      <a:pt x="2631811" y="276225"/>
                      <a:pt x="2556669" y="142875"/>
                    </a:cubicBezTo>
                    <a:lnTo>
                      <a:pt x="1610519" y="0"/>
                    </a:lnTo>
                    <a:lnTo>
                      <a:pt x="10319" y="30955"/>
                    </a:lnTo>
                    <a:lnTo>
                      <a:pt x="7144" y="76200"/>
                    </a:lnTo>
                    <a:lnTo>
                      <a:pt x="467519" y="244475"/>
                    </a:lnTo>
                    <a:lnTo>
                      <a:pt x="2474119" y="209550"/>
                    </a:lnTo>
                    <a:cubicBezTo>
                      <a:pt x="2527565" y="280988"/>
                      <a:pt x="2515923" y="346075"/>
                      <a:pt x="2483644" y="425450"/>
                    </a:cubicBezTo>
                    <a:lnTo>
                      <a:pt x="489744" y="488950"/>
                    </a:lnTo>
                    <a:lnTo>
                      <a:pt x="67469" y="24447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 dirty="0"/>
              </a:p>
            </p:txBody>
          </p:sp>
          <p:sp>
            <p:nvSpPr>
              <p:cNvPr id="28" name="Freeform 28">
                <a:extLst>
                  <a:ext uri="{FF2B5EF4-FFF2-40B4-BE49-F238E27FC236}">
                    <a16:creationId xmlns:a16="http://schemas.microsoft.com/office/drawing/2014/main" id="{2BAA341A-C14F-416E-9AC9-8B9F73626165}"/>
                  </a:ext>
                </a:extLst>
              </p:cNvPr>
              <p:cNvSpPr/>
              <p:nvPr/>
            </p:nvSpPr>
            <p:spPr>
              <a:xfrm>
                <a:off x="3695702" y="3233738"/>
                <a:ext cx="2458684" cy="383382"/>
              </a:xfrm>
              <a:custGeom>
                <a:avLst/>
                <a:gdLst>
                  <a:gd name="connsiteX0" fmla="*/ 7144 w 2424113"/>
                  <a:gd name="connsiteY0" fmla="*/ 0 h 378619"/>
                  <a:gd name="connsiteX1" fmla="*/ 0 w 2424113"/>
                  <a:gd name="connsiteY1" fmla="*/ 130969 h 378619"/>
                  <a:gd name="connsiteX2" fmla="*/ 431007 w 2424113"/>
                  <a:gd name="connsiteY2" fmla="*/ 378619 h 378619"/>
                  <a:gd name="connsiteX3" fmla="*/ 2424113 w 2424113"/>
                  <a:gd name="connsiteY3" fmla="*/ 304800 h 378619"/>
                  <a:gd name="connsiteX4" fmla="*/ 2414588 w 2424113"/>
                  <a:gd name="connsiteY4" fmla="*/ 109538 h 378619"/>
                  <a:gd name="connsiteX5" fmla="*/ 428625 w 2424113"/>
                  <a:gd name="connsiteY5" fmla="*/ 150019 h 378619"/>
                  <a:gd name="connsiteX6" fmla="*/ 7144 w 2424113"/>
                  <a:gd name="connsiteY6" fmla="*/ 0 h 378619"/>
                  <a:gd name="connsiteX0" fmla="*/ 7144 w 2436996"/>
                  <a:gd name="connsiteY0" fmla="*/ 0 h 378619"/>
                  <a:gd name="connsiteX1" fmla="*/ 0 w 2436996"/>
                  <a:gd name="connsiteY1" fmla="*/ 130969 h 378619"/>
                  <a:gd name="connsiteX2" fmla="*/ 431007 w 2436996"/>
                  <a:gd name="connsiteY2" fmla="*/ 378619 h 378619"/>
                  <a:gd name="connsiteX3" fmla="*/ 2424113 w 2436996"/>
                  <a:gd name="connsiteY3" fmla="*/ 304800 h 378619"/>
                  <a:gd name="connsiteX4" fmla="*/ 2414588 w 2436996"/>
                  <a:gd name="connsiteY4" fmla="*/ 109538 h 378619"/>
                  <a:gd name="connsiteX5" fmla="*/ 428625 w 2436996"/>
                  <a:gd name="connsiteY5" fmla="*/ 150019 h 378619"/>
                  <a:gd name="connsiteX6" fmla="*/ 7144 w 2436996"/>
                  <a:gd name="connsiteY6" fmla="*/ 0 h 378619"/>
                  <a:gd name="connsiteX0" fmla="*/ 7144 w 2448855"/>
                  <a:gd name="connsiteY0" fmla="*/ 0 h 378619"/>
                  <a:gd name="connsiteX1" fmla="*/ 0 w 2448855"/>
                  <a:gd name="connsiteY1" fmla="*/ 130969 h 378619"/>
                  <a:gd name="connsiteX2" fmla="*/ 431007 w 2448855"/>
                  <a:gd name="connsiteY2" fmla="*/ 378619 h 378619"/>
                  <a:gd name="connsiteX3" fmla="*/ 2424113 w 2448855"/>
                  <a:gd name="connsiteY3" fmla="*/ 304800 h 378619"/>
                  <a:gd name="connsiteX4" fmla="*/ 2414588 w 2448855"/>
                  <a:gd name="connsiteY4" fmla="*/ 109538 h 378619"/>
                  <a:gd name="connsiteX5" fmla="*/ 428625 w 2448855"/>
                  <a:gd name="connsiteY5" fmla="*/ 150019 h 378619"/>
                  <a:gd name="connsiteX6" fmla="*/ 7144 w 2448855"/>
                  <a:gd name="connsiteY6" fmla="*/ 0 h 378619"/>
                  <a:gd name="connsiteX0" fmla="*/ 7144 w 2444270"/>
                  <a:gd name="connsiteY0" fmla="*/ 0 h 378619"/>
                  <a:gd name="connsiteX1" fmla="*/ 0 w 2444270"/>
                  <a:gd name="connsiteY1" fmla="*/ 130969 h 378619"/>
                  <a:gd name="connsiteX2" fmla="*/ 431007 w 2444270"/>
                  <a:gd name="connsiteY2" fmla="*/ 378619 h 378619"/>
                  <a:gd name="connsiteX3" fmla="*/ 2414588 w 2444270"/>
                  <a:gd name="connsiteY3" fmla="*/ 314325 h 378619"/>
                  <a:gd name="connsiteX4" fmla="*/ 2414588 w 2444270"/>
                  <a:gd name="connsiteY4" fmla="*/ 109538 h 378619"/>
                  <a:gd name="connsiteX5" fmla="*/ 428625 w 2444270"/>
                  <a:gd name="connsiteY5" fmla="*/ 150019 h 378619"/>
                  <a:gd name="connsiteX6" fmla="*/ 7144 w 2444270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28625 w 2446779"/>
                  <a:gd name="connsiteY5" fmla="*/ 150019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2913 w 2446779"/>
                  <a:gd name="connsiteY5" fmla="*/ 142875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5294 w 2446779"/>
                  <a:gd name="connsiteY5" fmla="*/ 135731 h 378619"/>
                  <a:gd name="connsiteX6" fmla="*/ 7144 w 2446779"/>
                  <a:gd name="connsiteY6" fmla="*/ 0 h 378619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14287 w 2451541"/>
                  <a:gd name="connsiteY0" fmla="*/ 0 h 385763"/>
                  <a:gd name="connsiteX1" fmla="*/ 0 w 2451541"/>
                  <a:gd name="connsiteY1" fmla="*/ 145257 h 385763"/>
                  <a:gd name="connsiteX2" fmla="*/ 435769 w 2451541"/>
                  <a:gd name="connsiteY2" fmla="*/ 385763 h 385763"/>
                  <a:gd name="connsiteX3" fmla="*/ 2419350 w 2451541"/>
                  <a:gd name="connsiteY3" fmla="*/ 321469 h 385763"/>
                  <a:gd name="connsiteX4" fmla="*/ 2419350 w 2451541"/>
                  <a:gd name="connsiteY4" fmla="*/ 107157 h 385763"/>
                  <a:gd name="connsiteX5" fmla="*/ 450056 w 2451541"/>
                  <a:gd name="connsiteY5" fmla="*/ 142875 h 385763"/>
                  <a:gd name="connsiteX6" fmla="*/ 14287 w 2451541"/>
                  <a:gd name="connsiteY6" fmla="*/ 0 h 385763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11905 w 2458684"/>
                  <a:gd name="connsiteY0" fmla="*/ 0 h 383382"/>
                  <a:gd name="connsiteX1" fmla="*/ 0 w 2458684"/>
                  <a:gd name="connsiteY1" fmla="*/ 138114 h 383382"/>
                  <a:gd name="connsiteX2" fmla="*/ 442912 w 2458684"/>
                  <a:gd name="connsiteY2" fmla="*/ 383382 h 383382"/>
                  <a:gd name="connsiteX3" fmla="*/ 2426493 w 2458684"/>
                  <a:gd name="connsiteY3" fmla="*/ 319088 h 383382"/>
                  <a:gd name="connsiteX4" fmla="*/ 2426493 w 2458684"/>
                  <a:gd name="connsiteY4" fmla="*/ 104776 h 383382"/>
                  <a:gd name="connsiteX5" fmla="*/ 457199 w 2458684"/>
                  <a:gd name="connsiteY5" fmla="*/ 140494 h 383382"/>
                  <a:gd name="connsiteX6" fmla="*/ 11905 w 2458684"/>
                  <a:gd name="connsiteY6" fmla="*/ 0 h 383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8684" h="383382">
                    <a:moveTo>
                      <a:pt x="11905" y="0"/>
                    </a:moveTo>
                    <a:cubicBezTo>
                      <a:pt x="25399" y="53182"/>
                      <a:pt x="19843" y="123033"/>
                      <a:pt x="0" y="138114"/>
                    </a:cubicBezTo>
                    <a:lnTo>
                      <a:pt x="442912" y="383382"/>
                    </a:lnTo>
                    <a:lnTo>
                      <a:pt x="2426493" y="319088"/>
                    </a:lnTo>
                    <a:cubicBezTo>
                      <a:pt x="2466181" y="277813"/>
                      <a:pt x="2472531" y="174625"/>
                      <a:pt x="2426493" y="104776"/>
                    </a:cubicBezTo>
                    <a:lnTo>
                      <a:pt x="457199" y="140494"/>
                    </a:lnTo>
                    <a:lnTo>
                      <a:pt x="1190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3601"/>
              </a:p>
            </p:txBody>
          </p:sp>
        </p:grp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746A9CB8-855A-438E-815C-9CC4D6395D43}"/>
              </a:ext>
            </a:extLst>
          </p:cNvPr>
          <p:cNvGrpSpPr/>
          <p:nvPr/>
        </p:nvGrpSpPr>
        <p:grpSpPr>
          <a:xfrm>
            <a:off x="6853765" y="1"/>
            <a:ext cx="5338235" cy="475860"/>
            <a:chOff x="1487532" y="2017033"/>
            <a:chExt cx="2952328" cy="376914"/>
          </a:xfrm>
        </p:grpSpPr>
        <p:sp>
          <p:nvSpPr>
            <p:cNvPr id="38" name="Rectangle 9">
              <a:extLst>
                <a:ext uri="{FF2B5EF4-FFF2-40B4-BE49-F238E27FC236}">
                  <a16:creationId xmlns:a16="http://schemas.microsoft.com/office/drawing/2014/main" id="{E9F9E0C1-D5A6-4617-8070-D67CBA2B3EFA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600"/>
            </a:p>
          </p:txBody>
        </p:sp>
        <p:sp>
          <p:nvSpPr>
            <p:cNvPr id="39" name="Rectangle 6">
              <a:extLst>
                <a:ext uri="{FF2B5EF4-FFF2-40B4-BE49-F238E27FC236}">
                  <a16:creationId xmlns:a16="http://schemas.microsoft.com/office/drawing/2014/main" id="{C7E5B4DA-8BF8-4E04-AC15-15FBC1E6020B}"/>
                </a:ext>
              </a:extLst>
            </p:cNvPr>
            <p:cNvSpPr/>
            <p:nvPr/>
          </p:nvSpPr>
          <p:spPr>
            <a:xfrm flipH="1">
              <a:off x="1487532" y="2017033"/>
              <a:ext cx="2952328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600"/>
            </a:p>
          </p:txBody>
        </p:sp>
      </p:grpSp>
      <p:sp>
        <p:nvSpPr>
          <p:cNvPr id="40" name="Rectangle 39">
            <a:extLst>
              <a:ext uri="{FF2B5EF4-FFF2-40B4-BE49-F238E27FC236}">
                <a16:creationId xmlns:a16="http://schemas.microsoft.com/office/drawing/2014/main" id="{27CB4732-19F4-41D3-A198-2FB2954A36A4}"/>
              </a:ext>
            </a:extLst>
          </p:cNvPr>
          <p:cNvSpPr/>
          <p:nvPr/>
        </p:nvSpPr>
        <p:spPr>
          <a:xfrm>
            <a:off x="1" y="1"/>
            <a:ext cx="12192000" cy="787399"/>
          </a:xfrm>
          <a:prstGeom prst="rect">
            <a:avLst/>
          </a:prstGeom>
          <a:solidFill>
            <a:schemeClr val="accent4">
              <a:lumMod val="60000"/>
              <a:lumOff val="40000"/>
              <a:alpha val="51000"/>
            </a:schemeClr>
          </a:solidFill>
          <a:ln>
            <a:noFill/>
          </a:ln>
          <a:effectLst>
            <a:reflection blurRad="6350" stA="50000" endA="300" endPos="90000" dir="5400000" sy="-100000" algn="bl" rotWithShape="0"/>
            <a:softEdge rad="127000"/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/>
          </a:p>
        </p:txBody>
      </p:sp>
      <p:sp>
        <p:nvSpPr>
          <p:cNvPr id="41" name="Rectangle 40"/>
          <p:cNvSpPr/>
          <p:nvPr/>
        </p:nvSpPr>
        <p:spPr>
          <a:xfrm>
            <a:off x="1625600" y="1"/>
            <a:ext cx="6096000" cy="91300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800"/>
              </a:spcBef>
            </a:pPr>
            <a:r>
              <a:rPr lang="en-US" sz="5333" b="1" dirty="0">
                <a:solidFill>
                  <a:schemeClr val="bg1"/>
                </a:solidFill>
              </a:rPr>
              <a:t>HELLO!!</a:t>
            </a:r>
            <a:endParaRPr lang="en-US" sz="3733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Arrow Connector 3">
            <a:extLst>
              <a:ext uri="{FF2B5EF4-FFF2-40B4-BE49-F238E27FC236}">
                <a16:creationId xmlns:a16="http://schemas.microsoft.com/office/drawing/2014/main" id="{3DBD3155-09A1-4FF7-BD1C-DA7EA97BAC52}"/>
              </a:ext>
            </a:extLst>
          </p:cNvPr>
          <p:cNvCxnSpPr>
            <a:cxnSpLocks/>
          </p:cNvCxnSpPr>
          <p:nvPr/>
        </p:nvCxnSpPr>
        <p:spPr>
          <a:xfrm flipV="1">
            <a:off x="133966" y="4038600"/>
            <a:ext cx="9537700" cy="35533"/>
          </a:xfrm>
          <a:prstGeom prst="straightConnector1">
            <a:avLst/>
          </a:prstGeom>
          <a:ln w="50800">
            <a:solidFill>
              <a:schemeClr val="bg1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11">
            <a:extLst>
              <a:ext uri="{FF2B5EF4-FFF2-40B4-BE49-F238E27FC236}">
                <a16:creationId xmlns:a16="http://schemas.microsoft.com/office/drawing/2014/main" id="{F18816C4-97CE-4E53-B408-E309187A03E4}"/>
              </a:ext>
            </a:extLst>
          </p:cNvPr>
          <p:cNvCxnSpPr>
            <a:cxnSpLocks/>
          </p:cNvCxnSpPr>
          <p:nvPr/>
        </p:nvCxnSpPr>
        <p:spPr>
          <a:xfrm>
            <a:off x="1117600" y="2819400"/>
            <a:ext cx="0" cy="1260000"/>
          </a:xfrm>
          <a:prstGeom prst="line">
            <a:avLst/>
          </a:prstGeom>
          <a:ln w="25400" cap="rnd">
            <a:solidFill>
              <a:schemeClr val="accent1"/>
            </a:solidFill>
            <a:headEnd type="none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13">
            <a:extLst>
              <a:ext uri="{FF2B5EF4-FFF2-40B4-BE49-F238E27FC236}">
                <a16:creationId xmlns:a16="http://schemas.microsoft.com/office/drawing/2014/main" id="{61AB2E96-8A8D-4B71-A952-8722C68A0CFE}"/>
              </a:ext>
            </a:extLst>
          </p:cNvPr>
          <p:cNvCxnSpPr>
            <a:cxnSpLocks/>
          </p:cNvCxnSpPr>
          <p:nvPr/>
        </p:nvCxnSpPr>
        <p:spPr>
          <a:xfrm flipV="1">
            <a:off x="2641600" y="4114800"/>
            <a:ext cx="0" cy="1260000"/>
          </a:xfrm>
          <a:prstGeom prst="line">
            <a:avLst/>
          </a:prstGeom>
          <a:ln w="25400" cap="rnd">
            <a:solidFill>
              <a:schemeClr val="accent4"/>
            </a:solidFill>
            <a:headEnd type="none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타원 12">
            <a:extLst>
              <a:ext uri="{FF2B5EF4-FFF2-40B4-BE49-F238E27FC236}">
                <a16:creationId xmlns:a16="http://schemas.microsoft.com/office/drawing/2014/main" id="{A64BA886-FA11-4642-971E-B10C7CB626F1}"/>
              </a:ext>
            </a:extLst>
          </p:cNvPr>
          <p:cNvSpPr/>
          <p:nvPr/>
        </p:nvSpPr>
        <p:spPr>
          <a:xfrm>
            <a:off x="609600" y="2057400"/>
            <a:ext cx="1016000" cy="762000"/>
          </a:xfrm>
          <a:prstGeom prst="ellipse">
            <a:avLst/>
          </a:pr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/>
          </a:p>
        </p:txBody>
      </p:sp>
      <p:cxnSp>
        <p:nvCxnSpPr>
          <p:cNvPr id="7" name="Straight Connector 11">
            <a:extLst>
              <a:ext uri="{FF2B5EF4-FFF2-40B4-BE49-F238E27FC236}">
                <a16:creationId xmlns:a16="http://schemas.microsoft.com/office/drawing/2014/main" id="{F18816C4-97CE-4E53-B408-E309187A03E4}"/>
              </a:ext>
            </a:extLst>
          </p:cNvPr>
          <p:cNvCxnSpPr>
            <a:cxnSpLocks/>
          </p:cNvCxnSpPr>
          <p:nvPr/>
        </p:nvCxnSpPr>
        <p:spPr>
          <a:xfrm>
            <a:off x="4165600" y="2819400"/>
            <a:ext cx="0" cy="1260000"/>
          </a:xfrm>
          <a:prstGeom prst="line">
            <a:avLst/>
          </a:prstGeom>
          <a:ln w="25400" cap="rnd">
            <a:solidFill>
              <a:schemeClr val="accent1"/>
            </a:solidFill>
            <a:headEnd type="none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1">
            <a:extLst>
              <a:ext uri="{FF2B5EF4-FFF2-40B4-BE49-F238E27FC236}">
                <a16:creationId xmlns:a16="http://schemas.microsoft.com/office/drawing/2014/main" id="{F18816C4-97CE-4E53-B408-E309187A03E4}"/>
              </a:ext>
            </a:extLst>
          </p:cNvPr>
          <p:cNvCxnSpPr>
            <a:cxnSpLocks/>
          </p:cNvCxnSpPr>
          <p:nvPr/>
        </p:nvCxnSpPr>
        <p:spPr>
          <a:xfrm>
            <a:off x="8128000" y="2819400"/>
            <a:ext cx="0" cy="1260000"/>
          </a:xfrm>
          <a:prstGeom prst="line">
            <a:avLst/>
          </a:prstGeom>
          <a:ln w="25400" cap="rnd">
            <a:solidFill>
              <a:schemeClr val="accent1"/>
            </a:solidFill>
            <a:headEnd type="none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13">
            <a:extLst>
              <a:ext uri="{FF2B5EF4-FFF2-40B4-BE49-F238E27FC236}">
                <a16:creationId xmlns:a16="http://schemas.microsoft.com/office/drawing/2014/main" id="{61AB2E96-8A8D-4B71-A952-8722C68A0CFE}"/>
              </a:ext>
            </a:extLst>
          </p:cNvPr>
          <p:cNvCxnSpPr>
            <a:cxnSpLocks/>
          </p:cNvCxnSpPr>
          <p:nvPr/>
        </p:nvCxnSpPr>
        <p:spPr>
          <a:xfrm flipV="1">
            <a:off x="6096000" y="4114800"/>
            <a:ext cx="0" cy="1260000"/>
          </a:xfrm>
          <a:prstGeom prst="line">
            <a:avLst/>
          </a:prstGeom>
          <a:ln w="25400" cap="rnd">
            <a:solidFill>
              <a:schemeClr val="accent4"/>
            </a:solidFill>
            <a:headEnd type="none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타원 12">
            <a:extLst>
              <a:ext uri="{FF2B5EF4-FFF2-40B4-BE49-F238E27FC236}">
                <a16:creationId xmlns:a16="http://schemas.microsoft.com/office/drawing/2014/main" id="{A64BA886-FA11-4642-971E-B10C7CB626F1}"/>
              </a:ext>
            </a:extLst>
          </p:cNvPr>
          <p:cNvSpPr/>
          <p:nvPr/>
        </p:nvSpPr>
        <p:spPr>
          <a:xfrm>
            <a:off x="3657600" y="2057400"/>
            <a:ext cx="1016000" cy="762000"/>
          </a:xfrm>
          <a:prstGeom prst="ellipse">
            <a:avLst/>
          </a:pr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/>
          </a:p>
        </p:txBody>
      </p:sp>
      <p:sp>
        <p:nvSpPr>
          <p:cNvPr id="12" name="타원 12">
            <a:extLst>
              <a:ext uri="{FF2B5EF4-FFF2-40B4-BE49-F238E27FC236}">
                <a16:creationId xmlns:a16="http://schemas.microsoft.com/office/drawing/2014/main" id="{A64BA886-FA11-4642-971E-B10C7CB626F1}"/>
              </a:ext>
            </a:extLst>
          </p:cNvPr>
          <p:cNvSpPr/>
          <p:nvPr/>
        </p:nvSpPr>
        <p:spPr>
          <a:xfrm>
            <a:off x="7620000" y="2057400"/>
            <a:ext cx="1016000" cy="762000"/>
          </a:xfrm>
          <a:prstGeom prst="ellipse">
            <a:avLst/>
          </a:pr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/>
          </a:p>
        </p:txBody>
      </p:sp>
      <p:sp>
        <p:nvSpPr>
          <p:cNvPr id="13" name="타원 10">
            <a:extLst>
              <a:ext uri="{FF2B5EF4-FFF2-40B4-BE49-F238E27FC236}">
                <a16:creationId xmlns:a16="http://schemas.microsoft.com/office/drawing/2014/main" id="{132A339C-F5F9-4616-93D1-D94C388B035D}"/>
              </a:ext>
            </a:extLst>
          </p:cNvPr>
          <p:cNvSpPr/>
          <p:nvPr/>
        </p:nvSpPr>
        <p:spPr>
          <a:xfrm>
            <a:off x="2133600" y="5334001"/>
            <a:ext cx="1016000" cy="762000"/>
          </a:xfrm>
          <a:prstGeom prst="ellipse">
            <a:avLst/>
          </a:prstGeom>
          <a:noFill/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/>
          </a:p>
        </p:txBody>
      </p:sp>
      <p:sp>
        <p:nvSpPr>
          <p:cNvPr id="14" name="타원 10">
            <a:extLst>
              <a:ext uri="{FF2B5EF4-FFF2-40B4-BE49-F238E27FC236}">
                <a16:creationId xmlns:a16="http://schemas.microsoft.com/office/drawing/2014/main" id="{132A339C-F5F9-4616-93D1-D94C388B035D}"/>
              </a:ext>
            </a:extLst>
          </p:cNvPr>
          <p:cNvSpPr/>
          <p:nvPr/>
        </p:nvSpPr>
        <p:spPr>
          <a:xfrm>
            <a:off x="5588000" y="5410200"/>
            <a:ext cx="1016000" cy="762000"/>
          </a:xfrm>
          <a:prstGeom prst="ellipse">
            <a:avLst/>
          </a:prstGeom>
          <a:noFill/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/>
          </a:p>
        </p:txBody>
      </p:sp>
      <p:sp>
        <p:nvSpPr>
          <p:cNvPr id="15" name="Title 14"/>
          <p:cNvSpPr>
            <a:spLocks noGrp="1"/>
          </p:cNvSpPr>
          <p:nvPr>
            <p:ph type="title" idx="4294967295"/>
          </p:nvPr>
        </p:nvSpPr>
        <p:spPr>
          <a:xfrm>
            <a:off x="0" y="1981200"/>
            <a:ext cx="2133600" cy="792163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chemeClr val="tx2">
                    <a:lumMod val="75000"/>
                  </a:schemeClr>
                </a:solidFill>
              </a:rPr>
              <a:t>2016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759201" y="2209801"/>
            <a:ext cx="10182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chemeClr val="tx2">
                    <a:lumMod val="75000"/>
                  </a:schemeClr>
                </a:solidFill>
              </a:rPr>
              <a:t>2018</a:t>
            </a:r>
            <a:endParaRPr lang="en-US" sz="3200" dirty="0"/>
          </a:p>
        </p:txBody>
      </p:sp>
      <p:sp>
        <p:nvSpPr>
          <p:cNvPr id="17" name="Rectangle 16"/>
          <p:cNvSpPr/>
          <p:nvPr/>
        </p:nvSpPr>
        <p:spPr>
          <a:xfrm>
            <a:off x="7721602" y="2209801"/>
            <a:ext cx="10182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chemeClr val="tx2">
                    <a:lumMod val="75000"/>
                  </a:schemeClr>
                </a:solidFill>
              </a:rPr>
              <a:t>2020</a:t>
            </a:r>
            <a:endParaRPr lang="en-US" sz="3200" dirty="0"/>
          </a:p>
        </p:txBody>
      </p:sp>
      <p:sp>
        <p:nvSpPr>
          <p:cNvPr id="18" name="Rectangle 17"/>
          <p:cNvSpPr/>
          <p:nvPr/>
        </p:nvSpPr>
        <p:spPr>
          <a:xfrm>
            <a:off x="2133602" y="5562601"/>
            <a:ext cx="10182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chemeClr val="accent4">
                    <a:lumMod val="75000"/>
                  </a:schemeClr>
                </a:solidFill>
              </a:rPr>
              <a:t>2017</a:t>
            </a:r>
            <a:endParaRPr lang="en-US" sz="32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689602" y="5562601"/>
            <a:ext cx="10182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chemeClr val="accent4">
                    <a:lumMod val="75000"/>
                  </a:schemeClr>
                </a:solidFill>
              </a:rPr>
              <a:t>2019</a:t>
            </a:r>
            <a:endParaRPr lang="en-US" sz="32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05694" y="4245592"/>
            <a:ext cx="1622624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867" b="1" dirty="0">
                <a:solidFill>
                  <a:schemeClr val="accent1"/>
                </a:solidFill>
                <a:cs typeface="Arial" pitchFamily="34" charset="0"/>
              </a:rPr>
              <a:t>Your Text Here</a:t>
            </a:r>
            <a:endParaRPr lang="ko-KR" altLang="en-US" sz="1867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482508" y="4191000"/>
            <a:ext cx="1622624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867" b="1" dirty="0">
                <a:solidFill>
                  <a:schemeClr val="accent1"/>
                </a:solidFill>
                <a:cs typeface="Arial" pitchFamily="34" charset="0"/>
              </a:rPr>
              <a:t>Your Text Here</a:t>
            </a:r>
            <a:endParaRPr lang="ko-KR" altLang="en-US" sz="1867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038508" y="4191000"/>
            <a:ext cx="1622624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867" b="1" dirty="0">
                <a:solidFill>
                  <a:schemeClr val="accent1"/>
                </a:solidFill>
                <a:cs typeface="Arial" pitchFamily="34" charset="0"/>
              </a:rPr>
              <a:t>Your Text Here</a:t>
            </a:r>
            <a:endParaRPr lang="ko-KR" altLang="en-US" sz="1867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856906" y="2819400"/>
            <a:ext cx="1622624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867" b="1" dirty="0">
                <a:solidFill>
                  <a:schemeClr val="accent4"/>
                </a:solidFill>
                <a:cs typeface="Arial" pitchFamily="34" charset="0"/>
              </a:rPr>
              <a:t>Your Text Here</a:t>
            </a:r>
            <a:endParaRPr lang="ko-KR" altLang="en-US" sz="1867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209706" y="2819400"/>
            <a:ext cx="1622624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867" b="1" dirty="0">
                <a:solidFill>
                  <a:schemeClr val="accent4"/>
                </a:solidFill>
                <a:cs typeface="Arial" pitchFamily="34" charset="0"/>
              </a:rPr>
              <a:t>Your Text Here</a:t>
            </a:r>
            <a:endParaRPr lang="ko-KR" altLang="en-US" sz="1867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304800" y="4495802"/>
            <a:ext cx="2133600" cy="933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800"/>
              </a:spcBef>
              <a:buClr>
                <a:schemeClr val="dk1"/>
              </a:buClr>
              <a:buSzPts val="1100"/>
            </a:pPr>
            <a:r>
              <a:rPr lang="en-US" sz="1600" dirty="0">
                <a:solidFill>
                  <a:schemeClr val="bg1"/>
                </a:solidFill>
              </a:rPr>
              <a:t>You can add more text here by using  your </a:t>
            </a:r>
          </a:p>
          <a:p>
            <a:pPr algn="ctr">
              <a:spcBef>
                <a:spcPts val="800"/>
              </a:spcBef>
              <a:buClr>
                <a:schemeClr val="dk1"/>
              </a:buClr>
              <a:buSzPts val="1100"/>
            </a:pPr>
            <a:r>
              <a:rPr lang="en-US" sz="1600" dirty="0">
                <a:solidFill>
                  <a:schemeClr val="bg1"/>
                </a:solidFill>
              </a:rPr>
              <a:t>Theme of working.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625600" y="3124201"/>
            <a:ext cx="2133600" cy="933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800"/>
              </a:spcBef>
              <a:buClr>
                <a:schemeClr val="dk1"/>
              </a:buClr>
              <a:buSzPts val="1100"/>
            </a:pPr>
            <a:r>
              <a:rPr lang="en-US" sz="1600" dirty="0">
                <a:solidFill>
                  <a:schemeClr val="bg1"/>
                </a:solidFill>
              </a:rPr>
              <a:t>You can add more text here by using  your </a:t>
            </a:r>
          </a:p>
          <a:p>
            <a:pPr algn="ctr">
              <a:spcBef>
                <a:spcPts val="800"/>
              </a:spcBef>
              <a:buClr>
                <a:schemeClr val="dk1"/>
              </a:buClr>
              <a:buSzPts val="1100"/>
            </a:pPr>
            <a:r>
              <a:rPr lang="en-US" sz="1600" dirty="0">
                <a:solidFill>
                  <a:schemeClr val="bg1"/>
                </a:solidFill>
              </a:rPr>
              <a:t>Theme of working.</a:t>
            </a:r>
          </a:p>
        </p:txBody>
      </p:sp>
      <p:sp>
        <p:nvSpPr>
          <p:cNvPr id="30" name="Rectangle 29"/>
          <p:cNvSpPr/>
          <p:nvPr/>
        </p:nvSpPr>
        <p:spPr>
          <a:xfrm>
            <a:off x="4978400" y="3124201"/>
            <a:ext cx="2133600" cy="933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800"/>
              </a:spcBef>
              <a:buClr>
                <a:schemeClr val="dk1"/>
              </a:buClr>
              <a:buSzPts val="1100"/>
            </a:pPr>
            <a:r>
              <a:rPr lang="en-US" sz="1600" dirty="0">
                <a:solidFill>
                  <a:schemeClr val="bg1"/>
                </a:solidFill>
              </a:rPr>
              <a:t>You can add more text here by using  your </a:t>
            </a:r>
          </a:p>
          <a:p>
            <a:pPr algn="ctr">
              <a:spcBef>
                <a:spcPts val="800"/>
              </a:spcBef>
              <a:buClr>
                <a:schemeClr val="dk1"/>
              </a:buClr>
              <a:buSzPts val="1100"/>
            </a:pPr>
            <a:r>
              <a:rPr lang="en-US" sz="1600" dirty="0">
                <a:solidFill>
                  <a:schemeClr val="bg1"/>
                </a:solidFill>
              </a:rPr>
              <a:t>Theme of working.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251200" y="4495802"/>
            <a:ext cx="2133600" cy="933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800"/>
              </a:spcBef>
              <a:buClr>
                <a:schemeClr val="dk1"/>
              </a:buClr>
              <a:buSzPts val="1100"/>
            </a:pPr>
            <a:r>
              <a:rPr lang="en-US" sz="1600" dirty="0">
                <a:solidFill>
                  <a:schemeClr val="bg1"/>
                </a:solidFill>
              </a:rPr>
              <a:t>You can add more text here by using  your </a:t>
            </a:r>
          </a:p>
          <a:p>
            <a:pPr algn="ctr">
              <a:spcBef>
                <a:spcPts val="800"/>
              </a:spcBef>
              <a:buClr>
                <a:schemeClr val="dk1"/>
              </a:buClr>
              <a:buSzPts val="1100"/>
            </a:pPr>
            <a:r>
              <a:rPr lang="en-US" sz="1600" dirty="0">
                <a:solidFill>
                  <a:schemeClr val="bg1"/>
                </a:solidFill>
              </a:rPr>
              <a:t>Theme of working.</a:t>
            </a:r>
          </a:p>
        </p:txBody>
      </p:sp>
      <p:sp>
        <p:nvSpPr>
          <p:cNvPr id="33" name="Rectangle 32"/>
          <p:cNvSpPr/>
          <p:nvPr/>
        </p:nvSpPr>
        <p:spPr>
          <a:xfrm>
            <a:off x="6807200" y="4495802"/>
            <a:ext cx="2133600" cy="933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800"/>
              </a:spcBef>
              <a:buClr>
                <a:schemeClr val="dk1"/>
              </a:buClr>
              <a:buSzPts val="1100"/>
            </a:pPr>
            <a:r>
              <a:rPr lang="en-US" sz="1600" dirty="0">
                <a:solidFill>
                  <a:schemeClr val="bg1"/>
                </a:solidFill>
              </a:rPr>
              <a:t>You can add more text here by using  your </a:t>
            </a:r>
          </a:p>
          <a:p>
            <a:pPr algn="ctr">
              <a:spcBef>
                <a:spcPts val="800"/>
              </a:spcBef>
              <a:buClr>
                <a:schemeClr val="dk1"/>
              </a:buClr>
              <a:buSzPts val="1100"/>
            </a:pPr>
            <a:r>
              <a:rPr lang="en-US" sz="1600" dirty="0">
                <a:solidFill>
                  <a:schemeClr val="bg1"/>
                </a:solidFill>
              </a:rPr>
              <a:t>Theme of working.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B1DEA87-5A5F-4FFA-8934-9C26E8902D12}"/>
              </a:ext>
            </a:extLst>
          </p:cNvPr>
          <p:cNvGrpSpPr/>
          <p:nvPr/>
        </p:nvGrpSpPr>
        <p:grpSpPr>
          <a:xfrm flipH="1">
            <a:off x="0" y="0"/>
            <a:ext cx="1578216" cy="1040677"/>
            <a:chOff x="3983887" y="4061275"/>
            <a:chExt cx="2122406" cy="1866023"/>
          </a:xfrm>
        </p:grpSpPr>
        <p:grpSp>
          <p:nvGrpSpPr>
            <p:cNvPr id="36" name="Group 47">
              <a:extLst>
                <a:ext uri="{FF2B5EF4-FFF2-40B4-BE49-F238E27FC236}">
                  <a16:creationId xmlns:a16="http://schemas.microsoft.com/office/drawing/2014/main" id="{7782A974-77A5-4765-BF6E-FFE22E7B5C69}"/>
                </a:ext>
              </a:extLst>
            </p:cNvPr>
            <p:cNvGrpSpPr/>
            <p:nvPr/>
          </p:nvGrpSpPr>
          <p:grpSpPr>
            <a:xfrm>
              <a:off x="3983887" y="5358975"/>
              <a:ext cx="2049157" cy="568323"/>
              <a:chOff x="3622676" y="3492499"/>
              <a:chExt cx="2575763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49" name="Freeform 15">
                <a:extLst>
                  <a:ext uri="{FF2B5EF4-FFF2-40B4-BE49-F238E27FC236}">
                    <a16:creationId xmlns:a16="http://schemas.microsoft.com/office/drawing/2014/main" id="{9E81A0D9-3256-4ECD-BCB8-63635DE1C277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5763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2985"/>
                  <a:gd name="connsiteY0" fmla="*/ 0 h 714375"/>
                  <a:gd name="connsiteX1" fmla="*/ 6350 w 2572985"/>
                  <a:gd name="connsiteY1" fmla="*/ 177800 h 714375"/>
                  <a:gd name="connsiteX2" fmla="*/ 9525 w 2572985"/>
                  <a:gd name="connsiteY2" fmla="*/ 266700 h 714375"/>
                  <a:gd name="connsiteX3" fmla="*/ 2460625 w 2572985"/>
                  <a:gd name="connsiteY3" fmla="*/ 273050 h 714375"/>
                  <a:gd name="connsiteX4" fmla="*/ 2457450 w 2572985"/>
                  <a:gd name="connsiteY4" fmla="*/ 587375 h 714375"/>
                  <a:gd name="connsiteX5" fmla="*/ 66675 w 2572985"/>
                  <a:gd name="connsiteY5" fmla="*/ 590550 h 714375"/>
                  <a:gd name="connsiteX6" fmla="*/ 88900 w 2572985"/>
                  <a:gd name="connsiteY6" fmla="*/ 593725 h 714375"/>
                  <a:gd name="connsiteX7" fmla="*/ 92075 w 2572985"/>
                  <a:gd name="connsiteY7" fmla="*/ 546100 h 714375"/>
                  <a:gd name="connsiteX8" fmla="*/ 0 w 2572985"/>
                  <a:gd name="connsiteY8" fmla="*/ 619125 h 714375"/>
                  <a:gd name="connsiteX9" fmla="*/ 6350 w 2572985"/>
                  <a:gd name="connsiteY9" fmla="*/ 714375 h 714375"/>
                  <a:gd name="connsiteX10" fmla="*/ 2565400 w 2572985"/>
                  <a:gd name="connsiteY10" fmla="*/ 714375 h 714375"/>
                  <a:gd name="connsiteX11" fmla="*/ 2565567 w 2572985"/>
                  <a:gd name="connsiteY11" fmla="*/ 205427 h 714375"/>
                  <a:gd name="connsiteX12" fmla="*/ 2295525 w 2572985"/>
                  <a:gd name="connsiteY12" fmla="*/ 0 h 714375"/>
                  <a:gd name="connsiteX13" fmla="*/ 225425 w 2572985"/>
                  <a:gd name="connsiteY13" fmla="*/ 0 h 714375"/>
                  <a:gd name="connsiteX0" fmla="*/ 225425 w 2575763"/>
                  <a:gd name="connsiteY0" fmla="*/ 0 h 714375"/>
                  <a:gd name="connsiteX1" fmla="*/ 6350 w 2575763"/>
                  <a:gd name="connsiteY1" fmla="*/ 177800 h 714375"/>
                  <a:gd name="connsiteX2" fmla="*/ 9525 w 2575763"/>
                  <a:gd name="connsiteY2" fmla="*/ 266700 h 714375"/>
                  <a:gd name="connsiteX3" fmla="*/ 2460625 w 2575763"/>
                  <a:gd name="connsiteY3" fmla="*/ 273050 h 714375"/>
                  <a:gd name="connsiteX4" fmla="*/ 2457450 w 2575763"/>
                  <a:gd name="connsiteY4" fmla="*/ 587375 h 714375"/>
                  <a:gd name="connsiteX5" fmla="*/ 66675 w 2575763"/>
                  <a:gd name="connsiteY5" fmla="*/ 590550 h 714375"/>
                  <a:gd name="connsiteX6" fmla="*/ 88900 w 2575763"/>
                  <a:gd name="connsiteY6" fmla="*/ 593725 h 714375"/>
                  <a:gd name="connsiteX7" fmla="*/ 92075 w 2575763"/>
                  <a:gd name="connsiteY7" fmla="*/ 546100 h 714375"/>
                  <a:gd name="connsiteX8" fmla="*/ 0 w 2575763"/>
                  <a:gd name="connsiteY8" fmla="*/ 619125 h 714375"/>
                  <a:gd name="connsiteX9" fmla="*/ 6350 w 2575763"/>
                  <a:gd name="connsiteY9" fmla="*/ 714375 h 714375"/>
                  <a:gd name="connsiteX10" fmla="*/ 2565400 w 2575763"/>
                  <a:gd name="connsiteY10" fmla="*/ 714375 h 714375"/>
                  <a:gd name="connsiteX11" fmla="*/ 2574145 w 2575763"/>
                  <a:gd name="connsiteY11" fmla="*/ 205427 h 714375"/>
                  <a:gd name="connsiteX12" fmla="*/ 2295525 w 2575763"/>
                  <a:gd name="connsiteY12" fmla="*/ 0 h 714375"/>
                  <a:gd name="connsiteX13" fmla="*/ 225425 w 2575763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5763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2028" y="381110"/>
                      <a:pt x="2574145" y="205427"/>
                    </a:cubicBezTo>
                    <a:cubicBezTo>
                      <a:pt x="2488420" y="123935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76200" dist="12700" dir="8100000" sy="-23000" kx="800400" algn="br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 dirty="0"/>
              </a:p>
            </p:txBody>
          </p:sp>
          <p:sp>
            <p:nvSpPr>
              <p:cNvPr id="50" name="Rectangle 22">
                <a:extLst>
                  <a:ext uri="{FF2B5EF4-FFF2-40B4-BE49-F238E27FC236}">
                    <a16:creationId xmlns:a16="http://schemas.microsoft.com/office/drawing/2014/main" id="{169C667E-41BB-4D4C-B430-4DB878F4F2ED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/>
              </a:p>
            </p:txBody>
          </p:sp>
        </p:grpSp>
        <p:grpSp>
          <p:nvGrpSpPr>
            <p:cNvPr id="37" name="Group 48">
              <a:extLst>
                <a:ext uri="{FF2B5EF4-FFF2-40B4-BE49-F238E27FC236}">
                  <a16:creationId xmlns:a16="http://schemas.microsoft.com/office/drawing/2014/main" id="{E281F405-2EE9-40BC-95BD-D8D982D4C430}"/>
                </a:ext>
              </a:extLst>
            </p:cNvPr>
            <p:cNvGrpSpPr/>
            <p:nvPr/>
          </p:nvGrpSpPr>
          <p:grpSpPr>
            <a:xfrm>
              <a:off x="4035197" y="5083389"/>
              <a:ext cx="2071096" cy="442029"/>
              <a:chOff x="3644106" y="3130550"/>
              <a:chExt cx="2603340" cy="55562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47" name="Freeform 18">
                <a:extLst>
                  <a:ext uri="{FF2B5EF4-FFF2-40B4-BE49-F238E27FC236}">
                    <a16:creationId xmlns:a16="http://schemas.microsoft.com/office/drawing/2014/main" id="{E730ABE9-6B4A-4770-9A61-36F22B8B0D6E}"/>
                  </a:ext>
                </a:extLst>
              </p:cNvPr>
              <p:cNvSpPr/>
              <p:nvPr/>
            </p:nvSpPr>
            <p:spPr>
              <a:xfrm>
                <a:off x="3644106" y="3130550"/>
                <a:ext cx="2603340" cy="555625"/>
              </a:xfrm>
              <a:custGeom>
                <a:avLst/>
                <a:gdLst>
                  <a:gd name="connsiteX0" fmla="*/ 47625 w 2552700"/>
                  <a:gd name="connsiteY0" fmla="*/ 374650 h 685800"/>
                  <a:gd name="connsiteX1" fmla="*/ 0 w 2552700"/>
                  <a:gd name="connsiteY1" fmla="*/ 422275 h 685800"/>
                  <a:gd name="connsiteX2" fmla="*/ 447675 w 2552700"/>
                  <a:gd name="connsiteY2" fmla="*/ 685800 h 685800"/>
                  <a:gd name="connsiteX3" fmla="*/ 2549525 w 2552700"/>
                  <a:gd name="connsiteY3" fmla="*/ 615950 h 685800"/>
                  <a:gd name="connsiteX4" fmla="*/ 2552700 w 2552700"/>
                  <a:gd name="connsiteY4" fmla="*/ 273050 h 685800"/>
                  <a:gd name="connsiteX5" fmla="*/ 1384300 w 2552700"/>
                  <a:gd name="connsiteY5" fmla="*/ 0 h 685800"/>
                  <a:gd name="connsiteX6" fmla="*/ 6350 w 2552700"/>
                  <a:gd name="connsiteY6" fmla="*/ 168275 h 685800"/>
                  <a:gd name="connsiteX7" fmla="*/ 3175 w 2552700"/>
                  <a:gd name="connsiteY7" fmla="*/ 206375 h 685800"/>
                  <a:gd name="connsiteX8" fmla="*/ 463550 w 2552700"/>
                  <a:gd name="connsiteY8" fmla="*/ 374650 h 685800"/>
                  <a:gd name="connsiteX9" fmla="*/ 2520950 w 2552700"/>
                  <a:gd name="connsiteY9" fmla="*/ 333375 h 685800"/>
                  <a:gd name="connsiteX10" fmla="*/ 2501900 w 2552700"/>
                  <a:gd name="connsiteY10" fmla="*/ 549275 h 685800"/>
                  <a:gd name="connsiteX11" fmla="*/ 473075 w 2552700"/>
                  <a:gd name="connsiteY11" fmla="*/ 622300 h 685800"/>
                  <a:gd name="connsiteX12" fmla="*/ 47625 w 2552700"/>
                  <a:gd name="connsiteY12" fmla="*/ 374650 h 685800"/>
                  <a:gd name="connsiteX0" fmla="*/ 47625 w 2552700"/>
                  <a:gd name="connsiteY0" fmla="*/ 263525 h 574675"/>
                  <a:gd name="connsiteX1" fmla="*/ 0 w 2552700"/>
                  <a:gd name="connsiteY1" fmla="*/ 311150 h 574675"/>
                  <a:gd name="connsiteX2" fmla="*/ 447675 w 2552700"/>
                  <a:gd name="connsiteY2" fmla="*/ 574675 h 574675"/>
                  <a:gd name="connsiteX3" fmla="*/ 2549525 w 2552700"/>
                  <a:gd name="connsiteY3" fmla="*/ 504825 h 574675"/>
                  <a:gd name="connsiteX4" fmla="*/ 2552700 w 2552700"/>
                  <a:gd name="connsiteY4" fmla="*/ 161925 h 574675"/>
                  <a:gd name="connsiteX5" fmla="*/ 1552575 w 2552700"/>
                  <a:gd name="connsiteY5" fmla="*/ 0 h 574675"/>
                  <a:gd name="connsiteX6" fmla="*/ 6350 w 2552700"/>
                  <a:gd name="connsiteY6" fmla="*/ 57150 h 574675"/>
                  <a:gd name="connsiteX7" fmla="*/ 3175 w 2552700"/>
                  <a:gd name="connsiteY7" fmla="*/ 95250 h 574675"/>
                  <a:gd name="connsiteX8" fmla="*/ 463550 w 2552700"/>
                  <a:gd name="connsiteY8" fmla="*/ 263525 h 574675"/>
                  <a:gd name="connsiteX9" fmla="*/ 2520950 w 2552700"/>
                  <a:gd name="connsiteY9" fmla="*/ 222250 h 574675"/>
                  <a:gd name="connsiteX10" fmla="*/ 2501900 w 2552700"/>
                  <a:gd name="connsiteY10" fmla="*/ 438150 h 574675"/>
                  <a:gd name="connsiteX11" fmla="*/ 473075 w 2552700"/>
                  <a:gd name="connsiteY11" fmla="*/ 511175 h 574675"/>
                  <a:gd name="connsiteX12" fmla="*/ 47625 w 2552700"/>
                  <a:gd name="connsiteY12" fmla="*/ 263525 h 574675"/>
                  <a:gd name="connsiteX0" fmla="*/ 47625 w 2552700"/>
                  <a:gd name="connsiteY0" fmla="*/ 244475 h 555625"/>
                  <a:gd name="connsiteX1" fmla="*/ 0 w 2552700"/>
                  <a:gd name="connsiteY1" fmla="*/ 292100 h 555625"/>
                  <a:gd name="connsiteX2" fmla="*/ 447675 w 2552700"/>
                  <a:gd name="connsiteY2" fmla="*/ 555625 h 555625"/>
                  <a:gd name="connsiteX3" fmla="*/ 2549525 w 2552700"/>
                  <a:gd name="connsiteY3" fmla="*/ 485775 h 555625"/>
                  <a:gd name="connsiteX4" fmla="*/ 2552700 w 2552700"/>
                  <a:gd name="connsiteY4" fmla="*/ 142875 h 555625"/>
                  <a:gd name="connsiteX5" fmla="*/ 1606550 w 2552700"/>
                  <a:gd name="connsiteY5" fmla="*/ 0 h 555625"/>
                  <a:gd name="connsiteX6" fmla="*/ 6350 w 2552700"/>
                  <a:gd name="connsiteY6" fmla="*/ 38100 h 555625"/>
                  <a:gd name="connsiteX7" fmla="*/ 3175 w 2552700"/>
                  <a:gd name="connsiteY7" fmla="*/ 76200 h 555625"/>
                  <a:gd name="connsiteX8" fmla="*/ 463550 w 2552700"/>
                  <a:gd name="connsiteY8" fmla="*/ 244475 h 555625"/>
                  <a:gd name="connsiteX9" fmla="*/ 2520950 w 2552700"/>
                  <a:gd name="connsiteY9" fmla="*/ 203200 h 555625"/>
                  <a:gd name="connsiteX10" fmla="*/ 2501900 w 2552700"/>
                  <a:gd name="connsiteY10" fmla="*/ 419100 h 555625"/>
                  <a:gd name="connsiteX11" fmla="*/ 473075 w 2552700"/>
                  <a:gd name="connsiteY11" fmla="*/ 492125 h 555625"/>
                  <a:gd name="connsiteX12" fmla="*/ 47625 w 2552700"/>
                  <a:gd name="connsiteY12" fmla="*/ 244475 h 555625"/>
                  <a:gd name="connsiteX0" fmla="*/ 47625 w 2585519"/>
                  <a:gd name="connsiteY0" fmla="*/ 244475 h 555625"/>
                  <a:gd name="connsiteX1" fmla="*/ 0 w 2585519"/>
                  <a:gd name="connsiteY1" fmla="*/ 292100 h 555625"/>
                  <a:gd name="connsiteX2" fmla="*/ 447675 w 2585519"/>
                  <a:gd name="connsiteY2" fmla="*/ 555625 h 555625"/>
                  <a:gd name="connsiteX3" fmla="*/ 2549525 w 2585519"/>
                  <a:gd name="connsiteY3" fmla="*/ 485775 h 555625"/>
                  <a:gd name="connsiteX4" fmla="*/ 2552700 w 2585519"/>
                  <a:gd name="connsiteY4" fmla="*/ 142875 h 555625"/>
                  <a:gd name="connsiteX5" fmla="*/ 1606550 w 2585519"/>
                  <a:gd name="connsiteY5" fmla="*/ 0 h 555625"/>
                  <a:gd name="connsiteX6" fmla="*/ 6350 w 2585519"/>
                  <a:gd name="connsiteY6" fmla="*/ 38100 h 555625"/>
                  <a:gd name="connsiteX7" fmla="*/ 3175 w 2585519"/>
                  <a:gd name="connsiteY7" fmla="*/ 76200 h 555625"/>
                  <a:gd name="connsiteX8" fmla="*/ 463550 w 2585519"/>
                  <a:gd name="connsiteY8" fmla="*/ 244475 h 555625"/>
                  <a:gd name="connsiteX9" fmla="*/ 2520950 w 2585519"/>
                  <a:gd name="connsiteY9" fmla="*/ 203200 h 555625"/>
                  <a:gd name="connsiteX10" fmla="*/ 2501900 w 2585519"/>
                  <a:gd name="connsiteY10" fmla="*/ 419100 h 555625"/>
                  <a:gd name="connsiteX11" fmla="*/ 473075 w 2585519"/>
                  <a:gd name="connsiteY11" fmla="*/ 492125 h 555625"/>
                  <a:gd name="connsiteX12" fmla="*/ 47625 w 2585519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520950 w 2599371"/>
                  <a:gd name="connsiteY9" fmla="*/ 203200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501900 w 2599371"/>
                  <a:gd name="connsiteY11" fmla="*/ 41910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479675 w 2599371"/>
                  <a:gd name="connsiteY11" fmla="*/ 42545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740156"/>
                  <a:gd name="connsiteY0" fmla="*/ 244475 h 555625"/>
                  <a:gd name="connsiteX1" fmla="*/ 0 w 2740156"/>
                  <a:gd name="connsiteY1" fmla="*/ 292100 h 555625"/>
                  <a:gd name="connsiteX2" fmla="*/ 447675 w 2740156"/>
                  <a:gd name="connsiteY2" fmla="*/ 555625 h 555625"/>
                  <a:gd name="connsiteX3" fmla="*/ 2549525 w 2740156"/>
                  <a:gd name="connsiteY3" fmla="*/ 485775 h 555625"/>
                  <a:gd name="connsiteX4" fmla="*/ 2552700 w 2740156"/>
                  <a:gd name="connsiteY4" fmla="*/ 142875 h 555625"/>
                  <a:gd name="connsiteX5" fmla="*/ 1606550 w 2740156"/>
                  <a:gd name="connsiteY5" fmla="*/ 0 h 555625"/>
                  <a:gd name="connsiteX6" fmla="*/ 6350 w 2740156"/>
                  <a:gd name="connsiteY6" fmla="*/ 38100 h 555625"/>
                  <a:gd name="connsiteX7" fmla="*/ 3175 w 2740156"/>
                  <a:gd name="connsiteY7" fmla="*/ 76200 h 555625"/>
                  <a:gd name="connsiteX8" fmla="*/ 463550 w 2740156"/>
                  <a:gd name="connsiteY8" fmla="*/ 244475 h 555625"/>
                  <a:gd name="connsiteX9" fmla="*/ 2495550 w 2740156"/>
                  <a:gd name="connsiteY9" fmla="*/ 206375 h 555625"/>
                  <a:gd name="connsiteX10" fmla="*/ 2479675 w 2740156"/>
                  <a:gd name="connsiteY10" fmla="*/ 425450 h 555625"/>
                  <a:gd name="connsiteX11" fmla="*/ 473075 w 2740156"/>
                  <a:gd name="connsiteY11" fmla="*/ 492125 h 555625"/>
                  <a:gd name="connsiteX12" fmla="*/ 47625 w 2740156"/>
                  <a:gd name="connsiteY12" fmla="*/ 244475 h 555625"/>
                  <a:gd name="connsiteX0" fmla="*/ 47625 w 2646925"/>
                  <a:gd name="connsiteY0" fmla="*/ 244475 h 555625"/>
                  <a:gd name="connsiteX1" fmla="*/ 0 w 2646925"/>
                  <a:gd name="connsiteY1" fmla="*/ 292100 h 555625"/>
                  <a:gd name="connsiteX2" fmla="*/ 447675 w 2646925"/>
                  <a:gd name="connsiteY2" fmla="*/ 555625 h 555625"/>
                  <a:gd name="connsiteX3" fmla="*/ 2549525 w 2646925"/>
                  <a:gd name="connsiteY3" fmla="*/ 485775 h 555625"/>
                  <a:gd name="connsiteX4" fmla="*/ 2552700 w 2646925"/>
                  <a:gd name="connsiteY4" fmla="*/ 142875 h 555625"/>
                  <a:gd name="connsiteX5" fmla="*/ 1606550 w 2646925"/>
                  <a:gd name="connsiteY5" fmla="*/ 0 h 555625"/>
                  <a:gd name="connsiteX6" fmla="*/ 6350 w 2646925"/>
                  <a:gd name="connsiteY6" fmla="*/ 38100 h 555625"/>
                  <a:gd name="connsiteX7" fmla="*/ 3175 w 2646925"/>
                  <a:gd name="connsiteY7" fmla="*/ 76200 h 555625"/>
                  <a:gd name="connsiteX8" fmla="*/ 463550 w 2646925"/>
                  <a:gd name="connsiteY8" fmla="*/ 244475 h 555625"/>
                  <a:gd name="connsiteX9" fmla="*/ 2495550 w 2646925"/>
                  <a:gd name="connsiteY9" fmla="*/ 206375 h 555625"/>
                  <a:gd name="connsiteX10" fmla="*/ 2479675 w 2646925"/>
                  <a:gd name="connsiteY10" fmla="*/ 425450 h 555625"/>
                  <a:gd name="connsiteX11" fmla="*/ 473075 w 2646925"/>
                  <a:gd name="connsiteY11" fmla="*/ 492125 h 555625"/>
                  <a:gd name="connsiteX12" fmla="*/ 47625 w 2646925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24625 w 2608121"/>
                  <a:gd name="connsiteY0" fmla="*/ 244475 h 555625"/>
                  <a:gd name="connsiteX1" fmla="*/ 8750 w 2608121"/>
                  <a:gd name="connsiteY1" fmla="*/ 292100 h 555625"/>
                  <a:gd name="connsiteX2" fmla="*/ 456425 w 2608121"/>
                  <a:gd name="connsiteY2" fmla="*/ 555625 h 555625"/>
                  <a:gd name="connsiteX3" fmla="*/ 2558275 w 2608121"/>
                  <a:gd name="connsiteY3" fmla="*/ 485775 h 555625"/>
                  <a:gd name="connsiteX4" fmla="*/ 2561450 w 2608121"/>
                  <a:gd name="connsiteY4" fmla="*/ 142875 h 555625"/>
                  <a:gd name="connsiteX5" fmla="*/ 1615300 w 2608121"/>
                  <a:gd name="connsiteY5" fmla="*/ 0 h 555625"/>
                  <a:gd name="connsiteX6" fmla="*/ 15100 w 2608121"/>
                  <a:gd name="connsiteY6" fmla="*/ 38100 h 555625"/>
                  <a:gd name="connsiteX7" fmla="*/ 11925 w 2608121"/>
                  <a:gd name="connsiteY7" fmla="*/ 76200 h 555625"/>
                  <a:gd name="connsiteX8" fmla="*/ 472300 w 2608121"/>
                  <a:gd name="connsiteY8" fmla="*/ 244475 h 555625"/>
                  <a:gd name="connsiteX9" fmla="*/ 2478900 w 2608121"/>
                  <a:gd name="connsiteY9" fmla="*/ 209550 h 555625"/>
                  <a:gd name="connsiteX10" fmla="*/ 2488425 w 2608121"/>
                  <a:gd name="connsiteY10" fmla="*/ 425450 h 555625"/>
                  <a:gd name="connsiteX11" fmla="*/ 481825 w 2608121"/>
                  <a:gd name="connsiteY11" fmla="*/ 492125 h 555625"/>
                  <a:gd name="connsiteX12" fmla="*/ 24625 w 2608121"/>
                  <a:gd name="connsiteY12" fmla="*/ 244475 h 555625"/>
                  <a:gd name="connsiteX0" fmla="*/ 20208 w 2622754"/>
                  <a:gd name="connsiteY0" fmla="*/ 244475 h 555625"/>
                  <a:gd name="connsiteX1" fmla="*/ 23383 w 2622754"/>
                  <a:gd name="connsiteY1" fmla="*/ 292100 h 555625"/>
                  <a:gd name="connsiteX2" fmla="*/ 471058 w 2622754"/>
                  <a:gd name="connsiteY2" fmla="*/ 555625 h 555625"/>
                  <a:gd name="connsiteX3" fmla="*/ 2572908 w 2622754"/>
                  <a:gd name="connsiteY3" fmla="*/ 485775 h 555625"/>
                  <a:gd name="connsiteX4" fmla="*/ 2576083 w 2622754"/>
                  <a:gd name="connsiteY4" fmla="*/ 142875 h 555625"/>
                  <a:gd name="connsiteX5" fmla="*/ 1629933 w 2622754"/>
                  <a:gd name="connsiteY5" fmla="*/ 0 h 555625"/>
                  <a:gd name="connsiteX6" fmla="*/ 29733 w 2622754"/>
                  <a:gd name="connsiteY6" fmla="*/ 38100 h 555625"/>
                  <a:gd name="connsiteX7" fmla="*/ 26558 w 2622754"/>
                  <a:gd name="connsiteY7" fmla="*/ 76200 h 555625"/>
                  <a:gd name="connsiteX8" fmla="*/ 486933 w 2622754"/>
                  <a:gd name="connsiteY8" fmla="*/ 244475 h 555625"/>
                  <a:gd name="connsiteX9" fmla="*/ 2493533 w 2622754"/>
                  <a:gd name="connsiteY9" fmla="*/ 209550 h 555625"/>
                  <a:gd name="connsiteX10" fmla="*/ 2503058 w 2622754"/>
                  <a:gd name="connsiteY10" fmla="*/ 425450 h 555625"/>
                  <a:gd name="connsiteX11" fmla="*/ 496458 w 2622754"/>
                  <a:gd name="connsiteY11" fmla="*/ 492125 h 555625"/>
                  <a:gd name="connsiteX12" fmla="*/ 20208 w 2622754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63500 w 2599371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85775 w 2599371"/>
                  <a:gd name="connsiteY11" fmla="*/ 488950 h 555625"/>
                  <a:gd name="connsiteX12" fmla="*/ 63500 w 2599371"/>
                  <a:gd name="connsiteY12" fmla="*/ 244475 h 555625"/>
                  <a:gd name="connsiteX0" fmla="*/ 96355 w 2632226"/>
                  <a:gd name="connsiteY0" fmla="*/ 244475 h 555625"/>
                  <a:gd name="connsiteX1" fmla="*/ 36030 w 2632226"/>
                  <a:gd name="connsiteY1" fmla="*/ 247650 h 555625"/>
                  <a:gd name="connsiteX2" fmla="*/ 32855 w 2632226"/>
                  <a:gd name="connsiteY2" fmla="*/ 292100 h 555625"/>
                  <a:gd name="connsiteX3" fmla="*/ 480530 w 2632226"/>
                  <a:gd name="connsiteY3" fmla="*/ 555625 h 555625"/>
                  <a:gd name="connsiteX4" fmla="*/ 2582380 w 2632226"/>
                  <a:gd name="connsiteY4" fmla="*/ 485775 h 555625"/>
                  <a:gd name="connsiteX5" fmla="*/ 2585555 w 2632226"/>
                  <a:gd name="connsiteY5" fmla="*/ 142875 h 555625"/>
                  <a:gd name="connsiteX6" fmla="*/ 1639405 w 2632226"/>
                  <a:gd name="connsiteY6" fmla="*/ 0 h 555625"/>
                  <a:gd name="connsiteX7" fmla="*/ 39205 w 2632226"/>
                  <a:gd name="connsiteY7" fmla="*/ 38100 h 555625"/>
                  <a:gd name="connsiteX8" fmla="*/ 36030 w 2632226"/>
                  <a:gd name="connsiteY8" fmla="*/ 76200 h 555625"/>
                  <a:gd name="connsiteX9" fmla="*/ 496405 w 2632226"/>
                  <a:gd name="connsiteY9" fmla="*/ 244475 h 555625"/>
                  <a:gd name="connsiteX10" fmla="*/ 2503005 w 2632226"/>
                  <a:gd name="connsiteY10" fmla="*/ 209550 h 555625"/>
                  <a:gd name="connsiteX11" fmla="*/ 2512530 w 2632226"/>
                  <a:gd name="connsiteY11" fmla="*/ 425450 h 555625"/>
                  <a:gd name="connsiteX12" fmla="*/ 518630 w 2632226"/>
                  <a:gd name="connsiteY12" fmla="*/ 488950 h 555625"/>
                  <a:gd name="connsiteX13" fmla="*/ 96355 w 2632226"/>
                  <a:gd name="connsiteY13" fmla="*/ 244475 h 555625"/>
                  <a:gd name="connsiteX0" fmla="*/ 105580 w 2641451"/>
                  <a:gd name="connsiteY0" fmla="*/ 244475 h 555625"/>
                  <a:gd name="connsiteX1" fmla="*/ 19061 w 2641451"/>
                  <a:gd name="connsiteY1" fmla="*/ 226218 h 555625"/>
                  <a:gd name="connsiteX2" fmla="*/ 42080 w 2641451"/>
                  <a:gd name="connsiteY2" fmla="*/ 292100 h 555625"/>
                  <a:gd name="connsiteX3" fmla="*/ 489755 w 2641451"/>
                  <a:gd name="connsiteY3" fmla="*/ 555625 h 555625"/>
                  <a:gd name="connsiteX4" fmla="*/ 2591605 w 2641451"/>
                  <a:gd name="connsiteY4" fmla="*/ 485775 h 555625"/>
                  <a:gd name="connsiteX5" fmla="*/ 2594780 w 2641451"/>
                  <a:gd name="connsiteY5" fmla="*/ 142875 h 555625"/>
                  <a:gd name="connsiteX6" fmla="*/ 1648630 w 2641451"/>
                  <a:gd name="connsiteY6" fmla="*/ 0 h 555625"/>
                  <a:gd name="connsiteX7" fmla="*/ 48430 w 2641451"/>
                  <a:gd name="connsiteY7" fmla="*/ 38100 h 555625"/>
                  <a:gd name="connsiteX8" fmla="*/ 45255 w 2641451"/>
                  <a:gd name="connsiteY8" fmla="*/ 76200 h 555625"/>
                  <a:gd name="connsiteX9" fmla="*/ 505630 w 2641451"/>
                  <a:gd name="connsiteY9" fmla="*/ 244475 h 555625"/>
                  <a:gd name="connsiteX10" fmla="*/ 2512230 w 2641451"/>
                  <a:gd name="connsiteY10" fmla="*/ 209550 h 555625"/>
                  <a:gd name="connsiteX11" fmla="*/ 2521755 w 2641451"/>
                  <a:gd name="connsiteY11" fmla="*/ 425450 h 555625"/>
                  <a:gd name="connsiteX12" fmla="*/ 527855 w 2641451"/>
                  <a:gd name="connsiteY12" fmla="*/ 488950 h 555625"/>
                  <a:gd name="connsiteX13" fmla="*/ 105580 w 2641451"/>
                  <a:gd name="connsiteY13" fmla="*/ 244475 h 555625"/>
                  <a:gd name="connsiteX0" fmla="*/ 100036 w 2635907"/>
                  <a:gd name="connsiteY0" fmla="*/ 244475 h 555625"/>
                  <a:gd name="connsiteX1" fmla="*/ 27804 w 2635907"/>
                  <a:gd name="connsiteY1" fmla="*/ 266699 h 555625"/>
                  <a:gd name="connsiteX2" fmla="*/ 36536 w 2635907"/>
                  <a:gd name="connsiteY2" fmla="*/ 292100 h 555625"/>
                  <a:gd name="connsiteX3" fmla="*/ 484211 w 2635907"/>
                  <a:gd name="connsiteY3" fmla="*/ 555625 h 555625"/>
                  <a:gd name="connsiteX4" fmla="*/ 2586061 w 2635907"/>
                  <a:gd name="connsiteY4" fmla="*/ 485775 h 555625"/>
                  <a:gd name="connsiteX5" fmla="*/ 2589236 w 2635907"/>
                  <a:gd name="connsiteY5" fmla="*/ 142875 h 555625"/>
                  <a:gd name="connsiteX6" fmla="*/ 1643086 w 2635907"/>
                  <a:gd name="connsiteY6" fmla="*/ 0 h 555625"/>
                  <a:gd name="connsiteX7" fmla="*/ 42886 w 2635907"/>
                  <a:gd name="connsiteY7" fmla="*/ 38100 h 555625"/>
                  <a:gd name="connsiteX8" fmla="*/ 39711 w 2635907"/>
                  <a:gd name="connsiteY8" fmla="*/ 76200 h 555625"/>
                  <a:gd name="connsiteX9" fmla="*/ 500086 w 2635907"/>
                  <a:gd name="connsiteY9" fmla="*/ 244475 h 555625"/>
                  <a:gd name="connsiteX10" fmla="*/ 2506686 w 2635907"/>
                  <a:gd name="connsiteY10" fmla="*/ 209550 h 555625"/>
                  <a:gd name="connsiteX11" fmla="*/ 2516211 w 2635907"/>
                  <a:gd name="connsiteY11" fmla="*/ 425450 h 555625"/>
                  <a:gd name="connsiteX12" fmla="*/ 522311 w 2635907"/>
                  <a:gd name="connsiteY12" fmla="*/ 488950 h 555625"/>
                  <a:gd name="connsiteX13" fmla="*/ 100036 w 2635907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98616 w 2634487"/>
                  <a:gd name="connsiteY0" fmla="*/ 244475 h 555625"/>
                  <a:gd name="connsiteX1" fmla="*/ 16859 w 2634487"/>
                  <a:gd name="connsiteY1" fmla="*/ 226218 h 555625"/>
                  <a:gd name="connsiteX2" fmla="*/ 35116 w 2634487"/>
                  <a:gd name="connsiteY2" fmla="*/ 292100 h 555625"/>
                  <a:gd name="connsiteX3" fmla="*/ 482791 w 2634487"/>
                  <a:gd name="connsiteY3" fmla="*/ 555625 h 555625"/>
                  <a:gd name="connsiteX4" fmla="*/ 2584641 w 2634487"/>
                  <a:gd name="connsiteY4" fmla="*/ 485775 h 555625"/>
                  <a:gd name="connsiteX5" fmla="*/ 2587816 w 2634487"/>
                  <a:gd name="connsiteY5" fmla="*/ 142875 h 555625"/>
                  <a:gd name="connsiteX6" fmla="*/ 1641666 w 2634487"/>
                  <a:gd name="connsiteY6" fmla="*/ 0 h 555625"/>
                  <a:gd name="connsiteX7" fmla="*/ 41466 w 2634487"/>
                  <a:gd name="connsiteY7" fmla="*/ 38100 h 555625"/>
                  <a:gd name="connsiteX8" fmla="*/ 38291 w 2634487"/>
                  <a:gd name="connsiteY8" fmla="*/ 76200 h 555625"/>
                  <a:gd name="connsiteX9" fmla="*/ 498666 w 2634487"/>
                  <a:gd name="connsiteY9" fmla="*/ 244475 h 555625"/>
                  <a:gd name="connsiteX10" fmla="*/ 2505266 w 2634487"/>
                  <a:gd name="connsiteY10" fmla="*/ 209550 h 555625"/>
                  <a:gd name="connsiteX11" fmla="*/ 2514791 w 2634487"/>
                  <a:gd name="connsiteY11" fmla="*/ 425450 h 555625"/>
                  <a:gd name="connsiteX12" fmla="*/ 520891 w 2634487"/>
                  <a:gd name="connsiteY12" fmla="*/ 488950 h 555625"/>
                  <a:gd name="connsiteX13" fmla="*/ 98616 w 2634487"/>
                  <a:gd name="connsiteY13" fmla="*/ 244475 h 555625"/>
                  <a:gd name="connsiteX0" fmla="*/ 81757 w 2617628"/>
                  <a:gd name="connsiteY0" fmla="*/ 244475 h 555625"/>
                  <a:gd name="connsiteX1" fmla="*/ 0 w 2617628"/>
                  <a:gd name="connsiteY1" fmla="*/ 226218 h 555625"/>
                  <a:gd name="connsiteX2" fmla="*/ 18257 w 2617628"/>
                  <a:gd name="connsiteY2" fmla="*/ 292100 h 555625"/>
                  <a:gd name="connsiteX3" fmla="*/ 465932 w 2617628"/>
                  <a:gd name="connsiteY3" fmla="*/ 555625 h 555625"/>
                  <a:gd name="connsiteX4" fmla="*/ 2567782 w 2617628"/>
                  <a:gd name="connsiteY4" fmla="*/ 485775 h 555625"/>
                  <a:gd name="connsiteX5" fmla="*/ 2570957 w 2617628"/>
                  <a:gd name="connsiteY5" fmla="*/ 142875 h 555625"/>
                  <a:gd name="connsiteX6" fmla="*/ 1624807 w 2617628"/>
                  <a:gd name="connsiteY6" fmla="*/ 0 h 555625"/>
                  <a:gd name="connsiteX7" fmla="*/ 24607 w 2617628"/>
                  <a:gd name="connsiteY7" fmla="*/ 38100 h 555625"/>
                  <a:gd name="connsiteX8" fmla="*/ 21432 w 2617628"/>
                  <a:gd name="connsiteY8" fmla="*/ 76200 h 555625"/>
                  <a:gd name="connsiteX9" fmla="*/ 481807 w 2617628"/>
                  <a:gd name="connsiteY9" fmla="*/ 244475 h 555625"/>
                  <a:gd name="connsiteX10" fmla="*/ 2488407 w 2617628"/>
                  <a:gd name="connsiteY10" fmla="*/ 209550 h 555625"/>
                  <a:gd name="connsiteX11" fmla="*/ 2497932 w 2617628"/>
                  <a:gd name="connsiteY11" fmla="*/ 425450 h 555625"/>
                  <a:gd name="connsiteX12" fmla="*/ 504032 w 2617628"/>
                  <a:gd name="connsiteY12" fmla="*/ 488950 h 555625"/>
                  <a:gd name="connsiteX13" fmla="*/ 81757 w 2617628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9844 w 2603340"/>
                  <a:gd name="connsiteY7" fmla="*/ 33337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0955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3340" h="555625">
                    <a:moveTo>
                      <a:pt x="67469" y="244475"/>
                    </a:moveTo>
                    <a:cubicBezTo>
                      <a:pt x="66940" y="247651"/>
                      <a:pt x="46301" y="239713"/>
                      <a:pt x="0" y="242887"/>
                    </a:cubicBezTo>
                    <a:cubicBezTo>
                      <a:pt x="6086" y="288924"/>
                      <a:pt x="-2116" y="262732"/>
                      <a:pt x="3969" y="292100"/>
                    </a:cubicBezTo>
                    <a:lnTo>
                      <a:pt x="451644" y="555625"/>
                    </a:lnTo>
                    <a:lnTo>
                      <a:pt x="2553494" y="485775"/>
                    </a:lnTo>
                    <a:cubicBezTo>
                      <a:pt x="2605352" y="396875"/>
                      <a:pt x="2631811" y="276225"/>
                      <a:pt x="2556669" y="142875"/>
                    </a:cubicBezTo>
                    <a:lnTo>
                      <a:pt x="1610519" y="0"/>
                    </a:lnTo>
                    <a:lnTo>
                      <a:pt x="10319" y="30955"/>
                    </a:lnTo>
                    <a:lnTo>
                      <a:pt x="7144" y="76200"/>
                    </a:lnTo>
                    <a:lnTo>
                      <a:pt x="467519" y="244475"/>
                    </a:lnTo>
                    <a:lnTo>
                      <a:pt x="2474119" y="209550"/>
                    </a:lnTo>
                    <a:cubicBezTo>
                      <a:pt x="2527565" y="280988"/>
                      <a:pt x="2515923" y="346075"/>
                      <a:pt x="2483644" y="425450"/>
                    </a:cubicBezTo>
                    <a:lnTo>
                      <a:pt x="489744" y="488950"/>
                    </a:lnTo>
                    <a:lnTo>
                      <a:pt x="67469" y="24447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/>
              </a:p>
            </p:txBody>
          </p:sp>
          <p:sp>
            <p:nvSpPr>
              <p:cNvPr id="48" name="Freeform 19">
                <a:extLst>
                  <a:ext uri="{FF2B5EF4-FFF2-40B4-BE49-F238E27FC236}">
                    <a16:creationId xmlns:a16="http://schemas.microsoft.com/office/drawing/2014/main" id="{A332EC7E-8242-416D-8522-3C9AD4C2D40D}"/>
                  </a:ext>
                </a:extLst>
              </p:cNvPr>
              <p:cNvSpPr/>
              <p:nvPr/>
            </p:nvSpPr>
            <p:spPr>
              <a:xfrm>
                <a:off x="3695702" y="3233738"/>
                <a:ext cx="2458684" cy="383382"/>
              </a:xfrm>
              <a:custGeom>
                <a:avLst/>
                <a:gdLst>
                  <a:gd name="connsiteX0" fmla="*/ 7144 w 2424113"/>
                  <a:gd name="connsiteY0" fmla="*/ 0 h 378619"/>
                  <a:gd name="connsiteX1" fmla="*/ 0 w 2424113"/>
                  <a:gd name="connsiteY1" fmla="*/ 130969 h 378619"/>
                  <a:gd name="connsiteX2" fmla="*/ 431007 w 2424113"/>
                  <a:gd name="connsiteY2" fmla="*/ 378619 h 378619"/>
                  <a:gd name="connsiteX3" fmla="*/ 2424113 w 2424113"/>
                  <a:gd name="connsiteY3" fmla="*/ 304800 h 378619"/>
                  <a:gd name="connsiteX4" fmla="*/ 2414588 w 2424113"/>
                  <a:gd name="connsiteY4" fmla="*/ 109538 h 378619"/>
                  <a:gd name="connsiteX5" fmla="*/ 428625 w 2424113"/>
                  <a:gd name="connsiteY5" fmla="*/ 150019 h 378619"/>
                  <a:gd name="connsiteX6" fmla="*/ 7144 w 2424113"/>
                  <a:gd name="connsiteY6" fmla="*/ 0 h 378619"/>
                  <a:gd name="connsiteX0" fmla="*/ 7144 w 2436996"/>
                  <a:gd name="connsiteY0" fmla="*/ 0 h 378619"/>
                  <a:gd name="connsiteX1" fmla="*/ 0 w 2436996"/>
                  <a:gd name="connsiteY1" fmla="*/ 130969 h 378619"/>
                  <a:gd name="connsiteX2" fmla="*/ 431007 w 2436996"/>
                  <a:gd name="connsiteY2" fmla="*/ 378619 h 378619"/>
                  <a:gd name="connsiteX3" fmla="*/ 2424113 w 2436996"/>
                  <a:gd name="connsiteY3" fmla="*/ 304800 h 378619"/>
                  <a:gd name="connsiteX4" fmla="*/ 2414588 w 2436996"/>
                  <a:gd name="connsiteY4" fmla="*/ 109538 h 378619"/>
                  <a:gd name="connsiteX5" fmla="*/ 428625 w 2436996"/>
                  <a:gd name="connsiteY5" fmla="*/ 150019 h 378619"/>
                  <a:gd name="connsiteX6" fmla="*/ 7144 w 2436996"/>
                  <a:gd name="connsiteY6" fmla="*/ 0 h 378619"/>
                  <a:gd name="connsiteX0" fmla="*/ 7144 w 2448855"/>
                  <a:gd name="connsiteY0" fmla="*/ 0 h 378619"/>
                  <a:gd name="connsiteX1" fmla="*/ 0 w 2448855"/>
                  <a:gd name="connsiteY1" fmla="*/ 130969 h 378619"/>
                  <a:gd name="connsiteX2" fmla="*/ 431007 w 2448855"/>
                  <a:gd name="connsiteY2" fmla="*/ 378619 h 378619"/>
                  <a:gd name="connsiteX3" fmla="*/ 2424113 w 2448855"/>
                  <a:gd name="connsiteY3" fmla="*/ 304800 h 378619"/>
                  <a:gd name="connsiteX4" fmla="*/ 2414588 w 2448855"/>
                  <a:gd name="connsiteY4" fmla="*/ 109538 h 378619"/>
                  <a:gd name="connsiteX5" fmla="*/ 428625 w 2448855"/>
                  <a:gd name="connsiteY5" fmla="*/ 150019 h 378619"/>
                  <a:gd name="connsiteX6" fmla="*/ 7144 w 2448855"/>
                  <a:gd name="connsiteY6" fmla="*/ 0 h 378619"/>
                  <a:gd name="connsiteX0" fmla="*/ 7144 w 2444270"/>
                  <a:gd name="connsiteY0" fmla="*/ 0 h 378619"/>
                  <a:gd name="connsiteX1" fmla="*/ 0 w 2444270"/>
                  <a:gd name="connsiteY1" fmla="*/ 130969 h 378619"/>
                  <a:gd name="connsiteX2" fmla="*/ 431007 w 2444270"/>
                  <a:gd name="connsiteY2" fmla="*/ 378619 h 378619"/>
                  <a:gd name="connsiteX3" fmla="*/ 2414588 w 2444270"/>
                  <a:gd name="connsiteY3" fmla="*/ 314325 h 378619"/>
                  <a:gd name="connsiteX4" fmla="*/ 2414588 w 2444270"/>
                  <a:gd name="connsiteY4" fmla="*/ 109538 h 378619"/>
                  <a:gd name="connsiteX5" fmla="*/ 428625 w 2444270"/>
                  <a:gd name="connsiteY5" fmla="*/ 150019 h 378619"/>
                  <a:gd name="connsiteX6" fmla="*/ 7144 w 2444270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28625 w 2446779"/>
                  <a:gd name="connsiteY5" fmla="*/ 150019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2913 w 2446779"/>
                  <a:gd name="connsiteY5" fmla="*/ 142875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5294 w 2446779"/>
                  <a:gd name="connsiteY5" fmla="*/ 135731 h 378619"/>
                  <a:gd name="connsiteX6" fmla="*/ 7144 w 2446779"/>
                  <a:gd name="connsiteY6" fmla="*/ 0 h 378619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14287 w 2451541"/>
                  <a:gd name="connsiteY0" fmla="*/ 0 h 385763"/>
                  <a:gd name="connsiteX1" fmla="*/ 0 w 2451541"/>
                  <a:gd name="connsiteY1" fmla="*/ 145257 h 385763"/>
                  <a:gd name="connsiteX2" fmla="*/ 435769 w 2451541"/>
                  <a:gd name="connsiteY2" fmla="*/ 385763 h 385763"/>
                  <a:gd name="connsiteX3" fmla="*/ 2419350 w 2451541"/>
                  <a:gd name="connsiteY3" fmla="*/ 321469 h 385763"/>
                  <a:gd name="connsiteX4" fmla="*/ 2419350 w 2451541"/>
                  <a:gd name="connsiteY4" fmla="*/ 107157 h 385763"/>
                  <a:gd name="connsiteX5" fmla="*/ 450056 w 2451541"/>
                  <a:gd name="connsiteY5" fmla="*/ 142875 h 385763"/>
                  <a:gd name="connsiteX6" fmla="*/ 14287 w 2451541"/>
                  <a:gd name="connsiteY6" fmla="*/ 0 h 385763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11905 w 2458684"/>
                  <a:gd name="connsiteY0" fmla="*/ 0 h 383382"/>
                  <a:gd name="connsiteX1" fmla="*/ 0 w 2458684"/>
                  <a:gd name="connsiteY1" fmla="*/ 138114 h 383382"/>
                  <a:gd name="connsiteX2" fmla="*/ 442912 w 2458684"/>
                  <a:gd name="connsiteY2" fmla="*/ 383382 h 383382"/>
                  <a:gd name="connsiteX3" fmla="*/ 2426493 w 2458684"/>
                  <a:gd name="connsiteY3" fmla="*/ 319088 h 383382"/>
                  <a:gd name="connsiteX4" fmla="*/ 2426493 w 2458684"/>
                  <a:gd name="connsiteY4" fmla="*/ 104776 h 383382"/>
                  <a:gd name="connsiteX5" fmla="*/ 457199 w 2458684"/>
                  <a:gd name="connsiteY5" fmla="*/ 140494 h 383382"/>
                  <a:gd name="connsiteX6" fmla="*/ 11905 w 2458684"/>
                  <a:gd name="connsiteY6" fmla="*/ 0 h 383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8684" h="383382">
                    <a:moveTo>
                      <a:pt x="11905" y="0"/>
                    </a:moveTo>
                    <a:cubicBezTo>
                      <a:pt x="25399" y="53182"/>
                      <a:pt x="19843" y="123033"/>
                      <a:pt x="0" y="138114"/>
                    </a:cubicBezTo>
                    <a:lnTo>
                      <a:pt x="442912" y="383382"/>
                    </a:lnTo>
                    <a:lnTo>
                      <a:pt x="2426493" y="319088"/>
                    </a:lnTo>
                    <a:cubicBezTo>
                      <a:pt x="2466181" y="277813"/>
                      <a:pt x="2472531" y="174625"/>
                      <a:pt x="2426493" y="104776"/>
                    </a:cubicBezTo>
                    <a:lnTo>
                      <a:pt x="457199" y="140494"/>
                    </a:lnTo>
                    <a:lnTo>
                      <a:pt x="1190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3601"/>
              </a:p>
            </p:txBody>
          </p:sp>
        </p:grpSp>
        <p:grpSp>
          <p:nvGrpSpPr>
            <p:cNvPr id="38" name="Group 49">
              <a:extLst>
                <a:ext uri="{FF2B5EF4-FFF2-40B4-BE49-F238E27FC236}">
                  <a16:creationId xmlns:a16="http://schemas.microsoft.com/office/drawing/2014/main" id="{2B752409-3C27-4488-AD82-C7ED806590F8}"/>
                </a:ext>
              </a:extLst>
            </p:cNvPr>
            <p:cNvGrpSpPr/>
            <p:nvPr/>
          </p:nvGrpSpPr>
          <p:grpSpPr>
            <a:xfrm flipH="1">
              <a:off x="4155315" y="4711652"/>
              <a:ext cx="1753505" cy="486436"/>
              <a:chOff x="3622676" y="3492499"/>
              <a:chExt cx="2575177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45" name="Freeform 21">
                <a:extLst>
                  <a:ext uri="{FF2B5EF4-FFF2-40B4-BE49-F238E27FC236}">
                    <a16:creationId xmlns:a16="http://schemas.microsoft.com/office/drawing/2014/main" id="{6BC3A07B-F63D-47E8-8101-204CBC6D9DDD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5177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3535"/>
                  <a:gd name="connsiteY0" fmla="*/ 0 h 714375"/>
                  <a:gd name="connsiteX1" fmla="*/ 6350 w 2573535"/>
                  <a:gd name="connsiteY1" fmla="*/ 177800 h 714375"/>
                  <a:gd name="connsiteX2" fmla="*/ 9525 w 2573535"/>
                  <a:gd name="connsiteY2" fmla="*/ 266700 h 714375"/>
                  <a:gd name="connsiteX3" fmla="*/ 2460625 w 2573535"/>
                  <a:gd name="connsiteY3" fmla="*/ 273050 h 714375"/>
                  <a:gd name="connsiteX4" fmla="*/ 2457450 w 2573535"/>
                  <a:gd name="connsiteY4" fmla="*/ 587375 h 714375"/>
                  <a:gd name="connsiteX5" fmla="*/ 66675 w 2573535"/>
                  <a:gd name="connsiteY5" fmla="*/ 590550 h 714375"/>
                  <a:gd name="connsiteX6" fmla="*/ 88900 w 2573535"/>
                  <a:gd name="connsiteY6" fmla="*/ 593725 h 714375"/>
                  <a:gd name="connsiteX7" fmla="*/ 92075 w 2573535"/>
                  <a:gd name="connsiteY7" fmla="*/ 546100 h 714375"/>
                  <a:gd name="connsiteX8" fmla="*/ 0 w 2573535"/>
                  <a:gd name="connsiteY8" fmla="*/ 619125 h 714375"/>
                  <a:gd name="connsiteX9" fmla="*/ 6350 w 2573535"/>
                  <a:gd name="connsiteY9" fmla="*/ 714375 h 714375"/>
                  <a:gd name="connsiteX10" fmla="*/ 2565400 w 2573535"/>
                  <a:gd name="connsiteY10" fmla="*/ 714375 h 714375"/>
                  <a:gd name="connsiteX11" fmla="*/ 2567732 w 2573535"/>
                  <a:gd name="connsiteY11" fmla="*/ 201861 h 714375"/>
                  <a:gd name="connsiteX12" fmla="*/ 2295525 w 2573535"/>
                  <a:gd name="connsiteY12" fmla="*/ 0 h 714375"/>
                  <a:gd name="connsiteX13" fmla="*/ 225425 w 2573535"/>
                  <a:gd name="connsiteY13" fmla="*/ 0 h 714375"/>
                  <a:gd name="connsiteX0" fmla="*/ 225425 w 2575177"/>
                  <a:gd name="connsiteY0" fmla="*/ 0 h 714375"/>
                  <a:gd name="connsiteX1" fmla="*/ 6350 w 2575177"/>
                  <a:gd name="connsiteY1" fmla="*/ 177800 h 714375"/>
                  <a:gd name="connsiteX2" fmla="*/ 9525 w 2575177"/>
                  <a:gd name="connsiteY2" fmla="*/ 266700 h 714375"/>
                  <a:gd name="connsiteX3" fmla="*/ 2460625 w 2575177"/>
                  <a:gd name="connsiteY3" fmla="*/ 273050 h 714375"/>
                  <a:gd name="connsiteX4" fmla="*/ 2457450 w 2575177"/>
                  <a:gd name="connsiteY4" fmla="*/ 587375 h 714375"/>
                  <a:gd name="connsiteX5" fmla="*/ 66675 w 2575177"/>
                  <a:gd name="connsiteY5" fmla="*/ 590550 h 714375"/>
                  <a:gd name="connsiteX6" fmla="*/ 88900 w 2575177"/>
                  <a:gd name="connsiteY6" fmla="*/ 593725 h 714375"/>
                  <a:gd name="connsiteX7" fmla="*/ 92075 w 2575177"/>
                  <a:gd name="connsiteY7" fmla="*/ 546100 h 714375"/>
                  <a:gd name="connsiteX8" fmla="*/ 0 w 2575177"/>
                  <a:gd name="connsiteY8" fmla="*/ 619125 h 714375"/>
                  <a:gd name="connsiteX9" fmla="*/ 6350 w 2575177"/>
                  <a:gd name="connsiteY9" fmla="*/ 714375 h 714375"/>
                  <a:gd name="connsiteX10" fmla="*/ 2565400 w 2575177"/>
                  <a:gd name="connsiteY10" fmla="*/ 714375 h 714375"/>
                  <a:gd name="connsiteX11" fmla="*/ 2572743 w 2575177"/>
                  <a:gd name="connsiteY11" fmla="*/ 201861 h 714375"/>
                  <a:gd name="connsiteX12" fmla="*/ 2295525 w 2575177"/>
                  <a:gd name="connsiteY12" fmla="*/ 0 h 714375"/>
                  <a:gd name="connsiteX13" fmla="*/ 225425 w 2575177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5177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0626" y="377544"/>
                      <a:pt x="2572743" y="201861"/>
                    </a:cubicBezTo>
                    <a:cubicBezTo>
                      <a:pt x="2487018" y="120369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 dirty="0"/>
              </a:p>
            </p:txBody>
          </p:sp>
          <p:sp>
            <p:nvSpPr>
              <p:cNvPr id="46" name="Rectangle 22">
                <a:extLst>
                  <a:ext uri="{FF2B5EF4-FFF2-40B4-BE49-F238E27FC236}">
                    <a16:creationId xmlns:a16="http://schemas.microsoft.com/office/drawing/2014/main" id="{53FC7B13-8F9F-43F2-814D-9ADB346D520C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/>
              </a:p>
            </p:txBody>
          </p:sp>
        </p:grpSp>
        <p:grpSp>
          <p:nvGrpSpPr>
            <p:cNvPr id="39" name="Group 50">
              <a:extLst>
                <a:ext uri="{FF2B5EF4-FFF2-40B4-BE49-F238E27FC236}">
                  <a16:creationId xmlns:a16="http://schemas.microsoft.com/office/drawing/2014/main" id="{31279CA7-84B3-40DB-A053-5C1E531FA5BC}"/>
                </a:ext>
              </a:extLst>
            </p:cNvPr>
            <p:cNvGrpSpPr/>
            <p:nvPr/>
          </p:nvGrpSpPr>
          <p:grpSpPr>
            <a:xfrm>
              <a:off x="4203709" y="4329734"/>
              <a:ext cx="1681345" cy="465751"/>
              <a:chOff x="3622676" y="3492499"/>
              <a:chExt cx="2578868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43" name="Freeform 24">
                <a:extLst>
                  <a:ext uri="{FF2B5EF4-FFF2-40B4-BE49-F238E27FC236}">
                    <a16:creationId xmlns:a16="http://schemas.microsoft.com/office/drawing/2014/main" id="{9DB16EC4-24F4-4589-A48C-48A293E99769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8868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8868"/>
                  <a:gd name="connsiteY0" fmla="*/ 0 h 714375"/>
                  <a:gd name="connsiteX1" fmla="*/ 6350 w 2578868"/>
                  <a:gd name="connsiteY1" fmla="*/ 177800 h 714375"/>
                  <a:gd name="connsiteX2" fmla="*/ 9525 w 2578868"/>
                  <a:gd name="connsiteY2" fmla="*/ 266700 h 714375"/>
                  <a:gd name="connsiteX3" fmla="*/ 2460625 w 2578868"/>
                  <a:gd name="connsiteY3" fmla="*/ 273050 h 714375"/>
                  <a:gd name="connsiteX4" fmla="*/ 2457450 w 2578868"/>
                  <a:gd name="connsiteY4" fmla="*/ 587375 h 714375"/>
                  <a:gd name="connsiteX5" fmla="*/ 66675 w 2578868"/>
                  <a:gd name="connsiteY5" fmla="*/ 590550 h 714375"/>
                  <a:gd name="connsiteX6" fmla="*/ 88900 w 2578868"/>
                  <a:gd name="connsiteY6" fmla="*/ 593725 h 714375"/>
                  <a:gd name="connsiteX7" fmla="*/ 92075 w 2578868"/>
                  <a:gd name="connsiteY7" fmla="*/ 546100 h 714375"/>
                  <a:gd name="connsiteX8" fmla="*/ 0 w 2578868"/>
                  <a:gd name="connsiteY8" fmla="*/ 619125 h 714375"/>
                  <a:gd name="connsiteX9" fmla="*/ 6350 w 2578868"/>
                  <a:gd name="connsiteY9" fmla="*/ 714375 h 714375"/>
                  <a:gd name="connsiteX10" fmla="*/ 2565400 w 2578868"/>
                  <a:gd name="connsiteY10" fmla="*/ 714375 h 714375"/>
                  <a:gd name="connsiteX11" fmla="*/ 2578868 w 2578868"/>
                  <a:gd name="connsiteY11" fmla="*/ 202083 h 714375"/>
                  <a:gd name="connsiteX12" fmla="*/ 2295525 w 2578868"/>
                  <a:gd name="connsiteY12" fmla="*/ 0 h 714375"/>
                  <a:gd name="connsiteX13" fmla="*/ 225425 w 2578868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8868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6751" y="377766"/>
                      <a:pt x="2578868" y="202083"/>
                    </a:cubicBezTo>
                    <a:cubicBezTo>
                      <a:pt x="2493143" y="120591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 dirty="0"/>
              </a:p>
            </p:txBody>
          </p:sp>
          <p:sp>
            <p:nvSpPr>
              <p:cNvPr id="44" name="Rectangle 22">
                <a:extLst>
                  <a:ext uri="{FF2B5EF4-FFF2-40B4-BE49-F238E27FC236}">
                    <a16:creationId xmlns:a16="http://schemas.microsoft.com/office/drawing/2014/main" id="{42C56BDA-E2FE-4836-BFCA-6CADB1BF9691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/>
              </a:p>
            </p:txBody>
          </p:sp>
        </p:grpSp>
        <p:grpSp>
          <p:nvGrpSpPr>
            <p:cNvPr id="40" name="Group 51">
              <a:extLst>
                <a:ext uri="{FF2B5EF4-FFF2-40B4-BE49-F238E27FC236}">
                  <a16:creationId xmlns:a16="http://schemas.microsoft.com/office/drawing/2014/main" id="{A806BAE6-2B82-4A65-A0B3-98FC9E9941D8}"/>
                </a:ext>
              </a:extLst>
            </p:cNvPr>
            <p:cNvGrpSpPr/>
            <p:nvPr/>
          </p:nvGrpSpPr>
          <p:grpSpPr>
            <a:xfrm>
              <a:off x="4117666" y="4061275"/>
              <a:ext cx="1832471" cy="391100"/>
              <a:chOff x="3644106" y="3130550"/>
              <a:chExt cx="2603340" cy="55562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41" name="Freeform 27">
                <a:extLst>
                  <a:ext uri="{FF2B5EF4-FFF2-40B4-BE49-F238E27FC236}">
                    <a16:creationId xmlns:a16="http://schemas.microsoft.com/office/drawing/2014/main" id="{EEBF2CB3-984E-427D-B525-F685ED293445}"/>
                  </a:ext>
                </a:extLst>
              </p:cNvPr>
              <p:cNvSpPr/>
              <p:nvPr/>
            </p:nvSpPr>
            <p:spPr>
              <a:xfrm>
                <a:off x="3644106" y="3130550"/>
                <a:ext cx="2603340" cy="555625"/>
              </a:xfrm>
              <a:custGeom>
                <a:avLst/>
                <a:gdLst>
                  <a:gd name="connsiteX0" fmla="*/ 47625 w 2552700"/>
                  <a:gd name="connsiteY0" fmla="*/ 374650 h 685800"/>
                  <a:gd name="connsiteX1" fmla="*/ 0 w 2552700"/>
                  <a:gd name="connsiteY1" fmla="*/ 422275 h 685800"/>
                  <a:gd name="connsiteX2" fmla="*/ 447675 w 2552700"/>
                  <a:gd name="connsiteY2" fmla="*/ 685800 h 685800"/>
                  <a:gd name="connsiteX3" fmla="*/ 2549525 w 2552700"/>
                  <a:gd name="connsiteY3" fmla="*/ 615950 h 685800"/>
                  <a:gd name="connsiteX4" fmla="*/ 2552700 w 2552700"/>
                  <a:gd name="connsiteY4" fmla="*/ 273050 h 685800"/>
                  <a:gd name="connsiteX5" fmla="*/ 1384300 w 2552700"/>
                  <a:gd name="connsiteY5" fmla="*/ 0 h 685800"/>
                  <a:gd name="connsiteX6" fmla="*/ 6350 w 2552700"/>
                  <a:gd name="connsiteY6" fmla="*/ 168275 h 685800"/>
                  <a:gd name="connsiteX7" fmla="*/ 3175 w 2552700"/>
                  <a:gd name="connsiteY7" fmla="*/ 206375 h 685800"/>
                  <a:gd name="connsiteX8" fmla="*/ 463550 w 2552700"/>
                  <a:gd name="connsiteY8" fmla="*/ 374650 h 685800"/>
                  <a:gd name="connsiteX9" fmla="*/ 2520950 w 2552700"/>
                  <a:gd name="connsiteY9" fmla="*/ 333375 h 685800"/>
                  <a:gd name="connsiteX10" fmla="*/ 2501900 w 2552700"/>
                  <a:gd name="connsiteY10" fmla="*/ 549275 h 685800"/>
                  <a:gd name="connsiteX11" fmla="*/ 473075 w 2552700"/>
                  <a:gd name="connsiteY11" fmla="*/ 622300 h 685800"/>
                  <a:gd name="connsiteX12" fmla="*/ 47625 w 2552700"/>
                  <a:gd name="connsiteY12" fmla="*/ 374650 h 685800"/>
                  <a:gd name="connsiteX0" fmla="*/ 47625 w 2552700"/>
                  <a:gd name="connsiteY0" fmla="*/ 263525 h 574675"/>
                  <a:gd name="connsiteX1" fmla="*/ 0 w 2552700"/>
                  <a:gd name="connsiteY1" fmla="*/ 311150 h 574675"/>
                  <a:gd name="connsiteX2" fmla="*/ 447675 w 2552700"/>
                  <a:gd name="connsiteY2" fmla="*/ 574675 h 574675"/>
                  <a:gd name="connsiteX3" fmla="*/ 2549525 w 2552700"/>
                  <a:gd name="connsiteY3" fmla="*/ 504825 h 574675"/>
                  <a:gd name="connsiteX4" fmla="*/ 2552700 w 2552700"/>
                  <a:gd name="connsiteY4" fmla="*/ 161925 h 574675"/>
                  <a:gd name="connsiteX5" fmla="*/ 1552575 w 2552700"/>
                  <a:gd name="connsiteY5" fmla="*/ 0 h 574675"/>
                  <a:gd name="connsiteX6" fmla="*/ 6350 w 2552700"/>
                  <a:gd name="connsiteY6" fmla="*/ 57150 h 574675"/>
                  <a:gd name="connsiteX7" fmla="*/ 3175 w 2552700"/>
                  <a:gd name="connsiteY7" fmla="*/ 95250 h 574675"/>
                  <a:gd name="connsiteX8" fmla="*/ 463550 w 2552700"/>
                  <a:gd name="connsiteY8" fmla="*/ 263525 h 574675"/>
                  <a:gd name="connsiteX9" fmla="*/ 2520950 w 2552700"/>
                  <a:gd name="connsiteY9" fmla="*/ 222250 h 574675"/>
                  <a:gd name="connsiteX10" fmla="*/ 2501900 w 2552700"/>
                  <a:gd name="connsiteY10" fmla="*/ 438150 h 574675"/>
                  <a:gd name="connsiteX11" fmla="*/ 473075 w 2552700"/>
                  <a:gd name="connsiteY11" fmla="*/ 511175 h 574675"/>
                  <a:gd name="connsiteX12" fmla="*/ 47625 w 2552700"/>
                  <a:gd name="connsiteY12" fmla="*/ 263525 h 574675"/>
                  <a:gd name="connsiteX0" fmla="*/ 47625 w 2552700"/>
                  <a:gd name="connsiteY0" fmla="*/ 244475 h 555625"/>
                  <a:gd name="connsiteX1" fmla="*/ 0 w 2552700"/>
                  <a:gd name="connsiteY1" fmla="*/ 292100 h 555625"/>
                  <a:gd name="connsiteX2" fmla="*/ 447675 w 2552700"/>
                  <a:gd name="connsiteY2" fmla="*/ 555625 h 555625"/>
                  <a:gd name="connsiteX3" fmla="*/ 2549525 w 2552700"/>
                  <a:gd name="connsiteY3" fmla="*/ 485775 h 555625"/>
                  <a:gd name="connsiteX4" fmla="*/ 2552700 w 2552700"/>
                  <a:gd name="connsiteY4" fmla="*/ 142875 h 555625"/>
                  <a:gd name="connsiteX5" fmla="*/ 1606550 w 2552700"/>
                  <a:gd name="connsiteY5" fmla="*/ 0 h 555625"/>
                  <a:gd name="connsiteX6" fmla="*/ 6350 w 2552700"/>
                  <a:gd name="connsiteY6" fmla="*/ 38100 h 555625"/>
                  <a:gd name="connsiteX7" fmla="*/ 3175 w 2552700"/>
                  <a:gd name="connsiteY7" fmla="*/ 76200 h 555625"/>
                  <a:gd name="connsiteX8" fmla="*/ 463550 w 2552700"/>
                  <a:gd name="connsiteY8" fmla="*/ 244475 h 555625"/>
                  <a:gd name="connsiteX9" fmla="*/ 2520950 w 2552700"/>
                  <a:gd name="connsiteY9" fmla="*/ 203200 h 555625"/>
                  <a:gd name="connsiteX10" fmla="*/ 2501900 w 2552700"/>
                  <a:gd name="connsiteY10" fmla="*/ 419100 h 555625"/>
                  <a:gd name="connsiteX11" fmla="*/ 473075 w 2552700"/>
                  <a:gd name="connsiteY11" fmla="*/ 492125 h 555625"/>
                  <a:gd name="connsiteX12" fmla="*/ 47625 w 2552700"/>
                  <a:gd name="connsiteY12" fmla="*/ 244475 h 555625"/>
                  <a:gd name="connsiteX0" fmla="*/ 47625 w 2585519"/>
                  <a:gd name="connsiteY0" fmla="*/ 244475 h 555625"/>
                  <a:gd name="connsiteX1" fmla="*/ 0 w 2585519"/>
                  <a:gd name="connsiteY1" fmla="*/ 292100 h 555625"/>
                  <a:gd name="connsiteX2" fmla="*/ 447675 w 2585519"/>
                  <a:gd name="connsiteY2" fmla="*/ 555625 h 555625"/>
                  <a:gd name="connsiteX3" fmla="*/ 2549525 w 2585519"/>
                  <a:gd name="connsiteY3" fmla="*/ 485775 h 555625"/>
                  <a:gd name="connsiteX4" fmla="*/ 2552700 w 2585519"/>
                  <a:gd name="connsiteY4" fmla="*/ 142875 h 555625"/>
                  <a:gd name="connsiteX5" fmla="*/ 1606550 w 2585519"/>
                  <a:gd name="connsiteY5" fmla="*/ 0 h 555625"/>
                  <a:gd name="connsiteX6" fmla="*/ 6350 w 2585519"/>
                  <a:gd name="connsiteY6" fmla="*/ 38100 h 555625"/>
                  <a:gd name="connsiteX7" fmla="*/ 3175 w 2585519"/>
                  <a:gd name="connsiteY7" fmla="*/ 76200 h 555625"/>
                  <a:gd name="connsiteX8" fmla="*/ 463550 w 2585519"/>
                  <a:gd name="connsiteY8" fmla="*/ 244475 h 555625"/>
                  <a:gd name="connsiteX9" fmla="*/ 2520950 w 2585519"/>
                  <a:gd name="connsiteY9" fmla="*/ 203200 h 555625"/>
                  <a:gd name="connsiteX10" fmla="*/ 2501900 w 2585519"/>
                  <a:gd name="connsiteY10" fmla="*/ 419100 h 555625"/>
                  <a:gd name="connsiteX11" fmla="*/ 473075 w 2585519"/>
                  <a:gd name="connsiteY11" fmla="*/ 492125 h 555625"/>
                  <a:gd name="connsiteX12" fmla="*/ 47625 w 2585519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520950 w 2599371"/>
                  <a:gd name="connsiteY9" fmla="*/ 203200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501900 w 2599371"/>
                  <a:gd name="connsiteY11" fmla="*/ 41910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479675 w 2599371"/>
                  <a:gd name="connsiteY11" fmla="*/ 42545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740156"/>
                  <a:gd name="connsiteY0" fmla="*/ 244475 h 555625"/>
                  <a:gd name="connsiteX1" fmla="*/ 0 w 2740156"/>
                  <a:gd name="connsiteY1" fmla="*/ 292100 h 555625"/>
                  <a:gd name="connsiteX2" fmla="*/ 447675 w 2740156"/>
                  <a:gd name="connsiteY2" fmla="*/ 555625 h 555625"/>
                  <a:gd name="connsiteX3" fmla="*/ 2549525 w 2740156"/>
                  <a:gd name="connsiteY3" fmla="*/ 485775 h 555625"/>
                  <a:gd name="connsiteX4" fmla="*/ 2552700 w 2740156"/>
                  <a:gd name="connsiteY4" fmla="*/ 142875 h 555625"/>
                  <a:gd name="connsiteX5" fmla="*/ 1606550 w 2740156"/>
                  <a:gd name="connsiteY5" fmla="*/ 0 h 555625"/>
                  <a:gd name="connsiteX6" fmla="*/ 6350 w 2740156"/>
                  <a:gd name="connsiteY6" fmla="*/ 38100 h 555625"/>
                  <a:gd name="connsiteX7" fmla="*/ 3175 w 2740156"/>
                  <a:gd name="connsiteY7" fmla="*/ 76200 h 555625"/>
                  <a:gd name="connsiteX8" fmla="*/ 463550 w 2740156"/>
                  <a:gd name="connsiteY8" fmla="*/ 244475 h 555625"/>
                  <a:gd name="connsiteX9" fmla="*/ 2495550 w 2740156"/>
                  <a:gd name="connsiteY9" fmla="*/ 206375 h 555625"/>
                  <a:gd name="connsiteX10" fmla="*/ 2479675 w 2740156"/>
                  <a:gd name="connsiteY10" fmla="*/ 425450 h 555625"/>
                  <a:gd name="connsiteX11" fmla="*/ 473075 w 2740156"/>
                  <a:gd name="connsiteY11" fmla="*/ 492125 h 555625"/>
                  <a:gd name="connsiteX12" fmla="*/ 47625 w 2740156"/>
                  <a:gd name="connsiteY12" fmla="*/ 244475 h 555625"/>
                  <a:gd name="connsiteX0" fmla="*/ 47625 w 2646925"/>
                  <a:gd name="connsiteY0" fmla="*/ 244475 h 555625"/>
                  <a:gd name="connsiteX1" fmla="*/ 0 w 2646925"/>
                  <a:gd name="connsiteY1" fmla="*/ 292100 h 555625"/>
                  <a:gd name="connsiteX2" fmla="*/ 447675 w 2646925"/>
                  <a:gd name="connsiteY2" fmla="*/ 555625 h 555625"/>
                  <a:gd name="connsiteX3" fmla="*/ 2549525 w 2646925"/>
                  <a:gd name="connsiteY3" fmla="*/ 485775 h 555625"/>
                  <a:gd name="connsiteX4" fmla="*/ 2552700 w 2646925"/>
                  <a:gd name="connsiteY4" fmla="*/ 142875 h 555625"/>
                  <a:gd name="connsiteX5" fmla="*/ 1606550 w 2646925"/>
                  <a:gd name="connsiteY5" fmla="*/ 0 h 555625"/>
                  <a:gd name="connsiteX6" fmla="*/ 6350 w 2646925"/>
                  <a:gd name="connsiteY6" fmla="*/ 38100 h 555625"/>
                  <a:gd name="connsiteX7" fmla="*/ 3175 w 2646925"/>
                  <a:gd name="connsiteY7" fmla="*/ 76200 h 555625"/>
                  <a:gd name="connsiteX8" fmla="*/ 463550 w 2646925"/>
                  <a:gd name="connsiteY8" fmla="*/ 244475 h 555625"/>
                  <a:gd name="connsiteX9" fmla="*/ 2495550 w 2646925"/>
                  <a:gd name="connsiteY9" fmla="*/ 206375 h 555625"/>
                  <a:gd name="connsiteX10" fmla="*/ 2479675 w 2646925"/>
                  <a:gd name="connsiteY10" fmla="*/ 425450 h 555625"/>
                  <a:gd name="connsiteX11" fmla="*/ 473075 w 2646925"/>
                  <a:gd name="connsiteY11" fmla="*/ 492125 h 555625"/>
                  <a:gd name="connsiteX12" fmla="*/ 47625 w 2646925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24625 w 2608121"/>
                  <a:gd name="connsiteY0" fmla="*/ 244475 h 555625"/>
                  <a:gd name="connsiteX1" fmla="*/ 8750 w 2608121"/>
                  <a:gd name="connsiteY1" fmla="*/ 292100 h 555625"/>
                  <a:gd name="connsiteX2" fmla="*/ 456425 w 2608121"/>
                  <a:gd name="connsiteY2" fmla="*/ 555625 h 555625"/>
                  <a:gd name="connsiteX3" fmla="*/ 2558275 w 2608121"/>
                  <a:gd name="connsiteY3" fmla="*/ 485775 h 555625"/>
                  <a:gd name="connsiteX4" fmla="*/ 2561450 w 2608121"/>
                  <a:gd name="connsiteY4" fmla="*/ 142875 h 555625"/>
                  <a:gd name="connsiteX5" fmla="*/ 1615300 w 2608121"/>
                  <a:gd name="connsiteY5" fmla="*/ 0 h 555625"/>
                  <a:gd name="connsiteX6" fmla="*/ 15100 w 2608121"/>
                  <a:gd name="connsiteY6" fmla="*/ 38100 h 555625"/>
                  <a:gd name="connsiteX7" fmla="*/ 11925 w 2608121"/>
                  <a:gd name="connsiteY7" fmla="*/ 76200 h 555625"/>
                  <a:gd name="connsiteX8" fmla="*/ 472300 w 2608121"/>
                  <a:gd name="connsiteY8" fmla="*/ 244475 h 555625"/>
                  <a:gd name="connsiteX9" fmla="*/ 2478900 w 2608121"/>
                  <a:gd name="connsiteY9" fmla="*/ 209550 h 555625"/>
                  <a:gd name="connsiteX10" fmla="*/ 2488425 w 2608121"/>
                  <a:gd name="connsiteY10" fmla="*/ 425450 h 555625"/>
                  <a:gd name="connsiteX11" fmla="*/ 481825 w 2608121"/>
                  <a:gd name="connsiteY11" fmla="*/ 492125 h 555625"/>
                  <a:gd name="connsiteX12" fmla="*/ 24625 w 2608121"/>
                  <a:gd name="connsiteY12" fmla="*/ 244475 h 555625"/>
                  <a:gd name="connsiteX0" fmla="*/ 20208 w 2622754"/>
                  <a:gd name="connsiteY0" fmla="*/ 244475 h 555625"/>
                  <a:gd name="connsiteX1" fmla="*/ 23383 w 2622754"/>
                  <a:gd name="connsiteY1" fmla="*/ 292100 h 555625"/>
                  <a:gd name="connsiteX2" fmla="*/ 471058 w 2622754"/>
                  <a:gd name="connsiteY2" fmla="*/ 555625 h 555625"/>
                  <a:gd name="connsiteX3" fmla="*/ 2572908 w 2622754"/>
                  <a:gd name="connsiteY3" fmla="*/ 485775 h 555625"/>
                  <a:gd name="connsiteX4" fmla="*/ 2576083 w 2622754"/>
                  <a:gd name="connsiteY4" fmla="*/ 142875 h 555625"/>
                  <a:gd name="connsiteX5" fmla="*/ 1629933 w 2622754"/>
                  <a:gd name="connsiteY5" fmla="*/ 0 h 555625"/>
                  <a:gd name="connsiteX6" fmla="*/ 29733 w 2622754"/>
                  <a:gd name="connsiteY6" fmla="*/ 38100 h 555625"/>
                  <a:gd name="connsiteX7" fmla="*/ 26558 w 2622754"/>
                  <a:gd name="connsiteY7" fmla="*/ 76200 h 555625"/>
                  <a:gd name="connsiteX8" fmla="*/ 486933 w 2622754"/>
                  <a:gd name="connsiteY8" fmla="*/ 244475 h 555625"/>
                  <a:gd name="connsiteX9" fmla="*/ 2493533 w 2622754"/>
                  <a:gd name="connsiteY9" fmla="*/ 209550 h 555625"/>
                  <a:gd name="connsiteX10" fmla="*/ 2503058 w 2622754"/>
                  <a:gd name="connsiteY10" fmla="*/ 425450 h 555625"/>
                  <a:gd name="connsiteX11" fmla="*/ 496458 w 2622754"/>
                  <a:gd name="connsiteY11" fmla="*/ 492125 h 555625"/>
                  <a:gd name="connsiteX12" fmla="*/ 20208 w 2622754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63500 w 2599371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85775 w 2599371"/>
                  <a:gd name="connsiteY11" fmla="*/ 488950 h 555625"/>
                  <a:gd name="connsiteX12" fmla="*/ 63500 w 2599371"/>
                  <a:gd name="connsiteY12" fmla="*/ 244475 h 555625"/>
                  <a:gd name="connsiteX0" fmla="*/ 96355 w 2632226"/>
                  <a:gd name="connsiteY0" fmla="*/ 244475 h 555625"/>
                  <a:gd name="connsiteX1" fmla="*/ 36030 w 2632226"/>
                  <a:gd name="connsiteY1" fmla="*/ 247650 h 555625"/>
                  <a:gd name="connsiteX2" fmla="*/ 32855 w 2632226"/>
                  <a:gd name="connsiteY2" fmla="*/ 292100 h 555625"/>
                  <a:gd name="connsiteX3" fmla="*/ 480530 w 2632226"/>
                  <a:gd name="connsiteY3" fmla="*/ 555625 h 555625"/>
                  <a:gd name="connsiteX4" fmla="*/ 2582380 w 2632226"/>
                  <a:gd name="connsiteY4" fmla="*/ 485775 h 555625"/>
                  <a:gd name="connsiteX5" fmla="*/ 2585555 w 2632226"/>
                  <a:gd name="connsiteY5" fmla="*/ 142875 h 555625"/>
                  <a:gd name="connsiteX6" fmla="*/ 1639405 w 2632226"/>
                  <a:gd name="connsiteY6" fmla="*/ 0 h 555625"/>
                  <a:gd name="connsiteX7" fmla="*/ 39205 w 2632226"/>
                  <a:gd name="connsiteY7" fmla="*/ 38100 h 555625"/>
                  <a:gd name="connsiteX8" fmla="*/ 36030 w 2632226"/>
                  <a:gd name="connsiteY8" fmla="*/ 76200 h 555625"/>
                  <a:gd name="connsiteX9" fmla="*/ 496405 w 2632226"/>
                  <a:gd name="connsiteY9" fmla="*/ 244475 h 555625"/>
                  <a:gd name="connsiteX10" fmla="*/ 2503005 w 2632226"/>
                  <a:gd name="connsiteY10" fmla="*/ 209550 h 555625"/>
                  <a:gd name="connsiteX11" fmla="*/ 2512530 w 2632226"/>
                  <a:gd name="connsiteY11" fmla="*/ 425450 h 555625"/>
                  <a:gd name="connsiteX12" fmla="*/ 518630 w 2632226"/>
                  <a:gd name="connsiteY12" fmla="*/ 488950 h 555625"/>
                  <a:gd name="connsiteX13" fmla="*/ 96355 w 2632226"/>
                  <a:gd name="connsiteY13" fmla="*/ 244475 h 555625"/>
                  <a:gd name="connsiteX0" fmla="*/ 105580 w 2641451"/>
                  <a:gd name="connsiteY0" fmla="*/ 244475 h 555625"/>
                  <a:gd name="connsiteX1" fmla="*/ 19061 w 2641451"/>
                  <a:gd name="connsiteY1" fmla="*/ 226218 h 555625"/>
                  <a:gd name="connsiteX2" fmla="*/ 42080 w 2641451"/>
                  <a:gd name="connsiteY2" fmla="*/ 292100 h 555625"/>
                  <a:gd name="connsiteX3" fmla="*/ 489755 w 2641451"/>
                  <a:gd name="connsiteY3" fmla="*/ 555625 h 555625"/>
                  <a:gd name="connsiteX4" fmla="*/ 2591605 w 2641451"/>
                  <a:gd name="connsiteY4" fmla="*/ 485775 h 555625"/>
                  <a:gd name="connsiteX5" fmla="*/ 2594780 w 2641451"/>
                  <a:gd name="connsiteY5" fmla="*/ 142875 h 555625"/>
                  <a:gd name="connsiteX6" fmla="*/ 1648630 w 2641451"/>
                  <a:gd name="connsiteY6" fmla="*/ 0 h 555625"/>
                  <a:gd name="connsiteX7" fmla="*/ 48430 w 2641451"/>
                  <a:gd name="connsiteY7" fmla="*/ 38100 h 555625"/>
                  <a:gd name="connsiteX8" fmla="*/ 45255 w 2641451"/>
                  <a:gd name="connsiteY8" fmla="*/ 76200 h 555625"/>
                  <a:gd name="connsiteX9" fmla="*/ 505630 w 2641451"/>
                  <a:gd name="connsiteY9" fmla="*/ 244475 h 555625"/>
                  <a:gd name="connsiteX10" fmla="*/ 2512230 w 2641451"/>
                  <a:gd name="connsiteY10" fmla="*/ 209550 h 555625"/>
                  <a:gd name="connsiteX11" fmla="*/ 2521755 w 2641451"/>
                  <a:gd name="connsiteY11" fmla="*/ 425450 h 555625"/>
                  <a:gd name="connsiteX12" fmla="*/ 527855 w 2641451"/>
                  <a:gd name="connsiteY12" fmla="*/ 488950 h 555625"/>
                  <a:gd name="connsiteX13" fmla="*/ 105580 w 2641451"/>
                  <a:gd name="connsiteY13" fmla="*/ 244475 h 555625"/>
                  <a:gd name="connsiteX0" fmla="*/ 100036 w 2635907"/>
                  <a:gd name="connsiteY0" fmla="*/ 244475 h 555625"/>
                  <a:gd name="connsiteX1" fmla="*/ 27804 w 2635907"/>
                  <a:gd name="connsiteY1" fmla="*/ 266699 h 555625"/>
                  <a:gd name="connsiteX2" fmla="*/ 36536 w 2635907"/>
                  <a:gd name="connsiteY2" fmla="*/ 292100 h 555625"/>
                  <a:gd name="connsiteX3" fmla="*/ 484211 w 2635907"/>
                  <a:gd name="connsiteY3" fmla="*/ 555625 h 555625"/>
                  <a:gd name="connsiteX4" fmla="*/ 2586061 w 2635907"/>
                  <a:gd name="connsiteY4" fmla="*/ 485775 h 555625"/>
                  <a:gd name="connsiteX5" fmla="*/ 2589236 w 2635907"/>
                  <a:gd name="connsiteY5" fmla="*/ 142875 h 555625"/>
                  <a:gd name="connsiteX6" fmla="*/ 1643086 w 2635907"/>
                  <a:gd name="connsiteY6" fmla="*/ 0 h 555625"/>
                  <a:gd name="connsiteX7" fmla="*/ 42886 w 2635907"/>
                  <a:gd name="connsiteY7" fmla="*/ 38100 h 555625"/>
                  <a:gd name="connsiteX8" fmla="*/ 39711 w 2635907"/>
                  <a:gd name="connsiteY8" fmla="*/ 76200 h 555625"/>
                  <a:gd name="connsiteX9" fmla="*/ 500086 w 2635907"/>
                  <a:gd name="connsiteY9" fmla="*/ 244475 h 555625"/>
                  <a:gd name="connsiteX10" fmla="*/ 2506686 w 2635907"/>
                  <a:gd name="connsiteY10" fmla="*/ 209550 h 555625"/>
                  <a:gd name="connsiteX11" fmla="*/ 2516211 w 2635907"/>
                  <a:gd name="connsiteY11" fmla="*/ 425450 h 555625"/>
                  <a:gd name="connsiteX12" fmla="*/ 522311 w 2635907"/>
                  <a:gd name="connsiteY12" fmla="*/ 488950 h 555625"/>
                  <a:gd name="connsiteX13" fmla="*/ 100036 w 2635907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98616 w 2634487"/>
                  <a:gd name="connsiteY0" fmla="*/ 244475 h 555625"/>
                  <a:gd name="connsiteX1" fmla="*/ 16859 w 2634487"/>
                  <a:gd name="connsiteY1" fmla="*/ 226218 h 555625"/>
                  <a:gd name="connsiteX2" fmla="*/ 35116 w 2634487"/>
                  <a:gd name="connsiteY2" fmla="*/ 292100 h 555625"/>
                  <a:gd name="connsiteX3" fmla="*/ 482791 w 2634487"/>
                  <a:gd name="connsiteY3" fmla="*/ 555625 h 555625"/>
                  <a:gd name="connsiteX4" fmla="*/ 2584641 w 2634487"/>
                  <a:gd name="connsiteY4" fmla="*/ 485775 h 555625"/>
                  <a:gd name="connsiteX5" fmla="*/ 2587816 w 2634487"/>
                  <a:gd name="connsiteY5" fmla="*/ 142875 h 555625"/>
                  <a:gd name="connsiteX6" fmla="*/ 1641666 w 2634487"/>
                  <a:gd name="connsiteY6" fmla="*/ 0 h 555625"/>
                  <a:gd name="connsiteX7" fmla="*/ 41466 w 2634487"/>
                  <a:gd name="connsiteY7" fmla="*/ 38100 h 555625"/>
                  <a:gd name="connsiteX8" fmla="*/ 38291 w 2634487"/>
                  <a:gd name="connsiteY8" fmla="*/ 76200 h 555625"/>
                  <a:gd name="connsiteX9" fmla="*/ 498666 w 2634487"/>
                  <a:gd name="connsiteY9" fmla="*/ 244475 h 555625"/>
                  <a:gd name="connsiteX10" fmla="*/ 2505266 w 2634487"/>
                  <a:gd name="connsiteY10" fmla="*/ 209550 h 555625"/>
                  <a:gd name="connsiteX11" fmla="*/ 2514791 w 2634487"/>
                  <a:gd name="connsiteY11" fmla="*/ 425450 h 555625"/>
                  <a:gd name="connsiteX12" fmla="*/ 520891 w 2634487"/>
                  <a:gd name="connsiteY12" fmla="*/ 488950 h 555625"/>
                  <a:gd name="connsiteX13" fmla="*/ 98616 w 2634487"/>
                  <a:gd name="connsiteY13" fmla="*/ 244475 h 555625"/>
                  <a:gd name="connsiteX0" fmla="*/ 81757 w 2617628"/>
                  <a:gd name="connsiteY0" fmla="*/ 244475 h 555625"/>
                  <a:gd name="connsiteX1" fmla="*/ 0 w 2617628"/>
                  <a:gd name="connsiteY1" fmla="*/ 226218 h 555625"/>
                  <a:gd name="connsiteX2" fmla="*/ 18257 w 2617628"/>
                  <a:gd name="connsiteY2" fmla="*/ 292100 h 555625"/>
                  <a:gd name="connsiteX3" fmla="*/ 465932 w 2617628"/>
                  <a:gd name="connsiteY3" fmla="*/ 555625 h 555625"/>
                  <a:gd name="connsiteX4" fmla="*/ 2567782 w 2617628"/>
                  <a:gd name="connsiteY4" fmla="*/ 485775 h 555625"/>
                  <a:gd name="connsiteX5" fmla="*/ 2570957 w 2617628"/>
                  <a:gd name="connsiteY5" fmla="*/ 142875 h 555625"/>
                  <a:gd name="connsiteX6" fmla="*/ 1624807 w 2617628"/>
                  <a:gd name="connsiteY6" fmla="*/ 0 h 555625"/>
                  <a:gd name="connsiteX7" fmla="*/ 24607 w 2617628"/>
                  <a:gd name="connsiteY7" fmla="*/ 38100 h 555625"/>
                  <a:gd name="connsiteX8" fmla="*/ 21432 w 2617628"/>
                  <a:gd name="connsiteY8" fmla="*/ 76200 h 555625"/>
                  <a:gd name="connsiteX9" fmla="*/ 481807 w 2617628"/>
                  <a:gd name="connsiteY9" fmla="*/ 244475 h 555625"/>
                  <a:gd name="connsiteX10" fmla="*/ 2488407 w 2617628"/>
                  <a:gd name="connsiteY10" fmla="*/ 209550 h 555625"/>
                  <a:gd name="connsiteX11" fmla="*/ 2497932 w 2617628"/>
                  <a:gd name="connsiteY11" fmla="*/ 425450 h 555625"/>
                  <a:gd name="connsiteX12" fmla="*/ 504032 w 2617628"/>
                  <a:gd name="connsiteY12" fmla="*/ 488950 h 555625"/>
                  <a:gd name="connsiteX13" fmla="*/ 81757 w 2617628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9844 w 2603340"/>
                  <a:gd name="connsiteY7" fmla="*/ 33337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0955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3340" h="555625">
                    <a:moveTo>
                      <a:pt x="67469" y="244475"/>
                    </a:moveTo>
                    <a:cubicBezTo>
                      <a:pt x="66940" y="247651"/>
                      <a:pt x="46301" y="239713"/>
                      <a:pt x="0" y="242887"/>
                    </a:cubicBezTo>
                    <a:cubicBezTo>
                      <a:pt x="6086" y="288924"/>
                      <a:pt x="-2116" y="262732"/>
                      <a:pt x="3969" y="292100"/>
                    </a:cubicBezTo>
                    <a:lnTo>
                      <a:pt x="451644" y="555625"/>
                    </a:lnTo>
                    <a:lnTo>
                      <a:pt x="2553494" y="485775"/>
                    </a:lnTo>
                    <a:cubicBezTo>
                      <a:pt x="2605352" y="396875"/>
                      <a:pt x="2631811" y="276225"/>
                      <a:pt x="2556669" y="142875"/>
                    </a:cubicBezTo>
                    <a:lnTo>
                      <a:pt x="1610519" y="0"/>
                    </a:lnTo>
                    <a:lnTo>
                      <a:pt x="10319" y="30955"/>
                    </a:lnTo>
                    <a:lnTo>
                      <a:pt x="7144" y="76200"/>
                    </a:lnTo>
                    <a:lnTo>
                      <a:pt x="467519" y="244475"/>
                    </a:lnTo>
                    <a:lnTo>
                      <a:pt x="2474119" y="209550"/>
                    </a:lnTo>
                    <a:cubicBezTo>
                      <a:pt x="2527565" y="280988"/>
                      <a:pt x="2515923" y="346075"/>
                      <a:pt x="2483644" y="425450"/>
                    </a:cubicBezTo>
                    <a:lnTo>
                      <a:pt x="489744" y="488950"/>
                    </a:lnTo>
                    <a:lnTo>
                      <a:pt x="67469" y="24447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 dirty="0"/>
              </a:p>
            </p:txBody>
          </p:sp>
          <p:sp>
            <p:nvSpPr>
              <p:cNvPr id="42" name="Freeform 28">
                <a:extLst>
                  <a:ext uri="{FF2B5EF4-FFF2-40B4-BE49-F238E27FC236}">
                    <a16:creationId xmlns:a16="http://schemas.microsoft.com/office/drawing/2014/main" id="{2BAA341A-C14F-416E-9AC9-8B9F73626165}"/>
                  </a:ext>
                </a:extLst>
              </p:cNvPr>
              <p:cNvSpPr/>
              <p:nvPr/>
            </p:nvSpPr>
            <p:spPr>
              <a:xfrm>
                <a:off x="3695702" y="3233738"/>
                <a:ext cx="2458684" cy="383382"/>
              </a:xfrm>
              <a:custGeom>
                <a:avLst/>
                <a:gdLst>
                  <a:gd name="connsiteX0" fmla="*/ 7144 w 2424113"/>
                  <a:gd name="connsiteY0" fmla="*/ 0 h 378619"/>
                  <a:gd name="connsiteX1" fmla="*/ 0 w 2424113"/>
                  <a:gd name="connsiteY1" fmla="*/ 130969 h 378619"/>
                  <a:gd name="connsiteX2" fmla="*/ 431007 w 2424113"/>
                  <a:gd name="connsiteY2" fmla="*/ 378619 h 378619"/>
                  <a:gd name="connsiteX3" fmla="*/ 2424113 w 2424113"/>
                  <a:gd name="connsiteY3" fmla="*/ 304800 h 378619"/>
                  <a:gd name="connsiteX4" fmla="*/ 2414588 w 2424113"/>
                  <a:gd name="connsiteY4" fmla="*/ 109538 h 378619"/>
                  <a:gd name="connsiteX5" fmla="*/ 428625 w 2424113"/>
                  <a:gd name="connsiteY5" fmla="*/ 150019 h 378619"/>
                  <a:gd name="connsiteX6" fmla="*/ 7144 w 2424113"/>
                  <a:gd name="connsiteY6" fmla="*/ 0 h 378619"/>
                  <a:gd name="connsiteX0" fmla="*/ 7144 w 2436996"/>
                  <a:gd name="connsiteY0" fmla="*/ 0 h 378619"/>
                  <a:gd name="connsiteX1" fmla="*/ 0 w 2436996"/>
                  <a:gd name="connsiteY1" fmla="*/ 130969 h 378619"/>
                  <a:gd name="connsiteX2" fmla="*/ 431007 w 2436996"/>
                  <a:gd name="connsiteY2" fmla="*/ 378619 h 378619"/>
                  <a:gd name="connsiteX3" fmla="*/ 2424113 w 2436996"/>
                  <a:gd name="connsiteY3" fmla="*/ 304800 h 378619"/>
                  <a:gd name="connsiteX4" fmla="*/ 2414588 w 2436996"/>
                  <a:gd name="connsiteY4" fmla="*/ 109538 h 378619"/>
                  <a:gd name="connsiteX5" fmla="*/ 428625 w 2436996"/>
                  <a:gd name="connsiteY5" fmla="*/ 150019 h 378619"/>
                  <a:gd name="connsiteX6" fmla="*/ 7144 w 2436996"/>
                  <a:gd name="connsiteY6" fmla="*/ 0 h 378619"/>
                  <a:gd name="connsiteX0" fmla="*/ 7144 w 2448855"/>
                  <a:gd name="connsiteY0" fmla="*/ 0 h 378619"/>
                  <a:gd name="connsiteX1" fmla="*/ 0 w 2448855"/>
                  <a:gd name="connsiteY1" fmla="*/ 130969 h 378619"/>
                  <a:gd name="connsiteX2" fmla="*/ 431007 w 2448855"/>
                  <a:gd name="connsiteY2" fmla="*/ 378619 h 378619"/>
                  <a:gd name="connsiteX3" fmla="*/ 2424113 w 2448855"/>
                  <a:gd name="connsiteY3" fmla="*/ 304800 h 378619"/>
                  <a:gd name="connsiteX4" fmla="*/ 2414588 w 2448855"/>
                  <a:gd name="connsiteY4" fmla="*/ 109538 h 378619"/>
                  <a:gd name="connsiteX5" fmla="*/ 428625 w 2448855"/>
                  <a:gd name="connsiteY5" fmla="*/ 150019 h 378619"/>
                  <a:gd name="connsiteX6" fmla="*/ 7144 w 2448855"/>
                  <a:gd name="connsiteY6" fmla="*/ 0 h 378619"/>
                  <a:gd name="connsiteX0" fmla="*/ 7144 w 2444270"/>
                  <a:gd name="connsiteY0" fmla="*/ 0 h 378619"/>
                  <a:gd name="connsiteX1" fmla="*/ 0 w 2444270"/>
                  <a:gd name="connsiteY1" fmla="*/ 130969 h 378619"/>
                  <a:gd name="connsiteX2" fmla="*/ 431007 w 2444270"/>
                  <a:gd name="connsiteY2" fmla="*/ 378619 h 378619"/>
                  <a:gd name="connsiteX3" fmla="*/ 2414588 w 2444270"/>
                  <a:gd name="connsiteY3" fmla="*/ 314325 h 378619"/>
                  <a:gd name="connsiteX4" fmla="*/ 2414588 w 2444270"/>
                  <a:gd name="connsiteY4" fmla="*/ 109538 h 378619"/>
                  <a:gd name="connsiteX5" fmla="*/ 428625 w 2444270"/>
                  <a:gd name="connsiteY5" fmla="*/ 150019 h 378619"/>
                  <a:gd name="connsiteX6" fmla="*/ 7144 w 2444270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28625 w 2446779"/>
                  <a:gd name="connsiteY5" fmla="*/ 150019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2913 w 2446779"/>
                  <a:gd name="connsiteY5" fmla="*/ 142875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5294 w 2446779"/>
                  <a:gd name="connsiteY5" fmla="*/ 135731 h 378619"/>
                  <a:gd name="connsiteX6" fmla="*/ 7144 w 2446779"/>
                  <a:gd name="connsiteY6" fmla="*/ 0 h 378619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14287 w 2451541"/>
                  <a:gd name="connsiteY0" fmla="*/ 0 h 385763"/>
                  <a:gd name="connsiteX1" fmla="*/ 0 w 2451541"/>
                  <a:gd name="connsiteY1" fmla="*/ 145257 h 385763"/>
                  <a:gd name="connsiteX2" fmla="*/ 435769 w 2451541"/>
                  <a:gd name="connsiteY2" fmla="*/ 385763 h 385763"/>
                  <a:gd name="connsiteX3" fmla="*/ 2419350 w 2451541"/>
                  <a:gd name="connsiteY3" fmla="*/ 321469 h 385763"/>
                  <a:gd name="connsiteX4" fmla="*/ 2419350 w 2451541"/>
                  <a:gd name="connsiteY4" fmla="*/ 107157 h 385763"/>
                  <a:gd name="connsiteX5" fmla="*/ 450056 w 2451541"/>
                  <a:gd name="connsiteY5" fmla="*/ 142875 h 385763"/>
                  <a:gd name="connsiteX6" fmla="*/ 14287 w 2451541"/>
                  <a:gd name="connsiteY6" fmla="*/ 0 h 385763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11905 w 2458684"/>
                  <a:gd name="connsiteY0" fmla="*/ 0 h 383382"/>
                  <a:gd name="connsiteX1" fmla="*/ 0 w 2458684"/>
                  <a:gd name="connsiteY1" fmla="*/ 138114 h 383382"/>
                  <a:gd name="connsiteX2" fmla="*/ 442912 w 2458684"/>
                  <a:gd name="connsiteY2" fmla="*/ 383382 h 383382"/>
                  <a:gd name="connsiteX3" fmla="*/ 2426493 w 2458684"/>
                  <a:gd name="connsiteY3" fmla="*/ 319088 h 383382"/>
                  <a:gd name="connsiteX4" fmla="*/ 2426493 w 2458684"/>
                  <a:gd name="connsiteY4" fmla="*/ 104776 h 383382"/>
                  <a:gd name="connsiteX5" fmla="*/ 457199 w 2458684"/>
                  <a:gd name="connsiteY5" fmla="*/ 140494 h 383382"/>
                  <a:gd name="connsiteX6" fmla="*/ 11905 w 2458684"/>
                  <a:gd name="connsiteY6" fmla="*/ 0 h 383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8684" h="383382">
                    <a:moveTo>
                      <a:pt x="11905" y="0"/>
                    </a:moveTo>
                    <a:cubicBezTo>
                      <a:pt x="25399" y="53182"/>
                      <a:pt x="19843" y="123033"/>
                      <a:pt x="0" y="138114"/>
                    </a:cubicBezTo>
                    <a:lnTo>
                      <a:pt x="442912" y="383382"/>
                    </a:lnTo>
                    <a:lnTo>
                      <a:pt x="2426493" y="319088"/>
                    </a:lnTo>
                    <a:cubicBezTo>
                      <a:pt x="2466181" y="277813"/>
                      <a:pt x="2472531" y="174625"/>
                      <a:pt x="2426493" y="104776"/>
                    </a:cubicBezTo>
                    <a:lnTo>
                      <a:pt x="457199" y="140494"/>
                    </a:lnTo>
                    <a:lnTo>
                      <a:pt x="1190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3601"/>
              </a:p>
            </p:txBody>
          </p:sp>
        </p:grp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746A9CB8-855A-438E-815C-9CC4D6395D43}"/>
              </a:ext>
            </a:extLst>
          </p:cNvPr>
          <p:cNvGrpSpPr/>
          <p:nvPr/>
        </p:nvGrpSpPr>
        <p:grpSpPr>
          <a:xfrm>
            <a:off x="6853765" y="1"/>
            <a:ext cx="5338235" cy="475860"/>
            <a:chOff x="1487532" y="2017033"/>
            <a:chExt cx="2952328" cy="376914"/>
          </a:xfrm>
        </p:grpSpPr>
        <p:sp>
          <p:nvSpPr>
            <p:cNvPr id="52" name="Rectangle 9">
              <a:extLst>
                <a:ext uri="{FF2B5EF4-FFF2-40B4-BE49-F238E27FC236}">
                  <a16:creationId xmlns:a16="http://schemas.microsoft.com/office/drawing/2014/main" id="{E9F9E0C1-D5A6-4617-8070-D67CBA2B3EFA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600"/>
            </a:p>
          </p:txBody>
        </p:sp>
        <p:sp>
          <p:nvSpPr>
            <p:cNvPr id="53" name="Rectangle 6">
              <a:extLst>
                <a:ext uri="{FF2B5EF4-FFF2-40B4-BE49-F238E27FC236}">
                  <a16:creationId xmlns:a16="http://schemas.microsoft.com/office/drawing/2014/main" id="{C7E5B4DA-8BF8-4E04-AC15-15FBC1E6020B}"/>
                </a:ext>
              </a:extLst>
            </p:cNvPr>
            <p:cNvSpPr/>
            <p:nvPr/>
          </p:nvSpPr>
          <p:spPr>
            <a:xfrm flipH="1">
              <a:off x="1487532" y="2017033"/>
              <a:ext cx="2952328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600"/>
            </a:p>
          </p:txBody>
        </p:sp>
      </p:grpSp>
      <p:sp>
        <p:nvSpPr>
          <p:cNvPr id="55" name="Rectangle 54">
            <a:extLst>
              <a:ext uri="{FF2B5EF4-FFF2-40B4-BE49-F238E27FC236}">
                <a16:creationId xmlns:a16="http://schemas.microsoft.com/office/drawing/2014/main" id="{27CB4732-19F4-41D3-A198-2FB2954A36A4}"/>
              </a:ext>
            </a:extLst>
          </p:cNvPr>
          <p:cNvSpPr/>
          <p:nvPr/>
        </p:nvSpPr>
        <p:spPr>
          <a:xfrm>
            <a:off x="0" y="0"/>
            <a:ext cx="12192000" cy="787400"/>
          </a:xfrm>
          <a:prstGeom prst="rect">
            <a:avLst/>
          </a:prstGeom>
          <a:solidFill>
            <a:schemeClr val="accent4">
              <a:lumMod val="60000"/>
              <a:lumOff val="40000"/>
              <a:alpha val="51000"/>
            </a:schemeClr>
          </a:solidFill>
          <a:ln>
            <a:noFill/>
          </a:ln>
          <a:effectLst>
            <a:reflection blurRad="6350" stA="50000" endA="300" endPos="90000" dir="5400000" sy="-100000" algn="bl" rotWithShape="0"/>
            <a:softEdge rad="127000"/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/>
          </a:p>
        </p:txBody>
      </p:sp>
      <p:sp>
        <p:nvSpPr>
          <p:cNvPr id="56" name="Rectangle 55"/>
          <p:cNvSpPr/>
          <p:nvPr/>
        </p:nvSpPr>
        <p:spPr>
          <a:xfrm>
            <a:off x="1656379" y="1"/>
            <a:ext cx="2640466" cy="9130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5333" b="1" dirty="0">
                <a:solidFill>
                  <a:schemeClr val="bg1"/>
                </a:solidFill>
                <a:cs typeface="Arial" pitchFamily="34" charset="0"/>
              </a:rPr>
              <a:t>Timeline</a:t>
            </a:r>
            <a:endParaRPr lang="ko-KR" altLang="en-US" sz="5333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fsdfsdfsfsdfds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9600" y="5105401"/>
            <a:ext cx="5689131" cy="1145953"/>
          </a:xfrm>
          <a:prstGeom prst="rect">
            <a:avLst/>
          </a:prstGeom>
        </p:spPr>
      </p:pic>
      <p:pic>
        <p:nvPicPr>
          <p:cNvPr id="3" name="Picture 2" descr="Picture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9200" y="1905000"/>
            <a:ext cx="4518795" cy="3553675"/>
          </a:xfrm>
          <a:prstGeom prst="rect">
            <a:avLst/>
          </a:prstGeom>
        </p:spPr>
      </p:pic>
      <p:pic>
        <p:nvPicPr>
          <p:cNvPr id="4" name="Picture 3" descr="Picture9ddfdf.png"/>
          <p:cNvPicPr>
            <a:picLocks noChangeAspect="1"/>
          </p:cNvPicPr>
          <p:nvPr/>
        </p:nvPicPr>
        <p:blipFill>
          <a:blip r:embed="rId4">
            <a:lum bright="100000" contrast="100000"/>
          </a:blip>
          <a:stretch>
            <a:fillRect/>
          </a:stretch>
        </p:blipFill>
        <p:spPr>
          <a:xfrm>
            <a:off x="2032000" y="3962401"/>
            <a:ext cx="1032171" cy="768033"/>
          </a:xfrm>
          <a:prstGeom prst="rect">
            <a:avLst/>
          </a:prstGeom>
        </p:spPr>
      </p:pic>
      <p:pic>
        <p:nvPicPr>
          <p:cNvPr id="5" name="Picture 4" descr="Picture9dssd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46402" y="2514601"/>
            <a:ext cx="1024044" cy="768033"/>
          </a:xfrm>
          <a:prstGeom prst="rect">
            <a:avLst/>
          </a:prstGeom>
        </p:spPr>
      </p:pic>
      <p:pic>
        <p:nvPicPr>
          <p:cNvPr id="6" name="Picture 5" descr="Picture9vxdfdfd.png"/>
          <p:cNvPicPr>
            <a:picLocks noChangeAspect="1"/>
          </p:cNvPicPr>
          <p:nvPr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10400" y="1371601"/>
            <a:ext cx="1032171" cy="768033"/>
          </a:xfrm>
          <a:prstGeom prst="rect">
            <a:avLst/>
          </a:prstGeom>
        </p:spPr>
      </p:pic>
      <p:pic>
        <p:nvPicPr>
          <p:cNvPr id="7" name="Picture 6" descr="Picture9xccxf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2" y="2971800"/>
            <a:ext cx="1024044" cy="77412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381857" y="1295400"/>
            <a:ext cx="1745991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1867" b="1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rPr>
              <a:t>ADD TEXT HERE</a:t>
            </a:r>
            <a:endParaRPr lang="ko-KR" altLang="en-US" sz="1867" b="1" dirty="0">
              <a:solidFill>
                <a:schemeClr val="accent4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670657" y="2819400"/>
            <a:ext cx="1745991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1867" b="1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rPr>
              <a:t>ADD TEXT HERE</a:t>
            </a:r>
            <a:endParaRPr lang="ko-KR" altLang="en-US" sz="1867" b="1" dirty="0">
              <a:solidFill>
                <a:schemeClr val="accent4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317857" y="2362200"/>
            <a:ext cx="1745991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1867" b="1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rPr>
              <a:t>ADD TEXT HERE</a:t>
            </a:r>
            <a:endParaRPr lang="ko-KR" altLang="en-US" sz="1867" b="1" dirty="0">
              <a:solidFill>
                <a:schemeClr val="accent4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05057" y="3886200"/>
            <a:ext cx="1745991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1867" b="1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rPr>
              <a:t>ADD TEXT HERE</a:t>
            </a:r>
            <a:endParaRPr lang="ko-KR" altLang="en-US" sz="1867" b="1" dirty="0">
              <a:solidFill>
                <a:schemeClr val="accent4">
                  <a:lumMod val="75000"/>
                </a:schemeClr>
              </a:solidFill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B1DEA87-5A5F-4FFA-8934-9C26E8902D12}"/>
              </a:ext>
            </a:extLst>
          </p:cNvPr>
          <p:cNvGrpSpPr/>
          <p:nvPr/>
        </p:nvGrpSpPr>
        <p:grpSpPr>
          <a:xfrm flipH="1">
            <a:off x="0" y="0"/>
            <a:ext cx="1578216" cy="1040677"/>
            <a:chOff x="3983887" y="4061275"/>
            <a:chExt cx="2122406" cy="1866023"/>
          </a:xfrm>
        </p:grpSpPr>
        <p:grpSp>
          <p:nvGrpSpPr>
            <p:cNvPr id="15" name="Group 47">
              <a:extLst>
                <a:ext uri="{FF2B5EF4-FFF2-40B4-BE49-F238E27FC236}">
                  <a16:creationId xmlns:a16="http://schemas.microsoft.com/office/drawing/2014/main" id="{7782A974-77A5-4765-BF6E-FFE22E7B5C69}"/>
                </a:ext>
              </a:extLst>
            </p:cNvPr>
            <p:cNvGrpSpPr/>
            <p:nvPr/>
          </p:nvGrpSpPr>
          <p:grpSpPr>
            <a:xfrm>
              <a:off x="3983887" y="5358975"/>
              <a:ext cx="2049157" cy="568323"/>
              <a:chOff x="3622676" y="3492499"/>
              <a:chExt cx="2575763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28" name="Freeform 15">
                <a:extLst>
                  <a:ext uri="{FF2B5EF4-FFF2-40B4-BE49-F238E27FC236}">
                    <a16:creationId xmlns:a16="http://schemas.microsoft.com/office/drawing/2014/main" id="{9E81A0D9-3256-4ECD-BCB8-63635DE1C277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5763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2985"/>
                  <a:gd name="connsiteY0" fmla="*/ 0 h 714375"/>
                  <a:gd name="connsiteX1" fmla="*/ 6350 w 2572985"/>
                  <a:gd name="connsiteY1" fmla="*/ 177800 h 714375"/>
                  <a:gd name="connsiteX2" fmla="*/ 9525 w 2572985"/>
                  <a:gd name="connsiteY2" fmla="*/ 266700 h 714375"/>
                  <a:gd name="connsiteX3" fmla="*/ 2460625 w 2572985"/>
                  <a:gd name="connsiteY3" fmla="*/ 273050 h 714375"/>
                  <a:gd name="connsiteX4" fmla="*/ 2457450 w 2572985"/>
                  <a:gd name="connsiteY4" fmla="*/ 587375 h 714375"/>
                  <a:gd name="connsiteX5" fmla="*/ 66675 w 2572985"/>
                  <a:gd name="connsiteY5" fmla="*/ 590550 h 714375"/>
                  <a:gd name="connsiteX6" fmla="*/ 88900 w 2572985"/>
                  <a:gd name="connsiteY6" fmla="*/ 593725 h 714375"/>
                  <a:gd name="connsiteX7" fmla="*/ 92075 w 2572985"/>
                  <a:gd name="connsiteY7" fmla="*/ 546100 h 714375"/>
                  <a:gd name="connsiteX8" fmla="*/ 0 w 2572985"/>
                  <a:gd name="connsiteY8" fmla="*/ 619125 h 714375"/>
                  <a:gd name="connsiteX9" fmla="*/ 6350 w 2572985"/>
                  <a:gd name="connsiteY9" fmla="*/ 714375 h 714375"/>
                  <a:gd name="connsiteX10" fmla="*/ 2565400 w 2572985"/>
                  <a:gd name="connsiteY10" fmla="*/ 714375 h 714375"/>
                  <a:gd name="connsiteX11" fmla="*/ 2565567 w 2572985"/>
                  <a:gd name="connsiteY11" fmla="*/ 205427 h 714375"/>
                  <a:gd name="connsiteX12" fmla="*/ 2295525 w 2572985"/>
                  <a:gd name="connsiteY12" fmla="*/ 0 h 714375"/>
                  <a:gd name="connsiteX13" fmla="*/ 225425 w 2572985"/>
                  <a:gd name="connsiteY13" fmla="*/ 0 h 714375"/>
                  <a:gd name="connsiteX0" fmla="*/ 225425 w 2575763"/>
                  <a:gd name="connsiteY0" fmla="*/ 0 h 714375"/>
                  <a:gd name="connsiteX1" fmla="*/ 6350 w 2575763"/>
                  <a:gd name="connsiteY1" fmla="*/ 177800 h 714375"/>
                  <a:gd name="connsiteX2" fmla="*/ 9525 w 2575763"/>
                  <a:gd name="connsiteY2" fmla="*/ 266700 h 714375"/>
                  <a:gd name="connsiteX3" fmla="*/ 2460625 w 2575763"/>
                  <a:gd name="connsiteY3" fmla="*/ 273050 h 714375"/>
                  <a:gd name="connsiteX4" fmla="*/ 2457450 w 2575763"/>
                  <a:gd name="connsiteY4" fmla="*/ 587375 h 714375"/>
                  <a:gd name="connsiteX5" fmla="*/ 66675 w 2575763"/>
                  <a:gd name="connsiteY5" fmla="*/ 590550 h 714375"/>
                  <a:gd name="connsiteX6" fmla="*/ 88900 w 2575763"/>
                  <a:gd name="connsiteY6" fmla="*/ 593725 h 714375"/>
                  <a:gd name="connsiteX7" fmla="*/ 92075 w 2575763"/>
                  <a:gd name="connsiteY7" fmla="*/ 546100 h 714375"/>
                  <a:gd name="connsiteX8" fmla="*/ 0 w 2575763"/>
                  <a:gd name="connsiteY8" fmla="*/ 619125 h 714375"/>
                  <a:gd name="connsiteX9" fmla="*/ 6350 w 2575763"/>
                  <a:gd name="connsiteY9" fmla="*/ 714375 h 714375"/>
                  <a:gd name="connsiteX10" fmla="*/ 2565400 w 2575763"/>
                  <a:gd name="connsiteY10" fmla="*/ 714375 h 714375"/>
                  <a:gd name="connsiteX11" fmla="*/ 2574145 w 2575763"/>
                  <a:gd name="connsiteY11" fmla="*/ 205427 h 714375"/>
                  <a:gd name="connsiteX12" fmla="*/ 2295525 w 2575763"/>
                  <a:gd name="connsiteY12" fmla="*/ 0 h 714375"/>
                  <a:gd name="connsiteX13" fmla="*/ 225425 w 2575763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5763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2028" y="381110"/>
                      <a:pt x="2574145" y="205427"/>
                    </a:cubicBezTo>
                    <a:cubicBezTo>
                      <a:pt x="2488420" y="123935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76200" dist="12700" dir="8100000" sy="-23000" kx="800400" algn="br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 dirty="0"/>
              </a:p>
            </p:txBody>
          </p:sp>
          <p:sp>
            <p:nvSpPr>
              <p:cNvPr id="29" name="Rectangle 22">
                <a:extLst>
                  <a:ext uri="{FF2B5EF4-FFF2-40B4-BE49-F238E27FC236}">
                    <a16:creationId xmlns:a16="http://schemas.microsoft.com/office/drawing/2014/main" id="{169C667E-41BB-4D4C-B430-4DB878F4F2ED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/>
              </a:p>
            </p:txBody>
          </p:sp>
        </p:grpSp>
        <p:grpSp>
          <p:nvGrpSpPr>
            <p:cNvPr id="16" name="Group 48">
              <a:extLst>
                <a:ext uri="{FF2B5EF4-FFF2-40B4-BE49-F238E27FC236}">
                  <a16:creationId xmlns:a16="http://schemas.microsoft.com/office/drawing/2014/main" id="{E281F405-2EE9-40BC-95BD-D8D982D4C430}"/>
                </a:ext>
              </a:extLst>
            </p:cNvPr>
            <p:cNvGrpSpPr/>
            <p:nvPr/>
          </p:nvGrpSpPr>
          <p:grpSpPr>
            <a:xfrm>
              <a:off x="4035197" y="5083389"/>
              <a:ext cx="2071096" cy="442029"/>
              <a:chOff x="3644106" y="3130550"/>
              <a:chExt cx="2603340" cy="55562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26" name="Freeform 18">
                <a:extLst>
                  <a:ext uri="{FF2B5EF4-FFF2-40B4-BE49-F238E27FC236}">
                    <a16:creationId xmlns:a16="http://schemas.microsoft.com/office/drawing/2014/main" id="{E730ABE9-6B4A-4770-9A61-36F22B8B0D6E}"/>
                  </a:ext>
                </a:extLst>
              </p:cNvPr>
              <p:cNvSpPr/>
              <p:nvPr/>
            </p:nvSpPr>
            <p:spPr>
              <a:xfrm>
                <a:off x="3644106" y="3130550"/>
                <a:ext cx="2603340" cy="555625"/>
              </a:xfrm>
              <a:custGeom>
                <a:avLst/>
                <a:gdLst>
                  <a:gd name="connsiteX0" fmla="*/ 47625 w 2552700"/>
                  <a:gd name="connsiteY0" fmla="*/ 374650 h 685800"/>
                  <a:gd name="connsiteX1" fmla="*/ 0 w 2552700"/>
                  <a:gd name="connsiteY1" fmla="*/ 422275 h 685800"/>
                  <a:gd name="connsiteX2" fmla="*/ 447675 w 2552700"/>
                  <a:gd name="connsiteY2" fmla="*/ 685800 h 685800"/>
                  <a:gd name="connsiteX3" fmla="*/ 2549525 w 2552700"/>
                  <a:gd name="connsiteY3" fmla="*/ 615950 h 685800"/>
                  <a:gd name="connsiteX4" fmla="*/ 2552700 w 2552700"/>
                  <a:gd name="connsiteY4" fmla="*/ 273050 h 685800"/>
                  <a:gd name="connsiteX5" fmla="*/ 1384300 w 2552700"/>
                  <a:gd name="connsiteY5" fmla="*/ 0 h 685800"/>
                  <a:gd name="connsiteX6" fmla="*/ 6350 w 2552700"/>
                  <a:gd name="connsiteY6" fmla="*/ 168275 h 685800"/>
                  <a:gd name="connsiteX7" fmla="*/ 3175 w 2552700"/>
                  <a:gd name="connsiteY7" fmla="*/ 206375 h 685800"/>
                  <a:gd name="connsiteX8" fmla="*/ 463550 w 2552700"/>
                  <a:gd name="connsiteY8" fmla="*/ 374650 h 685800"/>
                  <a:gd name="connsiteX9" fmla="*/ 2520950 w 2552700"/>
                  <a:gd name="connsiteY9" fmla="*/ 333375 h 685800"/>
                  <a:gd name="connsiteX10" fmla="*/ 2501900 w 2552700"/>
                  <a:gd name="connsiteY10" fmla="*/ 549275 h 685800"/>
                  <a:gd name="connsiteX11" fmla="*/ 473075 w 2552700"/>
                  <a:gd name="connsiteY11" fmla="*/ 622300 h 685800"/>
                  <a:gd name="connsiteX12" fmla="*/ 47625 w 2552700"/>
                  <a:gd name="connsiteY12" fmla="*/ 374650 h 685800"/>
                  <a:gd name="connsiteX0" fmla="*/ 47625 w 2552700"/>
                  <a:gd name="connsiteY0" fmla="*/ 263525 h 574675"/>
                  <a:gd name="connsiteX1" fmla="*/ 0 w 2552700"/>
                  <a:gd name="connsiteY1" fmla="*/ 311150 h 574675"/>
                  <a:gd name="connsiteX2" fmla="*/ 447675 w 2552700"/>
                  <a:gd name="connsiteY2" fmla="*/ 574675 h 574675"/>
                  <a:gd name="connsiteX3" fmla="*/ 2549525 w 2552700"/>
                  <a:gd name="connsiteY3" fmla="*/ 504825 h 574675"/>
                  <a:gd name="connsiteX4" fmla="*/ 2552700 w 2552700"/>
                  <a:gd name="connsiteY4" fmla="*/ 161925 h 574675"/>
                  <a:gd name="connsiteX5" fmla="*/ 1552575 w 2552700"/>
                  <a:gd name="connsiteY5" fmla="*/ 0 h 574675"/>
                  <a:gd name="connsiteX6" fmla="*/ 6350 w 2552700"/>
                  <a:gd name="connsiteY6" fmla="*/ 57150 h 574675"/>
                  <a:gd name="connsiteX7" fmla="*/ 3175 w 2552700"/>
                  <a:gd name="connsiteY7" fmla="*/ 95250 h 574675"/>
                  <a:gd name="connsiteX8" fmla="*/ 463550 w 2552700"/>
                  <a:gd name="connsiteY8" fmla="*/ 263525 h 574675"/>
                  <a:gd name="connsiteX9" fmla="*/ 2520950 w 2552700"/>
                  <a:gd name="connsiteY9" fmla="*/ 222250 h 574675"/>
                  <a:gd name="connsiteX10" fmla="*/ 2501900 w 2552700"/>
                  <a:gd name="connsiteY10" fmla="*/ 438150 h 574675"/>
                  <a:gd name="connsiteX11" fmla="*/ 473075 w 2552700"/>
                  <a:gd name="connsiteY11" fmla="*/ 511175 h 574675"/>
                  <a:gd name="connsiteX12" fmla="*/ 47625 w 2552700"/>
                  <a:gd name="connsiteY12" fmla="*/ 263525 h 574675"/>
                  <a:gd name="connsiteX0" fmla="*/ 47625 w 2552700"/>
                  <a:gd name="connsiteY0" fmla="*/ 244475 h 555625"/>
                  <a:gd name="connsiteX1" fmla="*/ 0 w 2552700"/>
                  <a:gd name="connsiteY1" fmla="*/ 292100 h 555625"/>
                  <a:gd name="connsiteX2" fmla="*/ 447675 w 2552700"/>
                  <a:gd name="connsiteY2" fmla="*/ 555625 h 555625"/>
                  <a:gd name="connsiteX3" fmla="*/ 2549525 w 2552700"/>
                  <a:gd name="connsiteY3" fmla="*/ 485775 h 555625"/>
                  <a:gd name="connsiteX4" fmla="*/ 2552700 w 2552700"/>
                  <a:gd name="connsiteY4" fmla="*/ 142875 h 555625"/>
                  <a:gd name="connsiteX5" fmla="*/ 1606550 w 2552700"/>
                  <a:gd name="connsiteY5" fmla="*/ 0 h 555625"/>
                  <a:gd name="connsiteX6" fmla="*/ 6350 w 2552700"/>
                  <a:gd name="connsiteY6" fmla="*/ 38100 h 555625"/>
                  <a:gd name="connsiteX7" fmla="*/ 3175 w 2552700"/>
                  <a:gd name="connsiteY7" fmla="*/ 76200 h 555625"/>
                  <a:gd name="connsiteX8" fmla="*/ 463550 w 2552700"/>
                  <a:gd name="connsiteY8" fmla="*/ 244475 h 555625"/>
                  <a:gd name="connsiteX9" fmla="*/ 2520950 w 2552700"/>
                  <a:gd name="connsiteY9" fmla="*/ 203200 h 555625"/>
                  <a:gd name="connsiteX10" fmla="*/ 2501900 w 2552700"/>
                  <a:gd name="connsiteY10" fmla="*/ 419100 h 555625"/>
                  <a:gd name="connsiteX11" fmla="*/ 473075 w 2552700"/>
                  <a:gd name="connsiteY11" fmla="*/ 492125 h 555625"/>
                  <a:gd name="connsiteX12" fmla="*/ 47625 w 2552700"/>
                  <a:gd name="connsiteY12" fmla="*/ 244475 h 555625"/>
                  <a:gd name="connsiteX0" fmla="*/ 47625 w 2585519"/>
                  <a:gd name="connsiteY0" fmla="*/ 244475 h 555625"/>
                  <a:gd name="connsiteX1" fmla="*/ 0 w 2585519"/>
                  <a:gd name="connsiteY1" fmla="*/ 292100 h 555625"/>
                  <a:gd name="connsiteX2" fmla="*/ 447675 w 2585519"/>
                  <a:gd name="connsiteY2" fmla="*/ 555625 h 555625"/>
                  <a:gd name="connsiteX3" fmla="*/ 2549525 w 2585519"/>
                  <a:gd name="connsiteY3" fmla="*/ 485775 h 555625"/>
                  <a:gd name="connsiteX4" fmla="*/ 2552700 w 2585519"/>
                  <a:gd name="connsiteY4" fmla="*/ 142875 h 555625"/>
                  <a:gd name="connsiteX5" fmla="*/ 1606550 w 2585519"/>
                  <a:gd name="connsiteY5" fmla="*/ 0 h 555625"/>
                  <a:gd name="connsiteX6" fmla="*/ 6350 w 2585519"/>
                  <a:gd name="connsiteY6" fmla="*/ 38100 h 555625"/>
                  <a:gd name="connsiteX7" fmla="*/ 3175 w 2585519"/>
                  <a:gd name="connsiteY7" fmla="*/ 76200 h 555625"/>
                  <a:gd name="connsiteX8" fmla="*/ 463550 w 2585519"/>
                  <a:gd name="connsiteY8" fmla="*/ 244475 h 555625"/>
                  <a:gd name="connsiteX9" fmla="*/ 2520950 w 2585519"/>
                  <a:gd name="connsiteY9" fmla="*/ 203200 h 555625"/>
                  <a:gd name="connsiteX10" fmla="*/ 2501900 w 2585519"/>
                  <a:gd name="connsiteY10" fmla="*/ 419100 h 555625"/>
                  <a:gd name="connsiteX11" fmla="*/ 473075 w 2585519"/>
                  <a:gd name="connsiteY11" fmla="*/ 492125 h 555625"/>
                  <a:gd name="connsiteX12" fmla="*/ 47625 w 2585519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520950 w 2599371"/>
                  <a:gd name="connsiteY9" fmla="*/ 203200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501900 w 2599371"/>
                  <a:gd name="connsiteY11" fmla="*/ 41910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479675 w 2599371"/>
                  <a:gd name="connsiteY11" fmla="*/ 42545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740156"/>
                  <a:gd name="connsiteY0" fmla="*/ 244475 h 555625"/>
                  <a:gd name="connsiteX1" fmla="*/ 0 w 2740156"/>
                  <a:gd name="connsiteY1" fmla="*/ 292100 h 555625"/>
                  <a:gd name="connsiteX2" fmla="*/ 447675 w 2740156"/>
                  <a:gd name="connsiteY2" fmla="*/ 555625 h 555625"/>
                  <a:gd name="connsiteX3" fmla="*/ 2549525 w 2740156"/>
                  <a:gd name="connsiteY3" fmla="*/ 485775 h 555625"/>
                  <a:gd name="connsiteX4" fmla="*/ 2552700 w 2740156"/>
                  <a:gd name="connsiteY4" fmla="*/ 142875 h 555625"/>
                  <a:gd name="connsiteX5" fmla="*/ 1606550 w 2740156"/>
                  <a:gd name="connsiteY5" fmla="*/ 0 h 555625"/>
                  <a:gd name="connsiteX6" fmla="*/ 6350 w 2740156"/>
                  <a:gd name="connsiteY6" fmla="*/ 38100 h 555625"/>
                  <a:gd name="connsiteX7" fmla="*/ 3175 w 2740156"/>
                  <a:gd name="connsiteY7" fmla="*/ 76200 h 555625"/>
                  <a:gd name="connsiteX8" fmla="*/ 463550 w 2740156"/>
                  <a:gd name="connsiteY8" fmla="*/ 244475 h 555625"/>
                  <a:gd name="connsiteX9" fmla="*/ 2495550 w 2740156"/>
                  <a:gd name="connsiteY9" fmla="*/ 206375 h 555625"/>
                  <a:gd name="connsiteX10" fmla="*/ 2479675 w 2740156"/>
                  <a:gd name="connsiteY10" fmla="*/ 425450 h 555625"/>
                  <a:gd name="connsiteX11" fmla="*/ 473075 w 2740156"/>
                  <a:gd name="connsiteY11" fmla="*/ 492125 h 555625"/>
                  <a:gd name="connsiteX12" fmla="*/ 47625 w 2740156"/>
                  <a:gd name="connsiteY12" fmla="*/ 244475 h 555625"/>
                  <a:gd name="connsiteX0" fmla="*/ 47625 w 2646925"/>
                  <a:gd name="connsiteY0" fmla="*/ 244475 h 555625"/>
                  <a:gd name="connsiteX1" fmla="*/ 0 w 2646925"/>
                  <a:gd name="connsiteY1" fmla="*/ 292100 h 555625"/>
                  <a:gd name="connsiteX2" fmla="*/ 447675 w 2646925"/>
                  <a:gd name="connsiteY2" fmla="*/ 555625 h 555625"/>
                  <a:gd name="connsiteX3" fmla="*/ 2549525 w 2646925"/>
                  <a:gd name="connsiteY3" fmla="*/ 485775 h 555625"/>
                  <a:gd name="connsiteX4" fmla="*/ 2552700 w 2646925"/>
                  <a:gd name="connsiteY4" fmla="*/ 142875 h 555625"/>
                  <a:gd name="connsiteX5" fmla="*/ 1606550 w 2646925"/>
                  <a:gd name="connsiteY5" fmla="*/ 0 h 555625"/>
                  <a:gd name="connsiteX6" fmla="*/ 6350 w 2646925"/>
                  <a:gd name="connsiteY6" fmla="*/ 38100 h 555625"/>
                  <a:gd name="connsiteX7" fmla="*/ 3175 w 2646925"/>
                  <a:gd name="connsiteY7" fmla="*/ 76200 h 555625"/>
                  <a:gd name="connsiteX8" fmla="*/ 463550 w 2646925"/>
                  <a:gd name="connsiteY8" fmla="*/ 244475 h 555625"/>
                  <a:gd name="connsiteX9" fmla="*/ 2495550 w 2646925"/>
                  <a:gd name="connsiteY9" fmla="*/ 206375 h 555625"/>
                  <a:gd name="connsiteX10" fmla="*/ 2479675 w 2646925"/>
                  <a:gd name="connsiteY10" fmla="*/ 425450 h 555625"/>
                  <a:gd name="connsiteX11" fmla="*/ 473075 w 2646925"/>
                  <a:gd name="connsiteY11" fmla="*/ 492125 h 555625"/>
                  <a:gd name="connsiteX12" fmla="*/ 47625 w 2646925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24625 w 2608121"/>
                  <a:gd name="connsiteY0" fmla="*/ 244475 h 555625"/>
                  <a:gd name="connsiteX1" fmla="*/ 8750 w 2608121"/>
                  <a:gd name="connsiteY1" fmla="*/ 292100 h 555625"/>
                  <a:gd name="connsiteX2" fmla="*/ 456425 w 2608121"/>
                  <a:gd name="connsiteY2" fmla="*/ 555625 h 555625"/>
                  <a:gd name="connsiteX3" fmla="*/ 2558275 w 2608121"/>
                  <a:gd name="connsiteY3" fmla="*/ 485775 h 555625"/>
                  <a:gd name="connsiteX4" fmla="*/ 2561450 w 2608121"/>
                  <a:gd name="connsiteY4" fmla="*/ 142875 h 555625"/>
                  <a:gd name="connsiteX5" fmla="*/ 1615300 w 2608121"/>
                  <a:gd name="connsiteY5" fmla="*/ 0 h 555625"/>
                  <a:gd name="connsiteX6" fmla="*/ 15100 w 2608121"/>
                  <a:gd name="connsiteY6" fmla="*/ 38100 h 555625"/>
                  <a:gd name="connsiteX7" fmla="*/ 11925 w 2608121"/>
                  <a:gd name="connsiteY7" fmla="*/ 76200 h 555625"/>
                  <a:gd name="connsiteX8" fmla="*/ 472300 w 2608121"/>
                  <a:gd name="connsiteY8" fmla="*/ 244475 h 555625"/>
                  <a:gd name="connsiteX9" fmla="*/ 2478900 w 2608121"/>
                  <a:gd name="connsiteY9" fmla="*/ 209550 h 555625"/>
                  <a:gd name="connsiteX10" fmla="*/ 2488425 w 2608121"/>
                  <a:gd name="connsiteY10" fmla="*/ 425450 h 555625"/>
                  <a:gd name="connsiteX11" fmla="*/ 481825 w 2608121"/>
                  <a:gd name="connsiteY11" fmla="*/ 492125 h 555625"/>
                  <a:gd name="connsiteX12" fmla="*/ 24625 w 2608121"/>
                  <a:gd name="connsiteY12" fmla="*/ 244475 h 555625"/>
                  <a:gd name="connsiteX0" fmla="*/ 20208 w 2622754"/>
                  <a:gd name="connsiteY0" fmla="*/ 244475 h 555625"/>
                  <a:gd name="connsiteX1" fmla="*/ 23383 w 2622754"/>
                  <a:gd name="connsiteY1" fmla="*/ 292100 h 555625"/>
                  <a:gd name="connsiteX2" fmla="*/ 471058 w 2622754"/>
                  <a:gd name="connsiteY2" fmla="*/ 555625 h 555625"/>
                  <a:gd name="connsiteX3" fmla="*/ 2572908 w 2622754"/>
                  <a:gd name="connsiteY3" fmla="*/ 485775 h 555625"/>
                  <a:gd name="connsiteX4" fmla="*/ 2576083 w 2622754"/>
                  <a:gd name="connsiteY4" fmla="*/ 142875 h 555625"/>
                  <a:gd name="connsiteX5" fmla="*/ 1629933 w 2622754"/>
                  <a:gd name="connsiteY5" fmla="*/ 0 h 555625"/>
                  <a:gd name="connsiteX6" fmla="*/ 29733 w 2622754"/>
                  <a:gd name="connsiteY6" fmla="*/ 38100 h 555625"/>
                  <a:gd name="connsiteX7" fmla="*/ 26558 w 2622754"/>
                  <a:gd name="connsiteY7" fmla="*/ 76200 h 555625"/>
                  <a:gd name="connsiteX8" fmla="*/ 486933 w 2622754"/>
                  <a:gd name="connsiteY8" fmla="*/ 244475 h 555625"/>
                  <a:gd name="connsiteX9" fmla="*/ 2493533 w 2622754"/>
                  <a:gd name="connsiteY9" fmla="*/ 209550 h 555625"/>
                  <a:gd name="connsiteX10" fmla="*/ 2503058 w 2622754"/>
                  <a:gd name="connsiteY10" fmla="*/ 425450 h 555625"/>
                  <a:gd name="connsiteX11" fmla="*/ 496458 w 2622754"/>
                  <a:gd name="connsiteY11" fmla="*/ 492125 h 555625"/>
                  <a:gd name="connsiteX12" fmla="*/ 20208 w 2622754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63500 w 2599371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85775 w 2599371"/>
                  <a:gd name="connsiteY11" fmla="*/ 488950 h 555625"/>
                  <a:gd name="connsiteX12" fmla="*/ 63500 w 2599371"/>
                  <a:gd name="connsiteY12" fmla="*/ 244475 h 555625"/>
                  <a:gd name="connsiteX0" fmla="*/ 96355 w 2632226"/>
                  <a:gd name="connsiteY0" fmla="*/ 244475 h 555625"/>
                  <a:gd name="connsiteX1" fmla="*/ 36030 w 2632226"/>
                  <a:gd name="connsiteY1" fmla="*/ 247650 h 555625"/>
                  <a:gd name="connsiteX2" fmla="*/ 32855 w 2632226"/>
                  <a:gd name="connsiteY2" fmla="*/ 292100 h 555625"/>
                  <a:gd name="connsiteX3" fmla="*/ 480530 w 2632226"/>
                  <a:gd name="connsiteY3" fmla="*/ 555625 h 555625"/>
                  <a:gd name="connsiteX4" fmla="*/ 2582380 w 2632226"/>
                  <a:gd name="connsiteY4" fmla="*/ 485775 h 555625"/>
                  <a:gd name="connsiteX5" fmla="*/ 2585555 w 2632226"/>
                  <a:gd name="connsiteY5" fmla="*/ 142875 h 555625"/>
                  <a:gd name="connsiteX6" fmla="*/ 1639405 w 2632226"/>
                  <a:gd name="connsiteY6" fmla="*/ 0 h 555625"/>
                  <a:gd name="connsiteX7" fmla="*/ 39205 w 2632226"/>
                  <a:gd name="connsiteY7" fmla="*/ 38100 h 555625"/>
                  <a:gd name="connsiteX8" fmla="*/ 36030 w 2632226"/>
                  <a:gd name="connsiteY8" fmla="*/ 76200 h 555625"/>
                  <a:gd name="connsiteX9" fmla="*/ 496405 w 2632226"/>
                  <a:gd name="connsiteY9" fmla="*/ 244475 h 555625"/>
                  <a:gd name="connsiteX10" fmla="*/ 2503005 w 2632226"/>
                  <a:gd name="connsiteY10" fmla="*/ 209550 h 555625"/>
                  <a:gd name="connsiteX11" fmla="*/ 2512530 w 2632226"/>
                  <a:gd name="connsiteY11" fmla="*/ 425450 h 555625"/>
                  <a:gd name="connsiteX12" fmla="*/ 518630 w 2632226"/>
                  <a:gd name="connsiteY12" fmla="*/ 488950 h 555625"/>
                  <a:gd name="connsiteX13" fmla="*/ 96355 w 2632226"/>
                  <a:gd name="connsiteY13" fmla="*/ 244475 h 555625"/>
                  <a:gd name="connsiteX0" fmla="*/ 105580 w 2641451"/>
                  <a:gd name="connsiteY0" fmla="*/ 244475 h 555625"/>
                  <a:gd name="connsiteX1" fmla="*/ 19061 w 2641451"/>
                  <a:gd name="connsiteY1" fmla="*/ 226218 h 555625"/>
                  <a:gd name="connsiteX2" fmla="*/ 42080 w 2641451"/>
                  <a:gd name="connsiteY2" fmla="*/ 292100 h 555625"/>
                  <a:gd name="connsiteX3" fmla="*/ 489755 w 2641451"/>
                  <a:gd name="connsiteY3" fmla="*/ 555625 h 555625"/>
                  <a:gd name="connsiteX4" fmla="*/ 2591605 w 2641451"/>
                  <a:gd name="connsiteY4" fmla="*/ 485775 h 555625"/>
                  <a:gd name="connsiteX5" fmla="*/ 2594780 w 2641451"/>
                  <a:gd name="connsiteY5" fmla="*/ 142875 h 555625"/>
                  <a:gd name="connsiteX6" fmla="*/ 1648630 w 2641451"/>
                  <a:gd name="connsiteY6" fmla="*/ 0 h 555625"/>
                  <a:gd name="connsiteX7" fmla="*/ 48430 w 2641451"/>
                  <a:gd name="connsiteY7" fmla="*/ 38100 h 555625"/>
                  <a:gd name="connsiteX8" fmla="*/ 45255 w 2641451"/>
                  <a:gd name="connsiteY8" fmla="*/ 76200 h 555625"/>
                  <a:gd name="connsiteX9" fmla="*/ 505630 w 2641451"/>
                  <a:gd name="connsiteY9" fmla="*/ 244475 h 555625"/>
                  <a:gd name="connsiteX10" fmla="*/ 2512230 w 2641451"/>
                  <a:gd name="connsiteY10" fmla="*/ 209550 h 555625"/>
                  <a:gd name="connsiteX11" fmla="*/ 2521755 w 2641451"/>
                  <a:gd name="connsiteY11" fmla="*/ 425450 h 555625"/>
                  <a:gd name="connsiteX12" fmla="*/ 527855 w 2641451"/>
                  <a:gd name="connsiteY12" fmla="*/ 488950 h 555625"/>
                  <a:gd name="connsiteX13" fmla="*/ 105580 w 2641451"/>
                  <a:gd name="connsiteY13" fmla="*/ 244475 h 555625"/>
                  <a:gd name="connsiteX0" fmla="*/ 100036 w 2635907"/>
                  <a:gd name="connsiteY0" fmla="*/ 244475 h 555625"/>
                  <a:gd name="connsiteX1" fmla="*/ 27804 w 2635907"/>
                  <a:gd name="connsiteY1" fmla="*/ 266699 h 555625"/>
                  <a:gd name="connsiteX2" fmla="*/ 36536 w 2635907"/>
                  <a:gd name="connsiteY2" fmla="*/ 292100 h 555625"/>
                  <a:gd name="connsiteX3" fmla="*/ 484211 w 2635907"/>
                  <a:gd name="connsiteY3" fmla="*/ 555625 h 555625"/>
                  <a:gd name="connsiteX4" fmla="*/ 2586061 w 2635907"/>
                  <a:gd name="connsiteY4" fmla="*/ 485775 h 555625"/>
                  <a:gd name="connsiteX5" fmla="*/ 2589236 w 2635907"/>
                  <a:gd name="connsiteY5" fmla="*/ 142875 h 555625"/>
                  <a:gd name="connsiteX6" fmla="*/ 1643086 w 2635907"/>
                  <a:gd name="connsiteY6" fmla="*/ 0 h 555625"/>
                  <a:gd name="connsiteX7" fmla="*/ 42886 w 2635907"/>
                  <a:gd name="connsiteY7" fmla="*/ 38100 h 555625"/>
                  <a:gd name="connsiteX8" fmla="*/ 39711 w 2635907"/>
                  <a:gd name="connsiteY8" fmla="*/ 76200 h 555625"/>
                  <a:gd name="connsiteX9" fmla="*/ 500086 w 2635907"/>
                  <a:gd name="connsiteY9" fmla="*/ 244475 h 555625"/>
                  <a:gd name="connsiteX10" fmla="*/ 2506686 w 2635907"/>
                  <a:gd name="connsiteY10" fmla="*/ 209550 h 555625"/>
                  <a:gd name="connsiteX11" fmla="*/ 2516211 w 2635907"/>
                  <a:gd name="connsiteY11" fmla="*/ 425450 h 555625"/>
                  <a:gd name="connsiteX12" fmla="*/ 522311 w 2635907"/>
                  <a:gd name="connsiteY12" fmla="*/ 488950 h 555625"/>
                  <a:gd name="connsiteX13" fmla="*/ 100036 w 2635907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98616 w 2634487"/>
                  <a:gd name="connsiteY0" fmla="*/ 244475 h 555625"/>
                  <a:gd name="connsiteX1" fmla="*/ 16859 w 2634487"/>
                  <a:gd name="connsiteY1" fmla="*/ 226218 h 555625"/>
                  <a:gd name="connsiteX2" fmla="*/ 35116 w 2634487"/>
                  <a:gd name="connsiteY2" fmla="*/ 292100 h 555625"/>
                  <a:gd name="connsiteX3" fmla="*/ 482791 w 2634487"/>
                  <a:gd name="connsiteY3" fmla="*/ 555625 h 555625"/>
                  <a:gd name="connsiteX4" fmla="*/ 2584641 w 2634487"/>
                  <a:gd name="connsiteY4" fmla="*/ 485775 h 555625"/>
                  <a:gd name="connsiteX5" fmla="*/ 2587816 w 2634487"/>
                  <a:gd name="connsiteY5" fmla="*/ 142875 h 555625"/>
                  <a:gd name="connsiteX6" fmla="*/ 1641666 w 2634487"/>
                  <a:gd name="connsiteY6" fmla="*/ 0 h 555625"/>
                  <a:gd name="connsiteX7" fmla="*/ 41466 w 2634487"/>
                  <a:gd name="connsiteY7" fmla="*/ 38100 h 555625"/>
                  <a:gd name="connsiteX8" fmla="*/ 38291 w 2634487"/>
                  <a:gd name="connsiteY8" fmla="*/ 76200 h 555625"/>
                  <a:gd name="connsiteX9" fmla="*/ 498666 w 2634487"/>
                  <a:gd name="connsiteY9" fmla="*/ 244475 h 555625"/>
                  <a:gd name="connsiteX10" fmla="*/ 2505266 w 2634487"/>
                  <a:gd name="connsiteY10" fmla="*/ 209550 h 555625"/>
                  <a:gd name="connsiteX11" fmla="*/ 2514791 w 2634487"/>
                  <a:gd name="connsiteY11" fmla="*/ 425450 h 555625"/>
                  <a:gd name="connsiteX12" fmla="*/ 520891 w 2634487"/>
                  <a:gd name="connsiteY12" fmla="*/ 488950 h 555625"/>
                  <a:gd name="connsiteX13" fmla="*/ 98616 w 2634487"/>
                  <a:gd name="connsiteY13" fmla="*/ 244475 h 555625"/>
                  <a:gd name="connsiteX0" fmla="*/ 81757 w 2617628"/>
                  <a:gd name="connsiteY0" fmla="*/ 244475 h 555625"/>
                  <a:gd name="connsiteX1" fmla="*/ 0 w 2617628"/>
                  <a:gd name="connsiteY1" fmla="*/ 226218 h 555625"/>
                  <a:gd name="connsiteX2" fmla="*/ 18257 w 2617628"/>
                  <a:gd name="connsiteY2" fmla="*/ 292100 h 555625"/>
                  <a:gd name="connsiteX3" fmla="*/ 465932 w 2617628"/>
                  <a:gd name="connsiteY3" fmla="*/ 555625 h 555625"/>
                  <a:gd name="connsiteX4" fmla="*/ 2567782 w 2617628"/>
                  <a:gd name="connsiteY4" fmla="*/ 485775 h 555625"/>
                  <a:gd name="connsiteX5" fmla="*/ 2570957 w 2617628"/>
                  <a:gd name="connsiteY5" fmla="*/ 142875 h 555625"/>
                  <a:gd name="connsiteX6" fmla="*/ 1624807 w 2617628"/>
                  <a:gd name="connsiteY6" fmla="*/ 0 h 555625"/>
                  <a:gd name="connsiteX7" fmla="*/ 24607 w 2617628"/>
                  <a:gd name="connsiteY7" fmla="*/ 38100 h 555625"/>
                  <a:gd name="connsiteX8" fmla="*/ 21432 w 2617628"/>
                  <a:gd name="connsiteY8" fmla="*/ 76200 h 555625"/>
                  <a:gd name="connsiteX9" fmla="*/ 481807 w 2617628"/>
                  <a:gd name="connsiteY9" fmla="*/ 244475 h 555625"/>
                  <a:gd name="connsiteX10" fmla="*/ 2488407 w 2617628"/>
                  <a:gd name="connsiteY10" fmla="*/ 209550 h 555625"/>
                  <a:gd name="connsiteX11" fmla="*/ 2497932 w 2617628"/>
                  <a:gd name="connsiteY11" fmla="*/ 425450 h 555625"/>
                  <a:gd name="connsiteX12" fmla="*/ 504032 w 2617628"/>
                  <a:gd name="connsiteY12" fmla="*/ 488950 h 555625"/>
                  <a:gd name="connsiteX13" fmla="*/ 81757 w 2617628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9844 w 2603340"/>
                  <a:gd name="connsiteY7" fmla="*/ 33337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0955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3340" h="555625">
                    <a:moveTo>
                      <a:pt x="67469" y="244475"/>
                    </a:moveTo>
                    <a:cubicBezTo>
                      <a:pt x="66940" y="247651"/>
                      <a:pt x="46301" y="239713"/>
                      <a:pt x="0" y="242887"/>
                    </a:cubicBezTo>
                    <a:cubicBezTo>
                      <a:pt x="6086" y="288924"/>
                      <a:pt x="-2116" y="262732"/>
                      <a:pt x="3969" y="292100"/>
                    </a:cubicBezTo>
                    <a:lnTo>
                      <a:pt x="451644" y="555625"/>
                    </a:lnTo>
                    <a:lnTo>
                      <a:pt x="2553494" y="485775"/>
                    </a:lnTo>
                    <a:cubicBezTo>
                      <a:pt x="2605352" y="396875"/>
                      <a:pt x="2631811" y="276225"/>
                      <a:pt x="2556669" y="142875"/>
                    </a:cubicBezTo>
                    <a:lnTo>
                      <a:pt x="1610519" y="0"/>
                    </a:lnTo>
                    <a:lnTo>
                      <a:pt x="10319" y="30955"/>
                    </a:lnTo>
                    <a:lnTo>
                      <a:pt x="7144" y="76200"/>
                    </a:lnTo>
                    <a:lnTo>
                      <a:pt x="467519" y="244475"/>
                    </a:lnTo>
                    <a:lnTo>
                      <a:pt x="2474119" y="209550"/>
                    </a:lnTo>
                    <a:cubicBezTo>
                      <a:pt x="2527565" y="280988"/>
                      <a:pt x="2515923" y="346075"/>
                      <a:pt x="2483644" y="425450"/>
                    </a:cubicBezTo>
                    <a:lnTo>
                      <a:pt x="489744" y="488950"/>
                    </a:lnTo>
                    <a:lnTo>
                      <a:pt x="67469" y="24447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/>
              </a:p>
            </p:txBody>
          </p:sp>
          <p:sp>
            <p:nvSpPr>
              <p:cNvPr id="27" name="Freeform 19">
                <a:extLst>
                  <a:ext uri="{FF2B5EF4-FFF2-40B4-BE49-F238E27FC236}">
                    <a16:creationId xmlns:a16="http://schemas.microsoft.com/office/drawing/2014/main" id="{A332EC7E-8242-416D-8522-3C9AD4C2D40D}"/>
                  </a:ext>
                </a:extLst>
              </p:cNvPr>
              <p:cNvSpPr/>
              <p:nvPr/>
            </p:nvSpPr>
            <p:spPr>
              <a:xfrm>
                <a:off x="3695702" y="3233738"/>
                <a:ext cx="2458684" cy="383382"/>
              </a:xfrm>
              <a:custGeom>
                <a:avLst/>
                <a:gdLst>
                  <a:gd name="connsiteX0" fmla="*/ 7144 w 2424113"/>
                  <a:gd name="connsiteY0" fmla="*/ 0 h 378619"/>
                  <a:gd name="connsiteX1" fmla="*/ 0 w 2424113"/>
                  <a:gd name="connsiteY1" fmla="*/ 130969 h 378619"/>
                  <a:gd name="connsiteX2" fmla="*/ 431007 w 2424113"/>
                  <a:gd name="connsiteY2" fmla="*/ 378619 h 378619"/>
                  <a:gd name="connsiteX3" fmla="*/ 2424113 w 2424113"/>
                  <a:gd name="connsiteY3" fmla="*/ 304800 h 378619"/>
                  <a:gd name="connsiteX4" fmla="*/ 2414588 w 2424113"/>
                  <a:gd name="connsiteY4" fmla="*/ 109538 h 378619"/>
                  <a:gd name="connsiteX5" fmla="*/ 428625 w 2424113"/>
                  <a:gd name="connsiteY5" fmla="*/ 150019 h 378619"/>
                  <a:gd name="connsiteX6" fmla="*/ 7144 w 2424113"/>
                  <a:gd name="connsiteY6" fmla="*/ 0 h 378619"/>
                  <a:gd name="connsiteX0" fmla="*/ 7144 w 2436996"/>
                  <a:gd name="connsiteY0" fmla="*/ 0 h 378619"/>
                  <a:gd name="connsiteX1" fmla="*/ 0 w 2436996"/>
                  <a:gd name="connsiteY1" fmla="*/ 130969 h 378619"/>
                  <a:gd name="connsiteX2" fmla="*/ 431007 w 2436996"/>
                  <a:gd name="connsiteY2" fmla="*/ 378619 h 378619"/>
                  <a:gd name="connsiteX3" fmla="*/ 2424113 w 2436996"/>
                  <a:gd name="connsiteY3" fmla="*/ 304800 h 378619"/>
                  <a:gd name="connsiteX4" fmla="*/ 2414588 w 2436996"/>
                  <a:gd name="connsiteY4" fmla="*/ 109538 h 378619"/>
                  <a:gd name="connsiteX5" fmla="*/ 428625 w 2436996"/>
                  <a:gd name="connsiteY5" fmla="*/ 150019 h 378619"/>
                  <a:gd name="connsiteX6" fmla="*/ 7144 w 2436996"/>
                  <a:gd name="connsiteY6" fmla="*/ 0 h 378619"/>
                  <a:gd name="connsiteX0" fmla="*/ 7144 w 2448855"/>
                  <a:gd name="connsiteY0" fmla="*/ 0 h 378619"/>
                  <a:gd name="connsiteX1" fmla="*/ 0 w 2448855"/>
                  <a:gd name="connsiteY1" fmla="*/ 130969 h 378619"/>
                  <a:gd name="connsiteX2" fmla="*/ 431007 w 2448855"/>
                  <a:gd name="connsiteY2" fmla="*/ 378619 h 378619"/>
                  <a:gd name="connsiteX3" fmla="*/ 2424113 w 2448855"/>
                  <a:gd name="connsiteY3" fmla="*/ 304800 h 378619"/>
                  <a:gd name="connsiteX4" fmla="*/ 2414588 w 2448855"/>
                  <a:gd name="connsiteY4" fmla="*/ 109538 h 378619"/>
                  <a:gd name="connsiteX5" fmla="*/ 428625 w 2448855"/>
                  <a:gd name="connsiteY5" fmla="*/ 150019 h 378619"/>
                  <a:gd name="connsiteX6" fmla="*/ 7144 w 2448855"/>
                  <a:gd name="connsiteY6" fmla="*/ 0 h 378619"/>
                  <a:gd name="connsiteX0" fmla="*/ 7144 w 2444270"/>
                  <a:gd name="connsiteY0" fmla="*/ 0 h 378619"/>
                  <a:gd name="connsiteX1" fmla="*/ 0 w 2444270"/>
                  <a:gd name="connsiteY1" fmla="*/ 130969 h 378619"/>
                  <a:gd name="connsiteX2" fmla="*/ 431007 w 2444270"/>
                  <a:gd name="connsiteY2" fmla="*/ 378619 h 378619"/>
                  <a:gd name="connsiteX3" fmla="*/ 2414588 w 2444270"/>
                  <a:gd name="connsiteY3" fmla="*/ 314325 h 378619"/>
                  <a:gd name="connsiteX4" fmla="*/ 2414588 w 2444270"/>
                  <a:gd name="connsiteY4" fmla="*/ 109538 h 378619"/>
                  <a:gd name="connsiteX5" fmla="*/ 428625 w 2444270"/>
                  <a:gd name="connsiteY5" fmla="*/ 150019 h 378619"/>
                  <a:gd name="connsiteX6" fmla="*/ 7144 w 2444270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28625 w 2446779"/>
                  <a:gd name="connsiteY5" fmla="*/ 150019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2913 w 2446779"/>
                  <a:gd name="connsiteY5" fmla="*/ 142875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5294 w 2446779"/>
                  <a:gd name="connsiteY5" fmla="*/ 135731 h 378619"/>
                  <a:gd name="connsiteX6" fmla="*/ 7144 w 2446779"/>
                  <a:gd name="connsiteY6" fmla="*/ 0 h 378619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14287 w 2451541"/>
                  <a:gd name="connsiteY0" fmla="*/ 0 h 385763"/>
                  <a:gd name="connsiteX1" fmla="*/ 0 w 2451541"/>
                  <a:gd name="connsiteY1" fmla="*/ 145257 h 385763"/>
                  <a:gd name="connsiteX2" fmla="*/ 435769 w 2451541"/>
                  <a:gd name="connsiteY2" fmla="*/ 385763 h 385763"/>
                  <a:gd name="connsiteX3" fmla="*/ 2419350 w 2451541"/>
                  <a:gd name="connsiteY3" fmla="*/ 321469 h 385763"/>
                  <a:gd name="connsiteX4" fmla="*/ 2419350 w 2451541"/>
                  <a:gd name="connsiteY4" fmla="*/ 107157 h 385763"/>
                  <a:gd name="connsiteX5" fmla="*/ 450056 w 2451541"/>
                  <a:gd name="connsiteY5" fmla="*/ 142875 h 385763"/>
                  <a:gd name="connsiteX6" fmla="*/ 14287 w 2451541"/>
                  <a:gd name="connsiteY6" fmla="*/ 0 h 385763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11905 w 2458684"/>
                  <a:gd name="connsiteY0" fmla="*/ 0 h 383382"/>
                  <a:gd name="connsiteX1" fmla="*/ 0 w 2458684"/>
                  <a:gd name="connsiteY1" fmla="*/ 138114 h 383382"/>
                  <a:gd name="connsiteX2" fmla="*/ 442912 w 2458684"/>
                  <a:gd name="connsiteY2" fmla="*/ 383382 h 383382"/>
                  <a:gd name="connsiteX3" fmla="*/ 2426493 w 2458684"/>
                  <a:gd name="connsiteY3" fmla="*/ 319088 h 383382"/>
                  <a:gd name="connsiteX4" fmla="*/ 2426493 w 2458684"/>
                  <a:gd name="connsiteY4" fmla="*/ 104776 h 383382"/>
                  <a:gd name="connsiteX5" fmla="*/ 457199 w 2458684"/>
                  <a:gd name="connsiteY5" fmla="*/ 140494 h 383382"/>
                  <a:gd name="connsiteX6" fmla="*/ 11905 w 2458684"/>
                  <a:gd name="connsiteY6" fmla="*/ 0 h 383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8684" h="383382">
                    <a:moveTo>
                      <a:pt x="11905" y="0"/>
                    </a:moveTo>
                    <a:cubicBezTo>
                      <a:pt x="25399" y="53182"/>
                      <a:pt x="19843" y="123033"/>
                      <a:pt x="0" y="138114"/>
                    </a:cubicBezTo>
                    <a:lnTo>
                      <a:pt x="442912" y="383382"/>
                    </a:lnTo>
                    <a:lnTo>
                      <a:pt x="2426493" y="319088"/>
                    </a:lnTo>
                    <a:cubicBezTo>
                      <a:pt x="2466181" y="277813"/>
                      <a:pt x="2472531" y="174625"/>
                      <a:pt x="2426493" y="104776"/>
                    </a:cubicBezTo>
                    <a:lnTo>
                      <a:pt x="457199" y="140494"/>
                    </a:lnTo>
                    <a:lnTo>
                      <a:pt x="1190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3601"/>
              </a:p>
            </p:txBody>
          </p:sp>
        </p:grpSp>
        <p:grpSp>
          <p:nvGrpSpPr>
            <p:cNvPr id="17" name="Group 49">
              <a:extLst>
                <a:ext uri="{FF2B5EF4-FFF2-40B4-BE49-F238E27FC236}">
                  <a16:creationId xmlns:a16="http://schemas.microsoft.com/office/drawing/2014/main" id="{2B752409-3C27-4488-AD82-C7ED806590F8}"/>
                </a:ext>
              </a:extLst>
            </p:cNvPr>
            <p:cNvGrpSpPr/>
            <p:nvPr/>
          </p:nvGrpSpPr>
          <p:grpSpPr>
            <a:xfrm flipH="1">
              <a:off x="4155315" y="4711652"/>
              <a:ext cx="1753505" cy="486436"/>
              <a:chOff x="3622676" y="3492499"/>
              <a:chExt cx="2575177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24" name="Freeform 21">
                <a:extLst>
                  <a:ext uri="{FF2B5EF4-FFF2-40B4-BE49-F238E27FC236}">
                    <a16:creationId xmlns:a16="http://schemas.microsoft.com/office/drawing/2014/main" id="{6BC3A07B-F63D-47E8-8101-204CBC6D9DDD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5177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3535"/>
                  <a:gd name="connsiteY0" fmla="*/ 0 h 714375"/>
                  <a:gd name="connsiteX1" fmla="*/ 6350 w 2573535"/>
                  <a:gd name="connsiteY1" fmla="*/ 177800 h 714375"/>
                  <a:gd name="connsiteX2" fmla="*/ 9525 w 2573535"/>
                  <a:gd name="connsiteY2" fmla="*/ 266700 h 714375"/>
                  <a:gd name="connsiteX3" fmla="*/ 2460625 w 2573535"/>
                  <a:gd name="connsiteY3" fmla="*/ 273050 h 714375"/>
                  <a:gd name="connsiteX4" fmla="*/ 2457450 w 2573535"/>
                  <a:gd name="connsiteY4" fmla="*/ 587375 h 714375"/>
                  <a:gd name="connsiteX5" fmla="*/ 66675 w 2573535"/>
                  <a:gd name="connsiteY5" fmla="*/ 590550 h 714375"/>
                  <a:gd name="connsiteX6" fmla="*/ 88900 w 2573535"/>
                  <a:gd name="connsiteY6" fmla="*/ 593725 h 714375"/>
                  <a:gd name="connsiteX7" fmla="*/ 92075 w 2573535"/>
                  <a:gd name="connsiteY7" fmla="*/ 546100 h 714375"/>
                  <a:gd name="connsiteX8" fmla="*/ 0 w 2573535"/>
                  <a:gd name="connsiteY8" fmla="*/ 619125 h 714375"/>
                  <a:gd name="connsiteX9" fmla="*/ 6350 w 2573535"/>
                  <a:gd name="connsiteY9" fmla="*/ 714375 h 714375"/>
                  <a:gd name="connsiteX10" fmla="*/ 2565400 w 2573535"/>
                  <a:gd name="connsiteY10" fmla="*/ 714375 h 714375"/>
                  <a:gd name="connsiteX11" fmla="*/ 2567732 w 2573535"/>
                  <a:gd name="connsiteY11" fmla="*/ 201861 h 714375"/>
                  <a:gd name="connsiteX12" fmla="*/ 2295525 w 2573535"/>
                  <a:gd name="connsiteY12" fmla="*/ 0 h 714375"/>
                  <a:gd name="connsiteX13" fmla="*/ 225425 w 2573535"/>
                  <a:gd name="connsiteY13" fmla="*/ 0 h 714375"/>
                  <a:gd name="connsiteX0" fmla="*/ 225425 w 2575177"/>
                  <a:gd name="connsiteY0" fmla="*/ 0 h 714375"/>
                  <a:gd name="connsiteX1" fmla="*/ 6350 w 2575177"/>
                  <a:gd name="connsiteY1" fmla="*/ 177800 h 714375"/>
                  <a:gd name="connsiteX2" fmla="*/ 9525 w 2575177"/>
                  <a:gd name="connsiteY2" fmla="*/ 266700 h 714375"/>
                  <a:gd name="connsiteX3" fmla="*/ 2460625 w 2575177"/>
                  <a:gd name="connsiteY3" fmla="*/ 273050 h 714375"/>
                  <a:gd name="connsiteX4" fmla="*/ 2457450 w 2575177"/>
                  <a:gd name="connsiteY4" fmla="*/ 587375 h 714375"/>
                  <a:gd name="connsiteX5" fmla="*/ 66675 w 2575177"/>
                  <a:gd name="connsiteY5" fmla="*/ 590550 h 714375"/>
                  <a:gd name="connsiteX6" fmla="*/ 88900 w 2575177"/>
                  <a:gd name="connsiteY6" fmla="*/ 593725 h 714375"/>
                  <a:gd name="connsiteX7" fmla="*/ 92075 w 2575177"/>
                  <a:gd name="connsiteY7" fmla="*/ 546100 h 714375"/>
                  <a:gd name="connsiteX8" fmla="*/ 0 w 2575177"/>
                  <a:gd name="connsiteY8" fmla="*/ 619125 h 714375"/>
                  <a:gd name="connsiteX9" fmla="*/ 6350 w 2575177"/>
                  <a:gd name="connsiteY9" fmla="*/ 714375 h 714375"/>
                  <a:gd name="connsiteX10" fmla="*/ 2565400 w 2575177"/>
                  <a:gd name="connsiteY10" fmla="*/ 714375 h 714375"/>
                  <a:gd name="connsiteX11" fmla="*/ 2572743 w 2575177"/>
                  <a:gd name="connsiteY11" fmla="*/ 201861 h 714375"/>
                  <a:gd name="connsiteX12" fmla="*/ 2295525 w 2575177"/>
                  <a:gd name="connsiteY12" fmla="*/ 0 h 714375"/>
                  <a:gd name="connsiteX13" fmla="*/ 225425 w 2575177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5177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0626" y="377544"/>
                      <a:pt x="2572743" y="201861"/>
                    </a:cubicBezTo>
                    <a:cubicBezTo>
                      <a:pt x="2487018" y="120369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 dirty="0"/>
              </a:p>
            </p:txBody>
          </p:sp>
          <p:sp>
            <p:nvSpPr>
              <p:cNvPr id="25" name="Rectangle 22">
                <a:extLst>
                  <a:ext uri="{FF2B5EF4-FFF2-40B4-BE49-F238E27FC236}">
                    <a16:creationId xmlns:a16="http://schemas.microsoft.com/office/drawing/2014/main" id="{53FC7B13-8F9F-43F2-814D-9ADB346D520C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/>
              </a:p>
            </p:txBody>
          </p:sp>
        </p:grpSp>
        <p:grpSp>
          <p:nvGrpSpPr>
            <p:cNvPr id="18" name="Group 50">
              <a:extLst>
                <a:ext uri="{FF2B5EF4-FFF2-40B4-BE49-F238E27FC236}">
                  <a16:creationId xmlns:a16="http://schemas.microsoft.com/office/drawing/2014/main" id="{31279CA7-84B3-40DB-A053-5C1E531FA5BC}"/>
                </a:ext>
              </a:extLst>
            </p:cNvPr>
            <p:cNvGrpSpPr/>
            <p:nvPr/>
          </p:nvGrpSpPr>
          <p:grpSpPr>
            <a:xfrm>
              <a:off x="4203709" y="4329734"/>
              <a:ext cx="1681345" cy="465751"/>
              <a:chOff x="3622676" y="3492499"/>
              <a:chExt cx="2578868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22" name="Freeform 24">
                <a:extLst>
                  <a:ext uri="{FF2B5EF4-FFF2-40B4-BE49-F238E27FC236}">
                    <a16:creationId xmlns:a16="http://schemas.microsoft.com/office/drawing/2014/main" id="{9DB16EC4-24F4-4589-A48C-48A293E99769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8868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8868"/>
                  <a:gd name="connsiteY0" fmla="*/ 0 h 714375"/>
                  <a:gd name="connsiteX1" fmla="*/ 6350 w 2578868"/>
                  <a:gd name="connsiteY1" fmla="*/ 177800 h 714375"/>
                  <a:gd name="connsiteX2" fmla="*/ 9525 w 2578868"/>
                  <a:gd name="connsiteY2" fmla="*/ 266700 h 714375"/>
                  <a:gd name="connsiteX3" fmla="*/ 2460625 w 2578868"/>
                  <a:gd name="connsiteY3" fmla="*/ 273050 h 714375"/>
                  <a:gd name="connsiteX4" fmla="*/ 2457450 w 2578868"/>
                  <a:gd name="connsiteY4" fmla="*/ 587375 h 714375"/>
                  <a:gd name="connsiteX5" fmla="*/ 66675 w 2578868"/>
                  <a:gd name="connsiteY5" fmla="*/ 590550 h 714375"/>
                  <a:gd name="connsiteX6" fmla="*/ 88900 w 2578868"/>
                  <a:gd name="connsiteY6" fmla="*/ 593725 h 714375"/>
                  <a:gd name="connsiteX7" fmla="*/ 92075 w 2578868"/>
                  <a:gd name="connsiteY7" fmla="*/ 546100 h 714375"/>
                  <a:gd name="connsiteX8" fmla="*/ 0 w 2578868"/>
                  <a:gd name="connsiteY8" fmla="*/ 619125 h 714375"/>
                  <a:gd name="connsiteX9" fmla="*/ 6350 w 2578868"/>
                  <a:gd name="connsiteY9" fmla="*/ 714375 h 714375"/>
                  <a:gd name="connsiteX10" fmla="*/ 2565400 w 2578868"/>
                  <a:gd name="connsiteY10" fmla="*/ 714375 h 714375"/>
                  <a:gd name="connsiteX11" fmla="*/ 2578868 w 2578868"/>
                  <a:gd name="connsiteY11" fmla="*/ 202083 h 714375"/>
                  <a:gd name="connsiteX12" fmla="*/ 2295525 w 2578868"/>
                  <a:gd name="connsiteY12" fmla="*/ 0 h 714375"/>
                  <a:gd name="connsiteX13" fmla="*/ 225425 w 2578868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8868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6751" y="377766"/>
                      <a:pt x="2578868" y="202083"/>
                    </a:cubicBezTo>
                    <a:cubicBezTo>
                      <a:pt x="2493143" y="120591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 dirty="0"/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42C56BDA-E2FE-4836-BFCA-6CADB1BF9691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/>
              </a:p>
            </p:txBody>
          </p:sp>
        </p:grpSp>
        <p:grpSp>
          <p:nvGrpSpPr>
            <p:cNvPr id="19" name="Group 51">
              <a:extLst>
                <a:ext uri="{FF2B5EF4-FFF2-40B4-BE49-F238E27FC236}">
                  <a16:creationId xmlns:a16="http://schemas.microsoft.com/office/drawing/2014/main" id="{A806BAE6-2B82-4A65-A0B3-98FC9E9941D8}"/>
                </a:ext>
              </a:extLst>
            </p:cNvPr>
            <p:cNvGrpSpPr/>
            <p:nvPr/>
          </p:nvGrpSpPr>
          <p:grpSpPr>
            <a:xfrm>
              <a:off x="4117666" y="4061275"/>
              <a:ext cx="1832471" cy="391100"/>
              <a:chOff x="3644106" y="3130550"/>
              <a:chExt cx="2603340" cy="55562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20" name="Freeform 27">
                <a:extLst>
                  <a:ext uri="{FF2B5EF4-FFF2-40B4-BE49-F238E27FC236}">
                    <a16:creationId xmlns:a16="http://schemas.microsoft.com/office/drawing/2014/main" id="{EEBF2CB3-984E-427D-B525-F685ED293445}"/>
                  </a:ext>
                </a:extLst>
              </p:cNvPr>
              <p:cNvSpPr/>
              <p:nvPr/>
            </p:nvSpPr>
            <p:spPr>
              <a:xfrm>
                <a:off x="3644106" y="3130550"/>
                <a:ext cx="2603340" cy="555625"/>
              </a:xfrm>
              <a:custGeom>
                <a:avLst/>
                <a:gdLst>
                  <a:gd name="connsiteX0" fmla="*/ 47625 w 2552700"/>
                  <a:gd name="connsiteY0" fmla="*/ 374650 h 685800"/>
                  <a:gd name="connsiteX1" fmla="*/ 0 w 2552700"/>
                  <a:gd name="connsiteY1" fmla="*/ 422275 h 685800"/>
                  <a:gd name="connsiteX2" fmla="*/ 447675 w 2552700"/>
                  <a:gd name="connsiteY2" fmla="*/ 685800 h 685800"/>
                  <a:gd name="connsiteX3" fmla="*/ 2549525 w 2552700"/>
                  <a:gd name="connsiteY3" fmla="*/ 615950 h 685800"/>
                  <a:gd name="connsiteX4" fmla="*/ 2552700 w 2552700"/>
                  <a:gd name="connsiteY4" fmla="*/ 273050 h 685800"/>
                  <a:gd name="connsiteX5" fmla="*/ 1384300 w 2552700"/>
                  <a:gd name="connsiteY5" fmla="*/ 0 h 685800"/>
                  <a:gd name="connsiteX6" fmla="*/ 6350 w 2552700"/>
                  <a:gd name="connsiteY6" fmla="*/ 168275 h 685800"/>
                  <a:gd name="connsiteX7" fmla="*/ 3175 w 2552700"/>
                  <a:gd name="connsiteY7" fmla="*/ 206375 h 685800"/>
                  <a:gd name="connsiteX8" fmla="*/ 463550 w 2552700"/>
                  <a:gd name="connsiteY8" fmla="*/ 374650 h 685800"/>
                  <a:gd name="connsiteX9" fmla="*/ 2520950 w 2552700"/>
                  <a:gd name="connsiteY9" fmla="*/ 333375 h 685800"/>
                  <a:gd name="connsiteX10" fmla="*/ 2501900 w 2552700"/>
                  <a:gd name="connsiteY10" fmla="*/ 549275 h 685800"/>
                  <a:gd name="connsiteX11" fmla="*/ 473075 w 2552700"/>
                  <a:gd name="connsiteY11" fmla="*/ 622300 h 685800"/>
                  <a:gd name="connsiteX12" fmla="*/ 47625 w 2552700"/>
                  <a:gd name="connsiteY12" fmla="*/ 374650 h 685800"/>
                  <a:gd name="connsiteX0" fmla="*/ 47625 w 2552700"/>
                  <a:gd name="connsiteY0" fmla="*/ 263525 h 574675"/>
                  <a:gd name="connsiteX1" fmla="*/ 0 w 2552700"/>
                  <a:gd name="connsiteY1" fmla="*/ 311150 h 574675"/>
                  <a:gd name="connsiteX2" fmla="*/ 447675 w 2552700"/>
                  <a:gd name="connsiteY2" fmla="*/ 574675 h 574675"/>
                  <a:gd name="connsiteX3" fmla="*/ 2549525 w 2552700"/>
                  <a:gd name="connsiteY3" fmla="*/ 504825 h 574675"/>
                  <a:gd name="connsiteX4" fmla="*/ 2552700 w 2552700"/>
                  <a:gd name="connsiteY4" fmla="*/ 161925 h 574675"/>
                  <a:gd name="connsiteX5" fmla="*/ 1552575 w 2552700"/>
                  <a:gd name="connsiteY5" fmla="*/ 0 h 574675"/>
                  <a:gd name="connsiteX6" fmla="*/ 6350 w 2552700"/>
                  <a:gd name="connsiteY6" fmla="*/ 57150 h 574675"/>
                  <a:gd name="connsiteX7" fmla="*/ 3175 w 2552700"/>
                  <a:gd name="connsiteY7" fmla="*/ 95250 h 574675"/>
                  <a:gd name="connsiteX8" fmla="*/ 463550 w 2552700"/>
                  <a:gd name="connsiteY8" fmla="*/ 263525 h 574675"/>
                  <a:gd name="connsiteX9" fmla="*/ 2520950 w 2552700"/>
                  <a:gd name="connsiteY9" fmla="*/ 222250 h 574675"/>
                  <a:gd name="connsiteX10" fmla="*/ 2501900 w 2552700"/>
                  <a:gd name="connsiteY10" fmla="*/ 438150 h 574675"/>
                  <a:gd name="connsiteX11" fmla="*/ 473075 w 2552700"/>
                  <a:gd name="connsiteY11" fmla="*/ 511175 h 574675"/>
                  <a:gd name="connsiteX12" fmla="*/ 47625 w 2552700"/>
                  <a:gd name="connsiteY12" fmla="*/ 263525 h 574675"/>
                  <a:gd name="connsiteX0" fmla="*/ 47625 w 2552700"/>
                  <a:gd name="connsiteY0" fmla="*/ 244475 h 555625"/>
                  <a:gd name="connsiteX1" fmla="*/ 0 w 2552700"/>
                  <a:gd name="connsiteY1" fmla="*/ 292100 h 555625"/>
                  <a:gd name="connsiteX2" fmla="*/ 447675 w 2552700"/>
                  <a:gd name="connsiteY2" fmla="*/ 555625 h 555625"/>
                  <a:gd name="connsiteX3" fmla="*/ 2549525 w 2552700"/>
                  <a:gd name="connsiteY3" fmla="*/ 485775 h 555625"/>
                  <a:gd name="connsiteX4" fmla="*/ 2552700 w 2552700"/>
                  <a:gd name="connsiteY4" fmla="*/ 142875 h 555625"/>
                  <a:gd name="connsiteX5" fmla="*/ 1606550 w 2552700"/>
                  <a:gd name="connsiteY5" fmla="*/ 0 h 555625"/>
                  <a:gd name="connsiteX6" fmla="*/ 6350 w 2552700"/>
                  <a:gd name="connsiteY6" fmla="*/ 38100 h 555625"/>
                  <a:gd name="connsiteX7" fmla="*/ 3175 w 2552700"/>
                  <a:gd name="connsiteY7" fmla="*/ 76200 h 555625"/>
                  <a:gd name="connsiteX8" fmla="*/ 463550 w 2552700"/>
                  <a:gd name="connsiteY8" fmla="*/ 244475 h 555625"/>
                  <a:gd name="connsiteX9" fmla="*/ 2520950 w 2552700"/>
                  <a:gd name="connsiteY9" fmla="*/ 203200 h 555625"/>
                  <a:gd name="connsiteX10" fmla="*/ 2501900 w 2552700"/>
                  <a:gd name="connsiteY10" fmla="*/ 419100 h 555625"/>
                  <a:gd name="connsiteX11" fmla="*/ 473075 w 2552700"/>
                  <a:gd name="connsiteY11" fmla="*/ 492125 h 555625"/>
                  <a:gd name="connsiteX12" fmla="*/ 47625 w 2552700"/>
                  <a:gd name="connsiteY12" fmla="*/ 244475 h 555625"/>
                  <a:gd name="connsiteX0" fmla="*/ 47625 w 2585519"/>
                  <a:gd name="connsiteY0" fmla="*/ 244475 h 555625"/>
                  <a:gd name="connsiteX1" fmla="*/ 0 w 2585519"/>
                  <a:gd name="connsiteY1" fmla="*/ 292100 h 555625"/>
                  <a:gd name="connsiteX2" fmla="*/ 447675 w 2585519"/>
                  <a:gd name="connsiteY2" fmla="*/ 555625 h 555625"/>
                  <a:gd name="connsiteX3" fmla="*/ 2549525 w 2585519"/>
                  <a:gd name="connsiteY3" fmla="*/ 485775 h 555625"/>
                  <a:gd name="connsiteX4" fmla="*/ 2552700 w 2585519"/>
                  <a:gd name="connsiteY4" fmla="*/ 142875 h 555625"/>
                  <a:gd name="connsiteX5" fmla="*/ 1606550 w 2585519"/>
                  <a:gd name="connsiteY5" fmla="*/ 0 h 555625"/>
                  <a:gd name="connsiteX6" fmla="*/ 6350 w 2585519"/>
                  <a:gd name="connsiteY6" fmla="*/ 38100 h 555625"/>
                  <a:gd name="connsiteX7" fmla="*/ 3175 w 2585519"/>
                  <a:gd name="connsiteY7" fmla="*/ 76200 h 555625"/>
                  <a:gd name="connsiteX8" fmla="*/ 463550 w 2585519"/>
                  <a:gd name="connsiteY8" fmla="*/ 244475 h 555625"/>
                  <a:gd name="connsiteX9" fmla="*/ 2520950 w 2585519"/>
                  <a:gd name="connsiteY9" fmla="*/ 203200 h 555625"/>
                  <a:gd name="connsiteX10" fmla="*/ 2501900 w 2585519"/>
                  <a:gd name="connsiteY10" fmla="*/ 419100 h 555625"/>
                  <a:gd name="connsiteX11" fmla="*/ 473075 w 2585519"/>
                  <a:gd name="connsiteY11" fmla="*/ 492125 h 555625"/>
                  <a:gd name="connsiteX12" fmla="*/ 47625 w 2585519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520950 w 2599371"/>
                  <a:gd name="connsiteY9" fmla="*/ 203200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501900 w 2599371"/>
                  <a:gd name="connsiteY11" fmla="*/ 41910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479675 w 2599371"/>
                  <a:gd name="connsiteY11" fmla="*/ 42545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740156"/>
                  <a:gd name="connsiteY0" fmla="*/ 244475 h 555625"/>
                  <a:gd name="connsiteX1" fmla="*/ 0 w 2740156"/>
                  <a:gd name="connsiteY1" fmla="*/ 292100 h 555625"/>
                  <a:gd name="connsiteX2" fmla="*/ 447675 w 2740156"/>
                  <a:gd name="connsiteY2" fmla="*/ 555625 h 555625"/>
                  <a:gd name="connsiteX3" fmla="*/ 2549525 w 2740156"/>
                  <a:gd name="connsiteY3" fmla="*/ 485775 h 555625"/>
                  <a:gd name="connsiteX4" fmla="*/ 2552700 w 2740156"/>
                  <a:gd name="connsiteY4" fmla="*/ 142875 h 555625"/>
                  <a:gd name="connsiteX5" fmla="*/ 1606550 w 2740156"/>
                  <a:gd name="connsiteY5" fmla="*/ 0 h 555625"/>
                  <a:gd name="connsiteX6" fmla="*/ 6350 w 2740156"/>
                  <a:gd name="connsiteY6" fmla="*/ 38100 h 555625"/>
                  <a:gd name="connsiteX7" fmla="*/ 3175 w 2740156"/>
                  <a:gd name="connsiteY7" fmla="*/ 76200 h 555625"/>
                  <a:gd name="connsiteX8" fmla="*/ 463550 w 2740156"/>
                  <a:gd name="connsiteY8" fmla="*/ 244475 h 555625"/>
                  <a:gd name="connsiteX9" fmla="*/ 2495550 w 2740156"/>
                  <a:gd name="connsiteY9" fmla="*/ 206375 h 555625"/>
                  <a:gd name="connsiteX10" fmla="*/ 2479675 w 2740156"/>
                  <a:gd name="connsiteY10" fmla="*/ 425450 h 555625"/>
                  <a:gd name="connsiteX11" fmla="*/ 473075 w 2740156"/>
                  <a:gd name="connsiteY11" fmla="*/ 492125 h 555625"/>
                  <a:gd name="connsiteX12" fmla="*/ 47625 w 2740156"/>
                  <a:gd name="connsiteY12" fmla="*/ 244475 h 555625"/>
                  <a:gd name="connsiteX0" fmla="*/ 47625 w 2646925"/>
                  <a:gd name="connsiteY0" fmla="*/ 244475 h 555625"/>
                  <a:gd name="connsiteX1" fmla="*/ 0 w 2646925"/>
                  <a:gd name="connsiteY1" fmla="*/ 292100 h 555625"/>
                  <a:gd name="connsiteX2" fmla="*/ 447675 w 2646925"/>
                  <a:gd name="connsiteY2" fmla="*/ 555625 h 555625"/>
                  <a:gd name="connsiteX3" fmla="*/ 2549525 w 2646925"/>
                  <a:gd name="connsiteY3" fmla="*/ 485775 h 555625"/>
                  <a:gd name="connsiteX4" fmla="*/ 2552700 w 2646925"/>
                  <a:gd name="connsiteY4" fmla="*/ 142875 h 555625"/>
                  <a:gd name="connsiteX5" fmla="*/ 1606550 w 2646925"/>
                  <a:gd name="connsiteY5" fmla="*/ 0 h 555625"/>
                  <a:gd name="connsiteX6" fmla="*/ 6350 w 2646925"/>
                  <a:gd name="connsiteY6" fmla="*/ 38100 h 555625"/>
                  <a:gd name="connsiteX7" fmla="*/ 3175 w 2646925"/>
                  <a:gd name="connsiteY7" fmla="*/ 76200 h 555625"/>
                  <a:gd name="connsiteX8" fmla="*/ 463550 w 2646925"/>
                  <a:gd name="connsiteY8" fmla="*/ 244475 h 555625"/>
                  <a:gd name="connsiteX9" fmla="*/ 2495550 w 2646925"/>
                  <a:gd name="connsiteY9" fmla="*/ 206375 h 555625"/>
                  <a:gd name="connsiteX10" fmla="*/ 2479675 w 2646925"/>
                  <a:gd name="connsiteY10" fmla="*/ 425450 h 555625"/>
                  <a:gd name="connsiteX11" fmla="*/ 473075 w 2646925"/>
                  <a:gd name="connsiteY11" fmla="*/ 492125 h 555625"/>
                  <a:gd name="connsiteX12" fmla="*/ 47625 w 2646925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24625 w 2608121"/>
                  <a:gd name="connsiteY0" fmla="*/ 244475 h 555625"/>
                  <a:gd name="connsiteX1" fmla="*/ 8750 w 2608121"/>
                  <a:gd name="connsiteY1" fmla="*/ 292100 h 555625"/>
                  <a:gd name="connsiteX2" fmla="*/ 456425 w 2608121"/>
                  <a:gd name="connsiteY2" fmla="*/ 555625 h 555625"/>
                  <a:gd name="connsiteX3" fmla="*/ 2558275 w 2608121"/>
                  <a:gd name="connsiteY3" fmla="*/ 485775 h 555625"/>
                  <a:gd name="connsiteX4" fmla="*/ 2561450 w 2608121"/>
                  <a:gd name="connsiteY4" fmla="*/ 142875 h 555625"/>
                  <a:gd name="connsiteX5" fmla="*/ 1615300 w 2608121"/>
                  <a:gd name="connsiteY5" fmla="*/ 0 h 555625"/>
                  <a:gd name="connsiteX6" fmla="*/ 15100 w 2608121"/>
                  <a:gd name="connsiteY6" fmla="*/ 38100 h 555625"/>
                  <a:gd name="connsiteX7" fmla="*/ 11925 w 2608121"/>
                  <a:gd name="connsiteY7" fmla="*/ 76200 h 555625"/>
                  <a:gd name="connsiteX8" fmla="*/ 472300 w 2608121"/>
                  <a:gd name="connsiteY8" fmla="*/ 244475 h 555625"/>
                  <a:gd name="connsiteX9" fmla="*/ 2478900 w 2608121"/>
                  <a:gd name="connsiteY9" fmla="*/ 209550 h 555625"/>
                  <a:gd name="connsiteX10" fmla="*/ 2488425 w 2608121"/>
                  <a:gd name="connsiteY10" fmla="*/ 425450 h 555625"/>
                  <a:gd name="connsiteX11" fmla="*/ 481825 w 2608121"/>
                  <a:gd name="connsiteY11" fmla="*/ 492125 h 555625"/>
                  <a:gd name="connsiteX12" fmla="*/ 24625 w 2608121"/>
                  <a:gd name="connsiteY12" fmla="*/ 244475 h 555625"/>
                  <a:gd name="connsiteX0" fmla="*/ 20208 w 2622754"/>
                  <a:gd name="connsiteY0" fmla="*/ 244475 h 555625"/>
                  <a:gd name="connsiteX1" fmla="*/ 23383 w 2622754"/>
                  <a:gd name="connsiteY1" fmla="*/ 292100 h 555625"/>
                  <a:gd name="connsiteX2" fmla="*/ 471058 w 2622754"/>
                  <a:gd name="connsiteY2" fmla="*/ 555625 h 555625"/>
                  <a:gd name="connsiteX3" fmla="*/ 2572908 w 2622754"/>
                  <a:gd name="connsiteY3" fmla="*/ 485775 h 555625"/>
                  <a:gd name="connsiteX4" fmla="*/ 2576083 w 2622754"/>
                  <a:gd name="connsiteY4" fmla="*/ 142875 h 555625"/>
                  <a:gd name="connsiteX5" fmla="*/ 1629933 w 2622754"/>
                  <a:gd name="connsiteY5" fmla="*/ 0 h 555625"/>
                  <a:gd name="connsiteX6" fmla="*/ 29733 w 2622754"/>
                  <a:gd name="connsiteY6" fmla="*/ 38100 h 555625"/>
                  <a:gd name="connsiteX7" fmla="*/ 26558 w 2622754"/>
                  <a:gd name="connsiteY7" fmla="*/ 76200 h 555625"/>
                  <a:gd name="connsiteX8" fmla="*/ 486933 w 2622754"/>
                  <a:gd name="connsiteY8" fmla="*/ 244475 h 555625"/>
                  <a:gd name="connsiteX9" fmla="*/ 2493533 w 2622754"/>
                  <a:gd name="connsiteY9" fmla="*/ 209550 h 555625"/>
                  <a:gd name="connsiteX10" fmla="*/ 2503058 w 2622754"/>
                  <a:gd name="connsiteY10" fmla="*/ 425450 h 555625"/>
                  <a:gd name="connsiteX11" fmla="*/ 496458 w 2622754"/>
                  <a:gd name="connsiteY11" fmla="*/ 492125 h 555625"/>
                  <a:gd name="connsiteX12" fmla="*/ 20208 w 2622754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63500 w 2599371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85775 w 2599371"/>
                  <a:gd name="connsiteY11" fmla="*/ 488950 h 555625"/>
                  <a:gd name="connsiteX12" fmla="*/ 63500 w 2599371"/>
                  <a:gd name="connsiteY12" fmla="*/ 244475 h 555625"/>
                  <a:gd name="connsiteX0" fmla="*/ 96355 w 2632226"/>
                  <a:gd name="connsiteY0" fmla="*/ 244475 h 555625"/>
                  <a:gd name="connsiteX1" fmla="*/ 36030 w 2632226"/>
                  <a:gd name="connsiteY1" fmla="*/ 247650 h 555625"/>
                  <a:gd name="connsiteX2" fmla="*/ 32855 w 2632226"/>
                  <a:gd name="connsiteY2" fmla="*/ 292100 h 555625"/>
                  <a:gd name="connsiteX3" fmla="*/ 480530 w 2632226"/>
                  <a:gd name="connsiteY3" fmla="*/ 555625 h 555625"/>
                  <a:gd name="connsiteX4" fmla="*/ 2582380 w 2632226"/>
                  <a:gd name="connsiteY4" fmla="*/ 485775 h 555625"/>
                  <a:gd name="connsiteX5" fmla="*/ 2585555 w 2632226"/>
                  <a:gd name="connsiteY5" fmla="*/ 142875 h 555625"/>
                  <a:gd name="connsiteX6" fmla="*/ 1639405 w 2632226"/>
                  <a:gd name="connsiteY6" fmla="*/ 0 h 555625"/>
                  <a:gd name="connsiteX7" fmla="*/ 39205 w 2632226"/>
                  <a:gd name="connsiteY7" fmla="*/ 38100 h 555625"/>
                  <a:gd name="connsiteX8" fmla="*/ 36030 w 2632226"/>
                  <a:gd name="connsiteY8" fmla="*/ 76200 h 555625"/>
                  <a:gd name="connsiteX9" fmla="*/ 496405 w 2632226"/>
                  <a:gd name="connsiteY9" fmla="*/ 244475 h 555625"/>
                  <a:gd name="connsiteX10" fmla="*/ 2503005 w 2632226"/>
                  <a:gd name="connsiteY10" fmla="*/ 209550 h 555625"/>
                  <a:gd name="connsiteX11" fmla="*/ 2512530 w 2632226"/>
                  <a:gd name="connsiteY11" fmla="*/ 425450 h 555625"/>
                  <a:gd name="connsiteX12" fmla="*/ 518630 w 2632226"/>
                  <a:gd name="connsiteY12" fmla="*/ 488950 h 555625"/>
                  <a:gd name="connsiteX13" fmla="*/ 96355 w 2632226"/>
                  <a:gd name="connsiteY13" fmla="*/ 244475 h 555625"/>
                  <a:gd name="connsiteX0" fmla="*/ 105580 w 2641451"/>
                  <a:gd name="connsiteY0" fmla="*/ 244475 h 555625"/>
                  <a:gd name="connsiteX1" fmla="*/ 19061 w 2641451"/>
                  <a:gd name="connsiteY1" fmla="*/ 226218 h 555625"/>
                  <a:gd name="connsiteX2" fmla="*/ 42080 w 2641451"/>
                  <a:gd name="connsiteY2" fmla="*/ 292100 h 555625"/>
                  <a:gd name="connsiteX3" fmla="*/ 489755 w 2641451"/>
                  <a:gd name="connsiteY3" fmla="*/ 555625 h 555625"/>
                  <a:gd name="connsiteX4" fmla="*/ 2591605 w 2641451"/>
                  <a:gd name="connsiteY4" fmla="*/ 485775 h 555625"/>
                  <a:gd name="connsiteX5" fmla="*/ 2594780 w 2641451"/>
                  <a:gd name="connsiteY5" fmla="*/ 142875 h 555625"/>
                  <a:gd name="connsiteX6" fmla="*/ 1648630 w 2641451"/>
                  <a:gd name="connsiteY6" fmla="*/ 0 h 555625"/>
                  <a:gd name="connsiteX7" fmla="*/ 48430 w 2641451"/>
                  <a:gd name="connsiteY7" fmla="*/ 38100 h 555625"/>
                  <a:gd name="connsiteX8" fmla="*/ 45255 w 2641451"/>
                  <a:gd name="connsiteY8" fmla="*/ 76200 h 555625"/>
                  <a:gd name="connsiteX9" fmla="*/ 505630 w 2641451"/>
                  <a:gd name="connsiteY9" fmla="*/ 244475 h 555625"/>
                  <a:gd name="connsiteX10" fmla="*/ 2512230 w 2641451"/>
                  <a:gd name="connsiteY10" fmla="*/ 209550 h 555625"/>
                  <a:gd name="connsiteX11" fmla="*/ 2521755 w 2641451"/>
                  <a:gd name="connsiteY11" fmla="*/ 425450 h 555625"/>
                  <a:gd name="connsiteX12" fmla="*/ 527855 w 2641451"/>
                  <a:gd name="connsiteY12" fmla="*/ 488950 h 555625"/>
                  <a:gd name="connsiteX13" fmla="*/ 105580 w 2641451"/>
                  <a:gd name="connsiteY13" fmla="*/ 244475 h 555625"/>
                  <a:gd name="connsiteX0" fmla="*/ 100036 w 2635907"/>
                  <a:gd name="connsiteY0" fmla="*/ 244475 h 555625"/>
                  <a:gd name="connsiteX1" fmla="*/ 27804 w 2635907"/>
                  <a:gd name="connsiteY1" fmla="*/ 266699 h 555625"/>
                  <a:gd name="connsiteX2" fmla="*/ 36536 w 2635907"/>
                  <a:gd name="connsiteY2" fmla="*/ 292100 h 555625"/>
                  <a:gd name="connsiteX3" fmla="*/ 484211 w 2635907"/>
                  <a:gd name="connsiteY3" fmla="*/ 555625 h 555625"/>
                  <a:gd name="connsiteX4" fmla="*/ 2586061 w 2635907"/>
                  <a:gd name="connsiteY4" fmla="*/ 485775 h 555625"/>
                  <a:gd name="connsiteX5" fmla="*/ 2589236 w 2635907"/>
                  <a:gd name="connsiteY5" fmla="*/ 142875 h 555625"/>
                  <a:gd name="connsiteX6" fmla="*/ 1643086 w 2635907"/>
                  <a:gd name="connsiteY6" fmla="*/ 0 h 555625"/>
                  <a:gd name="connsiteX7" fmla="*/ 42886 w 2635907"/>
                  <a:gd name="connsiteY7" fmla="*/ 38100 h 555625"/>
                  <a:gd name="connsiteX8" fmla="*/ 39711 w 2635907"/>
                  <a:gd name="connsiteY8" fmla="*/ 76200 h 555625"/>
                  <a:gd name="connsiteX9" fmla="*/ 500086 w 2635907"/>
                  <a:gd name="connsiteY9" fmla="*/ 244475 h 555625"/>
                  <a:gd name="connsiteX10" fmla="*/ 2506686 w 2635907"/>
                  <a:gd name="connsiteY10" fmla="*/ 209550 h 555625"/>
                  <a:gd name="connsiteX11" fmla="*/ 2516211 w 2635907"/>
                  <a:gd name="connsiteY11" fmla="*/ 425450 h 555625"/>
                  <a:gd name="connsiteX12" fmla="*/ 522311 w 2635907"/>
                  <a:gd name="connsiteY12" fmla="*/ 488950 h 555625"/>
                  <a:gd name="connsiteX13" fmla="*/ 100036 w 2635907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98616 w 2634487"/>
                  <a:gd name="connsiteY0" fmla="*/ 244475 h 555625"/>
                  <a:gd name="connsiteX1" fmla="*/ 16859 w 2634487"/>
                  <a:gd name="connsiteY1" fmla="*/ 226218 h 555625"/>
                  <a:gd name="connsiteX2" fmla="*/ 35116 w 2634487"/>
                  <a:gd name="connsiteY2" fmla="*/ 292100 h 555625"/>
                  <a:gd name="connsiteX3" fmla="*/ 482791 w 2634487"/>
                  <a:gd name="connsiteY3" fmla="*/ 555625 h 555625"/>
                  <a:gd name="connsiteX4" fmla="*/ 2584641 w 2634487"/>
                  <a:gd name="connsiteY4" fmla="*/ 485775 h 555625"/>
                  <a:gd name="connsiteX5" fmla="*/ 2587816 w 2634487"/>
                  <a:gd name="connsiteY5" fmla="*/ 142875 h 555625"/>
                  <a:gd name="connsiteX6" fmla="*/ 1641666 w 2634487"/>
                  <a:gd name="connsiteY6" fmla="*/ 0 h 555625"/>
                  <a:gd name="connsiteX7" fmla="*/ 41466 w 2634487"/>
                  <a:gd name="connsiteY7" fmla="*/ 38100 h 555625"/>
                  <a:gd name="connsiteX8" fmla="*/ 38291 w 2634487"/>
                  <a:gd name="connsiteY8" fmla="*/ 76200 h 555625"/>
                  <a:gd name="connsiteX9" fmla="*/ 498666 w 2634487"/>
                  <a:gd name="connsiteY9" fmla="*/ 244475 h 555625"/>
                  <a:gd name="connsiteX10" fmla="*/ 2505266 w 2634487"/>
                  <a:gd name="connsiteY10" fmla="*/ 209550 h 555625"/>
                  <a:gd name="connsiteX11" fmla="*/ 2514791 w 2634487"/>
                  <a:gd name="connsiteY11" fmla="*/ 425450 h 555625"/>
                  <a:gd name="connsiteX12" fmla="*/ 520891 w 2634487"/>
                  <a:gd name="connsiteY12" fmla="*/ 488950 h 555625"/>
                  <a:gd name="connsiteX13" fmla="*/ 98616 w 2634487"/>
                  <a:gd name="connsiteY13" fmla="*/ 244475 h 555625"/>
                  <a:gd name="connsiteX0" fmla="*/ 81757 w 2617628"/>
                  <a:gd name="connsiteY0" fmla="*/ 244475 h 555625"/>
                  <a:gd name="connsiteX1" fmla="*/ 0 w 2617628"/>
                  <a:gd name="connsiteY1" fmla="*/ 226218 h 555625"/>
                  <a:gd name="connsiteX2" fmla="*/ 18257 w 2617628"/>
                  <a:gd name="connsiteY2" fmla="*/ 292100 h 555625"/>
                  <a:gd name="connsiteX3" fmla="*/ 465932 w 2617628"/>
                  <a:gd name="connsiteY3" fmla="*/ 555625 h 555625"/>
                  <a:gd name="connsiteX4" fmla="*/ 2567782 w 2617628"/>
                  <a:gd name="connsiteY4" fmla="*/ 485775 h 555625"/>
                  <a:gd name="connsiteX5" fmla="*/ 2570957 w 2617628"/>
                  <a:gd name="connsiteY5" fmla="*/ 142875 h 555625"/>
                  <a:gd name="connsiteX6" fmla="*/ 1624807 w 2617628"/>
                  <a:gd name="connsiteY6" fmla="*/ 0 h 555625"/>
                  <a:gd name="connsiteX7" fmla="*/ 24607 w 2617628"/>
                  <a:gd name="connsiteY7" fmla="*/ 38100 h 555625"/>
                  <a:gd name="connsiteX8" fmla="*/ 21432 w 2617628"/>
                  <a:gd name="connsiteY8" fmla="*/ 76200 h 555625"/>
                  <a:gd name="connsiteX9" fmla="*/ 481807 w 2617628"/>
                  <a:gd name="connsiteY9" fmla="*/ 244475 h 555625"/>
                  <a:gd name="connsiteX10" fmla="*/ 2488407 w 2617628"/>
                  <a:gd name="connsiteY10" fmla="*/ 209550 h 555625"/>
                  <a:gd name="connsiteX11" fmla="*/ 2497932 w 2617628"/>
                  <a:gd name="connsiteY11" fmla="*/ 425450 h 555625"/>
                  <a:gd name="connsiteX12" fmla="*/ 504032 w 2617628"/>
                  <a:gd name="connsiteY12" fmla="*/ 488950 h 555625"/>
                  <a:gd name="connsiteX13" fmla="*/ 81757 w 2617628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9844 w 2603340"/>
                  <a:gd name="connsiteY7" fmla="*/ 33337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0955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3340" h="555625">
                    <a:moveTo>
                      <a:pt x="67469" y="244475"/>
                    </a:moveTo>
                    <a:cubicBezTo>
                      <a:pt x="66940" y="247651"/>
                      <a:pt x="46301" y="239713"/>
                      <a:pt x="0" y="242887"/>
                    </a:cubicBezTo>
                    <a:cubicBezTo>
                      <a:pt x="6086" y="288924"/>
                      <a:pt x="-2116" y="262732"/>
                      <a:pt x="3969" y="292100"/>
                    </a:cubicBezTo>
                    <a:lnTo>
                      <a:pt x="451644" y="555625"/>
                    </a:lnTo>
                    <a:lnTo>
                      <a:pt x="2553494" y="485775"/>
                    </a:lnTo>
                    <a:cubicBezTo>
                      <a:pt x="2605352" y="396875"/>
                      <a:pt x="2631811" y="276225"/>
                      <a:pt x="2556669" y="142875"/>
                    </a:cubicBezTo>
                    <a:lnTo>
                      <a:pt x="1610519" y="0"/>
                    </a:lnTo>
                    <a:lnTo>
                      <a:pt x="10319" y="30955"/>
                    </a:lnTo>
                    <a:lnTo>
                      <a:pt x="7144" y="76200"/>
                    </a:lnTo>
                    <a:lnTo>
                      <a:pt x="467519" y="244475"/>
                    </a:lnTo>
                    <a:lnTo>
                      <a:pt x="2474119" y="209550"/>
                    </a:lnTo>
                    <a:cubicBezTo>
                      <a:pt x="2527565" y="280988"/>
                      <a:pt x="2515923" y="346075"/>
                      <a:pt x="2483644" y="425450"/>
                    </a:cubicBezTo>
                    <a:lnTo>
                      <a:pt x="489744" y="488950"/>
                    </a:lnTo>
                    <a:lnTo>
                      <a:pt x="67469" y="24447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601" dirty="0"/>
              </a:p>
            </p:txBody>
          </p:sp>
          <p:sp>
            <p:nvSpPr>
              <p:cNvPr id="21" name="Freeform 28">
                <a:extLst>
                  <a:ext uri="{FF2B5EF4-FFF2-40B4-BE49-F238E27FC236}">
                    <a16:creationId xmlns:a16="http://schemas.microsoft.com/office/drawing/2014/main" id="{2BAA341A-C14F-416E-9AC9-8B9F73626165}"/>
                  </a:ext>
                </a:extLst>
              </p:cNvPr>
              <p:cNvSpPr/>
              <p:nvPr/>
            </p:nvSpPr>
            <p:spPr>
              <a:xfrm>
                <a:off x="3695702" y="3233738"/>
                <a:ext cx="2458684" cy="383382"/>
              </a:xfrm>
              <a:custGeom>
                <a:avLst/>
                <a:gdLst>
                  <a:gd name="connsiteX0" fmla="*/ 7144 w 2424113"/>
                  <a:gd name="connsiteY0" fmla="*/ 0 h 378619"/>
                  <a:gd name="connsiteX1" fmla="*/ 0 w 2424113"/>
                  <a:gd name="connsiteY1" fmla="*/ 130969 h 378619"/>
                  <a:gd name="connsiteX2" fmla="*/ 431007 w 2424113"/>
                  <a:gd name="connsiteY2" fmla="*/ 378619 h 378619"/>
                  <a:gd name="connsiteX3" fmla="*/ 2424113 w 2424113"/>
                  <a:gd name="connsiteY3" fmla="*/ 304800 h 378619"/>
                  <a:gd name="connsiteX4" fmla="*/ 2414588 w 2424113"/>
                  <a:gd name="connsiteY4" fmla="*/ 109538 h 378619"/>
                  <a:gd name="connsiteX5" fmla="*/ 428625 w 2424113"/>
                  <a:gd name="connsiteY5" fmla="*/ 150019 h 378619"/>
                  <a:gd name="connsiteX6" fmla="*/ 7144 w 2424113"/>
                  <a:gd name="connsiteY6" fmla="*/ 0 h 378619"/>
                  <a:gd name="connsiteX0" fmla="*/ 7144 w 2436996"/>
                  <a:gd name="connsiteY0" fmla="*/ 0 h 378619"/>
                  <a:gd name="connsiteX1" fmla="*/ 0 w 2436996"/>
                  <a:gd name="connsiteY1" fmla="*/ 130969 h 378619"/>
                  <a:gd name="connsiteX2" fmla="*/ 431007 w 2436996"/>
                  <a:gd name="connsiteY2" fmla="*/ 378619 h 378619"/>
                  <a:gd name="connsiteX3" fmla="*/ 2424113 w 2436996"/>
                  <a:gd name="connsiteY3" fmla="*/ 304800 h 378619"/>
                  <a:gd name="connsiteX4" fmla="*/ 2414588 w 2436996"/>
                  <a:gd name="connsiteY4" fmla="*/ 109538 h 378619"/>
                  <a:gd name="connsiteX5" fmla="*/ 428625 w 2436996"/>
                  <a:gd name="connsiteY5" fmla="*/ 150019 h 378619"/>
                  <a:gd name="connsiteX6" fmla="*/ 7144 w 2436996"/>
                  <a:gd name="connsiteY6" fmla="*/ 0 h 378619"/>
                  <a:gd name="connsiteX0" fmla="*/ 7144 w 2448855"/>
                  <a:gd name="connsiteY0" fmla="*/ 0 h 378619"/>
                  <a:gd name="connsiteX1" fmla="*/ 0 w 2448855"/>
                  <a:gd name="connsiteY1" fmla="*/ 130969 h 378619"/>
                  <a:gd name="connsiteX2" fmla="*/ 431007 w 2448855"/>
                  <a:gd name="connsiteY2" fmla="*/ 378619 h 378619"/>
                  <a:gd name="connsiteX3" fmla="*/ 2424113 w 2448855"/>
                  <a:gd name="connsiteY3" fmla="*/ 304800 h 378619"/>
                  <a:gd name="connsiteX4" fmla="*/ 2414588 w 2448855"/>
                  <a:gd name="connsiteY4" fmla="*/ 109538 h 378619"/>
                  <a:gd name="connsiteX5" fmla="*/ 428625 w 2448855"/>
                  <a:gd name="connsiteY5" fmla="*/ 150019 h 378619"/>
                  <a:gd name="connsiteX6" fmla="*/ 7144 w 2448855"/>
                  <a:gd name="connsiteY6" fmla="*/ 0 h 378619"/>
                  <a:gd name="connsiteX0" fmla="*/ 7144 w 2444270"/>
                  <a:gd name="connsiteY0" fmla="*/ 0 h 378619"/>
                  <a:gd name="connsiteX1" fmla="*/ 0 w 2444270"/>
                  <a:gd name="connsiteY1" fmla="*/ 130969 h 378619"/>
                  <a:gd name="connsiteX2" fmla="*/ 431007 w 2444270"/>
                  <a:gd name="connsiteY2" fmla="*/ 378619 h 378619"/>
                  <a:gd name="connsiteX3" fmla="*/ 2414588 w 2444270"/>
                  <a:gd name="connsiteY3" fmla="*/ 314325 h 378619"/>
                  <a:gd name="connsiteX4" fmla="*/ 2414588 w 2444270"/>
                  <a:gd name="connsiteY4" fmla="*/ 109538 h 378619"/>
                  <a:gd name="connsiteX5" fmla="*/ 428625 w 2444270"/>
                  <a:gd name="connsiteY5" fmla="*/ 150019 h 378619"/>
                  <a:gd name="connsiteX6" fmla="*/ 7144 w 2444270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28625 w 2446779"/>
                  <a:gd name="connsiteY5" fmla="*/ 150019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2913 w 2446779"/>
                  <a:gd name="connsiteY5" fmla="*/ 142875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5294 w 2446779"/>
                  <a:gd name="connsiteY5" fmla="*/ 135731 h 378619"/>
                  <a:gd name="connsiteX6" fmla="*/ 7144 w 2446779"/>
                  <a:gd name="connsiteY6" fmla="*/ 0 h 378619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14287 w 2451541"/>
                  <a:gd name="connsiteY0" fmla="*/ 0 h 385763"/>
                  <a:gd name="connsiteX1" fmla="*/ 0 w 2451541"/>
                  <a:gd name="connsiteY1" fmla="*/ 145257 h 385763"/>
                  <a:gd name="connsiteX2" fmla="*/ 435769 w 2451541"/>
                  <a:gd name="connsiteY2" fmla="*/ 385763 h 385763"/>
                  <a:gd name="connsiteX3" fmla="*/ 2419350 w 2451541"/>
                  <a:gd name="connsiteY3" fmla="*/ 321469 h 385763"/>
                  <a:gd name="connsiteX4" fmla="*/ 2419350 w 2451541"/>
                  <a:gd name="connsiteY4" fmla="*/ 107157 h 385763"/>
                  <a:gd name="connsiteX5" fmla="*/ 450056 w 2451541"/>
                  <a:gd name="connsiteY5" fmla="*/ 142875 h 385763"/>
                  <a:gd name="connsiteX6" fmla="*/ 14287 w 2451541"/>
                  <a:gd name="connsiteY6" fmla="*/ 0 h 385763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11905 w 2458684"/>
                  <a:gd name="connsiteY0" fmla="*/ 0 h 383382"/>
                  <a:gd name="connsiteX1" fmla="*/ 0 w 2458684"/>
                  <a:gd name="connsiteY1" fmla="*/ 138114 h 383382"/>
                  <a:gd name="connsiteX2" fmla="*/ 442912 w 2458684"/>
                  <a:gd name="connsiteY2" fmla="*/ 383382 h 383382"/>
                  <a:gd name="connsiteX3" fmla="*/ 2426493 w 2458684"/>
                  <a:gd name="connsiteY3" fmla="*/ 319088 h 383382"/>
                  <a:gd name="connsiteX4" fmla="*/ 2426493 w 2458684"/>
                  <a:gd name="connsiteY4" fmla="*/ 104776 h 383382"/>
                  <a:gd name="connsiteX5" fmla="*/ 457199 w 2458684"/>
                  <a:gd name="connsiteY5" fmla="*/ 140494 h 383382"/>
                  <a:gd name="connsiteX6" fmla="*/ 11905 w 2458684"/>
                  <a:gd name="connsiteY6" fmla="*/ 0 h 383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8684" h="383382">
                    <a:moveTo>
                      <a:pt x="11905" y="0"/>
                    </a:moveTo>
                    <a:cubicBezTo>
                      <a:pt x="25399" y="53182"/>
                      <a:pt x="19843" y="123033"/>
                      <a:pt x="0" y="138114"/>
                    </a:cubicBezTo>
                    <a:lnTo>
                      <a:pt x="442912" y="383382"/>
                    </a:lnTo>
                    <a:lnTo>
                      <a:pt x="2426493" y="319088"/>
                    </a:lnTo>
                    <a:cubicBezTo>
                      <a:pt x="2466181" y="277813"/>
                      <a:pt x="2472531" y="174625"/>
                      <a:pt x="2426493" y="104776"/>
                    </a:cubicBezTo>
                    <a:lnTo>
                      <a:pt x="457199" y="140494"/>
                    </a:lnTo>
                    <a:lnTo>
                      <a:pt x="1190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3601"/>
              </a:p>
            </p:txBody>
          </p:sp>
        </p:grp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746A9CB8-855A-438E-815C-9CC4D6395D43}"/>
              </a:ext>
            </a:extLst>
          </p:cNvPr>
          <p:cNvGrpSpPr/>
          <p:nvPr/>
        </p:nvGrpSpPr>
        <p:grpSpPr>
          <a:xfrm>
            <a:off x="6853765" y="1"/>
            <a:ext cx="5338235" cy="475860"/>
            <a:chOff x="1487532" y="2017033"/>
            <a:chExt cx="2952328" cy="376914"/>
          </a:xfrm>
        </p:grpSpPr>
        <p:sp>
          <p:nvSpPr>
            <p:cNvPr id="31" name="Rectangle 9">
              <a:extLst>
                <a:ext uri="{FF2B5EF4-FFF2-40B4-BE49-F238E27FC236}">
                  <a16:creationId xmlns:a16="http://schemas.microsoft.com/office/drawing/2014/main" id="{E9F9E0C1-D5A6-4617-8070-D67CBA2B3EFA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600"/>
            </a:p>
          </p:txBody>
        </p:sp>
        <p:sp>
          <p:nvSpPr>
            <p:cNvPr id="32" name="Rectangle 6">
              <a:extLst>
                <a:ext uri="{FF2B5EF4-FFF2-40B4-BE49-F238E27FC236}">
                  <a16:creationId xmlns:a16="http://schemas.microsoft.com/office/drawing/2014/main" id="{C7E5B4DA-8BF8-4E04-AC15-15FBC1E6020B}"/>
                </a:ext>
              </a:extLst>
            </p:cNvPr>
            <p:cNvSpPr/>
            <p:nvPr/>
          </p:nvSpPr>
          <p:spPr>
            <a:xfrm flipH="1">
              <a:off x="1487532" y="2017033"/>
              <a:ext cx="2952328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600"/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27CB4732-19F4-41D3-A198-2FB2954A36A4}"/>
              </a:ext>
            </a:extLst>
          </p:cNvPr>
          <p:cNvSpPr/>
          <p:nvPr/>
        </p:nvSpPr>
        <p:spPr>
          <a:xfrm>
            <a:off x="1" y="1"/>
            <a:ext cx="12192000" cy="787399"/>
          </a:xfrm>
          <a:prstGeom prst="rect">
            <a:avLst/>
          </a:prstGeom>
          <a:solidFill>
            <a:schemeClr val="accent4">
              <a:lumMod val="60000"/>
              <a:lumOff val="40000"/>
              <a:alpha val="51000"/>
            </a:schemeClr>
          </a:solidFill>
          <a:ln>
            <a:noFill/>
          </a:ln>
          <a:effectLst>
            <a:reflection blurRad="6350" stA="50000" endA="300" endPos="90000" dir="5400000" sy="-100000" algn="bl" rotWithShape="0"/>
            <a:softEdge rad="127000"/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/>
          </a:p>
        </p:txBody>
      </p:sp>
      <p:sp>
        <p:nvSpPr>
          <p:cNvPr id="34" name="Rectangle 33"/>
          <p:cNvSpPr/>
          <p:nvPr/>
        </p:nvSpPr>
        <p:spPr>
          <a:xfrm>
            <a:off x="2342888" y="1"/>
            <a:ext cx="2996846" cy="9130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5333" b="1" dirty="0">
                <a:solidFill>
                  <a:schemeClr val="bg1"/>
                </a:solidFill>
                <a:cs typeface="Arial" pitchFamily="34" charset="0"/>
              </a:rPr>
              <a:t>Education</a:t>
            </a:r>
            <a:endParaRPr lang="ko-KR" altLang="en-US" sz="5333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</TotalTime>
  <Words>311</Words>
  <Application>Microsoft Office PowerPoint</Application>
  <PresentationFormat>Widescreen</PresentationFormat>
  <Paragraphs>108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2016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L J</cp:lastModifiedBy>
  <cp:revision>38</cp:revision>
  <dcterms:created xsi:type="dcterms:W3CDTF">2006-08-16T00:00:00Z</dcterms:created>
  <dcterms:modified xsi:type="dcterms:W3CDTF">2021-02-12T13:10:30Z</dcterms:modified>
</cp:coreProperties>
</file>