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Abril Fatface"/>
      <p:regular r:id="rId29"/>
    </p:embeddedFont>
    <p:embeddedFont>
      <p:font typeface="Griffy"/>
      <p:regular r:id="rId30"/>
    </p:embeddedFont>
    <p:embeddedFont>
      <p:font typeface="Poppins"/>
      <p:regular r:id="rId31"/>
      <p:bold r:id="rId32"/>
      <p:italic r:id="rId33"/>
      <p:boldItalic r:id="rId34"/>
    </p:embeddedFont>
    <p:embeddedFont>
      <p:font typeface="Barlow Condensed"/>
      <p:regular r:id="rId35"/>
      <p:bold r:id="rId36"/>
      <p:italic r:id="rId37"/>
      <p:boldItalic r:id="rId38"/>
    </p:embeddedFont>
    <p:embeddedFont>
      <p:font typeface="Coming Soon"/>
      <p:regular r:id="rId39"/>
    </p:embeddedFont>
    <p:embeddedFont>
      <p:font typeface="Chelsea Market"/>
      <p:regular r:id="rId40"/>
    </p:embeddedFont>
    <p:embeddedFont>
      <p:font typeface="Just Another Hand"/>
      <p:regular r:id="rId41"/>
    </p:embeddedFont>
    <p:embeddedFont>
      <p:font typeface="Homemade Apple"/>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ChelseaMarket-regular.fntdata"/><Relationship Id="rId20" Type="http://schemas.openxmlformats.org/officeDocument/2006/relationships/slide" Target="slides/slide15.xml"/><Relationship Id="rId42" Type="http://schemas.openxmlformats.org/officeDocument/2006/relationships/font" Target="fonts/HomemadeApple-regular.fntdata"/><Relationship Id="rId41" Type="http://schemas.openxmlformats.org/officeDocument/2006/relationships/font" Target="fonts/JustAnotherHand-regular.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AbrilFatface-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Poppins-regular.fntdata"/><Relationship Id="rId30" Type="http://schemas.openxmlformats.org/officeDocument/2006/relationships/font" Target="fonts/Griffy-regular.fntdata"/><Relationship Id="rId11" Type="http://schemas.openxmlformats.org/officeDocument/2006/relationships/slide" Target="slides/slide6.xml"/><Relationship Id="rId33" Type="http://schemas.openxmlformats.org/officeDocument/2006/relationships/font" Target="fonts/Poppins-italic.fntdata"/><Relationship Id="rId10" Type="http://schemas.openxmlformats.org/officeDocument/2006/relationships/slide" Target="slides/slide5.xml"/><Relationship Id="rId32" Type="http://schemas.openxmlformats.org/officeDocument/2006/relationships/font" Target="fonts/Poppins-bold.fntdata"/><Relationship Id="rId13" Type="http://schemas.openxmlformats.org/officeDocument/2006/relationships/slide" Target="slides/slide8.xml"/><Relationship Id="rId35" Type="http://schemas.openxmlformats.org/officeDocument/2006/relationships/font" Target="fonts/BarlowCondensed-regular.fntdata"/><Relationship Id="rId12" Type="http://schemas.openxmlformats.org/officeDocument/2006/relationships/slide" Target="slides/slide7.xml"/><Relationship Id="rId34" Type="http://schemas.openxmlformats.org/officeDocument/2006/relationships/font" Target="fonts/Poppins-boldItalic.fntdata"/><Relationship Id="rId15" Type="http://schemas.openxmlformats.org/officeDocument/2006/relationships/slide" Target="slides/slide10.xml"/><Relationship Id="rId37" Type="http://schemas.openxmlformats.org/officeDocument/2006/relationships/font" Target="fonts/BarlowCondensed-italic.fntdata"/><Relationship Id="rId14" Type="http://schemas.openxmlformats.org/officeDocument/2006/relationships/slide" Target="slides/slide9.xml"/><Relationship Id="rId36" Type="http://schemas.openxmlformats.org/officeDocument/2006/relationships/font" Target="fonts/BarlowCondensed-bold.fntdata"/><Relationship Id="rId17" Type="http://schemas.openxmlformats.org/officeDocument/2006/relationships/slide" Target="slides/slide12.xml"/><Relationship Id="rId39" Type="http://schemas.openxmlformats.org/officeDocument/2006/relationships/font" Target="fonts/ComingSoon-regular.fntdata"/><Relationship Id="rId16" Type="http://schemas.openxmlformats.org/officeDocument/2006/relationships/slide" Target="slides/slide11.xml"/><Relationship Id="rId38" Type="http://schemas.openxmlformats.org/officeDocument/2006/relationships/font" Target="fonts/BarlowCondensed-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0" name="Google Shape;27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4" name="Google Shape;334;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5" name="Google Shape;375;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8" name="Google Shape;60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0" name="Google Shape;65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8" name="Google Shape;658;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8" name="Google Shape;668;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6" name="Google Shape;676;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 name="Google Shape;143;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2" name="Shape 682"/>
        <p:cNvGrpSpPr/>
        <p:nvPr/>
      </p:nvGrpSpPr>
      <p:grpSpPr>
        <a:xfrm>
          <a:off x="0" y="0"/>
          <a:ext cx="0" cy="0"/>
          <a:chOff x="0" y="0"/>
          <a:chExt cx="0" cy="0"/>
        </a:xfrm>
      </p:grpSpPr>
      <p:sp>
        <p:nvSpPr>
          <p:cNvPr id="683" name="Google Shape;68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4" name="Google Shape;68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4" name="Google Shape;69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0" name="Google Shape;70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9" name="Shape 999"/>
        <p:cNvGrpSpPr/>
        <p:nvPr/>
      </p:nvGrpSpPr>
      <p:grpSpPr>
        <a:xfrm>
          <a:off x="0" y="0"/>
          <a:ext cx="0" cy="0"/>
          <a:chOff x="0" y="0"/>
          <a:chExt cx="0" cy="0"/>
        </a:xfrm>
      </p:grpSpPr>
      <p:sp>
        <p:nvSpPr>
          <p:cNvPr id="1000" name="Google Shape;1000;p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1" name="Google Shape;100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3" name="Google Shape;16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7" name="Google Shape;18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7" name="Google Shape;20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8" name="Google Shape;21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5.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10.png"/><Relationship Id="rId12" Type="http://schemas.openxmlformats.org/officeDocument/2006/relationships/image" Target="../media/image8.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2" name="Shape 12"/>
        <p:cNvGrpSpPr/>
        <p:nvPr/>
      </p:nvGrpSpPr>
      <p:grpSpPr>
        <a:xfrm>
          <a:off x="0" y="0"/>
          <a:ext cx="0" cy="0"/>
          <a:chOff x="0" y="0"/>
          <a:chExt cx="0" cy="0"/>
        </a:xfrm>
      </p:grpSpPr>
      <p:sp>
        <p:nvSpPr>
          <p:cNvPr id="13" name="Google Shape;13;p2"/>
          <p:cNvSpPr txBox="1"/>
          <p:nvPr>
            <p:ph type="title"/>
          </p:nvPr>
        </p:nvSpPr>
        <p:spPr>
          <a:xfrm>
            <a:off x="3498300" y="1591025"/>
            <a:ext cx="51954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6000"/>
              <a:buNone/>
              <a:defRPr sz="6000"/>
            </a:lvl1pPr>
            <a:lvl2pPr lvl="1" algn="ctr">
              <a:lnSpc>
                <a:spcPct val="100000"/>
              </a:lnSpc>
              <a:spcBef>
                <a:spcPts val="0"/>
              </a:spcBef>
              <a:spcAft>
                <a:spcPts val="0"/>
              </a:spcAft>
              <a:buSzPts val="9000"/>
              <a:buNone/>
              <a:defRPr sz="9000"/>
            </a:lvl2pPr>
            <a:lvl3pPr lvl="2" algn="ctr">
              <a:lnSpc>
                <a:spcPct val="100000"/>
              </a:lnSpc>
              <a:spcBef>
                <a:spcPts val="0"/>
              </a:spcBef>
              <a:spcAft>
                <a:spcPts val="0"/>
              </a:spcAft>
              <a:buSzPts val="9000"/>
              <a:buNone/>
              <a:defRPr sz="9000"/>
            </a:lvl3pPr>
            <a:lvl4pPr lvl="3" algn="ctr">
              <a:lnSpc>
                <a:spcPct val="100000"/>
              </a:lnSpc>
              <a:spcBef>
                <a:spcPts val="0"/>
              </a:spcBef>
              <a:spcAft>
                <a:spcPts val="0"/>
              </a:spcAft>
              <a:buSzPts val="9000"/>
              <a:buNone/>
              <a:defRPr sz="9000"/>
            </a:lvl4pPr>
            <a:lvl5pPr lvl="4" algn="ctr">
              <a:lnSpc>
                <a:spcPct val="100000"/>
              </a:lnSpc>
              <a:spcBef>
                <a:spcPts val="0"/>
              </a:spcBef>
              <a:spcAft>
                <a:spcPts val="0"/>
              </a:spcAft>
              <a:buSzPts val="9000"/>
              <a:buNone/>
              <a:defRPr sz="9000"/>
            </a:lvl5pPr>
            <a:lvl6pPr lvl="5" algn="ctr">
              <a:lnSpc>
                <a:spcPct val="100000"/>
              </a:lnSpc>
              <a:spcBef>
                <a:spcPts val="0"/>
              </a:spcBef>
              <a:spcAft>
                <a:spcPts val="0"/>
              </a:spcAft>
              <a:buSzPts val="9000"/>
              <a:buNone/>
              <a:defRPr sz="9000"/>
            </a:lvl6pPr>
            <a:lvl7pPr lvl="6" algn="ctr">
              <a:lnSpc>
                <a:spcPct val="100000"/>
              </a:lnSpc>
              <a:spcBef>
                <a:spcPts val="0"/>
              </a:spcBef>
              <a:spcAft>
                <a:spcPts val="0"/>
              </a:spcAft>
              <a:buSzPts val="9000"/>
              <a:buNone/>
              <a:defRPr sz="9000"/>
            </a:lvl7pPr>
            <a:lvl8pPr lvl="7" algn="ctr">
              <a:lnSpc>
                <a:spcPct val="100000"/>
              </a:lnSpc>
              <a:spcBef>
                <a:spcPts val="0"/>
              </a:spcBef>
              <a:spcAft>
                <a:spcPts val="0"/>
              </a:spcAft>
              <a:buSzPts val="9000"/>
              <a:buNone/>
              <a:defRPr sz="9000"/>
            </a:lvl8pPr>
            <a:lvl9pPr lvl="8" algn="ctr">
              <a:lnSpc>
                <a:spcPct val="100000"/>
              </a:lnSpc>
              <a:spcBef>
                <a:spcPts val="0"/>
              </a:spcBef>
              <a:spcAft>
                <a:spcPts val="0"/>
              </a:spcAft>
              <a:buSzPts val="9000"/>
              <a:buNone/>
              <a:defRPr sz="9000"/>
            </a:lvl9pPr>
          </a:lstStyle>
          <a:p/>
        </p:txBody>
      </p:sp>
      <p:sp>
        <p:nvSpPr>
          <p:cNvPr id="14" name="Google Shape;14;p2"/>
          <p:cNvSpPr txBox="1"/>
          <p:nvPr>
            <p:ph idx="1" type="subTitle"/>
          </p:nvPr>
        </p:nvSpPr>
        <p:spPr>
          <a:xfrm>
            <a:off x="496175" y="5663050"/>
            <a:ext cx="11281200" cy="717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1900"/>
              <a:buNone/>
              <a:defRPr/>
            </a:lvl1pPr>
            <a:lvl2pPr lvl="1" algn="ctr">
              <a:lnSpc>
                <a:spcPct val="115000"/>
              </a:lnSpc>
              <a:spcBef>
                <a:spcPts val="2100"/>
              </a:spcBef>
              <a:spcAft>
                <a:spcPts val="0"/>
              </a:spcAft>
              <a:buSzPts val="1900"/>
              <a:buNone/>
              <a:defRPr/>
            </a:lvl2pPr>
            <a:lvl3pPr lvl="2" algn="ctr">
              <a:lnSpc>
                <a:spcPct val="115000"/>
              </a:lnSpc>
              <a:spcBef>
                <a:spcPts val="2100"/>
              </a:spcBef>
              <a:spcAft>
                <a:spcPts val="0"/>
              </a:spcAft>
              <a:buSzPts val="1900"/>
              <a:buNone/>
              <a:defRPr/>
            </a:lvl3pPr>
            <a:lvl4pPr lvl="3" algn="ctr">
              <a:lnSpc>
                <a:spcPct val="115000"/>
              </a:lnSpc>
              <a:spcBef>
                <a:spcPts val="2100"/>
              </a:spcBef>
              <a:spcAft>
                <a:spcPts val="0"/>
              </a:spcAft>
              <a:buSzPts val="1900"/>
              <a:buNone/>
              <a:defRPr/>
            </a:lvl4pPr>
            <a:lvl5pPr lvl="4" algn="ctr">
              <a:lnSpc>
                <a:spcPct val="115000"/>
              </a:lnSpc>
              <a:spcBef>
                <a:spcPts val="2100"/>
              </a:spcBef>
              <a:spcAft>
                <a:spcPts val="0"/>
              </a:spcAft>
              <a:buSzPts val="1900"/>
              <a:buNone/>
              <a:defRPr/>
            </a:lvl5pPr>
            <a:lvl6pPr lvl="5" algn="ctr">
              <a:lnSpc>
                <a:spcPct val="115000"/>
              </a:lnSpc>
              <a:spcBef>
                <a:spcPts val="2100"/>
              </a:spcBef>
              <a:spcAft>
                <a:spcPts val="0"/>
              </a:spcAft>
              <a:buSzPts val="1900"/>
              <a:buNone/>
              <a:defRPr/>
            </a:lvl6pPr>
            <a:lvl7pPr lvl="6" algn="ctr">
              <a:lnSpc>
                <a:spcPct val="115000"/>
              </a:lnSpc>
              <a:spcBef>
                <a:spcPts val="2100"/>
              </a:spcBef>
              <a:spcAft>
                <a:spcPts val="0"/>
              </a:spcAft>
              <a:buSzPts val="1900"/>
              <a:buNone/>
              <a:defRPr/>
            </a:lvl7pPr>
            <a:lvl8pPr lvl="7" algn="ctr">
              <a:lnSpc>
                <a:spcPct val="115000"/>
              </a:lnSpc>
              <a:spcBef>
                <a:spcPts val="2100"/>
              </a:spcBef>
              <a:spcAft>
                <a:spcPts val="0"/>
              </a:spcAft>
              <a:buSzPts val="1900"/>
              <a:buNone/>
              <a:defRPr/>
            </a:lvl8pPr>
            <a:lvl9pPr lvl="8" algn="ctr">
              <a:lnSpc>
                <a:spcPct val="115000"/>
              </a:lnSpc>
              <a:spcBef>
                <a:spcPts val="2100"/>
              </a:spcBef>
              <a:spcAft>
                <a:spcPts val="2100"/>
              </a:spcAft>
              <a:buSzPts val="19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49" name="Shape 49"/>
        <p:cNvGrpSpPr/>
        <p:nvPr/>
      </p:nvGrpSpPr>
      <p:grpSpPr>
        <a:xfrm>
          <a:off x="0" y="0"/>
          <a:ext cx="0" cy="0"/>
          <a:chOff x="0" y="0"/>
          <a:chExt cx="0" cy="0"/>
        </a:xfrm>
      </p:grpSpPr>
      <p:sp>
        <p:nvSpPr>
          <p:cNvPr id="50" name="Google Shape;50;p11"/>
          <p:cNvSpPr txBox="1"/>
          <p:nvPr>
            <p:ph type="title"/>
          </p:nvPr>
        </p:nvSpPr>
        <p:spPr>
          <a:xfrm>
            <a:off x="411275" y="1727000"/>
            <a:ext cx="4458300" cy="23772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15000"/>
              <a:buNone/>
              <a:defRPr sz="15000"/>
            </a:lvl2pPr>
            <a:lvl3pPr lvl="2" algn="l">
              <a:lnSpc>
                <a:spcPct val="100000"/>
              </a:lnSpc>
              <a:spcBef>
                <a:spcPts val="0"/>
              </a:spcBef>
              <a:spcAft>
                <a:spcPts val="0"/>
              </a:spcAft>
              <a:buSzPts val="15000"/>
              <a:buNone/>
              <a:defRPr sz="15000"/>
            </a:lvl3pPr>
            <a:lvl4pPr lvl="3" algn="l">
              <a:lnSpc>
                <a:spcPct val="100000"/>
              </a:lnSpc>
              <a:spcBef>
                <a:spcPts val="0"/>
              </a:spcBef>
              <a:spcAft>
                <a:spcPts val="0"/>
              </a:spcAft>
              <a:buSzPts val="15000"/>
              <a:buNone/>
              <a:defRPr sz="15000"/>
            </a:lvl4pPr>
            <a:lvl5pPr lvl="4" algn="l">
              <a:lnSpc>
                <a:spcPct val="100000"/>
              </a:lnSpc>
              <a:spcBef>
                <a:spcPts val="0"/>
              </a:spcBef>
              <a:spcAft>
                <a:spcPts val="0"/>
              </a:spcAft>
              <a:buSzPts val="15000"/>
              <a:buNone/>
              <a:defRPr sz="15000"/>
            </a:lvl5pPr>
            <a:lvl6pPr lvl="5" algn="l">
              <a:lnSpc>
                <a:spcPct val="100000"/>
              </a:lnSpc>
              <a:spcBef>
                <a:spcPts val="0"/>
              </a:spcBef>
              <a:spcAft>
                <a:spcPts val="0"/>
              </a:spcAft>
              <a:buSzPts val="15000"/>
              <a:buNone/>
              <a:defRPr sz="15000"/>
            </a:lvl6pPr>
            <a:lvl7pPr lvl="6" algn="l">
              <a:lnSpc>
                <a:spcPct val="100000"/>
              </a:lnSpc>
              <a:spcBef>
                <a:spcPts val="0"/>
              </a:spcBef>
              <a:spcAft>
                <a:spcPts val="0"/>
              </a:spcAft>
              <a:buSzPts val="15000"/>
              <a:buNone/>
              <a:defRPr sz="15000"/>
            </a:lvl7pPr>
            <a:lvl8pPr lvl="7" algn="l">
              <a:lnSpc>
                <a:spcPct val="100000"/>
              </a:lnSpc>
              <a:spcBef>
                <a:spcPts val="0"/>
              </a:spcBef>
              <a:spcAft>
                <a:spcPts val="0"/>
              </a:spcAft>
              <a:buSzPts val="15000"/>
              <a:buNone/>
              <a:defRPr sz="15000"/>
            </a:lvl8pPr>
            <a:lvl9pPr lvl="8" algn="l">
              <a:lnSpc>
                <a:spcPct val="100000"/>
              </a:lnSpc>
              <a:spcBef>
                <a:spcPts val="0"/>
              </a:spcBef>
              <a:spcAft>
                <a:spcPts val="0"/>
              </a:spcAft>
              <a:buSzPts val="15000"/>
              <a:buNone/>
              <a:defRPr sz="15000"/>
            </a:lvl9pPr>
          </a:lstStyle>
          <a:p/>
        </p:txBody>
      </p:sp>
      <p:sp>
        <p:nvSpPr>
          <p:cNvPr id="51" name="Google Shape;51;p11"/>
          <p:cNvSpPr txBox="1"/>
          <p:nvPr>
            <p:ph idx="1" type="subTitle"/>
          </p:nvPr>
        </p:nvSpPr>
        <p:spPr>
          <a:xfrm>
            <a:off x="411275" y="5029775"/>
            <a:ext cx="44583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sz="1800"/>
            </a:lvl1pPr>
            <a:lvl2pPr lvl="1" algn="l">
              <a:lnSpc>
                <a:spcPct val="115000"/>
              </a:lnSpc>
              <a:spcBef>
                <a:spcPts val="2100"/>
              </a:spcBef>
              <a:spcAft>
                <a:spcPts val="0"/>
              </a:spcAft>
              <a:buSzPts val="1800"/>
              <a:buNone/>
              <a:defRPr sz="1800"/>
            </a:lvl2pPr>
            <a:lvl3pPr lvl="2" algn="l">
              <a:lnSpc>
                <a:spcPct val="115000"/>
              </a:lnSpc>
              <a:spcBef>
                <a:spcPts val="2100"/>
              </a:spcBef>
              <a:spcAft>
                <a:spcPts val="0"/>
              </a:spcAft>
              <a:buSzPts val="1800"/>
              <a:buNone/>
              <a:defRPr sz="1800"/>
            </a:lvl3pPr>
            <a:lvl4pPr lvl="3" algn="l">
              <a:lnSpc>
                <a:spcPct val="115000"/>
              </a:lnSpc>
              <a:spcBef>
                <a:spcPts val="2100"/>
              </a:spcBef>
              <a:spcAft>
                <a:spcPts val="0"/>
              </a:spcAft>
              <a:buSzPts val="1800"/>
              <a:buNone/>
              <a:defRPr sz="1800"/>
            </a:lvl4pPr>
            <a:lvl5pPr lvl="4" algn="l">
              <a:lnSpc>
                <a:spcPct val="115000"/>
              </a:lnSpc>
              <a:spcBef>
                <a:spcPts val="2100"/>
              </a:spcBef>
              <a:spcAft>
                <a:spcPts val="0"/>
              </a:spcAft>
              <a:buSzPts val="1800"/>
              <a:buNone/>
              <a:defRPr sz="1800"/>
            </a:lvl5pPr>
            <a:lvl6pPr lvl="5" algn="l">
              <a:lnSpc>
                <a:spcPct val="115000"/>
              </a:lnSpc>
              <a:spcBef>
                <a:spcPts val="2100"/>
              </a:spcBef>
              <a:spcAft>
                <a:spcPts val="0"/>
              </a:spcAft>
              <a:buSzPts val="1800"/>
              <a:buNone/>
              <a:defRPr sz="1800"/>
            </a:lvl6pPr>
            <a:lvl7pPr lvl="6" algn="l">
              <a:lnSpc>
                <a:spcPct val="115000"/>
              </a:lnSpc>
              <a:spcBef>
                <a:spcPts val="2100"/>
              </a:spcBef>
              <a:spcAft>
                <a:spcPts val="0"/>
              </a:spcAft>
              <a:buSzPts val="1800"/>
              <a:buNone/>
              <a:defRPr sz="1800"/>
            </a:lvl7pPr>
            <a:lvl8pPr lvl="7" algn="l">
              <a:lnSpc>
                <a:spcPct val="115000"/>
              </a:lnSpc>
              <a:spcBef>
                <a:spcPts val="2100"/>
              </a:spcBef>
              <a:spcAft>
                <a:spcPts val="0"/>
              </a:spcAft>
              <a:buSzPts val="1800"/>
              <a:buNone/>
              <a:defRPr sz="1800"/>
            </a:lvl8pPr>
            <a:lvl9pPr lvl="8" algn="l">
              <a:lnSpc>
                <a:spcPct val="115000"/>
              </a:lnSpc>
              <a:spcBef>
                <a:spcPts val="2100"/>
              </a:spcBef>
              <a:spcAft>
                <a:spcPts val="2100"/>
              </a:spcAft>
              <a:buSzPts val="1800"/>
              <a:buNone/>
              <a:defRPr sz="1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52" name="Shape 52"/>
        <p:cNvGrpSpPr/>
        <p:nvPr/>
      </p:nvGrpSpPr>
      <p:grpSpPr>
        <a:xfrm>
          <a:off x="0" y="0"/>
          <a:ext cx="0" cy="0"/>
          <a:chOff x="0" y="0"/>
          <a:chExt cx="0" cy="0"/>
        </a:xfrm>
      </p:grpSpPr>
      <p:sp>
        <p:nvSpPr>
          <p:cNvPr id="53" name="Google Shape;53;p12"/>
          <p:cNvSpPr txBox="1"/>
          <p:nvPr>
            <p:ph type="title"/>
          </p:nvPr>
        </p:nvSpPr>
        <p:spPr>
          <a:xfrm>
            <a:off x="2703038" y="1918250"/>
            <a:ext cx="3510300" cy="12573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p:txBody>
      </p:sp>
      <p:sp>
        <p:nvSpPr>
          <p:cNvPr id="54" name="Google Shape;54;p12"/>
          <p:cNvSpPr txBox="1"/>
          <p:nvPr>
            <p:ph idx="2" type="title"/>
          </p:nvPr>
        </p:nvSpPr>
        <p:spPr>
          <a:xfrm>
            <a:off x="774875" y="440975"/>
            <a:ext cx="110013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lvl1pPr>
            <a:lvl2pPr lvl="1"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9pPr>
          </a:lstStyle>
          <a:p/>
        </p:txBody>
      </p:sp>
      <p:sp>
        <p:nvSpPr>
          <p:cNvPr id="55" name="Google Shape;55;p12"/>
          <p:cNvSpPr txBox="1"/>
          <p:nvPr>
            <p:ph idx="3" type="title"/>
          </p:nvPr>
        </p:nvSpPr>
        <p:spPr>
          <a:xfrm>
            <a:off x="2703038" y="3582888"/>
            <a:ext cx="3510300" cy="12573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p:txBody>
      </p:sp>
      <p:sp>
        <p:nvSpPr>
          <p:cNvPr id="56" name="Google Shape;56;p12"/>
          <p:cNvSpPr txBox="1"/>
          <p:nvPr>
            <p:ph idx="4" type="title"/>
          </p:nvPr>
        </p:nvSpPr>
        <p:spPr>
          <a:xfrm>
            <a:off x="2703038" y="5247525"/>
            <a:ext cx="3510300" cy="12573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p:txBody>
      </p:sp>
      <p:sp>
        <p:nvSpPr>
          <p:cNvPr id="57" name="Google Shape;57;p12"/>
          <p:cNvSpPr txBox="1"/>
          <p:nvPr>
            <p:ph idx="1" type="body"/>
          </p:nvPr>
        </p:nvSpPr>
        <p:spPr>
          <a:xfrm>
            <a:off x="6269900" y="5399925"/>
            <a:ext cx="5448600" cy="925200"/>
          </a:xfrm>
          <a:prstGeom prst="rect">
            <a:avLst/>
          </a:prstGeom>
          <a:noFill/>
          <a:ln>
            <a:noFill/>
          </a:ln>
        </p:spPr>
        <p:txBody>
          <a:bodyPr anchorCtr="0" anchor="b" bIns="121900" lIns="121900" spcFirstLastPara="1" rIns="121900" wrap="square" tIns="121900">
            <a:noAutofit/>
          </a:bodyPr>
          <a:lstStyle>
            <a:lvl1pPr indent="-355600" lvl="0" marL="457200" algn="l">
              <a:lnSpc>
                <a:spcPct val="100000"/>
              </a:lnSpc>
              <a:spcBef>
                <a:spcPts val="0"/>
              </a:spcBef>
              <a:spcAft>
                <a:spcPts val="0"/>
              </a:spcAft>
              <a:buSzPts val="2000"/>
              <a:buChar char="●"/>
              <a:defRPr/>
            </a:lvl1pPr>
            <a:lvl2pPr indent="-355600" lvl="1" marL="914400" algn="l">
              <a:lnSpc>
                <a:spcPct val="100000"/>
              </a:lnSpc>
              <a:spcBef>
                <a:spcPts val="0"/>
              </a:spcBef>
              <a:spcAft>
                <a:spcPts val="0"/>
              </a:spcAft>
              <a:buSzPts val="2000"/>
              <a:buChar char="○"/>
              <a:defRPr/>
            </a:lvl2pPr>
            <a:lvl3pPr indent="-355600" lvl="2" marL="1371600" algn="l">
              <a:lnSpc>
                <a:spcPct val="100000"/>
              </a:lnSpc>
              <a:spcBef>
                <a:spcPts val="0"/>
              </a:spcBef>
              <a:spcAft>
                <a:spcPts val="0"/>
              </a:spcAft>
              <a:buSzPts val="2000"/>
              <a:buChar char="■"/>
              <a:defRPr/>
            </a:lvl3pPr>
            <a:lvl4pPr indent="-355600" lvl="3" marL="1828800" algn="l">
              <a:lnSpc>
                <a:spcPct val="100000"/>
              </a:lnSpc>
              <a:spcBef>
                <a:spcPts val="0"/>
              </a:spcBef>
              <a:spcAft>
                <a:spcPts val="0"/>
              </a:spcAft>
              <a:buSzPts val="2000"/>
              <a:buChar char="●"/>
              <a:defRPr/>
            </a:lvl4pPr>
            <a:lvl5pPr indent="-355600" lvl="4" marL="2286000" algn="l">
              <a:lnSpc>
                <a:spcPct val="100000"/>
              </a:lnSpc>
              <a:spcBef>
                <a:spcPts val="0"/>
              </a:spcBef>
              <a:spcAft>
                <a:spcPts val="0"/>
              </a:spcAft>
              <a:buSzPts val="2000"/>
              <a:buChar char="○"/>
              <a:defRPr/>
            </a:lvl5pPr>
            <a:lvl6pPr indent="-355600" lvl="5" marL="2743200" algn="l">
              <a:lnSpc>
                <a:spcPct val="100000"/>
              </a:lnSpc>
              <a:spcBef>
                <a:spcPts val="0"/>
              </a:spcBef>
              <a:spcAft>
                <a:spcPts val="0"/>
              </a:spcAft>
              <a:buSzPts val="2000"/>
              <a:buChar char="■"/>
              <a:defRPr/>
            </a:lvl6pPr>
            <a:lvl7pPr indent="-355600" lvl="6" marL="3200400" algn="l">
              <a:lnSpc>
                <a:spcPct val="100000"/>
              </a:lnSpc>
              <a:spcBef>
                <a:spcPts val="0"/>
              </a:spcBef>
              <a:spcAft>
                <a:spcPts val="0"/>
              </a:spcAft>
              <a:buSzPts val="2000"/>
              <a:buChar char="●"/>
              <a:defRPr/>
            </a:lvl7pPr>
            <a:lvl8pPr indent="-355600" lvl="7" marL="3657600" algn="l">
              <a:lnSpc>
                <a:spcPct val="100000"/>
              </a:lnSpc>
              <a:spcBef>
                <a:spcPts val="0"/>
              </a:spcBef>
              <a:spcAft>
                <a:spcPts val="0"/>
              </a:spcAft>
              <a:buSzPts val="2000"/>
              <a:buChar char="○"/>
              <a:defRPr/>
            </a:lvl8pPr>
            <a:lvl9pPr indent="-355600" lvl="8" marL="4114800" algn="l">
              <a:lnSpc>
                <a:spcPct val="100000"/>
              </a:lnSpc>
              <a:spcBef>
                <a:spcPts val="0"/>
              </a:spcBef>
              <a:spcAft>
                <a:spcPts val="0"/>
              </a:spcAft>
              <a:buSzPts val="2000"/>
              <a:buChar char="■"/>
              <a:defRPr/>
            </a:lvl9pPr>
          </a:lstStyle>
          <a:p/>
        </p:txBody>
      </p:sp>
      <p:sp>
        <p:nvSpPr>
          <p:cNvPr id="58" name="Google Shape;58;p12"/>
          <p:cNvSpPr txBox="1"/>
          <p:nvPr>
            <p:ph idx="5" type="body"/>
          </p:nvPr>
        </p:nvSpPr>
        <p:spPr>
          <a:xfrm>
            <a:off x="6269900" y="3657625"/>
            <a:ext cx="5448600" cy="925200"/>
          </a:xfrm>
          <a:prstGeom prst="rect">
            <a:avLst/>
          </a:prstGeom>
          <a:noFill/>
          <a:ln>
            <a:noFill/>
          </a:ln>
        </p:spPr>
        <p:txBody>
          <a:bodyPr anchorCtr="0" anchor="b" bIns="121900" lIns="121900" spcFirstLastPara="1" rIns="121900" wrap="square" tIns="121900">
            <a:noAutofit/>
          </a:bodyPr>
          <a:lstStyle>
            <a:lvl1pPr indent="-355600" lvl="0" marL="457200" algn="l">
              <a:lnSpc>
                <a:spcPct val="100000"/>
              </a:lnSpc>
              <a:spcBef>
                <a:spcPts val="0"/>
              </a:spcBef>
              <a:spcAft>
                <a:spcPts val="0"/>
              </a:spcAft>
              <a:buSzPts val="2000"/>
              <a:buChar char="●"/>
              <a:defRPr/>
            </a:lvl1pPr>
            <a:lvl2pPr indent="-355600" lvl="1" marL="914400" algn="l">
              <a:lnSpc>
                <a:spcPct val="100000"/>
              </a:lnSpc>
              <a:spcBef>
                <a:spcPts val="0"/>
              </a:spcBef>
              <a:spcAft>
                <a:spcPts val="0"/>
              </a:spcAft>
              <a:buSzPts val="2000"/>
              <a:buChar char="○"/>
              <a:defRPr/>
            </a:lvl2pPr>
            <a:lvl3pPr indent="-355600" lvl="2" marL="1371600" algn="l">
              <a:lnSpc>
                <a:spcPct val="100000"/>
              </a:lnSpc>
              <a:spcBef>
                <a:spcPts val="0"/>
              </a:spcBef>
              <a:spcAft>
                <a:spcPts val="0"/>
              </a:spcAft>
              <a:buSzPts val="2000"/>
              <a:buChar char="■"/>
              <a:defRPr/>
            </a:lvl3pPr>
            <a:lvl4pPr indent="-355600" lvl="3" marL="1828800" algn="l">
              <a:lnSpc>
                <a:spcPct val="100000"/>
              </a:lnSpc>
              <a:spcBef>
                <a:spcPts val="0"/>
              </a:spcBef>
              <a:spcAft>
                <a:spcPts val="0"/>
              </a:spcAft>
              <a:buSzPts val="2000"/>
              <a:buChar char="●"/>
              <a:defRPr/>
            </a:lvl4pPr>
            <a:lvl5pPr indent="-355600" lvl="4" marL="2286000" algn="l">
              <a:lnSpc>
                <a:spcPct val="100000"/>
              </a:lnSpc>
              <a:spcBef>
                <a:spcPts val="0"/>
              </a:spcBef>
              <a:spcAft>
                <a:spcPts val="0"/>
              </a:spcAft>
              <a:buSzPts val="2000"/>
              <a:buChar char="○"/>
              <a:defRPr/>
            </a:lvl5pPr>
            <a:lvl6pPr indent="-355600" lvl="5" marL="2743200" algn="l">
              <a:lnSpc>
                <a:spcPct val="100000"/>
              </a:lnSpc>
              <a:spcBef>
                <a:spcPts val="0"/>
              </a:spcBef>
              <a:spcAft>
                <a:spcPts val="0"/>
              </a:spcAft>
              <a:buSzPts val="2000"/>
              <a:buChar char="■"/>
              <a:defRPr/>
            </a:lvl6pPr>
            <a:lvl7pPr indent="-355600" lvl="6" marL="3200400" algn="l">
              <a:lnSpc>
                <a:spcPct val="100000"/>
              </a:lnSpc>
              <a:spcBef>
                <a:spcPts val="0"/>
              </a:spcBef>
              <a:spcAft>
                <a:spcPts val="0"/>
              </a:spcAft>
              <a:buSzPts val="2000"/>
              <a:buChar char="●"/>
              <a:defRPr/>
            </a:lvl7pPr>
            <a:lvl8pPr indent="-355600" lvl="7" marL="3657600" algn="l">
              <a:lnSpc>
                <a:spcPct val="100000"/>
              </a:lnSpc>
              <a:spcBef>
                <a:spcPts val="0"/>
              </a:spcBef>
              <a:spcAft>
                <a:spcPts val="0"/>
              </a:spcAft>
              <a:buSzPts val="2000"/>
              <a:buChar char="○"/>
              <a:defRPr/>
            </a:lvl8pPr>
            <a:lvl9pPr indent="-355600" lvl="8" marL="4114800" algn="l">
              <a:lnSpc>
                <a:spcPct val="100000"/>
              </a:lnSpc>
              <a:spcBef>
                <a:spcPts val="0"/>
              </a:spcBef>
              <a:spcAft>
                <a:spcPts val="0"/>
              </a:spcAft>
              <a:buSzPts val="2000"/>
              <a:buChar char="■"/>
              <a:defRPr/>
            </a:lvl9pPr>
          </a:lstStyle>
          <a:p/>
        </p:txBody>
      </p:sp>
      <p:sp>
        <p:nvSpPr>
          <p:cNvPr id="59" name="Google Shape;59;p12"/>
          <p:cNvSpPr txBox="1"/>
          <p:nvPr>
            <p:ph idx="6" type="body"/>
          </p:nvPr>
        </p:nvSpPr>
        <p:spPr>
          <a:xfrm>
            <a:off x="6269900" y="1915325"/>
            <a:ext cx="5448600" cy="925200"/>
          </a:xfrm>
          <a:prstGeom prst="rect">
            <a:avLst/>
          </a:prstGeom>
          <a:noFill/>
          <a:ln>
            <a:noFill/>
          </a:ln>
        </p:spPr>
        <p:txBody>
          <a:bodyPr anchorCtr="0" anchor="b" bIns="121900" lIns="121900" spcFirstLastPara="1" rIns="121900" wrap="square" tIns="121900">
            <a:noAutofit/>
          </a:bodyPr>
          <a:lstStyle>
            <a:lvl1pPr indent="-355600" lvl="0" marL="457200" algn="l">
              <a:lnSpc>
                <a:spcPct val="100000"/>
              </a:lnSpc>
              <a:spcBef>
                <a:spcPts val="0"/>
              </a:spcBef>
              <a:spcAft>
                <a:spcPts val="0"/>
              </a:spcAft>
              <a:buSzPts val="2000"/>
              <a:buChar char="●"/>
              <a:defRPr/>
            </a:lvl1pPr>
            <a:lvl2pPr indent="-355600" lvl="1" marL="914400" algn="l">
              <a:lnSpc>
                <a:spcPct val="100000"/>
              </a:lnSpc>
              <a:spcBef>
                <a:spcPts val="0"/>
              </a:spcBef>
              <a:spcAft>
                <a:spcPts val="0"/>
              </a:spcAft>
              <a:buSzPts val="2000"/>
              <a:buChar char="○"/>
              <a:defRPr/>
            </a:lvl2pPr>
            <a:lvl3pPr indent="-355600" lvl="2" marL="1371600" algn="l">
              <a:lnSpc>
                <a:spcPct val="100000"/>
              </a:lnSpc>
              <a:spcBef>
                <a:spcPts val="0"/>
              </a:spcBef>
              <a:spcAft>
                <a:spcPts val="0"/>
              </a:spcAft>
              <a:buSzPts val="2000"/>
              <a:buChar char="■"/>
              <a:defRPr/>
            </a:lvl3pPr>
            <a:lvl4pPr indent="-355600" lvl="3" marL="1828800" algn="l">
              <a:lnSpc>
                <a:spcPct val="100000"/>
              </a:lnSpc>
              <a:spcBef>
                <a:spcPts val="0"/>
              </a:spcBef>
              <a:spcAft>
                <a:spcPts val="0"/>
              </a:spcAft>
              <a:buSzPts val="2000"/>
              <a:buChar char="●"/>
              <a:defRPr/>
            </a:lvl4pPr>
            <a:lvl5pPr indent="-355600" lvl="4" marL="2286000" algn="l">
              <a:lnSpc>
                <a:spcPct val="100000"/>
              </a:lnSpc>
              <a:spcBef>
                <a:spcPts val="0"/>
              </a:spcBef>
              <a:spcAft>
                <a:spcPts val="0"/>
              </a:spcAft>
              <a:buSzPts val="2000"/>
              <a:buChar char="○"/>
              <a:defRPr/>
            </a:lvl5pPr>
            <a:lvl6pPr indent="-355600" lvl="5" marL="2743200" algn="l">
              <a:lnSpc>
                <a:spcPct val="100000"/>
              </a:lnSpc>
              <a:spcBef>
                <a:spcPts val="0"/>
              </a:spcBef>
              <a:spcAft>
                <a:spcPts val="0"/>
              </a:spcAft>
              <a:buSzPts val="2000"/>
              <a:buChar char="■"/>
              <a:defRPr/>
            </a:lvl6pPr>
            <a:lvl7pPr indent="-355600" lvl="6" marL="3200400" algn="l">
              <a:lnSpc>
                <a:spcPct val="100000"/>
              </a:lnSpc>
              <a:spcBef>
                <a:spcPts val="0"/>
              </a:spcBef>
              <a:spcAft>
                <a:spcPts val="0"/>
              </a:spcAft>
              <a:buSzPts val="2000"/>
              <a:buChar char="●"/>
              <a:defRPr/>
            </a:lvl7pPr>
            <a:lvl8pPr indent="-355600" lvl="7" marL="3657600" algn="l">
              <a:lnSpc>
                <a:spcPct val="100000"/>
              </a:lnSpc>
              <a:spcBef>
                <a:spcPts val="0"/>
              </a:spcBef>
              <a:spcAft>
                <a:spcPts val="0"/>
              </a:spcAft>
              <a:buSzPts val="2000"/>
              <a:buChar char="○"/>
              <a:defRPr/>
            </a:lvl8pPr>
            <a:lvl9pPr indent="-355600" lvl="8" marL="4114800" algn="l">
              <a:lnSpc>
                <a:spcPct val="100000"/>
              </a:lnSpc>
              <a:spcBef>
                <a:spcPts val="0"/>
              </a:spcBef>
              <a:spcAft>
                <a:spcPts val="0"/>
              </a:spcAft>
              <a:buSzPts val="20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60" name="Shape 60"/>
        <p:cNvGrpSpPr/>
        <p:nvPr/>
      </p:nvGrpSpPr>
      <p:grpSpPr>
        <a:xfrm>
          <a:off x="0" y="0"/>
          <a:ext cx="0" cy="0"/>
          <a:chOff x="0" y="0"/>
          <a:chExt cx="0" cy="0"/>
        </a:xfrm>
      </p:grpSpPr>
      <p:sp>
        <p:nvSpPr>
          <p:cNvPr id="61" name="Google Shape;61;p13"/>
          <p:cNvSpPr txBox="1"/>
          <p:nvPr>
            <p:ph idx="1" type="subTitle"/>
          </p:nvPr>
        </p:nvSpPr>
        <p:spPr>
          <a:xfrm>
            <a:off x="2910425" y="1858800"/>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2" name="Google Shape;62;p13"/>
          <p:cNvSpPr txBox="1"/>
          <p:nvPr>
            <p:ph idx="2" type="subTitle"/>
          </p:nvPr>
        </p:nvSpPr>
        <p:spPr>
          <a:xfrm>
            <a:off x="2910425" y="3410725"/>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3" name="Google Shape;63;p13"/>
          <p:cNvSpPr txBox="1"/>
          <p:nvPr>
            <p:ph idx="3" type="subTitle"/>
          </p:nvPr>
        </p:nvSpPr>
        <p:spPr>
          <a:xfrm>
            <a:off x="5807197" y="3363243"/>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4" name="Google Shape;64;p13"/>
          <p:cNvSpPr txBox="1"/>
          <p:nvPr>
            <p:ph idx="4" type="subTitle"/>
          </p:nvPr>
        </p:nvSpPr>
        <p:spPr>
          <a:xfrm>
            <a:off x="5807207" y="1876150"/>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5" name="Google Shape;65;p13"/>
          <p:cNvSpPr txBox="1"/>
          <p:nvPr>
            <p:ph idx="5" type="subTitle"/>
          </p:nvPr>
        </p:nvSpPr>
        <p:spPr>
          <a:xfrm>
            <a:off x="8823328" y="1840350"/>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6" name="Google Shape;66;p13"/>
          <p:cNvSpPr txBox="1"/>
          <p:nvPr>
            <p:ph idx="6" type="subTitle"/>
          </p:nvPr>
        </p:nvSpPr>
        <p:spPr>
          <a:xfrm>
            <a:off x="8823328" y="3345805"/>
            <a:ext cx="2545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67" name="Google Shape;67;p13"/>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68" name="Google Shape;68;p13"/>
          <p:cNvSpPr txBox="1"/>
          <p:nvPr>
            <p:ph idx="7" type="body"/>
          </p:nvPr>
        </p:nvSpPr>
        <p:spPr>
          <a:xfrm>
            <a:off x="5807207" y="2285000"/>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69" name="Google Shape;69;p13"/>
          <p:cNvSpPr txBox="1"/>
          <p:nvPr>
            <p:ph idx="8" type="body"/>
          </p:nvPr>
        </p:nvSpPr>
        <p:spPr>
          <a:xfrm>
            <a:off x="8823328" y="3762625"/>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70" name="Google Shape;70;p13"/>
          <p:cNvSpPr txBox="1"/>
          <p:nvPr>
            <p:ph idx="9" type="body"/>
          </p:nvPr>
        </p:nvSpPr>
        <p:spPr>
          <a:xfrm>
            <a:off x="8823328" y="2238625"/>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71" name="Google Shape;71;p13"/>
          <p:cNvSpPr txBox="1"/>
          <p:nvPr>
            <p:ph idx="13" type="body"/>
          </p:nvPr>
        </p:nvSpPr>
        <p:spPr>
          <a:xfrm>
            <a:off x="2910425" y="2285000"/>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72" name="Google Shape;72;p13"/>
          <p:cNvSpPr txBox="1"/>
          <p:nvPr>
            <p:ph idx="14" type="body"/>
          </p:nvPr>
        </p:nvSpPr>
        <p:spPr>
          <a:xfrm>
            <a:off x="5807197" y="3780063"/>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73" name="Google Shape;73;p13"/>
          <p:cNvSpPr txBox="1"/>
          <p:nvPr>
            <p:ph idx="15" type="body"/>
          </p:nvPr>
        </p:nvSpPr>
        <p:spPr>
          <a:xfrm>
            <a:off x="2910425" y="3809000"/>
            <a:ext cx="2545200" cy="8340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74" name="Shape 74"/>
        <p:cNvGrpSpPr/>
        <p:nvPr/>
      </p:nvGrpSpPr>
      <p:grpSpPr>
        <a:xfrm>
          <a:off x="0" y="0"/>
          <a:ext cx="0" cy="0"/>
          <a:chOff x="0" y="0"/>
          <a:chExt cx="0" cy="0"/>
        </a:xfrm>
      </p:grpSpPr>
      <p:sp>
        <p:nvSpPr>
          <p:cNvPr id="75" name="Google Shape;75;p14"/>
          <p:cNvSpPr txBox="1"/>
          <p:nvPr>
            <p:ph idx="1" type="subTitle"/>
          </p:nvPr>
        </p:nvSpPr>
        <p:spPr>
          <a:xfrm>
            <a:off x="8225931" y="1882375"/>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76" name="Google Shape;76;p14"/>
          <p:cNvSpPr txBox="1"/>
          <p:nvPr>
            <p:ph idx="2" type="subTitle"/>
          </p:nvPr>
        </p:nvSpPr>
        <p:spPr>
          <a:xfrm>
            <a:off x="8225931" y="4102757"/>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77" name="Google Shape;77;p14"/>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78" name="Google Shape;78;p14"/>
          <p:cNvSpPr txBox="1"/>
          <p:nvPr>
            <p:ph idx="3" type="body"/>
          </p:nvPr>
        </p:nvSpPr>
        <p:spPr>
          <a:xfrm>
            <a:off x="8225925" y="2318375"/>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79" name="Google Shape;79;p14"/>
          <p:cNvSpPr txBox="1"/>
          <p:nvPr>
            <p:ph idx="4" type="body"/>
          </p:nvPr>
        </p:nvSpPr>
        <p:spPr>
          <a:xfrm>
            <a:off x="8225925" y="4506700"/>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80" name="Shape 80"/>
        <p:cNvGrpSpPr/>
        <p:nvPr/>
      </p:nvGrpSpPr>
      <p:grpSpPr>
        <a:xfrm>
          <a:off x="0" y="0"/>
          <a:ext cx="0" cy="0"/>
          <a:chOff x="0" y="0"/>
          <a:chExt cx="0" cy="0"/>
        </a:xfrm>
      </p:grpSpPr>
      <p:sp>
        <p:nvSpPr>
          <p:cNvPr id="81" name="Google Shape;81;p15"/>
          <p:cNvSpPr txBox="1"/>
          <p:nvPr>
            <p:ph idx="1" type="subTitle"/>
          </p:nvPr>
        </p:nvSpPr>
        <p:spPr>
          <a:xfrm>
            <a:off x="415600"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82" name="Google Shape;82;p15"/>
          <p:cNvSpPr txBox="1"/>
          <p:nvPr>
            <p:ph idx="2" type="subTitle"/>
          </p:nvPr>
        </p:nvSpPr>
        <p:spPr>
          <a:xfrm>
            <a:off x="277537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83" name="Google Shape;83;p15"/>
          <p:cNvSpPr txBox="1"/>
          <p:nvPr>
            <p:ph idx="3" type="subTitle"/>
          </p:nvPr>
        </p:nvSpPr>
        <p:spPr>
          <a:xfrm>
            <a:off x="5135153"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84" name="Google Shape;84;p15"/>
          <p:cNvSpPr txBox="1"/>
          <p:nvPr>
            <p:ph idx="4" type="subTitle"/>
          </p:nvPr>
        </p:nvSpPr>
        <p:spPr>
          <a:xfrm>
            <a:off x="7494930" y="23425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85" name="Google Shape;85;p15"/>
          <p:cNvSpPr txBox="1"/>
          <p:nvPr>
            <p:ph idx="5" type="subTitle"/>
          </p:nvPr>
        </p:nvSpPr>
        <p:spPr>
          <a:xfrm>
            <a:off x="9854707" y="2316000"/>
            <a:ext cx="1997700"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200"/>
              <a:buNone/>
              <a:defRPr b="1" sz="2200"/>
            </a:lvl1pPr>
            <a:lvl2pPr lvl="1" algn="ctr">
              <a:lnSpc>
                <a:spcPct val="115000"/>
              </a:lnSpc>
              <a:spcBef>
                <a:spcPts val="2100"/>
              </a:spcBef>
              <a:spcAft>
                <a:spcPts val="0"/>
              </a:spcAft>
              <a:buSzPts val="2200"/>
              <a:buNone/>
              <a:defRPr b="1" sz="2200"/>
            </a:lvl2pPr>
            <a:lvl3pPr lvl="2" algn="ctr">
              <a:lnSpc>
                <a:spcPct val="115000"/>
              </a:lnSpc>
              <a:spcBef>
                <a:spcPts val="2100"/>
              </a:spcBef>
              <a:spcAft>
                <a:spcPts val="0"/>
              </a:spcAft>
              <a:buSzPts val="2200"/>
              <a:buNone/>
              <a:defRPr b="1" sz="2200"/>
            </a:lvl3pPr>
            <a:lvl4pPr lvl="3" algn="ctr">
              <a:lnSpc>
                <a:spcPct val="115000"/>
              </a:lnSpc>
              <a:spcBef>
                <a:spcPts val="2100"/>
              </a:spcBef>
              <a:spcAft>
                <a:spcPts val="0"/>
              </a:spcAft>
              <a:buSzPts val="2200"/>
              <a:buNone/>
              <a:defRPr b="1" sz="2200"/>
            </a:lvl4pPr>
            <a:lvl5pPr lvl="4" algn="ctr">
              <a:lnSpc>
                <a:spcPct val="115000"/>
              </a:lnSpc>
              <a:spcBef>
                <a:spcPts val="2100"/>
              </a:spcBef>
              <a:spcAft>
                <a:spcPts val="0"/>
              </a:spcAft>
              <a:buSzPts val="2200"/>
              <a:buNone/>
              <a:defRPr b="1" sz="2200"/>
            </a:lvl5pPr>
            <a:lvl6pPr lvl="5" algn="ctr">
              <a:lnSpc>
                <a:spcPct val="115000"/>
              </a:lnSpc>
              <a:spcBef>
                <a:spcPts val="2100"/>
              </a:spcBef>
              <a:spcAft>
                <a:spcPts val="0"/>
              </a:spcAft>
              <a:buSzPts val="2200"/>
              <a:buNone/>
              <a:defRPr b="1" sz="2200"/>
            </a:lvl6pPr>
            <a:lvl7pPr lvl="6" algn="ctr">
              <a:lnSpc>
                <a:spcPct val="115000"/>
              </a:lnSpc>
              <a:spcBef>
                <a:spcPts val="2100"/>
              </a:spcBef>
              <a:spcAft>
                <a:spcPts val="0"/>
              </a:spcAft>
              <a:buSzPts val="2200"/>
              <a:buNone/>
              <a:defRPr b="1" sz="2200"/>
            </a:lvl7pPr>
            <a:lvl8pPr lvl="7" algn="ctr">
              <a:lnSpc>
                <a:spcPct val="115000"/>
              </a:lnSpc>
              <a:spcBef>
                <a:spcPts val="2100"/>
              </a:spcBef>
              <a:spcAft>
                <a:spcPts val="0"/>
              </a:spcAft>
              <a:buSzPts val="2200"/>
              <a:buNone/>
              <a:defRPr b="1" sz="2200"/>
            </a:lvl8pPr>
            <a:lvl9pPr lvl="8" algn="ctr">
              <a:lnSpc>
                <a:spcPct val="115000"/>
              </a:lnSpc>
              <a:spcBef>
                <a:spcPts val="2100"/>
              </a:spcBef>
              <a:spcAft>
                <a:spcPts val="2100"/>
              </a:spcAft>
              <a:buSzPts val="2200"/>
              <a:buNone/>
              <a:defRPr b="1" sz="2200"/>
            </a:lvl9pPr>
          </a:lstStyle>
          <a:p/>
        </p:txBody>
      </p:sp>
      <p:sp>
        <p:nvSpPr>
          <p:cNvPr id="86" name="Google Shape;86;p15"/>
          <p:cNvSpPr txBox="1"/>
          <p:nvPr>
            <p:ph type="title"/>
          </p:nvPr>
        </p:nvSpPr>
        <p:spPr>
          <a:xfrm>
            <a:off x="415600" y="974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87" name="Google Shape;87;p15"/>
          <p:cNvSpPr txBox="1"/>
          <p:nvPr>
            <p:ph idx="6" type="body"/>
          </p:nvPr>
        </p:nvSpPr>
        <p:spPr>
          <a:xfrm>
            <a:off x="4156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88" name="Google Shape;88;p15"/>
          <p:cNvSpPr txBox="1"/>
          <p:nvPr>
            <p:ph idx="7" type="body"/>
          </p:nvPr>
        </p:nvSpPr>
        <p:spPr>
          <a:xfrm>
            <a:off x="277537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89" name="Google Shape;89;p15"/>
          <p:cNvSpPr txBox="1"/>
          <p:nvPr>
            <p:ph idx="8" type="body"/>
          </p:nvPr>
        </p:nvSpPr>
        <p:spPr>
          <a:xfrm>
            <a:off x="513515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90" name="Google Shape;90;p15"/>
          <p:cNvSpPr txBox="1"/>
          <p:nvPr>
            <p:ph idx="9" type="body"/>
          </p:nvPr>
        </p:nvSpPr>
        <p:spPr>
          <a:xfrm>
            <a:off x="7494925"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91" name="Google Shape;91;p15"/>
          <p:cNvSpPr txBox="1"/>
          <p:nvPr>
            <p:ph idx="13" type="body"/>
          </p:nvPr>
        </p:nvSpPr>
        <p:spPr>
          <a:xfrm>
            <a:off x="9854700" y="3238625"/>
            <a:ext cx="1997700"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92" name="Shape 92"/>
        <p:cNvGrpSpPr/>
        <p:nvPr/>
      </p:nvGrpSpPr>
      <p:grpSpPr>
        <a:xfrm>
          <a:off x="0" y="0"/>
          <a:ext cx="0" cy="0"/>
          <a:chOff x="0" y="0"/>
          <a:chExt cx="0" cy="0"/>
        </a:xfrm>
      </p:grpSpPr>
      <p:sp>
        <p:nvSpPr>
          <p:cNvPr id="93" name="Google Shape;93;p16"/>
          <p:cNvSpPr txBox="1"/>
          <p:nvPr>
            <p:ph type="title"/>
          </p:nvPr>
        </p:nvSpPr>
        <p:spPr>
          <a:xfrm>
            <a:off x="644200" y="974375"/>
            <a:ext cx="5581500" cy="7635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4" name="Google Shape;94;p16"/>
          <p:cNvSpPr txBox="1"/>
          <p:nvPr>
            <p:ph idx="1" type="body"/>
          </p:nvPr>
        </p:nvSpPr>
        <p:spPr>
          <a:xfrm>
            <a:off x="644050" y="2097700"/>
            <a:ext cx="5581500" cy="35658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95" name="Shape 95"/>
        <p:cNvGrpSpPr/>
        <p:nvPr/>
      </p:nvGrpSpPr>
      <p:grpSpPr>
        <a:xfrm>
          <a:off x="0" y="0"/>
          <a:ext cx="0" cy="0"/>
          <a:chOff x="0" y="0"/>
          <a:chExt cx="0" cy="0"/>
        </a:xfrm>
      </p:grpSpPr>
      <p:sp>
        <p:nvSpPr>
          <p:cNvPr id="96" name="Google Shape;96;p17"/>
          <p:cNvSpPr txBox="1"/>
          <p:nvPr>
            <p:ph type="title"/>
          </p:nvPr>
        </p:nvSpPr>
        <p:spPr>
          <a:xfrm>
            <a:off x="5978200" y="974375"/>
            <a:ext cx="5581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7" name="Google Shape;97;p17"/>
          <p:cNvSpPr txBox="1"/>
          <p:nvPr>
            <p:ph idx="1" type="body"/>
          </p:nvPr>
        </p:nvSpPr>
        <p:spPr>
          <a:xfrm>
            <a:off x="5978300" y="2508425"/>
            <a:ext cx="5581500" cy="31068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98" name="Shape 98"/>
        <p:cNvGrpSpPr/>
        <p:nvPr/>
      </p:nvGrpSpPr>
      <p:grpSpPr>
        <a:xfrm>
          <a:off x="0" y="0"/>
          <a:ext cx="0" cy="0"/>
          <a:chOff x="0" y="0"/>
          <a:chExt cx="0" cy="0"/>
        </a:xfrm>
      </p:grpSpPr>
      <p:sp>
        <p:nvSpPr>
          <p:cNvPr id="99" name="Google Shape;99;p18"/>
          <p:cNvSpPr txBox="1"/>
          <p:nvPr>
            <p:ph idx="1" type="subTitle"/>
          </p:nvPr>
        </p:nvSpPr>
        <p:spPr>
          <a:xfrm>
            <a:off x="6130600" y="2516825"/>
            <a:ext cx="55815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00" name="Google Shape;100;p18"/>
          <p:cNvSpPr txBox="1"/>
          <p:nvPr>
            <p:ph type="title"/>
          </p:nvPr>
        </p:nvSpPr>
        <p:spPr>
          <a:xfrm>
            <a:off x="6130600" y="974375"/>
            <a:ext cx="5581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101" name="Google Shape;101;p18"/>
          <p:cNvSpPr txBox="1"/>
          <p:nvPr>
            <p:ph idx="2" type="body"/>
          </p:nvPr>
        </p:nvSpPr>
        <p:spPr>
          <a:xfrm>
            <a:off x="6130650" y="3381625"/>
            <a:ext cx="5581500" cy="1341600"/>
          </a:xfrm>
          <a:prstGeom prst="rect">
            <a:avLst/>
          </a:prstGeom>
          <a:noFill/>
          <a:ln>
            <a:noFill/>
          </a:ln>
        </p:spPr>
        <p:txBody>
          <a:bodyPr anchorCtr="0" anchor="t" bIns="121900" lIns="121900" spcFirstLastPara="1" rIns="121900" wrap="square" tIns="121900">
            <a:noAutofit/>
          </a:bodyPr>
          <a:lstStyle>
            <a:lvl1pPr indent="-349250" lvl="0" marL="457200" algn="l">
              <a:lnSpc>
                <a:spcPct val="100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0"/>
              </a:spcBef>
              <a:spcAft>
                <a:spcPts val="0"/>
              </a:spcAft>
              <a:buSzPts val="1900"/>
              <a:buChar char="■"/>
              <a:defRPr/>
            </a:lvl3pPr>
            <a:lvl4pPr indent="-349250" lvl="3" marL="1828800" algn="l">
              <a:lnSpc>
                <a:spcPct val="100000"/>
              </a:lnSpc>
              <a:spcBef>
                <a:spcPts val="0"/>
              </a:spcBef>
              <a:spcAft>
                <a:spcPts val="0"/>
              </a:spcAft>
              <a:buSzPts val="1900"/>
              <a:buChar char="●"/>
              <a:defRPr/>
            </a:lvl4pPr>
            <a:lvl5pPr indent="-349250" lvl="4" marL="2286000" algn="l">
              <a:lnSpc>
                <a:spcPct val="100000"/>
              </a:lnSpc>
              <a:spcBef>
                <a:spcPts val="0"/>
              </a:spcBef>
              <a:spcAft>
                <a:spcPts val="0"/>
              </a:spcAft>
              <a:buSzPts val="1900"/>
              <a:buChar char="○"/>
              <a:defRPr/>
            </a:lvl5pPr>
            <a:lvl6pPr indent="-349250" lvl="5" marL="2743200" algn="l">
              <a:lnSpc>
                <a:spcPct val="100000"/>
              </a:lnSpc>
              <a:spcBef>
                <a:spcPts val="0"/>
              </a:spcBef>
              <a:spcAft>
                <a:spcPts val="0"/>
              </a:spcAft>
              <a:buSzPts val="1900"/>
              <a:buChar char="■"/>
              <a:defRPr/>
            </a:lvl6pPr>
            <a:lvl7pPr indent="-349250" lvl="6" marL="3200400" algn="l">
              <a:lnSpc>
                <a:spcPct val="100000"/>
              </a:lnSpc>
              <a:spcBef>
                <a:spcPts val="0"/>
              </a:spcBef>
              <a:spcAft>
                <a:spcPts val="0"/>
              </a:spcAft>
              <a:buSzPts val="1900"/>
              <a:buChar char="●"/>
              <a:defRPr/>
            </a:lvl7pPr>
            <a:lvl8pPr indent="-349250" lvl="7" marL="3657600" algn="l">
              <a:lnSpc>
                <a:spcPct val="100000"/>
              </a:lnSpc>
              <a:spcBef>
                <a:spcPts val="0"/>
              </a:spcBef>
              <a:spcAft>
                <a:spcPts val="0"/>
              </a:spcAft>
              <a:buSzPts val="1900"/>
              <a:buChar char="○"/>
              <a:defRPr/>
            </a:lvl8pPr>
            <a:lvl9pPr indent="-349250" lvl="8" marL="4114800" algn="l">
              <a:lnSpc>
                <a:spcPct val="100000"/>
              </a:lnSpc>
              <a:spcBef>
                <a:spcPts val="0"/>
              </a:spcBef>
              <a:spcAft>
                <a:spcPts val="0"/>
              </a:spcAft>
              <a:buSzPts val="19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02" name="Shape 102"/>
        <p:cNvGrpSpPr/>
        <p:nvPr/>
      </p:nvGrpSpPr>
      <p:grpSpPr>
        <a:xfrm>
          <a:off x="0" y="0"/>
          <a:ext cx="0" cy="0"/>
          <a:chOff x="0" y="0"/>
          <a:chExt cx="0" cy="0"/>
        </a:xfrm>
      </p:grpSpPr>
      <p:sp>
        <p:nvSpPr>
          <p:cNvPr id="103" name="Google Shape;103;p19"/>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04" name="Shape 104"/>
        <p:cNvGrpSpPr/>
        <p:nvPr/>
      </p:nvGrpSpPr>
      <p:grpSpPr>
        <a:xfrm>
          <a:off x="0" y="0"/>
          <a:ext cx="0" cy="0"/>
          <a:chOff x="0" y="0"/>
          <a:chExt cx="0" cy="0"/>
        </a:xfrm>
      </p:grpSpPr>
      <p:sp>
        <p:nvSpPr>
          <p:cNvPr id="105" name="Google Shape;105;p20"/>
          <p:cNvSpPr txBox="1"/>
          <p:nvPr>
            <p:ph type="title"/>
          </p:nvPr>
        </p:nvSpPr>
        <p:spPr>
          <a:xfrm>
            <a:off x="7223375" y="2088000"/>
            <a:ext cx="4458300" cy="23772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Clr>
                <a:schemeClr val="lt1"/>
              </a:buClr>
              <a:buSzPts val="6000"/>
              <a:buNone/>
              <a:defRPr sz="6000">
                <a:solidFill>
                  <a:schemeClr val="lt1"/>
                </a:solidFill>
              </a:defRPr>
            </a:lvl1pPr>
            <a:lvl2pPr lvl="1" algn="r">
              <a:lnSpc>
                <a:spcPct val="100000"/>
              </a:lnSpc>
              <a:spcBef>
                <a:spcPts val="0"/>
              </a:spcBef>
              <a:spcAft>
                <a:spcPts val="0"/>
              </a:spcAft>
              <a:buClr>
                <a:schemeClr val="lt1"/>
              </a:buClr>
              <a:buSzPts val="15000"/>
              <a:buNone/>
              <a:defRPr sz="15000">
                <a:solidFill>
                  <a:schemeClr val="lt1"/>
                </a:solidFill>
              </a:defRPr>
            </a:lvl2pPr>
            <a:lvl3pPr lvl="2" algn="r">
              <a:lnSpc>
                <a:spcPct val="100000"/>
              </a:lnSpc>
              <a:spcBef>
                <a:spcPts val="0"/>
              </a:spcBef>
              <a:spcAft>
                <a:spcPts val="0"/>
              </a:spcAft>
              <a:buClr>
                <a:schemeClr val="lt1"/>
              </a:buClr>
              <a:buSzPts val="15000"/>
              <a:buNone/>
              <a:defRPr sz="15000">
                <a:solidFill>
                  <a:schemeClr val="lt1"/>
                </a:solidFill>
              </a:defRPr>
            </a:lvl3pPr>
            <a:lvl4pPr lvl="3" algn="r">
              <a:lnSpc>
                <a:spcPct val="100000"/>
              </a:lnSpc>
              <a:spcBef>
                <a:spcPts val="0"/>
              </a:spcBef>
              <a:spcAft>
                <a:spcPts val="0"/>
              </a:spcAft>
              <a:buClr>
                <a:schemeClr val="lt1"/>
              </a:buClr>
              <a:buSzPts val="15000"/>
              <a:buNone/>
              <a:defRPr sz="15000">
                <a:solidFill>
                  <a:schemeClr val="lt1"/>
                </a:solidFill>
              </a:defRPr>
            </a:lvl4pPr>
            <a:lvl5pPr lvl="4" algn="r">
              <a:lnSpc>
                <a:spcPct val="100000"/>
              </a:lnSpc>
              <a:spcBef>
                <a:spcPts val="0"/>
              </a:spcBef>
              <a:spcAft>
                <a:spcPts val="0"/>
              </a:spcAft>
              <a:buClr>
                <a:schemeClr val="lt1"/>
              </a:buClr>
              <a:buSzPts val="15000"/>
              <a:buNone/>
              <a:defRPr sz="15000">
                <a:solidFill>
                  <a:schemeClr val="lt1"/>
                </a:solidFill>
              </a:defRPr>
            </a:lvl5pPr>
            <a:lvl6pPr lvl="5" algn="r">
              <a:lnSpc>
                <a:spcPct val="100000"/>
              </a:lnSpc>
              <a:spcBef>
                <a:spcPts val="0"/>
              </a:spcBef>
              <a:spcAft>
                <a:spcPts val="0"/>
              </a:spcAft>
              <a:buClr>
                <a:schemeClr val="lt1"/>
              </a:buClr>
              <a:buSzPts val="15000"/>
              <a:buNone/>
              <a:defRPr sz="15000">
                <a:solidFill>
                  <a:schemeClr val="lt1"/>
                </a:solidFill>
              </a:defRPr>
            </a:lvl6pPr>
            <a:lvl7pPr lvl="6" algn="r">
              <a:lnSpc>
                <a:spcPct val="100000"/>
              </a:lnSpc>
              <a:spcBef>
                <a:spcPts val="0"/>
              </a:spcBef>
              <a:spcAft>
                <a:spcPts val="0"/>
              </a:spcAft>
              <a:buClr>
                <a:schemeClr val="lt1"/>
              </a:buClr>
              <a:buSzPts val="15000"/>
              <a:buNone/>
              <a:defRPr sz="15000">
                <a:solidFill>
                  <a:schemeClr val="lt1"/>
                </a:solidFill>
              </a:defRPr>
            </a:lvl7pPr>
            <a:lvl8pPr lvl="7" algn="r">
              <a:lnSpc>
                <a:spcPct val="100000"/>
              </a:lnSpc>
              <a:spcBef>
                <a:spcPts val="0"/>
              </a:spcBef>
              <a:spcAft>
                <a:spcPts val="0"/>
              </a:spcAft>
              <a:buClr>
                <a:schemeClr val="lt1"/>
              </a:buClr>
              <a:buSzPts val="15000"/>
              <a:buNone/>
              <a:defRPr sz="15000">
                <a:solidFill>
                  <a:schemeClr val="lt1"/>
                </a:solidFill>
              </a:defRPr>
            </a:lvl8pPr>
            <a:lvl9pPr lvl="8" algn="r">
              <a:lnSpc>
                <a:spcPct val="100000"/>
              </a:lnSpc>
              <a:spcBef>
                <a:spcPts val="0"/>
              </a:spcBef>
              <a:spcAft>
                <a:spcPts val="0"/>
              </a:spcAft>
              <a:buClr>
                <a:schemeClr val="lt1"/>
              </a:buClr>
              <a:buSzPts val="15000"/>
              <a:buNone/>
              <a:defRPr sz="15000">
                <a:solidFill>
                  <a:schemeClr val="lt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5" name="Shape 15"/>
        <p:cNvGrpSpPr/>
        <p:nvPr/>
      </p:nvGrpSpPr>
      <p:grpSpPr>
        <a:xfrm>
          <a:off x="0" y="0"/>
          <a:ext cx="0" cy="0"/>
          <a:chOff x="0" y="0"/>
          <a:chExt cx="0" cy="0"/>
        </a:xfrm>
      </p:grpSpPr>
      <p:sp>
        <p:nvSpPr>
          <p:cNvPr id="16" name="Google Shape;16;p3"/>
          <p:cNvSpPr txBox="1"/>
          <p:nvPr>
            <p:ph type="title"/>
          </p:nvPr>
        </p:nvSpPr>
        <p:spPr>
          <a:xfrm>
            <a:off x="6072725" y="1583975"/>
            <a:ext cx="5322600" cy="13248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7000"/>
              <a:buFont typeface="Aldrich"/>
              <a:buNone/>
              <a:defRPr sz="7000"/>
            </a:lvl1pPr>
            <a:lvl2pPr lvl="1"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17" name="Google Shape;17;p3"/>
          <p:cNvSpPr txBox="1"/>
          <p:nvPr>
            <p:ph idx="1" type="body"/>
          </p:nvPr>
        </p:nvSpPr>
        <p:spPr>
          <a:xfrm>
            <a:off x="6072700" y="2988275"/>
            <a:ext cx="5322600" cy="22359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19">
    <p:spTree>
      <p:nvGrpSpPr>
        <p:cNvPr id="106" name="Shape 106"/>
        <p:cNvGrpSpPr/>
        <p:nvPr/>
      </p:nvGrpSpPr>
      <p:grpSpPr>
        <a:xfrm>
          <a:off x="0" y="0"/>
          <a:ext cx="0" cy="0"/>
          <a:chOff x="0" y="0"/>
          <a:chExt cx="0" cy="0"/>
        </a:xfrm>
      </p:grpSpPr>
      <p:grpSp>
        <p:nvGrpSpPr>
          <p:cNvPr id="107" name="Google Shape;107;p21"/>
          <p:cNvGrpSpPr/>
          <p:nvPr/>
        </p:nvGrpSpPr>
        <p:grpSpPr>
          <a:xfrm>
            <a:off x="0" y="0"/>
            <a:ext cx="12192000" cy="6858000"/>
            <a:chOff x="0" y="0"/>
            <a:chExt cx="12192000" cy="6858000"/>
          </a:xfrm>
        </p:grpSpPr>
        <p:sp>
          <p:nvSpPr>
            <p:cNvPr id="108" name="Google Shape;108;p21"/>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09" name="Google Shape;109;p21">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10" name="Google Shape;110;p21"/>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rgbClr val="3F3F3F"/>
                  </a:solidFill>
                  <a:latin typeface="Poppins"/>
                  <a:ea typeface="Poppins"/>
                  <a:cs typeface="Poppins"/>
                  <a:sym typeface="Poppins"/>
                  <a:hlinkClick r:id="rId4">
                    <a:extLst>
                      <a:ext uri="{A12FA001-AC4F-418D-AE19-62706E023703}">
                        <ahyp:hlinkClr val="tx"/>
                      </a:ext>
                    </a:extLst>
                  </a:hlinkClick>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111" name="Google Shape;111;p21"/>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112" name="Google Shape;112;p21">
              <a:hlinkClick r:id="rId5"/>
            </p:cNvPr>
            <p:cNvPicPr preferRelativeResize="0"/>
            <p:nvPr/>
          </p:nvPicPr>
          <p:blipFill rotWithShape="1">
            <a:blip r:embed="rId6">
              <a:alphaModFix/>
            </a:blip>
            <a:srcRect b="0" l="0" r="0" t="0"/>
            <a:stretch/>
          </p:blipFill>
          <p:spPr>
            <a:xfrm>
              <a:off x="8982558" y="5912306"/>
              <a:ext cx="713232" cy="637863"/>
            </a:xfrm>
            <a:prstGeom prst="rect">
              <a:avLst/>
            </a:prstGeom>
            <a:noFill/>
            <a:ln>
              <a:noFill/>
            </a:ln>
          </p:spPr>
        </p:pic>
        <p:pic>
          <p:nvPicPr>
            <p:cNvPr id="113" name="Google Shape;113;p21">
              <a:hlinkClick r:id="rId7"/>
            </p:cNvPr>
            <p:cNvPicPr preferRelativeResize="0"/>
            <p:nvPr/>
          </p:nvPicPr>
          <p:blipFill rotWithShape="1">
            <a:blip r:embed="rId8">
              <a:alphaModFix/>
            </a:blip>
            <a:srcRect b="0" l="0" r="0" t="0"/>
            <a:stretch/>
          </p:blipFill>
          <p:spPr>
            <a:xfrm>
              <a:off x="9764428" y="5916798"/>
              <a:ext cx="708660" cy="628879"/>
            </a:xfrm>
            <a:prstGeom prst="rect">
              <a:avLst/>
            </a:prstGeom>
            <a:noFill/>
            <a:ln>
              <a:noFill/>
            </a:ln>
          </p:spPr>
        </p:pic>
        <p:pic>
          <p:nvPicPr>
            <p:cNvPr id="114" name="Google Shape;114;p21">
              <a:hlinkClick r:id="rId9"/>
            </p:cNvPr>
            <p:cNvPicPr preferRelativeResize="0"/>
            <p:nvPr/>
          </p:nvPicPr>
          <p:blipFill rotWithShape="1">
            <a:blip r:embed="rId10">
              <a:alphaModFix/>
            </a:blip>
            <a:srcRect b="0" l="0" r="0" t="0"/>
            <a:stretch/>
          </p:blipFill>
          <p:spPr>
            <a:xfrm>
              <a:off x="10541715" y="5905569"/>
              <a:ext cx="612648" cy="624387"/>
            </a:xfrm>
            <a:prstGeom prst="rect">
              <a:avLst/>
            </a:prstGeom>
            <a:noFill/>
            <a:ln>
              <a:noFill/>
            </a:ln>
          </p:spPr>
        </p:pic>
        <p:pic>
          <p:nvPicPr>
            <p:cNvPr id="115" name="Google Shape;115;p21">
              <a:hlinkClick r:id="rId11"/>
            </p:cNvPr>
            <p:cNvPicPr preferRelativeResize="0"/>
            <p:nvPr/>
          </p:nvPicPr>
          <p:blipFill rotWithShape="1">
            <a:blip r:embed="rId12">
              <a:alphaModFix/>
            </a:blip>
            <a:srcRect b="0" l="0" r="0" t="0"/>
            <a:stretch/>
          </p:blipFill>
          <p:spPr>
            <a:xfrm>
              <a:off x="11219049" y="5916799"/>
              <a:ext cx="699516" cy="601927"/>
            </a:xfrm>
            <a:prstGeom prst="rect">
              <a:avLst/>
            </a:prstGeom>
            <a:noFill/>
            <a:ln>
              <a:noFill/>
            </a:ln>
          </p:spPr>
        </p:pic>
        <p:sp>
          <p:nvSpPr>
            <p:cNvPr id="116" name="Google Shape;116;p21"/>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p:cSld name="CUSTOM_18_1">
    <p:spTree>
      <p:nvGrpSpPr>
        <p:cNvPr id="117" name="Shape 117"/>
        <p:cNvGrpSpPr/>
        <p:nvPr/>
      </p:nvGrpSpPr>
      <p:grpSpPr>
        <a:xfrm>
          <a:off x="0" y="0"/>
          <a:ext cx="0" cy="0"/>
          <a:chOff x="0" y="0"/>
          <a:chExt cx="0" cy="0"/>
        </a:xfrm>
      </p:grpSpPr>
      <p:sp>
        <p:nvSpPr>
          <p:cNvPr id="118" name="Google Shape;118;p22"/>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pic>
        <p:nvPicPr>
          <p:cNvPr id="119" name="Google Shape;119;p22"/>
          <p:cNvPicPr preferRelativeResize="0"/>
          <p:nvPr/>
        </p:nvPicPr>
        <p:blipFill rotWithShape="1">
          <a:blip r:embed="rId2">
            <a:alphaModFix/>
          </a:blip>
          <a:srcRect b="0" l="0" r="0" t="289"/>
          <a:stretch/>
        </p:blipFill>
        <p:spPr>
          <a:xfrm rot="5400000">
            <a:off x="2697455" y="-2702130"/>
            <a:ext cx="6853373" cy="12257636"/>
          </a:xfrm>
          <a:custGeom>
            <a:rect b="b" l="l" r="r" t="t"/>
            <a:pathLst>
              <a:path extrusionOk="0" h="12288357" w="6853373">
                <a:moveTo>
                  <a:pt x="300866" y="11963891"/>
                </a:moveTo>
                <a:lnTo>
                  <a:pt x="6565981" y="11963891"/>
                </a:lnTo>
                <a:lnTo>
                  <a:pt x="6565981" y="324464"/>
                </a:lnTo>
                <a:lnTo>
                  <a:pt x="300866" y="324464"/>
                </a:lnTo>
                <a:close/>
                <a:moveTo>
                  <a:pt x="0" y="12288357"/>
                </a:moveTo>
                <a:lnTo>
                  <a:pt x="0" y="0"/>
                </a:lnTo>
                <a:lnTo>
                  <a:pt x="6853373" y="0"/>
                </a:lnTo>
                <a:lnTo>
                  <a:pt x="6853373" y="12288357"/>
                </a:lnTo>
                <a:close/>
              </a:path>
            </a:pathLst>
          </a:custGeom>
          <a:noFill/>
          <a:ln>
            <a:noFill/>
          </a:ln>
          <a:effectLst>
            <a:outerShdw blurRad="50800" rotWithShape="0" algn="br" dir="13500000" dist="38100">
              <a:srgbClr val="000000">
                <a:alpha val="40000"/>
              </a:srgbClr>
            </a:outerShdw>
          </a:effectLst>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1 1">
  <p:cSld name="CUSTOM_18_1_1">
    <p:spTree>
      <p:nvGrpSpPr>
        <p:cNvPr id="120" name="Shape 120"/>
        <p:cNvGrpSpPr/>
        <p:nvPr/>
      </p:nvGrpSpPr>
      <p:grpSpPr>
        <a:xfrm>
          <a:off x="0" y="0"/>
          <a:ext cx="0" cy="0"/>
          <a:chOff x="0" y="0"/>
          <a:chExt cx="0" cy="0"/>
        </a:xfrm>
      </p:grpSpPr>
      <p:sp>
        <p:nvSpPr>
          <p:cNvPr id="121" name="Google Shape;121;p23"/>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22" name="Google Shape;122;p23"/>
          <p:cNvSpPr/>
          <p:nvPr/>
        </p:nvSpPr>
        <p:spPr>
          <a:xfrm>
            <a:off x="0" y="6563875"/>
            <a:ext cx="12192000" cy="294000"/>
          </a:xfrm>
          <a:prstGeom prst="trapezoid">
            <a:avLst>
              <a:gd fmla="val 107636" name="adj"/>
            </a:avLst>
          </a:prstGeom>
          <a:solidFill>
            <a:srgbClr val="3B3B3B"/>
          </a:solidFill>
          <a:ln cap="flat" cmpd="sng" w="9525">
            <a:solidFill>
              <a:schemeClr val="dk1"/>
            </a:solidFill>
            <a:prstDash val="solid"/>
            <a:round/>
            <a:headEnd len="sm" w="sm" type="none"/>
            <a:tailEnd len="sm" w="sm" type="none"/>
          </a:ln>
          <a:effectLst>
            <a:outerShdw blurRad="50800" rotWithShape="0" dir="162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 name="Google Shape;123;p23"/>
          <p:cNvSpPr/>
          <p:nvPr/>
        </p:nvSpPr>
        <p:spPr>
          <a:xfrm rot="5400000">
            <a:off x="-3282000" y="3282000"/>
            <a:ext cx="6858000" cy="294000"/>
          </a:xfrm>
          <a:prstGeom prst="trapezoid">
            <a:avLst>
              <a:gd fmla="val 93614" name="adj"/>
            </a:avLst>
          </a:prstGeom>
          <a:solidFill>
            <a:srgbClr val="3B3B3B"/>
          </a:solidFill>
          <a:ln cap="flat" cmpd="sng" w="9525">
            <a:solidFill>
              <a:schemeClr val="dk1"/>
            </a:solidFill>
            <a:prstDash val="solid"/>
            <a:round/>
            <a:headEnd len="sm" w="sm" type="none"/>
            <a:tailEnd len="sm" w="sm" type="none"/>
          </a:ln>
          <a:effectLst>
            <a:outerShdw blurRad="50800" rotWithShape="0" algn="l"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 name="Google Shape;124;p23"/>
          <p:cNvSpPr/>
          <p:nvPr/>
        </p:nvSpPr>
        <p:spPr>
          <a:xfrm rot="10800000">
            <a:off x="0" y="0"/>
            <a:ext cx="12192000" cy="294000"/>
          </a:xfrm>
          <a:prstGeom prst="trapezoid">
            <a:avLst>
              <a:gd fmla="val 107636" name="adj"/>
            </a:avLst>
          </a:prstGeom>
          <a:solidFill>
            <a:srgbClr val="3B3B3B"/>
          </a:solidFill>
          <a:ln cap="flat" cmpd="sng" w="9525">
            <a:solidFill>
              <a:schemeClr val="dk1"/>
            </a:solidFill>
            <a:prstDash val="solid"/>
            <a:round/>
            <a:headEnd len="sm" w="sm" type="none"/>
            <a:tailEnd len="sm" w="sm" type="none"/>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23"/>
          <p:cNvSpPr/>
          <p:nvPr/>
        </p:nvSpPr>
        <p:spPr>
          <a:xfrm flipH="1" rot="-5400000">
            <a:off x="8615950" y="3282000"/>
            <a:ext cx="6858000" cy="294000"/>
          </a:xfrm>
          <a:prstGeom prst="trapezoid">
            <a:avLst>
              <a:gd fmla="val 93614" name="adj"/>
            </a:avLst>
          </a:prstGeom>
          <a:solidFill>
            <a:srgbClr val="3B3B3B"/>
          </a:solidFill>
          <a:ln cap="flat" cmpd="sng" w="9525">
            <a:solidFill>
              <a:schemeClr val="dk1"/>
            </a:solidFill>
            <a:prstDash val="solid"/>
            <a:round/>
            <a:headEnd len="sm" w="sm" type="none"/>
            <a:tailEnd len="sm" w="sm" type="none"/>
          </a:ln>
          <a:effectLst>
            <a:outerShdw blurRad="50800" rotWithShape="0" algn="r" dir="108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8" name="Shape 18"/>
        <p:cNvGrpSpPr/>
        <p:nvPr/>
      </p:nvGrpSpPr>
      <p:grpSpPr>
        <a:xfrm>
          <a:off x="0" y="0"/>
          <a:ext cx="0" cy="0"/>
          <a:chOff x="0" y="0"/>
          <a:chExt cx="0" cy="0"/>
        </a:xfrm>
      </p:grpSpPr>
      <p:sp>
        <p:nvSpPr>
          <p:cNvPr id="19" name="Google Shape;19;p4"/>
          <p:cNvSpPr txBox="1"/>
          <p:nvPr>
            <p:ph type="title"/>
          </p:nvPr>
        </p:nvSpPr>
        <p:spPr>
          <a:xfrm>
            <a:off x="973675" y="898175"/>
            <a:ext cx="104361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20" name="Google Shape;20;p4"/>
          <p:cNvSpPr txBox="1"/>
          <p:nvPr>
            <p:ph idx="1" type="body"/>
          </p:nvPr>
        </p:nvSpPr>
        <p:spPr>
          <a:xfrm>
            <a:off x="2657025" y="3153925"/>
            <a:ext cx="8955600" cy="28833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21" name="Shape 21"/>
        <p:cNvGrpSpPr/>
        <p:nvPr/>
      </p:nvGrpSpPr>
      <p:grpSpPr>
        <a:xfrm>
          <a:off x="0" y="0"/>
          <a:ext cx="0" cy="0"/>
          <a:chOff x="0" y="0"/>
          <a:chExt cx="0" cy="0"/>
        </a:xfrm>
      </p:grpSpPr>
      <p:sp>
        <p:nvSpPr>
          <p:cNvPr id="22" name="Google Shape;22;p5"/>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15000"/>
              <a:buNone/>
              <a:defRPr sz="15000"/>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p:txBody>
      </p:sp>
      <p:sp>
        <p:nvSpPr>
          <p:cNvPr id="23" name="Google Shape;23;p5"/>
          <p:cNvSpPr txBox="1"/>
          <p:nvPr>
            <p:ph idx="1" type="subTitle"/>
          </p:nvPr>
        </p:nvSpPr>
        <p:spPr>
          <a:xfrm>
            <a:off x="4406700" y="2031800"/>
            <a:ext cx="68319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3600"/>
              <a:buNone/>
              <a:defRPr b="1" sz="3600"/>
            </a:lvl1pPr>
            <a:lvl2pPr lvl="1" algn="l">
              <a:lnSpc>
                <a:spcPct val="115000"/>
              </a:lnSpc>
              <a:spcBef>
                <a:spcPts val="2100"/>
              </a:spcBef>
              <a:spcAft>
                <a:spcPts val="0"/>
              </a:spcAft>
              <a:buSzPts val="3600"/>
              <a:buNone/>
              <a:defRPr b="1" sz="3600"/>
            </a:lvl2pPr>
            <a:lvl3pPr lvl="2" algn="l">
              <a:lnSpc>
                <a:spcPct val="115000"/>
              </a:lnSpc>
              <a:spcBef>
                <a:spcPts val="2100"/>
              </a:spcBef>
              <a:spcAft>
                <a:spcPts val="0"/>
              </a:spcAft>
              <a:buSzPts val="3600"/>
              <a:buNone/>
              <a:defRPr b="1" sz="3600"/>
            </a:lvl3pPr>
            <a:lvl4pPr lvl="3" algn="l">
              <a:lnSpc>
                <a:spcPct val="115000"/>
              </a:lnSpc>
              <a:spcBef>
                <a:spcPts val="2100"/>
              </a:spcBef>
              <a:spcAft>
                <a:spcPts val="0"/>
              </a:spcAft>
              <a:buSzPts val="3600"/>
              <a:buNone/>
              <a:defRPr b="1" sz="3600"/>
            </a:lvl4pPr>
            <a:lvl5pPr lvl="4" algn="l">
              <a:lnSpc>
                <a:spcPct val="115000"/>
              </a:lnSpc>
              <a:spcBef>
                <a:spcPts val="2100"/>
              </a:spcBef>
              <a:spcAft>
                <a:spcPts val="0"/>
              </a:spcAft>
              <a:buSzPts val="3600"/>
              <a:buNone/>
              <a:defRPr b="1" sz="3600"/>
            </a:lvl5pPr>
            <a:lvl6pPr lvl="5" algn="l">
              <a:lnSpc>
                <a:spcPct val="115000"/>
              </a:lnSpc>
              <a:spcBef>
                <a:spcPts val="2100"/>
              </a:spcBef>
              <a:spcAft>
                <a:spcPts val="0"/>
              </a:spcAft>
              <a:buSzPts val="3600"/>
              <a:buNone/>
              <a:defRPr b="1" sz="3600"/>
            </a:lvl6pPr>
            <a:lvl7pPr lvl="6" algn="l">
              <a:lnSpc>
                <a:spcPct val="115000"/>
              </a:lnSpc>
              <a:spcBef>
                <a:spcPts val="2100"/>
              </a:spcBef>
              <a:spcAft>
                <a:spcPts val="0"/>
              </a:spcAft>
              <a:buSzPts val="3600"/>
              <a:buNone/>
              <a:defRPr b="1" sz="3600"/>
            </a:lvl7pPr>
            <a:lvl8pPr lvl="7" algn="l">
              <a:lnSpc>
                <a:spcPct val="115000"/>
              </a:lnSpc>
              <a:spcBef>
                <a:spcPts val="2100"/>
              </a:spcBef>
              <a:spcAft>
                <a:spcPts val="0"/>
              </a:spcAft>
              <a:buSzPts val="3600"/>
              <a:buNone/>
              <a:defRPr b="1" sz="3600"/>
            </a:lvl8pPr>
            <a:lvl9pPr lvl="8" algn="l">
              <a:lnSpc>
                <a:spcPct val="115000"/>
              </a:lnSpc>
              <a:spcBef>
                <a:spcPts val="2100"/>
              </a:spcBef>
              <a:spcAft>
                <a:spcPts val="2100"/>
              </a:spcAft>
              <a:buSzPts val="3600"/>
              <a:buNone/>
              <a:defRPr b="1" sz="3600"/>
            </a:lvl9pPr>
          </a:lstStyle>
          <a:p/>
        </p:txBody>
      </p:sp>
      <p:sp>
        <p:nvSpPr>
          <p:cNvPr id="24" name="Google Shape;24;p5"/>
          <p:cNvSpPr txBox="1"/>
          <p:nvPr>
            <p:ph idx="2" type="body"/>
          </p:nvPr>
        </p:nvSpPr>
        <p:spPr>
          <a:xfrm>
            <a:off x="4386975" y="2965625"/>
            <a:ext cx="6820500" cy="2075100"/>
          </a:xfrm>
          <a:prstGeom prst="rect">
            <a:avLst/>
          </a:prstGeom>
          <a:noFill/>
          <a:ln>
            <a:noFill/>
          </a:ln>
        </p:spPr>
        <p:txBody>
          <a:bodyPr anchorCtr="0" anchor="ctr"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5" name="Shape 25"/>
        <p:cNvGrpSpPr/>
        <p:nvPr/>
      </p:nvGrpSpPr>
      <p:grpSpPr>
        <a:xfrm>
          <a:off x="0" y="0"/>
          <a:ext cx="0" cy="0"/>
          <a:chOff x="0" y="0"/>
          <a:chExt cx="0" cy="0"/>
        </a:xfrm>
      </p:grpSpPr>
      <p:sp>
        <p:nvSpPr>
          <p:cNvPr id="26" name="Google Shape;26;p6"/>
          <p:cNvSpPr txBox="1"/>
          <p:nvPr>
            <p:ph idx="1" type="subTitle"/>
          </p:nvPr>
        </p:nvSpPr>
        <p:spPr>
          <a:xfrm>
            <a:off x="3268277" y="2024175"/>
            <a:ext cx="47688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7" name="Google Shape;27;p6"/>
          <p:cNvSpPr txBox="1"/>
          <p:nvPr>
            <p:ph type="title"/>
          </p:nvPr>
        </p:nvSpPr>
        <p:spPr>
          <a:xfrm>
            <a:off x="3235000" y="593375"/>
            <a:ext cx="5581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28" name="Google Shape;28;p6"/>
          <p:cNvSpPr txBox="1"/>
          <p:nvPr>
            <p:ph idx="2" type="body"/>
          </p:nvPr>
        </p:nvSpPr>
        <p:spPr>
          <a:xfrm>
            <a:off x="4048050" y="2684350"/>
            <a:ext cx="4907400" cy="343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29" name="Shape 29"/>
        <p:cNvGrpSpPr/>
        <p:nvPr/>
      </p:nvGrpSpPr>
      <p:grpSpPr>
        <a:xfrm>
          <a:off x="0" y="0"/>
          <a:ext cx="0" cy="0"/>
          <a:chOff x="0" y="0"/>
          <a:chExt cx="0" cy="0"/>
        </a:xfrm>
      </p:grpSpPr>
      <p:sp>
        <p:nvSpPr>
          <p:cNvPr id="30" name="Google Shape;30;p7"/>
          <p:cNvSpPr txBox="1"/>
          <p:nvPr>
            <p:ph idx="1" type="subTitle"/>
          </p:nvPr>
        </p:nvSpPr>
        <p:spPr>
          <a:xfrm>
            <a:off x="448867" y="2024167"/>
            <a:ext cx="39897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31" name="Google Shape;31;p7"/>
          <p:cNvSpPr txBox="1"/>
          <p:nvPr>
            <p:ph idx="2" type="subTitle"/>
          </p:nvPr>
        </p:nvSpPr>
        <p:spPr>
          <a:xfrm>
            <a:off x="6096467" y="2024167"/>
            <a:ext cx="39897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32" name="Google Shape;32;p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33" name="Google Shape;33;p7"/>
          <p:cNvSpPr txBox="1"/>
          <p:nvPr>
            <p:ph idx="3" type="body"/>
          </p:nvPr>
        </p:nvSpPr>
        <p:spPr>
          <a:xfrm>
            <a:off x="1327200" y="2961200"/>
            <a:ext cx="4410300" cy="3118500"/>
          </a:xfrm>
          <a:prstGeom prst="rect">
            <a:avLst/>
          </a:prstGeom>
          <a:noFill/>
          <a:ln>
            <a:noFill/>
          </a:ln>
        </p:spPr>
        <p:txBody>
          <a:bodyPr anchorCtr="0" anchor="t" bIns="121900" lIns="121900" spcFirstLastPara="1" rIns="121900" wrap="square" tIns="12190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2100"/>
              </a:spcBef>
              <a:spcAft>
                <a:spcPts val="0"/>
              </a:spcAft>
              <a:buSzPts val="2000"/>
              <a:buChar char="○"/>
              <a:defRPr sz="2000"/>
            </a:lvl2pPr>
            <a:lvl3pPr indent="-355600" lvl="2" marL="1371600" algn="l">
              <a:lnSpc>
                <a:spcPct val="115000"/>
              </a:lnSpc>
              <a:spcBef>
                <a:spcPts val="2100"/>
              </a:spcBef>
              <a:spcAft>
                <a:spcPts val="0"/>
              </a:spcAft>
              <a:buSzPts val="2000"/>
              <a:buChar char="■"/>
              <a:defRPr sz="2000"/>
            </a:lvl3pPr>
            <a:lvl4pPr indent="-355600" lvl="3" marL="1828800" algn="l">
              <a:lnSpc>
                <a:spcPct val="115000"/>
              </a:lnSpc>
              <a:spcBef>
                <a:spcPts val="2100"/>
              </a:spcBef>
              <a:spcAft>
                <a:spcPts val="0"/>
              </a:spcAft>
              <a:buSzPts val="2000"/>
              <a:buChar char="●"/>
              <a:defRPr sz="2000"/>
            </a:lvl4pPr>
            <a:lvl5pPr indent="-355600" lvl="4" marL="2286000" algn="l">
              <a:lnSpc>
                <a:spcPct val="115000"/>
              </a:lnSpc>
              <a:spcBef>
                <a:spcPts val="2100"/>
              </a:spcBef>
              <a:spcAft>
                <a:spcPts val="0"/>
              </a:spcAft>
              <a:buSzPts val="2000"/>
              <a:buChar char="○"/>
              <a:defRPr sz="2000"/>
            </a:lvl5pPr>
            <a:lvl6pPr indent="-355600" lvl="5" marL="2743200" algn="l">
              <a:lnSpc>
                <a:spcPct val="115000"/>
              </a:lnSpc>
              <a:spcBef>
                <a:spcPts val="2100"/>
              </a:spcBef>
              <a:spcAft>
                <a:spcPts val="0"/>
              </a:spcAft>
              <a:buSzPts val="2000"/>
              <a:buChar char="■"/>
              <a:defRPr sz="2000"/>
            </a:lvl6pPr>
            <a:lvl7pPr indent="-355600" lvl="6" marL="3200400" algn="l">
              <a:lnSpc>
                <a:spcPct val="115000"/>
              </a:lnSpc>
              <a:spcBef>
                <a:spcPts val="2100"/>
              </a:spcBef>
              <a:spcAft>
                <a:spcPts val="0"/>
              </a:spcAft>
              <a:buSzPts val="2000"/>
              <a:buChar char="●"/>
              <a:defRPr sz="2000"/>
            </a:lvl7pPr>
            <a:lvl8pPr indent="-355600" lvl="7" marL="3657600" algn="l">
              <a:lnSpc>
                <a:spcPct val="115000"/>
              </a:lnSpc>
              <a:spcBef>
                <a:spcPts val="2100"/>
              </a:spcBef>
              <a:spcAft>
                <a:spcPts val="0"/>
              </a:spcAft>
              <a:buSzPts val="2000"/>
              <a:buChar char="○"/>
              <a:defRPr sz="2000"/>
            </a:lvl8pPr>
            <a:lvl9pPr indent="-355600" lvl="8" marL="4114800" algn="l">
              <a:lnSpc>
                <a:spcPct val="115000"/>
              </a:lnSpc>
              <a:spcBef>
                <a:spcPts val="2100"/>
              </a:spcBef>
              <a:spcAft>
                <a:spcPts val="2100"/>
              </a:spcAft>
              <a:buSzPts val="2000"/>
              <a:buChar char="■"/>
              <a:defRPr sz="2000"/>
            </a:lvl9pPr>
          </a:lstStyle>
          <a:p/>
        </p:txBody>
      </p:sp>
      <p:sp>
        <p:nvSpPr>
          <p:cNvPr id="34" name="Google Shape;34;p7"/>
          <p:cNvSpPr txBox="1"/>
          <p:nvPr>
            <p:ph idx="4" type="body"/>
          </p:nvPr>
        </p:nvSpPr>
        <p:spPr>
          <a:xfrm>
            <a:off x="6770523" y="2949450"/>
            <a:ext cx="4410600" cy="3118500"/>
          </a:xfrm>
          <a:prstGeom prst="rect">
            <a:avLst/>
          </a:prstGeom>
          <a:noFill/>
          <a:ln>
            <a:noFill/>
          </a:ln>
        </p:spPr>
        <p:txBody>
          <a:bodyPr anchorCtr="0" anchor="t" bIns="121900" lIns="121900" spcFirstLastPara="1" rIns="121900" wrap="square" tIns="121900">
            <a:noAutofit/>
          </a:bodyPr>
          <a:lstStyle>
            <a:lvl1pPr indent="-355600" lvl="0" marL="457200" algn="l">
              <a:lnSpc>
                <a:spcPct val="115000"/>
              </a:lnSpc>
              <a:spcBef>
                <a:spcPts val="0"/>
              </a:spcBef>
              <a:spcAft>
                <a:spcPts val="0"/>
              </a:spcAft>
              <a:buSzPts val="2000"/>
              <a:buChar char="●"/>
              <a:defRPr sz="2000"/>
            </a:lvl1pPr>
            <a:lvl2pPr indent="-355600" lvl="1" marL="914400" algn="l">
              <a:lnSpc>
                <a:spcPct val="115000"/>
              </a:lnSpc>
              <a:spcBef>
                <a:spcPts val="2100"/>
              </a:spcBef>
              <a:spcAft>
                <a:spcPts val="0"/>
              </a:spcAft>
              <a:buSzPts val="2000"/>
              <a:buChar char="○"/>
              <a:defRPr sz="2000"/>
            </a:lvl2pPr>
            <a:lvl3pPr indent="-355600" lvl="2" marL="1371600" algn="l">
              <a:lnSpc>
                <a:spcPct val="115000"/>
              </a:lnSpc>
              <a:spcBef>
                <a:spcPts val="2100"/>
              </a:spcBef>
              <a:spcAft>
                <a:spcPts val="0"/>
              </a:spcAft>
              <a:buSzPts val="2000"/>
              <a:buChar char="■"/>
              <a:defRPr sz="2000"/>
            </a:lvl3pPr>
            <a:lvl4pPr indent="-355600" lvl="3" marL="1828800" algn="l">
              <a:lnSpc>
                <a:spcPct val="115000"/>
              </a:lnSpc>
              <a:spcBef>
                <a:spcPts val="2100"/>
              </a:spcBef>
              <a:spcAft>
                <a:spcPts val="0"/>
              </a:spcAft>
              <a:buSzPts val="2000"/>
              <a:buChar char="●"/>
              <a:defRPr sz="2000"/>
            </a:lvl4pPr>
            <a:lvl5pPr indent="-355600" lvl="4" marL="2286000" algn="l">
              <a:lnSpc>
                <a:spcPct val="115000"/>
              </a:lnSpc>
              <a:spcBef>
                <a:spcPts val="2100"/>
              </a:spcBef>
              <a:spcAft>
                <a:spcPts val="0"/>
              </a:spcAft>
              <a:buSzPts val="2000"/>
              <a:buChar char="○"/>
              <a:defRPr sz="2000"/>
            </a:lvl5pPr>
            <a:lvl6pPr indent="-355600" lvl="5" marL="2743200" algn="l">
              <a:lnSpc>
                <a:spcPct val="115000"/>
              </a:lnSpc>
              <a:spcBef>
                <a:spcPts val="2100"/>
              </a:spcBef>
              <a:spcAft>
                <a:spcPts val="0"/>
              </a:spcAft>
              <a:buSzPts val="2000"/>
              <a:buChar char="■"/>
              <a:defRPr sz="2000"/>
            </a:lvl6pPr>
            <a:lvl7pPr indent="-355600" lvl="6" marL="3200400" algn="l">
              <a:lnSpc>
                <a:spcPct val="115000"/>
              </a:lnSpc>
              <a:spcBef>
                <a:spcPts val="2100"/>
              </a:spcBef>
              <a:spcAft>
                <a:spcPts val="0"/>
              </a:spcAft>
              <a:buSzPts val="2000"/>
              <a:buChar char="●"/>
              <a:defRPr sz="2000"/>
            </a:lvl7pPr>
            <a:lvl8pPr indent="-355600" lvl="7" marL="3657600" algn="l">
              <a:lnSpc>
                <a:spcPct val="115000"/>
              </a:lnSpc>
              <a:spcBef>
                <a:spcPts val="2100"/>
              </a:spcBef>
              <a:spcAft>
                <a:spcPts val="0"/>
              </a:spcAft>
              <a:buSzPts val="2000"/>
              <a:buChar char="○"/>
              <a:defRPr sz="2000"/>
            </a:lvl8pPr>
            <a:lvl9pPr indent="-355600" lvl="8" marL="4114800" algn="l">
              <a:lnSpc>
                <a:spcPct val="115000"/>
              </a:lnSpc>
              <a:spcBef>
                <a:spcPts val="2100"/>
              </a:spcBef>
              <a:spcAft>
                <a:spcPts val="2100"/>
              </a:spcAft>
              <a:buSzPts val="2000"/>
              <a:buChar char="■"/>
              <a:defRPr sz="2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35" name="Shape 35"/>
        <p:cNvGrpSpPr/>
        <p:nvPr/>
      </p:nvGrpSpPr>
      <p:grpSpPr>
        <a:xfrm>
          <a:off x="0" y="0"/>
          <a:ext cx="0" cy="0"/>
          <a:chOff x="0" y="0"/>
          <a:chExt cx="0" cy="0"/>
        </a:xfrm>
      </p:grpSpPr>
      <p:sp>
        <p:nvSpPr>
          <p:cNvPr id="36" name="Google Shape;36;p8"/>
          <p:cNvSpPr txBox="1"/>
          <p:nvPr>
            <p:ph type="title"/>
          </p:nvPr>
        </p:nvSpPr>
        <p:spPr>
          <a:xfrm>
            <a:off x="558100" y="1873525"/>
            <a:ext cx="110955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37" name="Google Shape;37;p8"/>
          <p:cNvSpPr txBox="1"/>
          <p:nvPr>
            <p:ph idx="1" type="subTitle"/>
          </p:nvPr>
        </p:nvSpPr>
        <p:spPr>
          <a:xfrm>
            <a:off x="1009450" y="5614675"/>
            <a:ext cx="10622400" cy="7179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1900"/>
              <a:buNone/>
              <a:defRPr/>
            </a:lvl1pPr>
            <a:lvl2pPr lvl="1" algn="ctr">
              <a:lnSpc>
                <a:spcPct val="100000"/>
              </a:lnSpc>
              <a:spcBef>
                <a:spcPts val="0"/>
              </a:spcBef>
              <a:spcAft>
                <a:spcPts val="0"/>
              </a:spcAft>
              <a:buSzPts val="1900"/>
              <a:buNone/>
              <a:defRPr/>
            </a:lvl2pPr>
            <a:lvl3pPr lvl="2" algn="ctr">
              <a:lnSpc>
                <a:spcPct val="100000"/>
              </a:lnSpc>
              <a:spcBef>
                <a:spcPts val="0"/>
              </a:spcBef>
              <a:spcAft>
                <a:spcPts val="0"/>
              </a:spcAft>
              <a:buSzPts val="1900"/>
              <a:buNone/>
              <a:defRPr/>
            </a:lvl3pPr>
            <a:lvl4pPr lvl="3" algn="ctr">
              <a:lnSpc>
                <a:spcPct val="100000"/>
              </a:lnSpc>
              <a:spcBef>
                <a:spcPts val="0"/>
              </a:spcBef>
              <a:spcAft>
                <a:spcPts val="0"/>
              </a:spcAft>
              <a:buSzPts val="1900"/>
              <a:buNone/>
              <a:defRPr/>
            </a:lvl4pPr>
            <a:lvl5pPr lvl="4" algn="ctr">
              <a:lnSpc>
                <a:spcPct val="100000"/>
              </a:lnSpc>
              <a:spcBef>
                <a:spcPts val="0"/>
              </a:spcBef>
              <a:spcAft>
                <a:spcPts val="0"/>
              </a:spcAft>
              <a:buSzPts val="1900"/>
              <a:buNone/>
              <a:defRPr/>
            </a:lvl5pPr>
            <a:lvl6pPr lvl="5" algn="ctr">
              <a:lnSpc>
                <a:spcPct val="100000"/>
              </a:lnSpc>
              <a:spcBef>
                <a:spcPts val="0"/>
              </a:spcBef>
              <a:spcAft>
                <a:spcPts val="0"/>
              </a:spcAft>
              <a:buSzPts val="1900"/>
              <a:buNone/>
              <a:defRPr/>
            </a:lvl6pPr>
            <a:lvl7pPr lvl="6" algn="ctr">
              <a:lnSpc>
                <a:spcPct val="100000"/>
              </a:lnSpc>
              <a:spcBef>
                <a:spcPts val="0"/>
              </a:spcBef>
              <a:spcAft>
                <a:spcPts val="0"/>
              </a:spcAft>
              <a:buSzPts val="1900"/>
              <a:buNone/>
              <a:defRPr/>
            </a:lvl7pPr>
            <a:lvl8pPr lvl="7" algn="ctr">
              <a:lnSpc>
                <a:spcPct val="100000"/>
              </a:lnSpc>
              <a:spcBef>
                <a:spcPts val="0"/>
              </a:spcBef>
              <a:spcAft>
                <a:spcPts val="0"/>
              </a:spcAft>
              <a:buSzPts val="1900"/>
              <a:buNone/>
              <a:defRPr/>
            </a:lvl8pPr>
            <a:lvl9pPr lvl="8" algn="ctr">
              <a:lnSpc>
                <a:spcPct val="100000"/>
              </a:lnSpc>
              <a:spcBef>
                <a:spcPts val="0"/>
              </a:spcBef>
              <a:spcAft>
                <a:spcPts val="0"/>
              </a:spcAft>
              <a:buSzPts val="19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8" name="Shape 38"/>
        <p:cNvGrpSpPr/>
        <p:nvPr/>
      </p:nvGrpSpPr>
      <p:grpSpPr>
        <a:xfrm>
          <a:off x="0" y="0"/>
          <a:ext cx="0" cy="0"/>
          <a:chOff x="0" y="0"/>
          <a:chExt cx="0" cy="0"/>
        </a:xfrm>
      </p:grpSpPr>
      <p:sp>
        <p:nvSpPr>
          <p:cNvPr id="39" name="Google Shape;39;p9"/>
          <p:cNvSpPr txBox="1"/>
          <p:nvPr>
            <p:ph idx="1" type="subTitle"/>
          </p:nvPr>
        </p:nvSpPr>
        <p:spPr>
          <a:xfrm>
            <a:off x="1134053" y="2237200"/>
            <a:ext cx="2767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40" name="Google Shape;40;p9"/>
          <p:cNvSpPr txBox="1"/>
          <p:nvPr>
            <p:ph idx="2" type="subTitle"/>
          </p:nvPr>
        </p:nvSpPr>
        <p:spPr>
          <a:xfrm>
            <a:off x="4609603" y="2237200"/>
            <a:ext cx="27672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41" name="Google Shape;41;p9"/>
          <p:cNvSpPr txBox="1"/>
          <p:nvPr>
            <p:ph idx="3" type="subTitle"/>
          </p:nvPr>
        </p:nvSpPr>
        <p:spPr>
          <a:xfrm>
            <a:off x="8085153" y="2237200"/>
            <a:ext cx="2766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42" name="Google Shape;42;p9"/>
          <p:cNvSpPr txBox="1"/>
          <p:nvPr>
            <p:ph type="title"/>
          </p:nvPr>
        </p:nvSpPr>
        <p:spPr>
          <a:xfrm>
            <a:off x="1134050" y="593375"/>
            <a:ext cx="97182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p:txBody>
      </p:sp>
      <p:sp>
        <p:nvSpPr>
          <p:cNvPr id="43" name="Google Shape;43;p9"/>
          <p:cNvSpPr txBox="1"/>
          <p:nvPr>
            <p:ph idx="4" type="body"/>
          </p:nvPr>
        </p:nvSpPr>
        <p:spPr>
          <a:xfrm>
            <a:off x="1134050" y="2979950"/>
            <a:ext cx="2767200" cy="28689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44" name="Google Shape;44;p9"/>
          <p:cNvSpPr txBox="1"/>
          <p:nvPr>
            <p:ph idx="5" type="body"/>
          </p:nvPr>
        </p:nvSpPr>
        <p:spPr>
          <a:xfrm>
            <a:off x="4609600" y="2979926"/>
            <a:ext cx="2767200" cy="28689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45" name="Google Shape;45;p9"/>
          <p:cNvSpPr txBox="1"/>
          <p:nvPr>
            <p:ph idx="6" type="body"/>
          </p:nvPr>
        </p:nvSpPr>
        <p:spPr>
          <a:xfrm>
            <a:off x="8085150" y="2979925"/>
            <a:ext cx="2767200" cy="28689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46" name="Shape 46"/>
        <p:cNvGrpSpPr/>
        <p:nvPr/>
      </p:nvGrpSpPr>
      <p:grpSpPr>
        <a:xfrm>
          <a:off x="0" y="0"/>
          <a:ext cx="0" cy="0"/>
          <a:chOff x="0" y="0"/>
          <a:chExt cx="0" cy="0"/>
        </a:xfrm>
      </p:grpSpPr>
      <p:sp>
        <p:nvSpPr>
          <p:cNvPr id="47" name="Google Shape;47;p10"/>
          <p:cNvSpPr txBox="1"/>
          <p:nvPr>
            <p:ph type="title"/>
          </p:nvPr>
        </p:nvSpPr>
        <p:spPr>
          <a:xfrm>
            <a:off x="548200" y="544275"/>
            <a:ext cx="11095500" cy="31608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48" name="Google Shape;48;p10"/>
          <p:cNvSpPr txBox="1"/>
          <p:nvPr>
            <p:ph idx="1" type="body"/>
          </p:nvPr>
        </p:nvSpPr>
        <p:spPr>
          <a:xfrm>
            <a:off x="633475" y="4813250"/>
            <a:ext cx="10909200" cy="1565100"/>
          </a:xfrm>
          <a:prstGeom prst="rect">
            <a:avLst/>
          </a:prstGeom>
          <a:noFill/>
          <a:ln>
            <a:noFill/>
          </a:ln>
        </p:spPr>
        <p:txBody>
          <a:bodyPr anchorCtr="0" anchor="t" bIns="121900" lIns="121900" spcFirstLastPara="1" rIns="121900" wrap="square" tIns="121900">
            <a:noAutofit/>
          </a:bodyPr>
          <a:lstStyle>
            <a:lvl1pPr indent="-349250" lvl="0" marL="457200" algn="ctr">
              <a:lnSpc>
                <a:spcPct val="115000"/>
              </a:lnSpc>
              <a:spcBef>
                <a:spcPts val="0"/>
              </a:spcBef>
              <a:spcAft>
                <a:spcPts val="0"/>
              </a:spcAft>
              <a:buSzPts val="1900"/>
              <a:buChar char="●"/>
              <a:defRPr/>
            </a:lvl1pPr>
            <a:lvl2pPr indent="-349250" lvl="1" marL="914400" algn="ctr">
              <a:lnSpc>
                <a:spcPct val="115000"/>
              </a:lnSpc>
              <a:spcBef>
                <a:spcPts val="2100"/>
              </a:spcBef>
              <a:spcAft>
                <a:spcPts val="0"/>
              </a:spcAft>
              <a:buSzPts val="1900"/>
              <a:buChar char="○"/>
              <a:defRPr/>
            </a:lvl2pPr>
            <a:lvl3pPr indent="-349250" lvl="2" marL="1371600" algn="ctr">
              <a:lnSpc>
                <a:spcPct val="115000"/>
              </a:lnSpc>
              <a:spcBef>
                <a:spcPts val="2100"/>
              </a:spcBef>
              <a:spcAft>
                <a:spcPts val="0"/>
              </a:spcAft>
              <a:buSzPts val="1900"/>
              <a:buChar char="■"/>
              <a:defRPr/>
            </a:lvl3pPr>
            <a:lvl4pPr indent="-349250" lvl="3" marL="1828800" algn="ctr">
              <a:lnSpc>
                <a:spcPct val="115000"/>
              </a:lnSpc>
              <a:spcBef>
                <a:spcPts val="2100"/>
              </a:spcBef>
              <a:spcAft>
                <a:spcPts val="0"/>
              </a:spcAft>
              <a:buSzPts val="1900"/>
              <a:buChar char="●"/>
              <a:defRPr/>
            </a:lvl4pPr>
            <a:lvl5pPr indent="-349250" lvl="4" marL="2286000" algn="ctr">
              <a:lnSpc>
                <a:spcPct val="115000"/>
              </a:lnSpc>
              <a:spcBef>
                <a:spcPts val="2100"/>
              </a:spcBef>
              <a:spcAft>
                <a:spcPts val="0"/>
              </a:spcAft>
              <a:buSzPts val="1900"/>
              <a:buChar char="○"/>
              <a:defRPr/>
            </a:lvl5pPr>
            <a:lvl6pPr indent="-349250" lvl="5" marL="2743200" algn="ctr">
              <a:lnSpc>
                <a:spcPct val="115000"/>
              </a:lnSpc>
              <a:spcBef>
                <a:spcPts val="2100"/>
              </a:spcBef>
              <a:spcAft>
                <a:spcPts val="0"/>
              </a:spcAft>
              <a:buSzPts val="1900"/>
              <a:buChar char="■"/>
              <a:defRPr/>
            </a:lvl6pPr>
            <a:lvl7pPr indent="-349250" lvl="6" marL="3200400" algn="ctr">
              <a:lnSpc>
                <a:spcPct val="115000"/>
              </a:lnSpc>
              <a:spcBef>
                <a:spcPts val="2100"/>
              </a:spcBef>
              <a:spcAft>
                <a:spcPts val="0"/>
              </a:spcAft>
              <a:buSzPts val="1900"/>
              <a:buChar char="●"/>
              <a:defRPr/>
            </a:lvl7pPr>
            <a:lvl8pPr indent="-349250" lvl="7" marL="3657600" algn="ctr">
              <a:lnSpc>
                <a:spcPct val="115000"/>
              </a:lnSpc>
              <a:spcBef>
                <a:spcPts val="2100"/>
              </a:spcBef>
              <a:spcAft>
                <a:spcPts val="0"/>
              </a:spcAft>
              <a:buSzPts val="1900"/>
              <a:buChar char="○"/>
              <a:defRPr/>
            </a:lvl8pPr>
            <a:lvl9pPr indent="-349250" lvl="8" marL="4114800" algn="ctr">
              <a:lnSpc>
                <a:spcPct val="115000"/>
              </a:lnSpc>
              <a:spcBef>
                <a:spcPts val="2100"/>
              </a:spcBef>
              <a:spcAft>
                <a:spcPts val="2100"/>
              </a:spcAft>
              <a:buSzPts val="19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22" Type="http://schemas.openxmlformats.org/officeDocument/2006/relationships/slideLayout" Target="../slideLayouts/slideLayout20.xml"/><Relationship Id="rId21" Type="http://schemas.openxmlformats.org/officeDocument/2006/relationships/slideLayout" Target="../slideLayouts/slideLayout19.xml"/><Relationship Id="rId24" Type="http://schemas.openxmlformats.org/officeDocument/2006/relationships/slideLayout" Target="../slideLayouts/slideLayout22.xml"/><Relationship Id="rId23" Type="http://schemas.openxmlformats.org/officeDocument/2006/relationships/slideLayout" Target="../slideLayouts/slideLayout21.xml"/><Relationship Id="rId1" Type="http://schemas.openxmlformats.org/officeDocument/2006/relationships/image" Target="../media/image12.png"/><Relationship Id="rId2" Type="http://schemas.openxmlformats.org/officeDocument/2006/relationships/image" Target="../media/image16.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25" Type="http://schemas.openxmlformats.org/officeDocument/2006/relationships/theme" Target="../theme/theme1.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19" Type="http://schemas.openxmlformats.org/officeDocument/2006/relationships/slideLayout" Target="../slideLayouts/slideLayout17.xml"/><Relationship Id="rId1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E8E8E8"/>
        </a:solidFill>
      </p:bgPr>
    </p:bg>
    <p:spTree>
      <p:nvGrpSpPr>
        <p:cNvPr id="5" name="Shape 5"/>
        <p:cNvGrpSpPr/>
        <p:nvPr/>
      </p:nvGrpSpPr>
      <p:grpSpPr>
        <a:xfrm>
          <a:off x="0" y="0"/>
          <a:ext cx="0" cy="0"/>
          <a:chOff x="0" y="0"/>
          <a:chExt cx="0" cy="0"/>
        </a:xfrm>
      </p:grpSpPr>
      <p:pic>
        <p:nvPicPr>
          <p:cNvPr id="6" name="Google Shape;6;p1"/>
          <p:cNvPicPr preferRelativeResize="0"/>
          <p:nvPr/>
        </p:nvPicPr>
        <p:blipFill rotWithShape="1">
          <a:blip r:embed="rId1">
            <a:alphaModFix/>
          </a:blip>
          <a:srcRect b="0" l="0" r="0" t="0"/>
          <a:stretch/>
        </p:blipFill>
        <p:spPr>
          <a:xfrm>
            <a:off x="200578" y="189420"/>
            <a:ext cx="11830683" cy="6470952"/>
          </a:xfrm>
          <a:prstGeom prst="rect">
            <a:avLst/>
          </a:prstGeom>
          <a:noFill/>
          <a:ln>
            <a:noFill/>
          </a:ln>
        </p:spPr>
      </p:pic>
      <p:pic>
        <p:nvPicPr>
          <p:cNvPr id="7" name="Google Shape;7;p1"/>
          <p:cNvPicPr preferRelativeResize="0"/>
          <p:nvPr/>
        </p:nvPicPr>
        <p:blipFill rotWithShape="1">
          <a:blip r:embed="rId2">
            <a:alphaModFix/>
          </a:blip>
          <a:srcRect b="0" l="0" r="0" t="289"/>
          <a:stretch/>
        </p:blipFill>
        <p:spPr>
          <a:xfrm rot="5400000">
            <a:off x="2697455" y="-2702130"/>
            <a:ext cx="6853373" cy="12257636"/>
          </a:xfrm>
          <a:custGeom>
            <a:rect b="b" l="l" r="r" t="t"/>
            <a:pathLst>
              <a:path extrusionOk="0" h="12288357" w="6853373">
                <a:moveTo>
                  <a:pt x="300866" y="11963891"/>
                </a:moveTo>
                <a:lnTo>
                  <a:pt x="6565981" y="11963891"/>
                </a:lnTo>
                <a:lnTo>
                  <a:pt x="6565981" y="324464"/>
                </a:lnTo>
                <a:lnTo>
                  <a:pt x="300866" y="324464"/>
                </a:lnTo>
                <a:close/>
                <a:moveTo>
                  <a:pt x="0" y="12288357"/>
                </a:moveTo>
                <a:lnTo>
                  <a:pt x="0" y="0"/>
                </a:lnTo>
                <a:lnTo>
                  <a:pt x="6853373" y="0"/>
                </a:lnTo>
                <a:lnTo>
                  <a:pt x="6853373" y="12288357"/>
                </a:lnTo>
                <a:close/>
              </a:path>
            </a:pathLst>
          </a:custGeom>
          <a:noFill/>
          <a:ln>
            <a:noFill/>
          </a:ln>
          <a:effectLst>
            <a:outerShdw blurRad="50800" rotWithShape="0" algn="br" dir="13500000" dist="38100">
              <a:srgbClr val="000000">
                <a:alpha val="40000"/>
              </a:srgbClr>
            </a:outerShdw>
          </a:effectLst>
        </p:spPr>
      </p:pic>
      <p:sp>
        <p:nvSpPr>
          <p:cNvPr id="8" name="Google Shape;8;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1pPr>
            <a:lvl2pPr lvl="1"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2pPr>
            <a:lvl3pPr lvl="2"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3pPr>
            <a:lvl4pPr lvl="3"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4pPr>
            <a:lvl5pPr lvl="4"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5pPr>
            <a:lvl6pPr lvl="5"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6pPr>
            <a:lvl7pPr lvl="6"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7pPr>
            <a:lvl8pPr lvl="7"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8pPr>
            <a:lvl9pPr lvl="8" marR="0" rtl="0" algn="l">
              <a:lnSpc>
                <a:spcPct val="100000"/>
              </a:lnSpc>
              <a:spcBef>
                <a:spcPts val="0"/>
              </a:spcBef>
              <a:spcAft>
                <a:spcPts val="0"/>
              </a:spcAft>
              <a:buClr>
                <a:schemeClr val="accent6"/>
              </a:buClr>
              <a:buSzPts val="4000"/>
              <a:buFont typeface="Chelsea Market"/>
              <a:buNone/>
              <a:defRPr b="0" i="0" sz="4000" u="none" cap="none" strike="noStrike">
                <a:solidFill>
                  <a:schemeClr val="accent6"/>
                </a:solidFill>
                <a:latin typeface="Chelsea Market"/>
                <a:ea typeface="Chelsea Market"/>
                <a:cs typeface="Chelsea Market"/>
                <a:sym typeface="Chelsea Market"/>
              </a:defRPr>
            </a:lvl9pPr>
          </a:lstStyle>
          <a:p/>
        </p:txBody>
      </p:sp>
      <p:sp>
        <p:nvSpPr>
          <p:cNvPr id="9" name="Google Shape;9;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55600" lvl="0" marL="457200" marR="0" rtl="0" algn="l">
              <a:lnSpc>
                <a:spcPct val="115000"/>
              </a:lnSpc>
              <a:spcBef>
                <a:spcPts val="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1pPr>
            <a:lvl2pPr indent="-355600" lvl="1" marL="9144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2pPr>
            <a:lvl3pPr indent="-355600" lvl="2" marL="13716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3pPr>
            <a:lvl4pPr indent="-355600" lvl="3" marL="18288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4pPr>
            <a:lvl5pPr indent="-355600" lvl="4" marL="22860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5pPr>
            <a:lvl6pPr indent="-355600" lvl="5" marL="27432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6pPr>
            <a:lvl7pPr indent="-355600" lvl="6" marL="32004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7pPr>
            <a:lvl8pPr indent="-355600" lvl="7" marL="3657600" marR="0" rtl="0" algn="l">
              <a:lnSpc>
                <a:spcPct val="115000"/>
              </a:lnSpc>
              <a:spcBef>
                <a:spcPts val="2100"/>
              </a:spcBef>
              <a:spcAft>
                <a:spcPts val="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8pPr>
            <a:lvl9pPr indent="-355600" lvl="8" marL="4114800" marR="0" rtl="0" algn="l">
              <a:lnSpc>
                <a:spcPct val="115000"/>
              </a:lnSpc>
              <a:spcBef>
                <a:spcPts val="2100"/>
              </a:spcBef>
              <a:spcAft>
                <a:spcPts val="2100"/>
              </a:spcAft>
              <a:buClr>
                <a:schemeClr val="accent6"/>
              </a:buClr>
              <a:buSzPts val="2000"/>
              <a:buFont typeface="Coming Soon"/>
              <a:buChar char="■"/>
              <a:defRPr b="1" i="0" sz="2000" u="none" cap="none" strike="noStrike">
                <a:solidFill>
                  <a:schemeClr val="accent6"/>
                </a:solidFill>
                <a:latin typeface="Coming Soon"/>
                <a:ea typeface="Coming Soon"/>
                <a:cs typeface="Coming Soon"/>
                <a:sym typeface="Coming Soon"/>
              </a:defRPr>
            </a:lvl9pPr>
          </a:lstStyle>
          <a:p/>
        </p:txBody>
      </p:sp>
      <p:sp>
        <p:nvSpPr>
          <p:cNvPr id="10" name="Google Shape;10;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11" name="Google Shape;11;p1"/>
          <p:cNvSpPr txBox="1"/>
          <p:nvPr/>
        </p:nvSpPr>
        <p:spPr>
          <a:xfrm rot="5400000">
            <a:off x="-374550" y="58937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999999"/>
                </a:solidFill>
                <a:latin typeface="Barlow Condensed"/>
                <a:ea typeface="Barlow Condensed"/>
                <a:cs typeface="Barlow Condensed"/>
                <a:sym typeface="Barlow Condensed"/>
              </a:rPr>
              <a:t>SLIDESMANIA.COM</a:t>
            </a:r>
            <a:endParaRPr b="0" i="0" sz="1400" u="none" cap="none" strike="noStrike">
              <a:solidFill>
                <a:srgbClr val="999999"/>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32.jpg"/><Relationship Id="rId5"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36.png"/><Relationship Id="rId5" Type="http://schemas.openxmlformats.org/officeDocument/2006/relationships/image" Target="../media/image34.png"/><Relationship Id="rId6"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31.png"/><Relationship Id="rId9" Type="http://schemas.openxmlformats.org/officeDocument/2006/relationships/image" Target="../media/image7.png"/><Relationship Id="rId5" Type="http://schemas.openxmlformats.org/officeDocument/2006/relationships/image" Target="../media/image26.png"/><Relationship Id="rId6" Type="http://schemas.openxmlformats.org/officeDocument/2006/relationships/image" Target="../media/image25.png"/><Relationship Id="rId7" Type="http://schemas.openxmlformats.org/officeDocument/2006/relationships/image" Target="../media/image38.png"/><Relationship Id="rId8" Type="http://schemas.openxmlformats.org/officeDocument/2006/relationships/image" Target="../media/image3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25.png"/><Relationship Id="rId5" Type="http://schemas.openxmlformats.org/officeDocument/2006/relationships/image" Target="../media/image38.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25.png"/><Relationship Id="rId4" Type="http://schemas.openxmlformats.org/officeDocument/2006/relationships/image" Target="../media/image21.png"/><Relationship Id="rId5"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 Id="rId3"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0.png"/><Relationship Id="rId5" Type="http://schemas.openxmlformats.org/officeDocument/2006/relationships/image" Target="../media/image21.png"/><Relationship Id="rId6" Type="http://schemas.openxmlformats.org/officeDocument/2006/relationships/image" Target="../media/image26.png"/><Relationship Id="rId7" Type="http://schemas.openxmlformats.org/officeDocument/2006/relationships/image" Target="../media/image38.png"/><Relationship Id="rId8" Type="http://schemas.openxmlformats.org/officeDocument/2006/relationships/image" Target="../media/image2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3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9.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1.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7.png"/><Relationship Id="rId6"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20.jpg"/><Relationship Id="rId4" Type="http://schemas.openxmlformats.org/officeDocument/2006/relationships/image" Target="../media/image18.pn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23.png"/><Relationship Id="rId6"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2838726" y="1915900"/>
            <a:ext cx="5786100" cy="27363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7000"/>
              <a:buNone/>
            </a:pPr>
            <a:r>
              <a:rPr lang="en" sz="5500"/>
              <a:t>Here goes your presentation title.</a:t>
            </a:r>
            <a:endParaRPr sz="5500"/>
          </a:p>
        </p:txBody>
      </p:sp>
      <p:sp>
        <p:nvSpPr>
          <p:cNvPr id="131" name="Google Shape;131;p24"/>
          <p:cNvSpPr txBox="1"/>
          <p:nvPr>
            <p:ph idx="1" type="subTitle"/>
          </p:nvPr>
        </p:nvSpPr>
        <p:spPr>
          <a:xfrm>
            <a:off x="381786" y="5598018"/>
            <a:ext cx="11425286" cy="614246"/>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1900"/>
              <a:buNone/>
            </a:pPr>
            <a:r>
              <a:rPr lang="en"/>
              <a:t>And here you can add your subtitle.</a:t>
            </a:r>
            <a:endParaRPr/>
          </a:p>
        </p:txBody>
      </p:sp>
      <p:pic>
        <p:nvPicPr>
          <p:cNvPr descr="A picture containing plant&#10;&#10;Description automatically generated" id="132" name="Google Shape;132;p24"/>
          <p:cNvPicPr preferRelativeResize="0"/>
          <p:nvPr/>
        </p:nvPicPr>
        <p:blipFill rotWithShape="1">
          <a:blip r:embed="rId3">
            <a:alphaModFix/>
          </a:blip>
          <a:srcRect b="25889" l="28678" r="60320" t="45968"/>
          <a:stretch/>
        </p:blipFill>
        <p:spPr>
          <a:xfrm rot="465910">
            <a:off x="1212671" y="948797"/>
            <a:ext cx="1123354" cy="815520"/>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pic>
        <p:nvPicPr>
          <p:cNvPr descr="A picture containing plant&#10;&#10;Description automatically generated" id="133" name="Google Shape;133;p24"/>
          <p:cNvPicPr preferRelativeResize="0"/>
          <p:nvPr/>
        </p:nvPicPr>
        <p:blipFill rotWithShape="1">
          <a:blip r:embed="rId4">
            <a:alphaModFix/>
          </a:blip>
          <a:srcRect b="25889" l="28678" r="60320" t="45968"/>
          <a:stretch/>
        </p:blipFill>
        <p:spPr>
          <a:xfrm rot="6375612">
            <a:off x="9168618" y="948382"/>
            <a:ext cx="1124296" cy="816204"/>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pic>
        <p:nvPicPr>
          <p:cNvPr descr="A picture containing plant&#10;&#10;Description automatically generated" id="134" name="Google Shape;134;p24"/>
          <p:cNvPicPr preferRelativeResize="0"/>
          <p:nvPr/>
        </p:nvPicPr>
        <p:blipFill rotWithShape="1">
          <a:blip r:embed="rId5">
            <a:alphaModFix/>
          </a:blip>
          <a:srcRect b="25889" l="28678" r="60320" t="45968"/>
          <a:stretch/>
        </p:blipFill>
        <p:spPr>
          <a:xfrm rot="-10064114">
            <a:off x="9097506" y="4119593"/>
            <a:ext cx="1124668" cy="816474"/>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pic>
        <p:nvPicPr>
          <p:cNvPr descr="A picture containing plant&#10;&#10;Description automatically generated" id="135" name="Google Shape;135;p24"/>
          <p:cNvPicPr preferRelativeResize="0"/>
          <p:nvPr/>
        </p:nvPicPr>
        <p:blipFill rotWithShape="1">
          <a:blip r:embed="rId6">
            <a:alphaModFix/>
          </a:blip>
          <a:srcRect b="25889" l="28678" r="60320" t="45968"/>
          <a:stretch/>
        </p:blipFill>
        <p:spPr>
          <a:xfrm rot="-3509744">
            <a:off x="1237563" y="3865563"/>
            <a:ext cx="1124162" cy="816107"/>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grpSp>
        <p:nvGrpSpPr>
          <p:cNvPr id="136" name="Google Shape;136;p24"/>
          <p:cNvGrpSpPr/>
          <p:nvPr/>
        </p:nvGrpSpPr>
        <p:grpSpPr>
          <a:xfrm>
            <a:off x="2667579" y="1387308"/>
            <a:ext cx="6335021" cy="3722019"/>
            <a:chOff x="1017885" y="2820184"/>
            <a:chExt cx="3386040" cy="2926172"/>
          </a:xfrm>
        </p:grpSpPr>
        <p:pic>
          <p:nvPicPr>
            <p:cNvPr id="137" name="Google Shape;137;p24"/>
            <p:cNvPicPr preferRelativeResize="0"/>
            <p:nvPr/>
          </p:nvPicPr>
          <p:blipFill rotWithShape="1">
            <a:blip r:embed="rId7">
              <a:alphaModFix/>
            </a:blip>
            <a:srcRect b="0" l="0" r="0" t="0"/>
            <a:stretch/>
          </p:blipFill>
          <p:spPr>
            <a:xfrm flipH="1" rot="10800000">
              <a:off x="1199926" y="5538246"/>
              <a:ext cx="3204000" cy="208110"/>
            </a:xfrm>
            <a:prstGeom prst="rect">
              <a:avLst/>
            </a:prstGeom>
            <a:noFill/>
            <a:ln>
              <a:noFill/>
            </a:ln>
          </p:spPr>
        </p:pic>
        <p:pic>
          <p:nvPicPr>
            <p:cNvPr id="138" name="Google Shape;138;p24"/>
            <p:cNvPicPr preferRelativeResize="0"/>
            <p:nvPr/>
          </p:nvPicPr>
          <p:blipFill rotWithShape="1">
            <a:blip r:embed="rId7">
              <a:alphaModFix/>
            </a:blip>
            <a:srcRect b="0" l="0" r="0" t="0"/>
            <a:stretch/>
          </p:blipFill>
          <p:spPr>
            <a:xfrm flipH="1" rot="10800000">
              <a:off x="1064808" y="2820184"/>
              <a:ext cx="3204000" cy="208110"/>
            </a:xfrm>
            <a:prstGeom prst="rect">
              <a:avLst/>
            </a:prstGeom>
            <a:noFill/>
            <a:ln>
              <a:noFill/>
            </a:ln>
          </p:spPr>
        </p:pic>
        <p:pic>
          <p:nvPicPr>
            <p:cNvPr id="139" name="Google Shape;139;p24"/>
            <p:cNvPicPr preferRelativeResize="0"/>
            <p:nvPr/>
          </p:nvPicPr>
          <p:blipFill rotWithShape="1">
            <a:blip r:embed="rId7">
              <a:alphaModFix/>
            </a:blip>
            <a:srcRect b="0" l="0" r="0" t="0"/>
            <a:stretch/>
          </p:blipFill>
          <p:spPr>
            <a:xfrm flipH="1" rot="5400000">
              <a:off x="-305220" y="4165076"/>
              <a:ext cx="2830034" cy="183823"/>
            </a:xfrm>
            <a:prstGeom prst="rect">
              <a:avLst/>
            </a:prstGeom>
            <a:noFill/>
            <a:ln>
              <a:noFill/>
            </a:ln>
          </p:spPr>
        </p:pic>
        <p:pic>
          <p:nvPicPr>
            <p:cNvPr id="140" name="Google Shape;140;p24"/>
            <p:cNvPicPr preferRelativeResize="0"/>
            <p:nvPr/>
          </p:nvPicPr>
          <p:blipFill rotWithShape="1">
            <a:blip r:embed="rId7">
              <a:alphaModFix/>
            </a:blip>
            <a:srcRect b="0" l="0" r="0" t="0"/>
            <a:stretch/>
          </p:blipFill>
          <p:spPr>
            <a:xfrm flipH="1" rot="5400000">
              <a:off x="2816624" y="4190215"/>
              <a:ext cx="2830034" cy="183823"/>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id="257" name="Google Shape;257;p33"/>
          <p:cNvPicPr preferRelativeResize="0"/>
          <p:nvPr/>
        </p:nvPicPr>
        <p:blipFill rotWithShape="1">
          <a:blip r:embed="rId3">
            <a:alphaModFix/>
          </a:blip>
          <a:srcRect b="0" l="0" r="0" t="0"/>
          <a:stretch/>
        </p:blipFill>
        <p:spPr>
          <a:xfrm>
            <a:off x="810283" y="5220248"/>
            <a:ext cx="7119229" cy="173455"/>
          </a:xfrm>
          <a:prstGeom prst="rect">
            <a:avLst/>
          </a:prstGeom>
          <a:noFill/>
          <a:ln>
            <a:noFill/>
          </a:ln>
        </p:spPr>
      </p:pic>
      <p:sp>
        <p:nvSpPr>
          <p:cNvPr id="258" name="Google Shape;258;p33"/>
          <p:cNvSpPr txBox="1"/>
          <p:nvPr>
            <p:ph type="title"/>
          </p:nvPr>
        </p:nvSpPr>
        <p:spPr>
          <a:xfrm>
            <a:off x="997250" y="2000950"/>
            <a:ext cx="4458300" cy="23772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6000"/>
              <a:buNone/>
            </a:pPr>
            <a:r>
              <a:rPr lang="en" sz="4000"/>
              <a:t>Sometimes it only takes one image...</a:t>
            </a:r>
            <a:endParaRPr sz="4000"/>
          </a:p>
        </p:txBody>
      </p:sp>
      <p:sp>
        <p:nvSpPr>
          <p:cNvPr id="259" name="Google Shape;259;p33"/>
          <p:cNvSpPr txBox="1"/>
          <p:nvPr>
            <p:ph idx="1" type="subTitle"/>
          </p:nvPr>
        </p:nvSpPr>
        <p:spPr>
          <a:xfrm>
            <a:off x="2158738" y="4270850"/>
            <a:ext cx="315798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...to tell the story.</a:t>
            </a:r>
            <a:endParaRPr/>
          </a:p>
        </p:txBody>
      </p:sp>
      <p:sp>
        <p:nvSpPr>
          <p:cNvPr id="260" name="Google Shape;260;p33"/>
          <p:cNvSpPr/>
          <p:nvPr/>
        </p:nvSpPr>
        <p:spPr>
          <a:xfrm rot="-492561">
            <a:off x="6337025" y="962162"/>
            <a:ext cx="4425949" cy="4742626"/>
          </a:xfrm>
          <a:custGeom>
            <a:rect b="b" l="l" r="r" t="t"/>
            <a:pathLst>
              <a:path extrusionOk="0" h="3710694" w="3462922">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rotWithShape="0" algn="tl" dir="2700000" dist="127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261" name="Google Shape;261;p33"/>
          <p:cNvGrpSpPr/>
          <p:nvPr/>
        </p:nvGrpSpPr>
        <p:grpSpPr>
          <a:xfrm rot="918659">
            <a:off x="6398177" y="1322698"/>
            <a:ext cx="4164258" cy="4392996"/>
            <a:chOff x="2368761" y="841731"/>
            <a:chExt cx="3148926" cy="3321893"/>
          </a:xfrm>
        </p:grpSpPr>
        <p:sp>
          <p:nvSpPr>
            <p:cNvPr id="262" name="Google Shape;262;p33"/>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63" name="Google Shape;263;p33"/>
            <p:cNvSpPr/>
            <p:nvPr/>
          </p:nvSpPr>
          <p:spPr>
            <a:xfrm rot="-5400000">
              <a:off x="2321639" y="901972"/>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grpSp>
      <p:pic>
        <p:nvPicPr>
          <p:cNvPr id="264" name="Google Shape;264;p33"/>
          <p:cNvPicPr preferRelativeResize="0"/>
          <p:nvPr/>
        </p:nvPicPr>
        <p:blipFill rotWithShape="1">
          <a:blip r:embed="rId4">
            <a:alphaModFix/>
          </a:blip>
          <a:srcRect b="3014" l="0" r="0" t="3007"/>
          <a:stretch/>
        </p:blipFill>
        <p:spPr>
          <a:xfrm rot="-151572">
            <a:off x="6582359" y="1320798"/>
            <a:ext cx="4173580" cy="3922301"/>
          </a:xfrm>
          <a:prstGeom prst="rect">
            <a:avLst/>
          </a:prstGeom>
          <a:noFill/>
          <a:ln cap="flat" cmpd="sng" w="114300">
            <a:solidFill>
              <a:srgbClr val="FFFFFF"/>
            </a:solidFill>
            <a:prstDash val="solid"/>
            <a:round/>
            <a:headEnd len="sm" w="sm" type="none"/>
            <a:tailEnd len="sm" w="sm" type="none"/>
          </a:ln>
          <a:effectLst>
            <a:outerShdw blurRad="57150" rotWithShape="0" algn="bl" dir="5400000" dist="19050">
              <a:srgbClr val="000000">
                <a:alpha val="29019"/>
              </a:srgbClr>
            </a:outerShdw>
          </a:effectLst>
        </p:spPr>
      </p:pic>
      <p:sp>
        <p:nvSpPr>
          <p:cNvPr id="265" name="Google Shape;265;p33"/>
          <p:cNvSpPr/>
          <p:nvPr/>
        </p:nvSpPr>
        <p:spPr>
          <a:xfrm rot="8321483">
            <a:off x="5718107" y="1347857"/>
            <a:ext cx="1682451"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33"/>
          <p:cNvSpPr/>
          <p:nvPr/>
        </p:nvSpPr>
        <p:spPr>
          <a:xfrm rot="8321483">
            <a:off x="9790132" y="4818007"/>
            <a:ext cx="1682451"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picture containing plant&#10;&#10;Description automatically generated" id="267" name="Google Shape;267;p33"/>
          <p:cNvPicPr preferRelativeResize="0"/>
          <p:nvPr/>
        </p:nvPicPr>
        <p:blipFill rotWithShape="1">
          <a:blip r:embed="rId5">
            <a:alphaModFix/>
          </a:blip>
          <a:srcRect b="25889" l="28678" r="60320" t="45968"/>
          <a:stretch/>
        </p:blipFill>
        <p:spPr>
          <a:xfrm rot="-1651549">
            <a:off x="937082" y="4114159"/>
            <a:ext cx="1124296" cy="816204"/>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descr="A picture containing accessory&#10;&#10;Description automatically generated" id="272" name="Google Shape;272;p34"/>
          <p:cNvPicPr preferRelativeResize="0"/>
          <p:nvPr/>
        </p:nvPicPr>
        <p:blipFill rotWithShape="1">
          <a:blip r:embed="rId3">
            <a:alphaModFix/>
          </a:blip>
          <a:srcRect b="0" l="0" r="0" t="0"/>
          <a:stretch/>
        </p:blipFill>
        <p:spPr>
          <a:xfrm rot="-4597968">
            <a:off x="2314556" y="1734460"/>
            <a:ext cx="1595814" cy="1657769"/>
          </a:xfrm>
          <a:prstGeom prst="rect">
            <a:avLst/>
          </a:prstGeom>
          <a:noFill/>
          <a:ln>
            <a:noFill/>
          </a:ln>
        </p:spPr>
      </p:pic>
      <p:pic>
        <p:nvPicPr>
          <p:cNvPr id="273" name="Google Shape;273;p34"/>
          <p:cNvPicPr preferRelativeResize="0"/>
          <p:nvPr/>
        </p:nvPicPr>
        <p:blipFill rotWithShape="1">
          <a:blip r:embed="rId4">
            <a:alphaModFix/>
          </a:blip>
          <a:srcRect b="0" l="0" r="0" t="0"/>
          <a:stretch/>
        </p:blipFill>
        <p:spPr>
          <a:xfrm rot="-8564498">
            <a:off x="2224822" y="3264254"/>
            <a:ext cx="1829592" cy="1856732"/>
          </a:xfrm>
          <a:prstGeom prst="rect">
            <a:avLst/>
          </a:prstGeom>
          <a:noFill/>
          <a:ln>
            <a:noFill/>
          </a:ln>
        </p:spPr>
      </p:pic>
      <p:pic>
        <p:nvPicPr>
          <p:cNvPr id="274" name="Google Shape;274;p34"/>
          <p:cNvPicPr preferRelativeResize="0"/>
          <p:nvPr/>
        </p:nvPicPr>
        <p:blipFill rotWithShape="1">
          <a:blip r:embed="rId5">
            <a:alphaModFix/>
          </a:blip>
          <a:srcRect b="0" l="0" r="0" t="0"/>
          <a:stretch/>
        </p:blipFill>
        <p:spPr>
          <a:xfrm rot="2966953">
            <a:off x="2183152" y="4711637"/>
            <a:ext cx="1904994" cy="1895389"/>
          </a:xfrm>
          <a:prstGeom prst="rect">
            <a:avLst/>
          </a:prstGeom>
          <a:noFill/>
          <a:ln>
            <a:noFill/>
          </a:ln>
        </p:spPr>
      </p:pic>
      <p:sp>
        <p:nvSpPr>
          <p:cNvPr id="275" name="Google Shape;275;p34"/>
          <p:cNvSpPr txBox="1"/>
          <p:nvPr>
            <p:ph idx="4" type="title"/>
          </p:nvPr>
        </p:nvSpPr>
        <p:spPr>
          <a:xfrm>
            <a:off x="2086834" y="4790325"/>
            <a:ext cx="2193600" cy="12573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sz="3600"/>
              <a:t>75%</a:t>
            </a:r>
            <a:endParaRPr sz="3600"/>
          </a:p>
        </p:txBody>
      </p:sp>
      <p:sp>
        <p:nvSpPr>
          <p:cNvPr id="276" name="Google Shape;276;p34"/>
          <p:cNvSpPr txBox="1"/>
          <p:nvPr>
            <p:ph idx="3" type="title"/>
          </p:nvPr>
        </p:nvSpPr>
        <p:spPr>
          <a:xfrm>
            <a:off x="2058250" y="3278088"/>
            <a:ext cx="2193600" cy="12573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sz="3600"/>
              <a:t>25%</a:t>
            </a:r>
            <a:endParaRPr sz="3600"/>
          </a:p>
        </p:txBody>
      </p:sp>
      <p:sp>
        <p:nvSpPr>
          <p:cNvPr id="277" name="Google Shape;277;p34"/>
          <p:cNvSpPr txBox="1"/>
          <p:nvPr>
            <p:ph type="title"/>
          </p:nvPr>
        </p:nvSpPr>
        <p:spPr>
          <a:xfrm>
            <a:off x="2134450" y="1765850"/>
            <a:ext cx="2193600" cy="12573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sz="3600"/>
              <a:t>100%</a:t>
            </a:r>
            <a:endParaRPr sz="3600"/>
          </a:p>
        </p:txBody>
      </p:sp>
      <p:sp>
        <p:nvSpPr>
          <p:cNvPr id="278" name="Google Shape;278;p34"/>
          <p:cNvSpPr txBox="1"/>
          <p:nvPr>
            <p:ph idx="2" type="title"/>
          </p:nvPr>
        </p:nvSpPr>
        <p:spPr>
          <a:xfrm>
            <a:off x="3662312" y="771700"/>
            <a:ext cx="7423610" cy="8880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3500"/>
              <a:t>Some facts about my cats.</a:t>
            </a:r>
            <a:endParaRPr sz="3500"/>
          </a:p>
        </p:txBody>
      </p:sp>
      <p:sp>
        <p:nvSpPr>
          <p:cNvPr id="279" name="Google Shape;279;p34"/>
          <p:cNvSpPr txBox="1"/>
          <p:nvPr>
            <p:ph idx="5" type="body"/>
          </p:nvPr>
        </p:nvSpPr>
        <p:spPr>
          <a:xfrm>
            <a:off x="4507013" y="3551375"/>
            <a:ext cx="5448600" cy="9252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1400"/>
              <a:buNone/>
            </a:pPr>
            <a:r>
              <a:rPr lang="en"/>
              <a:t>Traveled by plane. Twice!</a:t>
            </a:r>
            <a:endParaRPr/>
          </a:p>
        </p:txBody>
      </p:sp>
      <p:sp>
        <p:nvSpPr>
          <p:cNvPr id="280" name="Google Shape;280;p34"/>
          <p:cNvSpPr txBox="1"/>
          <p:nvPr>
            <p:ph idx="6" type="body"/>
          </p:nvPr>
        </p:nvSpPr>
        <p:spPr>
          <a:xfrm>
            <a:off x="4507013" y="1993975"/>
            <a:ext cx="5448600" cy="9252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1400"/>
              <a:buNone/>
            </a:pPr>
            <a:r>
              <a:rPr lang="en"/>
              <a:t>Of my cats are adorable.</a:t>
            </a:r>
            <a:endParaRPr/>
          </a:p>
        </p:txBody>
      </p:sp>
      <p:sp>
        <p:nvSpPr>
          <p:cNvPr id="281" name="Google Shape;281;p34"/>
          <p:cNvSpPr txBox="1"/>
          <p:nvPr>
            <p:ph idx="1" type="body"/>
          </p:nvPr>
        </p:nvSpPr>
        <p:spPr>
          <a:xfrm>
            <a:off x="4507013" y="5108775"/>
            <a:ext cx="5448600" cy="9252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1400"/>
              <a:buNone/>
            </a:pPr>
            <a:r>
              <a:rPr lang="en"/>
              <a:t>Are females.</a:t>
            </a:r>
            <a:endParaRPr/>
          </a:p>
        </p:txBody>
      </p:sp>
      <p:pic>
        <p:nvPicPr>
          <p:cNvPr descr="A picture containing plant&#10;&#10;Description automatically generated" id="282" name="Google Shape;282;p34"/>
          <p:cNvPicPr preferRelativeResize="0"/>
          <p:nvPr/>
        </p:nvPicPr>
        <p:blipFill rotWithShape="1">
          <a:blip r:embed="rId6">
            <a:alphaModFix/>
          </a:blip>
          <a:srcRect b="25889" l="28678" r="60320" t="45968"/>
          <a:stretch/>
        </p:blipFill>
        <p:spPr>
          <a:xfrm rot="-1682315">
            <a:off x="2232091" y="778285"/>
            <a:ext cx="1124162" cy="816107"/>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grpSp>
        <p:nvGrpSpPr>
          <p:cNvPr id="287" name="Google Shape;287;p35"/>
          <p:cNvGrpSpPr/>
          <p:nvPr/>
        </p:nvGrpSpPr>
        <p:grpSpPr>
          <a:xfrm>
            <a:off x="5896258" y="1269474"/>
            <a:ext cx="2588904" cy="2237297"/>
            <a:chOff x="1017885" y="2820184"/>
            <a:chExt cx="3386040" cy="2926172"/>
          </a:xfrm>
        </p:grpSpPr>
        <p:pic>
          <p:nvPicPr>
            <p:cNvPr id="288" name="Google Shape;288;p35"/>
            <p:cNvPicPr preferRelativeResize="0"/>
            <p:nvPr/>
          </p:nvPicPr>
          <p:blipFill rotWithShape="1">
            <a:blip r:embed="rId3">
              <a:alphaModFix/>
            </a:blip>
            <a:srcRect b="0" l="0" r="0" t="0"/>
            <a:stretch/>
          </p:blipFill>
          <p:spPr>
            <a:xfrm flipH="1" rot="10800000">
              <a:off x="1199926" y="5538246"/>
              <a:ext cx="3204000" cy="208110"/>
            </a:xfrm>
            <a:prstGeom prst="rect">
              <a:avLst/>
            </a:prstGeom>
            <a:noFill/>
            <a:ln>
              <a:noFill/>
            </a:ln>
          </p:spPr>
        </p:pic>
        <p:pic>
          <p:nvPicPr>
            <p:cNvPr id="289" name="Google Shape;289;p35"/>
            <p:cNvPicPr preferRelativeResize="0"/>
            <p:nvPr/>
          </p:nvPicPr>
          <p:blipFill rotWithShape="1">
            <a:blip r:embed="rId3">
              <a:alphaModFix/>
            </a:blip>
            <a:srcRect b="0" l="0" r="0" t="0"/>
            <a:stretch/>
          </p:blipFill>
          <p:spPr>
            <a:xfrm flipH="1" rot="10800000">
              <a:off x="1064808" y="2820184"/>
              <a:ext cx="3204000" cy="208110"/>
            </a:xfrm>
            <a:prstGeom prst="rect">
              <a:avLst/>
            </a:prstGeom>
            <a:noFill/>
            <a:ln>
              <a:noFill/>
            </a:ln>
          </p:spPr>
        </p:pic>
        <p:pic>
          <p:nvPicPr>
            <p:cNvPr id="290" name="Google Shape;290;p35"/>
            <p:cNvPicPr preferRelativeResize="0"/>
            <p:nvPr/>
          </p:nvPicPr>
          <p:blipFill rotWithShape="1">
            <a:blip r:embed="rId3">
              <a:alphaModFix/>
            </a:blip>
            <a:srcRect b="0" l="0" r="0" t="0"/>
            <a:stretch/>
          </p:blipFill>
          <p:spPr>
            <a:xfrm flipH="1" rot="5400000">
              <a:off x="-305220" y="4165076"/>
              <a:ext cx="2830034" cy="183823"/>
            </a:xfrm>
            <a:prstGeom prst="rect">
              <a:avLst/>
            </a:prstGeom>
            <a:noFill/>
            <a:ln>
              <a:noFill/>
            </a:ln>
          </p:spPr>
        </p:pic>
        <p:pic>
          <p:nvPicPr>
            <p:cNvPr id="291" name="Google Shape;291;p35"/>
            <p:cNvPicPr preferRelativeResize="0"/>
            <p:nvPr/>
          </p:nvPicPr>
          <p:blipFill rotWithShape="1">
            <a:blip r:embed="rId3">
              <a:alphaModFix/>
            </a:blip>
            <a:srcRect b="0" l="0" r="0" t="0"/>
            <a:stretch/>
          </p:blipFill>
          <p:spPr>
            <a:xfrm flipH="1" rot="5400000">
              <a:off x="2816624" y="4190215"/>
              <a:ext cx="2830034" cy="183823"/>
            </a:xfrm>
            <a:prstGeom prst="rect">
              <a:avLst/>
            </a:prstGeom>
            <a:noFill/>
            <a:ln>
              <a:noFill/>
            </a:ln>
          </p:spPr>
        </p:pic>
      </p:grpSp>
      <p:grpSp>
        <p:nvGrpSpPr>
          <p:cNvPr id="292" name="Google Shape;292;p35"/>
          <p:cNvGrpSpPr/>
          <p:nvPr/>
        </p:nvGrpSpPr>
        <p:grpSpPr>
          <a:xfrm>
            <a:off x="2909531" y="1299325"/>
            <a:ext cx="2588904" cy="2237297"/>
            <a:chOff x="1017885" y="2820184"/>
            <a:chExt cx="3386040" cy="2926172"/>
          </a:xfrm>
        </p:grpSpPr>
        <p:pic>
          <p:nvPicPr>
            <p:cNvPr id="293" name="Google Shape;293;p35"/>
            <p:cNvPicPr preferRelativeResize="0"/>
            <p:nvPr/>
          </p:nvPicPr>
          <p:blipFill rotWithShape="1">
            <a:blip r:embed="rId4">
              <a:alphaModFix/>
            </a:blip>
            <a:srcRect b="0" l="0" r="0" t="0"/>
            <a:stretch/>
          </p:blipFill>
          <p:spPr>
            <a:xfrm flipH="1" rot="10800000">
              <a:off x="1199926" y="5538246"/>
              <a:ext cx="3204000" cy="208110"/>
            </a:xfrm>
            <a:prstGeom prst="rect">
              <a:avLst/>
            </a:prstGeom>
            <a:noFill/>
            <a:ln>
              <a:noFill/>
            </a:ln>
          </p:spPr>
        </p:pic>
        <p:pic>
          <p:nvPicPr>
            <p:cNvPr id="294" name="Google Shape;294;p35"/>
            <p:cNvPicPr preferRelativeResize="0"/>
            <p:nvPr/>
          </p:nvPicPr>
          <p:blipFill rotWithShape="1">
            <a:blip r:embed="rId4">
              <a:alphaModFix/>
            </a:blip>
            <a:srcRect b="0" l="0" r="0" t="0"/>
            <a:stretch/>
          </p:blipFill>
          <p:spPr>
            <a:xfrm flipH="1" rot="10800000">
              <a:off x="1064808" y="2820184"/>
              <a:ext cx="3204000" cy="208110"/>
            </a:xfrm>
            <a:prstGeom prst="rect">
              <a:avLst/>
            </a:prstGeom>
            <a:noFill/>
            <a:ln>
              <a:noFill/>
            </a:ln>
          </p:spPr>
        </p:pic>
        <p:pic>
          <p:nvPicPr>
            <p:cNvPr id="295" name="Google Shape;295;p35"/>
            <p:cNvPicPr preferRelativeResize="0"/>
            <p:nvPr/>
          </p:nvPicPr>
          <p:blipFill rotWithShape="1">
            <a:blip r:embed="rId4">
              <a:alphaModFix/>
            </a:blip>
            <a:srcRect b="0" l="0" r="0" t="0"/>
            <a:stretch/>
          </p:blipFill>
          <p:spPr>
            <a:xfrm flipH="1" rot="5400000">
              <a:off x="-305220" y="4165076"/>
              <a:ext cx="2830034" cy="183823"/>
            </a:xfrm>
            <a:prstGeom prst="rect">
              <a:avLst/>
            </a:prstGeom>
            <a:noFill/>
            <a:ln>
              <a:noFill/>
            </a:ln>
          </p:spPr>
        </p:pic>
        <p:pic>
          <p:nvPicPr>
            <p:cNvPr id="296" name="Google Shape;296;p35"/>
            <p:cNvPicPr preferRelativeResize="0"/>
            <p:nvPr/>
          </p:nvPicPr>
          <p:blipFill rotWithShape="1">
            <a:blip r:embed="rId4">
              <a:alphaModFix/>
            </a:blip>
            <a:srcRect b="0" l="0" r="0" t="0"/>
            <a:stretch/>
          </p:blipFill>
          <p:spPr>
            <a:xfrm flipH="1" rot="5400000">
              <a:off x="2816624" y="4190215"/>
              <a:ext cx="2830034" cy="183823"/>
            </a:xfrm>
            <a:prstGeom prst="rect">
              <a:avLst/>
            </a:prstGeom>
            <a:noFill/>
            <a:ln>
              <a:noFill/>
            </a:ln>
          </p:spPr>
        </p:pic>
      </p:grpSp>
      <p:grpSp>
        <p:nvGrpSpPr>
          <p:cNvPr id="297" name="Google Shape;297;p35"/>
          <p:cNvGrpSpPr/>
          <p:nvPr/>
        </p:nvGrpSpPr>
        <p:grpSpPr>
          <a:xfrm>
            <a:off x="8805998" y="1176777"/>
            <a:ext cx="2588904" cy="2237297"/>
            <a:chOff x="1017885" y="2820184"/>
            <a:chExt cx="3386040" cy="2926172"/>
          </a:xfrm>
        </p:grpSpPr>
        <p:pic>
          <p:nvPicPr>
            <p:cNvPr id="298" name="Google Shape;298;p35"/>
            <p:cNvPicPr preferRelativeResize="0"/>
            <p:nvPr/>
          </p:nvPicPr>
          <p:blipFill rotWithShape="1">
            <a:blip r:embed="rId5">
              <a:alphaModFix/>
            </a:blip>
            <a:srcRect b="0" l="0" r="0" t="0"/>
            <a:stretch/>
          </p:blipFill>
          <p:spPr>
            <a:xfrm flipH="1" rot="10800000">
              <a:off x="1199926" y="5538246"/>
              <a:ext cx="3204000" cy="208110"/>
            </a:xfrm>
            <a:prstGeom prst="rect">
              <a:avLst/>
            </a:prstGeom>
            <a:noFill/>
            <a:ln>
              <a:noFill/>
            </a:ln>
          </p:spPr>
        </p:pic>
        <p:pic>
          <p:nvPicPr>
            <p:cNvPr id="299" name="Google Shape;299;p35"/>
            <p:cNvPicPr preferRelativeResize="0"/>
            <p:nvPr/>
          </p:nvPicPr>
          <p:blipFill rotWithShape="1">
            <a:blip r:embed="rId5">
              <a:alphaModFix/>
            </a:blip>
            <a:srcRect b="0" l="0" r="0" t="0"/>
            <a:stretch/>
          </p:blipFill>
          <p:spPr>
            <a:xfrm flipH="1" rot="10800000">
              <a:off x="1064808" y="2820184"/>
              <a:ext cx="3204000" cy="208110"/>
            </a:xfrm>
            <a:prstGeom prst="rect">
              <a:avLst/>
            </a:prstGeom>
            <a:noFill/>
            <a:ln>
              <a:noFill/>
            </a:ln>
          </p:spPr>
        </p:pic>
        <p:pic>
          <p:nvPicPr>
            <p:cNvPr id="300" name="Google Shape;300;p35"/>
            <p:cNvPicPr preferRelativeResize="0"/>
            <p:nvPr/>
          </p:nvPicPr>
          <p:blipFill rotWithShape="1">
            <a:blip r:embed="rId5">
              <a:alphaModFix/>
            </a:blip>
            <a:srcRect b="0" l="0" r="0" t="0"/>
            <a:stretch/>
          </p:blipFill>
          <p:spPr>
            <a:xfrm flipH="1" rot="5400000">
              <a:off x="-305220" y="4165076"/>
              <a:ext cx="2830034" cy="183823"/>
            </a:xfrm>
            <a:prstGeom prst="rect">
              <a:avLst/>
            </a:prstGeom>
            <a:noFill/>
            <a:ln>
              <a:noFill/>
            </a:ln>
          </p:spPr>
        </p:pic>
        <p:pic>
          <p:nvPicPr>
            <p:cNvPr id="301" name="Google Shape;301;p35"/>
            <p:cNvPicPr preferRelativeResize="0"/>
            <p:nvPr/>
          </p:nvPicPr>
          <p:blipFill rotWithShape="1">
            <a:blip r:embed="rId5">
              <a:alphaModFix/>
            </a:blip>
            <a:srcRect b="0" l="0" r="0" t="0"/>
            <a:stretch/>
          </p:blipFill>
          <p:spPr>
            <a:xfrm flipH="1" rot="5400000">
              <a:off x="2816624" y="4190215"/>
              <a:ext cx="2830034" cy="183823"/>
            </a:xfrm>
            <a:prstGeom prst="rect">
              <a:avLst/>
            </a:prstGeom>
            <a:noFill/>
            <a:ln>
              <a:noFill/>
            </a:ln>
          </p:spPr>
        </p:pic>
      </p:grpSp>
      <p:grpSp>
        <p:nvGrpSpPr>
          <p:cNvPr id="302" name="Google Shape;302;p35"/>
          <p:cNvGrpSpPr/>
          <p:nvPr/>
        </p:nvGrpSpPr>
        <p:grpSpPr>
          <a:xfrm>
            <a:off x="5855409" y="3755008"/>
            <a:ext cx="2588904" cy="2237297"/>
            <a:chOff x="1017885" y="2820184"/>
            <a:chExt cx="3386040" cy="2926172"/>
          </a:xfrm>
        </p:grpSpPr>
        <p:pic>
          <p:nvPicPr>
            <p:cNvPr id="303" name="Google Shape;303;p35"/>
            <p:cNvPicPr preferRelativeResize="0"/>
            <p:nvPr/>
          </p:nvPicPr>
          <p:blipFill rotWithShape="1">
            <a:blip r:embed="rId6">
              <a:alphaModFix/>
            </a:blip>
            <a:srcRect b="0" l="0" r="0" t="0"/>
            <a:stretch/>
          </p:blipFill>
          <p:spPr>
            <a:xfrm flipH="1" rot="10800000">
              <a:off x="1199926" y="5538246"/>
              <a:ext cx="3204000" cy="208110"/>
            </a:xfrm>
            <a:prstGeom prst="rect">
              <a:avLst/>
            </a:prstGeom>
            <a:noFill/>
            <a:ln>
              <a:noFill/>
            </a:ln>
          </p:spPr>
        </p:pic>
        <p:pic>
          <p:nvPicPr>
            <p:cNvPr id="304" name="Google Shape;304;p35"/>
            <p:cNvPicPr preferRelativeResize="0"/>
            <p:nvPr/>
          </p:nvPicPr>
          <p:blipFill rotWithShape="1">
            <a:blip r:embed="rId6">
              <a:alphaModFix/>
            </a:blip>
            <a:srcRect b="0" l="0" r="0" t="0"/>
            <a:stretch/>
          </p:blipFill>
          <p:spPr>
            <a:xfrm flipH="1" rot="10800000">
              <a:off x="1064808" y="2820184"/>
              <a:ext cx="3204000" cy="208110"/>
            </a:xfrm>
            <a:prstGeom prst="rect">
              <a:avLst/>
            </a:prstGeom>
            <a:noFill/>
            <a:ln>
              <a:noFill/>
            </a:ln>
          </p:spPr>
        </p:pic>
        <p:pic>
          <p:nvPicPr>
            <p:cNvPr id="305" name="Google Shape;305;p35"/>
            <p:cNvPicPr preferRelativeResize="0"/>
            <p:nvPr/>
          </p:nvPicPr>
          <p:blipFill rotWithShape="1">
            <a:blip r:embed="rId6">
              <a:alphaModFix/>
            </a:blip>
            <a:srcRect b="0" l="0" r="0" t="0"/>
            <a:stretch/>
          </p:blipFill>
          <p:spPr>
            <a:xfrm flipH="1" rot="5400000">
              <a:off x="-305220" y="4165076"/>
              <a:ext cx="2830034" cy="183823"/>
            </a:xfrm>
            <a:prstGeom prst="rect">
              <a:avLst/>
            </a:prstGeom>
            <a:noFill/>
            <a:ln>
              <a:noFill/>
            </a:ln>
          </p:spPr>
        </p:pic>
        <p:pic>
          <p:nvPicPr>
            <p:cNvPr id="306" name="Google Shape;306;p35"/>
            <p:cNvPicPr preferRelativeResize="0"/>
            <p:nvPr/>
          </p:nvPicPr>
          <p:blipFill rotWithShape="1">
            <a:blip r:embed="rId6">
              <a:alphaModFix/>
            </a:blip>
            <a:srcRect b="0" l="0" r="0" t="0"/>
            <a:stretch/>
          </p:blipFill>
          <p:spPr>
            <a:xfrm flipH="1" rot="5400000">
              <a:off x="2816624" y="4190215"/>
              <a:ext cx="2830034" cy="183823"/>
            </a:xfrm>
            <a:prstGeom prst="rect">
              <a:avLst/>
            </a:prstGeom>
            <a:noFill/>
            <a:ln>
              <a:noFill/>
            </a:ln>
          </p:spPr>
        </p:pic>
      </p:grpSp>
      <p:grpSp>
        <p:nvGrpSpPr>
          <p:cNvPr id="307" name="Google Shape;307;p35"/>
          <p:cNvGrpSpPr/>
          <p:nvPr/>
        </p:nvGrpSpPr>
        <p:grpSpPr>
          <a:xfrm>
            <a:off x="2868682" y="3784859"/>
            <a:ext cx="2588904" cy="2237297"/>
            <a:chOff x="1017885" y="2820184"/>
            <a:chExt cx="3386040" cy="2926172"/>
          </a:xfrm>
        </p:grpSpPr>
        <p:pic>
          <p:nvPicPr>
            <p:cNvPr id="308" name="Google Shape;308;p35"/>
            <p:cNvPicPr preferRelativeResize="0"/>
            <p:nvPr/>
          </p:nvPicPr>
          <p:blipFill rotWithShape="1">
            <a:blip r:embed="rId7">
              <a:alphaModFix/>
            </a:blip>
            <a:srcRect b="0" l="0" r="0" t="0"/>
            <a:stretch/>
          </p:blipFill>
          <p:spPr>
            <a:xfrm flipH="1" rot="10800000">
              <a:off x="1199926" y="5538246"/>
              <a:ext cx="3204000" cy="208110"/>
            </a:xfrm>
            <a:prstGeom prst="rect">
              <a:avLst/>
            </a:prstGeom>
            <a:noFill/>
            <a:ln>
              <a:noFill/>
            </a:ln>
          </p:spPr>
        </p:pic>
        <p:pic>
          <p:nvPicPr>
            <p:cNvPr id="309" name="Google Shape;309;p35"/>
            <p:cNvPicPr preferRelativeResize="0"/>
            <p:nvPr/>
          </p:nvPicPr>
          <p:blipFill rotWithShape="1">
            <a:blip r:embed="rId7">
              <a:alphaModFix/>
            </a:blip>
            <a:srcRect b="0" l="0" r="0" t="0"/>
            <a:stretch/>
          </p:blipFill>
          <p:spPr>
            <a:xfrm flipH="1" rot="10800000">
              <a:off x="1064808" y="2820184"/>
              <a:ext cx="3204000" cy="208110"/>
            </a:xfrm>
            <a:prstGeom prst="rect">
              <a:avLst/>
            </a:prstGeom>
            <a:noFill/>
            <a:ln>
              <a:noFill/>
            </a:ln>
          </p:spPr>
        </p:pic>
        <p:pic>
          <p:nvPicPr>
            <p:cNvPr id="310" name="Google Shape;310;p35"/>
            <p:cNvPicPr preferRelativeResize="0"/>
            <p:nvPr/>
          </p:nvPicPr>
          <p:blipFill rotWithShape="1">
            <a:blip r:embed="rId7">
              <a:alphaModFix/>
            </a:blip>
            <a:srcRect b="0" l="0" r="0" t="0"/>
            <a:stretch/>
          </p:blipFill>
          <p:spPr>
            <a:xfrm flipH="1" rot="5400000">
              <a:off x="-305220" y="4165076"/>
              <a:ext cx="2830034" cy="183823"/>
            </a:xfrm>
            <a:prstGeom prst="rect">
              <a:avLst/>
            </a:prstGeom>
            <a:noFill/>
            <a:ln>
              <a:noFill/>
            </a:ln>
          </p:spPr>
        </p:pic>
        <p:pic>
          <p:nvPicPr>
            <p:cNvPr id="311" name="Google Shape;311;p35"/>
            <p:cNvPicPr preferRelativeResize="0"/>
            <p:nvPr/>
          </p:nvPicPr>
          <p:blipFill rotWithShape="1">
            <a:blip r:embed="rId7">
              <a:alphaModFix/>
            </a:blip>
            <a:srcRect b="0" l="0" r="0" t="0"/>
            <a:stretch/>
          </p:blipFill>
          <p:spPr>
            <a:xfrm flipH="1" rot="5400000">
              <a:off x="2816624" y="4190215"/>
              <a:ext cx="2830034" cy="183823"/>
            </a:xfrm>
            <a:prstGeom prst="rect">
              <a:avLst/>
            </a:prstGeom>
            <a:noFill/>
            <a:ln>
              <a:noFill/>
            </a:ln>
          </p:spPr>
        </p:pic>
      </p:grpSp>
      <p:grpSp>
        <p:nvGrpSpPr>
          <p:cNvPr id="312" name="Google Shape;312;p35"/>
          <p:cNvGrpSpPr/>
          <p:nvPr/>
        </p:nvGrpSpPr>
        <p:grpSpPr>
          <a:xfrm>
            <a:off x="8765149" y="3662311"/>
            <a:ext cx="2588904" cy="2237297"/>
            <a:chOff x="1017885" y="2820184"/>
            <a:chExt cx="3386040" cy="2926172"/>
          </a:xfrm>
        </p:grpSpPr>
        <p:pic>
          <p:nvPicPr>
            <p:cNvPr id="313" name="Google Shape;313;p35"/>
            <p:cNvPicPr preferRelativeResize="0"/>
            <p:nvPr/>
          </p:nvPicPr>
          <p:blipFill rotWithShape="1">
            <a:blip r:embed="rId8">
              <a:alphaModFix/>
            </a:blip>
            <a:srcRect b="0" l="0" r="0" t="0"/>
            <a:stretch/>
          </p:blipFill>
          <p:spPr>
            <a:xfrm flipH="1" rot="10800000">
              <a:off x="1199926" y="5538246"/>
              <a:ext cx="3204000" cy="208110"/>
            </a:xfrm>
            <a:prstGeom prst="rect">
              <a:avLst/>
            </a:prstGeom>
            <a:noFill/>
            <a:ln>
              <a:noFill/>
            </a:ln>
          </p:spPr>
        </p:pic>
        <p:pic>
          <p:nvPicPr>
            <p:cNvPr id="314" name="Google Shape;314;p35"/>
            <p:cNvPicPr preferRelativeResize="0"/>
            <p:nvPr/>
          </p:nvPicPr>
          <p:blipFill rotWithShape="1">
            <a:blip r:embed="rId8">
              <a:alphaModFix/>
            </a:blip>
            <a:srcRect b="0" l="0" r="0" t="0"/>
            <a:stretch/>
          </p:blipFill>
          <p:spPr>
            <a:xfrm flipH="1" rot="10800000">
              <a:off x="1064808" y="2820184"/>
              <a:ext cx="3204000" cy="208110"/>
            </a:xfrm>
            <a:prstGeom prst="rect">
              <a:avLst/>
            </a:prstGeom>
            <a:noFill/>
            <a:ln>
              <a:noFill/>
            </a:ln>
          </p:spPr>
        </p:pic>
        <p:pic>
          <p:nvPicPr>
            <p:cNvPr id="315" name="Google Shape;315;p35"/>
            <p:cNvPicPr preferRelativeResize="0"/>
            <p:nvPr/>
          </p:nvPicPr>
          <p:blipFill rotWithShape="1">
            <a:blip r:embed="rId8">
              <a:alphaModFix/>
            </a:blip>
            <a:srcRect b="0" l="0" r="0" t="0"/>
            <a:stretch/>
          </p:blipFill>
          <p:spPr>
            <a:xfrm flipH="1" rot="5400000">
              <a:off x="-305220" y="4165076"/>
              <a:ext cx="2830034" cy="183823"/>
            </a:xfrm>
            <a:prstGeom prst="rect">
              <a:avLst/>
            </a:prstGeom>
            <a:noFill/>
            <a:ln>
              <a:noFill/>
            </a:ln>
          </p:spPr>
        </p:pic>
        <p:pic>
          <p:nvPicPr>
            <p:cNvPr id="316" name="Google Shape;316;p35"/>
            <p:cNvPicPr preferRelativeResize="0"/>
            <p:nvPr/>
          </p:nvPicPr>
          <p:blipFill rotWithShape="1">
            <a:blip r:embed="rId8">
              <a:alphaModFix/>
            </a:blip>
            <a:srcRect b="0" l="0" r="0" t="0"/>
            <a:stretch/>
          </p:blipFill>
          <p:spPr>
            <a:xfrm flipH="1" rot="5400000">
              <a:off x="2816624" y="4190215"/>
              <a:ext cx="2830034" cy="183823"/>
            </a:xfrm>
            <a:prstGeom prst="rect">
              <a:avLst/>
            </a:prstGeom>
            <a:noFill/>
            <a:ln>
              <a:noFill/>
            </a:ln>
          </p:spPr>
        </p:pic>
      </p:grpSp>
      <p:sp>
        <p:nvSpPr>
          <p:cNvPr id="317" name="Google Shape;317;p35"/>
          <p:cNvSpPr txBox="1"/>
          <p:nvPr>
            <p:ph type="title"/>
          </p:nvPr>
        </p:nvSpPr>
        <p:spPr>
          <a:xfrm>
            <a:off x="509082" y="2238353"/>
            <a:ext cx="2118000" cy="26451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Let’s review some facts.</a:t>
            </a:r>
            <a:endParaRPr/>
          </a:p>
        </p:txBody>
      </p:sp>
      <p:sp>
        <p:nvSpPr>
          <p:cNvPr id="318" name="Google Shape;318;p35"/>
          <p:cNvSpPr txBox="1"/>
          <p:nvPr>
            <p:ph idx="1" type="subTitle"/>
          </p:nvPr>
        </p:nvSpPr>
        <p:spPr>
          <a:xfrm>
            <a:off x="3139025" y="1401600"/>
            <a:ext cx="21180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Elephants</a:t>
            </a:r>
            <a:endParaRPr sz="2200"/>
          </a:p>
        </p:txBody>
      </p:sp>
      <p:sp>
        <p:nvSpPr>
          <p:cNvPr id="319" name="Google Shape;319;p35"/>
          <p:cNvSpPr txBox="1"/>
          <p:nvPr>
            <p:ph idx="8" type="body"/>
          </p:nvPr>
        </p:nvSpPr>
        <p:spPr>
          <a:xfrm>
            <a:off x="9107387" y="4677023"/>
            <a:ext cx="22083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Koalas are even more lazy than cats.</a:t>
            </a:r>
            <a:endParaRPr/>
          </a:p>
        </p:txBody>
      </p:sp>
      <p:sp>
        <p:nvSpPr>
          <p:cNvPr id="320" name="Google Shape;320;p35"/>
          <p:cNvSpPr txBox="1"/>
          <p:nvPr>
            <p:ph idx="2" type="subTitle"/>
          </p:nvPr>
        </p:nvSpPr>
        <p:spPr>
          <a:xfrm>
            <a:off x="3062825" y="4172720"/>
            <a:ext cx="22083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Dogs</a:t>
            </a:r>
            <a:endParaRPr sz="2200"/>
          </a:p>
        </p:txBody>
      </p:sp>
      <p:sp>
        <p:nvSpPr>
          <p:cNvPr id="321" name="Google Shape;321;p35"/>
          <p:cNvSpPr txBox="1"/>
          <p:nvPr>
            <p:ph idx="13" type="body"/>
          </p:nvPr>
        </p:nvSpPr>
        <p:spPr>
          <a:xfrm>
            <a:off x="3139025" y="1980200"/>
            <a:ext cx="21180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Elephants can sense storms.</a:t>
            </a:r>
            <a:endParaRPr/>
          </a:p>
          <a:p>
            <a:pPr indent="0" lvl="0" marL="0" rtl="0" algn="l">
              <a:lnSpc>
                <a:spcPct val="115000"/>
              </a:lnSpc>
              <a:spcBef>
                <a:spcPts val="2100"/>
              </a:spcBef>
              <a:spcAft>
                <a:spcPts val="2100"/>
              </a:spcAft>
              <a:buSzPts val="1400"/>
              <a:buNone/>
            </a:pPr>
            <a:r>
              <a:t/>
            </a:r>
            <a:endParaRPr/>
          </a:p>
        </p:txBody>
      </p:sp>
      <p:sp>
        <p:nvSpPr>
          <p:cNvPr id="322" name="Google Shape;322;p35"/>
          <p:cNvSpPr txBox="1"/>
          <p:nvPr>
            <p:ph idx="3" type="subTitle"/>
          </p:nvPr>
        </p:nvSpPr>
        <p:spPr>
          <a:xfrm>
            <a:off x="6109527" y="3969694"/>
            <a:ext cx="22083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Cats</a:t>
            </a:r>
            <a:endParaRPr sz="2200"/>
          </a:p>
        </p:txBody>
      </p:sp>
      <p:sp>
        <p:nvSpPr>
          <p:cNvPr id="323" name="Google Shape;323;p35"/>
          <p:cNvSpPr txBox="1"/>
          <p:nvPr>
            <p:ph idx="15" type="body"/>
          </p:nvPr>
        </p:nvSpPr>
        <p:spPr>
          <a:xfrm>
            <a:off x="3062825" y="4723398"/>
            <a:ext cx="22083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Dogs can smell your feelings.</a:t>
            </a:r>
            <a:endParaRPr/>
          </a:p>
        </p:txBody>
      </p:sp>
      <p:sp>
        <p:nvSpPr>
          <p:cNvPr id="324" name="Google Shape;324;p35"/>
          <p:cNvSpPr txBox="1"/>
          <p:nvPr>
            <p:ph idx="4" type="subTitle"/>
          </p:nvPr>
        </p:nvSpPr>
        <p:spPr>
          <a:xfrm>
            <a:off x="6112001" y="1418950"/>
            <a:ext cx="21180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Pandas</a:t>
            </a:r>
            <a:endParaRPr sz="2200"/>
          </a:p>
        </p:txBody>
      </p:sp>
      <p:sp>
        <p:nvSpPr>
          <p:cNvPr id="325" name="Google Shape;325;p35"/>
          <p:cNvSpPr txBox="1"/>
          <p:nvPr>
            <p:ph idx="5" type="subTitle"/>
          </p:nvPr>
        </p:nvSpPr>
        <p:spPr>
          <a:xfrm>
            <a:off x="9128126" y="1383150"/>
            <a:ext cx="21180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Kangaroos</a:t>
            </a:r>
            <a:endParaRPr sz="2200"/>
          </a:p>
        </p:txBody>
      </p:sp>
      <p:sp>
        <p:nvSpPr>
          <p:cNvPr id="326" name="Google Shape;326;p35"/>
          <p:cNvSpPr txBox="1"/>
          <p:nvPr>
            <p:ph idx="6" type="subTitle"/>
          </p:nvPr>
        </p:nvSpPr>
        <p:spPr>
          <a:xfrm>
            <a:off x="9107387" y="4107800"/>
            <a:ext cx="22083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Koalas</a:t>
            </a:r>
            <a:endParaRPr sz="2200"/>
          </a:p>
        </p:txBody>
      </p:sp>
      <p:sp>
        <p:nvSpPr>
          <p:cNvPr id="327" name="Google Shape;327;p35"/>
          <p:cNvSpPr txBox="1"/>
          <p:nvPr>
            <p:ph idx="7" type="body"/>
          </p:nvPr>
        </p:nvSpPr>
        <p:spPr>
          <a:xfrm>
            <a:off x="6112001" y="1980200"/>
            <a:ext cx="21180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Pandas don’t hibernate.</a:t>
            </a:r>
            <a:endParaRPr/>
          </a:p>
        </p:txBody>
      </p:sp>
      <p:sp>
        <p:nvSpPr>
          <p:cNvPr id="328" name="Google Shape;328;p35"/>
          <p:cNvSpPr txBox="1"/>
          <p:nvPr>
            <p:ph idx="9" type="body"/>
          </p:nvPr>
        </p:nvSpPr>
        <p:spPr>
          <a:xfrm>
            <a:off x="9128126" y="1933825"/>
            <a:ext cx="21180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Font typeface="Arial"/>
              <a:buNone/>
            </a:pPr>
            <a:r>
              <a:rPr lang="en"/>
              <a:t>There are more kangaroos than humans in Australia.</a:t>
            </a:r>
            <a:endParaRPr/>
          </a:p>
          <a:p>
            <a:pPr indent="0" lvl="0" marL="0" rtl="0" algn="l">
              <a:lnSpc>
                <a:spcPct val="115000"/>
              </a:lnSpc>
              <a:spcBef>
                <a:spcPts val="2100"/>
              </a:spcBef>
              <a:spcAft>
                <a:spcPts val="2100"/>
              </a:spcAft>
              <a:buSzPts val="1400"/>
              <a:buNone/>
            </a:pPr>
            <a:r>
              <a:t/>
            </a:r>
            <a:endParaRPr/>
          </a:p>
        </p:txBody>
      </p:sp>
      <p:sp>
        <p:nvSpPr>
          <p:cNvPr id="329" name="Google Shape;329;p35"/>
          <p:cNvSpPr txBox="1"/>
          <p:nvPr>
            <p:ph idx="14" type="body"/>
          </p:nvPr>
        </p:nvSpPr>
        <p:spPr>
          <a:xfrm>
            <a:off x="6109527" y="4538916"/>
            <a:ext cx="22083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Cats use their whiskers as feelers to determine if a space is too small to squeeze through.</a:t>
            </a:r>
            <a:endParaRPr/>
          </a:p>
        </p:txBody>
      </p:sp>
      <p:pic>
        <p:nvPicPr>
          <p:cNvPr descr="A picture containing plant&#10;&#10;Description automatically generated" id="330" name="Google Shape;330;p35"/>
          <p:cNvPicPr preferRelativeResize="0"/>
          <p:nvPr/>
        </p:nvPicPr>
        <p:blipFill rotWithShape="1">
          <a:blip r:embed="rId9">
            <a:alphaModFix/>
          </a:blip>
          <a:srcRect b="25889" l="28678" r="60320" t="45968"/>
          <a:stretch/>
        </p:blipFill>
        <p:spPr>
          <a:xfrm rot="5916381">
            <a:off x="1566176" y="1043066"/>
            <a:ext cx="1123354" cy="815520"/>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pic>
        <p:nvPicPr>
          <p:cNvPr descr="A picture containing plant&#10;&#10;Description automatically generated" id="331" name="Google Shape;331;p35"/>
          <p:cNvPicPr preferRelativeResize="0"/>
          <p:nvPr/>
        </p:nvPicPr>
        <p:blipFill rotWithShape="1">
          <a:blip r:embed="rId9">
            <a:alphaModFix/>
          </a:blip>
          <a:srcRect b="25889" l="28678" r="60320" t="45968"/>
          <a:stretch/>
        </p:blipFill>
        <p:spPr>
          <a:xfrm rot="-7490234">
            <a:off x="1002137" y="5352687"/>
            <a:ext cx="1123354" cy="815520"/>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grpSp>
        <p:nvGrpSpPr>
          <p:cNvPr id="336" name="Google Shape;336;p36"/>
          <p:cNvGrpSpPr/>
          <p:nvPr/>
        </p:nvGrpSpPr>
        <p:grpSpPr>
          <a:xfrm>
            <a:off x="8722571" y="1853724"/>
            <a:ext cx="1605322" cy="1693501"/>
            <a:chOff x="2368762" y="841731"/>
            <a:chExt cx="3148926" cy="3321893"/>
          </a:xfrm>
        </p:grpSpPr>
        <p:sp>
          <p:nvSpPr>
            <p:cNvPr id="337" name="Google Shape;337;p36"/>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8" name="Google Shape;338;p36"/>
            <p:cNvSpPr/>
            <p:nvPr/>
          </p:nvSpPr>
          <p:spPr>
            <a:xfrm rot="-5400000">
              <a:off x="2321640" y="901973"/>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grpSp>
      <p:grpSp>
        <p:nvGrpSpPr>
          <p:cNvPr id="339" name="Google Shape;339;p36"/>
          <p:cNvGrpSpPr/>
          <p:nvPr/>
        </p:nvGrpSpPr>
        <p:grpSpPr>
          <a:xfrm>
            <a:off x="5288746" y="1853724"/>
            <a:ext cx="1605322" cy="1693501"/>
            <a:chOff x="2368762" y="841731"/>
            <a:chExt cx="3148926" cy="3321893"/>
          </a:xfrm>
        </p:grpSpPr>
        <p:sp>
          <p:nvSpPr>
            <p:cNvPr id="340" name="Google Shape;340;p36"/>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1" name="Google Shape;341;p36"/>
            <p:cNvSpPr/>
            <p:nvPr/>
          </p:nvSpPr>
          <p:spPr>
            <a:xfrm rot="-5400000">
              <a:off x="2321640" y="901973"/>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grpSp>
      <p:grpSp>
        <p:nvGrpSpPr>
          <p:cNvPr id="342" name="Google Shape;342;p36"/>
          <p:cNvGrpSpPr/>
          <p:nvPr/>
        </p:nvGrpSpPr>
        <p:grpSpPr>
          <a:xfrm>
            <a:off x="1882746" y="1874337"/>
            <a:ext cx="1605322" cy="1693501"/>
            <a:chOff x="2368762" y="841731"/>
            <a:chExt cx="3148926" cy="3321893"/>
          </a:xfrm>
        </p:grpSpPr>
        <p:sp>
          <p:nvSpPr>
            <p:cNvPr id="343" name="Google Shape;343;p36"/>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44" name="Google Shape;344;p36"/>
            <p:cNvSpPr/>
            <p:nvPr/>
          </p:nvSpPr>
          <p:spPr>
            <a:xfrm rot="-5400000">
              <a:off x="2321640" y="901973"/>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grpSp>
      <p:sp>
        <p:nvSpPr>
          <p:cNvPr id="345" name="Google Shape;345;p36"/>
          <p:cNvSpPr txBox="1"/>
          <p:nvPr>
            <p:ph type="title"/>
          </p:nvPr>
        </p:nvSpPr>
        <p:spPr>
          <a:xfrm>
            <a:off x="1134050" y="700210"/>
            <a:ext cx="9718200" cy="836357"/>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sz="4000"/>
              <a:t>Meet the dream team!</a:t>
            </a:r>
            <a:endParaRPr sz="4000"/>
          </a:p>
        </p:txBody>
      </p:sp>
      <p:sp>
        <p:nvSpPr>
          <p:cNvPr id="346" name="Google Shape;346;p36"/>
          <p:cNvSpPr txBox="1"/>
          <p:nvPr>
            <p:ph idx="1" type="subTitle"/>
          </p:nvPr>
        </p:nvSpPr>
        <p:spPr>
          <a:xfrm>
            <a:off x="1286453" y="3837400"/>
            <a:ext cx="2767200" cy="6069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1800"/>
              <a:buNone/>
            </a:pPr>
            <a:r>
              <a:rPr b="0" lang="en" sz="4500">
                <a:latin typeface="Just Another Hand"/>
                <a:ea typeface="Just Another Hand"/>
                <a:cs typeface="Just Another Hand"/>
                <a:sym typeface="Just Another Hand"/>
              </a:rPr>
              <a:t>Carlos V.</a:t>
            </a:r>
            <a:endParaRPr b="0" sz="4500">
              <a:latin typeface="Just Another Hand"/>
              <a:ea typeface="Just Another Hand"/>
              <a:cs typeface="Just Another Hand"/>
              <a:sym typeface="Just Another Hand"/>
            </a:endParaRPr>
          </a:p>
        </p:txBody>
      </p:sp>
      <p:sp>
        <p:nvSpPr>
          <p:cNvPr id="347" name="Google Shape;347;p36"/>
          <p:cNvSpPr txBox="1"/>
          <p:nvPr>
            <p:ph idx="2" type="subTitle"/>
          </p:nvPr>
        </p:nvSpPr>
        <p:spPr>
          <a:xfrm>
            <a:off x="4762003" y="3837400"/>
            <a:ext cx="2767200" cy="6069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1800"/>
              <a:buNone/>
            </a:pPr>
            <a:r>
              <a:rPr b="0" lang="en" sz="4500">
                <a:latin typeface="Just Another Hand"/>
                <a:ea typeface="Just Another Hand"/>
                <a:cs typeface="Just Another Hand"/>
                <a:sym typeface="Just Another Hand"/>
              </a:rPr>
              <a:t>Mariel S.</a:t>
            </a:r>
            <a:endParaRPr b="0" sz="4500">
              <a:latin typeface="Just Another Hand"/>
              <a:ea typeface="Just Another Hand"/>
              <a:cs typeface="Just Another Hand"/>
              <a:sym typeface="Just Another Hand"/>
            </a:endParaRPr>
          </a:p>
        </p:txBody>
      </p:sp>
      <p:sp>
        <p:nvSpPr>
          <p:cNvPr id="348" name="Google Shape;348;p36"/>
          <p:cNvSpPr txBox="1"/>
          <p:nvPr>
            <p:ph idx="3" type="subTitle"/>
          </p:nvPr>
        </p:nvSpPr>
        <p:spPr>
          <a:xfrm>
            <a:off x="8237553" y="3837400"/>
            <a:ext cx="2766900" cy="6069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1800"/>
              <a:buNone/>
            </a:pPr>
            <a:r>
              <a:rPr b="0" lang="en" sz="4500">
                <a:latin typeface="Just Another Hand"/>
                <a:ea typeface="Just Another Hand"/>
                <a:cs typeface="Just Another Hand"/>
                <a:sym typeface="Just Another Hand"/>
              </a:rPr>
              <a:t>Oscar M.</a:t>
            </a:r>
            <a:endParaRPr b="0" sz="4500">
              <a:latin typeface="Just Another Hand"/>
              <a:ea typeface="Just Another Hand"/>
              <a:cs typeface="Just Another Hand"/>
              <a:sym typeface="Just Another Hand"/>
            </a:endParaRPr>
          </a:p>
        </p:txBody>
      </p:sp>
      <p:sp>
        <p:nvSpPr>
          <p:cNvPr id="349" name="Google Shape;349;p36"/>
          <p:cNvSpPr txBox="1"/>
          <p:nvPr>
            <p:ph idx="4" type="body"/>
          </p:nvPr>
        </p:nvSpPr>
        <p:spPr>
          <a:xfrm>
            <a:off x="1286450" y="4275344"/>
            <a:ext cx="2767200" cy="2163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sz="1600"/>
              <a:t>Lorem ipsum dolor sit amet, consectetuer adipiscing elit. Aenean commodo ligula eget dolor.</a:t>
            </a:r>
            <a:endParaRPr sz="1600"/>
          </a:p>
        </p:txBody>
      </p:sp>
      <p:sp>
        <p:nvSpPr>
          <p:cNvPr id="350" name="Google Shape;350;p36"/>
          <p:cNvSpPr txBox="1"/>
          <p:nvPr>
            <p:ph idx="5" type="body"/>
          </p:nvPr>
        </p:nvSpPr>
        <p:spPr>
          <a:xfrm>
            <a:off x="4762000" y="4275326"/>
            <a:ext cx="2767200" cy="2163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sz="1600"/>
              <a:t>Lorem ipsum dolor sit amet, consectetuer adipiscing elit. Aenean commodo ligula eget dolor.</a:t>
            </a:r>
            <a:endParaRPr sz="1600"/>
          </a:p>
        </p:txBody>
      </p:sp>
      <p:sp>
        <p:nvSpPr>
          <p:cNvPr id="351" name="Google Shape;351;p36"/>
          <p:cNvSpPr txBox="1"/>
          <p:nvPr>
            <p:ph idx="6" type="body"/>
          </p:nvPr>
        </p:nvSpPr>
        <p:spPr>
          <a:xfrm>
            <a:off x="8237550" y="4275325"/>
            <a:ext cx="2767200" cy="2163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sz="1600"/>
              <a:t>Lorem ipsum dolor sit amet, consectetuer adipiscing elit. Aenean commodo ligula eget dolor.</a:t>
            </a:r>
            <a:endParaRPr sz="1600"/>
          </a:p>
        </p:txBody>
      </p:sp>
      <p:pic>
        <p:nvPicPr>
          <p:cNvPr id="352" name="Google Shape;352;p36"/>
          <p:cNvPicPr preferRelativeResize="0"/>
          <p:nvPr/>
        </p:nvPicPr>
        <p:blipFill rotWithShape="1">
          <a:blip r:embed="rId3">
            <a:alphaModFix/>
          </a:blip>
          <a:srcRect b="49828" l="49000" r="0" t="0"/>
          <a:stretch/>
        </p:blipFill>
        <p:spPr>
          <a:xfrm>
            <a:off x="5299976" y="1970239"/>
            <a:ext cx="1170675" cy="1562360"/>
          </a:xfrm>
          <a:prstGeom prst="rect">
            <a:avLst/>
          </a:prstGeom>
          <a:noFill/>
          <a:ln>
            <a:noFill/>
          </a:ln>
        </p:spPr>
      </p:pic>
      <p:pic>
        <p:nvPicPr>
          <p:cNvPr id="353" name="Google Shape;353;p36"/>
          <p:cNvPicPr preferRelativeResize="0"/>
          <p:nvPr/>
        </p:nvPicPr>
        <p:blipFill rotWithShape="1">
          <a:blip r:embed="rId3">
            <a:alphaModFix/>
          </a:blip>
          <a:srcRect b="65357" l="0" r="54662" t="0"/>
          <a:stretch/>
        </p:blipFill>
        <p:spPr>
          <a:xfrm>
            <a:off x="1671221" y="1868348"/>
            <a:ext cx="1605436" cy="1664251"/>
          </a:xfrm>
          <a:prstGeom prst="rect">
            <a:avLst/>
          </a:prstGeom>
          <a:noFill/>
          <a:ln>
            <a:noFill/>
          </a:ln>
        </p:spPr>
      </p:pic>
      <p:pic>
        <p:nvPicPr>
          <p:cNvPr id="354" name="Google Shape;354;p36"/>
          <p:cNvPicPr preferRelativeResize="0"/>
          <p:nvPr/>
        </p:nvPicPr>
        <p:blipFill rotWithShape="1">
          <a:blip r:embed="rId3">
            <a:alphaModFix/>
          </a:blip>
          <a:srcRect b="16044" l="37416" r="17245" t="55005"/>
          <a:stretch/>
        </p:blipFill>
        <p:spPr>
          <a:xfrm>
            <a:off x="8923359" y="2386459"/>
            <a:ext cx="1323060" cy="1146140"/>
          </a:xfrm>
          <a:prstGeom prst="rect">
            <a:avLst/>
          </a:prstGeom>
          <a:noFill/>
          <a:ln>
            <a:noFill/>
          </a:ln>
        </p:spPr>
      </p:pic>
      <p:sp>
        <p:nvSpPr>
          <p:cNvPr id="355" name="Google Shape;355;p36"/>
          <p:cNvSpPr/>
          <p:nvPr/>
        </p:nvSpPr>
        <p:spPr>
          <a:xfrm>
            <a:off x="9134771" y="1498567"/>
            <a:ext cx="845569" cy="887885"/>
          </a:xfrm>
          <a:custGeom>
            <a:rect b="b" l="l" r="r" t="t"/>
            <a:pathLst>
              <a:path extrusionOk="0" h="505198" w="578167">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19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36"/>
          <p:cNvSpPr/>
          <p:nvPr/>
        </p:nvSpPr>
        <p:spPr>
          <a:xfrm rot="-4145336">
            <a:off x="5774375" y="1498315"/>
            <a:ext cx="846390" cy="888282"/>
          </a:xfrm>
          <a:custGeom>
            <a:rect b="b" l="l" r="r" t="t"/>
            <a:pathLst>
              <a:path extrusionOk="0" h="505198" w="578167">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19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36"/>
          <p:cNvSpPr/>
          <p:nvPr/>
        </p:nvSpPr>
        <p:spPr>
          <a:xfrm>
            <a:off x="2431083" y="1498567"/>
            <a:ext cx="845569" cy="887885"/>
          </a:xfrm>
          <a:custGeom>
            <a:rect b="b" l="l" r="r" t="t"/>
            <a:pathLst>
              <a:path extrusionOk="0" h="505198" w="578167">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19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8" name="Google Shape;358;p36"/>
          <p:cNvGrpSpPr/>
          <p:nvPr/>
        </p:nvGrpSpPr>
        <p:grpSpPr>
          <a:xfrm>
            <a:off x="1063450" y="4199639"/>
            <a:ext cx="3277594" cy="1748675"/>
            <a:chOff x="1017885" y="2820184"/>
            <a:chExt cx="3386040" cy="2926172"/>
          </a:xfrm>
        </p:grpSpPr>
        <p:pic>
          <p:nvPicPr>
            <p:cNvPr id="359" name="Google Shape;359;p36"/>
            <p:cNvPicPr preferRelativeResize="0"/>
            <p:nvPr/>
          </p:nvPicPr>
          <p:blipFill rotWithShape="1">
            <a:blip r:embed="rId4">
              <a:alphaModFix/>
            </a:blip>
            <a:srcRect b="0" l="0" r="0" t="0"/>
            <a:stretch/>
          </p:blipFill>
          <p:spPr>
            <a:xfrm flipH="1" rot="10800000">
              <a:off x="1199926" y="5538246"/>
              <a:ext cx="3204000" cy="208110"/>
            </a:xfrm>
            <a:prstGeom prst="rect">
              <a:avLst/>
            </a:prstGeom>
            <a:noFill/>
            <a:ln>
              <a:noFill/>
            </a:ln>
          </p:spPr>
        </p:pic>
        <p:pic>
          <p:nvPicPr>
            <p:cNvPr id="360" name="Google Shape;360;p36"/>
            <p:cNvPicPr preferRelativeResize="0"/>
            <p:nvPr/>
          </p:nvPicPr>
          <p:blipFill rotWithShape="1">
            <a:blip r:embed="rId4">
              <a:alphaModFix/>
            </a:blip>
            <a:srcRect b="0" l="0" r="0" t="0"/>
            <a:stretch/>
          </p:blipFill>
          <p:spPr>
            <a:xfrm flipH="1" rot="10800000">
              <a:off x="1064808" y="2820184"/>
              <a:ext cx="3204000" cy="208110"/>
            </a:xfrm>
            <a:prstGeom prst="rect">
              <a:avLst/>
            </a:prstGeom>
            <a:noFill/>
            <a:ln>
              <a:noFill/>
            </a:ln>
          </p:spPr>
        </p:pic>
        <p:pic>
          <p:nvPicPr>
            <p:cNvPr id="361" name="Google Shape;361;p36"/>
            <p:cNvPicPr preferRelativeResize="0"/>
            <p:nvPr/>
          </p:nvPicPr>
          <p:blipFill rotWithShape="1">
            <a:blip r:embed="rId4">
              <a:alphaModFix/>
            </a:blip>
            <a:srcRect b="0" l="0" r="0" t="0"/>
            <a:stretch/>
          </p:blipFill>
          <p:spPr>
            <a:xfrm flipH="1" rot="5400000">
              <a:off x="-305220" y="4165076"/>
              <a:ext cx="2830034" cy="183823"/>
            </a:xfrm>
            <a:prstGeom prst="rect">
              <a:avLst/>
            </a:prstGeom>
            <a:noFill/>
            <a:ln>
              <a:noFill/>
            </a:ln>
          </p:spPr>
        </p:pic>
        <p:pic>
          <p:nvPicPr>
            <p:cNvPr id="362" name="Google Shape;362;p36"/>
            <p:cNvPicPr preferRelativeResize="0"/>
            <p:nvPr/>
          </p:nvPicPr>
          <p:blipFill rotWithShape="1">
            <a:blip r:embed="rId4">
              <a:alphaModFix/>
            </a:blip>
            <a:srcRect b="0" l="0" r="0" t="0"/>
            <a:stretch/>
          </p:blipFill>
          <p:spPr>
            <a:xfrm flipH="1" rot="5400000">
              <a:off x="2816624" y="4190215"/>
              <a:ext cx="2830034" cy="183823"/>
            </a:xfrm>
            <a:prstGeom prst="rect">
              <a:avLst/>
            </a:prstGeom>
            <a:noFill/>
            <a:ln>
              <a:noFill/>
            </a:ln>
          </p:spPr>
        </p:pic>
      </p:grpSp>
      <p:grpSp>
        <p:nvGrpSpPr>
          <p:cNvPr id="363" name="Google Shape;363;p36"/>
          <p:cNvGrpSpPr/>
          <p:nvPr/>
        </p:nvGrpSpPr>
        <p:grpSpPr>
          <a:xfrm>
            <a:off x="7927734" y="4163501"/>
            <a:ext cx="3277594" cy="1748675"/>
            <a:chOff x="1017885" y="2820184"/>
            <a:chExt cx="3386040" cy="2926172"/>
          </a:xfrm>
        </p:grpSpPr>
        <p:pic>
          <p:nvPicPr>
            <p:cNvPr id="364" name="Google Shape;364;p36"/>
            <p:cNvPicPr preferRelativeResize="0"/>
            <p:nvPr/>
          </p:nvPicPr>
          <p:blipFill rotWithShape="1">
            <a:blip r:embed="rId5">
              <a:alphaModFix/>
            </a:blip>
            <a:srcRect b="0" l="0" r="0" t="0"/>
            <a:stretch/>
          </p:blipFill>
          <p:spPr>
            <a:xfrm flipH="1" rot="10800000">
              <a:off x="1199926" y="5538246"/>
              <a:ext cx="3204000" cy="208110"/>
            </a:xfrm>
            <a:prstGeom prst="rect">
              <a:avLst/>
            </a:prstGeom>
            <a:noFill/>
            <a:ln>
              <a:noFill/>
            </a:ln>
          </p:spPr>
        </p:pic>
        <p:pic>
          <p:nvPicPr>
            <p:cNvPr id="365" name="Google Shape;365;p36"/>
            <p:cNvPicPr preferRelativeResize="0"/>
            <p:nvPr/>
          </p:nvPicPr>
          <p:blipFill rotWithShape="1">
            <a:blip r:embed="rId5">
              <a:alphaModFix/>
            </a:blip>
            <a:srcRect b="0" l="0" r="0" t="0"/>
            <a:stretch/>
          </p:blipFill>
          <p:spPr>
            <a:xfrm flipH="1" rot="10800000">
              <a:off x="1064808" y="2820184"/>
              <a:ext cx="3204000" cy="208110"/>
            </a:xfrm>
            <a:prstGeom prst="rect">
              <a:avLst/>
            </a:prstGeom>
            <a:noFill/>
            <a:ln>
              <a:noFill/>
            </a:ln>
          </p:spPr>
        </p:pic>
        <p:pic>
          <p:nvPicPr>
            <p:cNvPr id="366" name="Google Shape;366;p36"/>
            <p:cNvPicPr preferRelativeResize="0"/>
            <p:nvPr/>
          </p:nvPicPr>
          <p:blipFill rotWithShape="1">
            <a:blip r:embed="rId5">
              <a:alphaModFix/>
            </a:blip>
            <a:srcRect b="0" l="0" r="0" t="0"/>
            <a:stretch/>
          </p:blipFill>
          <p:spPr>
            <a:xfrm flipH="1" rot="5400000">
              <a:off x="-305220" y="4165076"/>
              <a:ext cx="2830034" cy="183823"/>
            </a:xfrm>
            <a:prstGeom prst="rect">
              <a:avLst/>
            </a:prstGeom>
            <a:noFill/>
            <a:ln>
              <a:noFill/>
            </a:ln>
          </p:spPr>
        </p:pic>
        <p:pic>
          <p:nvPicPr>
            <p:cNvPr id="367" name="Google Shape;367;p36"/>
            <p:cNvPicPr preferRelativeResize="0"/>
            <p:nvPr/>
          </p:nvPicPr>
          <p:blipFill rotWithShape="1">
            <a:blip r:embed="rId5">
              <a:alphaModFix/>
            </a:blip>
            <a:srcRect b="0" l="0" r="0" t="0"/>
            <a:stretch/>
          </p:blipFill>
          <p:spPr>
            <a:xfrm flipH="1" rot="5400000">
              <a:off x="2816624" y="4190215"/>
              <a:ext cx="2830034" cy="183823"/>
            </a:xfrm>
            <a:prstGeom prst="rect">
              <a:avLst/>
            </a:prstGeom>
            <a:noFill/>
            <a:ln>
              <a:noFill/>
            </a:ln>
          </p:spPr>
        </p:pic>
      </p:grpSp>
      <p:grpSp>
        <p:nvGrpSpPr>
          <p:cNvPr id="368" name="Google Shape;368;p36"/>
          <p:cNvGrpSpPr/>
          <p:nvPr/>
        </p:nvGrpSpPr>
        <p:grpSpPr>
          <a:xfrm>
            <a:off x="4449244" y="4172927"/>
            <a:ext cx="3277594" cy="1748675"/>
            <a:chOff x="1017885" y="2820184"/>
            <a:chExt cx="3386040" cy="2926172"/>
          </a:xfrm>
        </p:grpSpPr>
        <p:pic>
          <p:nvPicPr>
            <p:cNvPr id="369" name="Google Shape;369;p36"/>
            <p:cNvPicPr preferRelativeResize="0"/>
            <p:nvPr/>
          </p:nvPicPr>
          <p:blipFill rotWithShape="1">
            <a:blip r:embed="rId6">
              <a:alphaModFix/>
            </a:blip>
            <a:srcRect b="0" l="0" r="0" t="0"/>
            <a:stretch/>
          </p:blipFill>
          <p:spPr>
            <a:xfrm flipH="1" rot="10800000">
              <a:off x="1199926" y="5538246"/>
              <a:ext cx="3204000" cy="208110"/>
            </a:xfrm>
            <a:prstGeom prst="rect">
              <a:avLst/>
            </a:prstGeom>
            <a:noFill/>
            <a:ln>
              <a:noFill/>
            </a:ln>
          </p:spPr>
        </p:pic>
        <p:pic>
          <p:nvPicPr>
            <p:cNvPr id="370" name="Google Shape;370;p36"/>
            <p:cNvPicPr preferRelativeResize="0"/>
            <p:nvPr/>
          </p:nvPicPr>
          <p:blipFill rotWithShape="1">
            <a:blip r:embed="rId6">
              <a:alphaModFix/>
            </a:blip>
            <a:srcRect b="0" l="0" r="0" t="0"/>
            <a:stretch/>
          </p:blipFill>
          <p:spPr>
            <a:xfrm flipH="1" rot="10800000">
              <a:off x="1064808" y="2820184"/>
              <a:ext cx="3204000" cy="208110"/>
            </a:xfrm>
            <a:prstGeom prst="rect">
              <a:avLst/>
            </a:prstGeom>
            <a:noFill/>
            <a:ln>
              <a:noFill/>
            </a:ln>
          </p:spPr>
        </p:pic>
        <p:pic>
          <p:nvPicPr>
            <p:cNvPr id="371" name="Google Shape;371;p36"/>
            <p:cNvPicPr preferRelativeResize="0"/>
            <p:nvPr/>
          </p:nvPicPr>
          <p:blipFill rotWithShape="1">
            <a:blip r:embed="rId6">
              <a:alphaModFix/>
            </a:blip>
            <a:srcRect b="0" l="0" r="0" t="0"/>
            <a:stretch/>
          </p:blipFill>
          <p:spPr>
            <a:xfrm flipH="1" rot="5400000">
              <a:off x="-305220" y="4165076"/>
              <a:ext cx="2830034" cy="183823"/>
            </a:xfrm>
            <a:prstGeom prst="rect">
              <a:avLst/>
            </a:prstGeom>
            <a:noFill/>
            <a:ln>
              <a:noFill/>
            </a:ln>
          </p:spPr>
        </p:pic>
        <p:pic>
          <p:nvPicPr>
            <p:cNvPr id="372" name="Google Shape;372;p36"/>
            <p:cNvPicPr preferRelativeResize="0"/>
            <p:nvPr/>
          </p:nvPicPr>
          <p:blipFill rotWithShape="1">
            <a:blip r:embed="rId6">
              <a:alphaModFix/>
            </a:blip>
            <a:srcRect b="0" l="0" r="0" t="0"/>
            <a:stretch/>
          </p:blipFill>
          <p:spPr>
            <a:xfrm flipH="1" rot="5400000">
              <a:off x="2816624" y="4190215"/>
              <a:ext cx="2830034" cy="183823"/>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sp>
        <p:nvSpPr>
          <p:cNvPr id="377" name="Google Shape;377;p37"/>
          <p:cNvSpPr txBox="1"/>
          <p:nvPr>
            <p:ph idx="1" type="subTitle"/>
          </p:nvPr>
        </p:nvSpPr>
        <p:spPr>
          <a:xfrm>
            <a:off x="8074058" y="1823457"/>
            <a:ext cx="2804474"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Showcase places</a:t>
            </a:r>
            <a:endParaRPr sz="2200"/>
          </a:p>
        </p:txBody>
      </p:sp>
      <p:sp>
        <p:nvSpPr>
          <p:cNvPr id="378" name="Google Shape;378;p37"/>
          <p:cNvSpPr txBox="1"/>
          <p:nvPr>
            <p:ph idx="2" type="subTitle"/>
          </p:nvPr>
        </p:nvSpPr>
        <p:spPr>
          <a:xfrm>
            <a:off x="7993931" y="4190736"/>
            <a:ext cx="2945876"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sz="2200"/>
              <a:t>100% Editable</a:t>
            </a:r>
            <a:endParaRPr sz="2200"/>
          </a:p>
        </p:txBody>
      </p:sp>
      <p:sp>
        <p:nvSpPr>
          <p:cNvPr id="379" name="Google Shape;379;p37"/>
          <p:cNvSpPr txBox="1"/>
          <p:nvPr>
            <p:ph idx="3" type="body"/>
          </p:nvPr>
        </p:nvSpPr>
        <p:spPr>
          <a:xfrm>
            <a:off x="7997325" y="2394575"/>
            <a:ext cx="3013182" cy="1379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sz="1500"/>
              <a:t>You can use maps to show your offices or markets. Or as charts, highlighting the countries and adding your data.</a:t>
            </a:r>
            <a:endParaRPr sz="1500"/>
          </a:p>
          <a:p>
            <a:pPr indent="0" lvl="0" marL="0" rtl="0" algn="l">
              <a:lnSpc>
                <a:spcPct val="100000"/>
              </a:lnSpc>
              <a:spcBef>
                <a:spcPts val="0"/>
              </a:spcBef>
              <a:spcAft>
                <a:spcPts val="0"/>
              </a:spcAft>
              <a:buSzPts val="1400"/>
              <a:buNone/>
            </a:pPr>
            <a:r>
              <a:t/>
            </a:r>
            <a:endParaRPr sz="1500"/>
          </a:p>
        </p:txBody>
      </p:sp>
      <p:sp>
        <p:nvSpPr>
          <p:cNvPr id="380" name="Google Shape;380;p37"/>
          <p:cNvSpPr txBox="1"/>
          <p:nvPr>
            <p:ph idx="4" type="body"/>
          </p:nvPr>
        </p:nvSpPr>
        <p:spPr>
          <a:xfrm>
            <a:off x="7931338" y="4882991"/>
            <a:ext cx="3205200" cy="862646"/>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sz="1500"/>
              <a:t>You can double click on the desired country and change fill color.</a:t>
            </a:r>
            <a:endParaRPr sz="1500"/>
          </a:p>
          <a:p>
            <a:pPr indent="0" lvl="0" marL="0" rtl="0" algn="l">
              <a:lnSpc>
                <a:spcPct val="100000"/>
              </a:lnSpc>
              <a:spcBef>
                <a:spcPts val="0"/>
              </a:spcBef>
              <a:spcAft>
                <a:spcPts val="0"/>
              </a:spcAft>
              <a:buSzPts val="1400"/>
              <a:buNone/>
            </a:pPr>
            <a:r>
              <a:t/>
            </a:r>
            <a:endParaRPr sz="1500"/>
          </a:p>
        </p:txBody>
      </p:sp>
      <p:sp>
        <p:nvSpPr>
          <p:cNvPr id="381" name="Google Shape;381;p37"/>
          <p:cNvSpPr txBox="1"/>
          <p:nvPr>
            <p:ph type="title"/>
          </p:nvPr>
        </p:nvSpPr>
        <p:spPr>
          <a:xfrm>
            <a:off x="609011" y="633439"/>
            <a:ext cx="9689773" cy="956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This is an editable world map.</a:t>
            </a:r>
            <a:endParaRPr/>
          </a:p>
        </p:txBody>
      </p:sp>
      <p:grpSp>
        <p:nvGrpSpPr>
          <p:cNvPr id="382" name="Google Shape;382;p37"/>
          <p:cNvGrpSpPr/>
          <p:nvPr/>
        </p:nvGrpSpPr>
        <p:grpSpPr>
          <a:xfrm>
            <a:off x="247464" y="2221036"/>
            <a:ext cx="7300453" cy="3322634"/>
            <a:chOff x="275475" y="1342375"/>
            <a:chExt cx="7012250" cy="3021400"/>
          </a:xfrm>
        </p:grpSpPr>
        <p:sp>
          <p:nvSpPr>
            <p:cNvPr id="383" name="Google Shape;383;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4" name="Google Shape;384;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5" name="Google Shape;385;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6" name="Google Shape;386;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7" name="Google Shape;387;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8" name="Google Shape;388;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89" name="Google Shape;389;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0" name="Google Shape;390;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1" name="Google Shape;391;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2" name="Google Shape;392;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3" name="Google Shape;393;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4" name="Google Shape;394;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5" name="Google Shape;395;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6" name="Google Shape;396;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7" name="Google Shape;397;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8" name="Google Shape;398;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399" name="Google Shape;399;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0" name="Google Shape;400;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1" name="Google Shape;401;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2" name="Google Shape;402;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403" name="Google Shape;403;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4" name="Google Shape;404;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5" name="Google Shape;405;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6" name="Google Shape;406;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7" name="Google Shape;407;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8" name="Google Shape;408;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09" name="Google Shape;409;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0" name="Google Shape;410;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1" name="Google Shape;411;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2" name="Google Shape;412;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3" name="Google Shape;413;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4" name="Google Shape;414;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5" name="Google Shape;415;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6" name="Google Shape;416;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7" name="Google Shape;417;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8" name="Google Shape;418;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19" name="Google Shape;419;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0" name="Google Shape;420;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1" name="Google Shape;421;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2" name="Google Shape;422;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3" name="Google Shape;423;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4" name="Google Shape;424;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5" name="Google Shape;425;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6" name="Google Shape;426;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7" name="Google Shape;427;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8" name="Google Shape;428;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29" name="Google Shape;429;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0" name="Google Shape;430;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1" name="Google Shape;431;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2" name="Google Shape;432;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3" name="Google Shape;433;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4" name="Google Shape;434;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5" name="Google Shape;435;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6" name="Google Shape;436;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7" name="Google Shape;437;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8" name="Google Shape;438;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39" name="Google Shape;439;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0" name="Google Shape;440;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1" name="Google Shape;441;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2" name="Google Shape;442;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3" name="Google Shape;443;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4" name="Google Shape;444;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5" name="Google Shape;445;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6" name="Google Shape;446;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7" name="Google Shape;447;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8" name="Google Shape;448;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49" name="Google Shape;449;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0" name="Google Shape;450;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1" name="Google Shape;451;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2" name="Google Shape;452;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3" name="Google Shape;453;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4" name="Google Shape;454;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5" name="Google Shape;455;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6" name="Google Shape;456;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7" name="Google Shape;457;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8" name="Google Shape;458;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59" name="Google Shape;459;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0" name="Google Shape;460;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1" name="Google Shape;461;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2" name="Google Shape;462;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3" name="Google Shape;463;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4" name="Google Shape;464;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5" name="Google Shape;465;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6" name="Google Shape;466;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7" name="Google Shape;467;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8" name="Google Shape;468;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69" name="Google Shape;469;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0" name="Google Shape;470;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1" name="Google Shape;471;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2" name="Google Shape;472;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3" name="Google Shape;473;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4" name="Google Shape;474;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5" name="Google Shape;475;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6" name="Google Shape;476;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7" name="Google Shape;477;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8" name="Google Shape;478;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79" name="Google Shape;479;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0" name="Google Shape;480;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1" name="Google Shape;481;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2" name="Google Shape;482;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3" name="Google Shape;483;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4" name="Google Shape;484;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5" name="Google Shape;485;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6" name="Google Shape;486;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7" name="Google Shape;487;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8" name="Google Shape;488;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89" name="Google Shape;489;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0" name="Google Shape;490;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1" name="Google Shape;491;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2" name="Google Shape;492;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3" name="Google Shape;493;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4" name="Google Shape;494;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5" name="Google Shape;495;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6" name="Google Shape;496;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7" name="Google Shape;497;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8" name="Google Shape;498;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499" name="Google Shape;499;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0" name="Google Shape;500;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1" name="Google Shape;501;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2" name="Google Shape;502;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3" name="Google Shape;503;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4" name="Google Shape;504;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5" name="Google Shape;505;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6" name="Google Shape;506;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7" name="Google Shape;507;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8" name="Google Shape;508;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09" name="Google Shape;509;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0" name="Google Shape;510;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1" name="Google Shape;511;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2" name="Google Shape;512;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3" name="Google Shape;513;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4" name="Google Shape;514;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5" name="Google Shape;515;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6" name="Google Shape;516;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7" name="Google Shape;517;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8" name="Google Shape;518;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19" name="Google Shape;519;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0" name="Google Shape;520;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1" name="Google Shape;521;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2" name="Google Shape;522;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3" name="Google Shape;523;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4" name="Google Shape;524;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5" name="Google Shape;525;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6" name="Google Shape;526;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7" name="Google Shape;527;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8" name="Google Shape;528;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29" name="Google Shape;529;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0" name="Google Shape;530;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1" name="Google Shape;531;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2" name="Google Shape;532;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3" name="Google Shape;533;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4" name="Google Shape;534;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5" name="Google Shape;535;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6" name="Google Shape;536;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7" name="Google Shape;537;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8" name="Google Shape;538;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39" name="Google Shape;539;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0" name="Google Shape;540;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1" name="Google Shape;541;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2" name="Google Shape;542;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3" name="Google Shape;543;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4" name="Google Shape;544;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5" name="Google Shape;545;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6" name="Google Shape;546;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7" name="Google Shape;547;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8" name="Google Shape;548;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49" name="Google Shape;549;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0" name="Google Shape;550;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1" name="Google Shape;551;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2" name="Google Shape;552;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3" name="Google Shape;553;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4" name="Google Shape;554;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5" name="Google Shape;555;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6" name="Google Shape;556;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7" name="Google Shape;557;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8" name="Google Shape;558;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59" name="Google Shape;559;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0" name="Google Shape;560;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1" name="Google Shape;561;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2" name="Google Shape;562;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3" name="Google Shape;563;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4" name="Google Shape;564;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5" name="Google Shape;565;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6" name="Google Shape;566;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7" name="Google Shape;567;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8" name="Google Shape;568;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69" name="Google Shape;569;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0" name="Google Shape;570;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1" name="Google Shape;571;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2" name="Google Shape;572;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3" name="Google Shape;573;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4" name="Google Shape;574;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5" name="Google Shape;575;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6" name="Google Shape;576;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7" name="Google Shape;577;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8" name="Google Shape;578;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79" name="Google Shape;579;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0" name="Google Shape;580;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1" name="Google Shape;581;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2" name="Google Shape;582;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3" name="Google Shape;583;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4" name="Google Shape;584;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5" name="Google Shape;585;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6" name="Google Shape;586;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7" name="Google Shape;587;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8" name="Google Shape;588;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89" name="Google Shape;589;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0" name="Google Shape;590;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1" name="Google Shape;591;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2" name="Google Shape;592;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593" name="Google Shape;593;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lt1"/>
            </a:solidFill>
            <a:ln cap="flat" cmpd="sng" w="19050">
              <a:solidFill>
                <a:schemeClr val="lt1"/>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grpSp>
        <p:nvGrpSpPr>
          <p:cNvPr id="594" name="Google Shape;594;p37"/>
          <p:cNvGrpSpPr/>
          <p:nvPr/>
        </p:nvGrpSpPr>
        <p:grpSpPr>
          <a:xfrm>
            <a:off x="7633932" y="1522426"/>
            <a:ext cx="3739507" cy="2432118"/>
            <a:chOff x="1017885" y="2820184"/>
            <a:chExt cx="3386040" cy="2926172"/>
          </a:xfrm>
        </p:grpSpPr>
        <p:pic>
          <p:nvPicPr>
            <p:cNvPr id="595" name="Google Shape;595;p37"/>
            <p:cNvPicPr preferRelativeResize="0"/>
            <p:nvPr/>
          </p:nvPicPr>
          <p:blipFill rotWithShape="1">
            <a:blip r:embed="rId3">
              <a:alphaModFix/>
            </a:blip>
            <a:srcRect b="0" l="0" r="0" t="0"/>
            <a:stretch/>
          </p:blipFill>
          <p:spPr>
            <a:xfrm flipH="1" rot="10800000">
              <a:off x="1199926" y="5538246"/>
              <a:ext cx="3204000" cy="208110"/>
            </a:xfrm>
            <a:prstGeom prst="rect">
              <a:avLst/>
            </a:prstGeom>
            <a:noFill/>
            <a:ln>
              <a:noFill/>
            </a:ln>
          </p:spPr>
        </p:pic>
        <p:pic>
          <p:nvPicPr>
            <p:cNvPr id="596" name="Google Shape;596;p37"/>
            <p:cNvPicPr preferRelativeResize="0"/>
            <p:nvPr/>
          </p:nvPicPr>
          <p:blipFill rotWithShape="1">
            <a:blip r:embed="rId3">
              <a:alphaModFix/>
            </a:blip>
            <a:srcRect b="0" l="0" r="0" t="0"/>
            <a:stretch/>
          </p:blipFill>
          <p:spPr>
            <a:xfrm flipH="1" rot="10800000">
              <a:off x="1064808" y="2820184"/>
              <a:ext cx="3204000" cy="208110"/>
            </a:xfrm>
            <a:prstGeom prst="rect">
              <a:avLst/>
            </a:prstGeom>
            <a:noFill/>
            <a:ln>
              <a:noFill/>
            </a:ln>
          </p:spPr>
        </p:pic>
        <p:pic>
          <p:nvPicPr>
            <p:cNvPr id="597" name="Google Shape;597;p37"/>
            <p:cNvPicPr preferRelativeResize="0"/>
            <p:nvPr/>
          </p:nvPicPr>
          <p:blipFill rotWithShape="1">
            <a:blip r:embed="rId3">
              <a:alphaModFix/>
            </a:blip>
            <a:srcRect b="0" l="0" r="0" t="0"/>
            <a:stretch/>
          </p:blipFill>
          <p:spPr>
            <a:xfrm flipH="1" rot="5400000">
              <a:off x="-305220" y="4165076"/>
              <a:ext cx="2830034" cy="183823"/>
            </a:xfrm>
            <a:prstGeom prst="rect">
              <a:avLst/>
            </a:prstGeom>
            <a:noFill/>
            <a:ln>
              <a:noFill/>
            </a:ln>
          </p:spPr>
        </p:pic>
        <p:pic>
          <p:nvPicPr>
            <p:cNvPr id="598" name="Google Shape;598;p37"/>
            <p:cNvPicPr preferRelativeResize="0"/>
            <p:nvPr/>
          </p:nvPicPr>
          <p:blipFill rotWithShape="1">
            <a:blip r:embed="rId3">
              <a:alphaModFix/>
            </a:blip>
            <a:srcRect b="0" l="0" r="0" t="0"/>
            <a:stretch/>
          </p:blipFill>
          <p:spPr>
            <a:xfrm flipH="1" rot="5400000">
              <a:off x="2816624" y="4190215"/>
              <a:ext cx="2830034" cy="183823"/>
            </a:xfrm>
            <a:prstGeom prst="rect">
              <a:avLst/>
            </a:prstGeom>
            <a:noFill/>
            <a:ln>
              <a:noFill/>
            </a:ln>
          </p:spPr>
        </p:pic>
      </p:grpSp>
      <p:grpSp>
        <p:nvGrpSpPr>
          <p:cNvPr id="599" name="Google Shape;599;p37"/>
          <p:cNvGrpSpPr/>
          <p:nvPr/>
        </p:nvGrpSpPr>
        <p:grpSpPr>
          <a:xfrm>
            <a:off x="7729775" y="3960824"/>
            <a:ext cx="3700228" cy="2185452"/>
            <a:chOff x="1017885" y="2820184"/>
            <a:chExt cx="3386040" cy="2926172"/>
          </a:xfrm>
        </p:grpSpPr>
        <p:pic>
          <p:nvPicPr>
            <p:cNvPr id="600" name="Google Shape;600;p37"/>
            <p:cNvPicPr preferRelativeResize="0"/>
            <p:nvPr/>
          </p:nvPicPr>
          <p:blipFill rotWithShape="1">
            <a:blip r:embed="rId4">
              <a:alphaModFix/>
            </a:blip>
            <a:srcRect b="0" l="0" r="0" t="0"/>
            <a:stretch/>
          </p:blipFill>
          <p:spPr>
            <a:xfrm flipH="1" rot="10800000">
              <a:off x="1199926" y="5538246"/>
              <a:ext cx="3204000" cy="208110"/>
            </a:xfrm>
            <a:prstGeom prst="rect">
              <a:avLst/>
            </a:prstGeom>
            <a:noFill/>
            <a:ln>
              <a:noFill/>
            </a:ln>
          </p:spPr>
        </p:pic>
        <p:pic>
          <p:nvPicPr>
            <p:cNvPr id="601" name="Google Shape;601;p37"/>
            <p:cNvPicPr preferRelativeResize="0"/>
            <p:nvPr/>
          </p:nvPicPr>
          <p:blipFill rotWithShape="1">
            <a:blip r:embed="rId4">
              <a:alphaModFix/>
            </a:blip>
            <a:srcRect b="0" l="0" r="0" t="0"/>
            <a:stretch/>
          </p:blipFill>
          <p:spPr>
            <a:xfrm flipH="1" rot="10800000">
              <a:off x="1064808" y="2820184"/>
              <a:ext cx="3204000" cy="208110"/>
            </a:xfrm>
            <a:prstGeom prst="rect">
              <a:avLst/>
            </a:prstGeom>
            <a:noFill/>
            <a:ln>
              <a:noFill/>
            </a:ln>
          </p:spPr>
        </p:pic>
        <p:pic>
          <p:nvPicPr>
            <p:cNvPr id="602" name="Google Shape;602;p37"/>
            <p:cNvPicPr preferRelativeResize="0"/>
            <p:nvPr/>
          </p:nvPicPr>
          <p:blipFill rotWithShape="1">
            <a:blip r:embed="rId4">
              <a:alphaModFix/>
            </a:blip>
            <a:srcRect b="0" l="0" r="0" t="0"/>
            <a:stretch/>
          </p:blipFill>
          <p:spPr>
            <a:xfrm flipH="1" rot="5400000">
              <a:off x="-305220" y="4165076"/>
              <a:ext cx="2830034" cy="183823"/>
            </a:xfrm>
            <a:prstGeom prst="rect">
              <a:avLst/>
            </a:prstGeom>
            <a:noFill/>
            <a:ln>
              <a:noFill/>
            </a:ln>
          </p:spPr>
        </p:pic>
        <p:pic>
          <p:nvPicPr>
            <p:cNvPr id="603" name="Google Shape;603;p37"/>
            <p:cNvPicPr preferRelativeResize="0"/>
            <p:nvPr/>
          </p:nvPicPr>
          <p:blipFill rotWithShape="1">
            <a:blip r:embed="rId4">
              <a:alphaModFix/>
            </a:blip>
            <a:srcRect b="0" l="0" r="0" t="0"/>
            <a:stretch/>
          </p:blipFill>
          <p:spPr>
            <a:xfrm flipH="1" rot="5400000">
              <a:off x="2816624" y="4190215"/>
              <a:ext cx="2830034" cy="183823"/>
            </a:xfrm>
            <a:prstGeom prst="rect">
              <a:avLst/>
            </a:prstGeom>
            <a:noFill/>
            <a:ln>
              <a:noFill/>
            </a:ln>
          </p:spPr>
        </p:pic>
      </p:grpSp>
      <p:pic>
        <p:nvPicPr>
          <p:cNvPr id="604" name="Google Shape;604;p37"/>
          <p:cNvPicPr preferRelativeResize="0"/>
          <p:nvPr/>
        </p:nvPicPr>
        <p:blipFill rotWithShape="1">
          <a:blip r:embed="rId4">
            <a:alphaModFix/>
          </a:blip>
          <a:srcRect b="0" l="0" r="0" t="0"/>
          <a:stretch/>
        </p:blipFill>
        <p:spPr>
          <a:xfrm>
            <a:off x="708162" y="1465870"/>
            <a:ext cx="4384982" cy="106837"/>
          </a:xfrm>
          <a:prstGeom prst="rect">
            <a:avLst/>
          </a:prstGeom>
          <a:noFill/>
          <a:ln>
            <a:noFill/>
          </a:ln>
        </p:spPr>
      </p:pic>
      <p:pic>
        <p:nvPicPr>
          <p:cNvPr descr="A picture containing plant&#10;&#10;Description automatically generated" id="605" name="Google Shape;605;p37"/>
          <p:cNvPicPr preferRelativeResize="0"/>
          <p:nvPr/>
        </p:nvPicPr>
        <p:blipFill rotWithShape="1">
          <a:blip r:embed="rId5">
            <a:alphaModFix/>
          </a:blip>
          <a:srcRect b="25889" l="28678" r="60320" t="45968"/>
          <a:stretch/>
        </p:blipFill>
        <p:spPr>
          <a:xfrm rot="-10063656">
            <a:off x="2709342" y="4861973"/>
            <a:ext cx="787091" cy="571404"/>
          </a:xfrm>
          <a:custGeom>
            <a:rect b="b" l="l" r="r" t="t"/>
            <a:pathLst>
              <a:path extrusionOk="0" h="816204" w="1124296">
                <a:moveTo>
                  <a:pt x="623587" y="793775"/>
                </a:moveTo>
                <a:cubicBezTo>
                  <a:pt x="625711" y="793188"/>
                  <a:pt x="624606" y="793588"/>
                  <a:pt x="622953" y="794023"/>
                </a:cubicBezTo>
                <a:lnTo>
                  <a:pt x="622653" y="794057"/>
                </a:lnTo>
                <a:close/>
                <a:moveTo>
                  <a:pt x="96379" y="25278"/>
                </a:moveTo>
                <a:lnTo>
                  <a:pt x="102845" y="29493"/>
                </a:lnTo>
                <a:cubicBezTo>
                  <a:pt x="115280" y="37613"/>
                  <a:pt x="131184" y="48024"/>
                  <a:pt x="150538" y="60755"/>
                </a:cubicBezTo>
                <a:cubicBezTo>
                  <a:pt x="161187" y="66714"/>
                  <a:pt x="223532" y="101487"/>
                  <a:pt x="231295" y="106339"/>
                </a:cubicBezTo>
                <a:cubicBezTo>
                  <a:pt x="234480" y="108329"/>
                  <a:pt x="236403" y="111417"/>
                  <a:pt x="239261" y="113762"/>
                </a:cubicBezTo>
                <a:cubicBezTo>
                  <a:pt x="244758" y="118273"/>
                  <a:pt x="250614" y="122488"/>
                  <a:pt x="256291" y="126851"/>
                </a:cubicBezTo>
                <a:cubicBezTo>
                  <a:pt x="306283" y="158911"/>
                  <a:pt x="355899" y="191551"/>
                  <a:pt x="406268" y="223031"/>
                </a:cubicBezTo>
                <a:lnTo>
                  <a:pt x="487025" y="268615"/>
                </a:lnTo>
                <a:cubicBezTo>
                  <a:pt x="518614" y="287543"/>
                  <a:pt x="550098" y="306665"/>
                  <a:pt x="581791" y="325399"/>
                </a:cubicBezTo>
                <a:lnTo>
                  <a:pt x="631234" y="353856"/>
                </a:lnTo>
                <a:lnTo>
                  <a:pt x="692764" y="389867"/>
                </a:lnTo>
                <a:cubicBezTo>
                  <a:pt x="700455" y="395488"/>
                  <a:pt x="708312" y="400949"/>
                  <a:pt x="715837" y="406732"/>
                </a:cubicBezTo>
                <a:cubicBezTo>
                  <a:pt x="719685" y="409690"/>
                  <a:pt x="722908" y="413152"/>
                  <a:pt x="726824" y="416044"/>
                </a:cubicBezTo>
                <a:cubicBezTo>
                  <a:pt x="737316" y="423792"/>
                  <a:pt x="748249" y="431065"/>
                  <a:pt x="758962" y="438575"/>
                </a:cubicBezTo>
                <a:cubicBezTo>
                  <a:pt x="762350" y="439878"/>
                  <a:pt x="765736" y="441269"/>
                  <a:pt x="769125" y="442482"/>
                </a:cubicBezTo>
                <a:cubicBezTo>
                  <a:pt x="774896" y="444548"/>
                  <a:pt x="780870" y="447484"/>
                  <a:pt x="786430" y="448408"/>
                </a:cubicBezTo>
                <a:cubicBezTo>
                  <a:pt x="800642" y="450771"/>
                  <a:pt x="808417" y="432303"/>
                  <a:pt x="810878" y="429460"/>
                </a:cubicBezTo>
                <a:cubicBezTo>
                  <a:pt x="816470" y="405314"/>
                  <a:pt x="809124" y="434796"/>
                  <a:pt x="820219" y="401070"/>
                </a:cubicBezTo>
                <a:cubicBezTo>
                  <a:pt x="821342" y="397657"/>
                  <a:pt x="821519" y="393776"/>
                  <a:pt x="822691" y="390390"/>
                </a:cubicBezTo>
                <a:cubicBezTo>
                  <a:pt x="825003" y="383716"/>
                  <a:pt x="828003" y="377411"/>
                  <a:pt x="830659" y="370921"/>
                </a:cubicBezTo>
                <a:cubicBezTo>
                  <a:pt x="832347" y="363627"/>
                  <a:pt x="834240" y="354613"/>
                  <a:pt x="836703" y="347805"/>
                </a:cubicBezTo>
                <a:cubicBezTo>
                  <a:pt x="840162" y="338239"/>
                  <a:pt x="851054" y="313546"/>
                  <a:pt x="854833" y="305349"/>
                </a:cubicBezTo>
                <a:cubicBezTo>
                  <a:pt x="868866" y="274910"/>
                  <a:pt x="855435" y="279150"/>
                  <a:pt x="877634" y="275591"/>
                </a:cubicBezTo>
                <a:cubicBezTo>
                  <a:pt x="877057" y="290643"/>
                  <a:pt x="876625" y="273573"/>
                  <a:pt x="882028" y="295452"/>
                </a:cubicBezTo>
                <a:cubicBezTo>
                  <a:pt x="883398" y="300996"/>
                  <a:pt x="883676" y="306261"/>
                  <a:pt x="884500" y="311666"/>
                </a:cubicBezTo>
                <a:cubicBezTo>
                  <a:pt x="895459" y="332450"/>
                  <a:pt x="890755" y="321519"/>
                  <a:pt x="897683" y="344355"/>
                </a:cubicBezTo>
                <a:cubicBezTo>
                  <a:pt x="910908" y="362036"/>
                  <a:pt x="899567" y="345080"/>
                  <a:pt x="907298" y="362588"/>
                </a:cubicBezTo>
                <a:cubicBezTo>
                  <a:pt x="909432" y="367422"/>
                  <a:pt x="912795" y="372334"/>
                  <a:pt x="914988" y="377174"/>
                </a:cubicBezTo>
                <a:cubicBezTo>
                  <a:pt x="916926" y="381452"/>
                  <a:pt x="917771" y="385599"/>
                  <a:pt x="919657" y="389872"/>
                </a:cubicBezTo>
                <a:cubicBezTo>
                  <a:pt x="931919" y="417641"/>
                  <a:pt x="918865" y="379191"/>
                  <a:pt x="930918" y="418914"/>
                </a:cubicBezTo>
                <a:cubicBezTo>
                  <a:pt x="937866" y="429054"/>
                  <a:pt x="941115" y="432805"/>
                  <a:pt x="945476" y="442682"/>
                </a:cubicBezTo>
                <a:cubicBezTo>
                  <a:pt x="958866" y="473006"/>
                  <a:pt x="941601" y="439174"/>
                  <a:pt x="955914" y="466320"/>
                </a:cubicBezTo>
                <a:cubicBezTo>
                  <a:pt x="960446" y="474914"/>
                  <a:pt x="967633" y="483424"/>
                  <a:pt x="973493" y="491976"/>
                </a:cubicBezTo>
                <a:cubicBezTo>
                  <a:pt x="979294" y="500442"/>
                  <a:pt x="982465" y="508993"/>
                  <a:pt x="986952" y="517502"/>
                </a:cubicBezTo>
                <a:cubicBezTo>
                  <a:pt x="991484" y="526097"/>
                  <a:pt x="999055" y="534575"/>
                  <a:pt x="1004531" y="543158"/>
                </a:cubicBezTo>
                <a:cubicBezTo>
                  <a:pt x="1006854" y="546799"/>
                  <a:pt x="1008066" y="550452"/>
                  <a:pt x="1010299" y="554098"/>
                </a:cubicBezTo>
                <a:cubicBezTo>
                  <a:pt x="1012931" y="558394"/>
                  <a:pt x="1016392" y="562632"/>
                  <a:pt x="1019088" y="566926"/>
                </a:cubicBezTo>
                <a:cubicBezTo>
                  <a:pt x="1024820" y="576055"/>
                  <a:pt x="1029119" y="585274"/>
                  <a:pt x="1035569" y="594340"/>
                </a:cubicBezTo>
                <a:cubicBezTo>
                  <a:pt x="1039638" y="600061"/>
                  <a:pt x="1045688" y="605345"/>
                  <a:pt x="1050401" y="610945"/>
                </a:cubicBezTo>
                <a:cubicBezTo>
                  <a:pt x="1055515" y="617023"/>
                  <a:pt x="1061989" y="627234"/>
                  <a:pt x="1066058" y="632955"/>
                </a:cubicBezTo>
                <a:cubicBezTo>
                  <a:pt x="1068246" y="636030"/>
                  <a:pt x="1070636" y="639077"/>
                  <a:pt x="1072924" y="642137"/>
                </a:cubicBezTo>
                <a:cubicBezTo>
                  <a:pt x="1091520" y="659466"/>
                  <a:pt x="1068449" y="637153"/>
                  <a:pt x="1094624" y="667924"/>
                </a:cubicBezTo>
                <a:cubicBezTo>
                  <a:pt x="1098441" y="672411"/>
                  <a:pt x="1103379" y="676502"/>
                  <a:pt x="1107534" y="680882"/>
                </a:cubicBezTo>
                <a:cubicBezTo>
                  <a:pt x="1107560" y="680909"/>
                  <a:pt x="1124678" y="699458"/>
                  <a:pt x="1124290" y="701134"/>
                </a:cubicBezTo>
                <a:cubicBezTo>
                  <a:pt x="1123707" y="703651"/>
                  <a:pt x="1118135" y="702231"/>
                  <a:pt x="1114950" y="702631"/>
                </a:cubicBezTo>
                <a:cubicBezTo>
                  <a:pt x="1110533" y="703186"/>
                  <a:pt x="1105977" y="703542"/>
                  <a:pt x="1101490" y="703998"/>
                </a:cubicBezTo>
                <a:cubicBezTo>
                  <a:pt x="1090417" y="701885"/>
                  <a:pt x="1088310" y="700926"/>
                  <a:pt x="1077867" y="701458"/>
                </a:cubicBezTo>
                <a:cubicBezTo>
                  <a:pt x="1074528" y="701628"/>
                  <a:pt x="1071893" y="702828"/>
                  <a:pt x="1068528" y="702956"/>
                </a:cubicBezTo>
                <a:cubicBezTo>
                  <a:pt x="1063247" y="703156"/>
                  <a:pt x="1057357" y="702284"/>
                  <a:pt x="1052046" y="702434"/>
                </a:cubicBezTo>
                <a:cubicBezTo>
                  <a:pt x="1047352" y="702567"/>
                  <a:pt x="1043254" y="703625"/>
                  <a:pt x="1038586" y="703801"/>
                </a:cubicBezTo>
                <a:cubicBezTo>
                  <a:pt x="1034626" y="703951"/>
                  <a:pt x="1030185" y="703261"/>
                  <a:pt x="1026225" y="703410"/>
                </a:cubicBezTo>
                <a:cubicBezTo>
                  <a:pt x="1021557" y="703587"/>
                  <a:pt x="1017433" y="704601"/>
                  <a:pt x="1012765" y="704777"/>
                </a:cubicBezTo>
                <a:cubicBezTo>
                  <a:pt x="1008805" y="704927"/>
                  <a:pt x="1004128" y="703881"/>
                  <a:pt x="1000404" y="704386"/>
                </a:cubicBezTo>
                <a:cubicBezTo>
                  <a:pt x="993329" y="705347"/>
                  <a:pt x="987749" y="708245"/>
                  <a:pt x="980626" y="709140"/>
                </a:cubicBezTo>
                <a:cubicBezTo>
                  <a:pt x="972481" y="710163"/>
                  <a:pt x="963078" y="709275"/>
                  <a:pt x="954806" y="710116"/>
                </a:cubicBezTo>
                <a:cubicBezTo>
                  <a:pt x="942231" y="711393"/>
                  <a:pt x="938439" y="714027"/>
                  <a:pt x="928710" y="718255"/>
                </a:cubicBezTo>
                <a:cubicBezTo>
                  <a:pt x="925139" y="719806"/>
                  <a:pt x="919737" y="719166"/>
                  <a:pt x="915250" y="719622"/>
                </a:cubicBezTo>
                <a:cubicBezTo>
                  <a:pt x="906277" y="720533"/>
                  <a:pt x="896964" y="720972"/>
                  <a:pt x="888330" y="722356"/>
                </a:cubicBezTo>
                <a:cubicBezTo>
                  <a:pt x="884469" y="722975"/>
                  <a:pt x="881905" y="725204"/>
                  <a:pt x="877892" y="725612"/>
                </a:cubicBezTo>
                <a:cubicBezTo>
                  <a:pt x="872816" y="726127"/>
                  <a:pt x="866487" y="724575"/>
                  <a:pt x="861411" y="725091"/>
                </a:cubicBezTo>
                <a:cubicBezTo>
                  <a:pt x="857398" y="725498"/>
                  <a:pt x="854452" y="727261"/>
                  <a:pt x="850972" y="728346"/>
                </a:cubicBezTo>
                <a:cubicBezTo>
                  <a:pt x="841898" y="731175"/>
                  <a:pt x="831152" y="732021"/>
                  <a:pt x="821855" y="734597"/>
                </a:cubicBezTo>
                <a:cubicBezTo>
                  <a:pt x="817562" y="735786"/>
                  <a:pt x="814507" y="738303"/>
                  <a:pt x="810317" y="739610"/>
                </a:cubicBezTo>
                <a:cubicBezTo>
                  <a:pt x="805781" y="741025"/>
                  <a:pt x="800612" y="741694"/>
                  <a:pt x="795759" y="742735"/>
                </a:cubicBezTo>
                <a:cubicBezTo>
                  <a:pt x="786454" y="744733"/>
                  <a:pt x="778531" y="748354"/>
                  <a:pt x="769663" y="750874"/>
                </a:cubicBezTo>
                <a:cubicBezTo>
                  <a:pt x="761497" y="753195"/>
                  <a:pt x="753148" y="755309"/>
                  <a:pt x="744666" y="757255"/>
                </a:cubicBezTo>
                <a:cubicBezTo>
                  <a:pt x="726499" y="761424"/>
                  <a:pt x="744817" y="755681"/>
                  <a:pt x="721867" y="760120"/>
                </a:cubicBezTo>
                <a:cubicBezTo>
                  <a:pt x="680580" y="768106"/>
                  <a:pt x="734480" y="758977"/>
                  <a:pt x="705110" y="766761"/>
                </a:cubicBezTo>
                <a:cubicBezTo>
                  <a:pt x="697527" y="768771"/>
                  <a:pt x="689178" y="769843"/>
                  <a:pt x="681212" y="771384"/>
                </a:cubicBezTo>
                <a:cubicBezTo>
                  <a:pt x="670196" y="773515"/>
                  <a:pt x="647692" y="782846"/>
                  <a:pt x="638360" y="786164"/>
                </a:cubicBezTo>
                <a:cubicBezTo>
                  <a:pt x="634985" y="787364"/>
                  <a:pt x="631037" y="787955"/>
                  <a:pt x="627922" y="789420"/>
                </a:cubicBezTo>
                <a:cubicBezTo>
                  <a:pt x="621038" y="792659"/>
                  <a:pt x="618970" y="794026"/>
                  <a:pt x="619036" y="794476"/>
                </a:cubicBezTo>
                <a:lnTo>
                  <a:pt x="622653" y="794057"/>
                </a:lnTo>
                <a:lnTo>
                  <a:pt x="604847" y="799447"/>
                </a:lnTo>
                <a:cubicBezTo>
                  <a:pt x="599927" y="800982"/>
                  <a:pt x="596800" y="804329"/>
                  <a:pt x="592211" y="806219"/>
                </a:cubicBezTo>
                <a:cubicBezTo>
                  <a:pt x="587345" y="808224"/>
                  <a:pt x="581586" y="809271"/>
                  <a:pt x="576554" y="811103"/>
                </a:cubicBezTo>
                <a:cubicBezTo>
                  <a:pt x="572514" y="812573"/>
                  <a:pt x="569774" y="815519"/>
                  <a:pt x="565017" y="816117"/>
                </a:cubicBezTo>
                <a:cubicBezTo>
                  <a:pt x="558171" y="816977"/>
                  <a:pt x="547637" y="811279"/>
                  <a:pt x="540569" y="808172"/>
                </a:cubicBezTo>
                <a:cubicBezTo>
                  <a:pt x="551251" y="775707"/>
                  <a:pt x="540495" y="805759"/>
                  <a:pt x="568590" y="749893"/>
                </a:cubicBezTo>
                <a:cubicBezTo>
                  <a:pt x="572650" y="741820"/>
                  <a:pt x="576099" y="733397"/>
                  <a:pt x="579853" y="725149"/>
                </a:cubicBezTo>
                <a:cubicBezTo>
                  <a:pt x="584496" y="714949"/>
                  <a:pt x="587842" y="704032"/>
                  <a:pt x="591391" y="693242"/>
                </a:cubicBezTo>
                <a:cubicBezTo>
                  <a:pt x="592514" y="689830"/>
                  <a:pt x="592946" y="686077"/>
                  <a:pt x="593864" y="682563"/>
                </a:cubicBezTo>
                <a:cubicBezTo>
                  <a:pt x="594961" y="678371"/>
                  <a:pt x="596246" y="674272"/>
                  <a:pt x="597435" y="670126"/>
                </a:cubicBezTo>
                <a:cubicBezTo>
                  <a:pt x="602734" y="651674"/>
                  <a:pt x="613023" y="635869"/>
                  <a:pt x="621061" y="618880"/>
                </a:cubicBezTo>
                <a:cubicBezTo>
                  <a:pt x="626118" y="608194"/>
                  <a:pt x="642326" y="601562"/>
                  <a:pt x="636719" y="587103"/>
                </a:cubicBezTo>
                <a:cubicBezTo>
                  <a:pt x="632427" y="576033"/>
                  <a:pt x="611265" y="569565"/>
                  <a:pt x="598539" y="560795"/>
                </a:cubicBezTo>
                <a:cubicBezTo>
                  <a:pt x="590115" y="556346"/>
                  <a:pt x="581664" y="551968"/>
                  <a:pt x="573268" y="547446"/>
                </a:cubicBezTo>
                <a:cubicBezTo>
                  <a:pt x="562801" y="541809"/>
                  <a:pt x="552494" y="535749"/>
                  <a:pt x="541954" y="530320"/>
                </a:cubicBezTo>
                <a:cubicBezTo>
                  <a:pt x="537629" y="528092"/>
                  <a:pt x="533137" y="526595"/>
                  <a:pt x="528769" y="524524"/>
                </a:cubicBezTo>
                <a:cubicBezTo>
                  <a:pt x="522324" y="521468"/>
                  <a:pt x="515949" y="518142"/>
                  <a:pt x="509541" y="514951"/>
                </a:cubicBezTo>
                <a:cubicBezTo>
                  <a:pt x="485101" y="502783"/>
                  <a:pt x="461189" y="488959"/>
                  <a:pt x="436749" y="476791"/>
                </a:cubicBezTo>
                <a:cubicBezTo>
                  <a:pt x="424547" y="470716"/>
                  <a:pt x="419208" y="468521"/>
                  <a:pt x="407358" y="463312"/>
                </a:cubicBezTo>
                <a:cubicBezTo>
                  <a:pt x="396920" y="457603"/>
                  <a:pt x="386527" y="451780"/>
                  <a:pt x="376044" y="446185"/>
                </a:cubicBezTo>
                <a:cubicBezTo>
                  <a:pt x="368668" y="442249"/>
                  <a:pt x="361148" y="438717"/>
                  <a:pt x="353794" y="434724"/>
                </a:cubicBezTo>
                <a:cubicBezTo>
                  <a:pt x="341271" y="427924"/>
                  <a:pt x="328978" y="420575"/>
                  <a:pt x="316438" y="413821"/>
                </a:cubicBezTo>
                <a:cubicBezTo>
                  <a:pt x="303382" y="406789"/>
                  <a:pt x="293976" y="402931"/>
                  <a:pt x="281003" y="396564"/>
                </a:cubicBezTo>
                <a:cubicBezTo>
                  <a:pt x="268162" y="390262"/>
                  <a:pt x="255325" y="383935"/>
                  <a:pt x="242547" y="377419"/>
                </a:cubicBezTo>
                <a:cubicBezTo>
                  <a:pt x="184792" y="347969"/>
                  <a:pt x="256795" y="382976"/>
                  <a:pt x="172777" y="341148"/>
                </a:cubicBezTo>
                <a:cubicBezTo>
                  <a:pt x="164724" y="337139"/>
                  <a:pt x="157488" y="334543"/>
                  <a:pt x="149429" y="331445"/>
                </a:cubicBezTo>
                <a:cubicBezTo>
                  <a:pt x="142654" y="328840"/>
                  <a:pt x="135872" y="326345"/>
                  <a:pt x="129102" y="323630"/>
                </a:cubicBezTo>
                <a:cubicBezTo>
                  <a:pt x="79125" y="303585"/>
                  <a:pt x="123652" y="320808"/>
                  <a:pt x="95591" y="310020"/>
                </a:cubicBezTo>
                <a:lnTo>
                  <a:pt x="75264" y="302205"/>
                </a:lnTo>
                <a:cubicBezTo>
                  <a:pt x="66430" y="298809"/>
                  <a:pt x="57728" y="294010"/>
                  <a:pt x="48894" y="290614"/>
                </a:cubicBezTo>
                <a:cubicBezTo>
                  <a:pt x="44103" y="288772"/>
                  <a:pt x="39403" y="288292"/>
                  <a:pt x="34610" y="286577"/>
                </a:cubicBezTo>
                <a:cubicBezTo>
                  <a:pt x="25817" y="283429"/>
                  <a:pt x="19889" y="279312"/>
                  <a:pt x="11262" y="276874"/>
                </a:cubicBezTo>
                <a:cubicBezTo>
                  <a:pt x="7423" y="275788"/>
                  <a:pt x="3754" y="275441"/>
                  <a:pt x="0" y="274725"/>
                </a:cubicBezTo>
                <a:cubicBezTo>
                  <a:pt x="1744" y="229341"/>
                  <a:pt x="-1228" y="276689"/>
                  <a:pt x="58237" y="181544"/>
                </a:cubicBezTo>
                <a:cubicBezTo>
                  <a:pt x="63378" y="173318"/>
                  <a:pt x="66479" y="163876"/>
                  <a:pt x="70600" y="155042"/>
                </a:cubicBezTo>
                <a:cubicBezTo>
                  <a:pt x="76609" y="136776"/>
                  <a:pt x="73886" y="145666"/>
                  <a:pt x="78842" y="128410"/>
                </a:cubicBezTo>
                <a:cubicBezTo>
                  <a:pt x="79649" y="125600"/>
                  <a:pt x="79757" y="122463"/>
                  <a:pt x="80215" y="119489"/>
                </a:cubicBezTo>
                <a:cubicBezTo>
                  <a:pt x="80903" y="115021"/>
                  <a:pt x="84334" y="92740"/>
                  <a:pt x="84337" y="92726"/>
                </a:cubicBezTo>
                <a:cubicBezTo>
                  <a:pt x="85002" y="89093"/>
                  <a:pt x="86100" y="85660"/>
                  <a:pt x="86809" y="82047"/>
                </a:cubicBezTo>
                <a:cubicBezTo>
                  <a:pt x="87382" y="79125"/>
                  <a:pt x="87609" y="76048"/>
                  <a:pt x="88183" y="73126"/>
                </a:cubicBezTo>
                <a:cubicBezTo>
                  <a:pt x="88892" y="69513"/>
                  <a:pt x="90050" y="66107"/>
                  <a:pt x="90655" y="62447"/>
                </a:cubicBezTo>
                <a:close/>
                <a:moveTo>
                  <a:pt x="100272" y="0"/>
                </a:moveTo>
                <a:lnTo>
                  <a:pt x="96379" y="25278"/>
                </a:lnTo>
                <a:lnTo>
                  <a:pt x="75971" y="11975"/>
                </a:lnTo>
                <a:cubicBezTo>
                  <a:pt x="65021" y="4838"/>
                  <a:pt x="68031" y="6744"/>
                  <a:pt x="85163" y="17451"/>
                </a:cubicBezTo>
                <a:close/>
              </a:path>
            </a:pathLst>
          </a:cu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38"/>
          <p:cNvPicPr preferRelativeResize="0"/>
          <p:nvPr/>
        </p:nvPicPr>
        <p:blipFill rotWithShape="1">
          <a:blip r:embed="rId3">
            <a:alphaModFix/>
          </a:blip>
          <a:srcRect b="0" l="0" r="0" t="0"/>
          <a:stretch/>
        </p:blipFill>
        <p:spPr>
          <a:xfrm>
            <a:off x="1704259" y="1771034"/>
            <a:ext cx="8561531" cy="208596"/>
          </a:xfrm>
          <a:prstGeom prst="rect">
            <a:avLst/>
          </a:prstGeom>
          <a:noFill/>
          <a:ln>
            <a:noFill/>
          </a:ln>
        </p:spPr>
      </p:pic>
      <p:sp>
        <p:nvSpPr>
          <p:cNvPr id="611" name="Google Shape;611;p38"/>
          <p:cNvSpPr txBox="1"/>
          <p:nvPr>
            <p:ph type="title"/>
          </p:nvPr>
        </p:nvSpPr>
        <p:spPr>
          <a:xfrm>
            <a:off x="415600" y="974378"/>
            <a:ext cx="11360700" cy="1026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And this is a timeline or process</a:t>
            </a:r>
            <a:endParaRPr/>
          </a:p>
        </p:txBody>
      </p:sp>
      <p:sp>
        <p:nvSpPr>
          <p:cNvPr id="612" name="Google Shape;612;p38"/>
          <p:cNvSpPr txBox="1"/>
          <p:nvPr>
            <p:ph idx="1" type="subTitle"/>
          </p:nvPr>
        </p:nvSpPr>
        <p:spPr>
          <a:xfrm>
            <a:off x="720400" y="2507687"/>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b="0" lang="en" sz="4000">
                <a:latin typeface="Just Another Hand"/>
                <a:ea typeface="Just Another Hand"/>
                <a:cs typeface="Just Another Hand"/>
                <a:sym typeface="Just Another Hand"/>
              </a:rPr>
              <a:t>Monday</a:t>
            </a:r>
            <a:endParaRPr b="0" sz="4000">
              <a:latin typeface="Just Another Hand"/>
              <a:ea typeface="Just Another Hand"/>
              <a:cs typeface="Just Another Hand"/>
              <a:sym typeface="Just Another Hand"/>
            </a:endParaRPr>
          </a:p>
        </p:txBody>
      </p:sp>
      <p:sp>
        <p:nvSpPr>
          <p:cNvPr id="613" name="Google Shape;613;p38"/>
          <p:cNvSpPr txBox="1"/>
          <p:nvPr>
            <p:ph idx="7" type="body"/>
          </p:nvPr>
        </p:nvSpPr>
        <p:spPr>
          <a:xfrm>
            <a:off x="3003975" y="3811312"/>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sz="1700"/>
              <a:t>Lorem ipsum dolor sit amet, consectetuer adipiscing elit.</a:t>
            </a:r>
            <a:endParaRPr sz="1700"/>
          </a:p>
        </p:txBody>
      </p:sp>
      <p:sp>
        <p:nvSpPr>
          <p:cNvPr id="614" name="Google Shape;614;p38"/>
          <p:cNvSpPr txBox="1"/>
          <p:nvPr>
            <p:ph idx="2" type="subTitle"/>
          </p:nvPr>
        </p:nvSpPr>
        <p:spPr>
          <a:xfrm>
            <a:off x="2927777" y="2507687"/>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b="0" lang="en" sz="4000">
                <a:latin typeface="Just Another Hand"/>
                <a:ea typeface="Just Another Hand"/>
                <a:cs typeface="Just Another Hand"/>
                <a:sym typeface="Just Another Hand"/>
              </a:rPr>
              <a:t>Tuesday</a:t>
            </a:r>
            <a:endParaRPr b="0" sz="4000">
              <a:latin typeface="Just Another Hand"/>
              <a:ea typeface="Just Another Hand"/>
              <a:cs typeface="Just Another Hand"/>
              <a:sym typeface="Just Another Hand"/>
            </a:endParaRPr>
          </a:p>
        </p:txBody>
      </p:sp>
      <p:sp>
        <p:nvSpPr>
          <p:cNvPr id="615" name="Google Shape;615;p38"/>
          <p:cNvSpPr txBox="1"/>
          <p:nvPr>
            <p:ph idx="8" type="body"/>
          </p:nvPr>
        </p:nvSpPr>
        <p:spPr>
          <a:xfrm>
            <a:off x="5211350" y="3811312"/>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sz="1700"/>
              <a:t>Lorem ipsum dolor sit amet, consectetuer adipiscing elit.</a:t>
            </a:r>
            <a:endParaRPr sz="1700"/>
          </a:p>
        </p:txBody>
      </p:sp>
      <p:sp>
        <p:nvSpPr>
          <p:cNvPr id="616" name="Google Shape;616;p38"/>
          <p:cNvSpPr txBox="1"/>
          <p:nvPr>
            <p:ph idx="3" type="subTitle"/>
          </p:nvPr>
        </p:nvSpPr>
        <p:spPr>
          <a:xfrm>
            <a:off x="5135154" y="2507687"/>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b="0" lang="en" sz="4000">
                <a:latin typeface="Just Another Hand"/>
                <a:ea typeface="Just Another Hand"/>
                <a:cs typeface="Just Another Hand"/>
                <a:sym typeface="Just Another Hand"/>
              </a:rPr>
              <a:t>Wednesday</a:t>
            </a:r>
            <a:endParaRPr b="0" sz="4000">
              <a:latin typeface="Just Another Hand"/>
              <a:ea typeface="Just Another Hand"/>
              <a:cs typeface="Just Another Hand"/>
              <a:sym typeface="Just Another Hand"/>
            </a:endParaRPr>
          </a:p>
        </p:txBody>
      </p:sp>
      <p:sp>
        <p:nvSpPr>
          <p:cNvPr id="617" name="Google Shape;617;p38"/>
          <p:cNvSpPr txBox="1"/>
          <p:nvPr>
            <p:ph idx="9" type="body"/>
          </p:nvPr>
        </p:nvSpPr>
        <p:spPr>
          <a:xfrm>
            <a:off x="7418725" y="3811312"/>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sz="1700"/>
              <a:t>Lorem ipsum dolor sit amet, consectetuer adipiscing elit.</a:t>
            </a:r>
            <a:endParaRPr sz="1700"/>
          </a:p>
        </p:txBody>
      </p:sp>
      <p:sp>
        <p:nvSpPr>
          <p:cNvPr id="618" name="Google Shape;618;p38"/>
          <p:cNvSpPr txBox="1"/>
          <p:nvPr>
            <p:ph idx="4" type="subTitle"/>
          </p:nvPr>
        </p:nvSpPr>
        <p:spPr>
          <a:xfrm>
            <a:off x="7342530" y="2507687"/>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b="0" lang="en" sz="4000">
                <a:latin typeface="Just Another Hand"/>
                <a:ea typeface="Just Another Hand"/>
                <a:cs typeface="Just Another Hand"/>
                <a:sym typeface="Just Another Hand"/>
              </a:rPr>
              <a:t>Thursday</a:t>
            </a:r>
            <a:endParaRPr b="0" sz="4000">
              <a:latin typeface="Just Another Hand"/>
              <a:ea typeface="Just Another Hand"/>
              <a:cs typeface="Just Another Hand"/>
              <a:sym typeface="Just Another Hand"/>
            </a:endParaRPr>
          </a:p>
        </p:txBody>
      </p:sp>
      <p:sp>
        <p:nvSpPr>
          <p:cNvPr id="619" name="Google Shape;619;p38"/>
          <p:cNvSpPr txBox="1"/>
          <p:nvPr>
            <p:ph idx="5" type="subTitle"/>
          </p:nvPr>
        </p:nvSpPr>
        <p:spPr>
          <a:xfrm>
            <a:off x="9549907" y="2507687"/>
            <a:ext cx="19977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b="0" lang="en" sz="4000">
                <a:latin typeface="Just Another Hand"/>
                <a:ea typeface="Just Another Hand"/>
                <a:cs typeface="Just Another Hand"/>
                <a:sym typeface="Just Another Hand"/>
              </a:rPr>
              <a:t>Friday</a:t>
            </a:r>
            <a:endParaRPr b="0" sz="4000">
              <a:latin typeface="Just Another Hand"/>
              <a:ea typeface="Just Another Hand"/>
              <a:cs typeface="Just Another Hand"/>
              <a:sym typeface="Just Another Hand"/>
            </a:endParaRPr>
          </a:p>
        </p:txBody>
      </p:sp>
      <p:sp>
        <p:nvSpPr>
          <p:cNvPr id="620" name="Google Shape;620;p38"/>
          <p:cNvSpPr txBox="1"/>
          <p:nvPr>
            <p:ph idx="6" type="body"/>
          </p:nvPr>
        </p:nvSpPr>
        <p:spPr>
          <a:xfrm>
            <a:off x="796600" y="3811312"/>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sz="1700"/>
              <a:t>Lorem ipsum dolor sit amet, consectetuer adipiscing elit.</a:t>
            </a:r>
            <a:endParaRPr sz="1700"/>
          </a:p>
        </p:txBody>
      </p:sp>
      <p:sp>
        <p:nvSpPr>
          <p:cNvPr id="621" name="Google Shape;621;p38"/>
          <p:cNvSpPr txBox="1"/>
          <p:nvPr>
            <p:ph idx="13" type="body"/>
          </p:nvPr>
        </p:nvSpPr>
        <p:spPr>
          <a:xfrm>
            <a:off x="9626100" y="3811312"/>
            <a:ext cx="19977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sz="1700"/>
              <a:t>Lorem ipsum dolor sit amet, consectetuer adipiscing elit.</a:t>
            </a:r>
            <a:endParaRPr sz="1700"/>
          </a:p>
        </p:txBody>
      </p:sp>
      <p:grpSp>
        <p:nvGrpSpPr>
          <p:cNvPr id="622" name="Google Shape;622;p38"/>
          <p:cNvGrpSpPr/>
          <p:nvPr/>
        </p:nvGrpSpPr>
        <p:grpSpPr>
          <a:xfrm>
            <a:off x="609971" y="2532612"/>
            <a:ext cx="2132171" cy="1002448"/>
            <a:chOff x="940240" y="2739886"/>
            <a:chExt cx="3556265" cy="3006469"/>
          </a:xfrm>
        </p:grpSpPr>
        <p:pic>
          <p:nvPicPr>
            <p:cNvPr id="623" name="Google Shape;623;p38"/>
            <p:cNvPicPr preferRelativeResize="0"/>
            <p:nvPr/>
          </p:nvPicPr>
          <p:blipFill rotWithShape="1">
            <a:blip r:embed="rId4">
              <a:alphaModFix/>
            </a:blip>
            <a:srcRect b="0" l="0" r="0" t="0"/>
            <a:stretch/>
          </p:blipFill>
          <p:spPr>
            <a:xfrm flipH="1" rot="10800000">
              <a:off x="1199925" y="5294000"/>
              <a:ext cx="3204001" cy="452356"/>
            </a:xfrm>
            <a:prstGeom prst="rect">
              <a:avLst/>
            </a:prstGeom>
            <a:noFill/>
            <a:ln>
              <a:noFill/>
            </a:ln>
          </p:spPr>
        </p:pic>
        <p:pic>
          <p:nvPicPr>
            <p:cNvPr id="624" name="Google Shape;624;p38"/>
            <p:cNvPicPr preferRelativeResize="0"/>
            <p:nvPr/>
          </p:nvPicPr>
          <p:blipFill rotWithShape="1">
            <a:blip r:embed="rId4">
              <a:alphaModFix/>
            </a:blip>
            <a:srcRect b="0" l="0" r="0" t="0"/>
            <a:stretch/>
          </p:blipFill>
          <p:spPr>
            <a:xfrm flipH="1" rot="10800000">
              <a:off x="1064808" y="2820181"/>
              <a:ext cx="3324515" cy="537537"/>
            </a:xfrm>
            <a:prstGeom prst="rect">
              <a:avLst/>
            </a:prstGeom>
            <a:noFill/>
            <a:ln>
              <a:noFill/>
            </a:ln>
          </p:spPr>
        </p:pic>
        <p:pic>
          <p:nvPicPr>
            <p:cNvPr id="625" name="Google Shape;625;p38"/>
            <p:cNvPicPr preferRelativeResize="0"/>
            <p:nvPr/>
          </p:nvPicPr>
          <p:blipFill rotWithShape="1">
            <a:blip r:embed="rId4">
              <a:alphaModFix/>
            </a:blip>
            <a:srcRect b="0" l="0" r="0" t="0"/>
            <a:stretch/>
          </p:blipFill>
          <p:spPr>
            <a:xfrm flipH="1" rot="5724685">
              <a:off x="-170280" y="4014490"/>
              <a:ext cx="2830034" cy="343634"/>
            </a:xfrm>
            <a:prstGeom prst="rect">
              <a:avLst/>
            </a:prstGeom>
            <a:noFill/>
            <a:ln>
              <a:noFill/>
            </a:ln>
          </p:spPr>
        </p:pic>
        <p:pic>
          <p:nvPicPr>
            <p:cNvPr id="626" name="Google Shape;626;p38"/>
            <p:cNvPicPr preferRelativeResize="0"/>
            <p:nvPr/>
          </p:nvPicPr>
          <p:blipFill rotWithShape="1">
            <a:blip r:embed="rId4">
              <a:alphaModFix/>
            </a:blip>
            <a:srcRect b="0" l="0" r="0" t="0"/>
            <a:stretch/>
          </p:blipFill>
          <p:spPr>
            <a:xfrm flipH="1" rot="5400000">
              <a:off x="2940860" y="4014276"/>
              <a:ext cx="2830035" cy="281256"/>
            </a:xfrm>
            <a:prstGeom prst="rect">
              <a:avLst/>
            </a:prstGeom>
            <a:noFill/>
            <a:ln>
              <a:noFill/>
            </a:ln>
          </p:spPr>
        </p:pic>
      </p:grpSp>
      <p:grpSp>
        <p:nvGrpSpPr>
          <p:cNvPr id="627" name="Google Shape;627;p38"/>
          <p:cNvGrpSpPr/>
          <p:nvPr/>
        </p:nvGrpSpPr>
        <p:grpSpPr>
          <a:xfrm>
            <a:off x="2840981" y="2524757"/>
            <a:ext cx="2132171" cy="1002448"/>
            <a:chOff x="940240" y="2739886"/>
            <a:chExt cx="3556265" cy="3006469"/>
          </a:xfrm>
        </p:grpSpPr>
        <p:pic>
          <p:nvPicPr>
            <p:cNvPr id="628" name="Google Shape;628;p38"/>
            <p:cNvPicPr preferRelativeResize="0"/>
            <p:nvPr/>
          </p:nvPicPr>
          <p:blipFill rotWithShape="1">
            <a:blip r:embed="rId5">
              <a:alphaModFix/>
            </a:blip>
            <a:srcRect b="0" l="0" r="0" t="0"/>
            <a:stretch/>
          </p:blipFill>
          <p:spPr>
            <a:xfrm flipH="1" rot="10800000">
              <a:off x="1199925" y="5294000"/>
              <a:ext cx="3204001" cy="452356"/>
            </a:xfrm>
            <a:prstGeom prst="rect">
              <a:avLst/>
            </a:prstGeom>
            <a:noFill/>
            <a:ln>
              <a:noFill/>
            </a:ln>
          </p:spPr>
        </p:pic>
        <p:pic>
          <p:nvPicPr>
            <p:cNvPr id="629" name="Google Shape;629;p38"/>
            <p:cNvPicPr preferRelativeResize="0"/>
            <p:nvPr/>
          </p:nvPicPr>
          <p:blipFill rotWithShape="1">
            <a:blip r:embed="rId5">
              <a:alphaModFix/>
            </a:blip>
            <a:srcRect b="0" l="0" r="0" t="0"/>
            <a:stretch/>
          </p:blipFill>
          <p:spPr>
            <a:xfrm flipH="1" rot="10800000">
              <a:off x="1064808" y="2820181"/>
              <a:ext cx="3324515" cy="537537"/>
            </a:xfrm>
            <a:prstGeom prst="rect">
              <a:avLst/>
            </a:prstGeom>
            <a:noFill/>
            <a:ln>
              <a:noFill/>
            </a:ln>
          </p:spPr>
        </p:pic>
        <p:pic>
          <p:nvPicPr>
            <p:cNvPr id="630" name="Google Shape;630;p38"/>
            <p:cNvPicPr preferRelativeResize="0"/>
            <p:nvPr/>
          </p:nvPicPr>
          <p:blipFill rotWithShape="1">
            <a:blip r:embed="rId5">
              <a:alphaModFix/>
            </a:blip>
            <a:srcRect b="0" l="0" r="0" t="0"/>
            <a:stretch/>
          </p:blipFill>
          <p:spPr>
            <a:xfrm flipH="1" rot="5724685">
              <a:off x="-170280" y="4014490"/>
              <a:ext cx="2830034" cy="343634"/>
            </a:xfrm>
            <a:prstGeom prst="rect">
              <a:avLst/>
            </a:prstGeom>
            <a:noFill/>
            <a:ln>
              <a:noFill/>
            </a:ln>
          </p:spPr>
        </p:pic>
        <p:pic>
          <p:nvPicPr>
            <p:cNvPr id="631" name="Google Shape;631;p38"/>
            <p:cNvPicPr preferRelativeResize="0"/>
            <p:nvPr/>
          </p:nvPicPr>
          <p:blipFill rotWithShape="1">
            <a:blip r:embed="rId5">
              <a:alphaModFix/>
            </a:blip>
            <a:srcRect b="0" l="0" r="0" t="0"/>
            <a:stretch/>
          </p:blipFill>
          <p:spPr>
            <a:xfrm flipH="1" rot="5400000">
              <a:off x="2940860" y="4014276"/>
              <a:ext cx="2830035" cy="281256"/>
            </a:xfrm>
            <a:prstGeom prst="rect">
              <a:avLst/>
            </a:prstGeom>
            <a:noFill/>
            <a:ln>
              <a:noFill/>
            </a:ln>
          </p:spPr>
        </p:pic>
      </p:grpSp>
      <p:grpSp>
        <p:nvGrpSpPr>
          <p:cNvPr id="632" name="Google Shape;632;p38"/>
          <p:cNvGrpSpPr/>
          <p:nvPr/>
        </p:nvGrpSpPr>
        <p:grpSpPr>
          <a:xfrm>
            <a:off x="5060994" y="2510616"/>
            <a:ext cx="2132171" cy="1002448"/>
            <a:chOff x="940240" y="2739886"/>
            <a:chExt cx="3556265" cy="3006469"/>
          </a:xfrm>
        </p:grpSpPr>
        <p:pic>
          <p:nvPicPr>
            <p:cNvPr id="633" name="Google Shape;633;p38"/>
            <p:cNvPicPr preferRelativeResize="0"/>
            <p:nvPr/>
          </p:nvPicPr>
          <p:blipFill rotWithShape="1">
            <a:blip r:embed="rId6">
              <a:alphaModFix/>
            </a:blip>
            <a:srcRect b="0" l="0" r="0" t="0"/>
            <a:stretch/>
          </p:blipFill>
          <p:spPr>
            <a:xfrm flipH="1" rot="10800000">
              <a:off x="1199925" y="5294000"/>
              <a:ext cx="3204001" cy="452356"/>
            </a:xfrm>
            <a:prstGeom prst="rect">
              <a:avLst/>
            </a:prstGeom>
            <a:noFill/>
            <a:ln>
              <a:noFill/>
            </a:ln>
          </p:spPr>
        </p:pic>
        <p:pic>
          <p:nvPicPr>
            <p:cNvPr id="634" name="Google Shape;634;p38"/>
            <p:cNvPicPr preferRelativeResize="0"/>
            <p:nvPr/>
          </p:nvPicPr>
          <p:blipFill rotWithShape="1">
            <a:blip r:embed="rId6">
              <a:alphaModFix/>
            </a:blip>
            <a:srcRect b="0" l="0" r="0" t="0"/>
            <a:stretch/>
          </p:blipFill>
          <p:spPr>
            <a:xfrm flipH="1" rot="10800000">
              <a:off x="1064808" y="2820181"/>
              <a:ext cx="3324515" cy="537537"/>
            </a:xfrm>
            <a:prstGeom prst="rect">
              <a:avLst/>
            </a:prstGeom>
            <a:noFill/>
            <a:ln>
              <a:noFill/>
            </a:ln>
          </p:spPr>
        </p:pic>
        <p:pic>
          <p:nvPicPr>
            <p:cNvPr id="635" name="Google Shape;635;p38"/>
            <p:cNvPicPr preferRelativeResize="0"/>
            <p:nvPr/>
          </p:nvPicPr>
          <p:blipFill rotWithShape="1">
            <a:blip r:embed="rId6">
              <a:alphaModFix/>
            </a:blip>
            <a:srcRect b="0" l="0" r="0" t="0"/>
            <a:stretch/>
          </p:blipFill>
          <p:spPr>
            <a:xfrm flipH="1" rot="5724685">
              <a:off x="-170280" y="4014490"/>
              <a:ext cx="2830034" cy="343634"/>
            </a:xfrm>
            <a:prstGeom prst="rect">
              <a:avLst/>
            </a:prstGeom>
            <a:noFill/>
            <a:ln>
              <a:noFill/>
            </a:ln>
          </p:spPr>
        </p:pic>
        <p:pic>
          <p:nvPicPr>
            <p:cNvPr id="636" name="Google Shape;636;p38"/>
            <p:cNvPicPr preferRelativeResize="0"/>
            <p:nvPr/>
          </p:nvPicPr>
          <p:blipFill rotWithShape="1">
            <a:blip r:embed="rId6">
              <a:alphaModFix/>
            </a:blip>
            <a:srcRect b="0" l="0" r="0" t="0"/>
            <a:stretch/>
          </p:blipFill>
          <p:spPr>
            <a:xfrm flipH="1" rot="5400000">
              <a:off x="2940860" y="4014276"/>
              <a:ext cx="2830035" cy="281256"/>
            </a:xfrm>
            <a:prstGeom prst="rect">
              <a:avLst/>
            </a:prstGeom>
            <a:noFill/>
            <a:ln>
              <a:noFill/>
            </a:ln>
          </p:spPr>
        </p:pic>
      </p:grpSp>
      <p:grpSp>
        <p:nvGrpSpPr>
          <p:cNvPr id="637" name="Google Shape;637;p38"/>
          <p:cNvGrpSpPr/>
          <p:nvPr/>
        </p:nvGrpSpPr>
        <p:grpSpPr>
          <a:xfrm>
            <a:off x="7296716" y="2474480"/>
            <a:ext cx="2132171" cy="1002448"/>
            <a:chOff x="940240" y="2739886"/>
            <a:chExt cx="3556265" cy="3006469"/>
          </a:xfrm>
        </p:grpSpPr>
        <p:pic>
          <p:nvPicPr>
            <p:cNvPr id="638" name="Google Shape;638;p38"/>
            <p:cNvPicPr preferRelativeResize="0"/>
            <p:nvPr/>
          </p:nvPicPr>
          <p:blipFill rotWithShape="1">
            <a:blip r:embed="rId7">
              <a:alphaModFix/>
            </a:blip>
            <a:srcRect b="0" l="0" r="0" t="0"/>
            <a:stretch/>
          </p:blipFill>
          <p:spPr>
            <a:xfrm flipH="1" rot="10800000">
              <a:off x="1199925" y="5294000"/>
              <a:ext cx="3204001" cy="452356"/>
            </a:xfrm>
            <a:prstGeom prst="rect">
              <a:avLst/>
            </a:prstGeom>
            <a:noFill/>
            <a:ln>
              <a:noFill/>
            </a:ln>
          </p:spPr>
        </p:pic>
        <p:pic>
          <p:nvPicPr>
            <p:cNvPr id="639" name="Google Shape;639;p38"/>
            <p:cNvPicPr preferRelativeResize="0"/>
            <p:nvPr/>
          </p:nvPicPr>
          <p:blipFill rotWithShape="1">
            <a:blip r:embed="rId7">
              <a:alphaModFix/>
            </a:blip>
            <a:srcRect b="0" l="0" r="0" t="0"/>
            <a:stretch/>
          </p:blipFill>
          <p:spPr>
            <a:xfrm flipH="1" rot="10800000">
              <a:off x="1064808" y="2820181"/>
              <a:ext cx="3324515" cy="537537"/>
            </a:xfrm>
            <a:prstGeom prst="rect">
              <a:avLst/>
            </a:prstGeom>
            <a:noFill/>
            <a:ln>
              <a:noFill/>
            </a:ln>
          </p:spPr>
        </p:pic>
        <p:pic>
          <p:nvPicPr>
            <p:cNvPr id="640" name="Google Shape;640;p38"/>
            <p:cNvPicPr preferRelativeResize="0"/>
            <p:nvPr/>
          </p:nvPicPr>
          <p:blipFill rotWithShape="1">
            <a:blip r:embed="rId7">
              <a:alphaModFix/>
            </a:blip>
            <a:srcRect b="0" l="0" r="0" t="0"/>
            <a:stretch/>
          </p:blipFill>
          <p:spPr>
            <a:xfrm flipH="1" rot="5724685">
              <a:off x="-170280" y="4014490"/>
              <a:ext cx="2830034" cy="343634"/>
            </a:xfrm>
            <a:prstGeom prst="rect">
              <a:avLst/>
            </a:prstGeom>
            <a:noFill/>
            <a:ln>
              <a:noFill/>
            </a:ln>
          </p:spPr>
        </p:pic>
        <p:pic>
          <p:nvPicPr>
            <p:cNvPr id="641" name="Google Shape;641;p38"/>
            <p:cNvPicPr preferRelativeResize="0"/>
            <p:nvPr/>
          </p:nvPicPr>
          <p:blipFill rotWithShape="1">
            <a:blip r:embed="rId7">
              <a:alphaModFix/>
            </a:blip>
            <a:srcRect b="0" l="0" r="0" t="0"/>
            <a:stretch/>
          </p:blipFill>
          <p:spPr>
            <a:xfrm flipH="1" rot="5400000">
              <a:off x="2940860" y="4014276"/>
              <a:ext cx="2830035" cy="281256"/>
            </a:xfrm>
            <a:prstGeom prst="rect">
              <a:avLst/>
            </a:prstGeom>
            <a:noFill/>
            <a:ln>
              <a:noFill/>
            </a:ln>
          </p:spPr>
        </p:pic>
      </p:grpSp>
      <p:grpSp>
        <p:nvGrpSpPr>
          <p:cNvPr id="642" name="Google Shape;642;p38"/>
          <p:cNvGrpSpPr/>
          <p:nvPr/>
        </p:nvGrpSpPr>
        <p:grpSpPr>
          <a:xfrm>
            <a:off x="9461739" y="2452485"/>
            <a:ext cx="2132171" cy="1002448"/>
            <a:chOff x="940240" y="2739886"/>
            <a:chExt cx="3556265" cy="3006469"/>
          </a:xfrm>
        </p:grpSpPr>
        <p:pic>
          <p:nvPicPr>
            <p:cNvPr id="643" name="Google Shape;643;p38"/>
            <p:cNvPicPr preferRelativeResize="0"/>
            <p:nvPr/>
          </p:nvPicPr>
          <p:blipFill rotWithShape="1">
            <a:blip r:embed="rId8">
              <a:alphaModFix/>
            </a:blip>
            <a:srcRect b="0" l="0" r="0" t="0"/>
            <a:stretch/>
          </p:blipFill>
          <p:spPr>
            <a:xfrm flipH="1" rot="10800000">
              <a:off x="1199925" y="5294000"/>
              <a:ext cx="3204001" cy="452356"/>
            </a:xfrm>
            <a:prstGeom prst="rect">
              <a:avLst/>
            </a:prstGeom>
            <a:noFill/>
            <a:ln>
              <a:noFill/>
            </a:ln>
          </p:spPr>
        </p:pic>
        <p:pic>
          <p:nvPicPr>
            <p:cNvPr id="644" name="Google Shape;644;p38"/>
            <p:cNvPicPr preferRelativeResize="0"/>
            <p:nvPr/>
          </p:nvPicPr>
          <p:blipFill rotWithShape="1">
            <a:blip r:embed="rId8">
              <a:alphaModFix/>
            </a:blip>
            <a:srcRect b="0" l="0" r="0" t="0"/>
            <a:stretch/>
          </p:blipFill>
          <p:spPr>
            <a:xfrm flipH="1" rot="10800000">
              <a:off x="1064808" y="2820181"/>
              <a:ext cx="3324515" cy="537537"/>
            </a:xfrm>
            <a:prstGeom prst="rect">
              <a:avLst/>
            </a:prstGeom>
            <a:noFill/>
            <a:ln>
              <a:noFill/>
            </a:ln>
          </p:spPr>
        </p:pic>
        <p:pic>
          <p:nvPicPr>
            <p:cNvPr id="645" name="Google Shape;645;p38"/>
            <p:cNvPicPr preferRelativeResize="0"/>
            <p:nvPr/>
          </p:nvPicPr>
          <p:blipFill rotWithShape="1">
            <a:blip r:embed="rId8">
              <a:alphaModFix/>
            </a:blip>
            <a:srcRect b="0" l="0" r="0" t="0"/>
            <a:stretch/>
          </p:blipFill>
          <p:spPr>
            <a:xfrm flipH="1" rot="5724685">
              <a:off x="-170280" y="4014490"/>
              <a:ext cx="2830034" cy="343634"/>
            </a:xfrm>
            <a:prstGeom prst="rect">
              <a:avLst/>
            </a:prstGeom>
            <a:noFill/>
            <a:ln>
              <a:noFill/>
            </a:ln>
          </p:spPr>
        </p:pic>
        <p:pic>
          <p:nvPicPr>
            <p:cNvPr id="646" name="Google Shape;646;p38"/>
            <p:cNvPicPr preferRelativeResize="0"/>
            <p:nvPr/>
          </p:nvPicPr>
          <p:blipFill rotWithShape="1">
            <a:blip r:embed="rId8">
              <a:alphaModFix/>
            </a:blip>
            <a:srcRect b="0" l="0" r="0" t="0"/>
            <a:stretch/>
          </p:blipFill>
          <p:spPr>
            <a:xfrm flipH="1" rot="5400000">
              <a:off x="2940860" y="4014276"/>
              <a:ext cx="2830035" cy="281256"/>
            </a:xfrm>
            <a:prstGeom prst="rect">
              <a:avLst/>
            </a:prstGeom>
            <a:noFill/>
            <a:ln>
              <a:noFill/>
            </a:ln>
          </p:spPr>
        </p:pic>
      </p:grpSp>
      <p:pic>
        <p:nvPicPr>
          <p:cNvPr descr="A silhouette of a city&#10;&#10;Description automatically generated with medium confidence" id="647" name="Google Shape;647;p38"/>
          <p:cNvPicPr preferRelativeResize="0"/>
          <p:nvPr/>
        </p:nvPicPr>
        <p:blipFill rotWithShape="1">
          <a:blip r:embed="rId9">
            <a:alphaModFix/>
          </a:blip>
          <a:srcRect b="0" l="0" r="0" t="0"/>
          <a:stretch/>
        </p:blipFill>
        <p:spPr>
          <a:xfrm flipH="1">
            <a:off x="449550" y="5505523"/>
            <a:ext cx="3837440" cy="84429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pic>
        <p:nvPicPr>
          <p:cNvPr descr="A picture containing accessory&#10;&#10;Description automatically generated" id="652" name="Google Shape;652;p39"/>
          <p:cNvPicPr preferRelativeResize="0"/>
          <p:nvPr/>
        </p:nvPicPr>
        <p:blipFill rotWithShape="1">
          <a:blip r:embed="rId3">
            <a:alphaModFix/>
          </a:blip>
          <a:srcRect b="0" l="0" r="0" t="0"/>
          <a:stretch/>
        </p:blipFill>
        <p:spPr>
          <a:xfrm rot="-2014704">
            <a:off x="5838808" y="842314"/>
            <a:ext cx="5015405" cy="4803564"/>
          </a:xfrm>
          <a:prstGeom prst="rect">
            <a:avLst/>
          </a:prstGeom>
          <a:noFill/>
          <a:ln>
            <a:noFill/>
          </a:ln>
        </p:spPr>
      </p:pic>
      <p:sp>
        <p:nvSpPr>
          <p:cNvPr id="653" name="Google Shape;653;p39"/>
          <p:cNvSpPr txBox="1"/>
          <p:nvPr>
            <p:ph type="title"/>
          </p:nvPr>
        </p:nvSpPr>
        <p:spPr>
          <a:xfrm>
            <a:off x="1131216" y="2051386"/>
            <a:ext cx="4120319"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solidFill>
                  <a:schemeClr val="accent1"/>
                </a:solidFill>
              </a:rPr>
              <a:t>Presenting a website?</a:t>
            </a:r>
            <a:endParaRPr>
              <a:solidFill>
                <a:schemeClr val="accent1"/>
              </a:solidFill>
            </a:endParaRPr>
          </a:p>
        </p:txBody>
      </p:sp>
      <p:sp>
        <p:nvSpPr>
          <p:cNvPr id="654" name="Google Shape;654;p39"/>
          <p:cNvSpPr txBox="1"/>
          <p:nvPr>
            <p:ph idx="1" type="body"/>
          </p:nvPr>
        </p:nvSpPr>
        <p:spPr>
          <a:xfrm>
            <a:off x="1140556" y="3457514"/>
            <a:ext cx="4120319" cy="19845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sp>
        <p:nvSpPr>
          <p:cNvPr id="655" name="Google Shape;655;p39"/>
          <p:cNvSpPr/>
          <p:nvPr/>
        </p:nvSpPr>
        <p:spPr>
          <a:xfrm>
            <a:off x="6217325" y="1847075"/>
            <a:ext cx="4151130" cy="3454695"/>
          </a:xfrm>
          <a:custGeom>
            <a:rect b="b" l="l" r="r" t="t"/>
            <a:pathLst>
              <a:path extrusionOk="0" h="342049" w="411003">
                <a:moveTo>
                  <a:pt x="255937" y="280518"/>
                </a:moveTo>
                <a:lnTo>
                  <a:pt x="258032" y="304425"/>
                </a:lnTo>
                <a:cubicBezTo>
                  <a:pt x="270415" y="304902"/>
                  <a:pt x="282035" y="305187"/>
                  <a:pt x="293656" y="305759"/>
                </a:cubicBezTo>
                <a:cubicBezTo>
                  <a:pt x="302609" y="306330"/>
                  <a:pt x="312706" y="306997"/>
                  <a:pt x="313182" y="318999"/>
                </a:cubicBezTo>
                <a:cubicBezTo>
                  <a:pt x="312820" y="330505"/>
                  <a:pt x="303362" y="339630"/>
                  <a:pt x="291846" y="339573"/>
                </a:cubicBezTo>
                <a:cubicBezTo>
                  <a:pt x="243745" y="340620"/>
                  <a:pt x="195548" y="341287"/>
                  <a:pt x="147447" y="342049"/>
                </a:cubicBezTo>
                <a:cubicBezTo>
                  <a:pt x="135922" y="342049"/>
                  <a:pt x="128397" y="335382"/>
                  <a:pt x="119825" y="326428"/>
                </a:cubicBezTo>
                <a:cubicBezTo>
                  <a:pt x="135636" y="305092"/>
                  <a:pt x="160592" y="316903"/>
                  <a:pt x="180308" y="306521"/>
                </a:cubicBezTo>
                <a:lnTo>
                  <a:pt x="174784" y="279946"/>
                </a:lnTo>
                <a:cubicBezTo>
                  <a:pt x="164116" y="279946"/>
                  <a:pt x="153924" y="279089"/>
                  <a:pt x="143923" y="279946"/>
                </a:cubicBezTo>
                <a:cubicBezTo>
                  <a:pt x="112995" y="282804"/>
                  <a:pt x="82077" y="285976"/>
                  <a:pt x="51149" y="289471"/>
                </a:cubicBezTo>
                <a:cubicBezTo>
                  <a:pt x="29051" y="292043"/>
                  <a:pt x="17526" y="285756"/>
                  <a:pt x="15907" y="263468"/>
                </a:cubicBezTo>
                <a:cubicBezTo>
                  <a:pt x="11335" y="202984"/>
                  <a:pt x="-1810" y="143262"/>
                  <a:pt x="476" y="82493"/>
                </a:cubicBezTo>
                <a:cubicBezTo>
                  <a:pt x="953" y="69253"/>
                  <a:pt x="0" y="55918"/>
                  <a:pt x="0" y="42583"/>
                </a:cubicBezTo>
                <a:cubicBezTo>
                  <a:pt x="0" y="20580"/>
                  <a:pt x="10858" y="8484"/>
                  <a:pt x="33433" y="7626"/>
                </a:cubicBezTo>
                <a:cubicBezTo>
                  <a:pt x="60770" y="6483"/>
                  <a:pt x="88202" y="6198"/>
                  <a:pt x="115633" y="6198"/>
                </a:cubicBezTo>
                <a:cubicBezTo>
                  <a:pt x="166021" y="6198"/>
                  <a:pt x="216313" y="7626"/>
                  <a:pt x="266700" y="6960"/>
                </a:cubicBezTo>
                <a:cubicBezTo>
                  <a:pt x="294037" y="6960"/>
                  <a:pt x="321278" y="3340"/>
                  <a:pt x="348615" y="768"/>
                </a:cubicBezTo>
                <a:cubicBezTo>
                  <a:pt x="380238" y="-2184"/>
                  <a:pt x="387763" y="2292"/>
                  <a:pt x="395669" y="33439"/>
                </a:cubicBezTo>
                <a:cubicBezTo>
                  <a:pt x="398250" y="45057"/>
                  <a:pt x="399783" y="56884"/>
                  <a:pt x="400241" y="68777"/>
                </a:cubicBezTo>
                <a:cubicBezTo>
                  <a:pt x="404050" y="127832"/>
                  <a:pt x="407575" y="186954"/>
                  <a:pt x="410813" y="246132"/>
                </a:cubicBezTo>
                <a:cubicBezTo>
                  <a:pt x="411956" y="267849"/>
                  <a:pt x="408432" y="273088"/>
                  <a:pt x="386715" y="274707"/>
                </a:cubicBezTo>
                <a:cubicBezTo>
                  <a:pt x="351377" y="277374"/>
                  <a:pt x="315849" y="278041"/>
                  <a:pt x="280321" y="279565"/>
                </a:cubicBezTo>
                <a:close/>
                <a:moveTo>
                  <a:pt x="40386" y="264706"/>
                </a:moveTo>
                <a:cubicBezTo>
                  <a:pt x="155353" y="248990"/>
                  <a:pt x="267176" y="248609"/>
                  <a:pt x="379381" y="247561"/>
                </a:cubicBezTo>
                <a:cubicBezTo>
                  <a:pt x="379781" y="244113"/>
                  <a:pt x="379781" y="240627"/>
                  <a:pt x="379381" y="237179"/>
                </a:cubicBezTo>
                <a:cubicBezTo>
                  <a:pt x="372542" y="207594"/>
                  <a:pt x="369656" y="177229"/>
                  <a:pt x="370808" y="146882"/>
                </a:cubicBezTo>
                <a:cubicBezTo>
                  <a:pt x="372056" y="108353"/>
                  <a:pt x="368856" y="69808"/>
                  <a:pt x="361283" y="32010"/>
                </a:cubicBezTo>
                <a:lnTo>
                  <a:pt x="27908" y="38868"/>
                </a:lnTo>
                <a:cubicBezTo>
                  <a:pt x="23813" y="115735"/>
                  <a:pt x="31528" y="189459"/>
                  <a:pt x="40386" y="264706"/>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pic>
        <p:nvPicPr>
          <p:cNvPr id="660" name="Google Shape;660;p40"/>
          <p:cNvPicPr preferRelativeResize="0"/>
          <p:nvPr/>
        </p:nvPicPr>
        <p:blipFill rotWithShape="1">
          <a:blip r:embed="rId3">
            <a:alphaModFix/>
          </a:blip>
          <a:srcRect b="0" l="0" r="0" t="0"/>
          <a:stretch/>
        </p:blipFill>
        <p:spPr>
          <a:xfrm rot="-8564498">
            <a:off x="420426" y="196338"/>
            <a:ext cx="6294843" cy="6388221"/>
          </a:xfrm>
          <a:prstGeom prst="rect">
            <a:avLst/>
          </a:prstGeom>
          <a:noFill/>
          <a:ln>
            <a:noFill/>
          </a:ln>
        </p:spPr>
      </p:pic>
      <p:sp>
        <p:nvSpPr>
          <p:cNvPr id="661" name="Google Shape;661;p40"/>
          <p:cNvSpPr txBox="1"/>
          <p:nvPr>
            <p:ph type="title"/>
          </p:nvPr>
        </p:nvSpPr>
        <p:spPr>
          <a:xfrm>
            <a:off x="6673950" y="1583975"/>
            <a:ext cx="431299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5"/>
                </a:solidFill>
              </a:rPr>
              <a:t>Presenting a website?</a:t>
            </a:r>
            <a:endParaRPr>
              <a:solidFill>
                <a:schemeClr val="accent5"/>
              </a:solidFill>
            </a:endParaRPr>
          </a:p>
        </p:txBody>
      </p:sp>
      <p:sp>
        <p:nvSpPr>
          <p:cNvPr id="662" name="Google Shape;662;p40"/>
          <p:cNvSpPr txBox="1"/>
          <p:nvPr>
            <p:ph idx="1" type="body"/>
          </p:nvPr>
        </p:nvSpPr>
        <p:spPr>
          <a:xfrm>
            <a:off x="6674010" y="3174584"/>
            <a:ext cx="3935858" cy="170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663" name="Google Shape;663;p40"/>
          <p:cNvGrpSpPr/>
          <p:nvPr/>
        </p:nvGrpSpPr>
        <p:grpSpPr>
          <a:xfrm>
            <a:off x="1302475" y="1621760"/>
            <a:ext cx="4523290" cy="3646207"/>
            <a:chOff x="1552241" y="478651"/>
            <a:chExt cx="419608" cy="338282"/>
          </a:xfrm>
        </p:grpSpPr>
        <p:sp>
          <p:nvSpPr>
            <p:cNvPr id="664" name="Google Shape;664;p40"/>
            <p:cNvSpPr/>
            <p:nvPr/>
          </p:nvSpPr>
          <p:spPr>
            <a:xfrm>
              <a:off x="1552241" y="478651"/>
              <a:ext cx="401432" cy="271800"/>
            </a:xfrm>
            <a:custGeom>
              <a:rect b="b" l="l" r="r" t="t"/>
              <a:pathLst>
                <a:path extrusionOk="0" h="271800" w="401432">
                  <a:moveTo>
                    <a:pt x="247968" y="62"/>
                  </a:moveTo>
                  <a:lnTo>
                    <a:pt x="359124" y="62"/>
                  </a:lnTo>
                  <a:cubicBezTo>
                    <a:pt x="366506" y="-146"/>
                    <a:pt x="373888" y="172"/>
                    <a:pt x="381222" y="1014"/>
                  </a:cubicBezTo>
                  <a:cubicBezTo>
                    <a:pt x="396748" y="3205"/>
                    <a:pt x="401701" y="9110"/>
                    <a:pt x="401415" y="24541"/>
                  </a:cubicBezTo>
                  <a:cubicBezTo>
                    <a:pt x="401549" y="31953"/>
                    <a:pt x="400911" y="39359"/>
                    <a:pt x="399510" y="46639"/>
                  </a:cubicBezTo>
                  <a:cubicBezTo>
                    <a:pt x="389852" y="99074"/>
                    <a:pt x="386023" y="152423"/>
                    <a:pt x="388080" y="205706"/>
                  </a:cubicBezTo>
                  <a:cubicBezTo>
                    <a:pt x="388080" y="209421"/>
                    <a:pt x="388080" y="213136"/>
                    <a:pt x="388080" y="216755"/>
                  </a:cubicBezTo>
                  <a:cubicBezTo>
                    <a:pt x="386842" y="235805"/>
                    <a:pt x="383032" y="239711"/>
                    <a:pt x="364172" y="242187"/>
                  </a:cubicBezTo>
                  <a:cubicBezTo>
                    <a:pt x="353124" y="243616"/>
                    <a:pt x="341979" y="243425"/>
                    <a:pt x="330835" y="244187"/>
                  </a:cubicBezTo>
                  <a:cubicBezTo>
                    <a:pt x="271113" y="248473"/>
                    <a:pt x="211201" y="252093"/>
                    <a:pt x="151479" y="257427"/>
                  </a:cubicBezTo>
                  <a:cubicBezTo>
                    <a:pt x="126524" y="259713"/>
                    <a:pt x="101949" y="265714"/>
                    <a:pt x="77184" y="270095"/>
                  </a:cubicBezTo>
                  <a:cubicBezTo>
                    <a:pt x="49562" y="275048"/>
                    <a:pt x="39084" y="270095"/>
                    <a:pt x="33084" y="243425"/>
                  </a:cubicBezTo>
                  <a:cubicBezTo>
                    <a:pt x="25368" y="210373"/>
                    <a:pt x="20701" y="176750"/>
                    <a:pt x="15176" y="143127"/>
                  </a:cubicBezTo>
                  <a:cubicBezTo>
                    <a:pt x="10509" y="115409"/>
                    <a:pt x="5651" y="87692"/>
                    <a:pt x="2604" y="59783"/>
                  </a:cubicBezTo>
                  <a:cubicBezTo>
                    <a:pt x="-1778" y="21683"/>
                    <a:pt x="-5969" y="18159"/>
                    <a:pt x="37751" y="13396"/>
                  </a:cubicBezTo>
                  <a:cubicBezTo>
                    <a:pt x="98711" y="6824"/>
                    <a:pt x="160338" y="5491"/>
                    <a:pt x="221679" y="2062"/>
                  </a:cubicBezTo>
                  <a:cubicBezTo>
                    <a:pt x="230537" y="1586"/>
                    <a:pt x="239395" y="2062"/>
                    <a:pt x="248253" y="2062"/>
                  </a:cubicBezTo>
                  <a:close/>
                  <a:moveTo>
                    <a:pt x="361505" y="218089"/>
                  </a:moveTo>
                  <a:cubicBezTo>
                    <a:pt x="365316" y="152176"/>
                    <a:pt x="369030" y="89787"/>
                    <a:pt x="372745" y="25684"/>
                  </a:cubicBezTo>
                  <a:cubicBezTo>
                    <a:pt x="364268" y="25684"/>
                    <a:pt x="356362" y="24636"/>
                    <a:pt x="348361" y="24636"/>
                  </a:cubicBezTo>
                  <a:cubicBezTo>
                    <a:pt x="286925" y="25208"/>
                    <a:pt x="225489" y="24636"/>
                    <a:pt x="164052" y="26731"/>
                  </a:cubicBezTo>
                  <a:cubicBezTo>
                    <a:pt x="124143" y="27875"/>
                    <a:pt x="84328" y="31304"/>
                    <a:pt x="44418" y="34352"/>
                  </a:cubicBezTo>
                  <a:cubicBezTo>
                    <a:pt x="28797" y="35590"/>
                    <a:pt x="25368" y="39019"/>
                    <a:pt x="27845" y="53402"/>
                  </a:cubicBezTo>
                  <a:cubicBezTo>
                    <a:pt x="36227" y="110552"/>
                    <a:pt x="45276" y="167702"/>
                    <a:pt x="54515" y="224280"/>
                  </a:cubicBezTo>
                  <a:cubicBezTo>
                    <a:pt x="56544" y="232405"/>
                    <a:pt x="59182" y="240368"/>
                    <a:pt x="62421" y="248093"/>
                  </a:cubicBezTo>
                  <a:cubicBezTo>
                    <a:pt x="161957" y="224661"/>
                    <a:pt x="262064" y="223994"/>
                    <a:pt x="361505" y="218089"/>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665" name="Google Shape;665;p40"/>
            <p:cNvSpPr/>
            <p:nvPr/>
          </p:nvSpPr>
          <p:spPr>
            <a:xfrm>
              <a:off x="1557988" y="742745"/>
              <a:ext cx="413861" cy="74188"/>
            </a:xfrm>
            <a:custGeom>
              <a:rect b="b" l="l" r="r" t="t"/>
              <a:pathLst>
                <a:path extrusionOk="0" h="74188" w="413861">
                  <a:moveTo>
                    <a:pt x="150400" y="14192"/>
                  </a:moveTo>
                  <a:lnTo>
                    <a:pt x="163163" y="34861"/>
                  </a:lnTo>
                  <a:cubicBezTo>
                    <a:pt x="190690" y="31528"/>
                    <a:pt x="219361" y="28861"/>
                    <a:pt x="247650" y="23908"/>
                  </a:cubicBezTo>
                  <a:cubicBezTo>
                    <a:pt x="252793" y="22955"/>
                    <a:pt x="256222" y="12573"/>
                    <a:pt x="263366" y="2381"/>
                  </a:cubicBezTo>
                  <a:cubicBezTo>
                    <a:pt x="306134" y="1619"/>
                    <a:pt x="354139" y="476"/>
                    <a:pt x="402241" y="0"/>
                  </a:cubicBezTo>
                  <a:cubicBezTo>
                    <a:pt x="405765" y="0"/>
                    <a:pt x="409480" y="4096"/>
                    <a:pt x="413861" y="6763"/>
                  </a:cubicBezTo>
                  <a:cubicBezTo>
                    <a:pt x="411861" y="10287"/>
                    <a:pt x="410623" y="12859"/>
                    <a:pt x="409099" y="15145"/>
                  </a:cubicBezTo>
                  <a:cubicBezTo>
                    <a:pt x="400336" y="28670"/>
                    <a:pt x="394240" y="47530"/>
                    <a:pt x="381762" y="54102"/>
                  </a:cubicBezTo>
                  <a:cubicBezTo>
                    <a:pt x="369284" y="60674"/>
                    <a:pt x="350044" y="55531"/>
                    <a:pt x="334137" y="55150"/>
                  </a:cubicBezTo>
                  <a:cubicBezTo>
                    <a:pt x="248888" y="53350"/>
                    <a:pt x="163639" y="58569"/>
                    <a:pt x="79248" y="70771"/>
                  </a:cubicBezTo>
                  <a:cubicBezTo>
                    <a:pt x="31623" y="77629"/>
                    <a:pt x="31623" y="77533"/>
                    <a:pt x="4096" y="37909"/>
                  </a:cubicBezTo>
                  <a:cubicBezTo>
                    <a:pt x="2534" y="35147"/>
                    <a:pt x="1162" y="32290"/>
                    <a:pt x="0" y="29337"/>
                  </a:cubicBezTo>
                  <a:cubicBezTo>
                    <a:pt x="7382" y="26813"/>
                    <a:pt x="14964" y="24898"/>
                    <a:pt x="22669" y="23622"/>
                  </a:cubicBezTo>
                  <a:cubicBezTo>
                    <a:pt x="64389" y="19907"/>
                    <a:pt x="106585" y="17335"/>
                    <a:pt x="150400" y="14192"/>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9" name="Shape 669"/>
        <p:cNvGrpSpPr/>
        <p:nvPr/>
      </p:nvGrpSpPr>
      <p:grpSpPr>
        <a:xfrm>
          <a:off x="0" y="0"/>
          <a:ext cx="0" cy="0"/>
          <a:chOff x="0" y="0"/>
          <a:chExt cx="0" cy="0"/>
        </a:xfrm>
      </p:grpSpPr>
      <p:pic>
        <p:nvPicPr>
          <p:cNvPr id="670" name="Google Shape;670;p41"/>
          <p:cNvPicPr preferRelativeResize="0"/>
          <p:nvPr/>
        </p:nvPicPr>
        <p:blipFill rotWithShape="1">
          <a:blip r:embed="rId3">
            <a:alphaModFix/>
          </a:blip>
          <a:srcRect b="0" l="0" r="0" t="0"/>
          <a:stretch/>
        </p:blipFill>
        <p:spPr>
          <a:xfrm rot="2966953">
            <a:off x="5226831" y="507182"/>
            <a:ext cx="6093230" cy="6062508"/>
          </a:xfrm>
          <a:prstGeom prst="rect">
            <a:avLst/>
          </a:prstGeom>
          <a:noFill/>
          <a:ln>
            <a:noFill/>
          </a:ln>
        </p:spPr>
      </p:pic>
      <p:sp>
        <p:nvSpPr>
          <p:cNvPr id="671" name="Google Shape;671;p41"/>
          <p:cNvSpPr txBox="1"/>
          <p:nvPr>
            <p:ph type="title"/>
          </p:nvPr>
        </p:nvSpPr>
        <p:spPr>
          <a:xfrm>
            <a:off x="1503575" y="1583975"/>
            <a:ext cx="3955163"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solidFill>
                  <a:schemeClr val="accent3"/>
                </a:solidFill>
              </a:rPr>
              <a:t>Presenting an app?</a:t>
            </a:r>
            <a:endParaRPr>
              <a:solidFill>
                <a:schemeClr val="accent3"/>
              </a:solidFill>
            </a:endParaRPr>
          </a:p>
        </p:txBody>
      </p:sp>
      <p:sp>
        <p:nvSpPr>
          <p:cNvPr id="672" name="Google Shape;672;p41"/>
          <p:cNvSpPr txBox="1"/>
          <p:nvPr>
            <p:ph idx="1" type="body"/>
          </p:nvPr>
        </p:nvSpPr>
        <p:spPr>
          <a:xfrm>
            <a:off x="1522429" y="3244627"/>
            <a:ext cx="4006922" cy="19317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sp>
        <p:nvSpPr>
          <p:cNvPr id="673" name="Google Shape;673;p41"/>
          <p:cNvSpPr/>
          <p:nvPr/>
        </p:nvSpPr>
        <p:spPr>
          <a:xfrm>
            <a:off x="6770175" y="1369124"/>
            <a:ext cx="2964122" cy="4516142"/>
          </a:xfrm>
          <a:custGeom>
            <a:rect b="b" l="l" r="r" t="t"/>
            <a:pathLst>
              <a:path extrusionOk="0" h="380547" w="249768">
                <a:moveTo>
                  <a:pt x="0" y="192238"/>
                </a:moveTo>
                <a:cubicBezTo>
                  <a:pt x="1524" y="139756"/>
                  <a:pt x="2858" y="87463"/>
                  <a:pt x="4477" y="34695"/>
                </a:cubicBezTo>
                <a:cubicBezTo>
                  <a:pt x="5048" y="13740"/>
                  <a:pt x="8382" y="10025"/>
                  <a:pt x="28861" y="8882"/>
                </a:cubicBezTo>
                <a:cubicBezTo>
                  <a:pt x="90297" y="5643"/>
                  <a:pt x="151638" y="2595"/>
                  <a:pt x="212979" y="119"/>
                </a:cubicBezTo>
                <a:cubicBezTo>
                  <a:pt x="239268" y="-929"/>
                  <a:pt x="244602" y="4596"/>
                  <a:pt x="243459" y="30694"/>
                </a:cubicBezTo>
                <a:cubicBezTo>
                  <a:pt x="241364" y="79558"/>
                  <a:pt x="238030" y="128230"/>
                  <a:pt x="236220" y="177093"/>
                </a:cubicBezTo>
                <a:cubicBezTo>
                  <a:pt x="232877" y="231043"/>
                  <a:pt x="236430" y="285202"/>
                  <a:pt x="246793" y="338256"/>
                </a:cubicBezTo>
                <a:cubicBezTo>
                  <a:pt x="254508" y="373404"/>
                  <a:pt x="248602" y="378166"/>
                  <a:pt x="212598" y="378261"/>
                </a:cubicBezTo>
                <a:cubicBezTo>
                  <a:pt x="157163" y="378261"/>
                  <a:pt x="101632" y="379690"/>
                  <a:pt x="46196" y="380547"/>
                </a:cubicBezTo>
                <a:cubicBezTo>
                  <a:pt x="42481" y="380547"/>
                  <a:pt x="38767" y="380547"/>
                  <a:pt x="35147" y="380547"/>
                </a:cubicBezTo>
                <a:cubicBezTo>
                  <a:pt x="9335" y="380547"/>
                  <a:pt x="4286" y="375499"/>
                  <a:pt x="4096" y="349496"/>
                </a:cubicBezTo>
                <a:cubicBezTo>
                  <a:pt x="4096" y="297013"/>
                  <a:pt x="4096" y="244721"/>
                  <a:pt x="4096" y="191952"/>
                </a:cubicBezTo>
                <a:close/>
                <a:moveTo>
                  <a:pt x="29432" y="319206"/>
                </a:moveTo>
                <a:cubicBezTo>
                  <a:pt x="93536" y="323779"/>
                  <a:pt x="154781" y="313301"/>
                  <a:pt x="214598" y="315301"/>
                </a:cubicBezTo>
                <a:cubicBezTo>
                  <a:pt x="213360" y="269391"/>
                  <a:pt x="210884" y="226528"/>
                  <a:pt x="211455" y="183666"/>
                </a:cubicBezTo>
                <a:cubicBezTo>
                  <a:pt x="212027" y="140803"/>
                  <a:pt x="215551" y="97083"/>
                  <a:pt x="217837" y="54221"/>
                </a:cubicBezTo>
                <a:cubicBezTo>
                  <a:pt x="196596" y="49268"/>
                  <a:pt x="46387" y="56888"/>
                  <a:pt x="29432" y="62889"/>
                </a:cubicBezTo>
                <a:close/>
                <a:moveTo>
                  <a:pt x="153257" y="34695"/>
                </a:moveTo>
                <a:cubicBezTo>
                  <a:pt x="150686" y="20312"/>
                  <a:pt x="141351" y="22884"/>
                  <a:pt x="134207" y="22503"/>
                </a:cubicBezTo>
                <a:cubicBezTo>
                  <a:pt x="104585" y="20883"/>
                  <a:pt x="103061" y="21360"/>
                  <a:pt x="94298" y="33075"/>
                </a:cubicBezTo>
                <a:cubicBezTo>
                  <a:pt x="113555" y="36962"/>
                  <a:pt x="133338" y="37509"/>
                  <a:pt x="152781" y="3469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pic>
        <p:nvPicPr>
          <p:cNvPr descr="A picture containing accessory&#10;&#10;Description automatically generated" id="678" name="Google Shape;678;p42"/>
          <p:cNvPicPr preferRelativeResize="0"/>
          <p:nvPr/>
        </p:nvPicPr>
        <p:blipFill rotWithShape="1">
          <a:blip r:embed="rId3">
            <a:alphaModFix/>
          </a:blip>
          <a:srcRect b="0" l="0" r="0" t="0"/>
          <a:stretch/>
        </p:blipFill>
        <p:spPr>
          <a:xfrm rot="-5136733">
            <a:off x="429734" y="675837"/>
            <a:ext cx="5857132" cy="5427851"/>
          </a:xfrm>
          <a:prstGeom prst="rect">
            <a:avLst/>
          </a:prstGeom>
          <a:noFill/>
          <a:ln>
            <a:noFill/>
          </a:ln>
        </p:spPr>
      </p:pic>
      <p:sp>
        <p:nvSpPr>
          <p:cNvPr id="679" name="Google Shape;679;p42"/>
          <p:cNvSpPr txBox="1"/>
          <p:nvPr>
            <p:ph type="title"/>
          </p:nvPr>
        </p:nvSpPr>
        <p:spPr>
          <a:xfrm>
            <a:off x="6797800" y="1583975"/>
            <a:ext cx="4099586"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4"/>
                </a:solidFill>
              </a:rPr>
              <a:t>Presenting an app?</a:t>
            </a:r>
            <a:endParaRPr>
              <a:solidFill>
                <a:schemeClr val="accent4"/>
              </a:solidFill>
            </a:endParaRPr>
          </a:p>
        </p:txBody>
      </p:sp>
      <p:sp>
        <p:nvSpPr>
          <p:cNvPr id="680" name="Google Shape;680;p42"/>
          <p:cNvSpPr txBox="1"/>
          <p:nvPr>
            <p:ph idx="1" type="body"/>
          </p:nvPr>
        </p:nvSpPr>
        <p:spPr>
          <a:xfrm>
            <a:off x="6811998" y="3111741"/>
            <a:ext cx="3873284" cy="2049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sp>
        <p:nvSpPr>
          <p:cNvPr id="681" name="Google Shape;681;p42"/>
          <p:cNvSpPr/>
          <p:nvPr/>
        </p:nvSpPr>
        <p:spPr>
          <a:xfrm rot="5400000">
            <a:off x="1095475" y="1707696"/>
            <a:ext cx="4825496" cy="3930705"/>
          </a:xfrm>
          <a:custGeom>
            <a:rect b="b" l="l" r="r" t="t"/>
            <a:pathLst>
              <a:path extrusionOk="0" h="348544" w="427887">
                <a:moveTo>
                  <a:pt x="221897" y="344049"/>
                </a:moveTo>
                <a:lnTo>
                  <a:pt x="50447" y="348049"/>
                </a:lnTo>
                <a:cubicBezTo>
                  <a:pt x="43846" y="348907"/>
                  <a:pt x="37150" y="348650"/>
                  <a:pt x="30635" y="347287"/>
                </a:cubicBezTo>
                <a:cubicBezTo>
                  <a:pt x="25425" y="345306"/>
                  <a:pt x="21443" y="341010"/>
                  <a:pt x="19871" y="335667"/>
                </a:cubicBezTo>
                <a:cubicBezTo>
                  <a:pt x="16252" y="295376"/>
                  <a:pt x="13775" y="254990"/>
                  <a:pt x="11108" y="214604"/>
                </a:cubicBezTo>
                <a:cubicBezTo>
                  <a:pt x="7365" y="158407"/>
                  <a:pt x="3746" y="102238"/>
                  <a:pt x="250" y="46107"/>
                </a:cubicBezTo>
                <a:cubicBezTo>
                  <a:pt x="-83" y="41700"/>
                  <a:pt x="-83" y="37274"/>
                  <a:pt x="250" y="32867"/>
                </a:cubicBezTo>
                <a:cubicBezTo>
                  <a:pt x="1679" y="16294"/>
                  <a:pt x="8251" y="8483"/>
                  <a:pt x="25015" y="7150"/>
                </a:cubicBezTo>
                <a:cubicBezTo>
                  <a:pt x="51590" y="5054"/>
                  <a:pt x="78260" y="3816"/>
                  <a:pt x="104835" y="3435"/>
                </a:cubicBezTo>
                <a:cubicBezTo>
                  <a:pt x="191512" y="1911"/>
                  <a:pt x="278161" y="768"/>
                  <a:pt x="364772" y="6"/>
                </a:cubicBezTo>
                <a:cubicBezTo>
                  <a:pt x="376621" y="-74"/>
                  <a:pt x="388460" y="657"/>
                  <a:pt x="400205" y="2197"/>
                </a:cubicBezTo>
                <a:cubicBezTo>
                  <a:pt x="422684" y="4864"/>
                  <a:pt x="423541" y="6197"/>
                  <a:pt x="424017" y="28105"/>
                </a:cubicBezTo>
                <a:cubicBezTo>
                  <a:pt x="424874" y="69538"/>
                  <a:pt x="425827" y="111067"/>
                  <a:pt x="426494" y="152501"/>
                </a:cubicBezTo>
                <a:cubicBezTo>
                  <a:pt x="427160" y="200126"/>
                  <a:pt x="428304" y="248799"/>
                  <a:pt x="427732" y="296900"/>
                </a:cubicBezTo>
                <a:cubicBezTo>
                  <a:pt x="427256" y="348049"/>
                  <a:pt x="425827" y="339667"/>
                  <a:pt x="386203" y="340715"/>
                </a:cubicBezTo>
                <a:cubicBezTo>
                  <a:pt x="331339" y="342144"/>
                  <a:pt x="276570" y="343192"/>
                  <a:pt x="221801" y="344430"/>
                </a:cubicBezTo>
                <a:close/>
                <a:moveTo>
                  <a:pt x="25777" y="28200"/>
                </a:moveTo>
                <a:lnTo>
                  <a:pt x="42636" y="300234"/>
                </a:lnTo>
                <a:cubicBezTo>
                  <a:pt x="162651" y="286232"/>
                  <a:pt x="280761" y="289852"/>
                  <a:pt x="401443" y="291376"/>
                </a:cubicBezTo>
                <a:cubicBezTo>
                  <a:pt x="400586" y="201650"/>
                  <a:pt x="400205" y="114020"/>
                  <a:pt x="397919" y="24676"/>
                </a:cubicBezTo>
                <a:cubicBezTo>
                  <a:pt x="272570" y="21818"/>
                  <a:pt x="150554" y="24866"/>
                  <a:pt x="25777" y="282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A picture containing accessory&#10;&#10;Description automatically generated" id="145" name="Google Shape;145;p25"/>
          <p:cNvPicPr preferRelativeResize="0"/>
          <p:nvPr/>
        </p:nvPicPr>
        <p:blipFill rotWithShape="1">
          <a:blip r:embed="rId3">
            <a:alphaModFix/>
          </a:blip>
          <a:srcRect b="0" l="0" r="0" t="0"/>
          <a:stretch/>
        </p:blipFill>
        <p:spPr>
          <a:xfrm rot="5932509">
            <a:off x="859935" y="363627"/>
            <a:ext cx="5294535" cy="6041101"/>
          </a:xfrm>
          <a:prstGeom prst="rect">
            <a:avLst/>
          </a:prstGeom>
          <a:noFill/>
          <a:ln>
            <a:noFill/>
          </a:ln>
        </p:spPr>
      </p:pic>
      <p:pic>
        <p:nvPicPr>
          <p:cNvPr id="146" name="Google Shape;146;p25"/>
          <p:cNvPicPr preferRelativeResize="0"/>
          <p:nvPr/>
        </p:nvPicPr>
        <p:blipFill rotWithShape="1">
          <a:blip r:embed="rId4">
            <a:alphaModFix/>
          </a:blip>
          <a:srcRect b="0" l="29027" r="0" t="0"/>
          <a:stretch/>
        </p:blipFill>
        <p:spPr>
          <a:xfrm rot="-151572">
            <a:off x="1047609" y="1153590"/>
            <a:ext cx="4524410" cy="4252024"/>
          </a:xfrm>
          <a:prstGeom prst="rect">
            <a:avLst/>
          </a:prstGeom>
          <a:noFill/>
          <a:ln>
            <a:noFill/>
          </a:ln>
          <a:effectLst>
            <a:outerShdw blurRad="57150" rotWithShape="0" algn="bl" dir="5400000" dist="19050">
              <a:srgbClr val="000000">
                <a:alpha val="29019"/>
              </a:srgbClr>
            </a:outerShdw>
          </a:effectLst>
        </p:spPr>
      </p:pic>
      <p:sp>
        <p:nvSpPr>
          <p:cNvPr id="147" name="Google Shape;147;p25"/>
          <p:cNvSpPr txBox="1"/>
          <p:nvPr>
            <p:ph idx="1" type="body"/>
          </p:nvPr>
        </p:nvSpPr>
        <p:spPr>
          <a:xfrm>
            <a:off x="6294700" y="3329075"/>
            <a:ext cx="5024400" cy="1738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0"/>
              </a:spcAft>
              <a:buSzPts val="1900"/>
              <a:buNone/>
            </a:pPr>
            <a:r>
              <a:rPr lang="en"/>
              <a:t>Here is where you introduce yourself.</a:t>
            </a:r>
            <a:endParaRPr/>
          </a:p>
          <a:p>
            <a:pPr indent="0" lvl="0" marL="0" rtl="0" algn="r">
              <a:lnSpc>
                <a:spcPct val="115000"/>
              </a:lnSpc>
              <a:spcBef>
                <a:spcPts val="2100"/>
              </a:spcBef>
              <a:spcAft>
                <a:spcPts val="2100"/>
              </a:spcAft>
              <a:buSzPts val="1900"/>
              <a:buNone/>
            </a:pPr>
            <a:r>
              <a:rPr lang="en"/>
              <a:t>You can add your name, title and a little background. Right click the image and replace it with your own.</a:t>
            </a:r>
            <a:endParaRPr/>
          </a:p>
        </p:txBody>
      </p:sp>
      <p:sp>
        <p:nvSpPr>
          <p:cNvPr id="148" name="Google Shape;148;p25"/>
          <p:cNvSpPr/>
          <p:nvPr/>
        </p:nvSpPr>
        <p:spPr>
          <a:xfrm rot="8321483">
            <a:off x="516457" y="1347857"/>
            <a:ext cx="1682451"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25"/>
          <p:cNvSpPr txBox="1"/>
          <p:nvPr>
            <p:ph type="title"/>
          </p:nvPr>
        </p:nvSpPr>
        <p:spPr>
          <a:xfrm>
            <a:off x="7797712" y="1809350"/>
            <a:ext cx="3521400" cy="13248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7000"/>
              <a:buNone/>
            </a:pPr>
            <a:r>
              <a:rPr lang="en">
                <a:solidFill>
                  <a:schemeClr val="accent1"/>
                </a:solidFill>
              </a:rPr>
              <a:t>Hello!</a:t>
            </a:r>
            <a:endParaRPr>
              <a:solidFill>
                <a:schemeClr val="accent1"/>
              </a:solidFill>
            </a:endParaRPr>
          </a:p>
        </p:txBody>
      </p:sp>
      <p:sp>
        <p:nvSpPr>
          <p:cNvPr id="150" name="Google Shape;150;p25"/>
          <p:cNvSpPr/>
          <p:nvPr/>
        </p:nvSpPr>
        <p:spPr>
          <a:xfrm rot="8321483">
            <a:off x="4588482" y="4818007"/>
            <a:ext cx="1682451"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43"/>
          <p:cNvSpPr txBox="1"/>
          <p:nvPr>
            <p:ph type="title"/>
          </p:nvPr>
        </p:nvSpPr>
        <p:spPr>
          <a:xfrm>
            <a:off x="4280586" y="1807076"/>
            <a:ext cx="5438445" cy="13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7000"/>
              <a:buNone/>
            </a:pPr>
            <a:r>
              <a:rPr lang="en"/>
              <a:t>Thank you!</a:t>
            </a:r>
            <a:endParaRPr/>
          </a:p>
        </p:txBody>
      </p:sp>
      <p:sp>
        <p:nvSpPr>
          <p:cNvPr id="687" name="Google Shape;687;p43"/>
          <p:cNvSpPr txBox="1"/>
          <p:nvPr>
            <p:ph idx="1" type="subTitle"/>
          </p:nvPr>
        </p:nvSpPr>
        <p:spPr>
          <a:xfrm>
            <a:off x="4280586" y="3044726"/>
            <a:ext cx="6630937"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sz="3600">
                <a:solidFill>
                  <a:schemeClr val="accent4"/>
                </a:solidFill>
              </a:rPr>
              <a:t>Do you have any questions?</a:t>
            </a:r>
            <a:endParaRPr sz="3600">
              <a:solidFill>
                <a:schemeClr val="accent4"/>
              </a:solidFill>
            </a:endParaRPr>
          </a:p>
        </p:txBody>
      </p:sp>
      <p:sp>
        <p:nvSpPr>
          <p:cNvPr id="688" name="Google Shape;688;p43"/>
          <p:cNvSpPr/>
          <p:nvPr/>
        </p:nvSpPr>
        <p:spPr>
          <a:xfrm>
            <a:off x="1698771" y="2988649"/>
            <a:ext cx="1690165" cy="1375055"/>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43"/>
          <p:cNvSpPr txBox="1"/>
          <p:nvPr>
            <p:ph idx="2" type="body"/>
          </p:nvPr>
        </p:nvSpPr>
        <p:spPr>
          <a:xfrm>
            <a:off x="4280587" y="4061926"/>
            <a:ext cx="3039900" cy="13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900"/>
              <a:buNone/>
            </a:pPr>
            <a:r>
              <a:rPr lang="en" sz="2400"/>
              <a:t>hello@mail.com</a:t>
            </a:r>
            <a:endParaRPr sz="2400"/>
          </a:p>
          <a:p>
            <a:pPr indent="0" lvl="0" marL="0" rtl="0" algn="l">
              <a:lnSpc>
                <a:spcPct val="100000"/>
              </a:lnSpc>
              <a:spcBef>
                <a:spcPts val="0"/>
              </a:spcBef>
              <a:spcAft>
                <a:spcPts val="0"/>
              </a:spcAft>
              <a:buSzPts val="1900"/>
              <a:buNone/>
            </a:pPr>
            <a:r>
              <a:rPr lang="en" sz="2400"/>
              <a:t>555-111-222</a:t>
            </a:r>
            <a:endParaRPr sz="2400"/>
          </a:p>
          <a:p>
            <a:pPr indent="0" lvl="0" marL="0" rtl="0" algn="l">
              <a:lnSpc>
                <a:spcPct val="100000"/>
              </a:lnSpc>
              <a:spcBef>
                <a:spcPts val="0"/>
              </a:spcBef>
              <a:spcAft>
                <a:spcPts val="0"/>
              </a:spcAft>
              <a:buSzPts val="1900"/>
              <a:buNone/>
            </a:pPr>
            <a:r>
              <a:rPr lang="en" sz="2400"/>
              <a:t>mydomain.com</a:t>
            </a:r>
            <a:endParaRPr sz="2400"/>
          </a:p>
          <a:p>
            <a:pPr indent="0" lvl="0" marL="0" rtl="0" algn="l">
              <a:lnSpc>
                <a:spcPct val="100000"/>
              </a:lnSpc>
              <a:spcBef>
                <a:spcPts val="0"/>
              </a:spcBef>
              <a:spcAft>
                <a:spcPts val="0"/>
              </a:spcAft>
              <a:buSzPts val="1900"/>
              <a:buNone/>
            </a:pPr>
            <a:r>
              <a:t/>
            </a:r>
            <a:endParaRPr sz="2400"/>
          </a:p>
        </p:txBody>
      </p:sp>
      <p:pic>
        <p:nvPicPr>
          <p:cNvPr descr="A picture containing accessory&#10;&#10;Description automatically generated" id="690" name="Google Shape;690;p43"/>
          <p:cNvPicPr preferRelativeResize="0"/>
          <p:nvPr/>
        </p:nvPicPr>
        <p:blipFill rotWithShape="1">
          <a:blip r:embed="rId3">
            <a:alphaModFix/>
          </a:blip>
          <a:srcRect b="0" l="0" r="0" t="0"/>
          <a:stretch/>
        </p:blipFill>
        <p:spPr>
          <a:xfrm rot="-4533881">
            <a:off x="961963" y="2063383"/>
            <a:ext cx="2953886" cy="2977602"/>
          </a:xfrm>
          <a:prstGeom prst="rect">
            <a:avLst/>
          </a:prstGeom>
          <a:noFill/>
          <a:ln>
            <a:noFill/>
          </a:ln>
        </p:spPr>
      </p:pic>
      <p:pic>
        <p:nvPicPr>
          <p:cNvPr id="691" name="Google Shape;691;p43"/>
          <p:cNvPicPr preferRelativeResize="0"/>
          <p:nvPr/>
        </p:nvPicPr>
        <p:blipFill rotWithShape="1">
          <a:blip r:embed="rId4">
            <a:alphaModFix/>
          </a:blip>
          <a:srcRect b="0" l="0" r="0" t="0"/>
          <a:stretch/>
        </p:blipFill>
        <p:spPr>
          <a:xfrm flipH="1">
            <a:off x="4098667" y="5543905"/>
            <a:ext cx="7119229" cy="17345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44"/>
          <p:cNvSpPr txBox="1"/>
          <p:nvPr>
            <p:ph type="title"/>
          </p:nvPr>
        </p:nvSpPr>
        <p:spPr>
          <a:xfrm>
            <a:off x="1123750" y="1660175"/>
            <a:ext cx="56301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2"/>
                </a:solidFill>
              </a:rPr>
              <a:t>Credits.</a:t>
            </a:r>
            <a:endParaRPr>
              <a:solidFill>
                <a:schemeClr val="accent2"/>
              </a:solidFill>
            </a:endParaRPr>
          </a:p>
        </p:txBody>
      </p:sp>
      <p:sp>
        <p:nvSpPr>
          <p:cNvPr id="697" name="Google Shape;697;p44"/>
          <p:cNvSpPr txBox="1"/>
          <p:nvPr>
            <p:ph idx="1" type="body"/>
          </p:nvPr>
        </p:nvSpPr>
        <p:spPr>
          <a:xfrm>
            <a:off x="1123925" y="2508425"/>
            <a:ext cx="5290800" cy="3106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2400"/>
              <a:t>Presentation Template: </a:t>
            </a:r>
            <a:r>
              <a:rPr lang="en" sz="2400" u="sng">
                <a:solidFill>
                  <a:schemeClr val="hlink"/>
                </a:solidFill>
                <a:hlinkClick r:id="rId3"/>
              </a:rPr>
              <a:t>SlidesMania</a:t>
            </a:r>
            <a:endParaRPr sz="2400"/>
          </a:p>
          <a:p>
            <a:pPr indent="0" lvl="0" marL="0" rtl="0" algn="l">
              <a:lnSpc>
                <a:spcPct val="115000"/>
              </a:lnSpc>
              <a:spcBef>
                <a:spcPts val="2100"/>
              </a:spcBef>
              <a:spcAft>
                <a:spcPts val="0"/>
              </a:spcAft>
              <a:buSzPts val="1900"/>
              <a:buNone/>
            </a:pPr>
            <a:r>
              <a:rPr lang="en" sz="2400"/>
              <a:t>Images: </a:t>
            </a:r>
            <a:r>
              <a:rPr lang="en" sz="2400" u="sng">
                <a:solidFill>
                  <a:schemeClr val="hlink"/>
                </a:solidFill>
                <a:hlinkClick r:id="rId4"/>
              </a:rPr>
              <a:t>Unsplash</a:t>
            </a:r>
            <a:endParaRPr sz="2400"/>
          </a:p>
          <a:p>
            <a:pPr indent="0" lvl="0" marL="0" rtl="0" algn="l">
              <a:lnSpc>
                <a:spcPct val="115000"/>
              </a:lnSpc>
              <a:spcBef>
                <a:spcPts val="2100"/>
              </a:spcBef>
              <a:spcAft>
                <a:spcPts val="0"/>
              </a:spcAft>
              <a:buSzPts val="1900"/>
              <a:buNone/>
            </a:pPr>
            <a:r>
              <a:rPr lang="en"/>
              <a:t>Fonts used in this presentation: Coming Soon and </a:t>
            </a:r>
            <a:r>
              <a:rPr b="0" lang="en" sz="2600">
                <a:latin typeface="Chelsea Market"/>
                <a:ea typeface="Chelsea Market"/>
                <a:cs typeface="Chelsea Market"/>
                <a:sym typeface="Chelsea Market"/>
              </a:rPr>
              <a:t>Chelsea Market</a:t>
            </a:r>
            <a:endParaRPr b="0" sz="2600">
              <a:latin typeface="Chelsea Market"/>
              <a:ea typeface="Chelsea Market"/>
              <a:cs typeface="Chelsea Market"/>
              <a:sym typeface="Chelsea Market"/>
            </a:endParaRPr>
          </a:p>
          <a:p>
            <a:pPr indent="0" lvl="0" marL="0" rtl="0" algn="l">
              <a:lnSpc>
                <a:spcPct val="115000"/>
              </a:lnSpc>
              <a:spcBef>
                <a:spcPts val="2100"/>
              </a:spcBef>
              <a:spcAft>
                <a:spcPts val="2100"/>
              </a:spcAft>
              <a:buSzPts val="19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45"/>
          <p:cNvSpPr txBox="1"/>
          <p:nvPr>
            <p:ph type="title"/>
          </p:nvPr>
        </p:nvSpPr>
        <p:spPr>
          <a:xfrm>
            <a:off x="2266950" y="497300"/>
            <a:ext cx="8020200" cy="867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4000">
                <a:solidFill>
                  <a:schemeClr val="accent3"/>
                </a:solidFill>
              </a:rPr>
              <a:t>Editable Icons</a:t>
            </a:r>
            <a:endParaRPr sz="4000">
              <a:solidFill>
                <a:schemeClr val="accent3"/>
              </a:solidFill>
            </a:endParaRPr>
          </a:p>
        </p:txBody>
      </p:sp>
      <p:grpSp>
        <p:nvGrpSpPr>
          <p:cNvPr id="703" name="Google Shape;703;p45"/>
          <p:cNvGrpSpPr/>
          <p:nvPr/>
        </p:nvGrpSpPr>
        <p:grpSpPr>
          <a:xfrm>
            <a:off x="3570763" y="1697555"/>
            <a:ext cx="405160" cy="253589"/>
            <a:chOff x="4797800" y="1994125"/>
            <a:chExt cx="306475" cy="186025"/>
          </a:xfrm>
        </p:grpSpPr>
        <p:sp>
          <p:nvSpPr>
            <p:cNvPr id="704" name="Google Shape;704;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6" name="Google Shape;706;p45"/>
          <p:cNvSpPr/>
          <p:nvPr/>
        </p:nvSpPr>
        <p:spPr>
          <a:xfrm>
            <a:off x="3013572" y="17134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5"/>
          <p:cNvSpPr/>
          <p:nvPr/>
        </p:nvSpPr>
        <p:spPr>
          <a:xfrm>
            <a:off x="2598483" y="16300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45"/>
          <p:cNvSpPr/>
          <p:nvPr/>
        </p:nvSpPr>
        <p:spPr>
          <a:xfrm>
            <a:off x="4125519" y="16979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45"/>
          <p:cNvSpPr/>
          <p:nvPr/>
        </p:nvSpPr>
        <p:spPr>
          <a:xfrm>
            <a:off x="4629024" y="16550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45"/>
          <p:cNvSpPr/>
          <p:nvPr/>
        </p:nvSpPr>
        <p:spPr>
          <a:xfrm>
            <a:off x="5618340" y="16887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11" name="Google Shape;711;p45"/>
          <p:cNvGrpSpPr/>
          <p:nvPr/>
        </p:nvGrpSpPr>
        <p:grpSpPr>
          <a:xfrm>
            <a:off x="6164052" y="1701573"/>
            <a:ext cx="352082" cy="254203"/>
            <a:chOff x="4250025" y="2848800"/>
            <a:chExt cx="266325" cy="186475"/>
          </a:xfrm>
        </p:grpSpPr>
        <p:sp>
          <p:nvSpPr>
            <p:cNvPr id="712" name="Google Shape;712;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4" name="Google Shape;714;p45"/>
          <p:cNvGrpSpPr/>
          <p:nvPr/>
        </p:nvGrpSpPr>
        <p:grpSpPr>
          <a:xfrm>
            <a:off x="6761411" y="1665686"/>
            <a:ext cx="343224" cy="326555"/>
            <a:chOff x="4707700" y="2822475"/>
            <a:chExt cx="259625" cy="239550"/>
          </a:xfrm>
        </p:grpSpPr>
        <p:sp>
          <p:nvSpPr>
            <p:cNvPr id="715" name="Google Shape;715;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18" name="Google Shape;718;p45"/>
          <p:cNvSpPr/>
          <p:nvPr/>
        </p:nvSpPr>
        <p:spPr>
          <a:xfrm>
            <a:off x="7235378" y="16692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45"/>
          <p:cNvSpPr/>
          <p:nvPr/>
        </p:nvSpPr>
        <p:spPr>
          <a:xfrm>
            <a:off x="7758873" y="17021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0" name="Google Shape;720;p45"/>
          <p:cNvGrpSpPr/>
          <p:nvPr/>
        </p:nvGrpSpPr>
        <p:grpSpPr>
          <a:xfrm>
            <a:off x="8396566" y="1629196"/>
            <a:ext cx="351487" cy="398940"/>
            <a:chOff x="6425500" y="2795700"/>
            <a:chExt cx="265875" cy="292650"/>
          </a:xfrm>
        </p:grpSpPr>
        <p:sp>
          <p:nvSpPr>
            <p:cNvPr id="721" name="Google Shape;721;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3" name="Google Shape;723;p45"/>
          <p:cNvSpPr/>
          <p:nvPr/>
        </p:nvSpPr>
        <p:spPr>
          <a:xfrm>
            <a:off x="8894278" y="16616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4" name="Google Shape;724;p45"/>
          <p:cNvGrpSpPr/>
          <p:nvPr/>
        </p:nvGrpSpPr>
        <p:grpSpPr>
          <a:xfrm>
            <a:off x="9474617" y="1683833"/>
            <a:ext cx="350297" cy="290464"/>
            <a:chOff x="5549875" y="2418425"/>
            <a:chExt cx="264975" cy="213075"/>
          </a:xfrm>
        </p:grpSpPr>
        <p:sp>
          <p:nvSpPr>
            <p:cNvPr id="725" name="Google Shape;725;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27" name="Google Shape;727;p45"/>
          <p:cNvSpPr/>
          <p:nvPr/>
        </p:nvSpPr>
        <p:spPr>
          <a:xfrm>
            <a:off x="2620588" y="22926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28" name="Google Shape;728;p45"/>
          <p:cNvGrpSpPr/>
          <p:nvPr/>
        </p:nvGrpSpPr>
        <p:grpSpPr>
          <a:xfrm>
            <a:off x="3570698" y="2328339"/>
            <a:ext cx="299598" cy="308322"/>
            <a:chOff x="3739275" y="2525850"/>
            <a:chExt cx="226625" cy="226175"/>
          </a:xfrm>
        </p:grpSpPr>
        <p:sp>
          <p:nvSpPr>
            <p:cNvPr id="729" name="Google Shape;729;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3" name="Google Shape;733;p45"/>
          <p:cNvGrpSpPr/>
          <p:nvPr/>
        </p:nvGrpSpPr>
        <p:grpSpPr>
          <a:xfrm>
            <a:off x="3043880" y="2301576"/>
            <a:ext cx="272464" cy="361861"/>
            <a:chOff x="4518575" y="2506200"/>
            <a:chExt cx="206100" cy="265450"/>
          </a:xfrm>
        </p:grpSpPr>
        <p:sp>
          <p:nvSpPr>
            <p:cNvPr id="734" name="Google Shape;734;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3" name="Google Shape;743;p45"/>
          <p:cNvGrpSpPr/>
          <p:nvPr/>
        </p:nvGrpSpPr>
        <p:grpSpPr>
          <a:xfrm>
            <a:off x="4125083" y="2328540"/>
            <a:ext cx="299631" cy="308322"/>
            <a:chOff x="4164375" y="1677425"/>
            <a:chExt cx="226650" cy="226175"/>
          </a:xfrm>
        </p:grpSpPr>
        <p:sp>
          <p:nvSpPr>
            <p:cNvPr id="744" name="Google Shape;744;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9" name="Google Shape;749;p45"/>
          <p:cNvGrpSpPr/>
          <p:nvPr/>
        </p:nvGrpSpPr>
        <p:grpSpPr>
          <a:xfrm>
            <a:off x="5179050" y="2319729"/>
            <a:ext cx="299003" cy="308322"/>
            <a:chOff x="5226025" y="1677425"/>
            <a:chExt cx="226175" cy="226175"/>
          </a:xfrm>
        </p:grpSpPr>
        <p:sp>
          <p:nvSpPr>
            <p:cNvPr id="750" name="Google Shape;750;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2" name="Google Shape;752;p45"/>
          <p:cNvGrpSpPr/>
          <p:nvPr/>
        </p:nvGrpSpPr>
        <p:grpSpPr>
          <a:xfrm>
            <a:off x="4652434" y="2319823"/>
            <a:ext cx="299003" cy="308322"/>
            <a:chOff x="4835275" y="1198350"/>
            <a:chExt cx="226175" cy="226175"/>
          </a:xfrm>
        </p:grpSpPr>
        <p:sp>
          <p:nvSpPr>
            <p:cNvPr id="753" name="Google Shape;753;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5" name="Google Shape;755;p45"/>
          <p:cNvGrpSpPr/>
          <p:nvPr/>
        </p:nvGrpSpPr>
        <p:grpSpPr>
          <a:xfrm>
            <a:off x="6339269" y="2303722"/>
            <a:ext cx="347356" cy="358215"/>
            <a:chOff x="968775" y="1180050"/>
            <a:chExt cx="262750" cy="262775"/>
          </a:xfrm>
        </p:grpSpPr>
        <p:sp>
          <p:nvSpPr>
            <p:cNvPr id="756" name="Google Shape;756;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9" name="Google Shape;759;p45"/>
          <p:cNvGrpSpPr/>
          <p:nvPr/>
        </p:nvGrpSpPr>
        <p:grpSpPr>
          <a:xfrm>
            <a:off x="5704172" y="2370791"/>
            <a:ext cx="386288" cy="224042"/>
            <a:chOff x="1678900" y="1231350"/>
            <a:chExt cx="292200" cy="164350"/>
          </a:xfrm>
        </p:grpSpPr>
        <p:sp>
          <p:nvSpPr>
            <p:cNvPr id="760" name="Google Shape;760;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63" name="Google Shape;763;p45"/>
          <p:cNvSpPr/>
          <p:nvPr/>
        </p:nvSpPr>
        <p:spPr>
          <a:xfrm>
            <a:off x="7023159" y="22926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64" name="Google Shape;764;p45"/>
          <p:cNvGrpSpPr/>
          <p:nvPr/>
        </p:nvGrpSpPr>
        <p:grpSpPr>
          <a:xfrm>
            <a:off x="7467407" y="2297332"/>
            <a:ext cx="322006" cy="353205"/>
            <a:chOff x="2405550" y="1181850"/>
            <a:chExt cx="243575" cy="259100"/>
          </a:xfrm>
        </p:grpSpPr>
        <p:sp>
          <p:nvSpPr>
            <p:cNvPr id="765" name="Google Shape;765;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71" name="Google Shape;771;p45"/>
          <p:cNvSpPr/>
          <p:nvPr/>
        </p:nvSpPr>
        <p:spPr>
          <a:xfrm>
            <a:off x="8075550" y="23203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72" name="Google Shape;772;p45"/>
          <p:cNvGrpSpPr/>
          <p:nvPr/>
        </p:nvGrpSpPr>
        <p:grpSpPr>
          <a:xfrm>
            <a:off x="8500587" y="2295135"/>
            <a:ext cx="286610" cy="357601"/>
            <a:chOff x="3086700" y="1180050"/>
            <a:chExt cx="216800" cy="262325"/>
          </a:xfrm>
        </p:grpSpPr>
        <p:sp>
          <p:nvSpPr>
            <p:cNvPr id="773" name="Google Shape;773;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5" name="Google Shape;775;p45"/>
          <p:cNvGrpSpPr/>
          <p:nvPr/>
        </p:nvGrpSpPr>
        <p:grpSpPr>
          <a:xfrm>
            <a:off x="9007193" y="2283274"/>
            <a:ext cx="228243" cy="381321"/>
            <a:chOff x="3741075" y="1171575"/>
            <a:chExt cx="172650" cy="279725"/>
          </a:xfrm>
        </p:grpSpPr>
        <p:sp>
          <p:nvSpPr>
            <p:cNvPr id="776" name="Google Shape;776;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80" name="Google Shape;780;p45"/>
          <p:cNvSpPr/>
          <p:nvPr/>
        </p:nvSpPr>
        <p:spPr>
          <a:xfrm>
            <a:off x="9465599" y="22956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1" name="Google Shape;781;p45"/>
          <p:cNvGrpSpPr/>
          <p:nvPr/>
        </p:nvGrpSpPr>
        <p:grpSpPr>
          <a:xfrm>
            <a:off x="2528681" y="3027379"/>
            <a:ext cx="351520" cy="253623"/>
            <a:chOff x="952700" y="1101100"/>
            <a:chExt cx="265900" cy="186050"/>
          </a:xfrm>
        </p:grpSpPr>
        <p:sp>
          <p:nvSpPr>
            <p:cNvPr id="782" name="Google Shape;782;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85" name="Google Shape;785;p45"/>
          <p:cNvSpPr/>
          <p:nvPr/>
        </p:nvSpPr>
        <p:spPr>
          <a:xfrm>
            <a:off x="3055153" y="29442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45"/>
          <p:cNvSpPr/>
          <p:nvPr/>
        </p:nvSpPr>
        <p:spPr>
          <a:xfrm>
            <a:off x="3477015" y="29716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45"/>
          <p:cNvSpPr/>
          <p:nvPr/>
        </p:nvSpPr>
        <p:spPr>
          <a:xfrm>
            <a:off x="4048633" y="29716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45"/>
          <p:cNvSpPr/>
          <p:nvPr/>
        </p:nvSpPr>
        <p:spPr>
          <a:xfrm>
            <a:off x="4658000" y="30098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9" name="Google Shape;789;p45"/>
          <p:cNvGrpSpPr/>
          <p:nvPr/>
        </p:nvGrpSpPr>
        <p:grpSpPr>
          <a:xfrm>
            <a:off x="5219947" y="3005977"/>
            <a:ext cx="317875" cy="344208"/>
            <a:chOff x="5583325" y="1073450"/>
            <a:chExt cx="240450" cy="252500"/>
          </a:xfrm>
        </p:grpSpPr>
        <p:sp>
          <p:nvSpPr>
            <p:cNvPr id="790" name="Google Shape;790;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4" name="Google Shape;794;p45"/>
          <p:cNvGrpSpPr/>
          <p:nvPr/>
        </p:nvGrpSpPr>
        <p:grpSpPr>
          <a:xfrm>
            <a:off x="5703823" y="2995735"/>
            <a:ext cx="386850" cy="294962"/>
            <a:chOff x="1502275" y="3638775"/>
            <a:chExt cx="292625" cy="216375"/>
          </a:xfrm>
        </p:grpSpPr>
        <p:sp>
          <p:nvSpPr>
            <p:cNvPr id="795" name="Google Shape;795;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0" name="Google Shape;800;p45"/>
          <p:cNvGrpSpPr/>
          <p:nvPr/>
        </p:nvGrpSpPr>
        <p:grpSpPr>
          <a:xfrm>
            <a:off x="6258859" y="2940211"/>
            <a:ext cx="354428" cy="362441"/>
            <a:chOff x="3171000" y="4021950"/>
            <a:chExt cx="268100" cy="265875"/>
          </a:xfrm>
        </p:grpSpPr>
        <p:sp>
          <p:nvSpPr>
            <p:cNvPr id="801" name="Google Shape;801;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3" name="Google Shape;803;p45"/>
          <p:cNvSpPr/>
          <p:nvPr/>
        </p:nvSpPr>
        <p:spPr>
          <a:xfrm>
            <a:off x="6779633" y="29745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45"/>
          <p:cNvSpPr/>
          <p:nvPr/>
        </p:nvSpPr>
        <p:spPr>
          <a:xfrm>
            <a:off x="7334021" y="29590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5" name="Google Shape;805;p45"/>
          <p:cNvGrpSpPr/>
          <p:nvPr/>
        </p:nvGrpSpPr>
        <p:grpSpPr>
          <a:xfrm>
            <a:off x="7848130" y="2991874"/>
            <a:ext cx="334400" cy="344821"/>
            <a:chOff x="5684575" y="4038000"/>
            <a:chExt cx="252950" cy="252950"/>
          </a:xfrm>
        </p:grpSpPr>
        <p:sp>
          <p:nvSpPr>
            <p:cNvPr id="806" name="Google Shape;806;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2" name="Google Shape;812;p45"/>
          <p:cNvGrpSpPr/>
          <p:nvPr/>
        </p:nvGrpSpPr>
        <p:grpSpPr>
          <a:xfrm>
            <a:off x="8441725" y="2950299"/>
            <a:ext cx="247115" cy="399520"/>
            <a:chOff x="1982675" y="3599525"/>
            <a:chExt cx="186925" cy="293075"/>
          </a:xfrm>
        </p:grpSpPr>
        <p:sp>
          <p:nvSpPr>
            <p:cNvPr id="813" name="Google Shape;813;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8" name="Google Shape;818;p45"/>
          <p:cNvGrpSpPr/>
          <p:nvPr/>
        </p:nvGrpSpPr>
        <p:grpSpPr>
          <a:xfrm>
            <a:off x="8947743" y="2950306"/>
            <a:ext cx="178106" cy="398940"/>
            <a:chOff x="2397075" y="3602200"/>
            <a:chExt cx="134725" cy="292650"/>
          </a:xfrm>
        </p:grpSpPr>
        <p:sp>
          <p:nvSpPr>
            <p:cNvPr id="819" name="Google Shape;819;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24" name="Google Shape;824;p45"/>
          <p:cNvGrpSpPr/>
          <p:nvPr/>
        </p:nvGrpSpPr>
        <p:grpSpPr>
          <a:xfrm>
            <a:off x="2581849" y="3634721"/>
            <a:ext cx="246520" cy="383741"/>
            <a:chOff x="2717350" y="3603525"/>
            <a:chExt cx="186475" cy="281500"/>
          </a:xfrm>
        </p:grpSpPr>
        <p:sp>
          <p:nvSpPr>
            <p:cNvPr id="825" name="Google Shape;825;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9" name="Google Shape;829;p45"/>
          <p:cNvSpPr/>
          <p:nvPr/>
        </p:nvSpPr>
        <p:spPr>
          <a:xfrm>
            <a:off x="9383691" y="29747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0" name="Google Shape;830;p45"/>
          <p:cNvGrpSpPr/>
          <p:nvPr/>
        </p:nvGrpSpPr>
        <p:grpSpPr>
          <a:xfrm>
            <a:off x="3024775" y="3645070"/>
            <a:ext cx="332053" cy="363054"/>
            <a:chOff x="3927075" y="3612900"/>
            <a:chExt cx="251175" cy="266325"/>
          </a:xfrm>
        </p:grpSpPr>
        <p:sp>
          <p:nvSpPr>
            <p:cNvPr id="831" name="Google Shape;831;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3" name="Google Shape;833;p45"/>
          <p:cNvGrpSpPr/>
          <p:nvPr/>
        </p:nvGrpSpPr>
        <p:grpSpPr>
          <a:xfrm>
            <a:off x="3552867" y="3704666"/>
            <a:ext cx="336152" cy="347241"/>
            <a:chOff x="4324975" y="3617800"/>
            <a:chExt cx="254275" cy="254725"/>
          </a:xfrm>
        </p:grpSpPr>
        <p:sp>
          <p:nvSpPr>
            <p:cNvPr id="834" name="Google Shape;834;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7" name="Google Shape;837;p45"/>
          <p:cNvGrpSpPr/>
          <p:nvPr/>
        </p:nvGrpSpPr>
        <p:grpSpPr>
          <a:xfrm>
            <a:off x="4086533" y="3770339"/>
            <a:ext cx="399872" cy="217737"/>
            <a:chOff x="4728650" y="3665975"/>
            <a:chExt cx="302475" cy="159725"/>
          </a:xfrm>
        </p:grpSpPr>
        <p:sp>
          <p:nvSpPr>
            <p:cNvPr id="838" name="Google Shape;838;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0" name="Google Shape;840;p45"/>
          <p:cNvGrpSpPr/>
          <p:nvPr/>
        </p:nvGrpSpPr>
        <p:grpSpPr>
          <a:xfrm>
            <a:off x="4613200" y="3727493"/>
            <a:ext cx="382719" cy="282796"/>
            <a:chOff x="5164925" y="3642775"/>
            <a:chExt cx="289500" cy="207450"/>
          </a:xfrm>
        </p:grpSpPr>
        <p:sp>
          <p:nvSpPr>
            <p:cNvPr id="841" name="Google Shape;841;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46" name="Google Shape;846;p45"/>
          <p:cNvSpPr/>
          <p:nvPr/>
        </p:nvSpPr>
        <p:spPr>
          <a:xfrm>
            <a:off x="5213990" y="36412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45"/>
          <p:cNvSpPr/>
          <p:nvPr/>
        </p:nvSpPr>
        <p:spPr>
          <a:xfrm>
            <a:off x="5717809" y="36731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45"/>
          <p:cNvSpPr/>
          <p:nvPr/>
        </p:nvSpPr>
        <p:spPr>
          <a:xfrm>
            <a:off x="6195030" y="36623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45"/>
          <p:cNvSpPr/>
          <p:nvPr/>
        </p:nvSpPr>
        <p:spPr>
          <a:xfrm>
            <a:off x="6776032" y="35886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45"/>
          <p:cNvSpPr/>
          <p:nvPr/>
        </p:nvSpPr>
        <p:spPr>
          <a:xfrm>
            <a:off x="7285385" y="35883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45"/>
          <p:cNvSpPr/>
          <p:nvPr/>
        </p:nvSpPr>
        <p:spPr>
          <a:xfrm>
            <a:off x="7794738" y="35808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45"/>
          <p:cNvSpPr/>
          <p:nvPr/>
        </p:nvSpPr>
        <p:spPr>
          <a:xfrm>
            <a:off x="8408731" y="36372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53" name="Google Shape;853;p45"/>
          <p:cNvGrpSpPr/>
          <p:nvPr/>
        </p:nvGrpSpPr>
        <p:grpSpPr>
          <a:xfrm>
            <a:off x="8933827" y="3641712"/>
            <a:ext cx="327294" cy="334632"/>
            <a:chOff x="5717150" y="2098500"/>
            <a:chExt cx="247575" cy="245475"/>
          </a:xfrm>
        </p:grpSpPr>
        <p:sp>
          <p:nvSpPr>
            <p:cNvPr id="854" name="Google Shape;854;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57" name="Google Shape;857;p45"/>
          <p:cNvSpPr/>
          <p:nvPr/>
        </p:nvSpPr>
        <p:spPr>
          <a:xfrm>
            <a:off x="9483441" y="35746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45"/>
          <p:cNvSpPr/>
          <p:nvPr/>
        </p:nvSpPr>
        <p:spPr>
          <a:xfrm>
            <a:off x="2519500" y="43733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45"/>
          <p:cNvSpPr/>
          <p:nvPr/>
        </p:nvSpPr>
        <p:spPr>
          <a:xfrm>
            <a:off x="3039790" y="43542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60" name="Google Shape;860;p45"/>
          <p:cNvGrpSpPr/>
          <p:nvPr/>
        </p:nvGrpSpPr>
        <p:grpSpPr>
          <a:xfrm>
            <a:off x="3511290" y="4282644"/>
            <a:ext cx="352082" cy="317455"/>
            <a:chOff x="6435300" y="2742175"/>
            <a:chExt cx="266325" cy="232875"/>
          </a:xfrm>
        </p:grpSpPr>
        <p:sp>
          <p:nvSpPr>
            <p:cNvPr id="861" name="Google Shape;861;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3" name="Google Shape;863;p45"/>
          <p:cNvGrpSpPr/>
          <p:nvPr/>
        </p:nvGrpSpPr>
        <p:grpSpPr>
          <a:xfrm>
            <a:off x="4558258" y="4361767"/>
            <a:ext cx="333805" cy="344208"/>
            <a:chOff x="674800" y="2146225"/>
            <a:chExt cx="252500" cy="252500"/>
          </a:xfrm>
        </p:grpSpPr>
        <p:sp>
          <p:nvSpPr>
            <p:cNvPr id="864" name="Google Shape;864;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8" name="Google Shape;868;p45"/>
          <p:cNvGrpSpPr/>
          <p:nvPr/>
        </p:nvGrpSpPr>
        <p:grpSpPr>
          <a:xfrm>
            <a:off x="5085306" y="4373253"/>
            <a:ext cx="333805" cy="344208"/>
            <a:chOff x="2164225" y="2146225"/>
            <a:chExt cx="252500" cy="252500"/>
          </a:xfrm>
        </p:grpSpPr>
        <p:sp>
          <p:nvSpPr>
            <p:cNvPr id="869" name="Google Shape;869;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3" name="Google Shape;873;p45"/>
          <p:cNvGrpSpPr/>
          <p:nvPr/>
        </p:nvGrpSpPr>
        <p:grpSpPr>
          <a:xfrm>
            <a:off x="4031217" y="4373029"/>
            <a:ext cx="334400" cy="344821"/>
            <a:chOff x="689975" y="1737200"/>
            <a:chExt cx="252950" cy="252950"/>
          </a:xfrm>
        </p:grpSpPr>
        <p:sp>
          <p:nvSpPr>
            <p:cNvPr id="874" name="Google Shape;874;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0" name="Google Shape;880;p45"/>
          <p:cNvGrpSpPr/>
          <p:nvPr/>
        </p:nvGrpSpPr>
        <p:grpSpPr>
          <a:xfrm>
            <a:off x="5612074" y="4362902"/>
            <a:ext cx="334400" cy="344208"/>
            <a:chOff x="2961350" y="1740750"/>
            <a:chExt cx="252950" cy="252500"/>
          </a:xfrm>
        </p:grpSpPr>
        <p:sp>
          <p:nvSpPr>
            <p:cNvPr id="881" name="Google Shape;881;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7" name="Google Shape;887;p45"/>
          <p:cNvSpPr/>
          <p:nvPr/>
        </p:nvSpPr>
        <p:spPr>
          <a:xfrm>
            <a:off x="6169754" y="43920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888" name="Google Shape;888;p45"/>
          <p:cNvGrpSpPr/>
          <p:nvPr/>
        </p:nvGrpSpPr>
        <p:grpSpPr>
          <a:xfrm>
            <a:off x="6696115" y="4311264"/>
            <a:ext cx="271902" cy="376448"/>
            <a:chOff x="4026550" y="3640100"/>
            <a:chExt cx="205675" cy="276150"/>
          </a:xfrm>
        </p:grpSpPr>
        <p:sp>
          <p:nvSpPr>
            <p:cNvPr id="889" name="Google Shape;889;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5" name="Google Shape;895;p45"/>
          <p:cNvSpPr/>
          <p:nvPr/>
        </p:nvSpPr>
        <p:spPr>
          <a:xfrm>
            <a:off x="7189931" y="43771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6" name="Google Shape;896;p45"/>
          <p:cNvGrpSpPr/>
          <p:nvPr/>
        </p:nvGrpSpPr>
        <p:grpSpPr>
          <a:xfrm>
            <a:off x="7732712" y="4410505"/>
            <a:ext cx="351487" cy="294826"/>
            <a:chOff x="853250" y="4006875"/>
            <a:chExt cx="265875" cy="216275"/>
          </a:xfrm>
        </p:grpSpPr>
        <p:sp>
          <p:nvSpPr>
            <p:cNvPr id="897" name="Google Shape;897;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9" name="Google Shape;899;p45"/>
          <p:cNvGrpSpPr/>
          <p:nvPr/>
        </p:nvGrpSpPr>
        <p:grpSpPr>
          <a:xfrm>
            <a:off x="8910281" y="4376077"/>
            <a:ext cx="245925" cy="363668"/>
            <a:chOff x="1978675" y="3981800"/>
            <a:chExt cx="186025" cy="266775"/>
          </a:xfrm>
        </p:grpSpPr>
        <p:sp>
          <p:nvSpPr>
            <p:cNvPr id="900" name="Google Shape;900;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02" name="Google Shape;902;p45"/>
          <p:cNvSpPr/>
          <p:nvPr/>
        </p:nvSpPr>
        <p:spPr>
          <a:xfrm>
            <a:off x="8307296" y="43975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03" name="Google Shape;903;p45"/>
          <p:cNvGrpSpPr/>
          <p:nvPr/>
        </p:nvGrpSpPr>
        <p:grpSpPr>
          <a:xfrm>
            <a:off x="9440020" y="4385533"/>
            <a:ext cx="333805" cy="344821"/>
            <a:chOff x="480325" y="3970200"/>
            <a:chExt cx="252500" cy="252950"/>
          </a:xfrm>
        </p:grpSpPr>
        <p:sp>
          <p:nvSpPr>
            <p:cNvPr id="904" name="Google Shape;904;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09" name="Google Shape;909;p45"/>
          <p:cNvSpPr/>
          <p:nvPr/>
        </p:nvSpPr>
        <p:spPr>
          <a:xfrm>
            <a:off x="2607371" y="49963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0" name="Google Shape;910;p45"/>
          <p:cNvGrpSpPr/>
          <p:nvPr/>
        </p:nvGrpSpPr>
        <p:grpSpPr>
          <a:xfrm>
            <a:off x="3015741" y="4975131"/>
            <a:ext cx="334400" cy="344208"/>
            <a:chOff x="5745250" y="4378350"/>
            <a:chExt cx="252950" cy="252500"/>
          </a:xfrm>
        </p:grpSpPr>
        <p:sp>
          <p:nvSpPr>
            <p:cNvPr id="911" name="Google Shape;911;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3" name="Google Shape;913;p45"/>
          <p:cNvGrpSpPr/>
          <p:nvPr/>
        </p:nvGrpSpPr>
        <p:grpSpPr>
          <a:xfrm>
            <a:off x="3525240" y="4979399"/>
            <a:ext cx="334400" cy="344821"/>
            <a:chOff x="6130650" y="4381475"/>
            <a:chExt cx="252950" cy="252950"/>
          </a:xfrm>
        </p:grpSpPr>
        <p:sp>
          <p:nvSpPr>
            <p:cNvPr id="914" name="Google Shape;914;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6" name="Google Shape;916;p45"/>
          <p:cNvSpPr/>
          <p:nvPr/>
        </p:nvSpPr>
        <p:spPr>
          <a:xfrm>
            <a:off x="4032278" y="49942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17" name="Google Shape;917;p45"/>
          <p:cNvGrpSpPr/>
          <p:nvPr/>
        </p:nvGrpSpPr>
        <p:grpSpPr>
          <a:xfrm>
            <a:off x="4533037" y="5002472"/>
            <a:ext cx="352082" cy="299802"/>
            <a:chOff x="6919750" y="1464650"/>
            <a:chExt cx="266325" cy="219925"/>
          </a:xfrm>
        </p:grpSpPr>
        <p:sp>
          <p:nvSpPr>
            <p:cNvPr id="918" name="Google Shape;918;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0" name="Google Shape;920;p45"/>
          <p:cNvGrpSpPr/>
          <p:nvPr/>
        </p:nvGrpSpPr>
        <p:grpSpPr>
          <a:xfrm>
            <a:off x="5059243" y="4977916"/>
            <a:ext cx="366855" cy="339948"/>
            <a:chOff x="4759875" y="1027050"/>
            <a:chExt cx="277500" cy="249375"/>
          </a:xfrm>
        </p:grpSpPr>
        <p:sp>
          <p:nvSpPr>
            <p:cNvPr id="921" name="Google Shape;921;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6" name="Google Shape;926;p45"/>
          <p:cNvGrpSpPr/>
          <p:nvPr/>
        </p:nvGrpSpPr>
        <p:grpSpPr>
          <a:xfrm>
            <a:off x="5600527" y="4961888"/>
            <a:ext cx="372738" cy="343186"/>
            <a:chOff x="3357900" y="1057675"/>
            <a:chExt cx="281950" cy="251750"/>
          </a:xfrm>
        </p:grpSpPr>
        <p:sp>
          <p:nvSpPr>
            <p:cNvPr id="927" name="Google Shape;927;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0" name="Google Shape;930;p45"/>
          <p:cNvGrpSpPr/>
          <p:nvPr/>
        </p:nvGrpSpPr>
        <p:grpSpPr>
          <a:xfrm>
            <a:off x="6163703" y="4946894"/>
            <a:ext cx="191095" cy="401974"/>
            <a:chOff x="3783900" y="1046675"/>
            <a:chExt cx="144550" cy="294875"/>
          </a:xfrm>
        </p:grpSpPr>
        <p:sp>
          <p:nvSpPr>
            <p:cNvPr id="931" name="Google Shape;931;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3" name="Google Shape;933;p45"/>
          <p:cNvSpPr/>
          <p:nvPr/>
        </p:nvSpPr>
        <p:spPr>
          <a:xfrm>
            <a:off x="6688739" y="49711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34" name="Google Shape;934;p45"/>
          <p:cNvGrpSpPr/>
          <p:nvPr/>
        </p:nvGrpSpPr>
        <p:grpSpPr>
          <a:xfrm>
            <a:off x="7062980" y="4704278"/>
            <a:ext cx="552596" cy="674409"/>
            <a:chOff x="238550" y="1487175"/>
            <a:chExt cx="418000" cy="494725"/>
          </a:xfrm>
        </p:grpSpPr>
        <p:sp>
          <p:nvSpPr>
            <p:cNvPr id="935" name="Google Shape;935;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4" name="Google Shape;944;p45"/>
          <p:cNvSpPr/>
          <p:nvPr/>
        </p:nvSpPr>
        <p:spPr>
          <a:xfrm>
            <a:off x="7732374" y="51050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45"/>
          <p:cNvSpPr/>
          <p:nvPr/>
        </p:nvSpPr>
        <p:spPr>
          <a:xfrm>
            <a:off x="8223836" y="50157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46" name="Google Shape;946;p45"/>
          <p:cNvGrpSpPr/>
          <p:nvPr/>
        </p:nvGrpSpPr>
        <p:grpSpPr>
          <a:xfrm>
            <a:off x="8815353" y="5031037"/>
            <a:ext cx="364707" cy="363804"/>
            <a:chOff x="6010925" y="3998175"/>
            <a:chExt cx="275875" cy="266875"/>
          </a:xfrm>
        </p:grpSpPr>
        <p:sp>
          <p:nvSpPr>
            <p:cNvPr id="947" name="Google Shape;947;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52" name="Google Shape;952;p45"/>
          <p:cNvGrpSpPr/>
          <p:nvPr/>
        </p:nvGrpSpPr>
        <p:grpSpPr>
          <a:xfrm>
            <a:off x="9417545" y="5049661"/>
            <a:ext cx="352082" cy="308322"/>
            <a:chOff x="6866650" y="1038650"/>
            <a:chExt cx="266325" cy="226175"/>
          </a:xfrm>
        </p:grpSpPr>
        <p:sp>
          <p:nvSpPr>
            <p:cNvPr id="953" name="Google Shape;953;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56" name="Google Shape;956;p45"/>
          <p:cNvGrpSpPr/>
          <p:nvPr/>
        </p:nvGrpSpPr>
        <p:grpSpPr>
          <a:xfrm>
            <a:off x="5155089" y="1685810"/>
            <a:ext cx="272497" cy="362441"/>
            <a:chOff x="2033075" y="2942475"/>
            <a:chExt cx="206125" cy="265875"/>
          </a:xfrm>
        </p:grpSpPr>
        <p:sp>
          <p:nvSpPr>
            <p:cNvPr id="957" name="Google Shape;957;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63" name="Google Shape;963;p45"/>
          <p:cNvSpPr/>
          <p:nvPr/>
        </p:nvSpPr>
        <p:spPr>
          <a:xfrm>
            <a:off x="2519516" y="56262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4" name="Google Shape;964;p45"/>
          <p:cNvGrpSpPr/>
          <p:nvPr/>
        </p:nvGrpSpPr>
        <p:grpSpPr>
          <a:xfrm>
            <a:off x="3016796" y="5662213"/>
            <a:ext cx="325576" cy="362441"/>
            <a:chOff x="3081775" y="1061400"/>
            <a:chExt cx="246275" cy="265875"/>
          </a:xfrm>
        </p:grpSpPr>
        <p:sp>
          <p:nvSpPr>
            <p:cNvPr id="965" name="Google Shape;965;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68" name="Google Shape;968;p45"/>
          <p:cNvGrpSpPr/>
          <p:nvPr/>
        </p:nvGrpSpPr>
        <p:grpSpPr>
          <a:xfrm>
            <a:off x="3556508" y="5704335"/>
            <a:ext cx="369202" cy="325941"/>
            <a:chOff x="2847150" y="1805000"/>
            <a:chExt cx="279275" cy="239100"/>
          </a:xfrm>
        </p:grpSpPr>
        <p:sp>
          <p:nvSpPr>
            <p:cNvPr id="969" name="Google Shape;969;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1" name="Google Shape;971;p45"/>
          <p:cNvSpPr/>
          <p:nvPr/>
        </p:nvSpPr>
        <p:spPr>
          <a:xfrm>
            <a:off x="4138834" y="57541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2" name="Google Shape;972;p45"/>
          <p:cNvGrpSpPr/>
          <p:nvPr/>
        </p:nvGrpSpPr>
        <p:grpSpPr>
          <a:xfrm>
            <a:off x="4742299" y="5648592"/>
            <a:ext cx="352082" cy="363054"/>
            <a:chOff x="6435300" y="1095300"/>
            <a:chExt cx="266325" cy="266325"/>
          </a:xfrm>
        </p:grpSpPr>
        <p:sp>
          <p:nvSpPr>
            <p:cNvPr id="973" name="Google Shape;973;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76" name="Google Shape;976;p45"/>
          <p:cNvSpPr/>
          <p:nvPr/>
        </p:nvSpPr>
        <p:spPr>
          <a:xfrm>
            <a:off x="5306157" y="56627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45"/>
          <p:cNvSpPr/>
          <p:nvPr/>
        </p:nvSpPr>
        <p:spPr>
          <a:xfrm>
            <a:off x="5766907" y="56344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78" name="Google Shape;978;p45"/>
          <p:cNvGrpSpPr/>
          <p:nvPr/>
        </p:nvGrpSpPr>
        <p:grpSpPr>
          <a:xfrm>
            <a:off x="6295374" y="5643656"/>
            <a:ext cx="301350" cy="363054"/>
            <a:chOff x="4506525" y="1060950"/>
            <a:chExt cx="227950" cy="266325"/>
          </a:xfrm>
        </p:grpSpPr>
        <p:sp>
          <p:nvSpPr>
            <p:cNvPr id="979" name="Google Shape;979;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86" name="Google Shape;986;p45"/>
          <p:cNvSpPr/>
          <p:nvPr/>
        </p:nvSpPr>
        <p:spPr>
          <a:xfrm>
            <a:off x="6754423" y="57669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45"/>
          <p:cNvSpPr/>
          <p:nvPr/>
        </p:nvSpPr>
        <p:spPr>
          <a:xfrm>
            <a:off x="7751141" y="57213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88" name="Google Shape;988;p45"/>
          <p:cNvGrpSpPr/>
          <p:nvPr/>
        </p:nvGrpSpPr>
        <p:grpSpPr>
          <a:xfrm>
            <a:off x="7301010" y="5721518"/>
            <a:ext cx="251246" cy="356340"/>
            <a:chOff x="867500" y="3647700"/>
            <a:chExt cx="190050" cy="261400"/>
          </a:xfrm>
        </p:grpSpPr>
        <p:sp>
          <p:nvSpPr>
            <p:cNvPr id="989" name="Google Shape;989;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94" name="Google Shape;994;p45"/>
          <p:cNvSpPr/>
          <p:nvPr/>
        </p:nvSpPr>
        <p:spPr>
          <a:xfrm>
            <a:off x="8257587" y="56881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45"/>
          <p:cNvSpPr/>
          <p:nvPr/>
        </p:nvSpPr>
        <p:spPr>
          <a:xfrm>
            <a:off x="8859393" y="56868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96" name="Google Shape;996;p45"/>
          <p:cNvGrpSpPr/>
          <p:nvPr/>
        </p:nvGrpSpPr>
        <p:grpSpPr>
          <a:xfrm>
            <a:off x="9443292" y="5676684"/>
            <a:ext cx="299598" cy="398327"/>
            <a:chOff x="3707175" y="1322350"/>
            <a:chExt cx="226625" cy="292200"/>
          </a:xfrm>
        </p:grpSpPr>
        <p:sp>
          <p:nvSpPr>
            <p:cNvPr id="997" name="Google Shape;997;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2" name="Shape 1002"/>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6"/>
          <p:cNvSpPr txBox="1"/>
          <p:nvPr>
            <p:ph idx="4294967295" type="body"/>
          </p:nvPr>
        </p:nvSpPr>
        <p:spPr>
          <a:xfrm>
            <a:off x="4709175" y="2831063"/>
            <a:ext cx="5402700" cy="3329352"/>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2000"/>
              <a:buNone/>
            </a:pPr>
            <a:r>
              <a:rPr lang="en" sz="2200"/>
              <a:t>We will talk about this first.</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rPr lang="en" sz="2200"/>
              <a:t>We will talk about this second.</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t/>
            </a:r>
            <a:endParaRPr sz="2200"/>
          </a:p>
          <a:p>
            <a:pPr indent="0" lvl="0" marL="0" rtl="0" algn="l">
              <a:lnSpc>
                <a:spcPct val="100000"/>
              </a:lnSpc>
              <a:spcBef>
                <a:spcPts val="0"/>
              </a:spcBef>
              <a:spcAft>
                <a:spcPts val="0"/>
              </a:spcAft>
              <a:buSzPts val="2000"/>
              <a:buNone/>
            </a:pPr>
            <a:r>
              <a:rPr lang="en" sz="2200"/>
              <a:t>We will talk about this last.</a:t>
            </a:r>
            <a:endParaRPr sz="2200"/>
          </a:p>
        </p:txBody>
      </p:sp>
      <p:sp>
        <p:nvSpPr>
          <p:cNvPr id="156" name="Google Shape;156;p26"/>
          <p:cNvSpPr txBox="1"/>
          <p:nvPr>
            <p:ph type="title"/>
          </p:nvPr>
        </p:nvSpPr>
        <p:spPr>
          <a:xfrm>
            <a:off x="1418625" y="898175"/>
            <a:ext cx="6561165"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4000"/>
              <a:t>Here is where you add your talking points.</a:t>
            </a:r>
            <a:endParaRPr sz="4000"/>
          </a:p>
        </p:txBody>
      </p:sp>
      <p:pic>
        <p:nvPicPr>
          <p:cNvPr descr="A black and white outline of a city&#10;&#10;Description automatically generated with medium confidence" id="157" name="Google Shape;157;p26"/>
          <p:cNvPicPr preferRelativeResize="0"/>
          <p:nvPr/>
        </p:nvPicPr>
        <p:blipFill rotWithShape="1">
          <a:blip r:embed="rId3">
            <a:alphaModFix/>
          </a:blip>
          <a:srcRect b="33970" l="36449" r="45730" t="26820"/>
          <a:stretch/>
        </p:blipFill>
        <p:spPr>
          <a:xfrm>
            <a:off x="3557846" y="2757140"/>
            <a:ext cx="795633" cy="762684"/>
          </a:xfrm>
          <a:custGeom>
            <a:rect b="b" l="l" r="r" t="t"/>
            <a:pathLst>
              <a:path extrusionOk="0" h="1265866" w="1320553">
                <a:moveTo>
                  <a:pt x="583958" y="0"/>
                </a:moveTo>
                <a:cubicBezTo>
                  <a:pt x="624904" y="0"/>
                  <a:pt x="663694" y="13792"/>
                  <a:pt x="695589" y="40084"/>
                </a:cubicBezTo>
                <a:lnTo>
                  <a:pt x="1255035" y="495227"/>
                </a:lnTo>
                <a:cubicBezTo>
                  <a:pt x="1296842" y="529276"/>
                  <a:pt x="1320979" y="579273"/>
                  <a:pt x="1320548" y="633149"/>
                </a:cubicBezTo>
                <a:cubicBezTo>
                  <a:pt x="1320548" y="687024"/>
                  <a:pt x="1296842" y="737021"/>
                  <a:pt x="1255035" y="771071"/>
                </a:cubicBezTo>
                <a:lnTo>
                  <a:pt x="695157" y="1225782"/>
                </a:lnTo>
                <a:cubicBezTo>
                  <a:pt x="662832" y="1252074"/>
                  <a:pt x="624472" y="1265866"/>
                  <a:pt x="583527" y="1265866"/>
                </a:cubicBezTo>
                <a:cubicBezTo>
                  <a:pt x="485258" y="1265866"/>
                  <a:pt x="405090" y="1186130"/>
                  <a:pt x="405090" y="1088292"/>
                </a:cubicBezTo>
                <a:cubicBezTo>
                  <a:pt x="330957" y="1124065"/>
                  <a:pt x="219327" y="1130961"/>
                  <a:pt x="219327" y="1130961"/>
                </a:cubicBezTo>
                <a:lnTo>
                  <a:pt x="219310" y="1129432"/>
                </a:lnTo>
                <a:lnTo>
                  <a:pt x="197832" y="1129432"/>
                </a:lnTo>
                <a:cubicBezTo>
                  <a:pt x="88788" y="1129432"/>
                  <a:pt x="0" y="1041333"/>
                  <a:pt x="0" y="933134"/>
                </a:cubicBezTo>
                <a:lnTo>
                  <a:pt x="0" y="446449"/>
                </a:lnTo>
                <a:cubicBezTo>
                  <a:pt x="0" y="338250"/>
                  <a:pt x="88788" y="250151"/>
                  <a:pt x="197832" y="250151"/>
                </a:cubicBezTo>
                <a:lnTo>
                  <a:pt x="209902" y="250151"/>
                </a:lnTo>
                <a:lnTo>
                  <a:pt x="209844" y="244812"/>
                </a:lnTo>
                <a:cubicBezTo>
                  <a:pt x="284839" y="243950"/>
                  <a:pt x="405521" y="202142"/>
                  <a:pt x="405521" y="202142"/>
                </a:cubicBezTo>
                <a:lnTo>
                  <a:pt x="405521" y="178006"/>
                </a:lnTo>
                <a:cubicBezTo>
                  <a:pt x="405521" y="79737"/>
                  <a:pt x="485688" y="0"/>
                  <a:pt x="583958" y="0"/>
                </a:cubicBezTo>
                <a:close/>
              </a:path>
            </a:pathLst>
          </a:custGeom>
          <a:noFill/>
          <a:ln>
            <a:noFill/>
          </a:ln>
        </p:spPr>
      </p:pic>
      <p:pic>
        <p:nvPicPr>
          <p:cNvPr descr="A black and white outline of a city&#10;&#10;Description automatically generated with medium confidence" id="158" name="Google Shape;158;p26"/>
          <p:cNvPicPr preferRelativeResize="0"/>
          <p:nvPr/>
        </p:nvPicPr>
        <p:blipFill rotWithShape="1">
          <a:blip r:embed="rId4">
            <a:alphaModFix/>
          </a:blip>
          <a:srcRect b="33970" l="36449" r="45730" t="26820"/>
          <a:stretch/>
        </p:blipFill>
        <p:spPr>
          <a:xfrm>
            <a:off x="3557842" y="3997802"/>
            <a:ext cx="795633" cy="762684"/>
          </a:xfrm>
          <a:custGeom>
            <a:rect b="b" l="l" r="r" t="t"/>
            <a:pathLst>
              <a:path extrusionOk="0" h="1265866" w="1320553">
                <a:moveTo>
                  <a:pt x="583958" y="0"/>
                </a:moveTo>
                <a:cubicBezTo>
                  <a:pt x="624904" y="0"/>
                  <a:pt x="663694" y="13792"/>
                  <a:pt x="695589" y="40084"/>
                </a:cubicBezTo>
                <a:lnTo>
                  <a:pt x="1255035" y="495227"/>
                </a:lnTo>
                <a:cubicBezTo>
                  <a:pt x="1296842" y="529276"/>
                  <a:pt x="1320979" y="579273"/>
                  <a:pt x="1320548" y="633149"/>
                </a:cubicBezTo>
                <a:cubicBezTo>
                  <a:pt x="1320548" y="687024"/>
                  <a:pt x="1296842" y="737021"/>
                  <a:pt x="1255035" y="771071"/>
                </a:cubicBezTo>
                <a:lnTo>
                  <a:pt x="695157" y="1225782"/>
                </a:lnTo>
                <a:cubicBezTo>
                  <a:pt x="662832" y="1252074"/>
                  <a:pt x="624472" y="1265866"/>
                  <a:pt x="583527" y="1265866"/>
                </a:cubicBezTo>
                <a:cubicBezTo>
                  <a:pt x="485258" y="1265866"/>
                  <a:pt x="405090" y="1186130"/>
                  <a:pt x="405090" y="1088292"/>
                </a:cubicBezTo>
                <a:cubicBezTo>
                  <a:pt x="330957" y="1124065"/>
                  <a:pt x="219327" y="1130961"/>
                  <a:pt x="219327" y="1130961"/>
                </a:cubicBezTo>
                <a:lnTo>
                  <a:pt x="219310" y="1129432"/>
                </a:lnTo>
                <a:lnTo>
                  <a:pt x="197832" y="1129432"/>
                </a:lnTo>
                <a:cubicBezTo>
                  <a:pt x="88788" y="1129432"/>
                  <a:pt x="0" y="1041333"/>
                  <a:pt x="0" y="933134"/>
                </a:cubicBezTo>
                <a:lnTo>
                  <a:pt x="0" y="446449"/>
                </a:lnTo>
                <a:cubicBezTo>
                  <a:pt x="0" y="338250"/>
                  <a:pt x="88788" y="250151"/>
                  <a:pt x="197832" y="250151"/>
                </a:cubicBezTo>
                <a:lnTo>
                  <a:pt x="209902" y="250151"/>
                </a:lnTo>
                <a:lnTo>
                  <a:pt x="209844" y="244812"/>
                </a:lnTo>
                <a:cubicBezTo>
                  <a:pt x="284839" y="243950"/>
                  <a:pt x="405521" y="202142"/>
                  <a:pt x="405521" y="202142"/>
                </a:cubicBezTo>
                <a:lnTo>
                  <a:pt x="405521" y="178006"/>
                </a:lnTo>
                <a:cubicBezTo>
                  <a:pt x="405521" y="79737"/>
                  <a:pt x="485688" y="0"/>
                  <a:pt x="583958" y="0"/>
                </a:cubicBezTo>
                <a:close/>
              </a:path>
            </a:pathLst>
          </a:custGeom>
          <a:noFill/>
          <a:ln>
            <a:noFill/>
          </a:ln>
        </p:spPr>
      </p:pic>
      <p:pic>
        <p:nvPicPr>
          <p:cNvPr descr="A black and white outline of a city&#10;&#10;Description automatically generated with medium confidence" id="159" name="Google Shape;159;p26"/>
          <p:cNvPicPr preferRelativeResize="0"/>
          <p:nvPr/>
        </p:nvPicPr>
        <p:blipFill rotWithShape="1">
          <a:blip r:embed="rId5">
            <a:alphaModFix/>
          </a:blip>
          <a:srcRect b="33970" l="36449" r="45730" t="26820"/>
          <a:stretch/>
        </p:blipFill>
        <p:spPr>
          <a:xfrm>
            <a:off x="3557846" y="5238490"/>
            <a:ext cx="795633" cy="762684"/>
          </a:xfrm>
          <a:custGeom>
            <a:rect b="b" l="l" r="r" t="t"/>
            <a:pathLst>
              <a:path extrusionOk="0" h="1265866" w="1320553">
                <a:moveTo>
                  <a:pt x="583958" y="0"/>
                </a:moveTo>
                <a:cubicBezTo>
                  <a:pt x="624904" y="0"/>
                  <a:pt x="663694" y="13792"/>
                  <a:pt x="695589" y="40084"/>
                </a:cubicBezTo>
                <a:lnTo>
                  <a:pt x="1255035" y="495227"/>
                </a:lnTo>
                <a:cubicBezTo>
                  <a:pt x="1296842" y="529276"/>
                  <a:pt x="1320979" y="579273"/>
                  <a:pt x="1320548" y="633149"/>
                </a:cubicBezTo>
                <a:cubicBezTo>
                  <a:pt x="1320548" y="687024"/>
                  <a:pt x="1296842" y="737021"/>
                  <a:pt x="1255035" y="771071"/>
                </a:cubicBezTo>
                <a:lnTo>
                  <a:pt x="695157" y="1225782"/>
                </a:lnTo>
                <a:cubicBezTo>
                  <a:pt x="662832" y="1252074"/>
                  <a:pt x="624472" y="1265866"/>
                  <a:pt x="583527" y="1265866"/>
                </a:cubicBezTo>
                <a:cubicBezTo>
                  <a:pt x="485258" y="1265866"/>
                  <a:pt x="405090" y="1186130"/>
                  <a:pt x="405090" y="1088292"/>
                </a:cubicBezTo>
                <a:cubicBezTo>
                  <a:pt x="330957" y="1124065"/>
                  <a:pt x="219327" y="1130961"/>
                  <a:pt x="219327" y="1130961"/>
                </a:cubicBezTo>
                <a:lnTo>
                  <a:pt x="219310" y="1129432"/>
                </a:lnTo>
                <a:lnTo>
                  <a:pt x="197832" y="1129432"/>
                </a:lnTo>
                <a:cubicBezTo>
                  <a:pt x="88788" y="1129432"/>
                  <a:pt x="0" y="1041333"/>
                  <a:pt x="0" y="933134"/>
                </a:cubicBezTo>
                <a:lnTo>
                  <a:pt x="0" y="446449"/>
                </a:lnTo>
                <a:cubicBezTo>
                  <a:pt x="0" y="338250"/>
                  <a:pt x="88788" y="250151"/>
                  <a:pt x="197832" y="250151"/>
                </a:cubicBezTo>
                <a:lnTo>
                  <a:pt x="209902" y="250151"/>
                </a:lnTo>
                <a:lnTo>
                  <a:pt x="209844" y="244812"/>
                </a:lnTo>
                <a:cubicBezTo>
                  <a:pt x="284839" y="243950"/>
                  <a:pt x="405521" y="202142"/>
                  <a:pt x="405521" y="202142"/>
                </a:cubicBezTo>
                <a:lnTo>
                  <a:pt x="405521" y="178006"/>
                </a:lnTo>
                <a:cubicBezTo>
                  <a:pt x="405521" y="79737"/>
                  <a:pt x="485688" y="0"/>
                  <a:pt x="583958" y="0"/>
                </a:cubicBezTo>
                <a:close/>
              </a:path>
            </a:pathLst>
          </a:custGeom>
          <a:noFill/>
          <a:ln>
            <a:noFill/>
          </a:ln>
        </p:spPr>
      </p:pic>
      <p:pic>
        <p:nvPicPr>
          <p:cNvPr id="160" name="Google Shape;160;p26"/>
          <p:cNvPicPr preferRelativeResize="0"/>
          <p:nvPr/>
        </p:nvPicPr>
        <p:blipFill rotWithShape="1">
          <a:blip r:embed="rId6">
            <a:alphaModFix/>
          </a:blip>
          <a:srcRect b="0" l="0" r="0" t="0"/>
          <a:stretch/>
        </p:blipFill>
        <p:spPr>
          <a:xfrm>
            <a:off x="1506296" y="2319934"/>
            <a:ext cx="7119229" cy="1734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txBox="1"/>
          <p:nvPr>
            <p:ph type="title"/>
          </p:nvPr>
        </p:nvSpPr>
        <p:spPr>
          <a:xfrm>
            <a:off x="764676" y="2235600"/>
            <a:ext cx="3653700" cy="21624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15000"/>
              <a:buNone/>
            </a:pPr>
            <a:r>
              <a:rPr lang="en"/>
              <a:t>01</a:t>
            </a:r>
            <a:endParaRPr/>
          </a:p>
        </p:txBody>
      </p:sp>
      <p:sp>
        <p:nvSpPr>
          <p:cNvPr id="166" name="Google Shape;166;p27"/>
          <p:cNvSpPr txBox="1"/>
          <p:nvPr>
            <p:ph idx="1" type="subTitle"/>
          </p:nvPr>
        </p:nvSpPr>
        <p:spPr>
          <a:xfrm>
            <a:off x="4841901" y="2031800"/>
            <a:ext cx="55269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3600"/>
              <a:buNone/>
            </a:pPr>
            <a:r>
              <a:rPr b="0" lang="en" sz="4000">
                <a:solidFill>
                  <a:schemeClr val="accent4"/>
                </a:solidFill>
                <a:latin typeface="Chelsea Market"/>
                <a:ea typeface="Chelsea Market"/>
                <a:cs typeface="Chelsea Market"/>
                <a:sym typeface="Chelsea Market"/>
              </a:rPr>
              <a:t>We will talk about this first.</a:t>
            </a:r>
            <a:endParaRPr b="0" sz="4000">
              <a:solidFill>
                <a:schemeClr val="accent4"/>
              </a:solidFill>
              <a:latin typeface="Chelsea Market"/>
              <a:ea typeface="Chelsea Market"/>
              <a:cs typeface="Chelsea Market"/>
              <a:sym typeface="Chelsea Market"/>
            </a:endParaRPr>
          </a:p>
        </p:txBody>
      </p:sp>
      <p:sp>
        <p:nvSpPr>
          <p:cNvPr id="167" name="Google Shape;167;p27"/>
          <p:cNvSpPr txBox="1"/>
          <p:nvPr>
            <p:ph idx="2" type="body"/>
          </p:nvPr>
        </p:nvSpPr>
        <p:spPr>
          <a:xfrm>
            <a:off x="4893920" y="3435300"/>
            <a:ext cx="5517900" cy="2075100"/>
          </a:xfrm>
          <a:prstGeom prst="rect">
            <a:avLst/>
          </a:prstGeom>
          <a:noFill/>
          <a:ln>
            <a:noFill/>
          </a:ln>
        </p:spPr>
        <p:txBody>
          <a:bodyPr anchorCtr="0" anchor="ctr" bIns="121900" lIns="121900" spcFirstLastPara="1" rIns="121900" wrap="square" tIns="121900">
            <a:noAutofit/>
          </a:bodyPr>
          <a:lstStyle/>
          <a:p>
            <a:pPr indent="0" lvl="0" marL="0" rtl="0" algn="l">
              <a:lnSpc>
                <a:spcPct val="115000"/>
              </a:lnSpc>
              <a:spcBef>
                <a:spcPts val="0"/>
              </a:spcBef>
              <a:spcAft>
                <a:spcPts val="0"/>
              </a:spcAft>
              <a:buSzPts val="1900"/>
              <a:buNone/>
            </a:pPr>
            <a:r>
              <a:rPr lang="en"/>
              <a:t>Add a brief introduction of your section here.</a:t>
            </a:r>
            <a:endParaRPr/>
          </a:p>
          <a:p>
            <a:pPr indent="0" lvl="0" marL="0" rtl="0" algn="l">
              <a:lnSpc>
                <a:spcPct val="115000"/>
              </a:lnSpc>
              <a:spcBef>
                <a:spcPts val="2100"/>
              </a:spcBef>
              <a:spcAft>
                <a:spcPts val="2100"/>
              </a:spcAft>
              <a:buSzPts val="1900"/>
              <a:buNone/>
            </a:pPr>
            <a:r>
              <a:rPr lang="en"/>
              <a:t>Let’s dive in and get to know some interesting facts about animals!</a:t>
            </a:r>
            <a:endParaRPr/>
          </a:p>
        </p:txBody>
      </p:sp>
      <p:pic>
        <p:nvPicPr>
          <p:cNvPr descr="A picture containing accessory&#10;&#10;Description automatically generated" id="168" name="Google Shape;168;p27"/>
          <p:cNvPicPr preferRelativeResize="0"/>
          <p:nvPr/>
        </p:nvPicPr>
        <p:blipFill rotWithShape="1">
          <a:blip r:embed="rId3">
            <a:alphaModFix/>
          </a:blip>
          <a:srcRect b="0" l="0" r="0" t="0"/>
          <a:stretch/>
        </p:blipFill>
        <p:spPr>
          <a:xfrm rot="-4533881">
            <a:off x="1070370" y="1634463"/>
            <a:ext cx="2953886" cy="297760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28"/>
          <p:cNvSpPr txBox="1"/>
          <p:nvPr>
            <p:ph type="title"/>
          </p:nvPr>
        </p:nvSpPr>
        <p:spPr>
          <a:xfrm>
            <a:off x="3235000" y="898175"/>
            <a:ext cx="55815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4000"/>
              <a:t>Did you know?</a:t>
            </a:r>
            <a:endParaRPr sz="4000"/>
          </a:p>
        </p:txBody>
      </p:sp>
      <p:sp>
        <p:nvSpPr>
          <p:cNvPr id="174" name="Google Shape;174;p28"/>
          <p:cNvSpPr txBox="1"/>
          <p:nvPr>
            <p:ph idx="1" type="subTitle"/>
          </p:nvPr>
        </p:nvSpPr>
        <p:spPr>
          <a:xfrm>
            <a:off x="3877875" y="2024175"/>
            <a:ext cx="2947500" cy="576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sz="2000"/>
              <a:t>Elephants and storms.</a:t>
            </a:r>
            <a:endParaRPr sz="2000"/>
          </a:p>
        </p:txBody>
      </p:sp>
      <p:sp>
        <p:nvSpPr>
          <p:cNvPr id="175" name="Google Shape;175;p28"/>
          <p:cNvSpPr txBox="1"/>
          <p:nvPr>
            <p:ph idx="2" type="body"/>
          </p:nvPr>
        </p:nvSpPr>
        <p:spPr>
          <a:xfrm>
            <a:off x="4841850" y="2902475"/>
            <a:ext cx="6229500" cy="3066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elephants can sense storms?</a:t>
            </a:r>
            <a:endParaRPr/>
          </a:p>
          <a:p>
            <a:pPr indent="0" lvl="0" marL="0" rtl="0" algn="l">
              <a:lnSpc>
                <a:spcPct val="115000"/>
              </a:lnSpc>
              <a:spcBef>
                <a:spcPts val="2100"/>
              </a:spcBef>
              <a:spcAft>
                <a:spcPts val="2100"/>
              </a:spcAft>
              <a:buSzPts val="1900"/>
              <a:buNone/>
            </a:pPr>
            <a:r>
              <a:rPr lang="en"/>
              <a:t>Elephants may be able to detect a thunderstorm from hundreds of miles away, and will head towards it, looking for water. </a:t>
            </a:r>
            <a:endParaRPr/>
          </a:p>
        </p:txBody>
      </p:sp>
      <p:grpSp>
        <p:nvGrpSpPr>
          <p:cNvPr id="176" name="Google Shape;176;p28"/>
          <p:cNvGrpSpPr/>
          <p:nvPr/>
        </p:nvGrpSpPr>
        <p:grpSpPr>
          <a:xfrm rot="918571">
            <a:off x="1081511" y="3409664"/>
            <a:ext cx="2385249" cy="2516268"/>
            <a:chOff x="2368761" y="841731"/>
            <a:chExt cx="3148926" cy="3321893"/>
          </a:xfrm>
        </p:grpSpPr>
        <p:sp>
          <p:nvSpPr>
            <p:cNvPr id="177" name="Google Shape;177;p28"/>
            <p:cNvSpPr/>
            <p:nvPr/>
          </p:nvSpPr>
          <p:spPr>
            <a:xfrm rot="-5400000">
              <a:off x="2281268" y="934270"/>
              <a:ext cx="3321893" cy="3136815"/>
            </a:xfrm>
            <a:custGeom>
              <a:rect b="b" l="l" r="r" t="t"/>
              <a:pathLst>
                <a:path extrusionOk="0" h="3136815" w="3321893">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rotWithShape="0" algn="bl" dir="5400000" dist="19050">
                <a:srgbClr val="000000">
                  <a:alpha val="29019"/>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8" name="Google Shape;178;p28"/>
            <p:cNvSpPr/>
            <p:nvPr/>
          </p:nvSpPr>
          <p:spPr>
            <a:xfrm rot="-5400000">
              <a:off x="2321639" y="901972"/>
              <a:ext cx="3243170" cy="3148926"/>
            </a:xfrm>
            <a:custGeom>
              <a:rect b="b" l="l" r="r" t="t"/>
              <a:pathLst>
                <a:path extrusionOk="0" h="3148926" w="324317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 sz="1800" u="none" cap="none" strike="noStrike">
                  <a:solidFill>
                    <a:srgbClr val="000000"/>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grpSp>
      <p:sp>
        <p:nvSpPr>
          <p:cNvPr id="179" name="Google Shape;179;p28"/>
          <p:cNvSpPr/>
          <p:nvPr/>
        </p:nvSpPr>
        <p:spPr>
          <a:xfrm>
            <a:off x="1862977" y="851054"/>
            <a:ext cx="236191" cy="881253"/>
          </a:xfrm>
          <a:custGeom>
            <a:rect b="b" l="l" r="r" t="t"/>
            <a:pathLst>
              <a:path extrusionOk="0" h="1958339" w="521969">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352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0" name="Google Shape;180;p28"/>
          <p:cNvPicPr preferRelativeResize="0"/>
          <p:nvPr/>
        </p:nvPicPr>
        <p:blipFill rotWithShape="1">
          <a:blip r:embed="rId3">
            <a:alphaModFix/>
          </a:blip>
          <a:srcRect b="0" l="0" r="0" t="0"/>
          <a:stretch/>
        </p:blipFill>
        <p:spPr>
          <a:xfrm>
            <a:off x="627415" y="3540266"/>
            <a:ext cx="3378575" cy="2255133"/>
          </a:xfrm>
          <a:prstGeom prst="rect">
            <a:avLst/>
          </a:prstGeom>
          <a:noFill/>
          <a:ln>
            <a:noFill/>
          </a:ln>
          <a:effectLst>
            <a:outerShdw blurRad="50800" rotWithShape="0" algn="tl" dir="2700000" dist="12700">
              <a:srgbClr val="000000">
                <a:alpha val="40000"/>
              </a:srgbClr>
            </a:outerShdw>
          </a:effectLst>
        </p:spPr>
      </p:pic>
      <p:sp>
        <p:nvSpPr>
          <p:cNvPr id="181" name="Google Shape;181;p28"/>
          <p:cNvSpPr/>
          <p:nvPr/>
        </p:nvSpPr>
        <p:spPr>
          <a:xfrm rot="8335811">
            <a:off x="299788" y="3444541"/>
            <a:ext cx="1777922"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28"/>
          <p:cNvSpPr/>
          <p:nvPr/>
        </p:nvSpPr>
        <p:spPr>
          <a:xfrm rot="8335811">
            <a:off x="2912363" y="5451991"/>
            <a:ext cx="1777922" cy="480542"/>
          </a:xfrm>
          <a:custGeom>
            <a:rect b="b" l="l" r="r" t="t"/>
            <a:pathLst>
              <a:path extrusionOk="0" h="1673412" w="7659384">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196"/>
            </a:schemeClr>
          </a:solidFill>
          <a:ln>
            <a:noFill/>
          </a:ln>
        </p:spPr>
        <p:txBody>
          <a:bodyPr anchorCtr="0" anchor="ctr" bIns="122825" lIns="245700" spcFirstLastPara="1" rIns="245700" wrap="square" tIns="1228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A black and white outline of a city&#10;&#10;Description automatically generated with medium confidence" id="183" name="Google Shape;183;p28"/>
          <p:cNvPicPr preferRelativeResize="0"/>
          <p:nvPr/>
        </p:nvPicPr>
        <p:blipFill rotWithShape="1">
          <a:blip r:embed="rId4">
            <a:alphaModFix/>
          </a:blip>
          <a:srcRect b="33970" l="36449" r="45730" t="26820"/>
          <a:stretch/>
        </p:blipFill>
        <p:spPr>
          <a:xfrm>
            <a:off x="1818520" y="597340"/>
            <a:ext cx="1320553" cy="1265866"/>
          </a:xfrm>
          <a:custGeom>
            <a:rect b="b" l="l" r="r" t="t"/>
            <a:pathLst>
              <a:path extrusionOk="0" h="1265866" w="1320553">
                <a:moveTo>
                  <a:pt x="583958" y="0"/>
                </a:moveTo>
                <a:cubicBezTo>
                  <a:pt x="624904" y="0"/>
                  <a:pt x="663694" y="13792"/>
                  <a:pt x="695589" y="40084"/>
                </a:cubicBezTo>
                <a:lnTo>
                  <a:pt x="1255035" y="495227"/>
                </a:lnTo>
                <a:cubicBezTo>
                  <a:pt x="1296842" y="529276"/>
                  <a:pt x="1320979" y="579273"/>
                  <a:pt x="1320548" y="633149"/>
                </a:cubicBezTo>
                <a:cubicBezTo>
                  <a:pt x="1320548" y="687024"/>
                  <a:pt x="1296842" y="737021"/>
                  <a:pt x="1255035" y="771071"/>
                </a:cubicBezTo>
                <a:lnTo>
                  <a:pt x="695157" y="1225782"/>
                </a:lnTo>
                <a:cubicBezTo>
                  <a:pt x="662832" y="1252074"/>
                  <a:pt x="624472" y="1265866"/>
                  <a:pt x="583527" y="1265866"/>
                </a:cubicBezTo>
                <a:cubicBezTo>
                  <a:pt x="485258" y="1265866"/>
                  <a:pt x="405090" y="1186130"/>
                  <a:pt x="405090" y="1088292"/>
                </a:cubicBezTo>
                <a:cubicBezTo>
                  <a:pt x="330957" y="1124065"/>
                  <a:pt x="219327" y="1130961"/>
                  <a:pt x="219327" y="1130961"/>
                </a:cubicBezTo>
                <a:lnTo>
                  <a:pt x="219310" y="1129432"/>
                </a:lnTo>
                <a:lnTo>
                  <a:pt x="197832" y="1129432"/>
                </a:lnTo>
                <a:cubicBezTo>
                  <a:pt x="88788" y="1129432"/>
                  <a:pt x="0" y="1041333"/>
                  <a:pt x="0" y="933134"/>
                </a:cubicBezTo>
                <a:lnTo>
                  <a:pt x="0" y="446449"/>
                </a:lnTo>
                <a:cubicBezTo>
                  <a:pt x="0" y="338250"/>
                  <a:pt x="88788" y="250151"/>
                  <a:pt x="197832" y="250151"/>
                </a:cubicBezTo>
                <a:lnTo>
                  <a:pt x="209902" y="250151"/>
                </a:lnTo>
                <a:lnTo>
                  <a:pt x="209844" y="244812"/>
                </a:lnTo>
                <a:cubicBezTo>
                  <a:pt x="284839" y="243950"/>
                  <a:pt x="405521" y="202142"/>
                  <a:pt x="405521" y="202142"/>
                </a:cubicBezTo>
                <a:lnTo>
                  <a:pt x="405521" y="178006"/>
                </a:lnTo>
                <a:cubicBezTo>
                  <a:pt x="405521" y="79737"/>
                  <a:pt x="485688" y="0"/>
                  <a:pt x="583958" y="0"/>
                </a:cubicBezTo>
                <a:close/>
              </a:path>
            </a:pathLst>
          </a:custGeom>
          <a:noFill/>
          <a:ln>
            <a:noFill/>
          </a:ln>
        </p:spPr>
      </p:pic>
      <p:pic>
        <p:nvPicPr>
          <p:cNvPr id="184" name="Google Shape;184;p28"/>
          <p:cNvPicPr preferRelativeResize="0"/>
          <p:nvPr/>
        </p:nvPicPr>
        <p:blipFill rotWithShape="1">
          <a:blip r:embed="rId5">
            <a:alphaModFix/>
          </a:blip>
          <a:srcRect b="0" l="0" r="0" t="0"/>
          <a:stretch/>
        </p:blipFill>
        <p:spPr>
          <a:xfrm>
            <a:off x="4006002" y="2512496"/>
            <a:ext cx="2743201" cy="1734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txBox="1"/>
          <p:nvPr>
            <p:ph type="title"/>
          </p:nvPr>
        </p:nvSpPr>
        <p:spPr>
          <a:xfrm>
            <a:off x="1279750" y="689700"/>
            <a:ext cx="9090900" cy="10326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sz="4000"/>
              <a:t>Did you know?</a:t>
            </a:r>
            <a:endParaRPr sz="4000"/>
          </a:p>
        </p:txBody>
      </p:sp>
      <p:sp>
        <p:nvSpPr>
          <p:cNvPr id="190" name="Google Shape;190;p29"/>
          <p:cNvSpPr txBox="1"/>
          <p:nvPr>
            <p:ph idx="4" type="body"/>
          </p:nvPr>
        </p:nvSpPr>
        <p:spPr>
          <a:xfrm>
            <a:off x="6727516" y="3006059"/>
            <a:ext cx="3570300" cy="2820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1600"/>
              <a:t>Did you know that a cat uses its whiskers as feelers to determine if a space is too small to squeeze through?</a:t>
            </a:r>
            <a:endParaRPr sz="1600"/>
          </a:p>
          <a:p>
            <a:pPr indent="0" lvl="0" marL="0" rtl="0" algn="l">
              <a:lnSpc>
                <a:spcPct val="115000"/>
              </a:lnSpc>
              <a:spcBef>
                <a:spcPts val="2100"/>
              </a:spcBef>
              <a:spcAft>
                <a:spcPts val="2100"/>
              </a:spcAft>
              <a:buSzPts val="1900"/>
              <a:buNone/>
            </a:pPr>
            <a:r>
              <a:rPr lang="en" sz="1600"/>
              <a:t>Also, cats love to sleep. A fifteen-year-old cat has probably spent ten years of its life sleeping.</a:t>
            </a:r>
            <a:endParaRPr sz="1600"/>
          </a:p>
        </p:txBody>
      </p:sp>
      <p:sp>
        <p:nvSpPr>
          <p:cNvPr id="191" name="Google Shape;191;p29"/>
          <p:cNvSpPr txBox="1"/>
          <p:nvPr>
            <p:ph idx="3" type="body"/>
          </p:nvPr>
        </p:nvSpPr>
        <p:spPr>
          <a:xfrm>
            <a:off x="1769845" y="2947766"/>
            <a:ext cx="3570000" cy="2820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1600"/>
              <a:t>Did you know that dogs can smell your feelings?</a:t>
            </a:r>
            <a:endParaRPr sz="1600"/>
          </a:p>
          <a:p>
            <a:pPr indent="0" lvl="0" marL="0" rtl="0" algn="l">
              <a:lnSpc>
                <a:spcPct val="115000"/>
              </a:lnSpc>
              <a:spcBef>
                <a:spcPts val="2100"/>
              </a:spcBef>
              <a:spcAft>
                <a:spcPts val="0"/>
              </a:spcAft>
              <a:buSzPts val="1900"/>
              <a:buNone/>
            </a:pPr>
            <a:r>
              <a:rPr lang="en" sz="1600"/>
              <a:t>Dogs can pick up on subtle changes in your scent, which can help him figure out how you are feeling, such as by smelling your perspiration when you become nervous or fearful.</a:t>
            </a:r>
            <a:endParaRPr sz="1600"/>
          </a:p>
          <a:p>
            <a:pPr indent="0" lvl="0" marL="0" rtl="0" algn="l">
              <a:lnSpc>
                <a:spcPct val="115000"/>
              </a:lnSpc>
              <a:spcBef>
                <a:spcPts val="2100"/>
              </a:spcBef>
              <a:spcAft>
                <a:spcPts val="2100"/>
              </a:spcAft>
              <a:buSzPts val="1900"/>
              <a:buNone/>
            </a:pPr>
            <a:r>
              <a:t/>
            </a:r>
            <a:endParaRPr sz="1600"/>
          </a:p>
        </p:txBody>
      </p:sp>
      <p:sp>
        <p:nvSpPr>
          <p:cNvPr id="192" name="Google Shape;192;p29"/>
          <p:cNvSpPr txBox="1"/>
          <p:nvPr>
            <p:ph idx="1" type="subTitle"/>
          </p:nvPr>
        </p:nvSpPr>
        <p:spPr>
          <a:xfrm>
            <a:off x="1838766" y="2288015"/>
            <a:ext cx="3608700" cy="442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Clr>
                <a:srgbClr val="000000"/>
              </a:buClr>
              <a:buSzPts val="2100"/>
              <a:buFont typeface="Arial"/>
              <a:buNone/>
            </a:pPr>
            <a:r>
              <a:rPr lang="en"/>
              <a:t>A man's best friend...</a:t>
            </a:r>
            <a:endParaRPr/>
          </a:p>
        </p:txBody>
      </p:sp>
      <p:sp>
        <p:nvSpPr>
          <p:cNvPr id="193" name="Google Shape;193;p29"/>
          <p:cNvSpPr txBox="1"/>
          <p:nvPr>
            <p:ph idx="2" type="subTitle"/>
          </p:nvPr>
        </p:nvSpPr>
        <p:spPr>
          <a:xfrm>
            <a:off x="6762119" y="2303312"/>
            <a:ext cx="3608700" cy="442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Mmm, can I fit in?...</a:t>
            </a:r>
            <a:endParaRPr/>
          </a:p>
        </p:txBody>
      </p:sp>
      <p:grpSp>
        <p:nvGrpSpPr>
          <p:cNvPr id="194" name="Google Shape;194;p29"/>
          <p:cNvGrpSpPr/>
          <p:nvPr/>
        </p:nvGrpSpPr>
        <p:grpSpPr>
          <a:xfrm>
            <a:off x="1336523" y="2029535"/>
            <a:ext cx="4560657" cy="3907610"/>
            <a:chOff x="1017885" y="2820184"/>
            <a:chExt cx="3386040" cy="2926172"/>
          </a:xfrm>
        </p:grpSpPr>
        <p:pic>
          <p:nvPicPr>
            <p:cNvPr id="195" name="Google Shape;195;p29"/>
            <p:cNvPicPr preferRelativeResize="0"/>
            <p:nvPr/>
          </p:nvPicPr>
          <p:blipFill rotWithShape="1">
            <a:blip r:embed="rId3">
              <a:alphaModFix/>
            </a:blip>
            <a:srcRect b="0" l="0" r="0" t="0"/>
            <a:stretch/>
          </p:blipFill>
          <p:spPr>
            <a:xfrm flipH="1" rot="10800000">
              <a:off x="1199926" y="5538246"/>
              <a:ext cx="3203999" cy="208110"/>
            </a:xfrm>
            <a:prstGeom prst="rect">
              <a:avLst/>
            </a:prstGeom>
            <a:noFill/>
            <a:ln>
              <a:noFill/>
            </a:ln>
          </p:spPr>
        </p:pic>
        <p:pic>
          <p:nvPicPr>
            <p:cNvPr id="196" name="Google Shape;196;p29"/>
            <p:cNvPicPr preferRelativeResize="0"/>
            <p:nvPr/>
          </p:nvPicPr>
          <p:blipFill rotWithShape="1">
            <a:blip r:embed="rId3">
              <a:alphaModFix/>
            </a:blip>
            <a:srcRect b="0" l="0" r="0" t="0"/>
            <a:stretch/>
          </p:blipFill>
          <p:spPr>
            <a:xfrm flipH="1" rot="10800000">
              <a:off x="1064808" y="2820184"/>
              <a:ext cx="3203999" cy="208110"/>
            </a:xfrm>
            <a:prstGeom prst="rect">
              <a:avLst/>
            </a:prstGeom>
            <a:noFill/>
            <a:ln>
              <a:noFill/>
            </a:ln>
          </p:spPr>
        </p:pic>
        <p:pic>
          <p:nvPicPr>
            <p:cNvPr id="197" name="Google Shape;197;p29"/>
            <p:cNvPicPr preferRelativeResize="0"/>
            <p:nvPr/>
          </p:nvPicPr>
          <p:blipFill rotWithShape="1">
            <a:blip r:embed="rId3">
              <a:alphaModFix/>
            </a:blip>
            <a:srcRect b="0" l="0" r="0" t="0"/>
            <a:stretch/>
          </p:blipFill>
          <p:spPr>
            <a:xfrm flipH="1" rot="5400000">
              <a:off x="-305220" y="4165077"/>
              <a:ext cx="2830033" cy="183823"/>
            </a:xfrm>
            <a:prstGeom prst="rect">
              <a:avLst/>
            </a:prstGeom>
            <a:noFill/>
            <a:ln>
              <a:noFill/>
            </a:ln>
          </p:spPr>
        </p:pic>
        <p:pic>
          <p:nvPicPr>
            <p:cNvPr id="198" name="Google Shape;198;p29"/>
            <p:cNvPicPr preferRelativeResize="0"/>
            <p:nvPr/>
          </p:nvPicPr>
          <p:blipFill rotWithShape="1">
            <a:blip r:embed="rId3">
              <a:alphaModFix/>
            </a:blip>
            <a:srcRect b="0" l="0" r="0" t="0"/>
            <a:stretch/>
          </p:blipFill>
          <p:spPr>
            <a:xfrm flipH="1" rot="5400000">
              <a:off x="2816624" y="4190215"/>
              <a:ext cx="2830033" cy="183823"/>
            </a:xfrm>
            <a:prstGeom prst="rect">
              <a:avLst/>
            </a:prstGeom>
            <a:noFill/>
            <a:ln>
              <a:noFill/>
            </a:ln>
          </p:spPr>
        </p:pic>
      </p:grpSp>
      <p:grpSp>
        <p:nvGrpSpPr>
          <p:cNvPr id="199" name="Google Shape;199;p29"/>
          <p:cNvGrpSpPr/>
          <p:nvPr/>
        </p:nvGrpSpPr>
        <p:grpSpPr>
          <a:xfrm>
            <a:off x="6294621" y="1953236"/>
            <a:ext cx="4341580" cy="3907610"/>
            <a:chOff x="1017885" y="2820184"/>
            <a:chExt cx="3386040" cy="2926172"/>
          </a:xfrm>
        </p:grpSpPr>
        <p:pic>
          <p:nvPicPr>
            <p:cNvPr id="200" name="Google Shape;200;p29"/>
            <p:cNvPicPr preferRelativeResize="0"/>
            <p:nvPr/>
          </p:nvPicPr>
          <p:blipFill rotWithShape="1">
            <a:blip r:embed="rId4">
              <a:alphaModFix/>
            </a:blip>
            <a:srcRect b="0" l="0" r="0" t="0"/>
            <a:stretch/>
          </p:blipFill>
          <p:spPr>
            <a:xfrm flipH="1" rot="10800000">
              <a:off x="1199926" y="5538246"/>
              <a:ext cx="3203999" cy="208110"/>
            </a:xfrm>
            <a:prstGeom prst="rect">
              <a:avLst/>
            </a:prstGeom>
            <a:noFill/>
            <a:ln>
              <a:noFill/>
            </a:ln>
          </p:spPr>
        </p:pic>
        <p:pic>
          <p:nvPicPr>
            <p:cNvPr id="201" name="Google Shape;201;p29"/>
            <p:cNvPicPr preferRelativeResize="0"/>
            <p:nvPr/>
          </p:nvPicPr>
          <p:blipFill rotWithShape="1">
            <a:blip r:embed="rId4">
              <a:alphaModFix/>
            </a:blip>
            <a:srcRect b="0" l="0" r="0" t="0"/>
            <a:stretch/>
          </p:blipFill>
          <p:spPr>
            <a:xfrm flipH="1" rot="10800000">
              <a:off x="1064808" y="2820184"/>
              <a:ext cx="3203999" cy="208110"/>
            </a:xfrm>
            <a:prstGeom prst="rect">
              <a:avLst/>
            </a:prstGeom>
            <a:noFill/>
            <a:ln>
              <a:noFill/>
            </a:ln>
          </p:spPr>
        </p:pic>
        <p:pic>
          <p:nvPicPr>
            <p:cNvPr id="202" name="Google Shape;202;p29"/>
            <p:cNvPicPr preferRelativeResize="0"/>
            <p:nvPr/>
          </p:nvPicPr>
          <p:blipFill rotWithShape="1">
            <a:blip r:embed="rId4">
              <a:alphaModFix/>
            </a:blip>
            <a:srcRect b="0" l="0" r="0" t="0"/>
            <a:stretch/>
          </p:blipFill>
          <p:spPr>
            <a:xfrm flipH="1" rot="5400000">
              <a:off x="-305220" y="4165077"/>
              <a:ext cx="2830033" cy="183823"/>
            </a:xfrm>
            <a:prstGeom prst="rect">
              <a:avLst/>
            </a:prstGeom>
            <a:noFill/>
            <a:ln>
              <a:noFill/>
            </a:ln>
          </p:spPr>
        </p:pic>
        <p:pic>
          <p:nvPicPr>
            <p:cNvPr id="203" name="Google Shape;203;p29"/>
            <p:cNvPicPr preferRelativeResize="0"/>
            <p:nvPr/>
          </p:nvPicPr>
          <p:blipFill rotWithShape="1">
            <a:blip r:embed="rId4">
              <a:alphaModFix/>
            </a:blip>
            <a:srcRect b="0" l="0" r="0" t="0"/>
            <a:stretch/>
          </p:blipFill>
          <p:spPr>
            <a:xfrm flipH="1" rot="5400000">
              <a:off x="2816624" y="4190215"/>
              <a:ext cx="2830033" cy="183823"/>
            </a:xfrm>
            <a:prstGeom prst="rect">
              <a:avLst/>
            </a:prstGeom>
            <a:noFill/>
            <a:ln>
              <a:noFill/>
            </a:ln>
          </p:spPr>
        </p:pic>
      </p:grpSp>
      <p:pic>
        <p:nvPicPr>
          <p:cNvPr id="204" name="Google Shape;204;p29"/>
          <p:cNvPicPr preferRelativeResize="0"/>
          <p:nvPr/>
        </p:nvPicPr>
        <p:blipFill rotWithShape="1">
          <a:blip r:embed="rId5">
            <a:alphaModFix/>
          </a:blip>
          <a:srcRect b="0" l="0" r="0" t="0"/>
          <a:stretch/>
        </p:blipFill>
        <p:spPr>
          <a:xfrm>
            <a:off x="2642226" y="1495088"/>
            <a:ext cx="7119229" cy="17345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0"/>
          <p:cNvSpPr txBox="1"/>
          <p:nvPr>
            <p:ph type="title"/>
          </p:nvPr>
        </p:nvSpPr>
        <p:spPr>
          <a:xfrm>
            <a:off x="1114000" y="1614290"/>
            <a:ext cx="100113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6000"/>
              <a:buNone/>
            </a:pPr>
            <a:r>
              <a:rPr lang="en"/>
              <a:t>“</a:t>
            </a:r>
            <a:r>
              <a:rPr lang="en" sz="4000"/>
              <a:t>Clearly, animals know more than we think, and think a great deal more than we know.</a:t>
            </a:r>
            <a:endParaRPr sz="4000"/>
          </a:p>
        </p:txBody>
      </p:sp>
      <p:sp>
        <p:nvSpPr>
          <p:cNvPr id="210" name="Google Shape;210;p30"/>
          <p:cNvSpPr txBox="1"/>
          <p:nvPr>
            <p:ph idx="1" type="subTitle"/>
          </p:nvPr>
        </p:nvSpPr>
        <p:spPr>
          <a:xfrm>
            <a:off x="3454049" y="5309875"/>
            <a:ext cx="8173913" cy="870300"/>
          </a:xfrm>
          <a:prstGeom prst="rect">
            <a:avLst/>
          </a:prstGeom>
          <a:noFill/>
          <a:ln>
            <a:noFill/>
          </a:ln>
        </p:spPr>
        <p:txBody>
          <a:bodyPr anchorCtr="0" anchor="b" bIns="121900" lIns="121900" spcFirstLastPara="1" rIns="121900" wrap="square" tIns="121900">
            <a:noAutofit/>
          </a:bodyPr>
          <a:lstStyle/>
          <a:p>
            <a:pPr indent="0" lvl="0" marL="457200" rtl="0" algn="r">
              <a:lnSpc>
                <a:spcPct val="100000"/>
              </a:lnSpc>
              <a:spcBef>
                <a:spcPts val="0"/>
              </a:spcBef>
              <a:spcAft>
                <a:spcPts val="0"/>
              </a:spcAft>
              <a:buSzPts val="1900"/>
              <a:buNone/>
            </a:pPr>
            <a:r>
              <a:rPr lang="en">
                <a:solidFill>
                  <a:schemeClr val="accent1"/>
                </a:solidFill>
              </a:rPr>
              <a:t>― Irene M. Pepperberg</a:t>
            </a:r>
            <a:endParaRPr>
              <a:solidFill>
                <a:schemeClr val="accent1"/>
              </a:solidFill>
            </a:endParaRPr>
          </a:p>
        </p:txBody>
      </p:sp>
      <p:grpSp>
        <p:nvGrpSpPr>
          <p:cNvPr id="211" name="Google Shape;211;p30"/>
          <p:cNvGrpSpPr/>
          <p:nvPr/>
        </p:nvGrpSpPr>
        <p:grpSpPr>
          <a:xfrm>
            <a:off x="532409" y="1542851"/>
            <a:ext cx="11373646" cy="3689025"/>
            <a:chOff x="1017886" y="2820184"/>
            <a:chExt cx="3386040" cy="2900233"/>
          </a:xfrm>
        </p:grpSpPr>
        <p:pic>
          <p:nvPicPr>
            <p:cNvPr id="212" name="Google Shape;212;p30"/>
            <p:cNvPicPr preferRelativeResize="0"/>
            <p:nvPr/>
          </p:nvPicPr>
          <p:blipFill rotWithShape="1">
            <a:blip r:embed="rId3">
              <a:alphaModFix/>
            </a:blip>
            <a:srcRect b="0" l="0" r="0" t="0"/>
            <a:stretch/>
          </p:blipFill>
          <p:spPr>
            <a:xfrm flipH="1" rot="10800000">
              <a:off x="1083899" y="5538245"/>
              <a:ext cx="3320027" cy="182172"/>
            </a:xfrm>
            <a:prstGeom prst="rect">
              <a:avLst/>
            </a:prstGeom>
            <a:noFill/>
            <a:ln>
              <a:noFill/>
            </a:ln>
          </p:spPr>
        </p:pic>
        <p:pic>
          <p:nvPicPr>
            <p:cNvPr id="213" name="Google Shape;213;p30"/>
            <p:cNvPicPr preferRelativeResize="0"/>
            <p:nvPr/>
          </p:nvPicPr>
          <p:blipFill rotWithShape="1">
            <a:blip r:embed="rId3">
              <a:alphaModFix/>
            </a:blip>
            <a:srcRect b="0" l="0" r="0" t="0"/>
            <a:stretch/>
          </p:blipFill>
          <p:spPr>
            <a:xfrm flipH="1" rot="10800000">
              <a:off x="1064808" y="2820184"/>
              <a:ext cx="3204000" cy="208110"/>
            </a:xfrm>
            <a:prstGeom prst="rect">
              <a:avLst/>
            </a:prstGeom>
            <a:noFill/>
            <a:ln>
              <a:noFill/>
            </a:ln>
          </p:spPr>
        </p:pic>
        <p:pic>
          <p:nvPicPr>
            <p:cNvPr id="214" name="Google Shape;214;p30"/>
            <p:cNvPicPr preferRelativeResize="0"/>
            <p:nvPr/>
          </p:nvPicPr>
          <p:blipFill rotWithShape="1">
            <a:blip r:embed="rId3">
              <a:alphaModFix/>
            </a:blip>
            <a:srcRect b="0" l="0" r="0" t="0"/>
            <a:stretch/>
          </p:blipFill>
          <p:spPr>
            <a:xfrm flipH="1" rot="5400000">
              <a:off x="-370439" y="4230296"/>
              <a:ext cx="2830034" cy="53384"/>
            </a:xfrm>
            <a:prstGeom prst="rect">
              <a:avLst/>
            </a:prstGeom>
            <a:noFill/>
            <a:ln>
              <a:noFill/>
            </a:ln>
          </p:spPr>
        </p:pic>
        <p:pic>
          <p:nvPicPr>
            <p:cNvPr id="215" name="Google Shape;215;p30"/>
            <p:cNvPicPr preferRelativeResize="0"/>
            <p:nvPr/>
          </p:nvPicPr>
          <p:blipFill rotWithShape="1">
            <a:blip r:embed="rId3">
              <a:alphaModFix/>
            </a:blip>
            <a:srcRect b="0" l="0" r="0" t="0"/>
            <a:stretch/>
          </p:blipFill>
          <p:spPr>
            <a:xfrm flipH="1" rot="5400000">
              <a:off x="2872948" y="4246539"/>
              <a:ext cx="2830034" cy="71175"/>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1"/>
          <p:cNvSpPr txBox="1"/>
          <p:nvPr>
            <p:ph type="title"/>
          </p:nvPr>
        </p:nvSpPr>
        <p:spPr>
          <a:xfrm>
            <a:off x="2489950" y="1139344"/>
            <a:ext cx="5283000" cy="8898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4000"/>
              <a:t>Did you know?</a:t>
            </a:r>
            <a:endParaRPr sz="4000"/>
          </a:p>
        </p:txBody>
      </p:sp>
      <p:sp>
        <p:nvSpPr>
          <p:cNvPr id="221" name="Google Shape;221;p31"/>
          <p:cNvSpPr txBox="1"/>
          <p:nvPr>
            <p:ph idx="1" type="subTitle"/>
          </p:nvPr>
        </p:nvSpPr>
        <p:spPr>
          <a:xfrm>
            <a:off x="1235392" y="3262364"/>
            <a:ext cx="27672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Pandas don’t hibernate.</a:t>
            </a:r>
            <a:endParaRPr/>
          </a:p>
        </p:txBody>
      </p:sp>
      <p:sp>
        <p:nvSpPr>
          <p:cNvPr id="222" name="Google Shape;222;p31"/>
          <p:cNvSpPr txBox="1"/>
          <p:nvPr>
            <p:ph idx="5" type="body"/>
          </p:nvPr>
        </p:nvSpPr>
        <p:spPr>
          <a:xfrm>
            <a:off x="4634739" y="4005089"/>
            <a:ext cx="2767200" cy="1497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sz="1200"/>
              <a:t>It is estimated that more than 50 million kangaroos live there. They are Australia’s national symbol and appear on postage stamps, coins, and airplanes.</a:t>
            </a:r>
            <a:endParaRPr sz="1200"/>
          </a:p>
          <a:p>
            <a:pPr indent="0" lvl="0" marL="0" rtl="0" algn="l">
              <a:lnSpc>
                <a:spcPct val="115000"/>
              </a:lnSpc>
              <a:spcBef>
                <a:spcPts val="2100"/>
              </a:spcBef>
              <a:spcAft>
                <a:spcPts val="0"/>
              </a:spcAft>
              <a:buSzPts val="1400"/>
              <a:buNone/>
            </a:pPr>
            <a:r>
              <a:t/>
            </a:r>
            <a:endParaRPr sz="1200"/>
          </a:p>
          <a:p>
            <a:pPr indent="0" lvl="0" marL="0" rtl="0" algn="l">
              <a:lnSpc>
                <a:spcPct val="115000"/>
              </a:lnSpc>
              <a:spcBef>
                <a:spcPts val="2100"/>
              </a:spcBef>
              <a:spcAft>
                <a:spcPts val="2100"/>
              </a:spcAft>
              <a:buSzPts val="1400"/>
              <a:buNone/>
            </a:pPr>
            <a:r>
              <a:t/>
            </a:r>
            <a:endParaRPr sz="1200"/>
          </a:p>
        </p:txBody>
      </p:sp>
      <p:sp>
        <p:nvSpPr>
          <p:cNvPr id="223" name="Google Shape;223;p31"/>
          <p:cNvSpPr txBox="1"/>
          <p:nvPr>
            <p:ph idx="2" type="subTitle"/>
          </p:nvPr>
        </p:nvSpPr>
        <p:spPr>
          <a:xfrm>
            <a:off x="4634742" y="2805164"/>
            <a:ext cx="27672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There are more kangaroos than humans in Australia.</a:t>
            </a:r>
            <a:endParaRPr/>
          </a:p>
        </p:txBody>
      </p:sp>
      <p:sp>
        <p:nvSpPr>
          <p:cNvPr id="224" name="Google Shape;224;p31"/>
          <p:cNvSpPr txBox="1"/>
          <p:nvPr>
            <p:ph idx="6" type="body"/>
          </p:nvPr>
        </p:nvSpPr>
        <p:spPr>
          <a:xfrm>
            <a:off x="8110289" y="4005089"/>
            <a:ext cx="2767200" cy="1450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sz="1200"/>
              <a:t>Koalas don’t have much energy and, when not feasting on leaves, they spend their time dozing in the branches. Believe it or not, they can sleep for up to 18 hours a day!</a:t>
            </a:r>
            <a:endParaRPr sz="1200"/>
          </a:p>
          <a:p>
            <a:pPr indent="0" lvl="0" marL="0" rtl="0" algn="l">
              <a:lnSpc>
                <a:spcPct val="115000"/>
              </a:lnSpc>
              <a:spcBef>
                <a:spcPts val="2100"/>
              </a:spcBef>
              <a:spcAft>
                <a:spcPts val="2100"/>
              </a:spcAft>
              <a:buSzPts val="1400"/>
              <a:buNone/>
            </a:pPr>
            <a:r>
              <a:t/>
            </a:r>
            <a:endParaRPr sz="1200"/>
          </a:p>
        </p:txBody>
      </p:sp>
      <p:sp>
        <p:nvSpPr>
          <p:cNvPr id="225" name="Google Shape;225;p31"/>
          <p:cNvSpPr txBox="1"/>
          <p:nvPr>
            <p:ph idx="3" type="subTitle"/>
          </p:nvPr>
        </p:nvSpPr>
        <p:spPr>
          <a:xfrm>
            <a:off x="8110292" y="3033764"/>
            <a:ext cx="27669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Koalas are even more lazy than cats.</a:t>
            </a:r>
            <a:endParaRPr/>
          </a:p>
        </p:txBody>
      </p:sp>
      <p:sp>
        <p:nvSpPr>
          <p:cNvPr id="226" name="Google Shape;226;p31"/>
          <p:cNvSpPr txBox="1"/>
          <p:nvPr>
            <p:ph idx="4" type="body"/>
          </p:nvPr>
        </p:nvSpPr>
        <p:spPr>
          <a:xfrm>
            <a:off x="1235389" y="4005114"/>
            <a:ext cx="2767200" cy="1497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sz="1200"/>
              <a:t>When winter approaches, they head lower down their mountain homes to warmer temperatures, where they continue to chomp away on bamboo!</a:t>
            </a:r>
            <a:endParaRPr sz="1200"/>
          </a:p>
        </p:txBody>
      </p:sp>
      <p:grpSp>
        <p:nvGrpSpPr>
          <p:cNvPr id="227" name="Google Shape;227;p31"/>
          <p:cNvGrpSpPr/>
          <p:nvPr/>
        </p:nvGrpSpPr>
        <p:grpSpPr>
          <a:xfrm>
            <a:off x="890624" y="2702348"/>
            <a:ext cx="3386040" cy="2926172"/>
            <a:chOff x="1017885" y="2820184"/>
            <a:chExt cx="3386040" cy="2926172"/>
          </a:xfrm>
        </p:grpSpPr>
        <p:pic>
          <p:nvPicPr>
            <p:cNvPr id="228" name="Google Shape;228;p31"/>
            <p:cNvPicPr preferRelativeResize="0"/>
            <p:nvPr/>
          </p:nvPicPr>
          <p:blipFill rotWithShape="1">
            <a:blip r:embed="rId3">
              <a:alphaModFix/>
            </a:blip>
            <a:srcRect b="0" l="0" r="0" t="0"/>
            <a:stretch/>
          </p:blipFill>
          <p:spPr>
            <a:xfrm flipH="1" rot="10800000">
              <a:off x="1199926" y="5538246"/>
              <a:ext cx="3204000" cy="208110"/>
            </a:xfrm>
            <a:prstGeom prst="rect">
              <a:avLst/>
            </a:prstGeom>
            <a:noFill/>
            <a:ln>
              <a:noFill/>
            </a:ln>
          </p:spPr>
        </p:pic>
        <p:pic>
          <p:nvPicPr>
            <p:cNvPr id="229" name="Google Shape;229;p31"/>
            <p:cNvPicPr preferRelativeResize="0"/>
            <p:nvPr/>
          </p:nvPicPr>
          <p:blipFill rotWithShape="1">
            <a:blip r:embed="rId3">
              <a:alphaModFix/>
            </a:blip>
            <a:srcRect b="0" l="0" r="0" t="0"/>
            <a:stretch/>
          </p:blipFill>
          <p:spPr>
            <a:xfrm flipH="1" rot="10800000">
              <a:off x="1064808" y="2820184"/>
              <a:ext cx="3204000" cy="208110"/>
            </a:xfrm>
            <a:prstGeom prst="rect">
              <a:avLst/>
            </a:prstGeom>
            <a:noFill/>
            <a:ln>
              <a:noFill/>
            </a:ln>
          </p:spPr>
        </p:pic>
        <p:pic>
          <p:nvPicPr>
            <p:cNvPr id="230" name="Google Shape;230;p31"/>
            <p:cNvPicPr preferRelativeResize="0"/>
            <p:nvPr/>
          </p:nvPicPr>
          <p:blipFill rotWithShape="1">
            <a:blip r:embed="rId3">
              <a:alphaModFix/>
            </a:blip>
            <a:srcRect b="0" l="0" r="0" t="0"/>
            <a:stretch/>
          </p:blipFill>
          <p:spPr>
            <a:xfrm flipH="1" rot="5400000">
              <a:off x="-305220" y="4165076"/>
              <a:ext cx="2830034" cy="183823"/>
            </a:xfrm>
            <a:prstGeom prst="rect">
              <a:avLst/>
            </a:prstGeom>
            <a:noFill/>
            <a:ln>
              <a:noFill/>
            </a:ln>
          </p:spPr>
        </p:pic>
        <p:pic>
          <p:nvPicPr>
            <p:cNvPr id="231" name="Google Shape;231;p31"/>
            <p:cNvPicPr preferRelativeResize="0"/>
            <p:nvPr/>
          </p:nvPicPr>
          <p:blipFill rotWithShape="1">
            <a:blip r:embed="rId3">
              <a:alphaModFix/>
            </a:blip>
            <a:srcRect b="0" l="0" r="0" t="0"/>
            <a:stretch/>
          </p:blipFill>
          <p:spPr>
            <a:xfrm flipH="1" rot="5400000">
              <a:off x="2816624" y="4190215"/>
              <a:ext cx="2830034" cy="183823"/>
            </a:xfrm>
            <a:prstGeom prst="rect">
              <a:avLst/>
            </a:prstGeom>
            <a:noFill/>
            <a:ln>
              <a:noFill/>
            </a:ln>
          </p:spPr>
        </p:pic>
      </p:grpSp>
      <p:grpSp>
        <p:nvGrpSpPr>
          <p:cNvPr id="232" name="Google Shape;232;p31"/>
          <p:cNvGrpSpPr/>
          <p:nvPr/>
        </p:nvGrpSpPr>
        <p:grpSpPr>
          <a:xfrm>
            <a:off x="4384827" y="2619078"/>
            <a:ext cx="3386040" cy="2926172"/>
            <a:chOff x="1017885" y="2820184"/>
            <a:chExt cx="3386040" cy="2926172"/>
          </a:xfrm>
        </p:grpSpPr>
        <p:pic>
          <p:nvPicPr>
            <p:cNvPr id="233" name="Google Shape;233;p31"/>
            <p:cNvPicPr preferRelativeResize="0"/>
            <p:nvPr/>
          </p:nvPicPr>
          <p:blipFill rotWithShape="1">
            <a:blip r:embed="rId4">
              <a:alphaModFix/>
            </a:blip>
            <a:srcRect b="0" l="0" r="0" t="0"/>
            <a:stretch/>
          </p:blipFill>
          <p:spPr>
            <a:xfrm flipH="1" rot="10800000">
              <a:off x="1199926" y="5538246"/>
              <a:ext cx="3204000" cy="208110"/>
            </a:xfrm>
            <a:prstGeom prst="rect">
              <a:avLst/>
            </a:prstGeom>
            <a:noFill/>
            <a:ln>
              <a:noFill/>
            </a:ln>
          </p:spPr>
        </p:pic>
        <p:pic>
          <p:nvPicPr>
            <p:cNvPr id="234" name="Google Shape;234;p31"/>
            <p:cNvPicPr preferRelativeResize="0"/>
            <p:nvPr/>
          </p:nvPicPr>
          <p:blipFill rotWithShape="1">
            <a:blip r:embed="rId4">
              <a:alphaModFix/>
            </a:blip>
            <a:srcRect b="0" l="0" r="0" t="0"/>
            <a:stretch/>
          </p:blipFill>
          <p:spPr>
            <a:xfrm flipH="1" rot="10800000">
              <a:off x="1064808" y="2820184"/>
              <a:ext cx="3204000" cy="208110"/>
            </a:xfrm>
            <a:prstGeom prst="rect">
              <a:avLst/>
            </a:prstGeom>
            <a:noFill/>
            <a:ln>
              <a:noFill/>
            </a:ln>
          </p:spPr>
        </p:pic>
        <p:pic>
          <p:nvPicPr>
            <p:cNvPr id="235" name="Google Shape;235;p31"/>
            <p:cNvPicPr preferRelativeResize="0"/>
            <p:nvPr/>
          </p:nvPicPr>
          <p:blipFill rotWithShape="1">
            <a:blip r:embed="rId4">
              <a:alphaModFix/>
            </a:blip>
            <a:srcRect b="0" l="0" r="0" t="0"/>
            <a:stretch/>
          </p:blipFill>
          <p:spPr>
            <a:xfrm flipH="1" rot="5400000">
              <a:off x="-305220" y="4165076"/>
              <a:ext cx="2830034" cy="183823"/>
            </a:xfrm>
            <a:prstGeom prst="rect">
              <a:avLst/>
            </a:prstGeom>
            <a:noFill/>
            <a:ln>
              <a:noFill/>
            </a:ln>
          </p:spPr>
        </p:pic>
        <p:pic>
          <p:nvPicPr>
            <p:cNvPr id="236" name="Google Shape;236;p31"/>
            <p:cNvPicPr preferRelativeResize="0"/>
            <p:nvPr/>
          </p:nvPicPr>
          <p:blipFill rotWithShape="1">
            <a:blip r:embed="rId4">
              <a:alphaModFix/>
            </a:blip>
            <a:srcRect b="0" l="0" r="0" t="0"/>
            <a:stretch/>
          </p:blipFill>
          <p:spPr>
            <a:xfrm flipH="1" rot="5400000">
              <a:off x="2816624" y="4190215"/>
              <a:ext cx="2830034" cy="183823"/>
            </a:xfrm>
            <a:prstGeom prst="rect">
              <a:avLst/>
            </a:prstGeom>
            <a:noFill/>
            <a:ln>
              <a:noFill/>
            </a:ln>
          </p:spPr>
        </p:pic>
      </p:grpSp>
      <p:grpSp>
        <p:nvGrpSpPr>
          <p:cNvPr id="237" name="Google Shape;237;p31"/>
          <p:cNvGrpSpPr/>
          <p:nvPr/>
        </p:nvGrpSpPr>
        <p:grpSpPr>
          <a:xfrm>
            <a:off x="7921449" y="2568802"/>
            <a:ext cx="3386040" cy="2926172"/>
            <a:chOff x="1017885" y="2820184"/>
            <a:chExt cx="3386040" cy="2926172"/>
          </a:xfrm>
        </p:grpSpPr>
        <p:pic>
          <p:nvPicPr>
            <p:cNvPr id="238" name="Google Shape;238;p31"/>
            <p:cNvPicPr preferRelativeResize="0"/>
            <p:nvPr/>
          </p:nvPicPr>
          <p:blipFill rotWithShape="1">
            <a:blip r:embed="rId5">
              <a:alphaModFix/>
            </a:blip>
            <a:srcRect b="0" l="0" r="0" t="0"/>
            <a:stretch/>
          </p:blipFill>
          <p:spPr>
            <a:xfrm flipH="1" rot="10800000">
              <a:off x="1199926" y="5538246"/>
              <a:ext cx="3204000" cy="208110"/>
            </a:xfrm>
            <a:prstGeom prst="rect">
              <a:avLst/>
            </a:prstGeom>
            <a:noFill/>
            <a:ln>
              <a:noFill/>
            </a:ln>
          </p:spPr>
        </p:pic>
        <p:pic>
          <p:nvPicPr>
            <p:cNvPr id="239" name="Google Shape;239;p31"/>
            <p:cNvPicPr preferRelativeResize="0"/>
            <p:nvPr/>
          </p:nvPicPr>
          <p:blipFill rotWithShape="1">
            <a:blip r:embed="rId5">
              <a:alphaModFix/>
            </a:blip>
            <a:srcRect b="0" l="0" r="0" t="0"/>
            <a:stretch/>
          </p:blipFill>
          <p:spPr>
            <a:xfrm flipH="1" rot="10800000">
              <a:off x="1064808" y="2820184"/>
              <a:ext cx="3204000" cy="208110"/>
            </a:xfrm>
            <a:prstGeom prst="rect">
              <a:avLst/>
            </a:prstGeom>
            <a:noFill/>
            <a:ln>
              <a:noFill/>
            </a:ln>
          </p:spPr>
        </p:pic>
        <p:pic>
          <p:nvPicPr>
            <p:cNvPr id="240" name="Google Shape;240;p31"/>
            <p:cNvPicPr preferRelativeResize="0"/>
            <p:nvPr/>
          </p:nvPicPr>
          <p:blipFill rotWithShape="1">
            <a:blip r:embed="rId5">
              <a:alphaModFix/>
            </a:blip>
            <a:srcRect b="0" l="0" r="0" t="0"/>
            <a:stretch/>
          </p:blipFill>
          <p:spPr>
            <a:xfrm flipH="1" rot="5400000">
              <a:off x="-305220" y="4165076"/>
              <a:ext cx="2830034" cy="183823"/>
            </a:xfrm>
            <a:prstGeom prst="rect">
              <a:avLst/>
            </a:prstGeom>
            <a:noFill/>
            <a:ln>
              <a:noFill/>
            </a:ln>
          </p:spPr>
        </p:pic>
        <p:pic>
          <p:nvPicPr>
            <p:cNvPr id="241" name="Google Shape;241;p31"/>
            <p:cNvPicPr preferRelativeResize="0"/>
            <p:nvPr/>
          </p:nvPicPr>
          <p:blipFill rotWithShape="1">
            <a:blip r:embed="rId5">
              <a:alphaModFix/>
            </a:blip>
            <a:srcRect b="0" l="0" r="0" t="0"/>
            <a:stretch/>
          </p:blipFill>
          <p:spPr>
            <a:xfrm flipH="1" rot="5400000">
              <a:off x="2816624" y="4190215"/>
              <a:ext cx="2830034" cy="183823"/>
            </a:xfrm>
            <a:prstGeom prst="rect">
              <a:avLst/>
            </a:prstGeom>
            <a:noFill/>
            <a:ln>
              <a:noFill/>
            </a:ln>
          </p:spPr>
        </p:pic>
      </p:grpSp>
      <p:pic>
        <p:nvPicPr>
          <p:cNvPr descr="A black and white outline of a city&#10;&#10;Description automatically generated with medium confidence" id="242" name="Google Shape;242;p31"/>
          <p:cNvPicPr preferRelativeResize="0"/>
          <p:nvPr/>
        </p:nvPicPr>
        <p:blipFill rotWithShape="1">
          <a:blip r:embed="rId6">
            <a:alphaModFix/>
          </a:blip>
          <a:srcRect b="33971" l="36449" r="45730" t="26820"/>
          <a:stretch/>
        </p:blipFill>
        <p:spPr>
          <a:xfrm>
            <a:off x="1380174" y="1120528"/>
            <a:ext cx="1009307" cy="967509"/>
          </a:xfrm>
          <a:custGeom>
            <a:rect b="b" l="l" r="r" t="t"/>
            <a:pathLst>
              <a:path extrusionOk="0" h="1265866" w="1320553">
                <a:moveTo>
                  <a:pt x="583958" y="0"/>
                </a:moveTo>
                <a:cubicBezTo>
                  <a:pt x="624904" y="0"/>
                  <a:pt x="663694" y="13792"/>
                  <a:pt x="695589" y="40084"/>
                </a:cubicBezTo>
                <a:lnTo>
                  <a:pt x="1255035" y="495227"/>
                </a:lnTo>
                <a:cubicBezTo>
                  <a:pt x="1296842" y="529276"/>
                  <a:pt x="1320979" y="579273"/>
                  <a:pt x="1320548" y="633149"/>
                </a:cubicBezTo>
                <a:cubicBezTo>
                  <a:pt x="1320548" y="687024"/>
                  <a:pt x="1296842" y="737021"/>
                  <a:pt x="1255035" y="771071"/>
                </a:cubicBezTo>
                <a:lnTo>
                  <a:pt x="695157" y="1225782"/>
                </a:lnTo>
                <a:cubicBezTo>
                  <a:pt x="662832" y="1252074"/>
                  <a:pt x="624472" y="1265866"/>
                  <a:pt x="583527" y="1265866"/>
                </a:cubicBezTo>
                <a:cubicBezTo>
                  <a:pt x="485258" y="1265866"/>
                  <a:pt x="405090" y="1186130"/>
                  <a:pt x="405090" y="1088292"/>
                </a:cubicBezTo>
                <a:cubicBezTo>
                  <a:pt x="330957" y="1124065"/>
                  <a:pt x="219327" y="1130961"/>
                  <a:pt x="219327" y="1130961"/>
                </a:cubicBezTo>
                <a:lnTo>
                  <a:pt x="219310" y="1129432"/>
                </a:lnTo>
                <a:lnTo>
                  <a:pt x="197832" y="1129432"/>
                </a:lnTo>
                <a:cubicBezTo>
                  <a:pt x="88788" y="1129432"/>
                  <a:pt x="0" y="1041333"/>
                  <a:pt x="0" y="933134"/>
                </a:cubicBezTo>
                <a:lnTo>
                  <a:pt x="0" y="446449"/>
                </a:lnTo>
                <a:cubicBezTo>
                  <a:pt x="0" y="338250"/>
                  <a:pt x="88788" y="250151"/>
                  <a:pt x="197832" y="250151"/>
                </a:cubicBezTo>
                <a:lnTo>
                  <a:pt x="209902" y="250151"/>
                </a:lnTo>
                <a:lnTo>
                  <a:pt x="209844" y="244812"/>
                </a:lnTo>
                <a:cubicBezTo>
                  <a:pt x="284839" y="243950"/>
                  <a:pt x="405521" y="202142"/>
                  <a:pt x="405521" y="202142"/>
                </a:cubicBezTo>
                <a:lnTo>
                  <a:pt x="405521" y="178006"/>
                </a:lnTo>
                <a:cubicBezTo>
                  <a:pt x="405521" y="79737"/>
                  <a:pt x="485688" y="0"/>
                  <a:pt x="583958" y="0"/>
                </a:cubicBezTo>
                <a:close/>
              </a:path>
            </a:pathLst>
          </a:cu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2"/>
          <p:cNvSpPr txBox="1"/>
          <p:nvPr>
            <p:ph type="title"/>
          </p:nvPr>
        </p:nvSpPr>
        <p:spPr>
          <a:xfrm>
            <a:off x="548200" y="1852368"/>
            <a:ext cx="11095500" cy="2663072"/>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8000"/>
              <a:buNone/>
            </a:pPr>
            <a:r>
              <a:rPr lang="en"/>
              <a:t>Very interesting facts!</a:t>
            </a:r>
            <a:endParaRPr/>
          </a:p>
        </p:txBody>
      </p:sp>
      <p:sp>
        <p:nvSpPr>
          <p:cNvPr id="248" name="Google Shape;248;p32"/>
          <p:cNvSpPr txBox="1"/>
          <p:nvPr>
            <p:ph idx="1" type="body"/>
          </p:nvPr>
        </p:nvSpPr>
        <p:spPr>
          <a:xfrm>
            <a:off x="381786" y="5956250"/>
            <a:ext cx="11262014" cy="5208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sz="1500"/>
              <a:t>This is where you section ends. Duplicate this set of slides as many times you need to go over all your sections.</a:t>
            </a:r>
            <a:endParaRPr sz="1500"/>
          </a:p>
        </p:txBody>
      </p:sp>
      <p:pic>
        <p:nvPicPr>
          <p:cNvPr id="249" name="Google Shape;249;p32"/>
          <p:cNvPicPr preferRelativeResize="0"/>
          <p:nvPr/>
        </p:nvPicPr>
        <p:blipFill rotWithShape="1">
          <a:blip r:embed="rId3">
            <a:alphaModFix/>
          </a:blip>
          <a:srcRect b="0" l="0" r="0" t="0"/>
          <a:stretch/>
        </p:blipFill>
        <p:spPr>
          <a:xfrm>
            <a:off x="2425409" y="4436255"/>
            <a:ext cx="7119229" cy="173455"/>
          </a:xfrm>
          <a:prstGeom prst="rect">
            <a:avLst/>
          </a:prstGeom>
          <a:noFill/>
          <a:ln>
            <a:noFill/>
          </a:ln>
        </p:spPr>
      </p:pic>
      <p:pic>
        <p:nvPicPr>
          <p:cNvPr descr="A picture containing plant&#10;&#10;Description automatically generated" id="250" name="Google Shape;250;p32"/>
          <p:cNvPicPr preferRelativeResize="0"/>
          <p:nvPr/>
        </p:nvPicPr>
        <p:blipFill rotWithShape="1">
          <a:blip r:embed="rId4">
            <a:alphaModFix/>
          </a:blip>
          <a:srcRect b="3720" l="50836" r="25577" t="13182"/>
          <a:stretch/>
        </p:blipFill>
        <p:spPr>
          <a:xfrm>
            <a:off x="10411905" y="852157"/>
            <a:ext cx="1048341" cy="1048078"/>
          </a:xfrm>
          <a:custGeom>
            <a:rect b="b" l="l" r="r" t="t"/>
            <a:pathLst>
              <a:path extrusionOk="0" h="2410027" w="2410631">
                <a:moveTo>
                  <a:pt x="1205317" y="0"/>
                </a:moveTo>
                <a:cubicBezTo>
                  <a:pt x="1342649" y="0"/>
                  <a:pt x="1479880" y="127343"/>
                  <a:pt x="1546074" y="382029"/>
                </a:cubicBezTo>
                <a:cubicBezTo>
                  <a:pt x="1999745" y="115638"/>
                  <a:pt x="2294389" y="410282"/>
                  <a:pt x="2027998" y="863953"/>
                </a:cubicBezTo>
                <a:cubicBezTo>
                  <a:pt x="2538176" y="996341"/>
                  <a:pt x="2538176" y="1412879"/>
                  <a:pt x="2027998" y="1546074"/>
                </a:cubicBezTo>
                <a:cubicBezTo>
                  <a:pt x="2294389" y="1999745"/>
                  <a:pt x="1999745" y="2294389"/>
                  <a:pt x="1546074" y="2027999"/>
                </a:cubicBezTo>
                <a:cubicBezTo>
                  <a:pt x="1412879" y="2537370"/>
                  <a:pt x="996341" y="2537370"/>
                  <a:pt x="863953" y="2027999"/>
                </a:cubicBezTo>
                <a:cubicBezTo>
                  <a:pt x="410282" y="2294389"/>
                  <a:pt x="115638" y="1999745"/>
                  <a:pt x="382029" y="1546074"/>
                </a:cubicBezTo>
                <a:cubicBezTo>
                  <a:pt x="-127343" y="1412879"/>
                  <a:pt x="-127343" y="996341"/>
                  <a:pt x="382029" y="863953"/>
                </a:cubicBezTo>
                <a:cubicBezTo>
                  <a:pt x="115638" y="410282"/>
                  <a:pt x="410282" y="115638"/>
                  <a:pt x="863953" y="382029"/>
                </a:cubicBezTo>
                <a:cubicBezTo>
                  <a:pt x="930551" y="127343"/>
                  <a:pt x="1067984" y="0"/>
                  <a:pt x="1205317" y="0"/>
                </a:cubicBezTo>
                <a:close/>
              </a:path>
            </a:pathLst>
          </a:custGeom>
          <a:noFill/>
          <a:ln>
            <a:noFill/>
          </a:ln>
        </p:spPr>
      </p:pic>
      <p:pic>
        <p:nvPicPr>
          <p:cNvPr descr="A picture containing plant&#10;&#10;Description automatically generated" id="251" name="Google Shape;251;p32"/>
          <p:cNvPicPr preferRelativeResize="0"/>
          <p:nvPr/>
        </p:nvPicPr>
        <p:blipFill rotWithShape="1">
          <a:blip r:embed="rId5">
            <a:alphaModFix/>
          </a:blip>
          <a:srcRect b="5339" l="22729" r="52564" t="28697"/>
          <a:stretch/>
        </p:blipFill>
        <p:spPr>
          <a:xfrm>
            <a:off x="737620" y="533188"/>
            <a:ext cx="1939592" cy="994644"/>
          </a:xfrm>
          <a:custGeom>
            <a:rect b="b" l="l" r="r" t="t"/>
            <a:pathLst>
              <a:path extrusionOk="0" h="1913096" w="2524864">
                <a:moveTo>
                  <a:pt x="1201877" y="0"/>
                </a:moveTo>
                <a:cubicBezTo>
                  <a:pt x="1372910" y="0"/>
                  <a:pt x="1529239" y="88225"/>
                  <a:pt x="1618239" y="229076"/>
                </a:cubicBezTo>
                <a:cubicBezTo>
                  <a:pt x="1677056" y="215146"/>
                  <a:pt x="1738968" y="212825"/>
                  <a:pt x="1801654" y="222112"/>
                </a:cubicBezTo>
                <a:cubicBezTo>
                  <a:pt x="1998226" y="249972"/>
                  <a:pt x="2187059" y="437258"/>
                  <a:pt x="2215694" y="633830"/>
                </a:cubicBezTo>
                <a:cubicBezTo>
                  <a:pt x="2224981" y="694968"/>
                  <a:pt x="2223433" y="755333"/>
                  <a:pt x="2211051" y="812602"/>
                </a:cubicBezTo>
                <a:cubicBezTo>
                  <a:pt x="2381310" y="892314"/>
                  <a:pt x="2495074" y="1064121"/>
                  <a:pt x="2495074" y="1259919"/>
                </a:cubicBezTo>
                <a:cubicBezTo>
                  <a:pt x="2495074" y="1308676"/>
                  <a:pt x="2488109" y="1355884"/>
                  <a:pt x="2474179" y="1401544"/>
                </a:cubicBezTo>
                <a:cubicBezTo>
                  <a:pt x="2523709" y="1489770"/>
                  <a:pt x="2537639" y="1584186"/>
                  <a:pt x="2512874" y="1666994"/>
                </a:cubicBezTo>
                <a:cubicBezTo>
                  <a:pt x="2482691" y="1766828"/>
                  <a:pt x="2395240" y="1848088"/>
                  <a:pt x="2280702" y="1883688"/>
                </a:cubicBezTo>
                <a:cubicBezTo>
                  <a:pt x="2210276" y="1905357"/>
                  <a:pt x="2141399" y="1908453"/>
                  <a:pt x="2083356" y="1908453"/>
                </a:cubicBezTo>
                <a:cubicBezTo>
                  <a:pt x="2063234" y="1908453"/>
                  <a:pt x="2043887" y="1907679"/>
                  <a:pt x="2025313" y="1907679"/>
                </a:cubicBezTo>
                <a:cubicBezTo>
                  <a:pt x="1797785" y="1903036"/>
                  <a:pt x="1566387" y="1900714"/>
                  <a:pt x="1338085" y="1900714"/>
                </a:cubicBezTo>
                <a:cubicBezTo>
                  <a:pt x="1043226" y="1900714"/>
                  <a:pt x="744498" y="1904583"/>
                  <a:pt x="450414" y="1912323"/>
                </a:cubicBezTo>
                <a:cubicBezTo>
                  <a:pt x="434935" y="1913096"/>
                  <a:pt x="419458" y="1913096"/>
                  <a:pt x="403979" y="1913096"/>
                </a:cubicBezTo>
                <a:cubicBezTo>
                  <a:pt x="349806" y="1913096"/>
                  <a:pt x="278607" y="1909227"/>
                  <a:pt x="211277" y="1876723"/>
                </a:cubicBezTo>
                <a:cubicBezTo>
                  <a:pt x="96739" y="1821002"/>
                  <a:pt x="36374" y="1696402"/>
                  <a:pt x="71974" y="1587282"/>
                </a:cubicBezTo>
                <a:cubicBezTo>
                  <a:pt x="76617" y="1571804"/>
                  <a:pt x="83582" y="1557874"/>
                  <a:pt x="91321" y="1545491"/>
                </a:cubicBezTo>
                <a:cubicBezTo>
                  <a:pt x="32504" y="1462683"/>
                  <a:pt x="0" y="1362849"/>
                  <a:pt x="0" y="1259919"/>
                </a:cubicBezTo>
                <a:cubicBezTo>
                  <a:pt x="0" y="1098947"/>
                  <a:pt x="77391" y="951905"/>
                  <a:pt x="201990" y="859810"/>
                </a:cubicBezTo>
                <a:cubicBezTo>
                  <a:pt x="186512" y="811828"/>
                  <a:pt x="178773" y="761524"/>
                  <a:pt x="178773" y="710446"/>
                </a:cubicBezTo>
                <a:cubicBezTo>
                  <a:pt x="178773" y="437258"/>
                  <a:pt x="400884" y="215920"/>
                  <a:pt x="673299" y="215920"/>
                </a:cubicBezTo>
                <a:cubicBezTo>
                  <a:pt x="711221" y="215920"/>
                  <a:pt x="748368" y="219789"/>
                  <a:pt x="784741" y="228303"/>
                </a:cubicBezTo>
                <a:cubicBezTo>
                  <a:pt x="874514" y="88225"/>
                  <a:pt x="1030843" y="0"/>
                  <a:pt x="1201877" y="0"/>
                </a:cubicBezTo>
                <a:close/>
              </a:path>
            </a:pathLst>
          </a:custGeom>
          <a:noFill/>
          <a:ln>
            <a:noFill/>
          </a:ln>
        </p:spPr>
      </p:pic>
      <p:pic>
        <p:nvPicPr>
          <p:cNvPr descr="A silhouette of a city&#10;&#10;Description automatically generated with medium confidence" id="252" name="Google Shape;252;p32"/>
          <p:cNvPicPr preferRelativeResize="0"/>
          <p:nvPr/>
        </p:nvPicPr>
        <p:blipFill rotWithShape="1">
          <a:blip r:embed="rId6">
            <a:alphaModFix/>
          </a:blip>
          <a:srcRect b="0" l="0" r="0" t="0"/>
          <a:stretch/>
        </p:blipFill>
        <p:spPr>
          <a:xfrm>
            <a:off x="7844878" y="5053037"/>
            <a:ext cx="3837440" cy="84429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3B3B3B"/>
      </a:dk2>
      <a:lt2>
        <a:srgbClr val="D8D8D8"/>
      </a:lt2>
      <a:accent1>
        <a:srgbClr val="E39AD2"/>
      </a:accent1>
      <a:accent2>
        <a:srgbClr val="FFC6AB"/>
      </a:accent2>
      <a:accent3>
        <a:srgbClr val="B1FFB5"/>
      </a:accent3>
      <a:accent4>
        <a:srgbClr val="8DDAE3"/>
      </a:accent4>
      <a:accent5>
        <a:srgbClr val="978CFA"/>
      </a:accent5>
      <a:accent6>
        <a:srgbClr val="F3F3F3"/>
      </a:accent6>
      <a:hlink>
        <a:srgbClr val="F6F6F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