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395" r:id="rId4"/>
    <p:sldId id="371" r:id="rId5"/>
    <p:sldId id="374" r:id="rId6"/>
    <p:sldId id="372" r:id="rId7"/>
    <p:sldId id="390" r:id="rId8"/>
    <p:sldId id="386" r:id="rId9"/>
    <p:sldId id="387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F16"/>
    <a:srgbClr val="FFC75C"/>
    <a:srgbClr val="CC7900"/>
    <a:srgbClr val="FF9E10"/>
    <a:srgbClr val="0E142D"/>
    <a:srgbClr val="03CAD2"/>
    <a:srgbClr val="5C29F9"/>
    <a:srgbClr val="FF5C63"/>
    <a:srgbClr val="DAFBFC"/>
    <a:srgbClr val="AFF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>
        <p:scale>
          <a:sx n="75" d="100"/>
          <a:sy n="75" d="100"/>
        </p:scale>
        <p:origin x="1200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2020-05-02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50" Type="http://schemas.openxmlformats.org/officeDocument/2006/relationships/image" Target="../media/image48.svg"/><Relationship Id="rId55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46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54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45" Type="http://schemas.openxmlformats.org/officeDocument/2006/relationships/image" Target="../media/image43.png"/><Relationship Id="rId53" Type="http://schemas.openxmlformats.org/officeDocument/2006/relationships/image" Target="../media/image51.png"/><Relationship Id="rId58" Type="http://schemas.openxmlformats.org/officeDocument/2006/relationships/image" Target="../media/image56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49" Type="http://schemas.openxmlformats.org/officeDocument/2006/relationships/image" Target="../media/image47.png"/><Relationship Id="rId57" Type="http://schemas.openxmlformats.org/officeDocument/2006/relationships/image" Target="../media/image55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52" Type="http://schemas.openxmlformats.org/officeDocument/2006/relationships/image" Target="../media/image50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svg"/><Relationship Id="rId56" Type="http://schemas.openxmlformats.org/officeDocument/2006/relationships/image" Target="../media/image54.svg"/><Relationship Id="rId8" Type="http://schemas.openxmlformats.org/officeDocument/2006/relationships/image" Target="../media/image6.svg"/><Relationship Id="rId51" Type="http://schemas.openxmlformats.org/officeDocument/2006/relationships/image" Target="../media/image49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1.png"/><Relationship Id="rId18" Type="http://schemas.openxmlformats.org/officeDocument/2006/relationships/image" Target="../media/image54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22.svg"/><Relationship Id="rId17" Type="http://schemas.openxmlformats.org/officeDocument/2006/relationships/image" Target="../media/image53.png"/><Relationship Id="rId25" Type="http://schemas.openxmlformats.org/officeDocument/2006/relationships/image" Target="../media/image3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0.svg"/><Relationship Id="rId20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21.png"/><Relationship Id="rId24" Type="http://schemas.openxmlformats.org/officeDocument/2006/relationships/image" Target="../media/image30.svg"/><Relationship Id="rId5" Type="http://schemas.openxmlformats.org/officeDocument/2006/relationships/image" Target="../media/image5.png"/><Relationship Id="rId15" Type="http://schemas.openxmlformats.org/officeDocument/2006/relationships/image" Target="../media/image49.png"/><Relationship Id="rId23" Type="http://schemas.openxmlformats.org/officeDocument/2006/relationships/image" Target="../media/image29.png"/><Relationship Id="rId28" Type="http://schemas.openxmlformats.org/officeDocument/2006/relationships/image" Target="../media/image56.svg"/><Relationship Id="rId10" Type="http://schemas.openxmlformats.org/officeDocument/2006/relationships/image" Target="../media/image16.svg"/><Relationship Id="rId19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32.svg"/><Relationship Id="rId22" Type="http://schemas.openxmlformats.org/officeDocument/2006/relationships/image" Target="../media/image26.svg"/><Relationship Id="rId27" Type="http://schemas.openxmlformats.org/officeDocument/2006/relationships/image" Target="../media/image5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3.png"/><Relationship Id="rId18" Type="http://schemas.openxmlformats.org/officeDocument/2006/relationships/image" Target="../media/image12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25.png"/><Relationship Id="rId12" Type="http://schemas.openxmlformats.org/officeDocument/2006/relationships/image" Target="../media/image38.svg"/><Relationship Id="rId1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7.png"/><Relationship Id="rId24" Type="http://schemas.openxmlformats.org/officeDocument/2006/relationships/image" Target="../media/image54.svg"/><Relationship Id="rId5" Type="http://schemas.openxmlformats.org/officeDocument/2006/relationships/image" Target="../media/image7.png"/><Relationship Id="rId15" Type="http://schemas.openxmlformats.org/officeDocument/2006/relationships/image" Target="../media/image55.png"/><Relationship Id="rId23" Type="http://schemas.openxmlformats.org/officeDocument/2006/relationships/image" Target="../media/image53.png"/><Relationship Id="rId10" Type="http://schemas.openxmlformats.org/officeDocument/2006/relationships/image" Target="../media/image30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44.svg"/><Relationship Id="rId22" Type="http://schemas.openxmlformats.org/officeDocument/2006/relationships/image" Target="../media/image3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18" Type="http://schemas.openxmlformats.org/officeDocument/2006/relationships/image" Target="../media/image44.sv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12.svg"/><Relationship Id="rId1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5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19" Type="http://schemas.openxmlformats.org/officeDocument/2006/relationships/image" Target="../media/image53.pn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28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3.png"/><Relationship Id="rId18" Type="http://schemas.openxmlformats.org/officeDocument/2006/relationships/image" Target="../media/image12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25.png"/><Relationship Id="rId12" Type="http://schemas.openxmlformats.org/officeDocument/2006/relationships/image" Target="../media/image38.svg"/><Relationship Id="rId1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7.png"/><Relationship Id="rId24" Type="http://schemas.openxmlformats.org/officeDocument/2006/relationships/image" Target="../media/image54.svg"/><Relationship Id="rId5" Type="http://schemas.openxmlformats.org/officeDocument/2006/relationships/image" Target="../media/image7.png"/><Relationship Id="rId15" Type="http://schemas.openxmlformats.org/officeDocument/2006/relationships/image" Target="../media/image55.png"/><Relationship Id="rId23" Type="http://schemas.openxmlformats.org/officeDocument/2006/relationships/image" Target="../media/image53.png"/><Relationship Id="rId10" Type="http://schemas.openxmlformats.org/officeDocument/2006/relationships/image" Target="../media/image30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44.svg"/><Relationship Id="rId22" Type="http://schemas.openxmlformats.org/officeDocument/2006/relationships/image" Target="../media/image3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3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31.png"/><Relationship Id="rId5" Type="http://schemas.openxmlformats.org/officeDocument/2006/relationships/image" Target="../media/image15.png"/><Relationship Id="rId15" Type="http://schemas.openxmlformats.org/officeDocument/2006/relationships/image" Target="../media/image9.png"/><Relationship Id="rId10" Type="http://schemas.openxmlformats.org/officeDocument/2006/relationships/image" Target="../media/image22.sv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46.svg"/></Relationships>
</file>

<file path=ppt/slideLayouts/_rels/slideLayout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6.svg"/><Relationship Id="rId39" Type="http://schemas.openxmlformats.org/officeDocument/2006/relationships/image" Target="../media/image41.pn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34" Type="http://schemas.openxmlformats.org/officeDocument/2006/relationships/image" Target="../media/image34.svg"/><Relationship Id="rId42" Type="http://schemas.openxmlformats.org/officeDocument/2006/relationships/image" Target="../media/image44.svg"/><Relationship Id="rId47" Type="http://schemas.openxmlformats.org/officeDocument/2006/relationships/image" Target="../media/image49.png"/><Relationship Id="rId50" Type="http://schemas.openxmlformats.org/officeDocument/2006/relationships/image" Target="../media/image5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svg"/><Relationship Id="rId46" Type="http://schemas.openxmlformats.org/officeDocument/2006/relationships/image" Target="../media/image48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9.png"/><Relationship Id="rId41" Type="http://schemas.openxmlformats.org/officeDocument/2006/relationships/image" Target="../media/image43.png"/><Relationship Id="rId54" Type="http://schemas.openxmlformats.org/officeDocument/2006/relationships/image" Target="../media/image5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37" Type="http://schemas.openxmlformats.org/officeDocument/2006/relationships/image" Target="../media/image37.png"/><Relationship Id="rId40" Type="http://schemas.openxmlformats.org/officeDocument/2006/relationships/image" Target="../media/image42.svg"/><Relationship Id="rId45" Type="http://schemas.openxmlformats.org/officeDocument/2006/relationships/image" Target="../media/image47.png"/><Relationship Id="rId53" Type="http://schemas.openxmlformats.org/officeDocument/2006/relationships/image" Target="../media/image5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49" Type="http://schemas.openxmlformats.org/officeDocument/2006/relationships/image" Target="../media/image5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31.png"/><Relationship Id="rId44" Type="http://schemas.openxmlformats.org/officeDocument/2006/relationships/image" Target="../media/image46.svg"/><Relationship Id="rId52" Type="http://schemas.openxmlformats.org/officeDocument/2006/relationships/image" Target="../media/image54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svg"/><Relationship Id="rId35" Type="http://schemas.openxmlformats.org/officeDocument/2006/relationships/image" Target="../media/image35.png"/><Relationship Id="rId43" Type="http://schemas.openxmlformats.org/officeDocument/2006/relationships/image" Target="../media/image45.png"/><Relationship Id="rId48" Type="http://schemas.openxmlformats.org/officeDocument/2006/relationships/image" Target="../media/image50.svg"/><Relationship Id="rId8" Type="http://schemas.openxmlformats.org/officeDocument/2006/relationships/image" Target="../media/image6.svg"/><Relationship Id="rId51" Type="http://schemas.openxmlformats.org/officeDocument/2006/relationships/image" Target="../media/image5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18" Type="http://schemas.openxmlformats.org/officeDocument/2006/relationships/image" Target="../media/image44.sv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12.svg"/><Relationship Id="rId1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5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19" Type="http://schemas.openxmlformats.org/officeDocument/2006/relationships/image" Target="../media/image53.pn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2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3.png"/><Relationship Id="rId3" Type="http://schemas.openxmlformats.org/officeDocument/2006/relationships/image" Target="../media/image4.svg"/><Relationship Id="rId7" Type="http://schemas.openxmlformats.org/officeDocument/2006/relationships/image" Target="../media/image52.svg"/><Relationship Id="rId12" Type="http://schemas.openxmlformats.org/officeDocument/2006/relationships/image" Target="../media/image12.svg"/><Relationship Id="rId2" Type="http://schemas.openxmlformats.org/officeDocument/2006/relationships/image" Target="../media/image3.png"/><Relationship Id="rId16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1.png"/><Relationship Id="rId11" Type="http://schemas.openxmlformats.org/officeDocument/2006/relationships/image" Target="../media/image11.png"/><Relationship Id="rId5" Type="http://schemas.openxmlformats.org/officeDocument/2006/relationships/image" Target="../media/image6.svg"/><Relationship Id="rId15" Type="http://schemas.openxmlformats.org/officeDocument/2006/relationships/image" Target="../media/image7.png"/><Relationship Id="rId10" Type="http://schemas.openxmlformats.org/officeDocument/2006/relationships/image" Target="../media/image2.svg"/><Relationship Id="rId4" Type="http://schemas.openxmlformats.org/officeDocument/2006/relationships/image" Target="../media/image5.png"/><Relationship Id="rId9" Type="http://schemas.openxmlformats.org/officeDocument/2006/relationships/image" Target="../media/image1.png"/><Relationship Id="rId14" Type="http://schemas.openxmlformats.org/officeDocument/2006/relationships/image" Target="../media/image5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1.png"/><Relationship Id="rId18" Type="http://schemas.openxmlformats.org/officeDocument/2006/relationships/image" Target="../media/image54.svg"/><Relationship Id="rId26" Type="http://schemas.openxmlformats.org/officeDocument/2006/relationships/image" Target="../media/image30.sv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22.svg"/><Relationship Id="rId17" Type="http://schemas.openxmlformats.org/officeDocument/2006/relationships/image" Target="../media/image53.png"/><Relationship Id="rId25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0.svg"/><Relationship Id="rId20" Type="http://schemas.openxmlformats.org/officeDocument/2006/relationships/image" Target="../media/image14.svg"/><Relationship Id="rId29" Type="http://schemas.openxmlformats.org/officeDocument/2006/relationships/image" Target="../media/image5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21.png"/><Relationship Id="rId24" Type="http://schemas.openxmlformats.org/officeDocument/2006/relationships/image" Target="../media/image26.svg"/><Relationship Id="rId5" Type="http://schemas.openxmlformats.org/officeDocument/2006/relationships/image" Target="../media/image5.png"/><Relationship Id="rId15" Type="http://schemas.openxmlformats.org/officeDocument/2006/relationships/image" Target="../media/image49.png"/><Relationship Id="rId23" Type="http://schemas.openxmlformats.org/officeDocument/2006/relationships/image" Target="../media/image25.png"/><Relationship Id="rId28" Type="http://schemas.openxmlformats.org/officeDocument/2006/relationships/image" Target="../media/image38.svg"/><Relationship Id="rId10" Type="http://schemas.openxmlformats.org/officeDocument/2006/relationships/image" Target="../media/image16.svg"/><Relationship Id="rId19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32.svg"/><Relationship Id="rId22" Type="http://schemas.openxmlformats.org/officeDocument/2006/relationships/image" Target="../media/image8.svg"/><Relationship Id="rId27" Type="http://schemas.openxmlformats.org/officeDocument/2006/relationships/image" Target="../media/image37.png"/><Relationship Id="rId30" Type="http://schemas.openxmlformats.org/officeDocument/2006/relationships/image" Target="../media/image5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3.png"/><Relationship Id="rId18" Type="http://schemas.openxmlformats.org/officeDocument/2006/relationships/image" Target="../media/image12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25.png"/><Relationship Id="rId12" Type="http://schemas.openxmlformats.org/officeDocument/2006/relationships/image" Target="../media/image38.svg"/><Relationship Id="rId1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7.png"/><Relationship Id="rId24" Type="http://schemas.openxmlformats.org/officeDocument/2006/relationships/image" Target="../media/image54.svg"/><Relationship Id="rId5" Type="http://schemas.openxmlformats.org/officeDocument/2006/relationships/image" Target="../media/image7.png"/><Relationship Id="rId15" Type="http://schemas.openxmlformats.org/officeDocument/2006/relationships/image" Target="../media/image55.png"/><Relationship Id="rId23" Type="http://schemas.openxmlformats.org/officeDocument/2006/relationships/image" Target="../media/image53.png"/><Relationship Id="rId10" Type="http://schemas.openxmlformats.org/officeDocument/2006/relationships/image" Target="../media/image30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44.svg"/><Relationship Id="rId22" Type="http://schemas.openxmlformats.org/officeDocument/2006/relationships/image" Target="../media/image36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7.png"/><Relationship Id="rId18" Type="http://schemas.openxmlformats.org/officeDocument/2006/relationships/image" Target="../media/image38.svg"/><Relationship Id="rId26" Type="http://schemas.openxmlformats.org/officeDocument/2006/relationships/image" Target="../media/image22.svg"/><Relationship Id="rId3" Type="http://schemas.openxmlformats.org/officeDocument/2006/relationships/image" Target="../media/image1.png"/><Relationship Id="rId21" Type="http://schemas.openxmlformats.org/officeDocument/2006/relationships/image" Target="../media/image15.png"/><Relationship Id="rId7" Type="http://schemas.openxmlformats.org/officeDocument/2006/relationships/image" Target="../media/image11.png"/><Relationship Id="rId12" Type="http://schemas.openxmlformats.org/officeDocument/2006/relationships/image" Target="../media/image14.svg"/><Relationship Id="rId17" Type="http://schemas.openxmlformats.org/officeDocument/2006/relationships/image" Target="../media/image37.png"/><Relationship Id="rId25" Type="http://schemas.openxmlformats.org/officeDocument/2006/relationships/image" Target="../media/image2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0.svg"/><Relationship Id="rId20" Type="http://schemas.openxmlformats.org/officeDocument/2006/relationships/image" Target="../media/image56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3.png"/><Relationship Id="rId24" Type="http://schemas.openxmlformats.org/officeDocument/2006/relationships/image" Target="../media/image18.svg"/><Relationship Id="rId32" Type="http://schemas.openxmlformats.org/officeDocument/2006/relationships/image" Target="../media/image10.svg"/><Relationship Id="rId5" Type="http://schemas.openxmlformats.org/officeDocument/2006/relationships/image" Target="../media/image5.png"/><Relationship Id="rId15" Type="http://schemas.openxmlformats.org/officeDocument/2006/relationships/image" Target="../media/image29.png"/><Relationship Id="rId23" Type="http://schemas.openxmlformats.org/officeDocument/2006/relationships/image" Target="../media/image17.png"/><Relationship Id="rId28" Type="http://schemas.openxmlformats.org/officeDocument/2006/relationships/image" Target="../media/image32.svg"/><Relationship Id="rId10" Type="http://schemas.openxmlformats.org/officeDocument/2006/relationships/image" Target="../media/image54.svg"/><Relationship Id="rId19" Type="http://schemas.openxmlformats.org/officeDocument/2006/relationships/image" Target="../media/image55.png"/><Relationship Id="rId31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53.png"/><Relationship Id="rId14" Type="http://schemas.openxmlformats.org/officeDocument/2006/relationships/image" Target="../media/image8.svg"/><Relationship Id="rId22" Type="http://schemas.openxmlformats.org/officeDocument/2006/relationships/image" Target="../media/image16.svg"/><Relationship Id="rId27" Type="http://schemas.openxmlformats.org/officeDocument/2006/relationships/image" Target="../media/image31.png"/><Relationship Id="rId30" Type="http://schemas.openxmlformats.org/officeDocument/2006/relationships/image" Target="../media/image5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7046CDF-90DB-4C71-B29C-FC7C5DB024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6949" y="3903444"/>
            <a:ext cx="2827150" cy="245788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27E782FE-BDC2-4CE7-9CD0-67CB1453E0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94865" y="5338631"/>
            <a:ext cx="750060" cy="75005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B183373-643C-4BDB-9C99-C1A4C97ED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7870" b="45022"/>
          <a:stretch/>
        </p:blipFill>
        <p:spPr>
          <a:xfrm>
            <a:off x="10186060" y="5132388"/>
            <a:ext cx="2005940" cy="172561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4D0D54D-676E-46DA-A772-526DD2E5A6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1327"/>
          <a:stretch/>
        </p:blipFill>
        <p:spPr>
          <a:xfrm>
            <a:off x="3441094" y="-1"/>
            <a:ext cx="2527126" cy="88358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D7B4442-259A-4CFC-9371-6D3A86F3F7E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2601" y="4375897"/>
            <a:ext cx="2180944" cy="218094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70DDF54-EDC9-44CA-BF15-7E8FE6EF9FA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48222" y="2175888"/>
            <a:ext cx="739599" cy="73959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3B54C2-3AF0-41A6-85E5-7B3DA9EE0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7517" t="13379"/>
          <a:stretch/>
        </p:blipFill>
        <p:spPr>
          <a:xfrm>
            <a:off x="-1" y="-1"/>
            <a:ext cx="970837" cy="106951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344A745-AB94-4F33-A246-33B64585248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969496" y="959820"/>
            <a:ext cx="1103970" cy="110397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7F5CF17-CF11-4822-B222-BA89D90D1D3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73004" y="2551538"/>
            <a:ext cx="1476274" cy="147627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DBAEE67-8A25-4F90-87AE-2AD99465B93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6874" y="1864326"/>
            <a:ext cx="646206" cy="71544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4A0A967-D49C-4C95-9F3F-1BD50C397AD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876855" y="220320"/>
            <a:ext cx="796218" cy="79621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033F190-C732-463F-9F61-98FBDA55294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768860" y="3876674"/>
            <a:ext cx="565430" cy="79621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3372BB-5E35-4FA4-853A-76B039A3853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48516" y="3876674"/>
            <a:ext cx="645620" cy="75005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20EE5F1D-5AA3-44CC-950B-F813DB73772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205286" y="5344981"/>
            <a:ext cx="657746" cy="81929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667FD904-5213-42A4-8D50-1EF2BBEE73A3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440499" y="376101"/>
            <a:ext cx="484654" cy="48465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646D160C-B8C4-493E-B0FC-11382BFC6962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852546" y="965236"/>
            <a:ext cx="519274" cy="35772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7B7E44C-4439-4DB8-A193-25272CFA2141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2054442" y="4475094"/>
            <a:ext cx="657746" cy="819296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B1C47092-DC12-41DF-A55C-5116769962E0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213970" y="4555870"/>
            <a:ext cx="657746" cy="65774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3133201-54D2-4EFF-97BB-29C9C1FE2072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280123" y="3079994"/>
            <a:ext cx="853914" cy="853914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9DD6AAF2-F61B-4C3D-973B-791D58863387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0531284" y="1237840"/>
            <a:ext cx="657746" cy="74544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7A9B8A03-26F3-4BB8-95A1-D5CF23339ADB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8025693" y="5046915"/>
            <a:ext cx="1003926" cy="110778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6C906C3E-C720-4FAD-A084-A3AED4424CA7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30811" y="3118994"/>
            <a:ext cx="2642524" cy="46157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AA9E2ED-B9B9-44EB-9163-B15705334F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rcRect r="28414"/>
          <a:stretch/>
        </p:blipFill>
        <p:spPr>
          <a:xfrm>
            <a:off x="10300335" y="551935"/>
            <a:ext cx="1891665" cy="46157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A9A3A9BD-43E3-40CE-A74B-C0976CED6508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3615258" y="5083932"/>
            <a:ext cx="623126" cy="623126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9AFE7465-A00B-4521-97BC-96131B3E5DA6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4053943" y="6033593"/>
            <a:ext cx="623126" cy="623126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1990EAD3-A325-4A9D-86B9-BB5C60E110FC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827655" y="5966551"/>
            <a:ext cx="415418" cy="415418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A0EC366A-5BD9-4E28-976B-F89A3799546E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9580147" y="5888218"/>
            <a:ext cx="553890" cy="473114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34665697-BC8A-4A3A-857A-769B5A71B6F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280123" y="1162223"/>
            <a:ext cx="645620" cy="75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6C6234B7-AFC1-4B98-BB76-6A5AF95749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4580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A662383F-6F4C-4B10-AF49-5722E1FE95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16680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7E7DDF1-A2A0-4A1D-A7EA-B4B2A63153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1383982" y="271572"/>
            <a:ext cx="609641" cy="6096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FB8CA44-42D9-4BD0-82A8-1EFA482E6A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045070" y="-5113"/>
            <a:ext cx="1772650" cy="17726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535D38C-1D2B-4D04-8A05-AE3BCE6A3C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7517" t="13379"/>
          <a:stretch/>
        </p:blipFill>
        <p:spPr>
          <a:xfrm flipH="1" flipV="1">
            <a:off x="11407779" y="5788485"/>
            <a:ext cx="789087" cy="86929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458A5AE-7417-4931-A3F4-CE81DA8819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5288139" flipH="1" flipV="1">
            <a:off x="10711656" y="5282975"/>
            <a:ext cx="525230" cy="58150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9A3D744-5CDC-4F86-AA2D-49CAECDA6A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453462" y="5997246"/>
            <a:ext cx="393922" cy="39392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09A1D03-83EA-4F9A-8339-3D9F0A12AF8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499863" y="5396907"/>
            <a:ext cx="506471" cy="50647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25E6263-2ECE-4292-82FA-4231841AB9E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805448" y="174849"/>
            <a:ext cx="337648" cy="33764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798423B-44BE-4663-B91C-482947765B7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342834" y="626508"/>
            <a:ext cx="601139" cy="60113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19908A8-0218-4254-8462-F784C4B643D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323312" y="5840697"/>
            <a:ext cx="459576" cy="64715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1A4C825-05FA-4166-A402-7F03BFEED0E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134583" y="693724"/>
            <a:ext cx="534610" cy="66591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01F34E6-147C-4CD3-A905-6EFA9AAE7B6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333856" y="174849"/>
            <a:ext cx="534610" cy="53460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A600FDB7-79F8-4F4B-975C-875A956149C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 flipV="1">
            <a:off x="1863578" y="496669"/>
            <a:ext cx="450196" cy="3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322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40604BD-3D41-4D04-946D-0184E7F57CB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8300" y="8715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1358614-72BA-47C2-87D3-B8BD66EF10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3399" r="27870" b="21862"/>
          <a:stretch/>
        </p:blipFill>
        <p:spPr>
          <a:xfrm>
            <a:off x="10186060" y="0"/>
            <a:ext cx="2005940" cy="203199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5CB365D-BBE5-4252-8359-9FE6EE450C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8577" y="1636086"/>
            <a:ext cx="467095" cy="65774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70D3FEB-A866-4F74-8899-9B64B34ECD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19676" y="1596363"/>
            <a:ext cx="543356" cy="6768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DD73FD8-7D2F-4C59-BB79-A82F21E766E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86060" y="884547"/>
            <a:ext cx="657746" cy="65774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6A5F5DC-5AFE-4165-BC07-3D615795A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5683"/>
          <a:stretch/>
        </p:blipFill>
        <p:spPr>
          <a:xfrm>
            <a:off x="0" y="6046323"/>
            <a:ext cx="440097" cy="7550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C609F33-2591-4DBB-A5AF-1F18D225FB6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46563" y="158282"/>
            <a:ext cx="457562" cy="39083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2190AE4-361E-43E1-A032-1980CD02D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8741" b="59442"/>
          <a:stretch/>
        </p:blipFill>
        <p:spPr>
          <a:xfrm flipH="1" flipV="1">
            <a:off x="-274027" y="0"/>
            <a:ext cx="1336012" cy="88454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A97F6D9-7A68-48B8-9B57-995D7446D2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1834"/>
          <a:stretch/>
        </p:blipFill>
        <p:spPr>
          <a:xfrm flipH="1" flipV="1">
            <a:off x="0" y="633711"/>
            <a:ext cx="372008" cy="63401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22C6190-ABCD-4BB9-80E9-6970963E51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30315"/>
          <a:stretch/>
        </p:blipFill>
        <p:spPr>
          <a:xfrm flipH="1" flipV="1">
            <a:off x="802634" y="-2"/>
            <a:ext cx="555985" cy="48260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F391B94-123D-48CD-9B52-A00D965C071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646567" y="6385952"/>
            <a:ext cx="415418" cy="4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74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C2EB622F-F859-41F7-9634-B51404F652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25224" y="898157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E7B5537-1C4D-4A1E-91D6-6BE236C35D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517" t="13379"/>
          <a:stretch/>
        </p:blipFill>
        <p:spPr>
          <a:xfrm>
            <a:off x="-1" y="-1"/>
            <a:ext cx="970837" cy="106951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007B7EF-320B-49DF-8092-699127FF03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874" y="5849259"/>
            <a:ext cx="646206" cy="7154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41BF40E-7E1C-4C49-8538-2A136F47969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40499" y="376101"/>
            <a:ext cx="484654" cy="48465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95D0E4D-BDF7-4E0B-8CE8-A0E17BF1A3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8741" b="59442"/>
          <a:stretch/>
        </p:blipFill>
        <p:spPr>
          <a:xfrm>
            <a:off x="10855988" y="5973453"/>
            <a:ext cx="1336012" cy="88454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4268B47-164B-4D78-861B-5C042166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1834"/>
          <a:stretch/>
        </p:blipFill>
        <p:spPr>
          <a:xfrm>
            <a:off x="11751903" y="5474230"/>
            <a:ext cx="440097" cy="75005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E3FA987-B274-4426-A47D-2FD5FE34F9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0315"/>
          <a:stretch/>
        </p:blipFill>
        <p:spPr>
          <a:xfrm>
            <a:off x="10457592" y="6287069"/>
            <a:ext cx="657746" cy="57093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8892226-87DA-4312-950C-A3E79D17EB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324"/>
          <a:stretch/>
        </p:blipFill>
        <p:spPr>
          <a:xfrm flipH="1" flipV="1">
            <a:off x="11412194" y="56629"/>
            <a:ext cx="779806" cy="110778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BD9036B-8EA0-421A-951F-F43446C354C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26382" y="335568"/>
            <a:ext cx="415418" cy="4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1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6023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D0EC9E50-E038-4FB1-ADAF-BF6B0B291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7870" b="45022"/>
          <a:stretch/>
        </p:blipFill>
        <p:spPr>
          <a:xfrm flipH="1" flipV="1">
            <a:off x="-274027" y="0"/>
            <a:ext cx="2005940" cy="172561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904CC63-ACCD-42D5-B940-3A8E8B9852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583683" y="2185110"/>
            <a:ext cx="565430" cy="79621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9FB85D3B-C272-47B0-A875-5A596A46019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54941" y="693723"/>
            <a:ext cx="657746" cy="81929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8E311C4-66A8-4FF3-8156-13B4B39EA8C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2046257" y="1644386"/>
            <a:ext cx="657746" cy="65774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6D89542-583B-4E46-9F39-0D5F633DA3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2324"/>
          <a:stretch/>
        </p:blipFill>
        <p:spPr>
          <a:xfrm flipH="1" flipV="1">
            <a:off x="11412194" y="56629"/>
            <a:ext cx="779806" cy="110778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F7D05A0-C300-4E69-B046-C31C6EDF495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783936" y="496668"/>
            <a:ext cx="553890" cy="47311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78B022E5-0274-4922-BC44-EAF899274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8741" b="59442"/>
          <a:stretch/>
        </p:blipFill>
        <p:spPr>
          <a:xfrm>
            <a:off x="10855988" y="5973453"/>
            <a:ext cx="1336012" cy="884547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C621B48-92CB-47DD-9D53-0358EE0DF9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1834"/>
          <a:stretch/>
        </p:blipFill>
        <p:spPr>
          <a:xfrm>
            <a:off x="11751903" y="5474230"/>
            <a:ext cx="440097" cy="75005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6B6CD0C-28A3-4F57-8E4D-01D4DE652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30315"/>
          <a:stretch/>
        </p:blipFill>
        <p:spPr>
          <a:xfrm>
            <a:off x="10457592" y="6287069"/>
            <a:ext cx="657746" cy="570931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3EBEC76B-0D86-4C1D-84AE-C75336A4EB1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26382" y="335568"/>
            <a:ext cx="415418" cy="4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880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A3CB06B8-95B2-4D55-961D-49C995E55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517" t="13379"/>
          <a:stretch/>
        </p:blipFill>
        <p:spPr>
          <a:xfrm>
            <a:off x="11144258" y="-1"/>
            <a:ext cx="970837" cy="1069517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FBE268B1-F421-4E35-ADB0-535A2AD9569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28182" y="5377929"/>
            <a:ext cx="1103970" cy="1103970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D8C0BFC8-6AD6-445E-B0C9-88BC6E647EC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8182" y="1323538"/>
            <a:ext cx="646206" cy="715442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2BCF91E6-624B-4909-84BC-C06B6C555FE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19223" y="376101"/>
            <a:ext cx="484654" cy="484654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C6EDF3AF-BD32-4AF2-9B6D-EC9B7CC7F57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59848" y="6010072"/>
            <a:ext cx="2642524" cy="46157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8EED2D5C-E199-4BBB-95D7-2D3AFBEF3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46957" t="61327"/>
          <a:stretch/>
        </p:blipFill>
        <p:spPr>
          <a:xfrm>
            <a:off x="0" y="-1"/>
            <a:ext cx="1340468" cy="88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720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8E4AA19-D5C6-4816-B346-0356EE3312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44764"/>
          <a:stretch/>
        </p:blipFill>
        <p:spPr>
          <a:xfrm flipH="1" flipV="1">
            <a:off x="3734954" y="0"/>
            <a:ext cx="2297880" cy="110347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76B323E-6E96-4F4B-A425-D6C22B1F3D1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1383982" y="577847"/>
            <a:ext cx="609641" cy="60963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0CE9AC2-7EE6-4D49-8137-66514DE639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7870" b="45022"/>
          <a:stretch/>
        </p:blipFill>
        <p:spPr>
          <a:xfrm flipH="1" flipV="1">
            <a:off x="186616" y="2"/>
            <a:ext cx="1630409" cy="140256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E698AB3-3A57-4F1E-9FAA-79A38FEDFC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1327"/>
          <a:stretch/>
        </p:blipFill>
        <p:spPr>
          <a:xfrm flipH="1" flipV="1">
            <a:off x="6565961" y="6139832"/>
            <a:ext cx="2054023" cy="71816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FBB68CE-FF60-4CCF-B723-BFE10DDCD9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045070" y="301162"/>
            <a:ext cx="1772650" cy="177264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42C2998-75A5-4679-937F-EEB3575B3D6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81749" y="3786418"/>
            <a:ext cx="601139" cy="60113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C8D96DA-A7BD-4142-9B0D-39E5E2650F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7517" t="13379"/>
          <a:stretch/>
        </p:blipFill>
        <p:spPr>
          <a:xfrm flipH="1" flipV="1">
            <a:off x="11407779" y="5788485"/>
            <a:ext cx="789087" cy="86929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FA8CF58-F218-4CD4-B6DC-43105AF14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8910"/>
          <a:stretch/>
        </p:blipFill>
        <p:spPr>
          <a:xfrm flipH="1" flipV="1">
            <a:off x="3935168" y="6309839"/>
            <a:ext cx="897296" cy="54816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EEF6015-CADF-4274-BF3B-1E0559FB578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5288139" flipH="1" flipV="1">
            <a:off x="11145535" y="4278233"/>
            <a:ext cx="525230" cy="58150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EEE0D9F-13D2-466E-B16D-6981CA97D74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2526705" y="6013174"/>
            <a:ext cx="647158" cy="64715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A9143CA-13D6-4E3D-9370-367E3B5D786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044325" y="2185112"/>
            <a:ext cx="459576" cy="6471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C5E7ABC-FADA-4275-8E54-67709F48719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 flipV="1">
            <a:off x="10684479" y="2231269"/>
            <a:ext cx="524754" cy="60964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8067466-9CF3-41F1-A9F7-61A894EC4C1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515583" y="693724"/>
            <a:ext cx="534610" cy="66591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30715B7-93B1-40BF-9419-466B3F327AA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0453462" y="5997246"/>
            <a:ext cx="393922" cy="39392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61971C15-C9DE-4D5E-845D-00CDD6E715F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flipH="1" flipV="1">
            <a:off x="8408952" y="6139831"/>
            <a:ext cx="609186" cy="4196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6203769-8D15-4715-84AE-BC5E1579A3CF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 flipV="1">
            <a:off x="9117552" y="549709"/>
            <a:ext cx="534610" cy="66591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289C8504-82D6-43E4-91EE-223BA0C5B9BD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flipH="1" flipV="1">
            <a:off x="1992095" y="1547193"/>
            <a:ext cx="534610" cy="53460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6BB69E32-6C95-4E75-9DD0-E797EFA7069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flipH="1" flipV="1">
            <a:off x="1189585" y="4874717"/>
            <a:ext cx="534610" cy="60589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6E4F9B7D-8C79-452F-ACDF-A7DD5289E1AF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flipH="1" flipV="1">
            <a:off x="3342046" y="99513"/>
            <a:ext cx="815981" cy="90039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E03750A-0E8C-4A3F-9775-C3D30AE18CB0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 flipV="1">
            <a:off x="10020254" y="3532722"/>
            <a:ext cx="2147818" cy="37516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82836BD-3DE8-4A16-A337-4C48D01B68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rcRect r="28414"/>
          <a:stretch/>
        </p:blipFill>
        <p:spPr>
          <a:xfrm flipH="1" flipV="1">
            <a:off x="186615" y="2924094"/>
            <a:ext cx="1537527" cy="37516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27E66DDB-4741-450D-91BC-FE3B40627724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 flipH="1" flipV="1">
            <a:off x="11499863" y="5396907"/>
            <a:ext cx="506471" cy="50647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E071366-7F76-437F-B517-B85BD87ACCC9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 flipH="1" flipV="1">
            <a:off x="7701547" y="201283"/>
            <a:ext cx="506471" cy="506471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4B258E57-C335-4876-ABFB-4282E564E636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 flipH="1" flipV="1">
            <a:off x="10805448" y="481124"/>
            <a:ext cx="337648" cy="33764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1FCE6F0E-9E66-449D-83A0-681609D7CE6E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 flipH="1" flipV="1">
            <a:off x="2244578" y="496669"/>
            <a:ext cx="450196" cy="384542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6551E880-D60B-4966-ACDD-957ADE77B7F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 flipV="1">
            <a:off x="181749" y="5345322"/>
            <a:ext cx="524754" cy="60964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87A69F0A-3991-4D04-9DD8-1933FF289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1327"/>
          <a:stretch/>
        </p:blipFill>
        <p:spPr>
          <a:xfrm flipH="1" flipV="1">
            <a:off x="591364" y="6139832"/>
            <a:ext cx="2054023" cy="718169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0610F639-2FE2-4EA3-BDED-D4F627C0EC2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342834" y="932783"/>
            <a:ext cx="601139" cy="60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817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84C5290B-F98B-4BC5-B2C4-DDC829918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517" t="13379"/>
          <a:stretch/>
        </p:blipFill>
        <p:spPr>
          <a:xfrm>
            <a:off x="-1" y="-1"/>
            <a:ext cx="970837" cy="106951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2A89883-02D5-4EF7-9225-20A82C1558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874" y="5849259"/>
            <a:ext cx="646206" cy="71544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F465AB-145B-4EA9-98A7-8748BFBBE8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40499" y="376101"/>
            <a:ext cx="484654" cy="48465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39790D0-766C-4BCF-A849-635BF7B9F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8741" b="59442"/>
          <a:stretch/>
        </p:blipFill>
        <p:spPr>
          <a:xfrm>
            <a:off x="10855988" y="5973453"/>
            <a:ext cx="1336012" cy="88454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4D0A477-4C09-4EA1-83B6-599F0F297C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1834"/>
          <a:stretch/>
        </p:blipFill>
        <p:spPr>
          <a:xfrm>
            <a:off x="11751903" y="5474230"/>
            <a:ext cx="440097" cy="75005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470A5FB-63EA-44B2-A219-5493C5294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0315"/>
          <a:stretch/>
        </p:blipFill>
        <p:spPr>
          <a:xfrm>
            <a:off x="10457592" y="6287069"/>
            <a:ext cx="657746" cy="57093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42C3991-4F41-4FD4-AC21-E14A29EFC8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324"/>
          <a:stretch/>
        </p:blipFill>
        <p:spPr>
          <a:xfrm flipH="1" flipV="1">
            <a:off x="11412194" y="56629"/>
            <a:ext cx="779806" cy="110778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18C2F99-BC0A-4935-B578-C466963A270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26382" y="335568"/>
            <a:ext cx="415418" cy="4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598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D227914F-811A-4E1A-9FF1-FA396252AE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3595"/>
          <a:stretch/>
        </p:blipFill>
        <p:spPr>
          <a:xfrm>
            <a:off x="5326949" y="5225852"/>
            <a:ext cx="2827150" cy="163214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7DCB5C3-3D48-4177-9B21-D72C539856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5093293"/>
            <a:ext cx="750060" cy="75005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97B969-68ED-4DED-8651-75F96D618A3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2643" y="2331430"/>
            <a:ext cx="623126" cy="623126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DD9A01EF-BB99-4536-9D2D-9AC7826264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656" y="0"/>
            <a:ext cx="5428344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338D9DE6-3BE5-4BDC-AA75-07D728FB2C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0000"/>
          <a:stretch/>
        </p:blipFill>
        <p:spPr>
          <a:xfrm>
            <a:off x="0" y="3493250"/>
            <a:ext cx="1090472" cy="21809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BAFA82D-8656-4FBC-978C-392872872CC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212" y="6153623"/>
            <a:ext cx="415418" cy="41541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00AD662-DB5D-4937-88D6-CCDC6F5CF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5329" r="27870" b="45022"/>
          <a:stretch/>
        </p:blipFill>
        <p:spPr>
          <a:xfrm>
            <a:off x="-1" y="5132388"/>
            <a:ext cx="1579641" cy="172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382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DF2BA6D-9996-4023-ABD8-56FE811C01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1383982" y="271572"/>
            <a:ext cx="609641" cy="60963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F85EED5-CA30-4B0D-94BF-FEF90E7ED70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045070" y="-5113"/>
            <a:ext cx="1772650" cy="177264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5586D7F-914C-44B4-8511-E3B7AE6FB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7517" t="13379"/>
          <a:stretch/>
        </p:blipFill>
        <p:spPr>
          <a:xfrm flipH="1" flipV="1">
            <a:off x="11407779" y="5788485"/>
            <a:ext cx="789087" cy="86929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DCBF5B6-4A55-4084-929F-DFBA5508C2D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5288139" flipH="1" flipV="1">
            <a:off x="10711656" y="5282975"/>
            <a:ext cx="525230" cy="5815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A47C367-F99F-4BD6-8B3F-EAB1BFE2A0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453462" y="5997246"/>
            <a:ext cx="393922" cy="39392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22A3758-45C5-4CB1-B71A-47DE20098B0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499863" y="5396907"/>
            <a:ext cx="506471" cy="50647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3ED46B7-728B-4730-B957-C9CA17C0B98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805448" y="174849"/>
            <a:ext cx="337648" cy="33764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61CB31E-13CD-4335-A67C-F5B64C00EE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342834" y="626508"/>
            <a:ext cx="601139" cy="60113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C9D41B8-9790-4AF0-8319-9B9950A53F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27870" b="45022"/>
          <a:stretch/>
        </p:blipFill>
        <p:spPr>
          <a:xfrm flipH="1" flipV="1">
            <a:off x="-194384" y="2"/>
            <a:ext cx="1630409" cy="140256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16F2FEC-E5A0-4DD5-A022-CF1D5A7382B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323312" y="5840697"/>
            <a:ext cx="459576" cy="6471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B1A2BB2-D665-4AA4-A14D-C2DEC9401CB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34583" y="693724"/>
            <a:ext cx="534610" cy="66591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E5D5655-5278-4BC7-961D-39B953BE51B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 flipV="1">
            <a:off x="1611095" y="1547193"/>
            <a:ext cx="534610" cy="53460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E770FEA-1729-4E78-AB63-47ADBE44900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1863578" y="496669"/>
            <a:ext cx="450196" cy="3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90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0D44DA8-58E2-4EC7-AA80-B21FE4947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3399" r="27870" b="21862"/>
          <a:stretch/>
        </p:blipFill>
        <p:spPr>
          <a:xfrm>
            <a:off x="10186060" y="0"/>
            <a:ext cx="2005940" cy="203199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FDEEB4-BF5A-4816-A038-B5F770B123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8577" y="1636086"/>
            <a:ext cx="467095" cy="65774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EAF8534-A3B9-4701-B539-C4265D6C583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19676" y="1596363"/>
            <a:ext cx="543356" cy="67681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BFCF2A7-9D03-45B1-B587-B990E11EAE1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86060" y="884547"/>
            <a:ext cx="657746" cy="65774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4D5BDD2-B98D-4803-8085-6422C94CF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5683"/>
          <a:stretch/>
        </p:blipFill>
        <p:spPr>
          <a:xfrm>
            <a:off x="0" y="6046323"/>
            <a:ext cx="440097" cy="75504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DC2F8EA-57E3-477C-9A2F-CE0EBC129BE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46563" y="158282"/>
            <a:ext cx="457562" cy="39083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579F557-CB0E-430C-A36F-B814F76A3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8741" b="59442"/>
          <a:stretch/>
        </p:blipFill>
        <p:spPr>
          <a:xfrm flipH="1" flipV="1">
            <a:off x="-274027" y="0"/>
            <a:ext cx="1336012" cy="88454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9735744-2A9C-4B4D-AB1F-EFCC616DDE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1834"/>
          <a:stretch/>
        </p:blipFill>
        <p:spPr>
          <a:xfrm flipH="1" flipV="1">
            <a:off x="0" y="633711"/>
            <a:ext cx="372008" cy="63401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7974507-5AF9-4B2C-B5F1-C3950E959E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30315"/>
          <a:stretch/>
        </p:blipFill>
        <p:spPr>
          <a:xfrm flipH="1" flipV="1">
            <a:off x="802634" y="-2"/>
            <a:ext cx="555985" cy="4826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226791F-8196-4D8A-BE39-BE24E153699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646567" y="6385952"/>
            <a:ext cx="415418" cy="4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320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F6BB505-DD4A-4858-BF4E-0629A83EFC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863EFD7-4E36-42E6-AD9B-B0083EC0E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9D33BD56-01B0-4DCE-B456-88141001D3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00CC2C2E-DC96-4642-9CA3-0386F6DFA37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BA5D5851-CC84-4FA4-A122-022C85916E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1383982" y="271572"/>
            <a:ext cx="609641" cy="60963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50850D7-B033-4734-88C1-7FFFE146BF3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045070" y="-5113"/>
            <a:ext cx="1772650" cy="177264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C217154-8FC0-4DEB-9A17-75AE63B7ED5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0805448" y="174849"/>
            <a:ext cx="337648" cy="33764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0C64FD4-6B36-4E82-99E1-A22A7E85FAE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342834" y="626508"/>
            <a:ext cx="601139" cy="60113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06A8696-83DE-499C-AAD0-2B5A036EC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7870" b="45022"/>
          <a:stretch/>
        </p:blipFill>
        <p:spPr>
          <a:xfrm flipH="1" flipV="1">
            <a:off x="-194384" y="2"/>
            <a:ext cx="1630409" cy="140256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18D0EA-9777-46AC-B12C-AFA57BFEDE0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34583" y="693724"/>
            <a:ext cx="534610" cy="66591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1F1A023-C5AF-4DAD-884E-8F4FBA79A8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611095" y="1547193"/>
            <a:ext cx="534610" cy="53460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2A4033D-B201-48F6-B5B6-574D2CAD949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863578" y="496669"/>
            <a:ext cx="450196" cy="38454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09E4B2E-DC99-491B-B0FC-408E933AD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7517" t="13379"/>
          <a:stretch/>
        </p:blipFill>
        <p:spPr>
          <a:xfrm flipH="1" flipV="1">
            <a:off x="11407779" y="5788485"/>
            <a:ext cx="789087" cy="86929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E2C8AC8B-A67A-4F0B-92A5-5F6FCE3C91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38910"/>
          <a:stretch/>
        </p:blipFill>
        <p:spPr>
          <a:xfrm flipH="1" flipV="1">
            <a:off x="1162447" y="6309839"/>
            <a:ext cx="897296" cy="54816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1281AC0B-EE79-494F-B6B9-390B4A9020A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5288139" flipH="1" flipV="1">
            <a:off x="242421" y="5543873"/>
            <a:ext cx="525230" cy="581504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438A2B6F-9D80-41F5-8D3A-42D965C8353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 flipV="1">
            <a:off x="11029553" y="6386958"/>
            <a:ext cx="393922" cy="3939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5CAE706-362E-4301-9EF4-CDCEFE97203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11499863" y="5396907"/>
            <a:ext cx="506471" cy="50647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2506159-B8E1-4EAC-A086-2EEBFB812D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61327"/>
          <a:stretch/>
        </p:blipFill>
        <p:spPr>
          <a:xfrm flipH="1" flipV="1">
            <a:off x="225446" y="6139832"/>
            <a:ext cx="2054023" cy="71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25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F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72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4.svg"/><Relationship Id="rId7" Type="http://schemas.openxmlformats.org/officeDocument/2006/relationships/image" Target="../media/image36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14.svg"/><Relationship Id="rId5" Type="http://schemas.openxmlformats.org/officeDocument/2006/relationships/image" Target="../media/image12.sv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54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FCEAE0E-2DD8-46E2-A48B-2B77D6D76D03}"/>
              </a:ext>
            </a:extLst>
          </p:cNvPr>
          <p:cNvSpPr/>
          <p:nvPr/>
        </p:nvSpPr>
        <p:spPr>
          <a:xfrm>
            <a:off x="2611853" y="1558188"/>
            <a:ext cx="6968294" cy="374162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srgbClr val="FF9E1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EF1F4-C887-434E-9BA3-5CBB9E82B47E}"/>
              </a:ext>
            </a:extLst>
          </p:cNvPr>
          <p:cNvSpPr txBox="1"/>
          <p:nvPr/>
        </p:nvSpPr>
        <p:spPr>
          <a:xfrm>
            <a:off x="2978019" y="2232973"/>
            <a:ext cx="6235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 TITLE HERE</a:t>
            </a:r>
            <a:endParaRPr lang="ko-KR" altLang="en-US" sz="48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6CE34F-36CC-4510-AA93-59A77DFEBE53}"/>
              </a:ext>
            </a:extLst>
          </p:cNvPr>
          <p:cNvSpPr txBox="1"/>
          <p:nvPr/>
        </p:nvSpPr>
        <p:spPr>
          <a:xfrm>
            <a:off x="2978019" y="3873448"/>
            <a:ext cx="6235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9E10"/>
                </a:solidFill>
                <a:latin typeface="+mn-lt"/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FF9E1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7DC679-B872-4CE5-BA46-2892DB53C604}"/>
              </a:ext>
            </a:extLst>
          </p:cNvPr>
          <p:cNvSpPr txBox="1"/>
          <p:nvPr/>
        </p:nvSpPr>
        <p:spPr>
          <a:xfrm>
            <a:off x="2978029" y="4335113"/>
            <a:ext cx="623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F9E10"/>
                </a:solidFill>
              </a:rPr>
              <a:t>COMPANY NAME  /  00.00.20xx</a:t>
            </a:r>
            <a:endParaRPr lang="ko-KR" altLang="en-US" dirty="0">
              <a:solidFill>
                <a:srgbClr val="FF9E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5F6FA8-F9B7-4728-B87A-A1DE4B21F38E}"/>
              </a:ext>
            </a:extLst>
          </p:cNvPr>
          <p:cNvSpPr txBox="1"/>
          <p:nvPr/>
        </p:nvSpPr>
        <p:spPr>
          <a:xfrm>
            <a:off x="6921500" y="915979"/>
            <a:ext cx="4251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Competitive advantage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387233-6C89-42D4-93CF-1C7AF90AD4BA}"/>
              </a:ext>
            </a:extLst>
          </p:cNvPr>
          <p:cNvSpPr txBox="1"/>
          <p:nvPr/>
        </p:nvSpPr>
        <p:spPr>
          <a:xfrm>
            <a:off x="1793211" y="3216649"/>
            <a:ext cx="4026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26F8E5-5372-4065-B4AE-BCEFD5FB872A}"/>
              </a:ext>
            </a:extLst>
          </p:cNvPr>
          <p:cNvSpPr txBox="1"/>
          <p:nvPr/>
        </p:nvSpPr>
        <p:spPr>
          <a:xfrm>
            <a:off x="1827847" y="3642608"/>
            <a:ext cx="3993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8F9CF3-0DDF-487E-A15D-5E1CBF2BA6CE}"/>
              </a:ext>
            </a:extLst>
          </p:cNvPr>
          <p:cNvSpPr txBox="1"/>
          <p:nvPr/>
        </p:nvSpPr>
        <p:spPr>
          <a:xfrm>
            <a:off x="7300254" y="3216649"/>
            <a:ext cx="4026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D6E90B-7BB6-4AC7-8014-48FB9C446E93}"/>
              </a:ext>
            </a:extLst>
          </p:cNvPr>
          <p:cNvSpPr txBox="1"/>
          <p:nvPr/>
        </p:nvSpPr>
        <p:spPr>
          <a:xfrm>
            <a:off x="7334890" y="3642608"/>
            <a:ext cx="3993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D707A-1E5F-4C34-8E01-1926F0D45764}"/>
              </a:ext>
            </a:extLst>
          </p:cNvPr>
          <p:cNvSpPr txBox="1"/>
          <p:nvPr/>
        </p:nvSpPr>
        <p:spPr>
          <a:xfrm>
            <a:off x="1793211" y="4886357"/>
            <a:ext cx="4026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6E4E13-9D95-4AF8-9069-AE0A84663695}"/>
              </a:ext>
            </a:extLst>
          </p:cNvPr>
          <p:cNvSpPr txBox="1"/>
          <p:nvPr/>
        </p:nvSpPr>
        <p:spPr>
          <a:xfrm>
            <a:off x="1827847" y="5312316"/>
            <a:ext cx="3993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C0A6F8-7F65-4C13-8F70-616535CF0B34}"/>
              </a:ext>
            </a:extLst>
          </p:cNvPr>
          <p:cNvSpPr txBox="1"/>
          <p:nvPr/>
        </p:nvSpPr>
        <p:spPr>
          <a:xfrm>
            <a:off x="7300254" y="4886357"/>
            <a:ext cx="4026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FBC683-D549-463C-8433-E9D17793315A}"/>
              </a:ext>
            </a:extLst>
          </p:cNvPr>
          <p:cNvSpPr txBox="1"/>
          <p:nvPr/>
        </p:nvSpPr>
        <p:spPr>
          <a:xfrm>
            <a:off x="7334890" y="5312316"/>
            <a:ext cx="3993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그래픽 2">
            <a:extLst>
              <a:ext uri="{FF2B5EF4-FFF2-40B4-BE49-F238E27FC236}">
                <a16:creationId xmlns:a16="http://schemas.microsoft.com/office/drawing/2014/main" id="{8B36F456-265C-4E88-A225-E01C3B01933F}"/>
              </a:ext>
            </a:extLst>
          </p:cNvPr>
          <p:cNvSpPr/>
          <p:nvPr/>
        </p:nvSpPr>
        <p:spPr>
          <a:xfrm>
            <a:off x="1169598" y="3255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5747E1"/>
              </a:solidFill>
            </a:endParaRPr>
          </a:p>
        </p:txBody>
      </p:sp>
      <p:sp>
        <p:nvSpPr>
          <p:cNvPr id="13" name="그래픽 8">
            <a:extLst>
              <a:ext uri="{FF2B5EF4-FFF2-40B4-BE49-F238E27FC236}">
                <a16:creationId xmlns:a16="http://schemas.microsoft.com/office/drawing/2014/main" id="{D8B87C6F-FC02-48C2-BFE5-927039BC3DEA}"/>
              </a:ext>
            </a:extLst>
          </p:cNvPr>
          <p:cNvSpPr/>
          <p:nvPr/>
        </p:nvSpPr>
        <p:spPr>
          <a:xfrm>
            <a:off x="1169598" y="4925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5747E1"/>
              </a:solidFill>
            </a:endParaRPr>
          </a:p>
        </p:txBody>
      </p:sp>
      <p:sp>
        <p:nvSpPr>
          <p:cNvPr id="14" name="그래픽 5">
            <a:extLst>
              <a:ext uri="{FF2B5EF4-FFF2-40B4-BE49-F238E27FC236}">
                <a16:creationId xmlns:a16="http://schemas.microsoft.com/office/drawing/2014/main" id="{1405FB96-7D3A-4AA7-9746-DDDB83A8FCE9}"/>
              </a:ext>
            </a:extLst>
          </p:cNvPr>
          <p:cNvSpPr/>
          <p:nvPr/>
        </p:nvSpPr>
        <p:spPr>
          <a:xfrm>
            <a:off x="6676641" y="3255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5747E1"/>
              </a:solidFill>
            </a:endParaRPr>
          </a:p>
        </p:txBody>
      </p:sp>
      <p:sp>
        <p:nvSpPr>
          <p:cNvPr id="15" name="그래픽 11">
            <a:extLst>
              <a:ext uri="{FF2B5EF4-FFF2-40B4-BE49-F238E27FC236}">
                <a16:creationId xmlns:a16="http://schemas.microsoft.com/office/drawing/2014/main" id="{05B25478-CDDF-4FEE-8D31-E13D93256747}"/>
              </a:ext>
            </a:extLst>
          </p:cNvPr>
          <p:cNvSpPr/>
          <p:nvPr/>
        </p:nvSpPr>
        <p:spPr>
          <a:xfrm>
            <a:off x="6676641" y="4925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29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1758A5A4-5FA7-4D32-8BD7-825D14CA60F5}"/>
              </a:ext>
            </a:extLst>
          </p:cNvPr>
          <p:cNvSpPr/>
          <p:nvPr/>
        </p:nvSpPr>
        <p:spPr>
          <a:xfrm>
            <a:off x="1625757" y="47176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214F606-F031-46B2-9FFD-74D920FE6CFF}"/>
              </a:ext>
            </a:extLst>
          </p:cNvPr>
          <p:cNvSpPr/>
          <p:nvPr/>
        </p:nvSpPr>
        <p:spPr>
          <a:xfrm>
            <a:off x="1625757" y="51052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71F049D-6504-4E3C-97B7-7083D1598088}"/>
              </a:ext>
            </a:extLst>
          </p:cNvPr>
          <p:cNvSpPr/>
          <p:nvPr/>
        </p:nvSpPr>
        <p:spPr>
          <a:xfrm>
            <a:off x="2152453" y="2719032"/>
            <a:ext cx="645952" cy="18867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FAF16"/>
                </a:solidFill>
              </a:rPr>
              <a:t>150</a:t>
            </a:r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EFF1CB8-D18A-42A5-916E-A99B0D610851}"/>
              </a:ext>
            </a:extLst>
          </p:cNvPr>
          <p:cNvSpPr/>
          <p:nvPr/>
        </p:nvSpPr>
        <p:spPr>
          <a:xfrm>
            <a:off x="2949407" y="172838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210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80D4A49-ACDE-469F-A5FE-323AB0893D10}"/>
              </a:ext>
            </a:extLst>
          </p:cNvPr>
          <p:cNvSpPr/>
          <p:nvPr/>
        </p:nvSpPr>
        <p:spPr>
          <a:xfrm>
            <a:off x="4847850" y="47176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114C355-2BDA-4B87-9D10-6A49A9836F15}"/>
              </a:ext>
            </a:extLst>
          </p:cNvPr>
          <p:cNvSpPr/>
          <p:nvPr/>
        </p:nvSpPr>
        <p:spPr>
          <a:xfrm>
            <a:off x="4847850" y="51052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BCBDDD7-FB27-49F6-9196-B7C96AAAFB0D}"/>
              </a:ext>
            </a:extLst>
          </p:cNvPr>
          <p:cNvSpPr/>
          <p:nvPr/>
        </p:nvSpPr>
        <p:spPr>
          <a:xfrm>
            <a:off x="5374546" y="1931354"/>
            <a:ext cx="645952" cy="26744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FAF16"/>
                </a:solidFill>
              </a:rPr>
              <a:t>200</a:t>
            </a:r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B4B675B-9959-4094-8FB3-BAE12387F811}"/>
              </a:ext>
            </a:extLst>
          </p:cNvPr>
          <p:cNvSpPr/>
          <p:nvPr/>
        </p:nvSpPr>
        <p:spPr>
          <a:xfrm>
            <a:off x="6171500" y="296007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140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071C7CA-86B7-4DBC-ACF2-23C1D8E8D9B7}"/>
              </a:ext>
            </a:extLst>
          </p:cNvPr>
          <p:cNvSpPr/>
          <p:nvPr/>
        </p:nvSpPr>
        <p:spPr>
          <a:xfrm>
            <a:off x="8069943" y="47176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4AA443F-D6A8-4616-8631-7DA8143BAE4A}"/>
              </a:ext>
            </a:extLst>
          </p:cNvPr>
          <p:cNvSpPr/>
          <p:nvPr/>
        </p:nvSpPr>
        <p:spPr>
          <a:xfrm>
            <a:off x="8069943" y="51052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7277389-A6B6-4C04-8137-28F3692F96D5}"/>
              </a:ext>
            </a:extLst>
          </p:cNvPr>
          <p:cNvSpPr/>
          <p:nvPr/>
        </p:nvSpPr>
        <p:spPr>
          <a:xfrm>
            <a:off x="8596639" y="2252188"/>
            <a:ext cx="645952" cy="23536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FAF16"/>
                </a:solidFill>
              </a:rPr>
              <a:t>180</a:t>
            </a:r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DACD213-3AA3-47C6-8EA3-A2D24E65EA46}"/>
              </a:ext>
            </a:extLst>
          </p:cNvPr>
          <p:cNvSpPr/>
          <p:nvPr/>
        </p:nvSpPr>
        <p:spPr>
          <a:xfrm>
            <a:off x="9393593" y="212992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195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4FDEB7-743A-4D44-9C97-A746A7C603AD}"/>
              </a:ext>
            </a:extLst>
          </p:cNvPr>
          <p:cNvSpPr/>
          <p:nvPr/>
        </p:nvSpPr>
        <p:spPr>
          <a:xfrm>
            <a:off x="4024099" y="5881960"/>
            <a:ext cx="357691" cy="35769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6030896-25B2-4A5F-BAC3-5C7FB15ECD65}"/>
              </a:ext>
            </a:extLst>
          </p:cNvPr>
          <p:cNvSpPr/>
          <p:nvPr/>
        </p:nvSpPr>
        <p:spPr>
          <a:xfrm>
            <a:off x="4381790" y="590691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46891C-98B9-4AAD-A5B8-E4F1BF89D51B}"/>
              </a:ext>
            </a:extLst>
          </p:cNvPr>
          <p:cNvSpPr/>
          <p:nvPr/>
        </p:nvSpPr>
        <p:spPr>
          <a:xfrm>
            <a:off x="6367303" y="5881960"/>
            <a:ext cx="357691" cy="357691"/>
          </a:xfrm>
          <a:prstGeom prst="rect">
            <a:avLst/>
          </a:pr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32F35-D339-47A4-9311-ADBBCE9EE2FE}"/>
              </a:ext>
            </a:extLst>
          </p:cNvPr>
          <p:cNvSpPr/>
          <p:nvPr/>
        </p:nvSpPr>
        <p:spPr>
          <a:xfrm>
            <a:off x="6724994" y="590691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316CAD-CF47-4520-8FD3-EF4DCBA60862}"/>
              </a:ext>
            </a:extLst>
          </p:cNvPr>
          <p:cNvSpPr txBox="1"/>
          <p:nvPr/>
        </p:nvSpPr>
        <p:spPr>
          <a:xfrm>
            <a:off x="2603945" y="487340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2B6A9C-C0B8-4B0E-8328-ECC1F44E6542}"/>
              </a:ext>
            </a:extLst>
          </p:cNvPr>
          <p:cNvSpPr txBox="1"/>
          <p:nvPr/>
        </p:nvSpPr>
        <p:spPr>
          <a:xfrm>
            <a:off x="2603945" y="1070171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29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B83F4C-13AB-4332-810D-F6BF3CA72308}"/>
              </a:ext>
            </a:extLst>
          </p:cNvPr>
          <p:cNvSpPr txBox="1"/>
          <p:nvPr/>
        </p:nvSpPr>
        <p:spPr>
          <a:xfrm>
            <a:off x="791936" y="41113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950EAD1-B6CE-40CF-AA81-9B92E2458513}"/>
              </a:ext>
            </a:extLst>
          </p:cNvPr>
          <p:cNvSpPr/>
          <p:nvPr/>
        </p:nvSpPr>
        <p:spPr>
          <a:xfrm>
            <a:off x="791935" y="36635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0DE835D-4399-4E5B-AB2C-260EFF2E0E12}"/>
              </a:ext>
            </a:extLst>
          </p:cNvPr>
          <p:cNvSpPr/>
          <p:nvPr/>
        </p:nvSpPr>
        <p:spPr>
          <a:xfrm>
            <a:off x="1110762" y="24817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3F1B5-3FB1-4C31-BE25-B55151E47BD7}"/>
              </a:ext>
            </a:extLst>
          </p:cNvPr>
          <p:cNvSpPr txBox="1"/>
          <p:nvPr/>
        </p:nvSpPr>
        <p:spPr>
          <a:xfrm>
            <a:off x="3503386" y="41113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8193542-1110-4941-8DF7-519B2E06475E}"/>
              </a:ext>
            </a:extLst>
          </p:cNvPr>
          <p:cNvSpPr/>
          <p:nvPr/>
        </p:nvSpPr>
        <p:spPr>
          <a:xfrm>
            <a:off x="3503385" y="36635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981539C-B8F5-4853-AACF-FFCA33D53587}"/>
              </a:ext>
            </a:extLst>
          </p:cNvPr>
          <p:cNvSpPr/>
          <p:nvPr/>
        </p:nvSpPr>
        <p:spPr>
          <a:xfrm>
            <a:off x="3822212" y="24817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61A2AA-8383-4B21-8F1C-C55E79D0723A}"/>
              </a:ext>
            </a:extLst>
          </p:cNvPr>
          <p:cNvSpPr txBox="1"/>
          <p:nvPr/>
        </p:nvSpPr>
        <p:spPr>
          <a:xfrm>
            <a:off x="6214836" y="41113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D0D528F-419E-4799-8FEB-19C1786A8F30}"/>
              </a:ext>
            </a:extLst>
          </p:cNvPr>
          <p:cNvSpPr/>
          <p:nvPr/>
        </p:nvSpPr>
        <p:spPr>
          <a:xfrm>
            <a:off x="6214835" y="36635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6E8595E-30F4-4C39-AC0B-B1D92D756B88}"/>
              </a:ext>
            </a:extLst>
          </p:cNvPr>
          <p:cNvSpPr/>
          <p:nvPr/>
        </p:nvSpPr>
        <p:spPr>
          <a:xfrm>
            <a:off x="6533662" y="24817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07AF1D4-DAC0-4660-89C7-882B557FCBB6}"/>
              </a:ext>
            </a:extLst>
          </p:cNvPr>
          <p:cNvCxnSpPr>
            <a:cxnSpLocks/>
          </p:cNvCxnSpPr>
          <p:nvPr/>
        </p:nvCxnSpPr>
        <p:spPr>
          <a:xfrm>
            <a:off x="733425" y="3289298"/>
            <a:ext cx="10725150" cy="0"/>
          </a:xfrm>
          <a:prstGeom prst="line">
            <a:avLst/>
          </a:prstGeom>
          <a:ln w="88900" cap="rnd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>
            <a:extLst>
              <a:ext uri="{FF2B5EF4-FFF2-40B4-BE49-F238E27FC236}">
                <a16:creationId xmlns:a16="http://schemas.microsoft.com/office/drawing/2014/main" id="{715942F9-0D72-442B-85A7-27D919102985}"/>
              </a:ext>
            </a:extLst>
          </p:cNvPr>
          <p:cNvSpPr/>
          <p:nvPr/>
        </p:nvSpPr>
        <p:spPr>
          <a:xfrm>
            <a:off x="1863725" y="3136898"/>
            <a:ext cx="330200" cy="330200"/>
          </a:xfrm>
          <a:prstGeom prst="ellipse">
            <a:avLst/>
          </a:prstGeom>
          <a:solidFill>
            <a:srgbClr val="FFAF16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7227515-60DB-4077-83DD-F8229D364C80}"/>
              </a:ext>
            </a:extLst>
          </p:cNvPr>
          <p:cNvSpPr/>
          <p:nvPr/>
        </p:nvSpPr>
        <p:spPr>
          <a:xfrm>
            <a:off x="4575175" y="3136898"/>
            <a:ext cx="330200" cy="330200"/>
          </a:xfrm>
          <a:prstGeom prst="ellipse">
            <a:avLst/>
          </a:prstGeom>
          <a:solidFill>
            <a:srgbClr val="FFAF16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37D2740B-5200-42D2-997D-65B26D32048C}"/>
              </a:ext>
            </a:extLst>
          </p:cNvPr>
          <p:cNvSpPr/>
          <p:nvPr/>
        </p:nvSpPr>
        <p:spPr>
          <a:xfrm>
            <a:off x="7286625" y="3136898"/>
            <a:ext cx="330200" cy="330200"/>
          </a:xfrm>
          <a:prstGeom prst="ellipse">
            <a:avLst/>
          </a:prstGeom>
          <a:solidFill>
            <a:srgbClr val="FFAF16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42C450E-33FC-4376-B882-51DB2D2CC69B}"/>
              </a:ext>
            </a:extLst>
          </p:cNvPr>
          <p:cNvSpPr/>
          <p:nvPr/>
        </p:nvSpPr>
        <p:spPr>
          <a:xfrm>
            <a:off x="9998075" y="3136898"/>
            <a:ext cx="330200" cy="330200"/>
          </a:xfrm>
          <a:prstGeom prst="ellipse">
            <a:avLst/>
          </a:prstGeom>
          <a:solidFill>
            <a:srgbClr val="FFAF16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9CA72A-AD16-459D-9DE7-E6F5B8F0367B}"/>
              </a:ext>
            </a:extLst>
          </p:cNvPr>
          <p:cNvSpPr txBox="1"/>
          <p:nvPr/>
        </p:nvSpPr>
        <p:spPr>
          <a:xfrm>
            <a:off x="8926286" y="41113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3669EED-7FA2-4BEA-916D-F213573C45EA}"/>
              </a:ext>
            </a:extLst>
          </p:cNvPr>
          <p:cNvSpPr/>
          <p:nvPr/>
        </p:nvSpPr>
        <p:spPr>
          <a:xfrm>
            <a:off x="8926285" y="36635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5D9F503-F1BB-474E-82B5-63DA5A14987E}"/>
              </a:ext>
            </a:extLst>
          </p:cNvPr>
          <p:cNvSpPr/>
          <p:nvPr/>
        </p:nvSpPr>
        <p:spPr>
          <a:xfrm>
            <a:off x="9245112" y="24817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700720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920FF8E9-70A3-42E2-8719-B2BC1869F8AE}"/>
              </a:ext>
            </a:extLst>
          </p:cNvPr>
          <p:cNvSpPr/>
          <p:nvPr/>
        </p:nvSpPr>
        <p:spPr>
          <a:xfrm>
            <a:off x="1628897" y="31440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FFAF16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FAF16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F4EFEF-E22D-4BBF-AEB1-A1FFE5612B04}"/>
              </a:ext>
            </a:extLst>
          </p:cNvPr>
          <p:cNvSpPr txBox="1"/>
          <p:nvPr/>
        </p:nvSpPr>
        <p:spPr>
          <a:xfrm>
            <a:off x="1628898" y="51032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6B6C038-F482-4D60-AC1A-01D7B69E40EA}"/>
              </a:ext>
            </a:extLst>
          </p:cNvPr>
          <p:cNvSpPr/>
          <p:nvPr/>
        </p:nvSpPr>
        <p:spPr>
          <a:xfrm>
            <a:off x="1628897" y="46122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04E1B-8037-42EF-8179-2CBCD38B99B2}"/>
              </a:ext>
            </a:extLst>
          </p:cNvPr>
          <p:cNvSpPr txBox="1"/>
          <p:nvPr/>
        </p:nvSpPr>
        <p:spPr>
          <a:xfrm>
            <a:off x="1527297" y="1462393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7618E-9E5A-4E4E-A397-578AAEF532DD}"/>
              </a:ext>
            </a:extLst>
          </p:cNvPr>
          <p:cNvSpPr txBox="1"/>
          <p:nvPr/>
        </p:nvSpPr>
        <p:spPr>
          <a:xfrm>
            <a:off x="1527297" y="1921485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69A4E63-5668-4EFD-BE35-D47F36E47038}"/>
              </a:ext>
            </a:extLst>
          </p:cNvPr>
          <p:cNvSpPr/>
          <p:nvPr/>
        </p:nvSpPr>
        <p:spPr>
          <a:xfrm>
            <a:off x="6362700" y="31440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FFAF16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FAF16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36B449-2286-4F63-831D-B101E421C478}"/>
              </a:ext>
            </a:extLst>
          </p:cNvPr>
          <p:cNvSpPr txBox="1"/>
          <p:nvPr/>
        </p:nvSpPr>
        <p:spPr>
          <a:xfrm>
            <a:off x="6362701" y="51032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306F1A8-12C0-4F6C-BCE2-5D75A03BB048}"/>
              </a:ext>
            </a:extLst>
          </p:cNvPr>
          <p:cNvSpPr/>
          <p:nvPr/>
        </p:nvSpPr>
        <p:spPr>
          <a:xfrm>
            <a:off x="6362700" y="46122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4870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2A664C6-FFB0-4269-9D60-56F665948487}"/>
              </a:ext>
            </a:extLst>
          </p:cNvPr>
          <p:cNvSpPr/>
          <p:nvPr/>
        </p:nvSpPr>
        <p:spPr>
          <a:xfrm>
            <a:off x="3802742" y="1814286"/>
            <a:ext cx="2656729" cy="3715657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C077AC0-C165-4DA5-9295-7C172265E81F}"/>
              </a:ext>
            </a:extLst>
          </p:cNvPr>
          <p:cNvSpPr/>
          <p:nvPr/>
        </p:nvSpPr>
        <p:spPr>
          <a:xfrm>
            <a:off x="6581921" y="1814286"/>
            <a:ext cx="2656729" cy="5043714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rgbClr val="CC7900"/>
          </a:solidFill>
          <a:ln>
            <a:noFill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6C22B95-642C-4D16-8949-54B2D8091C15}"/>
              </a:ext>
            </a:extLst>
          </p:cNvPr>
          <p:cNvSpPr/>
          <p:nvPr/>
        </p:nvSpPr>
        <p:spPr>
          <a:xfrm>
            <a:off x="9361100" y="1814286"/>
            <a:ext cx="2656729" cy="3715657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3CD0A-F100-42EC-A347-A404AEFE2E81}"/>
              </a:ext>
            </a:extLst>
          </p:cNvPr>
          <p:cNvSpPr txBox="1"/>
          <p:nvPr/>
        </p:nvSpPr>
        <p:spPr>
          <a:xfrm>
            <a:off x="362857" y="1814286"/>
            <a:ext cx="3439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 and Crisis Management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4A07AB-AD80-4827-9E97-A04D88D16C24}"/>
              </a:ext>
            </a:extLst>
          </p:cNvPr>
          <p:cNvSpPr txBox="1"/>
          <p:nvPr/>
        </p:nvSpPr>
        <p:spPr>
          <a:xfrm>
            <a:off x="3991428" y="2745223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AF16"/>
                </a:solidFill>
              </a:rPr>
              <a:t>APPROACH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061CF6-4C17-4110-9B5B-763BB1F96E87}"/>
              </a:ext>
            </a:extLst>
          </p:cNvPr>
          <p:cNvSpPr txBox="1"/>
          <p:nvPr/>
        </p:nvSpPr>
        <p:spPr>
          <a:xfrm>
            <a:off x="3991428" y="3239453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AF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AF16"/>
                </a:solidFill>
              </a:rPr>
              <a:t>amet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AF16"/>
                </a:solidFill>
              </a:rPr>
              <a:t>consectetur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adipiscing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elit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AF16"/>
                </a:solidFill>
              </a:rPr>
              <a:t>sed do </a:t>
            </a:r>
            <a:r>
              <a:rPr lang="en-US" altLang="ko-KR" sz="1400" dirty="0" err="1">
                <a:solidFill>
                  <a:srgbClr val="FFAF16"/>
                </a:solidFill>
              </a:rPr>
              <a:t>eiusmod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tempor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AF16"/>
                </a:solidFill>
              </a:rPr>
              <a:t>incididunt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ut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labore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AF16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FFAF16"/>
                </a:solidFill>
              </a:rPr>
              <a:t>aliqua</a:t>
            </a:r>
            <a:r>
              <a:rPr lang="en-US" altLang="ko-KR" sz="1400" dirty="0">
                <a:solidFill>
                  <a:srgbClr val="FFAF16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627E37-2CDF-44B3-A5B5-0513271253F7}"/>
              </a:ext>
            </a:extLst>
          </p:cNvPr>
          <p:cNvSpPr txBox="1"/>
          <p:nvPr/>
        </p:nvSpPr>
        <p:spPr>
          <a:xfrm>
            <a:off x="6770607" y="2745223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F52660-43F7-4DE3-9506-EF473419718E}"/>
              </a:ext>
            </a:extLst>
          </p:cNvPr>
          <p:cNvSpPr txBox="1"/>
          <p:nvPr/>
        </p:nvSpPr>
        <p:spPr>
          <a:xfrm>
            <a:off x="6770607" y="3239453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1D011C-7C21-408E-A0BD-16465AE04A15}"/>
              </a:ext>
            </a:extLst>
          </p:cNvPr>
          <p:cNvSpPr txBox="1"/>
          <p:nvPr/>
        </p:nvSpPr>
        <p:spPr>
          <a:xfrm>
            <a:off x="9549786" y="2745223"/>
            <a:ext cx="2279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AF16"/>
                </a:solidFill>
              </a:rPr>
              <a:t>TEAM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B39734-00A9-43E5-8A27-51EFB7160E6D}"/>
              </a:ext>
            </a:extLst>
          </p:cNvPr>
          <p:cNvSpPr txBox="1"/>
          <p:nvPr/>
        </p:nvSpPr>
        <p:spPr>
          <a:xfrm>
            <a:off x="9549785" y="3239453"/>
            <a:ext cx="22793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AF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AF16"/>
                </a:solidFill>
              </a:rPr>
              <a:t>amet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AF16"/>
                </a:solidFill>
              </a:rPr>
              <a:t>consectetur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adipiscing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elit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AF16"/>
                </a:solidFill>
              </a:rPr>
              <a:t>sed do </a:t>
            </a:r>
            <a:r>
              <a:rPr lang="en-US" altLang="ko-KR" sz="1400" dirty="0" err="1">
                <a:solidFill>
                  <a:srgbClr val="FFAF16"/>
                </a:solidFill>
              </a:rPr>
              <a:t>eiusmod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tempor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AF16"/>
                </a:solidFill>
              </a:rPr>
              <a:t>incididunt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ut</a:t>
            </a:r>
            <a:r>
              <a:rPr lang="en-US" altLang="ko-KR" sz="1400" dirty="0">
                <a:solidFill>
                  <a:srgbClr val="FFAF16"/>
                </a:solidFill>
              </a:rPr>
              <a:t> </a:t>
            </a:r>
            <a:r>
              <a:rPr lang="en-US" altLang="ko-KR" sz="1400" dirty="0" err="1">
                <a:solidFill>
                  <a:srgbClr val="FFAF16"/>
                </a:solidFill>
              </a:rPr>
              <a:t>labore</a:t>
            </a:r>
            <a:endParaRPr lang="en-US" altLang="ko-KR" sz="1400" dirty="0">
              <a:solidFill>
                <a:srgbClr val="FFAF16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AF16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FFAF16"/>
                </a:solidFill>
              </a:rPr>
              <a:t>aliqua</a:t>
            </a:r>
            <a:r>
              <a:rPr lang="en-US" altLang="ko-KR" sz="1400" dirty="0">
                <a:solidFill>
                  <a:srgbClr val="FFAF16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E6E052-8441-4B4A-A842-A7C9B7792F94}"/>
              </a:ext>
            </a:extLst>
          </p:cNvPr>
          <p:cNvSpPr txBox="1"/>
          <p:nvPr/>
        </p:nvSpPr>
        <p:spPr>
          <a:xfrm>
            <a:off x="362857" y="4829381"/>
            <a:ext cx="2936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725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0C638B3-FD7B-47F0-B14B-8421B906589F}"/>
              </a:ext>
            </a:extLst>
          </p:cNvPr>
          <p:cNvSpPr/>
          <p:nvPr/>
        </p:nvSpPr>
        <p:spPr>
          <a:xfrm>
            <a:off x="120809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E81EF1-4D4C-4C17-ADBD-65BC3F455B9B}"/>
              </a:ext>
            </a:extLst>
          </p:cNvPr>
          <p:cNvSpPr txBox="1"/>
          <p:nvPr/>
        </p:nvSpPr>
        <p:spPr>
          <a:xfrm>
            <a:off x="120809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461D7A6-3376-41F9-9FED-E297DCE2BCF9}"/>
              </a:ext>
            </a:extLst>
          </p:cNvPr>
          <p:cNvSpPr/>
          <p:nvPr/>
        </p:nvSpPr>
        <p:spPr>
          <a:xfrm>
            <a:off x="373552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322F1-228F-4536-9F1D-BC26E06435AF}"/>
              </a:ext>
            </a:extLst>
          </p:cNvPr>
          <p:cNvSpPr txBox="1"/>
          <p:nvPr/>
        </p:nvSpPr>
        <p:spPr>
          <a:xfrm>
            <a:off x="373552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0A58104-8362-469F-A6AF-FC5305818083}"/>
              </a:ext>
            </a:extLst>
          </p:cNvPr>
          <p:cNvSpPr/>
          <p:nvPr/>
        </p:nvSpPr>
        <p:spPr>
          <a:xfrm>
            <a:off x="626295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DAC7F-3669-4E25-881B-96B58F701025}"/>
              </a:ext>
            </a:extLst>
          </p:cNvPr>
          <p:cNvSpPr txBox="1"/>
          <p:nvPr/>
        </p:nvSpPr>
        <p:spPr>
          <a:xfrm>
            <a:off x="626295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1CAA9F2-A774-493B-86CA-48F62A5D8E57}"/>
              </a:ext>
            </a:extLst>
          </p:cNvPr>
          <p:cNvSpPr/>
          <p:nvPr/>
        </p:nvSpPr>
        <p:spPr>
          <a:xfrm>
            <a:off x="8790388" y="4434847"/>
            <a:ext cx="2193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F123A9-AECA-4848-BF8D-EDDE0EF22D33}"/>
              </a:ext>
            </a:extLst>
          </p:cNvPr>
          <p:cNvSpPr txBox="1"/>
          <p:nvPr/>
        </p:nvSpPr>
        <p:spPr>
          <a:xfrm>
            <a:off x="8790388" y="4887701"/>
            <a:ext cx="2193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98D7912-3B6D-4991-BB18-ECE6244A2E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882A6E9-0214-4554-9886-747588E3EC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EE4F3CF-D97F-42BC-92B0-4E448F105D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EDA1769-02DE-465B-B11B-A27BA8C154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58134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34EBEC-F1C8-466D-A5F2-FDD90D4CA1B3}"/>
              </a:ext>
            </a:extLst>
          </p:cNvPr>
          <p:cNvSpPr txBox="1"/>
          <p:nvPr/>
        </p:nvSpPr>
        <p:spPr>
          <a:xfrm>
            <a:off x="1092199" y="4308323"/>
            <a:ext cx="42170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559507-5546-4DAE-9EE6-C5BC2F466FA1}"/>
              </a:ext>
            </a:extLst>
          </p:cNvPr>
          <p:cNvSpPr txBox="1"/>
          <p:nvPr/>
        </p:nvSpPr>
        <p:spPr>
          <a:xfrm>
            <a:off x="1092199" y="1513509"/>
            <a:ext cx="5194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HERE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E20D8B4-C644-4C01-8FBD-54B88538FE8F}"/>
              </a:ext>
            </a:extLst>
          </p:cNvPr>
          <p:cNvGrpSpPr/>
          <p:nvPr/>
        </p:nvGrpSpPr>
        <p:grpSpPr>
          <a:xfrm>
            <a:off x="6134099" y="1513509"/>
            <a:ext cx="5181605" cy="944459"/>
            <a:chOff x="5714999" y="1683506"/>
            <a:chExt cx="5181605" cy="94445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14CBE2-D285-445C-AB04-A95CF272BBB7}"/>
                </a:ext>
              </a:extLst>
            </p:cNvPr>
            <p:cNvSpPr txBox="1"/>
            <p:nvPr/>
          </p:nvSpPr>
          <p:spPr>
            <a:xfrm>
              <a:off x="5714999" y="1683506"/>
              <a:ext cx="51816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2000" b="1" dirty="0" err="1">
                  <a:solidFill>
                    <a:schemeClr val="bg1"/>
                  </a:solidFill>
                </a:rPr>
                <a:t>amet</a:t>
              </a:r>
              <a:endParaRPr lang="en-US" altLang="ko-KR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8E1868B-E1AF-42D6-83DE-3111934E12B7}"/>
                </a:ext>
              </a:extLst>
            </p:cNvPr>
            <p:cNvSpPr txBox="1"/>
            <p:nvPr/>
          </p:nvSpPr>
          <p:spPr>
            <a:xfrm>
              <a:off x="5715000" y="2104745"/>
              <a:ext cx="5181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defRPr sz="1100"/>
              </a:lvl1pPr>
            </a:lstStyle>
            <a:p>
              <a:r>
                <a:rPr lang="en-US" altLang="ko-KR" sz="140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400" dirty="0">
                  <a:solidFill>
                    <a:schemeClr val="bg1"/>
                  </a:solidFill>
                </a:rPr>
                <a:t>,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adipiscing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elit</a:t>
              </a:r>
              <a:r>
                <a:rPr lang="en-US" altLang="ko-KR" sz="1400" dirty="0">
                  <a:solidFill>
                    <a:schemeClr val="bg1"/>
                  </a:solidFill>
                </a:rPr>
                <a:t>, sed do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eiusmod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tempor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incididunt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ut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labore</a:t>
              </a:r>
              <a:r>
                <a:rPr lang="en-US" altLang="ko-KR" sz="1400" dirty="0">
                  <a:solidFill>
                    <a:schemeClr val="bg1"/>
                  </a:solidFill>
                </a:rPr>
                <a:t> et dolore magna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aliqua</a:t>
              </a:r>
              <a:r>
                <a:rPr lang="en-US" altLang="ko-KR" sz="1400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0F2CCE8-EA73-4F9B-A060-60A4CA72D27C}"/>
              </a:ext>
            </a:extLst>
          </p:cNvPr>
          <p:cNvGrpSpPr/>
          <p:nvPr/>
        </p:nvGrpSpPr>
        <p:grpSpPr>
          <a:xfrm>
            <a:off x="6134096" y="3023462"/>
            <a:ext cx="5181605" cy="944459"/>
            <a:chOff x="5714996" y="3006860"/>
            <a:chExt cx="5181605" cy="9444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70FF61-5118-4DC9-B0A3-81D25FC22769}"/>
                </a:ext>
              </a:extLst>
            </p:cNvPr>
            <p:cNvSpPr txBox="1"/>
            <p:nvPr/>
          </p:nvSpPr>
          <p:spPr>
            <a:xfrm>
              <a:off x="5714996" y="3006860"/>
              <a:ext cx="51816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defRPr sz="2000" b="1">
                  <a:solidFill>
                    <a:srgbClr val="00C4CC"/>
                  </a:solidFill>
                </a:defRPr>
              </a:lvl1pPr>
            </a:lstStyle>
            <a:p>
              <a:r>
                <a:rPr lang="en-US" altLang="ko-KR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dirty="0">
                  <a:solidFill>
                    <a:schemeClr val="bg1"/>
                  </a:solidFill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</a:rPr>
                <a:t>adipiscing</a:t>
              </a:r>
              <a:r>
                <a:rPr lang="en-US" altLang="ko-KR" dirty="0">
                  <a:solidFill>
                    <a:schemeClr val="bg1"/>
                  </a:solidFill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</a:rPr>
                <a:t>elit</a:t>
              </a:r>
              <a:endParaRPr lang="en-US" altLang="ko-KR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EE2A9C-26A5-48F3-9E20-AF6269D26159}"/>
                </a:ext>
              </a:extLst>
            </p:cNvPr>
            <p:cNvSpPr txBox="1"/>
            <p:nvPr/>
          </p:nvSpPr>
          <p:spPr>
            <a:xfrm>
              <a:off x="5714997" y="3428099"/>
              <a:ext cx="5181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defRPr sz="1100"/>
              </a:lvl1pPr>
            </a:lstStyle>
            <a:p>
              <a:r>
                <a:rPr lang="en-US" altLang="ko-KR" sz="1400" dirty="0">
                  <a:solidFill>
                    <a:schemeClr val="bg1"/>
                  </a:solidFill>
                </a:rPr>
                <a:t>Ut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enim</a:t>
              </a:r>
              <a:r>
                <a:rPr lang="en-US" altLang="ko-KR" sz="1400" dirty="0">
                  <a:solidFill>
                    <a:schemeClr val="bg1"/>
                  </a:solidFill>
                </a:rPr>
                <a:t> ad minim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veniam</a:t>
              </a:r>
              <a:r>
                <a:rPr lang="en-US" altLang="ko-KR" sz="1400" dirty="0">
                  <a:solidFill>
                    <a:schemeClr val="bg1"/>
                  </a:solidFill>
                </a:rPr>
                <a:t>,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quis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nostrud</a:t>
              </a:r>
              <a:r>
                <a:rPr lang="en-US" altLang="ko-KR" sz="1400" dirty="0">
                  <a:solidFill>
                    <a:schemeClr val="bg1"/>
                  </a:solidFill>
                </a:rPr>
                <a:t> exercitation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ullamco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laboris</a:t>
              </a:r>
              <a:r>
                <a:rPr lang="en-US" altLang="ko-KR" sz="1400" dirty="0">
                  <a:solidFill>
                    <a:schemeClr val="bg1"/>
                  </a:solidFill>
                </a:rPr>
                <a:t> nisi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ut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aliquip</a:t>
              </a:r>
              <a:r>
                <a:rPr lang="en-US" altLang="ko-KR" sz="1400" dirty="0">
                  <a:solidFill>
                    <a:schemeClr val="bg1"/>
                  </a:solidFill>
                </a:rPr>
                <a:t> ex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ea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commodo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consequat</a:t>
              </a:r>
              <a:r>
                <a:rPr lang="en-US" altLang="ko-KR" sz="1400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FE79E83-2E5B-47B8-A91C-94155A91369F}"/>
              </a:ext>
            </a:extLst>
          </p:cNvPr>
          <p:cNvGrpSpPr/>
          <p:nvPr/>
        </p:nvGrpSpPr>
        <p:grpSpPr>
          <a:xfrm>
            <a:off x="6134093" y="4533415"/>
            <a:ext cx="5181605" cy="944459"/>
            <a:chOff x="5714993" y="4330215"/>
            <a:chExt cx="5181605" cy="94445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B8360D-8045-4C0E-B372-B6D94AB8B1AF}"/>
                </a:ext>
              </a:extLst>
            </p:cNvPr>
            <p:cNvSpPr txBox="1"/>
            <p:nvPr/>
          </p:nvSpPr>
          <p:spPr>
            <a:xfrm>
              <a:off x="5714993" y="4330215"/>
              <a:ext cx="51816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defRPr sz="2000" b="1">
                  <a:solidFill>
                    <a:srgbClr val="00C4CC"/>
                  </a:solidFill>
                </a:defRPr>
              </a:lvl1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sed do </a:t>
              </a:r>
              <a:r>
                <a:rPr lang="en-US" altLang="ko-KR" dirty="0" err="1">
                  <a:solidFill>
                    <a:schemeClr val="bg1"/>
                  </a:solidFill>
                </a:rPr>
                <a:t>eiusmod</a:t>
              </a:r>
              <a:r>
                <a:rPr lang="en-US" altLang="ko-KR" dirty="0">
                  <a:solidFill>
                    <a:schemeClr val="bg1"/>
                  </a:solidFill>
                </a:rPr>
                <a:t> </a:t>
              </a:r>
              <a:r>
                <a:rPr lang="en-US" altLang="ko-KR" dirty="0" err="1">
                  <a:solidFill>
                    <a:schemeClr val="bg1"/>
                  </a:solidFill>
                </a:rPr>
                <a:t>tempor</a:t>
              </a:r>
              <a:endParaRPr lang="en-US" altLang="ko-KR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55311B-487F-44CA-9F63-6FD42A31C965}"/>
                </a:ext>
              </a:extLst>
            </p:cNvPr>
            <p:cNvSpPr txBox="1"/>
            <p:nvPr/>
          </p:nvSpPr>
          <p:spPr>
            <a:xfrm>
              <a:off x="5714994" y="4751454"/>
              <a:ext cx="5181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defRPr sz="1100"/>
              </a:lvl1pPr>
            </a:lstStyle>
            <a:p>
              <a:r>
                <a:rPr lang="en-US" altLang="ko-KR" sz="1400" dirty="0">
                  <a:solidFill>
                    <a:schemeClr val="bg1"/>
                  </a:solidFill>
                </a:rPr>
                <a:t>Duis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aute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irure</a:t>
              </a:r>
              <a:r>
                <a:rPr lang="en-US" altLang="ko-KR" sz="1400" dirty="0">
                  <a:solidFill>
                    <a:schemeClr val="bg1"/>
                  </a:solidFill>
                </a:rPr>
                <a:t> dolor in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reprehenderit</a:t>
              </a:r>
              <a:r>
                <a:rPr lang="en-US" altLang="ko-KR" sz="1400" dirty="0">
                  <a:solidFill>
                    <a:schemeClr val="bg1"/>
                  </a:solidFill>
                </a:rPr>
                <a:t> in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voluptate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velit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esse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cillum</a:t>
              </a:r>
              <a:r>
                <a:rPr lang="en-US" altLang="ko-KR" sz="1400" dirty="0">
                  <a:solidFill>
                    <a:schemeClr val="bg1"/>
                  </a:solidFill>
                </a:rPr>
                <a:t> dolore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eu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fugiat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nulla</a:t>
              </a:r>
              <a:r>
                <a:rPr lang="en-US" altLang="ko-KR" sz="1400" dirty="0">
                  <a:solidFill>
                    <a:schemeClr val="bg1"/>
                  </a:solidFill>
                </a:rPr>
                <a:t> 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pariatur</a:t>
              </a:r>
              <a:r>
                <a:rPr lang="en-US" altLang="ko-KR" sz="1400" dirty="0">
                  <a:solidFill>
                    <a:schemeClr val="bg1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4026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F8D8C4DF-70C3-469B-A145-B9D7CD7E7ED1}"/>
              </a:ext>
            </a:extLst>
          </p:cNvPr>
          <p:cNvSpPr/>
          <p:nvPr/>
        </p:nvSpPr>
        <p:spPr>
          <a:xfrm>
            <a:off x="1595381" y="1874263"/>
            <a:ext cx="1894589" cy="189459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9565D-A343-4DAE-B841-5AF03D2FFFEC}"/>
              </a:ext>
            </a:extLst>
          </p:cNvPr>
          <p:cNvSpPr txBox="1"/>
          <p:nvPr/>
        </p:nvSpPr>
        <p:spPr>
          <a:xfrm>
            <a:off x="977900" y="4589843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50A7384-F3E5-4BA6-841A-589EB30A28B4}"/>
              </a:ext>
            </a:extLst>
          </p:cNvPr>
          <p:cNvSpPr/>
          <p:nvPr/>
        </p:nvSpPr>
        <p:spPr>
          <a:xfrm>
            <a:off x="977900" y="4047893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F73F9C2-B4FB-4062-83D5-98D5857D0329}"/>
              </a:ext>
            </a:extLst>
          </p:cNvPr>
          <p:cNvGrpSpPr/>
          <p:nvPr/>
        </p:nvGrpSpPr>
        <p:grpSpPr>
          <a:xfrm>
            <a:off x="2282516" y="2436962"/>
            <a:ext cx="708404" cy="706165"/>
            <a:chOff x="4152034" y="5552122"/>
            <a:chExt cx="391763" cy="390525"/>
          </a:xfrm>
          <a:solidFill>
            <a:srgbClr val="FFAF16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859FA4C-3932-4F9B-B821-CDD3DFA9471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D8027E2-6E61-4B14-A0C2-FD6EB03F7193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60021B6-D17B-49A8-8C26-D0A75349F60C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88A3E81-B286-4BAF-A3A3-05133926FF22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CD6A5F5-1161-4E62-B8D5-DF9D6EF333E1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8C1446D-CAD1-4B07-83F5-81C01C7E4F2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01EBE2B6-0EE3-4050-9152-5B2C4BA5DA66}"/>
              </a:ext>
            </a:extLst>
          </p:cNvPr>
          <p:cNvSpPr/>
          <p:nvPr/>
        </p:nvSpPr>
        <p:spPr>
          <a:xfrm>
            <a:off x="8702029" y="1874263"/>
            <a:ext cx="1894589" cy="189459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A17C64-9061-41DA-B68C-CBCABD3A4D24}"/>
              </a:ext>
            </a:extLst>
          </p:cNvPr>
          <p:cNvSpPr txBox="1"/>
          <p:nvPr/>
        </p:nvSpPr>
        <p:spPr>
          <a:xfrm>
            <a:off x="8084548" y="4589843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6982F4D-EBC8-4F90-8B96-F5D0B20F47DB}"/>
              </a:ext>
            </a:extLst>
          </p:cNvPr>
          <p:cNvSpPr/>
          <p:nvPr/>
        </p:nvSpPr>
        <p:spPr>
          <a:xfrm>
            <a:off x="8084548" y="4047893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A0A1866-E1C5-48A0-87A3-B8A036ED541C}"/>
              </a:ext>
            </a:extLst>
          </p:cNvPr>
          <p:cNvGrpSpPr/>
          <p:nvPr/>
        </p:nvGrpSpPr>
        <p:grpSpPr>
          <a:xfrm>
            <a:off x="9299236" y="2485872"/>
            <a:ext cx="700173" cy="671373"/>
            <a:chOff x="2771338" y="5552146"/>
            <a:chExt cx="387211" cy="371284"/>
          </a:xfrm>
          <a:solidFill>
            <a:srgbClr val="FFAF16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51403CD-6E46-4ACE-AB40-B6896A25D519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575C705-17AA-48CB-97C5-6BDF78D1CADC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B537F3E-8D88-4014-92F3-136E9F61249D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8693C52-567C-43DA-8823-45C603F1EA2B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6C8A584-8059-4BA8-95AC-1696C25C9170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6C5D71-5526-431F-B4C1-2FB4D612261E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A4487D7-FC16-4AF1-A3B8-F12F64C72C85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16A0765-F7F1-4EC9-B0DD-B7816B363926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39D6B4E-B311-41A3-8FE9-4F787EFDFC94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EC2355E3-6DB0-4ADF-8ABE-930866E4ACD3}"/>
              </a:ext>
            </a:extLst>
          </p:cNvPr>
          <p:cNvSpPr/>
          <p:nvPr/>
        </p:nvSpPr>
        <p:spPr>
          <a:xfrm>
            <a:off x="5148705" y="1874263"/>
            <a:ext cx="1894589" cy="189459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A23F3F-C109-4BCC-82F0-B0A7F0BFCD17}"/>
              </a:ext>
            </a:extLst>
          </p:cNvPr>
          <p:cNvSpPr txBox="1"/>
          <p:nvPr/>
        </p:nvSpPr>
        <p:spPr>
          <a:xfrm>
            <a:off x="4531224" y="4589843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8EBC137-EB63-458D-BE88-3E3F7A8182DE}"/>
              </a:ext>
            </a:extLst>
          </p:cNvPr>
          <p:cNvSpPr/>
          <p:nvPr/>
        </p:nvSpPr>
        <p:spPr>
          <a:xfrm>
            <a:off x="4531224" y="4047893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70E1FB7-0D22-48CD-AE4E-B3048CE091B7}"/>
              </a:ext>
            </a:extLst>
          </p:cNvPr>
          <p:cNvGrpSpPr/>
          <p:nvPr/>
        </p:nvGrpSpPr>
        <p:grpSpPr>
          <a:xfrm>
            <a:off x="5742917" y="2403601"/>
            <a:ext cx="706165" cy="688942"/>
            <a:chOff x="4116315" y="3561492"/>
            <a:chExt cx="390525" cy="381000"/>
          </a:xfrm>
          <a:solidFill>
            <a:srgbClr val="FFAF1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0BFBED1-D995-418E-A216-4FBB76A309C8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7E39ABB-6D5D-4CB6-A141-3185247E1077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6B2D63B-7DCE-4065-B2A9-871B31A18D09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90108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rgbClr val="FFC75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AF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C7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2E43A3B4-131C-411E-AA40-AE88E34EA86A}"/>
              </a:ext>
            </a:extLst>
          </p:cNvPr>
          <p:cNvSpPr txBox="1"/>
          <p:nvPr/>
        </p:nvSpPr>
        <p:spPr>
          <a:xfrm>
            <a:off x="6496425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358779-1A02-4548-83A8-52310FB5D4D9}"/>
              </a:ext>
            </a:extLst>
          </p:cNvPr>
          <p:cNvSpPr txBox="1"/>
          <p:nvPr/>
        </p:nvSpPr>
        <p:spPr>
          <a:xfrm>
            <a:off x="6468397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BD0C67-42B3-4830-BF45-ED725FA671B3}"/>
              </a:ext>
            </a:extLst>
          </p:cNvPr>
          <p:cNvSpPr txBox="1"/>
          <p:nvPr/>
        </p:nvSpPr>
        <p:spPr>
          <a:xfrm>
            <a:off x="1457314" y="46178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7DA5F8C-80A5-4F62-9295-8E1BC00C7FF9}"/>
              </a:ext>
            </a:extLst>
          </p:cNvPr>
          <p:cNvSpPr/>
          <p:nvPr/>
        </p:nvSpPr>
        <p:spPr>
          <a:xfrm>
            <a:off x="1457313" y="40664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D6BC68C-5BDF-466D-8302-A94185259C1E}"/>
              </a:ext>
            </a:extLst>
          </p:cNvPr>
          <p:cNvSpPr/>
          <p:nvPr/>
        </p:nvSpPr>
        <p:spPr>
          <a:xfrm>
            <a:off x="1457313" y="34816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0F39705-BBAB-4033-A94C-C3500C0A569D}"/>
              </a:ext>
            </a:extLst>
          </p:cNvPr>
          <p:cNvSpPr txBox="1"/>
          <p:nvPr/>
        </p:nvSpPr>
        <p:spPr>
          <a:xfrm>
            <a:off x="3877360" y="46178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10839B1-4C10-491D-85E7-FACFB775713D}"/>
              </a:ext>
            </a:extLst>
          </p:cNvPr>
          <p:cNvSpPr/>
          <p:nvPr/>
        </p:nvSpPr>
        <p:spPr>
          <a:xfrm>
            <a:off x="3877359" y="40664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B89CD0C-BF89-4C78-8A28-C8D57DC1E4F5}"/>
              </a:ext>
            </a:extLst>
          </p:cNvPr>
          <p:cNvSpPr/>
          <p:nvPr/>
        </p:nvSpPr>
        <p:spPr>
          <a:xfrm>
            <a:off x="3877359" y="34816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56C3868-8D70-4E27-97AE-177E1A17D101}"/>
              </a:ext>
            </a:extLst>
          </p:cNvPr>
          <p:cNvSpPr txBox="1"/>
          <p:nvPr/>
        </p:nvSpPr>
        <p:spPr>
          <a:xfrm>
            <a:off x="6297406" y="46178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693C61A-95D8-4CBC-8EFC-1A0DA2F76965}"/>
              </a:ext>
            </a:extLst>
          </p:cNvPr>
          <p:cNvSpPr/>
          <p:nvPr/>
        </p:nvSpPr>
        <p:spPr>
          <a:xfrm>
            <a:off x="6297405" y="40664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FE4812C1-8A7E-4A9B-A9BF-2BA58581756A}"/>
              </a:ext>
            </a:extLst>
          </p:cNvPr>
          <p:cNvSpPr/>
          <p:nvPr/>
        </p:nvSpPr>
        <p:spPr>
          <a:xfrm>
            <a:off x="6297405" y="34816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A9132A-04DA-4C6A-9501-2E60FEEE48AC}"/>
              </a:ext>
            </a:extLst>
          </p:cNvPr>
          <p:cNvSpPr txBox="1"/>
          <p:nvPr/>
        </p:nvSpPr>
        <p:spPr>
          <a:xfrm>
            <a:off x="8717452" y="46178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2BAE17B-00F0-4C42-9758-46BBA19665E1}"/>
              </a:ext>
            </a:extLst>
          </p:cNvPr>
          <p:cNvSpPr/>
          <p:nvPr/>
        </p:nvSpPr>
        <p:spPr>
          <a:xfrm>
            <a:off x="8717451" y="40664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A5E46A8-A57F-4CBA-A833-46C12A985E8A}"/>
              </a:ext>
            </a:extLst>
          </p:cNvPr>
          <p:cNvSpPr/>
          <p:nvPr/>
        </p:nvSpPr>
        <p:spPr>
          <a:xfrm>
            <a:off x="8717451" y="34816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1A02B801-669F-41AB-8600-41683BEAFC5E}"/>
              </a:ext>
            </a:extLst>
          </p:cNvPr>
          <p:cNvGrpSpPr/>
          <p:nvPr/>
        </p:nvGrpSpPr>
        <p:grpSpPr>
          <a:xfrm>
            <a:off x="938801" y="904543"/>
            <a:ext cx="2476500" cy="5039389"/>
            <a:chOff x="634749" y="1233155"/>
            <a:chExt cx="2476500" cy="5039389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D840A807-CD92-4118-90E1-0E8918ED5D02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31" name="그래픽 30">
              <a:extLst>
                <a:ext uri="{FF2B5EF4-FFF2-40B4-BE49-F238E27FC236}">
                  <a16:creationId xmlns:a16="http://schemas.microsoft.com/office/drawing/2014/main" id="{2DBDD9B3-C7A9-422D-9A13-FA1E05535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9468132-7501-4146-835D-11FC0D4D81FD}"/>
              </a:ext>
            </a:extLst>
          </p:cNvPr>
          <p:cNvGrpSpPr/>
          <p:nvPr/>
        </p:nvGrpSpPr>
        <p:grpSpPr>
          <a:xfrm>
            <a:off x="3770901" y="904543"/>
            <a:ext cx="2476500" cy="5039389"/>
            <a:chOff x="3466849" y="1233155"/>
            <a:chExt cx="2476500" cy="5039389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35CB0121-0796-4DB1-BBAA-AC71F784D0DF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C93D09A5-222E-47E3-B260-53DEDA745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5107AAB-EB06-4CF4-96DF-17E23ACD2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08D8DD-235E-40E1-A237-6A62B49B48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1BBE32-092E-4557-BC11-14E9B891BA0E}"/>
              </a:ext>
            </a:extLst>
          </p:cNvPr>
          <p:cNvSpPr txBox="1"/>
          <p:nvPr/>
        </p:nvSpPr>
        <p:spPr>
          <a:xfrm>
            <a:off x="7169077" y="301350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B1F9D3-9051-449D-8EA9-DC779EC09DE7}"/>
              </a:ext>
            </a:extLst>
          </p:cNvPr>
          <p:cNvSpPr txBox="1"/>
          <p:nvPr/>
        </p:nvSpPr>
        <p:spPr>
          <a:xfrm>
            <a:off x="7169078" y="3844498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1799450-8C86-4105-841C-585BE0A50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6602" y="1052513"/>
            <a:ext cx="1038226" cy="13843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6B7C705B-5FB2-4893-A66E-E7F23C1CB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0038" y="1052513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09C3092-A766-44AF-BC1B-9035DF2DC91E}"/>
              </a:ext>
            </a:extLst>
          </p:cNvPr>
          <p:cNvSpPr txBox="1"/>
          <p:nvPr/>
        </p:nvSpPr>
        <p:spPr>
          <a:xfrm>
            <a:off x="6756773" y="35211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1CE578-9C90-4530-9F0C-80DE32E76BEE}"/>
              </a:ext>
            </a:extLst>
          </p:cNvPr>
          <p:cNvSpPr txBox="1"/>
          <p:nvPr/>
        </p:nvSpPr>
        <p:spPr>
          <a:xfrm>
            <a:off x="6756774" y="4352168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3E57310-096C-4D9B-B563-CA3AB2F6AF3E}"/>
              </a:ext>
            </a:extLst>
          </p:cNvPr>
          <p:cNvGrpSpPr/>
          <p:nvPr/>
        </p:nvGrpSpPr>
        <p:grpSpPr>
          <a:xfrm>
            <a:off x="1113357" y="686641"/>
            <a:ext cx="4175125" cy="5477621"/>
            <a:chOff x="993775" y="986679"/>
            <a:chExt cx="4175125" cy="5477621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7C3B1403-4283-4EB2-93A8-52E3F9B4E518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EF3F709C-384D-4FC7-BEED-117B9CCEF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FB8D72E-3F6F-4575-B5EB-8DD8835E26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3620202B-C81C-46A1-98A9-24DC55C40300}"/>
              </a:ext>
            </a:extLst>
          </p:cNvPr>
          <p:cNvGrpSpPr/>
          <p:nvPr/>
        </p:nvGrpSpPr>
        <p:grpSpPr>
          <a:xfrm>
            <a:off x="854849" y="614269"/>
            <a:ext cx="6814550" cy="5654862"/>
            <a:chOff x="665751" y="860699"/>
            <a:chExt cx="6814550" cy="5654862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7A469F0-70F2-4495-A8D0-29C486CA22D5}"/>
                </a:ext>
              </a:extLst>
            </p:cNvPr>
            <p:cNvSpPr/>
            <p:nvPr/>
          </p:nvSpPr>
          <p:spPr>
            <a:xfrm>
              <a:off x="800100" y="962025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77A4773C-21AB-4266-92C7-EF3809D8C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860699"/>
              <a:ext cx="6814550" cy="5654862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9BAD463-189C-45A5-A129-FED52930B1BD}"/>
              </a:ext>
            </a:extLst>
          </p:cNvPr>
          <p:cNvSpPr txBox="1"/>
          <p:nvPr/>
        </p:nvSpPr>
        <p:spPr>
          <a:xfrm>
            <a:off x="7975598" y="2791639"/>
            <a:ext cx="3532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>
                <a:solidFill>
                  <a:schemeClr val="bg1"/>
                </a:solidFill>
              </a:rPr>
              <a:t>Titile</a:t>
            </a:r>
            <a:r>
              <a:rPr lang="en-US" altLang="ko-KR" sz="240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DDBA11-5B06-4C66-9148-F59D39C86E86}"/>
              </a:ext>
            </a:extLst>
          </p:cNvPr>
          <p:cNvSpPr txBox="1"/>
          <p:nvPr/>
        </p:nvSpPr>
        <p:spPr>
          <a:xfrm>
            <a:off x="7975599" y="3622636"/>
            <a:ext cx="3532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DCC9F9-FB39-416A-AAAD-431F6DE3DF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FFAF16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FAF16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FAF1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FAF16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FAF1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FAF1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FAF1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FAF16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FAF1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FAF16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FAF16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FAF16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FAF16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FAF16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FAF16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FAF16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FAF16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FAF16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FAF16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FAF1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FAF16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FAF16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FAF1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FAF16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FAF16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FAF16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FAF16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FAF16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FAF16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FAF16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FAF16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FAF16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FAF16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FAF16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FAF16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FAF16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FAF16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FAF1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FAF16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FAF16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FAF16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FAF16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FAF16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FAF16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FAF16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FAF16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FAF16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FAF16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FAF16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FAF16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FAF16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FAF1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FAF16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FAF1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FAF16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FAF16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FAF16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FAF16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FAF16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FAF16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FAF1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FAF16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FAF16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FAF16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FAF16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FAF16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FAF16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FAF16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FAF16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FAF16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FAF1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FAF1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FAF16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FAF16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FAF16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FAF16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FAF1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FAF16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FAF16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FAF16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FAF16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FAF16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FAF16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FAF16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FAF16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FAF16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FAF16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FAF16"/>
              </a:solidFill>
            </a:endParaRPr>
          </a:p>
          <a:p>
            <a:r>
              <a:rPr lang="en-US" altLang="ko-KR" sz="1600" dirty="0">
                <a:solidFill>
                  <a:srgbClr val="FFAF1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FAF1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FAF16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FAF1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FAF1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FAF16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FAF1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FAF16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FAF16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FAF16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FAF16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FAF16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FAF16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FAF16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FAF16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FAF16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FAF1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FAF16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FAF1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FAF16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FAF16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FAF16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FAF16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FAF16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FAF16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FAF16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FAF16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FAF16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FAF16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FAF16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FAF16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FAF16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FAF16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FAF1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FAF16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FAF16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FAF16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FAF16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FAF16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FAF16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FAF16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FAF16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FAF16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FAF16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FAF16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FAF16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FAF16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FAF16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FAF16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FAF16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FAF16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FAF1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FAF1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FAF16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FAF16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FAF16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FAF16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FAF1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FAF16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FAF16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FAF16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FAF16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FAF16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FAF16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FAF1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FAF16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FAF16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FAF1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FAF16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FAF16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FAF16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FAF1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FAF16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FAF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FAF16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FFAF16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FAF16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FAF16"/>
              </a:solidFill>
            </a:endParaRPr>
          </a:p>
          <a:p>
            <a:r>
              <a:rPr lang="en-US" altLang="ko-KR" sz="1600" dirty="0">
                <a:solidFill>
                  <a:srgbClr val="FFAF1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3873500" y="2699261"/>
            <a:ext cx="444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3873077" y="3565017"/>
            <a:ext cx="4445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  <a:r>
              <a:rPr lang="en-US" altLang="ko-KR" sz="1600" dirty="0" err="1">
                <a:solidFill>
                  <a:schemeClr val="bg1"/>
                </a:solidFill>
              </a:rPr>
              <a:t>Etiam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eu</a:t>
            </a:r>
            <a:r>
              <a:rPr lang="en-US" altLang="ko-KR" sz="1600" dirty="0">
                <a:solidFill>
                  <a:schemeClr val="bg1"/>
                </a:solidFill>
              </a:rPr>
              <a:t> mi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lacinia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타원 55">
            <a:extLst>
              <a:ext uri="{FF2B5EF4-FFF2-40B4-BE49-F238E27FC236}">
                <a16:creationId xmlns:a16="http://schemas.microsoft.com/office/drawing/2014/main" id="{83ADD073-55EE-4235-85EC-DA2972BFFE9A}"/>
              </a:ext>
            </a:extLst>
          </p:cNvPr>
          <p:cNvSpPr/>
          <p:nvPr/>
        </p:nvSpPr>
        <p:spPr>
          <a:xfrm>
            <a:off x="4277091" y="27631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A98465A-06B7-4EE4-9B80-BC8C5E072395}"/>
              </a:ext>
            </a:extLst>
          </p:cNvPr>
          <p:cNvSpPr txBox="1"/>
          <p:nvPr/>
        </p:nvSpPr>
        <p:spPr>
          <a:xfrm>
            <a:off x="3779045" y="4635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DDDDF0A0-F0FF-45A6-8F5B-9A26105D9602}"/>
              </a:ext>
            </a:extLst>
          </p:cNvPr>
          <p:cNvSpPr/>
          <p:nvPr/>
        </p:nvSpPr>
        <p:spPr>
          <a:xfrm>
            <a:off x="3779044" y="4207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18D9EF6D-9E0C-4A8F-9D0D-F4CFC2AF5E85}"/>
              </a:ext>
            </a:extLst>
          </p:cNvPr>
          <p:cNvGrpSpPr/>
          <p:nvPr/>
        </p:nvGrpSpPr>
        <p:grpSpPr>
          <a:xfrm>
            <a:off x="4587384" y="3059114"/>
            <a:ext cx="511634" cy="524832"/>
            <a:chOff x="2772242" y="1560385"/>
            <a:chExt cx="376198" cy="385905"/>
          </a:xfrm>
          <a:solidFill>
            <a:srgbClr val="FFAF16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3C43F81-A804-4DB4-9180-45E0DBE8CAE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D1DE8C3F-A3FB-4126-A716-9F25F6BE075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44BB10-8CDB-4ABE-BFFE-9A81534428E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DC2EF9AE-084C-4582-A232-776AD02276C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타원 59">
            <a:extLst>
              <a:ext uri="{FF2B5EF4-FFF2-40B4-BE49-F238E27FC236}">
                <a16:creationId xmlns:a16="http://schemas.microsoft.com/office/drawing/2014/main" id="{0D75492C-6D8B-4FE2-BC8A-CB1EA7DA7B99}"/>
              </a:ext>
            </a:extLst>
          </p:cNvPr>
          <p:cNvSpPr/>
          <p:nvPr/>
        </p:nvSpPr>
        <p:spPr>
          <a:xfrm>
            <a:off x="9289628" y="27631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D18A3E6-DC80-4D5F-BFE5-ED91A2BE03ED}"/>
              </a:ext>
            </a:extLst>
          </p:cNvPr>
          <p:cNvSpPr txBox="1"/>
          <p:nvPr/>
        </p:nvSpPr>
        <p:spPr>
          <a:xfrm>
            <a:off x="8791582" y="4635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87E77D93-C3E8-4FA5-8BDF-7D9A715486E1}"/>
              </a:ext>
            </a:extLst>
          </p:cNvPr>
          <p:cNvSpPr/>
          <p:nvPr/>
        </p:nvSpPr>
        <p:spPr>
          <a:xfrm>
            <a:off x="8791581" y="4207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DC378EEE-5B83-4005-B360-A8720459D0D8}"/>
              </a:ext>
            </a:extLst>
          </p:cNvPr>
          <p:cNvGrpSpPr/>
          <p:nvPr/>
        </p:nvGrpSpPr>
        <p:grpSpPr>
          <a:xfrm>
            <a:off x="9590037" y="3067177"/>
            <a:ext cx="530730" cy="508706"/>
            <a:chOff x="6793030" y="2235612"/>
            <a:chExt cx="390240" cy="374047"/>
          </a:xfrm>
          <a:solidFill>
            <a:srgbClr val="FFAF16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52D2C5FB-2E58-4899-9C5A-3A0B1E05C9C9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C963C774-3DF3-4BD1-882E-23097D0CE4C0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4" name="타원 63">
            <a:extLst>
              <a:ext uri="{FF2B5EF4-FFF2-40B4-BE49-F238E27FC236}">
                <a16:creationId xmlns:a16="http://schemas.microsoft.com/office/drawing/2014/main" id="{FBE378EE-D190-44D7-9BA8-8679972034E8}"/>
              </a:ext>
            </a:extLst>
          </p:cNvPr>
          <p:cNvSpPr/>
          <p:nvPr/>
        </p:nvSpPr>
        <p:spPr>
          <a:xfrm>
            <a:off x="1770821" y="27631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A57DAD5-5F2C-4AD4-B477-4B94C455B7FC}"/>
              </a:ext>
            </a:extLst>
          </p:cNvPr>
          <p:cNvSpPr txBox="1"/>
          <p:nvPr/>
        </p:nvSpPr>
        <p:spPr>
          <a:xfrm>
            <a:off x="1272776" y="4635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A7ACADA8-ECE9-4414-91F6-E2E0FCF86DAF}"/>
              </a:ext>
            </a:extLst>
          </p:cNvPr>
          <p:cNvSpPr/>
          <p:nvPr/>
        </p:nvSpPr>
        <p:spPr>
          <a:xfrm>
            <a:off x="1272775" y="4207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C2EDA1B5-5FDC-468E-B6F1-BA516793E48B}"/>
              </a:ext>
            </a:extLst>
          </p:cNvPr>
          <p:cNvGrpSpPr/>
          <p:nvPr/>
        </p:nvGrpSpPr>
        <p:grpSpPr>
          <a:xfrm>
            <a:off x="2135808" y="3053770"/>
            <a:ext cx="401576" cy="535520"/>
            <a:chOff x="3471472" y="902398"/>
            <a:chExt cx="295275" cy="393763"/>
          </a:xfrm>
          <a:solidFill>
            <a:srgbClr val="FFAF16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3F5FBE25-9C58-46EC-BBAB-81C5E48C859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95F43F52-BC17-4F24-BC47-865F788F02B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타원 67">
            <a:extLst>
              <a:ext uri="{FF2B5EF4-FFF2-40B4-BE49-F238E27FC236}">
                <a16:creationId xmlns:a16="http://schemas.microsoft.com/office/drawing/2014/main" id="{F2EDA1ED-3397-4137-A9F7-A3072FA28AEA}"/>
              </a:ext>
            </a:extLst>
          </p:cNvPr>
          <p:cNvSpPr/>
          <p:nvPr/>
        </p:nvSpPr>
        <p:spPr>
          <a:xfrm>
            <a:off x="6783360" y="27631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036848C-D2DA-4FAF-B950-6FBE6EE56B90}"/>
              </a:ext>
            </a:extLst>
          </p:cNvPr>
          <p:cNvSpPr txBox="1"/>
          <p:nvPr/>
        </p:nvSpPr>
        <p:spPr>
          <a:xfrm>
            <a:off x="6285314" y="4635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0EC61796-1C64-42C7-8916-E41915116CCA}"/>
              </a:ext>
            </a:extLst>
          </p:cNvPr>
          <p:cNvSpPr/>
          <p:nvPr/>
        </p:nvSpPr>
        <p:spPr>
          <a:xfrm>
            <a:off x="6285313" y="4207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A621E960-B2A7-418C-98C9-BC7AC249405D}"/>
              </a:ext>
            </a:extLst>
          </p:cNvPr>
          <p:cNvGrpSpPr/>
          <p:nvPr/>
        </p:nvGrpSpPr>
        <p:grpSpPr>
          <a:xfrm>
            <a:off x="7066274" y="3055973"/>
            <a:ext cx="531118" cy="531114"/>
            <a:chOff x="752656" y="1562597"/>
            <a:chExt cx="390525" cy="390525"/>
          </a:xfrm>
          <a:solidFill>
            <a:srgbClr val="FFAF16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02525F1-FA4E-46B7-B6E6-719D7FFD1CA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4BB7413F-BD6F-404F-AE72-5807AABD6A9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C0518084-E4FF-490B-B455-85696CB20AE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FE506F50-5A66-4589-B0F3-D26F4E96B0A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2DC45C7B-B17C-4085-9D0B-F0850C69197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F8D59112-0421-4645-93AD-53E9FB9311FD}"/>
              </a:ext>
            </a:extLst>
          </p:cNvPr>
          <p:cNvSpPr txBox="1"/>
          <p:nvPr/>
        </p:nvSpPr>
        <p:spPr>
          <a:xfrm>
            <a:off x="739455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4A7118C-4E03-47E5-821D-F46632023682}"/>
              </a:ext>
            </a:extLst>
          </p:cNvPr>
          <p:cNvSpPr txBox="1"/>
          <p:nvPr/>
        </p:nvSpPr>
        <p:spPr>
          <a:xfrm>
            <a:off x="711427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1A81DD-715E-46D3-A726-4B2584B3BF22}"/>
              </a:ext>
            </a:extLst>
          </p:cNvPr>
          <p:cNvSpPr txBox="1"/>
          <p:nvPr/>
        </p:nvSpPr>
        <p:spPr>
          <a:xfrm>
            <a:off x="3646612" y="2454954"/>
            <a:ext cx="4900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5156D3-C84A-4CA5-91B7-69F1B5AEADC5}"/>
              </a:ext>
            </a:extLst>
          </p:cNvPr>
          <p:cNvSpPr txBox="1"/>
          <p:nvPr/>
        </p:nvSpPr>
        <p:spPr>
          <a:xfrm>
            <a:off x="3646527" y="3959914"/>
            <a:ext cx="4887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558B932-738E-4A78-89A0-71F3A6B0B6AD}"/>
              </a:ext>
            </a:extLst>
          </p:cNvPr>
          <p:cNvSpPr txBox="1"/>
          <p:nvPr/>
        </p:nvSpPr>
        <p:spPr>
          <a:xfrm>
            <a:off x="3657600" y="1753000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67EF4C-9810-4ACA-A9C4-034401EBE159}"/>
              </a:ext>
            </a:extLst>
          </p:cNvPr>
          <p:cNvSpPr txBox="1"/>
          <p:nvPr/>
        </p:nvSpPr>
        <p:spPr>
          <a:xfrm>
            <a:off x="1523997" y="4554197"/>
            <a:ext cx="1905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E1CA282-5DA1-48EC-9605-65E7F3BD9819}"/>
              </a:ext>
            </a:extLst>
          </p:cNvPr>
          <p:cNvSpPr/>
          <p:nvPr/>
        </p:nvSpPr>
        <p:spPr>
          <a:xfrm>
            <a:off x="1523996" y="4206296"/>
            <a:ext cx="190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3BBD23-EC37-43AC-B1DB-ADF71A3DC50F}"/>
              </a:ext>
            </a:extLst>
          </p:cNvPr>
          <p:cNvSpPr/>
          <p:nvPr/>
        </p:nvSpPr>
        <p:spPr>
          <a:xfrm>
            <a:off x="1523996" y="3686151"/>
            <a:ext cx="1905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3B1995-B656-4951-BA45-2F633F773823}"/>
              </a:ext>
            </a:extLst>
          </p:cNvPr>
          <p:cNvSpPr txBox="1"/>
          <p:nvPr/>
        </p:nvSpPr>
        <p:spPr>
          <a:xfrm>
            <a:off x="3936997" y="4554197"/>
            <a:ext cx="1905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CC50CEE-F39C-4574-9D99-576E5DF2E689}"/>
              </a:ext>
            </a:extLst>
          </p:cNvPr>
          <p:cNvSpPr/>
          <p:nvPr/>
        </p:nvSpPr>
        <p:spPr>
          <a:xfrm>
            <a:off x="3936996" y="4206296"/>
            <a:ext cx="190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AFBFF94-A489-44AC-A2D2-7BCCD327B289}"/>
              </a:ext>
            </a:extLst>
          </p:cNvPr>
          <p:cNvSpPr/>
          <p:nvPr/>
        </p:nvSpPr>
        <p:spPr>
          <a:xfrm>
            <a:off x="3936996" y="3686151"/>
            <a:ext cx="1905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985141-1F5F-4401-8BD7-BC789506A170}"/>
              </a:ext>
            </a:extLst>
          </p:cNvPr>
          <p:cNvSpPr txBox="1"/>
          <p:nvPr/>
        </p:nvSpPr>
        <p:spPr>
          <a:xfrm>
            <a:off x="6349997" y="4554197"/>
            <a:ext cx="1905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1AE4491-F065-4035-8091-D86C7A67614F}"/>
              </a:ext>
            </a:extLst>
          </p:cNvPr>
          <p:cNvSpPr/>
          <p:nvPr/>
        </p:nvSpPr>
        <p:spPr>
          <a:xfrm>
            <a:off x="6349996" y="4206296"/>
            <a:ext cx="190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B86BB9A-2D58-41C0-8E32-A78C83404F48}"/>
              </a:ext>
            </a:extLst>
          </p:cNvPr>
          <p:cNvSpPr/>
          <p:nvPr/>
        </p:nvSpPr>
        <p:spPr>
          <a:xfrm>
            <a:off x="6349996" y="3686151"/>
            <a:ext cx="1905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1EB693-C41F-4C0B-80C9-FF9BD5379E21}"/>
              </a:ext>
            </a:extLst>
          </p:cNvPr>
          <p:cNvSpPr txBox="1"/>
          <p:nvPr/>
        </p:nvSpPr>
        <p:spPr>
          <a:xfrm>
            <a:off x="8762998" y="4554197"/>
            <a:ext cx="1905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8F367F0-C526-4170-BCB7-A3945F61C402}"/>
              </a:ext>
            </a:extLst>
          </p:cNvPr>
          <p:cNvSpPr/>
          <p:nvPr/>
        </p:nvSpPr>
        <p:spPr>
          <a:xfrm>
            <a:off x="8762997" y="4206296"/>
            <a:ext cx="190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A594E2F-C803-485E-8699-52F04BA8FFFE}"/>
              </a:ext>
            </a:extLst>
          </p:cNvPr>
          <p:cNvSpPr/>
          <p:nvPr/>
        </p:nvSpPr>
        <p:spPr>
          <a:xfrm>
            <a:off x="8762997" y="3686151"/>
            <a:ext cx="1905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CBD41E3D-10AB-463A-9E08-A2A6D0998057}"/>
              </a:ext>
            </a:extLst>
          </p:cNvPr>
          <p:cNvSpPr txBox="1"/>
          <p:nvPr/>
        </p:nvSpPr>
        <p:spPr>
          <a:xfrm>
            <a:off x="1096714" y="2878655"/>
            <a:ext cx="481760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AF59487-ED3A-4A7C-897A-E2D487ACA87C}"/>
              </a:ext>
            </a:extLst>
          </p:cNvPr>
          <p:cNvSpPr/>
          <p:nvPr/>
        </p:nvSpPr>
        <p:spPr>
          <a:xfrm>
            <a:off x="1096713" y="2467790"/>
            <a:ext cx="4817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D52E9B-B0D1-43D0-98D1-3FD92483432B}"/>
              </a:ext>
            </a:extLst>
          </p:cNvPr>
          <p:cNvSpPr txBox="1"/>
          <p:nvPr/>
        </p:nvSpPr>
        <p:spPr>
          <a:xfrm>
            <a:off x="911658" y="1164409"/>
            <a:ext cx="4516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5EF18E-EE43-464F-87F3-B4E66B5D0749}"/>
              </a:ext>
            </a:extLst>
          </p:cNvPr>
          <p:cNvSpPr txBox="1"/>
          <p:nvPr/>
        </p:nvSpPr>
        <p:spPr>
          <a:xfrm>
            <a:off x="1096714" y="4172827"/>
            <a:ext cx="481760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621C592-E1F9-4E41-BD8A-EC271B849B64}"/>
              </a:ext>
            </a:extLst>
          </p:cNvPr>
          <p:cNvSpPr/>
          <p:nvPr/>
        </p:nvSpPr>
        <p:spPr>
          <a:xfrm>
            <a:off x="1096713" y="3761962"/>
            <a:ext cx="4817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012ED43-B8A7-4D87-86C6-77A0D1B0E5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B99B082-74FF-47CC-B1AF-FB8E5B1A74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324"/>
          <a:stretch/>
        </p:blipFill>
        <p:spPr>
          <a:xfrm flipH="1" flipV="1">
            <a:off x="11412194" y="56629"/>
            <a:ext cx="779806" cy="110778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FED9151-EFCE-4711-95F1-437C6EE936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r="53729" b="59442"/>
          <a:stretch/>
        </p:blipFill>
        <p:spPr>
          <a:xfrm>
            <a:off x="10599569" y="5462203"/>
            <a:ext cx="1592431" cy="139579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15B4B7D-D5FB-48CB-B5A2-E947F8C554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30315"/>
          <a:stretch/>
        </p:blipFill>
        <p:spPr>
          <a:xfrm>
            <a:off x="10457592" y="6287069"/>
            <a:ext cx="657746" cy="57093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FA92C52-BFCC-4175-A055-51C3A5C12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26382" y="335568"/>
            <a:ext cx="415418" cy="41541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88B9BC7-B5D2-41C9-82E4-ECECB32472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341800" y="5782833"/>
            <a:ext cx="739599" cy="73959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41301401-7698-4712-A421-4C1E8ED8DC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3082" y="4908319"/>
            <a:ext cx="739599" cy="73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24CFE-D3F0-4176-B35D-0B9FE2E4C1BA}"/>
              </a:ext>
            </a:extLst>
          </p:cNvPr>
          <p:cNvSpPr txBox="1"/>
          <p:nvPr/>
        </p:nvSpPr>
        <p:spPr>
          <a:xfrm>
            <a:off x="584200" y="1169628"/>
            <a:ext cx="401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HERE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B0740C-F280-4A5F-BBD6-87DF1454771F}"/>
              </a:ext>
            </a:extLst>
          </p:cNvPr>
          <p:cNvSpPr txBox="1"/>
          <p:nvPr/>
        </p:nvSpPr>
        <p:spPr>
          <a:xfrm>
            <a:off x="1847853" y="3729282"/>
            <a:ext cx="247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087923-5A21-4059-9A93-2A512059EE2F}"/>
              </a:ext>
            </a:extLst>
          </p:cNvPr>
          <p:cNvSpPr txBox="1"/>
          <p:nvPr/>
        </p:nvSpPr>
        <p:spPr>
          <a:xfrm>
            <a:off x="1847852" y="4518821"/>
            <a:ext cx="2476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80AC0-4785-4536-A6B9-98BC835319B6}"/>
              </a:ext>
            </a:extLst>
          </p:cNvPr>
          <p:cNvSpPr txBox="1"/>
          <p:nvPr/>
        </p:nvSpPr>
        <p:spPr>
          <a:xfrm>
            <a:off x="7867644" y="3729282"/>
            <a:ext cx="247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FB9064-9EC2-4D1D-8AD4-6342DF04B09D}"/>
              </a:ext>
            </a:extLst>
          </p:cNvPr>
          <p:cNvSpPr txBox="1"/>
          <p:nvPr/>
        </p:nvSpPr>
        <p:spPr>
          <a:xfrm>
            <a:off x="7867643" y="4518821"/>
            <a:ext cx="2476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63F2A-3E5F-491D-971D-38566046BB6C}"/>
              </a:ext>
            </a:extLst>
          </p:cNvPr>
          <p:cNvSpPr txBox="1"/>
          <p:nvPr/>
        </p:nvSpPr>
        <p:spPr>
          <a:xfrm>
            <a:off x="4857748" y="3729282"/>
            <a:ext cx="247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444367-9905-4046-B9B6-D29D8FAA81F2}"/>
              </a:ext>
            </a:extLst>
          </p:cNvPr>
          <p:cNvSpPr txBox="1"/>
          <p:nvPr/>
        </p:nvSpPr>
        <p:spPr>
          <a:xfrm>
            <a:off x="4857749" y="4518821"/>
            <a:ext cx="2476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2596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타원 29">
            <a:extLst>
              <a:ext uri="{FF2B5EF4-FFF2-40B4-BE49-F238E27FC236}">
                <a16:creationId xmlns:a16="http://schemas.microsoft.com/office/drawing/2014/main" id="{596A40D8-39DA-4661-A305-1270CEEF084B}"/>
              </a:ext>
            </a:extLst>
          </p:cNvPr>
          <p:cNvSpPr/>
          <p:nvPr/>
        </p:nvSpPr>
        <p:spPr>
          <a:xfrm>
            <a:off x="1931164" y="1464078"/>
            <a:ext cx="1228508" cy="1228508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F9702AC-81D8-405B-9632-F04688392BFC}"/>
              </a:ext>
            </a:extLst>
          </p:cNvPr>
          <p:cNvGrpSpPr/>
          <p:nvPr/>
        </p:nvGrpSpPr>
        <p:grpSpPr>
          <a:xfrm>
            <a:off x="2375537" y="1838617"/>
            <a:ext cx="339763" cy="453091"/>
            <a:chOff x="3471472" y="902398"/>
            <a:chExt cx="295275" cy="393763"/>
          </a:xfrm>
          <a:solidFill>
            <a:srgbClr val="FFAF16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B7A4F48-7766-489E-9DE4-012995C5C50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2AB5898-C761-4B6A-B5DD-65335D62EAF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148BFCA4-AF54-4BCC-A4C0-3E5872C37556}"/>
              </a:ext>
            </a:extLst>
          </p:cNvPr>
          <p:cNvSpPr/>
          <p:nvPr/>
        </p:nvSpPr>
        <p:spPr>
          <a:xfrm>
            <a:off x="1931164" y="3030646"/>
            <a:ext cx="1228508" cy="1228508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B7A57B3-B91A-404D-8609-72DB841D099F}"/>
              </a:ext>
            </a:extLst>
          </p:cNvPr>
          <p:cNvGrpSpPr/>
          <p:nvPr/>
        </p:nvGrpSpPr>
        <p:grpSpPr>
          <a:xfrm>
            <a:off x="2310861" y="3407894"/>
            <a:ext cx="432879" cy="444049"/>
            <a:chOff x="2772242" y="1560385"/>
            <a:chExt cx="376198" cy="385905"/>
          </a:xfrm>
          <a:solidFill>
            <a:srgbClr val="FFAF1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6644299-B471-40E2-9F41-FFA271A07FB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CBE7739-0441-4AD8-B201-21E496B7D18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98F6368-7930-4A2C-A06A-FE7CD69A264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8B8E545-212D-40BC-A33B-FE0C6611B92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725358F9-0F2B-4363-899B-BC51DA9D979B}"/>
              </a:ext>
            </a:extLst>
          </p:cNvPr>
          <p:cNvSpPr/>
          <p:nvPr/>
        </p:nvSpPr>
        <p:spPr>
          <a:xfrm>
            <a:off x="1931164" y="4597214"/>
            <a:ext cx="1228508" cy="1228508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285467B-E325-479F-85F8-7227D044DCB2}"/>
              </a:ext>
            </a:extLst>
          </p:cNvPr>
          <p:cNvGrpSpPr/>
          <p:nvPr/>
        </p:nvGrpSpPr>
        <p:grpSpPr>
          <a:xfrm>
            <a:off x="2320736" y="4986785"/>
            <a:ext cx="449364" cy="449364"/>
            <a:chOff x="752656" y="1562597"/>
            <a:chExt cx="390525" cy="390525"/>
          </a:xfrm>
          <a:solidFill>
            <a:srgbClr val="FFAF16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3B33092-7C55-4BDB-A8B7-9BAF6773048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34434C6-B9FA-44BF-BE71-05D76229ABA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DF631E8-C32A-4B2D-9F07-E726ADE5BF5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B35F4C2-9C1C-4AC7-A873-62B0C8C7327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56F8259-A1E5-4C5B-989E-DAD40570B5A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08D7E5D-6A10-4ADC-9695-79C69BB77F1A}"/>
              </a:ext>
            </a:extLst>
          </p:cNvPr>
          <p:cNvSpPr txBox="1"/>
          <p:nvPr/>
        </p:nvSpPr>
        <p:spPr>
          <a:xfrm>
            <a:off x="3491642" y="1980439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C44749E-3E49-4061-BCE8-46EBDF6C623E}"/>
              </a:ext>
            </a:extLst>
          </p:cNvPr>
          <p:cNvSpPr/>
          <p:nvPr/>
        </p:nvSpPr>
        <p:spPr>
          <a:xfrm>
            <a:off x="3491641" y="1540278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AB1192-C70A-4D86-84C5-DEB3460B8245}"/>
              </a:ext>
            </a:extLst>
          </p:cNvPr>
          <p:cNvSpPr txBox="1"/>
          <p:nvPr/>
        </p:nvSpPr>
        <p:spPr>
          <a:xfrm>
            <a:off x="3491642" y="3547007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E72418A-1E15-4735-9513-148CBDB56A5D}"/>
              </a:ext>
            </a:extLst>
          </p:cNvPr>
          <p:cNvSpPr/>
          <p:nvPr/>
        </p:nvSpPr>
        <p:spPr>
          <a:xfrm>
            <a:off x="3491641" y="3106846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2678D1-5727-4995-8108-9841F15F137E}"/>
              </a:ext>
            </a:extLst>
          </p:cNvPr>
          <p:cNvSpPr txBox="1"/>
          <p:nvPr/>
        </p:nvSpPr>
        <p:spPr>
          <a:xfrm>
            <a:off x="3491642" y="511357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C791076-B6E0-4146-9A9E-61F3CB724367}"/>
              </a:ext>
            </a:extLst>
          </p:cNvPr>
          <p:cNvSpPr/>
          <p:nvPr/>
        </p:nvSpPr>
        <p:spPr>
          <a:xfrm>
            <a:off x="3491641" y="467341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0383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2222CA6-7899-49FE-A8BF-1198F306AC18}"/>
              </a:ext>
            </a:extLst>
          </p:cNvPr>
          <p:cNvSpPr txBox="1"/>
          <p:nvPr/>
        </p:nvSpPr>
        <p:spPr>
          <a:xfrm>
            <a:off x="748947" y="3773824"/>
            <a:ext cx="2745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38E673-093D-45A3-932F-6C8025241789}"/>
              </a:ext>
            </a:extLst>
          </p:cNvPr>
          <p:cNvSpPr txBox="1"/>
          <p:nvPr/>
        </p:nvSpPr>
        <p:spPr>
          <a:xfrm>
            <a:off x="748947" y="4230969"/>
            <a:ext cx="2745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3B4E91-FA35-4CA1-ACC5-F19436D774CC}"/>
              </a:ext>
            </a:extLst>
          </p:cNvPr>
          <p:cNvSpPr txBox="1"/>
          <p:nvPr/>
        </p:nvSpPr>
        <p:spPr>
          <a:xfrm>
            <a:off x="748947" y="2592382"/>
            <a:ext cx="274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23E6DECC-D584-43C1-B9D6-661FFA16991E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FAF16"/>
          </a:solidFill>
          <a:ln w="63500" cap="flat">
            <a:solidFill>
              <a:schemeClr val="bg1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E1710E2E-BD7D-4B77-A601-ACC50D1616E4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FAF16"/>
          </a:solidFill>
          <a:ln w="63500" cap="flat">
            <a:solidFill>
              <a:schemeClr val="bg1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86A22F7-12CA-4918-91FF-24D50E69FC0E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FAF16"/>
          </a:solidFill>
          <a:ln w="63500" cap="flat">
            <a:solidFill>
              <a:schemeClr val="bg1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6CD30C-9C9D-4F34-9C61-B22CAEB6B5E2}"/>
              </a:ext>
            </a:extLst>
          </p:cNvPr>
          <p:cNvSpPr txBox="1"/>
          <p:nvPr/>
        </p:nvSpPr>
        <p:spPr>
          <a:xfrm>
            <a:off x="3946983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2E8B500-2B24-426E-9F80-076ED45B26B5}"/>
              </a:ext>
            </a:extLst>
          </p:cNvPr>
          <p:cNvSpPr/>
          <p:nvPr/>
        </p:nvSpPr>
        <p:spPr>
          <a:xfrm>
            <a:off x="3946982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5EB66C0-D6E0-462E-ACE4-10E645652F98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A9095B5-9A79-431E-BB61-A724B5B9AE31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79BB0D7-16AA-42EB-9C15-EB21A1FB649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DDC943D-525C-49F3-8844-5511F676C35F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0BC2071-19ED-4BB2-A7E7-AD964FBDB37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E94F8F5-968B-49A1-9F37-57EE51023D7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ED9F656-F7B4-4424-BE37-EDCC70EADBD9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5A53DD33-9AB9-41E4-95AA-740BB9EE3EA7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7097F7D-3B21-42DF-A6CC-F8878FD67CD9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C79344B-6C71-40D7-A079-BB25CA258BD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CF4B5F0-2EA0-4384-8FEA-80E13472CF6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D9C7B97-67BC-4FE2-8A62-6100A9B975D4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3598C90-88ED-47A4-9AE9-4F4BDC19640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1F14FFB-2FC8-4EE5-9038-C7BEB655B5D0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882FA37-1CA0-4E7C-9A47-19EC8D6B294E}"/>
              </a:ext>
            </a:extLst>
          </p:cNvPr>
          <p:cNvSpPr txBox="1"/>
          <p:nvPr/>
        </p:nvSpPr>
        <p:spPr>
          <a:xfrm>
            <a:off x="6591187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C747485-EBA7-4FFE-8170-E0CFBB2BD00B}"/>
              </a:ext>
            </a:extLst>
          </p:cNvPr>
          <p:cNvSpPr/>
          <p:nvPr/>
        </p:nvSpPr>
        <p:spPr>
          <a:xfrm>
            <a:off x="6591186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FB04160-941D-41E3-88AA-4AFE6924A97D}"/>
              </a:ext>
            </a:extLst>
          </p:cNvPr>
          <p:cNvSpPr txBox="1"/>
          <p:nvPr/>
        </p:nvSpPr>
        <p:spPr>
          <a:xfrm>
            <a:off x="9235391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381A07C-F4A7-4FD2-8BDB-D808CA4CE86A}"/>
              </a:ext>
            </a:extLst>
          </p:cNvPr>
          <p:cNvSpPr/>
          <p:nvPr/>
        </p:nvSpPr>
        <p:spPr>
          <a:xfrm>
            <a:off x="9235390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10194194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  <a:lnDef>
      <a:spPr>
        <a:ln>
          <a:solidFill>
            <a:srgbClr val="0E142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2576</TotalTime>
  <Words>1449</Words>
  <Application>Microsoft Office PowerPoint</Application>
  <PresentationFormat>와이드스크린</PresentationFormat>
  <Paragraphs>201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253</cp:revision>
  <dcterms:created xsi:type="dcterms:W3CDTF">2019-04-06T05:20:47Z</dcterms:created>
  <dcterms:modified xsi:type="dcterms:W3CDTF">2020-05-02T08:45:34Z</dcterms:modified>
</cp:coreProperties>
</file>