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351" r:id="rId2"/>
    <p:sldId id="257" r:id="rId3"/>
    <p:sldId id="364" r:id="rId4"/>
    <p:sldId id="365" r:id="rId5"/>
    <p:sldId id="352" r:id="rId6"/>
    <p:sldId id="366" r:id="rId7"/>
    <p:sldId id="324" r:id="rId8"/>
    <p:sldId id="370" r:id="rId9"/>
    <p:sldId id="367" r:id="rId10"/>
    <p:sldId id="325" r:id="rId11"/>
    <p:sldId id="368" r:id="rId12"/>
    <p:sldId id="369" r:id="rId13"/>
    <p:sldId id="371" r:id="rId14"/>
    <p:sldId id="372" r:id="rId15"/>
    <p:sldId id="373" r:id="rId16"/>
    <p:sldId id="374" r:id="rId17"/>
    <p:sldId id="375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6EC"/>
    <a:srgbClr val="0A2E47"/>
    <a:srgbClr val="00BBA9"/>
    <a:srgbClr val="FF4133"/>
    <a:srgbClr val="FFDB5D"/>
    <a:srgbClr val="C8DBFB"/>
    <a:srgbClr val="FCCB69"/>
    <a:srgbClr val="29B1A3"/>
    <a:srgbClr val="E9554C"/>
    <a:srgbClr val="3248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14" autoAdjust="0"/>
    <p:restoredTop sz="94660"/>
  </p:normalViewPr>
  <p:slideViewPr>
    <p:cSldViewPr snapToGrid="0">
      <p:cViewPr>
        <p:scale>
          <a:sx n="66" d="100"/>
          <a:sy n="66" d="100"/>
        </p:scale>
        <p:origin x="1380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1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2019-10-05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2F52F7D9-DB0C-471C-94F5-D1C807A7DA8B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2" name="그래픽 1">
              <a:extLst>
                <a:ext uri="{FF2B5EF4-FFF2-40B4-BE49-F238E27FC236}">
                  <a16:creationId xmlns:a16="http://schemas.microsoft.com/office/drawing/2014/main" id="{8F55104D-9CD6-4341-B43C-2A32B77CBB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7" name="타원 6">
              <a:extLst>
                <a:ext uri="{FF2B5EF4-FFF2-40B4-BE49-F238E27FC236}">
                  <a16:creationId xmlns:a16="http://schemas.microsoft.com/office/drawing/2014/main" id="{B6354440-187B-4129-B65B-1E87B746B337}"/>
                </a:ext>
              </a:extLst>
            </p:cNvPr>
            <p:cNvSpPr/>
            <p:nvPr userDrawn="1"/>
          </p:nvSpPr>
          <p:spPr>
            <a:xfrm>
              <a:off x="290514" y="154783"/>
              <a:ext cx="190498" cy="190498"/>
            </a:xfrm>
            <a:prstGeom prst="ellipse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978E211A-698F-45C2-BE86-3157CE400100}"/>
                </a:ext>
              </a:extLst>
            </p:cNvPr>
            <p:cNvSpPr/>
            <p:nvPr userDrawn="1"/>
          </p:nvSpPr>
          <p:spPr>
            <a:xfrm>
              <a:off x="623889" y="154783"/>
              <a:ext cx="190498" cy="190498"/>
            </a:xfrm>
            <a:prstGeom prst="ellipse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1020199E-31E8-42B0-9B35-C6EE3536E7DA}"/>
                </a:ext>
              </a:extLst>
            </p:cNvPr>
            <p:cNvSpPr/>
            <p:nvPr userDrawn="1"/>
          </p:nvSpPr>
          <p:spPr>
            <a:xfrm>
              <a:off x="957264" y="154783"/>
              <a:ext cx="190498" cy="190498"/>
            </a:xfrm>
            <a:prstGeom prst="ellipse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D37CE47-CBBA-4210-9DEA-C8911B30877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A7BEF49C-29F3-4A3D-8B38-6915705B34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7E4E9DEF-2018-40C0-9064-B6284C4F0D75}"/>
                </a:ext>
              </a:extLst>
            </p:cNvPr>
            <p:cNvSpPr/>
            <p:nvPr userDrawn="1"/>
          </p:nvSpPr>
          <p:spPr>
            <a:xfrm>
              <a:off x="290514" y="154783"/>
              <a:ext cx="190498" cy="190498"/>
            </a:xfrm>
            <a:prstGeom prst="ellipse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BDBA04A8-AE3F-4EA5-A4ED-55CF68096932}"/>
                </a:ext>
              </a:extLst>
            </p:cNvPr>
            <p:cNvSpPr/>
            <p:nvPr userDrawn="1"/>
          </p:nvSpPr>
          <p:spPr>
            <a:xfrm>
              <a:off x="623889" y="154783"/>
              <a:ext cx="190498" cy="190498"/>
            </a:xfrm>
            <a:prstGeom prst="ellipse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2000B701-0F90-437F-A02F-D1E9788CF589}"/>
                </a:ext>
              </a:extLst>
            </p:cNvPr>
            <p:cNvSpPr/>
            <p:nvPr userDrawn="1"/>
          </p:nvSpPr>
          <p:spPr>
            <a:xfrm>
              <a:off x="957264" y="154783"/>
              <a:ext cx="190498" cy="190498"/>
            </a:xfrm>
            <a:prstGeom prst="ellipse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</p:grpSp>
      <p:sp>
        <p:nvSpPr>
          <p:cNvPr id="9" name="그림 개체 틀 7">
            <a:extLst>
              <a:ext uri="{FF2B5EF4-FFF2-40B4-BE49-F238E27FC236}">
                <a16:creationId xmlns:a16="http://schemas.microsoft.com/office/drawing/2014/main" id="{EE96C67A-5A39-465D-86F5-DE39EBA96AE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19942" y="1988820"/>
            <a:ext cx="5327518" cy="3685674"/>
          </a:xfrm>
          <a:prstGeom prst="roundRect">
            <a:avLst>
              <a:gd name="adj" fmla="val 228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256951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D37CE47-CBBA-4210-9DEA-C8911B30877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A7BEF49C-29F3-4A3D-8B38-6915705B34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7E4E9DEF-2018-40C0-9064-B6284C4F0D75}"/>
                </a:ext>
              </a:extLst>
            </p:cNvPr>
            <p:cNvSpPr/>
            <p:nvPr userDrawn="1"/>
          </p:nvSpPr>
          <p:spPr>
            <a:xfrm>
              <a:off x="290514" y="154783"/>
              <a:ext cx="190498" cy="190498"/>
            </a:xfrm>
            <a:prstGeom prst="ellipse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BDBA04A8-AE3F-4EA5-A4ED-55CF68096932}"/>
                </a:ext>
              </a:extLst>
            </p:cNvPr>
            <p:cNvSpPr/>
            <p:nvPr userDrawn="1"/>
          </p:nvSpPr>
          <p:spPr>
            <a:xfrm>
              <a:off x="623889" y="154783"/>
              <a:ext cx="190498" cy="190498"/>
            </a:xfrm>
            <a:prstGeom prst="ellipse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2000B701-0F90-437F-A02F-D1E9788CF589}"/>
                </a:ext>
              </a:extLst>
            </p:cNvPr>
            <p:cNvSpPr/>
            <p:nvPr userDrawn="1"/>
          </p:nvSpPr>
          <p:spPr>
            <a:xfrm>
              <a:off x="957264" y="154783"/>
              <a:ext cx="190498" cy="190498"/>
            </a:xfrm>
            <a:prstGeom prst="ellipse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</p:grpSp>
      <p:sp>
        <p:nvSpPr>
          <p:cNvPr id="9" name="그림 개체 틀 7">
            <a:extLst>
              <a:ext uri="{FF2B5EF4-FFF2-40B4-BE49-F238E27FC236}">
                <a16:creationId xmlns:a16="http://schemas.microsoft.com/office/drawing/2014/main" id="{0963D1AD-AB12-4CC7-BBE1-43740DA812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99292" y="1531620"/>
            <a:ext cx="5984108" cy="3281680"/>
          </a:xfrm>
          <a:prstGeom prst="roundRect">
            <a:avLst>
              <a:gd name="adj" fmla="val 34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453263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AD6E395D-42EA-4A04-A151-E557AC55AF28}"/>
              </a:ext>
            </a:extLst>
          </p:cNvPr>
          <p:cNvSpPr/>
          <p:nvPr userDrawn="1"/>
        </p:nvSpPr>
        <p:spPr>
          <a:xfrm>
            <a:off x="0" y="457200"/>
            <a:ext cx="2410691" cy="6400800"/>
          </a:xfrm>
          <a:prstGeom prst="rect">
            <a:avLst/>
          </a:prstGeom>
          <a:solidFill>
            <a:srgbClr val="C8DBFB">
              <a:alpha val="5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795D4C5A-0AA1-4567-962E-67C88A4A426E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4" name="그래픽 13">
              <a:extLst>
                <a:ext uri="{FF2B5EF4-FFF2-40B4-BE49-F238E27FC236}">
                  <a16:creationId xmlns:a16="http://schemas.microsoft.com/office/drawing/2014/main" id="{3A4FC90C-2CD2-4E38-ACCC-39C2215703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9F08FF33-D923-4027-86CD-C715B12D2DF0}"/>
                </a:ext>
              </a:extLst>
            </p:cNvPr>
            <p:cNvSpPr/>
            <p:nvPr userDrawn="1"/>
          </p:nvSpPr>
          <p:spPr>
            <a:xfrm>
              <a:off x="290514" y="154783"/>
              <a:ext cx="190498" cy="190498"/>
            </a:xfrm>
            <a:prstGeom prst="ellipse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E86790DB-9AEA-456B-8464-24418BC71F87}"/>
                </a:ext>
              </a:extLst>
            </p:cNvPr>
            <p:cNvSpPr/>
            <p:nvPr userDrawn="1"/>
          </p:nvSpPr>
          <p:spPr>
            <a:xfrm>
              <a:off x="623889" y="154783"/>
              <a:ext cx="190498" cy="190498"/>
            </a:xfrm>
            <a:prstGeom prst="ellipse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F0CCC26E-923A-4372-9A81-F96D35D174A9}"/>
                </a:ext>
              </a:extLst>
            </p:cNvPr>
            <p:cNvSpPr/>
            <p:nvPr userDrawn="1"/>
          </p:nvSpPr>
          <p:spPr>
            <a:xfrm>
              <a:off x="957264" y="154783"/>
              <a:ext cx="190498" cy="190498"/>
            </a:xfrm>
            <a:prstGeom prst="ellipse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6930986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3EC215E1-55E0-435E-8DA5-E80D01331B8B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DAD9EB19-6897-4597-A217-01FF57C2BA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8B043C9A-24B1-4BF1-872D-4FBABD00D841}"/>
                </a:ext>
              </a:extLst>
            </p:cNvPr>
            <p:cNvSpPr/>
            <p:nvPr userDrawn="1"/>
          </p:nvSpPr>
          <p:spPr>
            <a:xfrm>
              <a:off x="290514" y="154783"/>
              <a:ext cx="190498" cy="190498"/>
            </a:xfrm>
            <a:prstGeom prst="ellipse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AF82A40F-0757-4A8C-B8FA-F57ED371DD09}"/>
                </a:ext>
              </a:extLst>
            </p:cNvPr>
            <p:cNvSpPr/>
            <p:nvPr userDrawn="1"/>
          </p:nvSpPr>
          <p:spPr>
            <a:xfrm>
              <a:off x="623889" y="154783"/>
              <a:ext cx="190498" cy="190498"/>
            </a:xfrm>
            <a:prstGeom prst="ellipse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E144166E-5886-4403-9020-4B18FD90B31B}"/>
                </a:ext>
              </a:extLst>
            </p:cNvPr>
            <p:cNvSpPr/>
            <p:nvPr userDrawn="1"/>
          </p:nvSpPr>
          <p:spPr>
            <a:xfrm>
              <a:off x="957264" y="154783"/>
              <a:ext cx="190498" cy="190498"/>
            </a:xfrm>
            <a:prstGeom prst="ellipse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</p:grpSp>
      <p:pic>
        <p:nvPicPr>
          <p:cNvPr id="15" name="그래픽 14">
            <a:extLst>
              <a:ext uri="{FF2B5EF4-FFF2-40B4-BE49-F238E27FC236}">
                <a16:creationId xmlns:a16="http://schemas.microsoft.com/office/drawing/2014/main" id="{107B9B6E-E93F-4489-AE5B-8A287B1491B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76433" y="1298794"/>
            <a:ext cx="4258227" cy="5278794"/>
          </a:xfrm>
          <a:prstGeom prst="rect">
            <a:avLst/>
          </a:prstGeom>
        </p:spPr>
      </p:pic>
      <p:sp>
        <p:nvSpPr>
          <p:cNvPr id="16" name="그림 개체 틀 17">
            <a:extLst>
              <a:ext uri="{FF2B5EF4-FFF2-40B4-BE49-F238E27FC236}">
                <a16:creationId xmlns:a16="http://schemas.microsoft.com/office/drawing/2014/main" id="{7A4BC9EC-D0B4-4B7A-92E3-95C55F9AA9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93531" y="1607420"/>
            <a:ext cx="2974208" cy="2974206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1824070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FB034446-F8F8-4765-9B50-57797F95CD51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86D00016-AC9F-451C-82F7-6EB995C707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1EE32E08-E957-4629-993E-32682DF5C014}"/>
                </a:ext>
              </a:extLst>
            </p:cNvPr>
            <p:cNvSpPr/>
            <p:nvPr userDrawn="1"/>
          </p:nvSpPr>
          <p:spPr>
            <a:xfrm>
              <a:off x="290514" y="154783"/>
              <a:ext cx="190498" cy="190498"/>
            </a:xfrm>
            <a:prstGeom prst="ellipse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30026BED-4546-4015-BA72-337D70232250}"/>
                </a:ext>
              </a:extLst>
            </p:cNvPr>
            <p:cNvSpPr/>
            <p:nvPr userDrawn="1"/>
          </p:nvSpPr>
          <p:spPr>
            <a:xfrm>
              <a:off x="623889" y="154783"/>
              <a:ext cx="190498" cy="190498"/>
            </a:xfrm>
            <a:prstGeom prst="ellipse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F3461D55-8487-4528-8C68-247732EC4B98}"/>
                </a:ext>
              </a:extLst>
            </p:cNvPr>
            <p:cNvSpPr/>
            <p:nvPr userDrawn="1"/>
          </p:nvSpPr>
          <p:spPr>
            <a:xfrm>
              <a:off x="957264" y="154783"/>
              <a:ext cx="190498" cy="190498"/>
            </a:xfrm>
            <a:prstGeom prst="ellipse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</p:grpSp>
      <p:sp>
        <p:nvSpPr>
          <p:cNvPr id="15" name="그림 개체 틀 12">
            <a:extLst>
              <a:ext uri="{FF2B5EF4-FFF2-40B4-BE49-F238E27FC236}">
                <a16:creationId xmlns:a16="http://schemas.microsoft.com/office/drawing/2014/main" id="{34FD7882-4554-478F-AD0B-306B90B391F4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301750" y="2650285"/>
            <a:ext cx="2140731" cy="2140729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6" name="그림 개체 틀 12">
            <a:extLst>
              <a:ext uri="{FF2B5EF4-FFF2-40B4-BE49-F238E27FC236}">
                <a16:creationId xmlns:a16="http://schemas.microsoft.com/office/drawing/2014/main" id="{1B35E399-A516-4319-989F-5E407B9EE9B8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3778250" y="2650285"/>
            <a:ext cx="2140731" cy="2140729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7" name="그림 개체 틀 12">
            <a:extLst>
              <a:ext uri="{FF2B5EF4-FFF2-40B4-BE49-F238E27FC236}">
                <a16:creationId xmlns:a16="http://schemas.microsoft.com/office/drawing/2014/main" id="{28D1256A-8D84-4C7D-81D4-C1546A7374D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273021" y="2650285"/>
            <a:ext cx="2140731" cy="2140729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8" name="그림 개체 틀 12">
            <a:extLst>
              <a:ext uri="{FF2B5EF4-FFF2-40B4-BE49-F238E27FC236}">
                <a16:creationId xmlns:a16="http://schemas.microsoft.com/office/drawing/2014/main" id="{FF6F2BD2-C578-4049-83F7-F5F224E22F3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749519" y="2650285"/>
            <a:ext cx="2140731" cy="2140729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2339302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그림 개체 틀 17">
            <a:extLst>
              <a:ext uri="{FF2B5EF4-FFF2-40B4-BE49-F238E27FC236}">
                <a16:creationId xmlns:a16="http://schemas.microsoft.com/office/drawing/2014/main" id="{C5DD527F-E2C7-4924-824C-D0C73D00EFD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4506" y="2300513"/>
            <a:ext cx="3208520" cy="1823811"/>
          </a:xfrm>
          <a:prstGeom prst="roundRect">
            <a:avLst>
              <a:gd name="adj" fmla="val 8223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E330D82F-4B42-4CD8-B652-7E6A87821AE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91740" y="2300513"/>
            <a:ext cx="3208520" cy="1823811"/>
          </a:xfrm>
          <a:prstGeom prst="roundRect">
            <a:avLst>
              <a:gd name="adj" fmla="val 8223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9" name="그림 개체 틀 17">
            <a:extLst>
              <a:ext uri="{FF2B5EF4-FFF2-40B4-BE49-F238E27FC236}">
                <a16:creationId xmlns:a16="http://schemas.microsoft.com/office/drawing/2014/main" id="{D8177E5A-DA49-44F3-905E-582E63C2A75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18974" y="2300513"/>
            <a:ext cx="3208520" cy="1823811"/>
          </a:xfrm>
          <a:prstGeom prst="roundRect">
            <a:avLst>
              <a:gd name="adj" fmla="val 8223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D37CE47-CBBA-4210-9DEA-C8911B30877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A7BEF49C-29F3-4A3D-8B38-6915705B34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7E4E9DEF-2018-40C0-9064-B6284C4F0D75}"/>
                </a:ext>
              </a:extLst>
            </p:cNvPr>
            <p:cNvSpPr/>
            <p:nvPr userDrawn="1"/>
          </p:nvSpPr>
          <p:spPr>
            <a:xfrm>
              <a:off x="290514" y="154783"/>
              <a:ext cx="190498" cy="190498"/>
            </a:xfrm>
            <a:prstGeom prst="ellipse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BDBA04A8-AE3F-4EA5-A4ED-55CF68096932}"/>
                </a:ext>
              </a:extLst>
            </p:cNvPr>
            <p:cNvSpPr/>
            <p:nvPr userDrawn="1"/>
          </p:nvSpPr>
          <p:spPr>
            <a:xfrm>
              <a:off x="623889" y="154783"/>
              <a:ext cx="190498" cy="190498"/>
            </a:xfrm>
            <a:prstGeom prst="ellipse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2000B701-0F90-437F-A02F-D1E9788CF589}"/>
                </a:ext>
              </a:extLst>
            </p:cNvPr>
            <p:cNvSpPr/>
            <p:nvPr userDrawn="1"/>
          </p:nvSpPr>
          <p:spPr>
            <a:xfrm>
              <a:off x="957264" y="154783"/>
              <a:ext cx="190498" cy="190498"/>
            </a:xfrm>
            <a:prstGeom prst="ellipse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9795494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D37CE47-CBBA-4210-9DEA-C8911B30877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A7BEF49C-29F3-4A3D-8B38-6915705B34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7E4E9DEF-2018-40C0-9064-B6284C4F0D75}"/>
                </a:ext>
              </a:extLst>
            </p:cNvPr>
            <p:cNvSpPr/>
            <p:nvPr userDrawn="1"/>
          </p:nvSpPr>
          <p:spPr>
            <a:xfrm>
              <a:off x="290514" y="154783"/>
              <a:ext cx="190498" cy="190498"/>
            </a:xfrm>
            <a:prstGeom prst="ellipse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BDBA04A8-AE3F-4EA5-A4ED-55CF68096932}"/>
                </a:ext>
              </a:extLst>
            </p:cNvPr>
            <p:cNvSpPr/>
            <p:nvPr userDrawn="1"/>
          </p:nvSpPr>
          <p:spPr>
            <a:xfrm>
              <a:off x="623889" y="154783"/>
              <a:ext cx="190498" cy="190498"/>
            </a:xfrm>
            <a:prstGeom prst="ellipse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2000B701-0F90-437F-A02F-D1E9788CF589}"/>
                </a:ext>
              </a:extLst>
            </p:cNvPr>
            <p:cNvSpPr/>
            <p:nvPr userDrawn="1"/>
          </p:nvSpPr>
          <p:spPr>
            <a:xfrm>
              <a:off x="957264" y="154783"/>
              <a:ext cx="190498" cy="190498"/>
            </a:xfrm>
            <a:prstGeom prst="ellipse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</p:grpSp>
      <p:sp>
        <p:nvSpPr>
          <p:cNvPr id="9" name="그림 개체 틀 11">
            <a:extLst>
              <a:ext uri="{FF2B5EF4-FFF2-40B4-BE49-F238E27FC236}">
                <a16:creationId xmlns:a16="http://schemas.microsoft.com/office/drawing/2014/main" id="{10B7771D-4B43-4F12-B1EF-588862E1FB6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308994" y="2812768"/>
            <a:ext cx="2133600" cy="2133882"/>
          </a:xfrm>
          <a:custGeom>
            <a:avLst/>
            <a:gdLst>
              <a:gd name="connsiteX0" fmla="*/ 165098 w 2133600"/>
              <a:gd name="connsiteY0" fmla="*/ 0 h 2133882"/>
              <a:gd name="connsiteX1" fmla="*/ 1968502 w 2133600"/>
              <a:gd name="connsiteY1" fmla="*/ 0 h 2133882"/>
              <a:gd name="connsiteX2" fmla="*/ 2133600 w 2133600"/>
              <a:gd name="connsiteY2" fmla="*/ 165098 h 2133882"/>
              <a:gd name="connsiteX3" fmla="*/ 2133600 w 2133600"/>
              <a:gd name="connsiteY3" fmla="*/ 2133882 h 2133882"/>
              <a:gd name="connsiteX4" fmla="*/ 0 w 2133600"/>
              <a:gd name="connsiteY4" fmla="*/ 2133882 h 2133882"/>
              <a:gd name="connsiteX5" fmla="*/ 0 w 2133600"/>
              <a:gd name="connsiteY5" fmla="*/ 165098 h 2133882"/>
              <a:gd name="connsiteX6" fmla="*/ 165098 w 2133600"/>
              <a:gd name="connsiteY6" fmla="*/ 0 h 2133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33600" h="2133882">
                <a:moveTo>
                  <a:pt x="165098" y="0"/>
                </a:moveTo>
                <a:lnTo>
                  <a:pt x="1968502" y="0"/>
                </a:lnTo>
                <a:cubicBezTo>
                  <a:pt x="2059683" y="0"/>
                  <a:pt x="2133600" y="73917"/>
                  <a:pt x="2133600" y="165098"/>
                </a:cubicBezTo>
                <a:lnTo>
                  <a:pt x="2133600" y="2133882"/>
                </a:lnTo>
                <a:lnTo>
                  <a:pt x="0" y="2133882"/>
                </a:lnTo>
                <a:lnTo>
                  <a:pt x="0" y="165098"/>
                </a:lnTo>
                <a:cubicBezTo>
                  <a:pt x="0" y="73917"/>
                  <a:pt x="73917" y="0"/>
                  <a:pt x="165098" y="0"/>
                </a:cubicBezTo>
                <a:close/>
              </a:path>
            </a:pathLst>
          </a:cu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tIns="1044000" anchor="ctr" anchorCtr="1">
            <a:noAutofit/>
          </a:bodyPr>
          <a:lstStyle>
            <a:lvl1pPr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5" name="그림 개체 틀 12">
            <a:extLst>
              <a:ext uri="{FF2B5EF4-FFF2-40B4-BE49-F238E27FC236}">
                <a16:creationId xmlns:a16="http://schemas.microsoft.com/office/drawing/2014/main" id="{9C5BF797-D228-4824-9B59-11557932626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029200" y="2812768"/>
            <a:ext cx="2133600" cy="2133882"/>
          </a:xfrm>
          <a:custGeom>
            <a:avLst/>
            <a:gdLst>
              <a:gd name="connsiteX0" fmla="*/ 165098 w 2133600"/>
              <a:gd name="connsiteY0" fmla="*/ 0 h 2133882"/>
              <a:gd name="connsiteX1" fmla="*/ 1968502 w 2133600"/>
              <a:gd name="connsiteY1" fmla="*/ 0 h 2133882"/>
              <a:gd name="connsiteX2" fmla="*/ 2133600 w 2133600"/>
              <a:gd name="connsiteY2" fmla="*/ 165098 h 2133882"/>
              <a:gd name="connsiteX3" fmla="*/ 2133600 w 2133600"/>
              <a:gd name="connsiteY3" fmla="*/ 2133882 h 2133882"/>
              <a:gd name="connsiteX4" fmla="*/ 0 w 2133600"/>
              <a:gd name="connsiteY4" fmla="*/ 2133882 h 2133882"/>
              <a:gd name="connsiteX5" fmla="*/ 0 w 2133600"/>
              <a:gd name="connsiteY5" fmla="*/ 165098 h 2133882"/>
              <a:gd name="connsiteX6" fmla="*/ 165098 w 2133600"/>
              <a:gd name="connsiteY6" fmla="*/ 0 h 2133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33600" h="2133882">
                <a:moveTo>
                  <a:pt x="165098" y="0"/>
                </a:moveTo>
                <a:lnTo>
                  <a:pt x="1968502" y="0"/>
                </a:lnTo>
                <a:cubicBezTo>
                  <a:pt x="2059683" y="0"/>
                  <a:pt x="2133600" y="73917"/>
                  <a:pt x="2133600" y="165098"/>
                </a:cubicBezTo>
                <a:lnTo>
                  <a:pt x="2133600" y="2133882"/>
                </a:lnTo>
                <a:lnTo>
                  <a:pt x="0" y="2133882"/>
                </a:lnTo>
                <a:lnTo>
                  <a:pt x="0" y="165098"/>
                </a:lnTo>
                <a:cubicBezTo>
                  <a:pt x="0" y="73917"/>
                  <a:pt x="73917" y="0"/>
                  <a:pt x="165098" y="0"/>
                </a:cubicBezTo>
                <a:close/>
              </a:path>
            </a:pathLst>
          </a:cu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tIns="1044000" anchor="ctr" anchorCtr="1">
            <a:noAutofit/>
          </a:bodyPr>
          <a:lstStyle>
            <a:lvl1pPr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6" name="그림 개체 틀 13">
            <a:extLst>
              <a:ext uri="{FF2B5EF4-FFF2-40B4-BE49-F238E27FC236}">
                <a16:creationId xmlns:a16="http://schemas.microsoft.com/office/drawing/2014/main" id="{1F0DF283-64C3-4376-9250-CEE37CE181A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749406" y="2812768"/>
            <a:ext cx="2133600" cy="2133882"/>
          </a:xfrm>
          <a:custGeom>
            <a:avLst/>
            <a:gdLst>
              <a:gd name="connsiteX0" fmla="*/ 165098 w 2133600"/>
              <a:gd name="connsiteY0" fmla="*/ 0 h 2133882"/>
              <a:gd name="connsiteX1" fmla="*/ 1968502 w 2133600"/>
              <a:gd name="connsiteY1" fmla="*/ 0 h 2133882"/>
              <a:gd name="connsiteX2" fmla="*/ 2133600 w 2133600"/>
              <a:gd name="connsiteY2" fmla="*/ 165098 h 2133882"/>
              <a:gd name="connsiteX3" fmla="*/ 2133600 w 2133600"/>
              <a:gd name="connsiteY3" fmla="*/ 2133882 h 2133882"/>
              <a:gd name="connsiteX4" fmla="*/ 0 w 2133600"/>
              <a:gd name="connsiteY4" fmla="*/ 2133882 h 2133882"/>
              <a:gd name="connsiteX5" fmla="*/ 0 w 2133600"/>
              <a:gd name="connsiteY5" fmla="*/ 165098 h 2133882"/>
              <a:gd name="connsiteX6" fmla="*/ 165098 w 2133600"/>
              <a:gd name="connsiteY6" fmla="*/ 0 h 2133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33600" h="2133882">
                <a:moveTo>
                  <a:pt x="165098" y="0"/>
                </a:moveTo>
                <a:lnTo>
                  <a:pt x="1968502" y="0"/>
                </a:lnTo>
                <a:cubicBezTo>
                  <a:pt x="2059683" y="0"/>
                  <a:pt x="2133600" y="73917"/>
                  <a:pt x="2133600" y="165098"/>
                </a:cubicBezTo>
                <a:lnTo>
                  <a:pt x="2133600" y="2133882"/>
                </a:lnTo>
                <a:lnTo>
                  <a:pt x="0" y="2133882"/>
                </a:lnTo>
                <a:lnTo>
                  <a:pt x="0" y="165098"/>
                </a:lnTo>
                <a:cubicBezTo>
                  <a:pt x="0" y="73917"/>
                  <a:pt x="73917" y="0"/>
                  <a:pt x="165098" y="0"/>
                </a:cubicBezTo>
                <a:close/>
              </a:path>
            </a:pathLst>
          </a:cu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tIns="1044000" anchor="ctr" anchorCtr="1">
            <a:noAutofit/>
          </a:bodyPr>
          <a:lstStyle>
            <a:lvl1pPr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354154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>
            <a:extLst>
              <a:ext uri="{FF2B5EF4-FFF2-40B4-BE49-F238E27FC236}">
                <a16:creationId xmlns:a16="http://schemas.microsoft.com/office/drawing/2014/main" id="{F9828B4C-9441-4801-BF0E-AD943DFB47B9}"/>
              </a:ext>
            </a:extLst>
          </p:cNvPr>
          <p:cNvSpPr/>
          <p:nvPr userDrawn="1"/>
        </p:nvSpPr>
        <p:spPr>
          <a:xfrm>
            <a:off x="0" y="457200"/>
            <a:ext cx="6096000" cy="6400800"/>
          </a:xfrm>
          <a:prstGeom prst="rect">
            <a:avLst/>
          </a:prstGeom>
          <a:solidFill>
            <a:srgbClr val="C8DBFB">
              <a:alpha val="5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D37CE47-CBBA-4210-9DEA-C8911B30877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A7BEF49C-29F3-4A3D-8B38-6915705B34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7E4E9DEF-2018-40C0-9064-B6284C4F0D75}"/>
                </a:ext>
              </a:extLst>
            </p:cNvPr>
            <p:cNvSpPr/>
            <p:nvPr userDrawn="1"/>
          </p:nvSpPr>
          <p:spPr>
            <a:xfrm>
              <a:off x="290514" y="154783"/>
              <a:ext cx="190498" cy="190498"/>
            </a:xfrm>
            <a:prstGeom prst="ellipse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BDBA04A8-AE3F-4EA5-A4ED-55CF68096932}"/>
                </a:ext>
              </a:extLst>
            </p:cNvPr>
            <p:cNvSpPr/>
            <p:nvPr userDrawn="1"/>
          </p:nvSpPr>
          <p:spPr>
            <a:xfrm>
              <a:off x="623889" y="154783"/>
              <a:ext cx="190498" cy="190498"/>
            </a:xfrm>
            <a:prstGeom prst="ellipse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2000B701-0F90-437F-A02F-D1E9788CF589}"/>
                </a:ext>
              </a:extLst>
            </p:cNvPr>
            <p:cNvSpPr/>
            <p:nvPr userDrawn="1"/>
          </p:nvSpPr>
          <p:spPr>
            <a:xfrm>
              <a:off x="957264" y="154783"/>
              <a:ext cx="190498" cy="190498"/>
            </a:xfrm>
            <a:prstGeom prst="ellipse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717565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D37CE47-CBBA-4210-9DEA-C8911B30877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A7BEF49C-29F3-4A3D-8B38-6915705B34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7E4E9DEF-2018-40C0-9064-B6284C4F0D75}"/>
                </a:ext>
              </a:extLst>
            </p:cNvPr>
            <p:cNvSpPr/>
            <p:nvPr userDrawn="1"/>
          </p:nvSpPr>
          <p:spPr>
            <a:xfrm>
              <a:off x="290514" y="154783"/>
              <a:ext cx="190498" cy="190498"/>
            </a:xfrm>
            <a:prstGeom prst="ellipse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BDBA04A8-AE3F-4EA5-A4ED-55CF68096932}"/>
                </a:ext>
              </a:extLst>
            </p:cNvPr>
            <p:cNvSpPr/>
            <p:nvPr userDrawn="1"/>
          </p:nvSpPr>
          <p:spPr>
            <a:xfrm>
              <a:off x="623889" y="154783"/>
              <a:ext cx="190498" cy="190498"/>
            </a:xfrm>
            <a:prstGeom prst="ellipse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2000B701-0F90-437F-A02F-D1E9788CF589}"/>
                </a:ext>
              </a:extLst>
            </p:cNvPr>
            <p:cNvSpPr/>
            <p:nvPr userDrawn="1"/>
          </p:nvSpPr>
          <p:spPr>
            <a:xfrm>
              <a:off x="957264" y="154783"/>
              <a:ext cx="190498" cy="190498"/>
            </a:xfrm>
            <a:prstGeom prst="ellipse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</p:grp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89966601-A9D2-4BBD-A636-D8621F9DCB1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953000" y="1790700"/>
            <a:ext cx="7150100" cy="2819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181887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D37CE47-CBBA-4210-9DEA-C8911B30877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A7BEF49C-29F3-4A3D-8B38-6915705B34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7E4E9DEF-2018-40C0-9064-B6284C4F0D75}"/>
                </a:ext>
              </a:extLst>
            </p:cNvPr>
            <p:cNvSpPr/>
            <p:nvPr userDrawn="1"/>
          </p:nvSpPr>
          <p:spPr>
            <a:xfrm>
              <a:off x="290514" y="154783"/>
              <a:ext cx="190498" cy="190498"/>
            </a:xfrm>
            <a:prstGeom prst="ellipse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BDBA04A8-AE3F-4EA5-A4ED-55CF68096932}"/>
                </a:ext>
              </a:extLst>
            </p:cNvPr>
            <p:cNvSpPr/>
            <p:nvPr userDrawn="1"/>
          </p:nvSpPr>
          <p:spPr>
            <a:xfrm>
              <a:off x="623889" y="154783"/>
              <a:ext cx="190498" cy="190498"/>
            </a:xfrm>
            <a:prstGeom prst="ellipse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2000B701-0F90-437F-A02F-D1E9788CF589}"/>
                </a:ext>
              </a:extLst>
            </p:cNvPr>
            <p:cNvSpPr/>
            <p:nvPr userDrawn="1"/>
          </p:nvSpPr>
          <p:spPr>
            <a:xfrm>
              <a:off x="957264" y="154783"/>
              <a:ext cx="190498" cy="190498"/>
            </a:xfrm>
            <a:prstGeom prst="ellipse">
              <a:avLst/>
            </a:pr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</p:grpSp>
      <p:sp>
        <p:nvSpPr>
          <p:cNvPr id="9" name="그림 개체 틀 7">
            <a:extLst>
              <a:ext uri="{FF2B5EF4-FFF2-40B4-BE49-F238E27FC236}">
                <a16:creationId xmlns:a16="http://schemas.microsoft.com/office/drawing/2014/main" id="{E769DA9C-99AE-4716-A86C-1CA6F1BFB11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50422" y="1996440"/>
            <a:ext cx="1928998" cy="3733800"/>
          </a:xfrm>
          <a:prstGeom prst="roundRect">
            <a:avLst>
              <a:gd name="adj" fmla="val 6001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5" name="그림 개체 틀 7">
            <a:extLst>
              <a:ext uri="{FF2B5EF4-FFF2-40B4-BE49-F238E27FC236}">
                <a16:creationId xmlns:a16="http://schemas.microsoft.com/office/drawing/2014/main" id="{C411BA21-ED93-4169-8BBA-C7BA9976607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22408" y="1996440"/>
            <a:ext cx="1928998" cy="3733800"/>
          </a:xfrm>
          <a:prstGeom prst="roundRect">
            <a:avLst>
              <a:gd name="adj" fmla="val 6001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64035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87" r:id="rId12"/>
    <p:sldLayoutId id="2147483664" r:id="rId13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FFFBEE1-083C-4223-BD05-8B41B8C984F8}"/>
              </a:ext>
            </a:extLst>
          </p:cNvPr>
          <p:cNvSpPr txBox="1"/>
          <p:nvPr/>
        </p:nvSpPr>
        <p:spPr>
          <a:xfrm>
            <a:off x="2559050" y="2323007"/>
            <a:ext cx="7073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atin typeface="+mj-lt"/>
                <a:cs typeface="Arial" panose="020B0604020202020204" pitchFamily="34" charset="0"/>
              </a:rPr>
              <a:t>PRESENTATION TITLE</a:t>
            </a:r>
            <a:endParaRPr lang="ko-KR" altLang="en-US" sz="28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C8A174-3F01-422F-8DA6-6C520152C975}"/>
              </a:ext>
            </a:extLst>
          </p:cNvPr>
          <p:cNvSpPr txBox="1"/>
          <p:nvPr/>
        </p:nvSpPr>
        <p:spPr>
          <a:xfrm>
            <a:off x="3149599" y="3711625"/>
            <a:ext cx="5892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cs typeface="Arial" panose="020B0604020202020204" pitchFamily="34" charset="0"/>
              </a:rPr>
              <a:t>Insert</a:t>
            </a:r>
            <a:r>
              <a:rPr lang="ko-KR" altLang="en-US" b="1" dirty="0">
                <a:cs typeface="Arial" panose="020B0604020202020204" pitchFamily="34" charset="0"/>
              </a:rPr>
              <a:t> </a:t>
            </a:r>
            <a:r>
              <a:rPr lang="en-US" altLang="ko-KR" b="1" dirty="0">
                <a:cs typeface="Arial" panose="020B0604020202020204" pitchFamily="34" charset="0"/>
              </a:rPr>
              <a:t>the</a:t>
            </a:r>
            <a:r>
              <a:rPr lang="ko-KR" altLang="en-US" b="1" dirty="0">
                <a:cs typeface="Arial" panose="020B0604020202020204" pitchFamily="34" charset="0"/>
              </a:rPr>
              <a:t> </a:t>
            </a:r>
            <a:r>
              <a:rPr lang="en-US" altLang="ko-KR" b="1" dirty="0">
                <a:cs typeface="Arial" panose="020B0604020202020204" pitchFamily="34" charset="0"/>
              </a:rPr>
              <a:t>sub</a:t>
            </a:r>
            <a:r>
              <a:rPr lang="ko-KR" altLang="en-US" b="1" dirty="0">
                <a:cs typeface="Arial" panose="020B0604020202020204" pitchFamily="34" charset="0"/>
              </a:rPr>
              <a:t> </a:t>
            </a:r>
            <a:r>
              <a:rPr lang="en-US" altLang="ko-KR" b="1" dirty="0">
                <a:cs typeface="Arial" panose="020B0604020202020204" pitchFamily="34" charset="0"/>
              </a:rPr>
              <a:t>title</a:t>
            </a:r>
            <a:r>
              <a:rPr lang="ko-KR" altLang="en-US" b="1" dirty="0">
                <a:cs typeface="Arial" panose="020B0604020202020204" pitchFamily="34" charset="0"/>
              </a:rPr>
              <a:t> </a:t>
            </a:r>
            <a:r>
              <a:rPr lang="en-US" altLang="ko-KR" b="1" dirty="0">
                <a:cs typeface="Arial" panose="020B0604020202020204" pitchFamily="34" charset="0"/>
              </a:rPr>
              <a:t>of</a:t>
            </a:r>
            <a:r>
              <a:rPr lang="ko-KR" altLang="en-US" b="1" dirty="0">
                <a:cs typeface="Arial" panose="020B0604020202020204" pitchFamily="34" charset="0"/>
              </a:rPr>
              <a:t> </a:t>
            </a:r>
            <a:r>
              <a:rPr lang="en-US" altLang="ko-KR" b="1" dirty="0">
                <a:cs typeface="Arial" panose="020B0604020202020204" pitchFamily="34" charset="0"/>
              </a:rPr>
              <a:t>your</a:t>
            </a:r>
            <a:r>
              <a:rPr lang="ko-KR" altLang="en-US" b="1" dirty="0">
                <a:cs typeface="Arial" panose="020B0604020202020204" pitchFamily="34" charset="0"/>
              </a:rPr>
              <a:t> </a:t>
            </a:r>
            <a:r>
              <a:rPr lang="en-US" altLang="ko-KR" b="1" dirty="0">
                <a:cs typeface="Arial" panose="020B0604020202020204" pitchFamily="34" charset="0"/>
              </a:rPr>
              <a:t>presentation</a:t>
            </a:r>
            <a:endParaRPr lang="ko-KR" altLang="en-US" b="1" dirty="0"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B4918E-A9FA-40E9-9550-496E7A4CCF4D}"/>
              </a:ext>
            </a:extLst>
          </p:cNvPr>
          <p:cNvSpPr txBox="1"/>
          <p:nvPr/>
        </p:nvSpPr>
        <p:spPr>
          <a:xfrm>
            <a:off x="3149599" y="4173290"/>
            <a:ext cx="58928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endParaRPr lang="ko-KR" altLang="en-US" sz="1200" dirty="0"/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07C13390-9261-415F-9975-2015B2A01E11}"/>
              </a:ext>
            </a:extLst>
          </p:cNvPr>
          <p:cNvSpPr/>
          <p:nvPr/>
        </p:nvSpPr>
        <p:spPr>
          <a:xfrm>
            <a:off x="4862817" y="5299348"/>
            <a:ext cx="2466363" cy="276837"/>
          </a:xfrm>
          <a:prstGeom prst="roundRect">
            <a:avLst>
              <a:gd name="adj" fmla="val 50000"/>
            </a:avLst>
          </a:prstGeom>
          <a:solidFill>
            <a:srgbClr val="0056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20xx. 00. 00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4A19FE01-22ED-4F6F-A83C-D235ACF494D3}"/>
              </a:ext>
            </a:extLst>
          </p:cNvPr>
          <p:cNvSpPr/>
          <p:nvPr/>
        </p:nvSpPr>
        <p:spPr>
          <a:xfrm>
            <a:off x="2559050" y="2266447"/>
            <a:ext cx="7073900" cy="647700"/>
          </a:xfrm>
          <a:prstGeom prst="roundRect">
            <a:avLst>
              <a:gd name="adj" fmla="val 50000"/>
            </a:avLst>
          </a:prstGeom>
          <a:noFill/>
          <a:ln w="57150" cap="flat">
            <a:solidFill>
              <a:srgbClr val="0056EC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0844FD67-1BC0-45A2-A7BF-DE57EBE00DF7}"/>
              </a:ext>
            </a:extLst>
          </p:cNvPr>
          <p:cNvSpPr/>
          <p:nvPr/>
        </p:nvSpPr>
        <p:spPr>
          <a:xfrm flipH="1">
            <a:off x="8916318" y="2331939"/>
            <a:ext cx="435167" cy="514288"/>
          </a:xfrm>
          <a:custGeom>
            <a:avLst/>
            <a:gdLst>
              <a:gd name="connsiteX0" fmla="*/ 396300 w 435166"/>
              <a:gd name="connsiteY0" fmla="*/ 297920 h 514287"/>
              <a:gd name="connsiteX1" fmla="*/ 357927 w 435166"/>
              <a:gd name="connsiteY1" fmla="*/ 58578 h 514287"/>
              <a:gd name="connsiteX2" fmla="*/ 134014 w 435166"/>
              <a:gd name="connsiteY2" fmla="*/ 90227 h 514287"/>
              <a:gd name="connsiteX3" fmla="*/ 118189 w 435166"/>
              <a:gd name="connsiteY3" fmla="*/ 279722 h 514287"/>
              <a:gd name="connsiteX4" fmla="*/ 115420 w 435166"/>
              <a:gd name="connsiteY4" fmla="*/ 327590 h 514287"/>
              <a:gd name="connsiteX5" fmla="*/ 38277 w 435166"/>
              <a:gd name="connsiteY5" fmla="*/ 428865 h 514287"/>
              <a:gd name="connsiteX6" fmla="*/ 42629 w 435166"/>
              <a:gd name="connsiteY6" fmla="*/ 483063 h 514287"/>
              <a:gd name="connsiteX7" fmla="*/ 98014 w 435166"/>
              <a:gd name="connsiteY7" fmla="*/ 477129 h 514287"/>
              <a:gd name="connsiteX8" fmla="*/ 176344 w 435166"/>
              <a:gd name="connsiteY8" fmla="*/ 373876 h 514287"/>
              <a:gd name="connsiteX9" fmla="*/ 221047 w 435166"/>
              <a:gd name="connsiteY9" fmla="*/ 358448 h 514287"/>
              <a:gd name="connsiteX10" fmla="*/ 396300 w 435166"/>
              <a:gd name="connsiteY10" fmla="*/ 297920 h 514287"/>
              <a:gd name="connsiteX11" fmla="*/ 197311 w 435166"/>
              <a:gd name="connsiteY11" fmla="*/ 283282 h 514287"/>
              <a:gd name="connsiteX12" fmla="*/ 176344 w 435166"/>
              <a:gd name="connsiteY12" fmla="*/ 130974 h 514287"/>
              <a:gd name="connsiteX13" fmla="*/ 328652 w 435166"/>
              <a:gd name="connsiteY13" fmla="*/ 110403 h 514287"/>
              <a:gd name="connsiteX14" fmla="*/ 349223 w 435166"/>
              <a:gd name="connsiteY14" fmla="*/ 262711 h 514287"/>
              <a:gd name="connsiteX15" fmla="*/ 197311 w 435166"/>
              <a:gd name="connsiteY15" fmla="*/ 283282 h 514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35166" h="514287">
                <a:moveTo>
                  <a:pt x="396300" y="297920"/>
                </a:moveTo>
                <a:cubicBezTo>
                  <a:pt x="453663" y="222359"/>
                  <a:pt x="437048" y="113172"/>
                  <a:pt x="357927" y="58578"/>
                </a:cubicBezTo>
                <a:cubicBezTo>
                  <a:pt x="287113" y="9919"/>
                  <a:pt x="188212" y="24161"/>
                  <a:pt x="134014" y="90227"/>
                </a:cubicBezTo>
                <a:cubicBezTo>
                  <a:pt x="88123" y="146007"/>
                  <a:pt x="84563" y="221568"/>
                  <a:pt x="118189" y="279722"/>
                </a:cubicBezTo>
                <a:cubicBezTo>
                  <a:pt x="126893" y="294755"/>
                  <a:pt x="126102" y="313744"/>
                  <a:pt x="115420" y="327590"/>
                </a:cubicBezTo>
                <a:lnTo>
                  <a:pt x="38277" y="428865"/>
                </a:lnTo>
                <a:cubicBezTo>
                  <a:pt x="25618" y="445481"/>
                  <a:pt x="26804" y="469613"/>
                  <a:pt x="42629" y="483063"/>
                </a:cubicBezTo>
                <a:cubicBezTo>
                  <a:pt x="59640" y="497305"/>
                  <a:pt x="84959" y="494536"/>
                  <a:pt x="98014" y="477129"/>
                </a:cubicBezTo>
                <a:lnTo>
                  <a:pt x="176344" y="373876"/>
                </a:lnTo>
                <a:cubicBezTo>
                  <a:pt x="186629" y="360030"/>
                  <a:pt x="204432" y="354096"/>
                  <a:pt x="221047" y="358448"/>
                </a:cubicBezTo>
                <a:cubicBezTo>
                  <a:pt x="284740" y="375063"/>
                  <a:pt x="354366" y="353305"/>
                  <a:pt x="396300" y="297920"/>
                </a:cubicBezTo>
                <a:close/>
                <a:moveTo>
                  <a:pt x="197311" y="283282"/>
                </a:moveTo>
                <a:cubicBezTo>
                  <a:pt x="149442" y="246887"/>
                  <a:pt x="140343" y="178842"/>
                  <a:pt x="176344" y="130974"/>
                </a:cubicBezTo>
                <a:cubicBezTo>
                  <a:pt x="212739" y="83106"/>
                  <a:pt x="280784" y="74007"/>
                  <a:pt x="328652" y="110403"/>
                </a:cubicBezTo>
                <a:cubicBezTo>
                  <a:pt x="376520" y="146798"/>
                  <a:pt x="385619" y="214843"/>
                  <a:pt x="349223" y="262711"/>
                </a:cubicBezTo>
                <a:cubicBezTo>
                  <a:pt x="313223" y="310184"/>
                  <a:pt x="245179" y="319678"/>
                  <a:pt x="197311" y="283282"/>
                </a:cubicBezTo>
                <a:close/>
              </a:path>
            </a:pathLst>
          </a:custGeom>
          <a:solidFill>
            <a:srgbClr val="0056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03780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29570367-0611-4531-936D-1E2E0AB9138E}"/>
              </a:ext>
            </a:extLst>
          </p:cNvPr>
          <p:cNvSpPr/>
          <p:nvPr/>
        </p:nvSpPr>
        <p:spPr>
          <a:xfrm>
            <a:off x="2022475" y="802216"/>
            <a:ext cx="8147050" cy="464463"/>
          </a:xfrm>
          <a:prstGeom prst="roundRect">
            <a:avLst>
              <a:gd name="adj" fmla="val 50000"/>
            </a:avLst>
          </a:prstGeom>
          <a:noFill/>
          <a:ln w="57150" cap="flat">
            <a:solidFill>
              <a:srgbClr val="0056EC"/>
            </a:solidFill>
            <a:prstDash val="solid"/>
            <a:miter/>
          </a:ln>
        </p:spPr>
        <p:txBody>
          <a:bodyPr lIns="180000" rtlCol="0" anchor="ctr"/>
          <a:lstStyle/>
          <a:p>
            <a:pPr algn="ctr"/>
            <a:r>
              <a:rPr lang="en-US" altLang="ko-KR" b="1" dirty="0">
                <a:cs typeface="Arial" panose="020B0604020202020204" pitchFamily="34" charset="0"/>
              </a:rPr>
              <a:t>IMAGE &amp; TEXT SLIDE</a:t>
            </a:r>
            <a:endParaRPr lang="ko-KR" altLang="en-US" b="1" dirty="0">
              <a:cs typeface="Arial" panose="020B0604020202020204" pitchFamily="34" charset="0"/>
            </a:endParaRPr>
          </a:p>
        </p:txBody>
      </p:sp>
      <p:pic>
        <p:nvPicPr>
          <p:cNvPr id="31" name="그래픽 30">
            <a:extLst>
              <a:ext uri="{FF2B5EF4-FFF2-40B4-BE49-F238E27FC236}">
                <a16:creationId xmlns:a16="http://schemas.microsoft.com/office/drawing/2014/main" id="{4AB711D1-5E70-4718-A4DC-5748A77939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52238" y="963638"/>
            <a:ext cx="240749" cy="141617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986C44CC-5493-4593-ACD5-4E2D0101391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B59D02E-9E43-4407-9517-24DF0ADAD46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FCF58C67-7787-4B4D-BB45-3C96CEBADD2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F56CA32-E60B-4096-A8C4-5160250296B5}"/>
              </a:ext>
            </a:extLst>
          </p:cNvPr>
          <p:cNvSpPr txBox="1"/>
          <p:nvPr/>
        </p:nvSpPr>
        <p:spPr>
          <a:xfrm>
            <a:off x="1156106" y="4938779"/>
            <a:ext cx="26253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 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DDA05D5A-B24B-4A07-97D1-13FC3F5A2A5E}"/>
              </a:ext>
            </a:extLst>
          </p:cNvPr>
          <p:cNvSpPr/>
          <p:nvPr/>
        </p:nvSpPr>
        <p:spPr>
          <a:xfrm>
            <a:off x="1156106" y="4418974"/>
            <a:ext cx="26253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BD5180E-5730-40B6-8261-0D285A68F227}"/>
              </a:ext>
            </a:extLst>
          </p:cNvPr>
          <p:cNvSpPr txBox="1"/>
          <p:nvPr/>
        </p:nvSpPr>
        <p:spPr>
          <a:xfrm>
            <a:off x="4783340" y="4938779"/>
            <a:ext cx="26253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 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6CB1CD38-7653-478B-9E68-DEF37D86BE3C}"/>
              </a:ext>
            </a:extLst>
          </p:cNvPr>
          <p:cNvSpPr/>
          <p:nvPr/>
        </p:nvSpPr>
        <p:spPr>
          <a:xfrm>
            <a:off x="4783339" y="4418974"/>
            <a:ext cx="26253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3D4FF51-7080-4DBC-BAE8-8AE5D3144532}"/>
              </a:ext>
            </a:extLst>
          </p:cNvPr>
          <p:cNvSpPr txBox="1"/>
          <p:nvPr/>
        </p:nvSpPr>
        <p:spPr>
          <a:xfrm>
            <a:off x="8410576" y="4938779"/>
            <a:ext cx="26253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 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DBD7E930-AEDF-4C39-887B-7F65E839BAB7}"/>
              </a:ext>
            </a:extLst>
          </p:cNvPr>
          <p:cNvSpPr/>
          <p:nvPr/>
        </p:nvSpPr>
        <p:spPr>
          <a:xfrm>
            <a:off x="8410575" y="4418974"/>
            <a:ext cx="26253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7581180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29570367-0611-4531-936D-1E2E0AB9138E}"/>
              </a:ext>
            </a:extLst>
          </p:cNvPr>
          <p:cNvSpPr/>
          <p:nvPr/>
        </p:nvSpPr>
        <p:spPr>
          <a:xfrm>
            <a:off x="2022475" y="802216"/>
            <a:ext cx="8147050" cy="464463"/>
          </a:xfrm>
          <a:prstGeom prst="roundRect">
            <a:avLst>
              <a:gd name="adj" fmla="val 50000"/>
            </a:avLst>
          </a:prstGeom>
          <a:noFill/>
          <a:ln w="57150" cap="flat">
            <a:solidFill>
              <a:srgbClr val="0056EC"/>
            </a:solidFill>
            <a:prstDash val="solid"/>
            <a:miter/>
          </a:ln>
        </p:spPr>
        <p:txBody>
          <a:bodyPr lIns="180000" rtlCol="0" anchor="ctr"/>
          <a:lstStyle/>
          <a:p>
            <a:pPr algn="ctr"/>
            <a:r>
              <a:rPr lang="en-US" altLang="ko-KR" b="1" dirty="0">
                <a:cs typeface="Arial" panose="020B0604020202020204" pitchFamily="34" charset="0"/>
              </a:rPr>
              <a:t>SWOT INFOGRAPHIC SLIDE</a:t>
            </a:r>
            <a:endParaRPr lang="ko-KR" altLang="en-US" b="1" dirty="0">
              <a:cs typeface="Arial" panose="020B0604020202020204" pitchFamily="34" charset="0"/>
            </a:endParaRPr>
          </a:p>
        </p:txBody>
      </p:sp>
      <p:pic>
        <p:nvPicPr>
          <p:cNvPr id="31" name="그래픽 30">
            <a:extLst>
              <a:ext uri="{FF2B5EF4-FFF2-40B4-BE49-F238E27FC236}">
                <a16:creationId xmlns:a16="http://schemas.microsoft.com/office/drawing/2014/main" id="{4AB711D1-5E70-4718-A4DC-5748A77939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52238" y="963638"/>
            <a:ext cx="240749" cy="141617"/>
          </a:xfrm>
          <a:prstGeom prst="rect">
            <a:avLst/>
          </a:prstGeom>
        </p:spPr>
      </p:pic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910C5750-7FC2-413B-B5A7-0231DF27F75C}"/>
              </a:ext>
            </a:extLst>
          </p:cNvPr>
          <p:cNvSpPr/>
          <p:nvPr/>
        </p:nvSpPr>
        <p:spPr>
          <a:xfrm>
            <a:off x="2478586" y="1950136"/>
            <a:ext cx="1831844" cy="1831845"/>
          </a:xfrm>
          <a:prstGeom prst="roundRect">
            <a:avLst/>
          </a:prstGeom>
          <a:solidFill>
            <a:schemeClr val="bg1"/>
          </a:solidFill>
          <a:ln w="127000" cap="flat">
            <a:solidFill>
              <a:srgbClr val="0056EC"/>
            </a:solidFill>
            <a:prstDash val="solid"/>
            <a:miter/>
          </a:ln>
          <a:effectLst/>
        </p:spPr>
        <p:txBody>
          <a:bodyPr tIns="432000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/>
              <a:t>Lorem ipsum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/>
              <a:t>dolor sit </a:t>
            </a:r>
            <a:r>
              <a:rPr lang="en-US" altLang="ko-KR" sz="1200" dirty="0" err="1"/>
              <a:t>amet</a:t>
            </a:r>
            <a:endParaRPr lang="en-US" altLang="ko-KR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 err="1"/>
              <a:t>Consectetur</a:t>
            </a:r>
            <a:endParaRPr lang="en-US" altLang="ko-KR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370ADFF8-89CE-422A-B32E-D0DD78E0BA84}"/>
              </a:ext>
            </a:extLst>
          </p:cNvPr>
          <p:cNvSpPr/>
          <p:nvPr/>
        </p:nvSpPr>
        <p:spPr>
          <a:xfrm>
            <a:off x="7875440" y="1950146"/>
            <a:ext cx="1831834" cy="1831835"/>
          </a:xfrm>
          <a:prstGeom prst="roundRect">
            <a:avLst/>
          </a:prstGeom>
          <a:solidFill>
            <a:schemeClr val="bg1"/>
          </a:solidFill>
          <a:ln w="127000" cap="flat">
            <a:solidFill>
              <a:srgbClr val="0056EC"/>
            </a:solidFill>
            <a:prstDash val="solid"/>
            <a:miter/>
          </a:ln>
          <a:effectLst/>
        </p:spPr>
        <p:txBody>
          <a:bodyPr tIns="432000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/>
              <a:t>Lorem ipsum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/>
              <a:t>dolor sit </a:t>
            </a:r>
            <a:r>
              <a:rPr lang="en-US" altLang="ko-KR" sz="1200" dirty="0" err="1"/>
              <a:t>amet</a:t>
            </a:r>
            <a:endParaRPr lang="en-US" altLang="ko-KR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 err="1"/>
              <a:t>Consectetur</a:t>
            </a:r>
            <a:endParaRPr lang="en-US" altLang="ko-KR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962FBE7B-1F9D-49F0-877A-4E718541B189}"/>
              </a:ext>
            </a:extLst>
          </p:cNvPr>
          <p:cNvSpPr/>
          <p:nvPr/>
        </p:nvSpPr>
        <p:spPr>
          <a:xfrm>
            <a:off x="2478586" y="4302815"/>
            <a:ext cx="1831844" cy="1831845"/>
          </a:xfrm>
          <a:prstGeom prst="roundRect">
            <a:avLst/>
          </a:prstGeom>
          <a:solidFill>
            <a:schemeClr val="bg1"/>
          </a:solidFill>
          <a:ln w="127000" cap="flat">
            <a:solidFill>
              <a:srgbClr val="0056EC"/>
            </a:solidFill>
            <a:prstDash val="solid"/>
            <a:miter/>
          </a:ln>
          <a:effectLst/>
        </p:spPr>
        <p:txBody>
          <a:bodyPr tIns="432000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/>
              <a:t>Lorem ipsum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/>
              <a:t>dolor sit </a:t>
            </a:r>
            <a:r>
              <a:rPr lang="en-US" altLang="ko-KR" sz="1200" dirty="0" err="1"/>
              <a:t>amet</a:t>
            </a:r>
            <a:endParaRPr lang="en-US" altLang="ko-KR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 err="1"/>
              <a:t>Consectetur</a:t>
            </a:r>
            <a:endParaRPr lang="en-US" altLang="ko-KR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E279ECFF-F938-43DF-853F-71361D05E4C5}"/>
              </a:ext>
            </a:extLst>
          </p:cNvPr>
          <p:cNvSpPr/>
          <p:nvPr/>
        </p:nvSpPr>
        <p:spPr>
          <a:xfrm>
            <a:off x="7875440" y="4302815"/>
            <a:ext cx="1831821" cy="1831821"/>
          </a:xfrm>
          <a:prstGeom prst="roundRect">
            <a:avLst/>
          </a:prstGeom>
          <a:solidFill>
            <a:schemeClr val="bg1"/>
          </a:solidFill>
          <a:ln w="127000" cap="flat">
            <a:solidFill>
              <a:srgbClr val="0056EC"/>
            </a:solidFill>
            <a:prstDash val="solid"/>
            <a:miter/>
          </a:ln>
          <a:effectLst/>
        </p:spPr>
        <p:txBody>
          <a:bodyPr tIns="432000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/>
              <a:t>Lorem ipsum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/>
              <a:t>dolor sit </a:t>
            </a:r>
            <a:r>
              <a:rPr lang="en-US" altLang="ko-KR" sz="1200" dirty="0" err="1"/>
              <a:t>amet</a:t>
            </a:r>
            <a:endParaRPr lang="en-US" altLang="ko-KR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 err="1"/>
              <a:t>Consectetur</a:t>
            </a:r>
            <a:endParaRPr lang="en-US" altLang="ko-KR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D6E9F2C1-6688-4CB0-97E2-5648E1B344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83562" y="2256393"/>
            <a:ext cx="421891" cy="253133"/>
          </a:xfrm>
          <a:prstGeom prst="rect">
            <a:avLst/>
          </a:prstGeom>
          <a:effectLst/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BE4A1D28-4B75-434C-B894-4E22D59FE6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637935" y="2258402"/>
            <a:ext cx="306830" cy="306830"/>
          </a:xfrm>
          <a:prstGeom prst="rect">
            <a:avLst/>
          </a:prstGeom>
          <a:effectLst/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960F0A5B-DC1C-485C-AD0F-605254D826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213745" y="4532609"/>
            <a:ext cx="361526" cy="351196"/>
          </a:xfrm>
          <a:prstGeom prst="rect">
            <a:avLst/>
          </a:prstGeom>
          <a:effectLst/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1EE043CF-B5F1-48DA-8C70-5FCA03C0ECA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637935" y="4548679"/>
            <a:ext cx="306830" cy="291488"/>
          </a:xfrm>
          <a:prstGeom prst="rect">
            <a:avLst/>
          </a:prstGeom>
          <a:effectLst/>
        </p:spPr>
      </p:pic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4CFE934C-DE62-41E5-B894-CFDDEDA4D662}"/>
              </a:ext>
            </a:extLst>
          </p:cNvPr>
          <p:cNvSpPr/>
          <p:nvPr/>
        </p:nvSpPr>
        <p:spPr>
          <a:xfrm>
            <a:off x="4886313" y="2825432"/>
            <a:ext cx="1165958" cy="1165956"/>
          </a:xfrm>
          <a:prstGeom prst="roundRect">
            <a:avLst/>
          </a:prstGeom>
          <a:solidFill>
            <a:srgbClr val="0056EC"/>
          </a:solidFill>
          <a:ln w="9525" cap="flat">
            <a:noFill/>
            <a:prstDash val="solid"/>
            <a:miter/>
          </a:ln>
        </p:spPr>
        <p:txBody>
          <a:bodyPr lIns="36000" tIns="36000" rIns="36000" bIns="36000" rtlCol="0" anchor="ctr"/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S</a:t>
            </a:r>
          </a:p>
          <a:p>
            <a:pPr algn="ctr"/>
            <a:r>
              <a:rPr lang="en-US" altLang="ko-KR" sz="900" b="1" dirty="0">
                <a:solidFill>
                  <a:schemeClr val="bg1"/>
                </a:solidFill>
              </a:rPr>
              <a:t>STRENGTHS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DF90FF18-60F9-4F08-AF82-F6FF24DEA7D8}"/>
              </a:ext>
            </a:extLst>
          </p:cNvPr>
          <p:cNvSpPr/>
          <p:nvPr/>
        </p:nvSpPr>
        <p:spPr>
          <a:xfrm>
            <a:off x="6139717" y="2825432"/>
            <a:ext cx="1165958" cy="1165956"/>
          </a:xfrm>
          <a:prstGeom prst="roundRect">
            <a:avLst/>
          </a:prstGeom>
          <a:solidFill>
            <a:srgbClr val="0056EC"/>
          </a:solidFill>
          <a:ln w="9525" cap="flat">
            <a:noFill/>
            <a:prstDash val="solid"/>
            <a:miter/>
          </a:ln>
        </p:spPr>
        <p:txBody>
          <a:bodyPr lIns="36000" tIns="36000" rIns="36000" bIns="36000" rtlCol="0" anchor="ctr"/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W</a:t>
            </a:r>
          </a:p>
          <a:p>
            <a:pPr algn="ctr"/>
            <a:r>
              <a:rPr lang="en-US" altLang="ko-KR" sz="900" b="1" dirty="0">
                <a:solidFill>
                  <a:schemeClr val="bg1"/>
                </a:solidFill>
              </a:rPr>
              <a:t>WEAKNESS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20E6FCE6-50E1-4C3E-AF48-6883F4037AF3}"/>
              </a:ext>
            </a:extLst>
          </p:cNvPr>
          <p:cNvSpPr/>
          <p:nvPr/>
        </p:nvSpPr>
        <p:spPr>
          <a:xfrm>
            <a:off x="4886313" y="4093408"/>
            <a:ext cx="1165958" cy="1165956"/>
          </a:xfrm>
          <a:prstGeom prst="roundRect">
            <a:avLst/>
          </a:prstGeom>
          <a:solidFill>
            <a:srgbClr val="0056EC"/>
          </a:solidFill>
          <a:ln w="9525" cap="flat">
            <a:noFill/>
            <a:prstDash val="solid"/>
            <a:miter/>
          </a:ln>
        </p:spPr>
        <p:txBody>
          <a:bodyPr lIns="36000" tIns="36000" rIns="36000" bIns="36000" rtlCol="0" anchor="ctr"/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O</a:t>
            </a:r>
          </a:p>
          <a:p>
            <a:pPr algn="ctr"/>
            <a:r>
              <a:rPr lang="en-US" altLang="ko-KR" sz="900" b="1" dirty="0">
                <a:solidFill>
                  <a:schemeClr val="bg1"/>
                </a:solidFill>
              </a:rPr>
              <a:t>OPPORTUNITIES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AD82D784-F0F1-4057-98EF-9C7E3E5B8050}"/>
              </a:ext>
            </a:extLst>
          </p:cNvPr>
          <p:cNvSpPr/>
          <p:nvPr/>
        </p:nvSpPr>
        <p:spPr>
          <a:xfrm>
            <a:off x="6139717" y="4093408"/>
            <a:ext cx="1165958" cy="1165956"/>
          </a:xfrm>
          <a:prstGeom prst="roundRect">
            <a:avLst/>
          </a:prstGeom>
          <a:solidFill>
            <a:srgbClr val="0056EC"/>
          </a:solidFill>
          <a:ln w="9525" cap="flat">
            <a:noFill/>
            <a:prstDash val="solid"/>
            <a:miter/>
          </a:ln>
        </p:spPr>
        <p:txBody>
          <a:bodyPr lIns="36000" tIns="36000" rIns="36000" bIns="36000" rtlCol="0" anchor="ctr"/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T</a:t>
            </a:r>
          </a:p>
          <a:p>
            <a:pPr algn="ctr"/>
            <a:r>
              <a:rPr lang="en-US" altLang="ko-KR" sz="900" b="1" dirty="0">
                <a:solidFill>
                  <a:schemeClr val="bg1"/>
                </a:solidFill>
              </a:rPr>
              <a:t>THREATS</a:t>
            </a:r>
            <a:endParaRPr lang="ko-KR" altLang="en-US" sz="9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311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29570367-0611-4531-936D-1E2E0AB9138E}"/>
              </a:ext>
            </a:extLst>
          </p:cNvPr>
          <p:cNvSpPr/>
          <p:nvPr/>
        </p:nvSpPr>
        <p:spPr>
          <a:xfrm>
            <a:off x="2022475" y="802216"/>
            <a:ext cx="8147050" cy="464463"/>
          </a:xfrm>
          <a:prstGeom prst="roundRect">
            <a:avLst>
              <a:gd name="adj" fmla="val 50000"/>
            </a:avLst>
          </a:prstGeom>
          <a:noFill/>
          <a:ln w="57150" cap="flat">
            <a:solidFill>
              <a:srgbClr val="0056EC"/>
            </a:solidFill>
            <a:prstDash val="solid"/>
            <a:miter/>
          </a:ln>
        </p:spPr>
        <p:txBody>
          <a:bodyPr lIns="180000" rtlCol="0" anchor="ctr"/>
          <a:lstStyle/>
          <a:p>
            <a:pPr algn="ctr"/>
            <a:r>
              <a:rPr lang="en-US" altLang="ko-KR" b="1" dirty="0">
                <a:cs typeface="Arial" panose="020B0604020202020204" pitchFamily="34" charset="0"/>
              </a:rPr>
              <a:t>SLIDES TITLE HERE</a:t>
            </a:r>
            <a:endParaRPr lang="ko-KR" altLang="en-US" b="1" dirty="0">
              <a:cs typeface="Arial" panose="020B0604020202020204" pitchFamily="34" charset="0"/>
            </a:endParaRPr>
          </a:p>
        </p:txBody>
      </p:sp>
      <p:pic>
        <p:nvPicPr>
          <p:cNvPr id="31" name="그래픽 30">
            <a:extLst>
              <a:ext uri="{FF2B5EF4-FFF2-40B4-BE49-F238E27FC236}">
                <a16:creationId xmlns:a16="http://schemas.microsoft.com/office/drawing/2014/main" id="{4AB711D1-5E70-4718-A4DC-5748A77939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52238" y="963638"/>
            <a:ext cx="240749" cy="141617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2782A3F6-E5E3-466E-A8ED-0FAFF2C5E8B7}"/>
              </a:ext>
            </a:extLst>
          </p:cNvPr>
          <p:cNvSpPr/>
          <p:nvPr/>
        </p:nvSpPr>
        <p:spPr>
          <a:xfrm>
            <a:off x="4368800" y="2255157"/>
            <a:ext cx="1703964" cy="1703964"/>
          </a:xfrm>
          <a:prstGeom prst="rect">
            <a:avLst/>
          </a:prstGeom>
          <a:solidFill>
            <a:srgbClr val="0056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dolor sit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0ABEFC1-2FA6-49D8-B74A-3375C4366503}"/>
              </a:ext>
            </a:extLst>
          </p:cNvPr>
          <p:cNvSpPr/>
          <p:nvPr/>
        </p:nvSpPr>
        <p:spPr>
          <a:xfrm>
            <a:off x="5453141" y="3339498"/>
            <a:ext cx="619623" cy="619623"/>
          </a:xfrm>
          <a:prstGeom prst="rect">
            <a:avLst/>
          </a:prstGeom>
          <a:solidFill>
            <a:schemeClr val="bg1">
              <a:alpha val="78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BA93E2C3-AD9B-49DC-AC13-E7B9350B2BEF}"/>
              </a:ext>
            </a:extLst>
          </p:cNvPr>
          <p:cNvSpPr/>
          <p:nvPr/>
        </p:nvSpPr>
        <p:spPr>
          <a:xfrm>
            <a:off x="6119236" y="2255157"/>
            <a:ext cx="1703964" cy="1703964"/>
          </a:xfrm>
          <a:prstGeom prst="rect">
            <a:avLst/>
          </a:prstGeom>
          <a:solidFill>
            <a:srgbClr val="0056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dolor sit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DF1B212-9538-4FF2-8F2D-C2FBBED116C0}"/>
              </a:ext>
            </a:extLst>
          </p:cNvPr>
          <p:cNvSpPr/>
          <p:nvPr/>
        </p:nvSpPr>
        <p:spPr>
          <a:xfrm>
            <a:off x="6119236" y="3339498"/>
            <a:ext cx="619623" cy="619623"/>
          </a:xfrm>
          <a:prstGeom prst="rect">
            <a:avLst/>
          </a:prstGeom>
          <a:solidFill>
            <a:schemeClr val="bg1">
              <a:alpha val="78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078C1449-E88D-48E9-B639-FDC24781B484}"/>
              </a:ext>
            </a:extLst>
          </p:cNvPr>
          <p:cNvSpPr/>
          <p:nvPr/>
        </p:nvSpPr>
        <p:spPr>
          <a:xfrm>
            <a:off x="4368800" y="4013337"/>
            <a:ext cx="1703964" cy="1703964"/>
          </a:xfrm>
          <a:prstGeom prst="rect">
            <a:avLst/>
          </a:prstGeom>
          <a:solidFill>
            <a:srgbClr val="0056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dolor sit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A2C6867E-88CB-4863-90AE-8E79791084E0}"/>
              </a:ext>
            </a:extLst>
          </p:cNvPr>
          <p:cNvSpPr/>
          <p:nvPr/>
        </p:nvSpPr>
        <p:spPr>
          <a:xfrm>
            <a:off x="5453141" y="4013337"/>
            <a:ext cx="619623" cy="619623"/>
          </a:xfrm>
          <a:prstGeom prst="rect">
            <a:avLst/>
          </a:prstGeom>
          <a:solidFill>
            <a:schemeClr val="bg1">
              <a:alpha val="78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156F78C6-C47D-4DF6-B396-4F620A031861}"/>
              </a:ext>
            </a:extLst>
          </p:cNvPr>
          <p:cNvSpPr/>
          <p:nvPr/>
        </p:nvSpPr>
        <p:spPr>
          <a:xfrm>
            <a:off x="6119236" y="4013337"/>
            <a:ext cx="1703964" cy="1703964"/>
          </a:xfrm>
          <a:prstGeom prst="rect">
            <a:avLst/>
          </a:prstGeom>
          <a:solidFill>
            <a:srgbClr val="0056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dolor sit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BB58AF39-3889-46FE-9BB2-42D72ECF5AC0}"/>
              </a:ext>
            </a:extLst>
          </p:cNvPr>
          <p:cNvSpPr/>
          <p:nvPr/>
        </p:nvSpPr>
        <p:spPr>
          <a:xfrm>
            <a:off x="6119236" y="4013337"/>
            <a:ext cx="619623" cy="619623"/>
          </a:xfrm>
          <a:prstGeom prst="rect">
            <a:avLst/>
          </a:prstGeom>
          <a:solidFill>
            <a:schemeClr val="bg1">
              <a:alpha val="78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1145C3-AFA8-46E1-870C-215B6820B291}"/>
              </a:ext>
            </a:extLst>
          </p:cNvPr>
          <p:cNvSpPr txBox="1"/>
          <p:nvPr/>
        </p:nvSpPr>
        <p:spPr>
          <a:xfrm>
            <a:off x="8030192" y="5117137"/>
            <a:ext cx="287910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1280FE12-0467-48DB-92CA-7850EF7DDFD5}"/>
              </a:ext>
            </a:extLst>
          </p:cNvPr>
          <p:cNvSpPr/>
          <p:nvPr/>
        </p:nvSpPr>
        <p:spPr>
          <a:xfrm>
            <a:off x="8024338" y="4871131"/>
            <a:ext cx="288894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rgbClr val="0056EC"/>
                </a:solidFill>
              </a:rPr>
              <a:t>Lorem ipsum</a:t>
            </a:r>
            <a:endParaRPr lang="ko-KR" altLang="en-US" sz="1200" dirty="0">
              <a:solidFill>
                <a:srgbClr val="0056EC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F68B16-2C51-4F7D-B744-6BDF4044129E}"/>
              </a:ext>
            </a:extLst>
          </p:cNvPr>
          <p:cNvSpPr txBox="1"/>
          <p:nvPr/>
        </p:nvSpPr>
        <p:spPr>
          <a:xfrm>
            <a:off x="8030192" y="3358957"/>
            <a:ext cx="287910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724B22E8-9CA8-497E-AE34-7BFF8166B27F}"/>
              </a:ext>
            </a:extLst>
          </p:cNvPr>
          <p:cNvSpPr/>
          <p:nvPr/>
        </p:nvSpPr>
        <p:spPr>
          <a:xfrm>
            <a:off x="8024338" y="3112951"/>
            <a:ext cx="288894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rgbClr val="0056EC"/>
                </a:solidFill>
              </a:rPr>
              <a:t>Lorem ipsum</a:t>
            </a:r>
            <a:endParaRPr lang="ko-KR" altLang="en-US" sz="1200" dirty="0">
              <a:solidFill>
                <a:srgbClr val="0056EC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2B04965-3169-4196-887E-BAD4EEC08EB9}"/>
              </a:ext>
            </a:extLst>
          </p:cNvPr>
          <p:cNvSpPr txBox="1"/>
          <p:nvPr/>
        </p:nvSpPr>
        <p:spPr>
          <a:xfrm>
            <a:off x="1284574" y="4259343"/>
            <a:ext cx="287910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A16EEA81-064F-4BE3-A502-E4CA4C37AB40}"/>
              </a:ext>
            </a:extLst>
          </p:cNvPr>
          <p:cNvSpPr/>
          <p:nvPr/>
        </p:nvSpPr>
        <p:spPr>
          <a:xfrm>
            <a:off x="1278720" y="4013337"/>
            <a:ext cx="288894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rgbClr val="0056EC"/>
                </a:solidFill>
              </a:rPr>
              <a:t>Lorem ipsum</a:t>
            </a:r>
            <a:endParaRPr lang="ko-KR" altLang="en-US" sz="1200" dirty="0">
              <a:solidFill>
                <a:srgbClr val="0056EC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1F90A52-4C6A-4099-92EC-6C4BF18EF130}"/>
              </a:ext>
            </a:extLst>
          </p:cNvPr>
          <p:cNvSpPr txBox="1"/>
          <p:nvPr/>
        </p:nvSpPr>
        <p:spPr>
          <a:xfrm>
            <a:off x="1284574" y="2501163"/>
            <a:ext cx="287910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091B1A09-581B-4570-9523-E7F8D8CB1410}"/>
              </a:ext>
            </a:extLst>
          </p:cNvPr>
          <p:cNvSpPr/>
          <p:nvPr/>
        </p:nvSpPr>
        <p:spPr>
          <a:xfrm>
            <a:off x="1278720" y="2255157"/>
            <a:ext cx="288894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rgbClr val="0056EC"/>
                </a:solidFill>
              </a:rPr>
              <a:t>Lorem ipsum</a:t>
            </a:r>
            <a:endParaRPr lang="ko-KR" altLang="en-US" sz="1200" dirty="0">
              <a:solidFill>
                <a:srgbClr val="0056EC"/>
              </a:solidFill>
            </a:endParaRPr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3119C8C5-C794-4BB1-8E71-CC9F51A7CA55}"/>
              </a:ext>
            </a:extLst>
          </p:cNvPr>
          <p:cNvSpPr/>
          <p:nvPr/>
        </p:nvSpPr>
        <p:spPr>
          <a:xfrm>
            <a:off x="6288803" y="4155831"/>
            <a:ext cx="280488" cy="319444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0056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5D42178A-13ED-4159-BB04-E7E316315493}"/>
              </a:ext>
            </a:extLst>
          </p:cNvPr>
          <p:cNvGrpSpPr/>
          <p:nvPr/>
        </p:nvGrpSpPr>
        <p:grpSpPr>
          <a:xfrm>
            <a:off x="5611700" y="3503243"/>
            <a:ext cx="320970" cy="316354"/>
            <a:chOff x="5446410" y="2899243"/>
            <a:chExt cx="392389" cy="386748"/>
          </a:xfrm>
          <a:solidFill>
            <a:srgbClr val="0056EC"/>
          </a:solidFill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918B9BB-E907-40C9-AA10-C133491FD65E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419CF84F-07AC-4D6A-B9D4-5CA33980702D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DFF4D1C-6B02-4AC9-A49B-9F737D16BAF9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7687C710-1CEB-4415-B7A1-83499332F9FD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FDC8BD25-C077-49AC-9F98-F4C85EE1E9ED}"/>
              </a:ext>
            </a:extLst>
          </p:cNvPr>
          <p:cNvSpPr/>
          <p:nvPr/>
        </p:nvSpPr>
        <p:spPr>
          <a:xfrm>
            <a:off x="6259949" y="3482251"/>
            <a:ext cx="319446" cy="319444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0056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625F4B7F-29ED-42F7-ADC1-E7FC6531C268}"/>
              </a:ext>
            </a:extLst>
          </p:cNvPr>
          <p:cNvGrpSpPr/>
          <p:nvPr/>
        </p:nvGrpSpPr>
        <p:grpSpPr>
          <a:xfrm>
            <a:off x="5597901" y="4154180"/>
            <a:ext cx="322396" cy="318198"/>
            <a:chOff x="4107647" y="4896992"/>
            <a:chExt cx="394132" cy="389001"/>
          </a:xfrm>
          <a:solidFill>
            <a:srgbClr val="0056EC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31949DC8-13A5-4C59-9C8E-9212C0D24C53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E059BBAD-EDD2-40B5-9538-769FAD7D53A9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EADD9D3-83AE-49E1-932A-2AE46FD6E04C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DC775798-B6D3-4025-9DB5-F4AECB3A9FCE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D412500E-254D-4BB6-8D2B-CE08B4112728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2CE9F6C5-A6ED-4245-8220-70B4885993E1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1D0D680B-A32C-4FB0-9BC5-1ADFB20E1B50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9F2801D-1503-464D-96A2-E1A583799744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7934233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29570367-0611-4531-936D-1E2E0AB9138E}"/>
              </a:ext>
            </a:extLst>
          </p:cNvPr>
          <p:cNvSpPr/>
          <p:nvPr/>
        </p:nvSpPr>
        <p:spPr>
          <a:xfrm>
            <a:off x="2022475" y="802216"/>
            <a:ext cx="8147050" cy="464463"/>
          </a:xfrm>
          <a:prstGeom prst="roundRect">
            <a:avLst>
              <a:gd name="adj" fmla="val 50000"/>
            </a:avLst>
          </a:prstGeom>
          <a:noFill/>
          <a:ln w="57150" cap="flat">
            <a:solidFill>
              <a:srgbClr val="0056EC"/>
            </a:solidFill>
            <a:prstDash val="solid"/>
            <a:miter/>
          </a:ln>
        </p:spPr>
        <p:txBody>
          <a:bodyPr lIns="180000" rtlCol="0" anchor="ctr"/>
          <a:lstStyle/>
          <a:p>
            <a:pPr algn="ctr"/>
            <a:r>
              <a:rPr lang="en-US" altLang="ko-KR" b="1" dirty="0">
                <a:cs typeface="Arial" panose="020B0604020202020204" pitchFamily="34" charset="0"/>
              </a:rPr>
              <a:t>OUR PRODUCT AND SERVICE</a:t>
            </a:r>
          </a:p>
        </p:txBody>
      </p:sp>
      <p:pic>
        <p:nvPicPr>
          <p:cNvPr id="31" name="그래픽 30">
            <a:extLst>
              <a:ext uri="{FF2B5EF4-FFF2-40B4-BE49-F238E27FC236}">
                <a16:creationId xmlns:a16="http://schemas.microsoft.com/office/drawing/2014/main" id="{4AB711D1-5E70-4718-A4DC-5748A77939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52238" y="963638"/>
            <a:ext cx="240749" cy="141617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0FBEFBA-694A-4D14-BBBA-C232D5C9761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08994" y="2269843"/>
            <a:ext cx="2133600" cy="2133882"/>
          </a:xfrm>
        </p:spPr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4ABBBFD-2500-46B4-8AE6-7A6A3729E3F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029200" y="2269843"/>
            <a:ext cx="2133600" cy="2133882"/>
          </a:xfrm>
        </p:spPr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EF278864-9CB0-41E3-BE06-B22BF8485FF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749406" y="2269843"/>
            <a:ext cx="2133600" cy="2133882"/>
          </a:xfrm>
        </p:spPr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365F7D28-E784-4999-93FB-728260B72CEF}"/>
              </a:ext>
            </a:extLst>
          </p:cNvPr>
          <p:cNvSpPr/>
          <p:nvPr/>
        </p:nvSpPr>
        <p:spPr>
          <a:xfrm>
            <a:off x="2308994" y="4505041"/>
            <a:ext cx="2133600" cy="1290743"/>
          </a:xfrm>
          <a:custGeom>
            <a:avLst/>
            <a:gdLst>
              <a:gd name="connsiteX0" fmla="*/ 0 w 2133600"/>
              <a:gd name="connsiteY0" fmla="*/ 0 h 1290743"/>
              <a:gd name="connsiteX1" fmla="*/ 2133600 w 2133600"/>
              <a:gd name="connsiteY1" fmla="*/ 0 h 1290743"/>
              <a:gd name="connsiteX2" fmla="*/ 2133600 w 2133600"/>
              <a:gd name="connsiteY2" fmla="*/ 1098366 h 1290743"/>
              <a:gd name="connsiteX3" fmla="*/ 1941223 w 2133600"/>
              <a:gd name="connsiteY3" fmla="*/ 1290743 h 1290743"/>
              <a:gd name="connsiteX4" fmla="*/ 192377 w 2133600"/>
              <a:gd name="connsiteY4" fmla="*/ 1290743 h 1290743"/>
              <a:gd name="connsiteX5" fmla="*/ 0 w 2133600"/>
              <a:gd name="connsiteY5" fmla="*/ 1098366 h 1290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33600" h="1290743">
                <a:moveTo>
                  <a:pt x="0" y="0"/>
                </a:moveTo>
                <a:lnTo>
                  <a:pt x="2133600" y="0"/>
                </a:lnTo>
                <a:lnTo>
                  <a:pt x="2133600" y="1098366"/>
                </a:lnTo>
                <a:cubicBezTo>
                  <a:pt x="2133600" y="1204613"/>
                  <a:pt x="2047470" y="1290743"/>
                  <a:pt x="1941223" y="1290743"/>
                </a:cubicBezTo>
                <a:lnTo>
                  <a:pt x="192377" y="1290743"/>
                </a:lnTo>
                <a:cubicBezTo>
                  <a:pt x="86130" y="1290743"/>
                  <a:pt x="0" y="1204613"/>
                  <a:pt x="0" y="1098366"/>
                </a:cubicBezTo>
                <a:close/>
              </a:path>
            </a:pathLst>
          </a:custGeom>
          <a:solidFill>
            <a:srgbClr val="0056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D85348E4-C399-4585-8FE0-6090C41771E6}"/>
              </a:ext>
            </a:extLst>
          </p:cNvPr>
          <p:cNvSpPr/>
          <p:nvPr/>
        </p:nvSpPr>
        <p:spPr>
          <a:xfrm>
            <a:off x="5029200" y="4505041"/>
            <a:ext cx="2133600" cy="1290743"/>
          </a:xfrm>
          <a:custGeom>
            <a:avLst/>
            <a:gdLst>
              <a:gd name="connsiteX0" fmla="*/ 0 w 2133600"/>
              <a:gd name="connsiteY0" fmla="*/ 0 h 1290743"/>
              <a:gd name="connsiteX1" fmla="*/ 2133600 w 2133600"/>
              <a:gd name="connsiteY1" fmla="*/ 0 h 1290743"/>
              <a:gd name="connsiteX2" fmla="*/ 2133600 w 2133600"/>
              <a:gd name="connsiteY2" fmla="*/ 1098366 h 1290743"/>
              <a:gd name="connsiteX3" fmla="*/ 1941223 w 2133600"/>
              <a:gd name="connsiteY3" fmla="*/ 1290743 h 1290743"/>
              <a:gd name="connsiteX4" fmla="*/ 192377 w 2133600"/>
              <a:gd name="connsiteY4" fmla="*/ 1290743 h 1290743"/>
              <a:gd name="connsiteX5" fmla="*/ 0 w 2133600"/>
              <a:gd name="connsiteY5" fmla="*/ 1098366 h 1290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33600" h="1290743">
                <a:moveTo>
                  <a:pt x="0" y="0"/>
                </a:moveTo>
                <a:lnTo>
                  <a:pt x="2133600" y="0"/>
                </a:lnTo>
                <a:lnTo>
                  <a:pt x="2133600" y="1098366"/>
                </a:lnTo>
                <a:cubicBezTo>
                  <a:pt x="2133600" y="1204613"/>
                  <a:pt x="2047470" y="1290743"/>
                  <a:pt x="1941223" y="1290743"/>
                </a:cubicBezTo>
                <a:lnTo>
                  <a:pt x="192377" y="1290743"/>
                </a:lnTo>
                <a:cubicBezTo>
                  <a:pt x="86130" y="1290743"/>
                  <a:pt x="0" y="1204613"/>
                  <a:pt x="0" y="1098366"/>
                </a:cubicBezTo>
                <a:close/>
              </a:path>
            </a:pathLst>
          </a:custGeom>
          <a:solidFill>
            <a:srgbClr val="0056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17DBB218-6668-41A5-A977-0F23A01E4DEF}"/>
              </a:ext>
            </a:extLst>
          </p:cNvPr>
          <p:cNvSpPr/>
          <p:nvPr/>
        </p:nvSpPr>
        <p:spPr>
          <a:xfrm>
            <a:off x="7749406" y="4505041"/>
            <a:ext cx="2133600" cy="1290743"/>
          </a:xfrm>
          <a:custGeom>
            <a:avLst/>
            <a:gdLst>
              <a:gd name="connsiteX0" fmla="*/ 0 w 2133600"/>
              <a:gd name="connsiteY0" fmla="*/ 0 h 1290743"/>
              <a:gd name="connsiteX1" fmla="*/ 2133600 w 2133600"/>
              <a:gd name="connsiteY1" fmla="*/ 0 h 1290743"/>
              <a:gd name="connsiteX2" fmla="*/ 2133600 w 2133600"/>
              <a:gd name="connsiteY2" fmla="*/ 1098366 h 1290743"/>
              <a:gd name="connsiteX3" fmla="*/ 1941223 w 2133600"/>
              <a:gd name="connsiteY3" fmla="*/ 1290743 h 1290743"/>
              <a:gd name="connsiteX4" fmla="*/ 192377 w 2133600"/>
              <a:gd name="connsiteY4" fmla="*/ 1290743 h 1290743"/>
              <a:gd name="connsiteX5" fmla="*/ 0 w 2133600"/>
              <a:gd name="connsiteY5" fmla="*/ 1098366 h 1290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33600" h="1290743">
                <a:moveTo>
                  <a:pt x="0" y="0"/>
                </a:moveTo>
                <a:lnTo>
                  <a:pt x="2133600" y="0"/>
                </a:lnTo>
                <a:lnTo>
                  <a:pt x="2133600" y="1098366"/>
                </a:lnTo>
                <a:cubicBezTo>
                  <a:pt x="2133600" y="1204613"/>
                  <a:pt x="2047470" y="1290743"/>
                  <a:pt x="1941223" y="1290743"/>
                </a:cubicBezTo>
                <a:lnTo>
                  <a:pt x="192377" y="1290743"/>
                </a:lnTo>
                <a:cubicBezTo>
                  <a:pt x="86130" y="1290743"/>
                  <a:pt x="0" y="1204613"/>
                  <a:pt x="0" y="1098366"/>
                </a:cubicBezTo>
                <a:close/>
              </a:path>
            </a:pathLst>
          </a:custGeom>
          <a:solidFill>
            <a:srgbClr val="0056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0EC5DD-3D8B-4A80-AABD-C45EF2BC983F}"/>
              </a:ext>
            </a:extLst>
          </p:cNvPr>
          <p:cNvSpPr txBox="1"/>
          <p:nvPr/>
        </p:nvSpPr>
        <p:spPr>
          <a:xfrm>
            <a:off x="2422184" y="5091697"/>
            <a:ext cx="1907220" cy="43088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/>
                </a:solidFill>
              </a:rPr>
              <a:t>amet</a:t>
            </a:r>
            <a:r>
              <a:rPr lang="en-US" altLang="ko-KR" sz="1100" dirty="0">
                <a:solidFill>
                  <a:schemeClr val="bg1"/>
                </a:solidFill>
              </a:rPr>
              <a:t>, </a:t>
            </a:r>
            <a:r>
              <a:rPr lang="en-US" altLang="ko-KR" sz="1100" dirty="0" err="1">
                <a:solidFill>
                  <a:schemeClr val="bg1"/>
                </a:solidFill>
              </a:rPr>
              <a:t>consectetur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adipisicing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elit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024DDC7B-D9C6-4D95-BE8C-EA11376E0347}"/>
              </a:ext>
            </a:extLst>
          </p:cNvPr>
          <p:cNvSpPr/>
          <p:nvPr/>
        </p:nvSpPr>
        <p:spPr>
          <a:xfrm>
            <a:off x="2422184" y="4778522"/>
            <a:ext cx="1907220" cy="307777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7739E3-96D4-4E87-BB8B-6937B8050C2C}"/>
              </a:ext>
            </a:extLst>
          </p:cNvPr>
          <p:cNvSpPr txBox="1"/>
          <p:nvPr/>
        </p:nvSpPr>
        <p:spPr>
          <a:xfrm>
            <a:off x="5142390" y="5091697"/>
            <a:ext cx="1907220" cy="43088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/>
                </a:solidFill>
              </a:rPr>
              <a:t>amet</a:t>
            </a:r>
            <a:r>
              <a:rPr lang="en-US" altLang="ko-KR" sz="1100" dirty="0">
                <a:solidFill>
                  <a:schemeClr val="bg1"/>
                </a:solidFill>
              </a:rPr>
              <a:t>, </a:t>
            </a:r>
            <a:r>
              <a:rPr lang="en-US" altLang="ko-KR" sz="1100" dirty="0" err="1">
                <a:solidFill>
                  <a:schemeClr val="bg1"/>
                </a:solidFill>
              </a:rPr>
              <a:t>consectetur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adipisicing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elit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1564B24-36D6-4183-A5B5-FE3B37E0982D}"/>
              </a:ext>
            </a:extLst>
          </p:cNvPr>
          <p:cNvSpPr/>
          <p:nvPr/>
        </p:nvSpPr>
        <p:spPr>
          <a:xfrm>
            <a:off x="5142390" y="4778522"/>
            <a:ext cx="1907220" cy="307777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601955-AAE4-4077-B6A5-4A887B55C65B}"/>
              </a:ext>
            </a:extLst>
          </p:cNvPr>
          <p:cNvSpPr txBox="1"/>
          <p:nvPr/>
        </p:nvSpPr>
        <p:spPr>
          <a:xfrm>
            <a:off x="7862596" y="5091697"/>
            <a:ext cx="1907220" cy="43088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/>
                </a:solidFill>
              </a:rPr>
              <a:t>amet</a:t>
            </a:r>
            <a:r>
              <a:rPr lang="en-US" altLang="ko-KR" sz="1100" dirty="0">
                <a:solidFill>
                  <a:schemeClr val="bg1"/>
                </a:solidFill>
              </a:rPr>
              <a:t>, </a:t>
            </a:r>
            <a:r>
              <a:rPr lang="en-US" altLang="ko-KR" sz="1100" dirty="0" err="1">
                <a:solidFill>
                  <a:schemeClr val="bg1"/>
                </a:solidFill>
              </a:rPr>
              <a:t>consectetur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adipisicing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elit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0475948-17F0-4C21-984F-B768CA372281}"/>
              </a:ext>
            </a:extLst>
          </p:cNvPr>
          <p:cNvSpPr/>
          <p:nvPr/>
        </p:nvSpPr>
        <p:spPr>
          <a:xfrm>
            <a:off x="7862596" y="4778522"/>
            <a:ext cx="1907220" cy="307777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3650934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9D79831-6E36-4428-8FB4-C3F99216B507}"/>
              </a:ext>
            </a:extLst>
          </p:cNvPr>
          <p:cNvSpPr txBox="1"/>
          <p:nvPr/>
        </p:nvSpPr>
        <p:spPr>
          <a:xfrm>
            <a:off x="733425" y="2203704"/>
            <a:ext cx="4133850" cy="156966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4800" dirty="0">
                <a:solidFill>
                  <a:srgbClr val="0056EC"/>
                </a:solidFill>
              </a:rPr>
              <a:t>Performance Display</a:t>
            </a:r>
            <a:endParaRPr lang="ko-KR" altLang="en-US" sz="4800" dirty="0">
              <a:solidFill>
                <a:srgbClr val="0056EC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33AF1C-0D56-4009-B448-0FA40CF01ECA}"/>
              </a:ext>
            </a:extLst>
          </p:cNvPr>
          <p:cNvSpPr txBox="1"/>
          <p:nvPr/>
        </p:nvSpPr>
        <p:spPr>
          <a:xfrm>
            <a:off x="733425" y="4053446"/>
            <a:ext cx="3776096" cy="6001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1100" b="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100" b="0" dirty="0" err="1">
                <a:solidFill>
                  <a:schemeClr val="tx1"/>
                </a:solidFill>
              </a:rPr>
              <a:t>amet</a:t>
            </a:r>
            <a:r>
              <a:rPr lang="en-US" altLang="ko-KR" sz="1100" b="0" dirty="0">
                <a:solidFill>
                  <a:schemeClr val="tx1"/>
                </a:solidFill>
              </a:rPr>
              <a:t>, </a:t>
            </a:r>
            <a:r>
              <a:rPr lang="en-US" altLang="ko-KR" sz="1100" b="0" dirty="0" err="1">
                <a:solidFill>
                  <a:schemeClr val="tx1"/>
                </a:solidFill>
              </a:rPr>
              <a:t>consectetur</a:t>
            </a:r>
            <a:r>
              <a:rPr lang="en-US" altLang="ko-KR" sz="1100" b="0" dirty="0">
                <a:solidFill>
                  <a:schemeClr val="tx1"/>
                </a:solidFill>
              </a:rPr>
              <a:t> </a:t>
            </a:r>
            <a:r>
              <a:rPr lang="en-US" altLang="ko-KR" sz="1100" b="0" dirty="0" err="1">
                <a:solidFill>
                  <a:schemeClr val="tx1"/>
                </a:solidFill>
              </a:rPr>
              <a:t>adipiscing</a:t>
            </a:r>
            <a:r>
              <a:rPr lang="en-US" altLang="ko-KR" sz="1100" b="0" dirty="0">
                <a:solidFill>
                  <a:schemeClr val="tx1"/>
                </a:solidFill>
              </a:rPr>
              <a:t> </a:t>
            </a:r>
            <a:r>
              <a:rPr lang="en-US" altLang="ko-KR" sz="1100" b="0" dirty="0" err="1">
                <a:solidFill>
                  <a:schemeClr val="tx1"/>
                </a:solidFill>
              </a:rPr>
              <a:t>elit</a:t>
            </a:r>
            <a:r>
              <a:rPr lang="en-US" altLang="ko-KR" sz="1100" b="0" dirty="0">
                <a:solidFill>
                  <a:schemeClr val="tx1"/>
                </a:solidFill>
              </a:rPr>
              <a:t>, sed do </a:t>
            </a:r>
            <a:r>
              <a:rPr lang="en-US" altLang="ko-KR" sz="1100" b="0" dirty="0" err="1">
                <a:solidFill>
                  <a:schemeClr val="tx1"/>
                </a:solidFill>
              </a:rPr>
              <a:t>eiusmod</a:t>
            </a:r>
            <a:r>
              <a:rPr lang="en-US" altLang="ko-KR" sz="1100" b="0" dirty="0">
                <a:solidFill>
                  <a:schemeClr val="tx1"/>
                </a:solidFill>
              </a:rPr>
              <a:t> </a:t>
            </a:r>
            <a:r>
              <a:rPr lang="en-US" altLang="ko-KR" sz="1100" b="0" dirty="0" err="1">
                <a:solidFill>
                  <a:schemeClr val="tx1"/>
                </a:solidFill>
              </a:rPr>
              <a:t>tempor</a:t>
            </a:r>
            <a:r>
              <a:rPr lang="en-US" altLang="ko-KR" sz="1100" b="0" dirty="0">
                <a:solidFill>
                  <a:schemeClr val="tx1"/>
                </a:solidFill>
              </a:rPr>
              <a:t> </a:t>
            </a:r>
            <a:r>
              <a:rPr lang="en-US" altLang="ko-KR" sz="1100" b="0" dirty="0" err="1">
                <a:solidFill>
                  <a:schemeClr val="tx1"/>
                </a:solidFill>
              </a:rPr>
              <a:t>incididunt</a:t>
            </a:r>
            <a:r>
              <a:rPr lang="en-US" altLang="ko-KR" sz="1100" b="0" dirty="0">
                <a:solidFill>
                  <a:schemeClr val="tx1"/>
                </a:solidFill>
              </a:rPr>
              <a:t> </a:t>
            </a:r>
            <a:r>
              <a:rPr lang="en-US" altLang="ko-KR" sz="1100" b="0" dirty="0" err="1">
                <a:solidFill>
                  <a:schemeClr val="tx1"/>
                </a:solidFill>
              </a:rPr>
              <a:t>ut</a:t>
            </a:r>
            <a:r>
              <a:rPr lang="en-US" altLang="ko-KR" sz="1100" b="0" dirty="0">
                <a:solidFill>
                  <a:schemeClr val="tx1"/>
                </a:solidFill>
              </a:rPr>
              <a:t> </a:t>
            </a:r>
            <a:r>
              <a:rPr lang="en-US" altLang="ko-KR" sz="1100" b="0" dirty="0" err="1">
                <a:solidFill>
                  <a:schemeClr val="tx1"/>
                </a:solidFill>
              </a:rPr>
              <a:t>labore</a:t>
            </a:r>
            <a:r>
              <a:rPr lang="en-US" altLang="ko-KR" sz="1100" b="0" dirty="0">
                <a:solidFill>
                  <a:schemeClr val="tx1"/>
                </a:solidFill>
              </a:rPr>
              <a:t> et dolore magna </a:t>
            </a:r>
            <a:r>
              <a:rPr lang="en-US" altLang="ko-KR" sz="1100" b="0" dirty="0" err="1">
                <a:solidFill>
                  <a:schemeClr val="tx1"/>
                </a:solidFill>
              </a:rPr>
              <a:t>aliqua</a:t>
            </a:r>
            <a:r>
              <a:rPr lang="en-US" altLang="ko-KR" sz="1100" b="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BECB4B2C-2768-4320-A96E-4D72E37694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8544" y="1652115"/>
            <a:ext cx="2020380" cy="62550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90D175F5-5C96-421D-BAD0-DCE2B978B5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8544" y="5268639"/>
            <a:ext cx="2020380" cy="625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7E1AD4A-B2A7-435D-997D-72DDA56EEC4A}"/>
              </a:ext>
            </a:extLst>
          </p:cNvPr>
          <p:cNvSpPr txBox="1"/>
          <p:nvPr/>
        </p:nvSpPr>
        <p:spPr>
          <a:xfrm>
            <a:off x="6279559" y="1939180"/>
            <a:ext cx="930868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pPr algn="r"/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20xx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6959A5-1E25-4E5F-A97A-1978F66B1787}"/>
              </a:ext>
            </a:extLst>
          </p:cNvPr>
          <p:cNvSpPr txBox="1"/>
          <p:nvPr/>
        </p:nvSpPr>
        <p:spPr>
          <a:xfrm>
            <a:off x="6279559" y="2617070"/>
            <a:ext cx="930868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pPr algn="r"/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20xx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0285FC-662C-4A15-8C87-BA7772E8EFB8}"/>
              </a:ext>
            </a:extLst>
          </p:cNvPr>
          <p:cNvSpPr txBox="1"/>
          <p:nvPr/>
        </p:nvSpPr>
        <p:spPr>
          <a:xfrm>
            <a:off x="6279559" y="3294960"/>
            <a:ext cx="930868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pPr algn="r"/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20xx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2D3BF5-DE25-44A5-AEB3-5D29B27F172E}"/>
              </a:ext>
            </a:extLst>
          </p:cNvPr>
          <p:cNvSpPr txBox="1"/>
          <p:nvPr/>
        </p:nvSpPr>
        <p:spPr>
          <a:xfrm>
            <a:off x="6279559" y="3972850"/>
            <a:ext cx="930868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pPr algn="r"/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20xx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A07FA25-E9C2-4F95-BB1F-AE5DD59E6247}"/>
              </a:ext>
            </a:extLst>
          </p:cNvPr>
          <p:cNvSpPr txBox="1"/>
          <p:nvPr/>
        </p:nvSpPr>
        <p:spPr>
          <a:xfrm>
            <a:off x="6279559" y="4650739"/>
            <a:ext cx="930868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pPr algn="r"/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20xx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00DA14A-C6D4-40B1-A35E-DD4CA16A67A6}"/>
              </a:ext>
            </a:extLst>
          </p:cNvPr>
          <p:cNvGrpSpPr/>
          <p:nvPr/>
        </p:nvGrpSpPr>
        <p:grpSpPr>
          <a:xfrm>
            <a:off x="7328681" y="1660296"/>
            <a:ext cx="4190646" cy="3781262"/>
            <a:chOff x="6248400" y="1714663"/>
            <a:chExt cx="5400675" cy="3781262"/>
          </a:xfrm>
        </p:grpSpPr>
        <p:cxnSp>
          <p:nvCxnSpPr>
            <p:cNvPr id="14" name="직선 연결선 13">
              <a:extLst>
                <a:ext uri="{FF2B5EF4-FFF2-40B4-BE49-F238E27FC236}">
                  <a16:creationId xmlns:a16="http://schemas.microsoft.com/office/drawing/2014/main" id="{95CE2034-9E59-40B3-B090-BD2FC30637D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248400" y="5294955"/>
              <a:ext cx="5400675" cy="0"/>
            </a:xfrm>
            <a:prstGeom prst="line">
              <a:avLst/>
            </a:prstGeom>
            <a:gradFill>
              <a:gsLst>
                <a:gs pos="79650">
                  <a:srgbClr val="D6A86A"/>
                </a:gs>
                <a:gs pos="0">
                  <a:srgbClr val="BD955D"/>
                </a:gs>
                <a:gs pos="28000">
                  <a:srgbClr val="987140"/>
                </a:gs>
                <a:gs pos="58000">
                  <a:srgbClr val="F3C27E"/>
                </a:gs>
                <a:gs pos="63000">
                  <a:srgbClr val="F6C480"/>
                </a:gs>
                <a:gs pos="100000">
                  <a:srgbClr val="987141"/>
                </a:gs>
              </a:gsLst>
              <a:lin ang="0" scaled="0"/>
            </a:gradFill>
            <a:ln w="19050" cap="flat">
              <a:solidFill>
                <a:srgbClr val="0056EC"/>
              </a:solidFill>
              <a:prstDash val="solid"/>
              <a:miter/>
            </a:ln>
          </p:spPr>
        </p:cxnSp>
        <p:cxnSp>
          <p:nvCxnSpPr>
            <p:cNvPr id="15" name="직선 연결선 14">
              <a:extLst>
                <a:ext uri="{FF2B5EF4-FFF2-40B4-BE49-F238E27FC236}">
                  <a16:creationId xmlns:a16="http://schemas.microsoft.com/office/drawing/2014/main" id="{5BF7EE2E-C276-4A85-AD11-BE54D2E95FFC}"/>
                </a:ext>
              </a:extLst>
            </p:cNvPr>
            <p:cNvCxnSpPr/>
            <p:nvPr/>
          </p:nvCxnSpPr>
          <p:spPr>
            <a:xfrm>
              <a:off x="11649075" y="5294955"/>
              <a:ext cx="0" cy="200970"/>
            </a:xfrm>
            <a:prstGeom prst="line">
              <a:avLst/>
            </a:prstGeom>
            <a:gradFill>
              <a:gsLst>
                <a:gs pos="79650">
                  <a:srgbClr val="D6A86A"/>
                </a:gs>
                <a:gs pos="0">
                  <a:srgbClr val="BD955D"/>
                </a:gs>
                <a:gs pos="28000">
                  <a:srgbClr val="987140"/>
                </a:gs>
                <a:gs pos="58000">
                  <a:srgbClr val="F3C27E"/>
                </a:gs>
                <a:gs pos="63000">
                  <a:srgbClr val="F6C480"/>
                </a:gs>
                <a:gs pos="100000">
                  <a:srgbClr val="987141"/>
                </a:gs>
              </a:gsLst>
              <a:lin ang="0" scaled="0"/>
            </a:gradFill>
            <a:ln w="19050" cap="flat">
              <a:solidFill>
                <a:srgbClr val="0056EC"/>
              </a:solidFill>
              <a:prstDash val="solid"/>
              <a:miter/>
            </a:ln>
          </p:spPr>
        </p:cxnSp>
        <p:cxnSp>
          <p:nvCxnSpPr>
            <p:cNvPr id="16" name="직선 연결선 15">
              <a:extLst>
                <a:ext uri="{FF2B5EF4-FFF2-40B4-BE49-F238E27FC236}">
                  <a16:creationId xmlns:a16="http://schemas.microsoft.com/office/drawing/2014/main" id="{3D905190-7A61-4F33-AB95-91FDD84EBAB4}"/>
                </a:ext>
              </a:extLst>
            </p:cNvPr>
            <p:cNvCxnSpPr/>
            <p:nvPr/>
          </p:nvCxnSpPr>
          <p:spPr>
            <a:xfrm>
              <a:off x="6788468" y="5294955"/>
              <a:ext cx="0" cy="102541"/>
            </a:xfrm>
            <a:prstGeom prst="line">
              <a:avLst/>
            </a:prstGeom>
            <a:gradFill>
              <a:gsLst>
                <a:gs pos="79650">
                  <a:srgbClr val="D6A86A"/>
                </a:gs>
                <a:gs pos="0">
                  <a:srgbClr val="BD955D"/>
                </a:gs>
                <a:gs pos="28000">
                  <a:srgbClr val="987140"/>
                </a:gs>
                <a:gs pos="58000">
                  <a:srgbClr val="F3C27E"/>
                </a:gs>
                <a:gs pos="63000">
                  <a:srgbClr val="F6C480"/>
                </a:gs>
                <a:gs pos="100000">
                  <a:srgbClr val="987141"/>
                </a:gs>
              </a:gsLst>
              <a:lin ang="0" scaled="0"/>
            </a:gradFill>
            <a:ln w="12700" cap="flat">
              <a:solidFill>
                <a:srgbClr val="0056EC"/>
              </a:solidFill>
              <a:prstDash val="solid"/>
              <a:miter/>
            </a:ln>
          </p:spPr>
        </p:cxnSp>
        <p:cxnSp>
          <p:nvCxnSpPr>
            <p:cNvPr id="17" name="직선 연결선 16">
              <a:extLst>
                <a:ext uri="{FF2B5EF4-FFF2-40B4-BE49-F238E27FC236}">
                  <a16:creationId xmlns:a16="http://schemas.microsoft.com/office/drawing/2014/main" id="{E0669D63-1553-4AAC-9845-EE6D8B975F41}"/>
                </a:ext>
              </a:extLst>
            </p:cNvPr>
            <p:cNvCxnSpPr/>
            <p:nvPr/>
          </p:nvCxnSpPr>
          <p:spPr>
            <a:xfrm>
              <a:off x="7328536" y="5294955"/>
              <a:ext cx="0" cy="102541"/>
            </a:xfrm>
            <a:prstGeom prst="line">
              <a:avLst/>
            </a:prstGeom>
            <a:gradFill>
              <a:gsLst>
                <a:gs pos="79650">
                  <a:srgbClr val="D6A86A"/>
                </a:gs>
                <a:gs pos="0">
                  <a:srgbClr val="BD955D"/>
                </a:gs>
                <a:gs pos="28000">
                  <a:srgbClr val="987140"/>
                </a:gs>
                <a:gs pos="58000">
                  <a:srgbClr val="F3C27E"/>
                </a:gs>
                <a:gs pos="63000">
                  <a:srgbClr val="F6C480"/>
                </a:gs>
                <a:gs pos="100000">
                  <a:srgbClr val="987141"/>
                </a:gs>
              </a:gsLst>
              <a:lin ang="0" scaled="0"/>
            </a:gradFill>
            <a:ln w="12700" cap="flat">
              <a:solidFill>
                <a:srgbClr val="0056EC"/>
              </a:solidFill>
              <a:prstDash val="solid"/>
              <a:miter/>
            </a:ln>
          </p:spPr>
        </p:cxnSp>
        <p:cxnSp>
          <p:nvCxnSpPr>
            <p:cNvPr id="18" name="직선 연결선 17">
              <a:extLst>
                <a:ext uri="{FF2B5EF4-FFF2-40B4-BE49-F238E27FC236}">
                  <a16:creationId xmlns:a16="http://schemas.microsoft.com/office/drawing/2014/main" id="{E6BDDAF7-338F-43A8-9405-CD832CF5D181}"/>
                </a:ext>
              </a:extLst>
            </p:cNvPr>
            <p:cNvCxnSpPr/>
            <p:nvPr/>
          </p:nvCxnSpPr>
          <p:spPr>
            <a:xfrm>
              <a:off x="7868604" y="5294955"/>
              <a:ext cx="0" cy="102541"/>
            </a:xfrm>
            <a:prstGeom prst="line">
              <a:avLst/>
            </a:prstGeom>
            <a:gradFill>
              <a:gsLst>
                <a:gs pos="79650">
                  <a:srgbClr val="D6A86A"/>
                </a:gs>
                <a:gs pos="0">
                  <a:srgbClr val="BD955D"/>
                </a:gs>
                <a:gs pos="28000">
                  <a:srgbClr val="987140"/>
                </a:gs>
                <a:gs pos="58000">
                  <a:srgbClr val="F3C27E"/>
                </a:gs>
                <a:gs pos="63000">
                  <a:srgbClr val="F6C480"/>
                </a:gs>
                <a:gs pos="100000">
                  <a:srgbClr val="987141"/>
                </a:gs>
              </a:gsLst>
              <a:lin ang="0" scaled="0"/>
            </a:gradFill>
            <a:ln w="12700" cap="flat">
              <a:solidFill>
                <a:srgbClr val="0056EC"/>
              </a:solidFill>
              <a:prstDash val="solid"/>
              <a:miter/>
            </a:ln>
          </p:spPr>
        </p:cxnSp>
        <p:cxnSp>
          <p:nvCxnSpPr>
            <p:cNvPr id="19" name="직선 연결선 18">
              <a:extLst>
                <a:ext uri="{FF2B5EF4-FFF2-40B4-BE49-F238E27FC236}">
                  <a16:creationId xmlns:a16="http://schemas.microsoft.com/office/drawing/2014/main" id="{870FAC71-6159-4A1F-9565-CD42977FBF5D}"/>
                </a:ext>
              </a:extLst>
            </p:cNvPr>
            <p:cNvCxnSpPr/>
            <p:nvPr/>
          </p:nvCxnSpPr>
          <p:spPr>
            <a:xfrm>
              <a:off x="8408672" y="5294955"/>
              <a:ext cx="0" cy="102541"/>
            </a:xfrm>
            <a:prstGeom prst="line">
              <a:avLst/>
            </a:prstGeom>
            <a:gradFill>
              <a:gsLst>
                <a:gs pos="79650">
                  <a:srgbClr val="D6A86A"/>
                </a:gs>
                <a:gs pos="0">
                  <a:srgbClr val="BD955D"/>
                </a:gs>
                <a:gs pos="28000">
                  <a:srgbClr val="987140"/>
                </a:gs>
                <a:gs pos="58000">
                  <a:srgbClr val="F3C27E"/>
                </a:gs>
                <a:gs pos="63000">
                  <a:srgbClr val="F6C480"/>
                </a:gs>
                <a:gs pos="100000">
                  <a:srgbClr val="987141"/>
                </a:gs>
              </a:gsLst>
              <a:lin ang="0" scaled="0"/>
            </a:gradFill>
            <a:ln w="12700" cap="flat">
              <a:solidFill>
                <a:srgbClr val="0056EC"/>
              </a:solidFill>
              <a:prstDash val="solid"/>
              <a:miter/>
            </a:ln>
          </p:spPr>
        </p:cxnSp>
        <p:cxnSp>
          <p:nvCxnSpPr>
            <p:cNvPr id="20" name="직선 연결선 19">
              <a:extLst>
                <a:ext uri="{FF2B5EF4-FFF2-40B4-BE49-F238E27FC236}">
                  <a16:creationId xmlns:a16="http://schemas.microsoft.com/office/drawing/2014/main" id="{1C868107-AF2B-4C0E-B863-75E6A5C2B4B1}"/>
                </a:ext>
              </a:extLst>
            </p:cNvPr>
            <p:cNvCxnSpPr/>
            <p:nvPr/>
          </p:nvCxnSpPr>
          <p:spPr>
            <a:xfrm>
              <a:off x="8948740" y="5294955"/>
              <a:ext cx="0" cy="102541"/>
            </a:xfrm>
            <a:prstGeom prst="line">
              <a:avLst/>
            </a:prstGeom>
            <a:gradFill>
              <a:gsLst>
                <a:gs pos="79650">
                  <a:srgbClr val="D6A86A"/>
                </a:gs>
                <a:gs pos="0">
                  <a:srgbClr val="BD955D"/>
                </a:gs>
                <a:gs pos="28000">
                  <a:srgbClr val="987140"/>
                </a:gs>
                <a:gs pos="58000">
                  <a:srgbClr val="F3C27E"/>
                </a:gs>
                <a:gs pos="63000">
                  <a:srgbClr val="F6C480"/>
                </a:gs>
                <a:gs pos="100000">
                  <a:srgbClr val="987141"/>
                </a:gs>
              </a:gsLst>
              <a:lin ang="0" scaled="0"/>
            </a:gradFill>
            <a:ln w="12700" cap="flat">
              <a:solidFill>
                <a:srgbClr val="0056EC"/>
              </a:solidFill>
              <a:prstDash val="solid"/>
              <a:miter/>
            </a:ln>
          </p:spPr>
        </p:cxnSp>
        <p:cxnSp>
          <p:nvCxnSpPr>
            <p:cNvPr id="21" name="직선 연결선 20">
              <a:extLst>
                <a:ext uri="{FF2B5EF4-FFF2-40B4-BE49-F238E27FC236}">
                  <a16:creationId xmlns:a16="http://schemas.microsoft.com/office/drawing/2014/main" id="{32D1B788-3C21-4CCD-97B5-AF04C9C460EA}"/>
                </a:ext>
              </a:extLst>
            </p:cNvPr>
            <p:cNvCxnSpPr/>
            <p:nvPr/>
          </p:nvCxnSpPr>
          <p:spPr>
            <a:xfrm>
              <a:off x="9488808" y="5294955"/>
              <a:ext cx="0" cy="102541"/>
            </a:xfrm>
            <a:prstGeom prst="line">
              <a:avLst/>
            </a:prstGeom>
            <a:gradFill>
              <a:gsLst>
                <a:gs pos="79650">
                  <a:srgbClr val="D6A86A"/>
                </a:gs>
                <a:gs pos="0">
                  <a:srgbClr val="BD955D"/>
                </a:gs>
                <a:gs pos="28000">
                  <a:srgbClr val="987140"/>
                </a:gs>
                <a:gs pos="58000">
                  <a:srgbClr val="F3C27E"/>
                </a:gs>
                <a:gs pos="63000">
                  <a:srgbClr val="F6C480"/>
                </a:gs>
                <a:gs pos="100000">
                  <a:srgbClr val="987141"/>
                </a:gs>
              </a:gsLst>
              <a:lin ang="0" scaled="0"/>
            </a:gradFill>
            <a:ln w="12700" cap="flat">
              <a:solidFill>
                <a:srgbClr val="0056EC"/>
              </a:solidFill>
              <a:prstDash val="solid"/>
              <a:miter/>
            </a:ln>
          </p:spPr>
        </p:cxnSp>
        <p:cxnSp>
          <p:nvCxnSpPr>
            <p:cNvPr id="22" name="직선 연결선 21">
              <a:extLst>
                <a:ext uri="{FF2B5EF4-FFF2-40B4-BE49-F238E27FC236}">
                  <a16:creationId xmlns:a16="http://schemas.microsoft.com/office/drawing/2014/main" id="{BC208BD5-7A50-4775-9DED-038F7CF07961}"/>
                </a:ext>
              </a:extLst>
            </p:cNvPr>
            <p:cNvCxnSpPr/>
            <p:nvPr/>
          </p:nvCxnSpPr>
          <p:spPr>
            <a:xfrm>
              <a:off x="10028876" y="5294955"/>
              <a:ext cx="0" cy="102541"/>
            </a:xfrm>
            <a:prstGeom prst="line">
              <a:avLst/>
            </a:prstGeom>
            <a:gradFill>
              <a:gsLst>
                <a:gs pos="79650">
                  <a:srgbClr val="D6A86A"/>
                </a:gs>
                <a:gs pos="0">
                  <a:srgbClr val="BD955D"/>
                </a:gs>
                <a:gs pos="28000">
                  <a:srgbClr val="987140"/>
                </a:gs>
                <a:gs pos="58000">
                  <a:srgbClr val="F3C27E"/>
                </a:gs>
                <a:gs pos="63000">
                  <a:srgbClr val="F6C480"/>
                </a:gs>
                <a:gs pos="100000">
                  <a:srgbClr val="987141"/>
                </a:gs>
              </a:gsLst>
              <a:lin ang="0" scaled="0"/>
            </a:gradFill>
            <a:ln w="12700" cap="flat">
              <a:solidFill>
                <a:srgbClr val="0056EC"/>
              </a:solidFill>
              <a:prstDash val="solid"/>
              <a:miter/>
            </a:ln>
          </p:spPr>
        </p:cxnSp>
        <p:cxnSp>
          <p:nvCxnSpPr>
            <p:cNvPr id="23" name="직선 연결선 22">
              <a:extLst>
                <a:ext uri="{FF2B5EF4-FFF2-40B4-BE49-F238E27FC236}">
                  <a16:creationId xmlns:a16="http://schemas.microsoft.com/office/drawing/2014/main" id="{AA644AAB-5E61-443A-831E-E392F9A66F70}"/>
                </a:ext>
              </a:extLst>
            </p:cNvPr>
            <p:cNvCxnSpPr/>
            <p:nvPr/>
          </p:nvCxnSpPr>
          <p:spPr>
            <a:xfrm>
              <a:off x="10568944" y="5294955"/>
              <a:ext cx="0" cy="102541"/>
            </a:xfrm>
            <a:prstGeom prst="line">
              <a:avLst/>
            </a:prstGeom>
            <a:gradFill>
              <a:gsLst>
                <a:gs pos="79650">
                  <a:srgbClr val="D6A86A"/>
                </a:gs>
                <a:gs pos="0">
                  <a:srgbClr val="BD955D"/>
                </a:gs>
                <a:gs pos="28000">
                  <a:srgbClr val="987140"/>
                </a:gs>
                <a:gs pos="58000">
                  <a:srgbClr val="F3C27E"/>
                </a:gs>
                <a:gs pos="63000">
                  <a:srgbClr val="F6C480"/>
                </a:gs>
                <a:gs pos="100000">
                  <a:srgbClr val="987141"/>
                </a:gs>
              </a:gsLst>
              <a:lin ang="0" scaled="0"/>
            </a:gradFill>
            <a:ln w="12700" cap="flat">
              <a:solidFill>
                <a:srgbClr val="0056EC"/>
              </a:solidFill>
              <a:prstDash val="solid"/>
              <a:miter/>
            </a:ln>
          </p:spPr>
        </p:cxnSp>
        <p:cxnSp>
          <p:nvCxnSpPr>
            <p:cNvPr id="24" name="직선 연결선 23">
              <a:extLst>
                <a:ext uri="{FF2B5EF4-FFF2-40B4-BE49-F238E27FC236}">
                  <a16:creationId xmlns:a16="http://schemas.microsoft.com/office/drawing/2014/main" id="{6B8FE756-289C-433A-9D1A-32E68DD02082}"/>
                </a:ext>
              </a:extLst>
            </p:cNvPr>
            <p:cNvCxnSpPr/>
            <p:nvPr/>
          </p:nvCxnSpPr>
          <p:spPr>
            <a:xfrm>
              <a:off x="11109012" y="5294955"/>
              <a:ext cx="0" cy="102541"/>
            </a:xfrm>
            <a:prstGeom prst="line">
              <a:avLst/>
            </a:prstGeom>
            <a:gradFill>
              <a:gsLst>
                <a:gs pos="79650">
                  <a:srgbClr val="D6A86A"/>
                </a:gs>
                <a:gs pos="0">
                  <a:srgbClr val="BD955D"/>
                </a:gs>
                <a:gs pos="28000">
                  <a:srgbClr val="987140"/>
                </a:gs>
                <a:gs pos="58000">
                  <a:srgbClr val="F3C27E"/>
                </a:gs>
                <a:gs pos="63000">
                  <a:srgbClr val="F6C480"/>
                </a:gs>
                <a:gs pos="100000">
                  <a:srgbClr val="987141"/>
                </a:gs>
              </a:gsLst>
              <a:lin ang="0" scaled="0"/>
            </a:gradFill>
            <a:ln w="12700" cap="flat">
              <a:solidFill>
                <a:srgbClr val="0056EC"/>
              </a:solidFill>
              <a:prstDash val="solid"/>
              <a:miter/>
            </a:ln>
          </p:spPr>
        </p:cxnSp>
        <p:cxnSp>
          <p:nvCxnSpPr>
            <p:cNvPr id="25" name="직선 연결선 24">
              <a:extLst>
                <a:ext uri="{FF2B5EF4-FFF2-40B4-BE49-F238E27FC236}">
                  <a16:creationId xmlns:a16="http://schemas.microsoft.com/office/drawing/2014/main" id="{69145862-7404-4873-A4C2-6761CE8B4935}"/>
                </a:ext>
              </a:extLst>
            </p:cNvPr>
            <p:cNvCxnSpPr>
              <a:cxnSpLocks/>
            </p:cNvCxnSpPr>
            <p:nvPr/>
          </p:nvCxnSpPr>
          <p:spPr>
            <a:xfrm>
              <a:off x="6248400" y="1714663"/>
              <a:ext cx="0" cy="3781262"/>
            </a:xfrm>
            <a:prstGeom prst="line">
              <a:avLst/>
            </a:prstGeom>
            <a:gradFill>
              <a:gsLst>
                <a:gs pos="79650">
                  <a:srgbClr val="D6A86A"/>
                </a:gs>
                <a:gs pos="0">
                  <a:srgbClr val="BD955D"/>
                </a:gs>
                <a:gs pos="28000">
                  <a:srgbClr val="987140"/>
                </a:gs>
                <a:gs pos="58000">
                  <a:srgbClr val="F3C27E"/>
                </a:gs>
                <a:gs pos="63000">
                  <a:srgbClr val="F6C480"/>
                </a:gs>
                <a:gs pos="100000">
                  <a:srgbClr val="987141"/>
                </a:gs>
              </a:gsLst>
              <a:lin ang="0" scaled="0"/>
            </a:gradFill>
            <a:ln w="19050" cap="flat">
              <a:solidFill>
                <a:srgbClr val="0056EC"/>
              </a:solidFill>
              <a:prstDash val="solid"/>
              <a:miter/>
            </a:ln>
          </p:spPr>
        </p:cxnSp>
      </p:grp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2FD29FE3-C263-4211-948F-2AEB78D0D24E}"/>
              </a:ext>
            </a:extLst>
          </p:cNvPr>
          <p:cNvSpPr/>
          <p:nvPr/>
        </p:nvSpPr>
        <p:spPr>
          <a:xfrm>
            <a:off x="7329437" y="2007713"/>
            <a:ext cx="2319236" cy="170712"/>
          </a:xfrm>
          <a:prstGeom prst="rect">
            <a:avLst/>
          </a:prstGeom>
          <a:solidFill>
            <a:srgbClr val="0056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7ACF9E8B-2DD2-4A96-9224-23173F4501D8}"/>
              </a:ext>
            </a:extLst>
          </p:cNvPr>
          <p:cNvSpPr/>
          <p:nvPr/>
        </p:nvSpPr>
        <p:spPr>
          <a:xfrm>
            <a:off x="7329437" y="2685603"/>
            <a:ext cx="1896244" cy="170712"/>
          </a:xfrm>
          <a:prstGeom prst="rect">
            <a:avLst/>
          </a:prstGeom>
          <a:solidFill>
            <a:srgbClr val="0056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09F74DF7-EBC8-419F-B65E-9BC77877C3EC}"/>
              </a:ext>
            </a:extLst>
          </p:cNvPr>
          <p:cNvSpPr/>
          <p:nvPr/>
        </p:nvSpPr>
        <p:spPr>
          <a:xfrm>
            <a:off x="7329436" y="3363493"/>
            <a:ext cx="3497601" cy="170712"/>
          </a:xfrm>
          <a:prstGeom prst="rect">
            <a:avLst/>
          </a:prstGeom>
          <a:solidFill>
            <a:srgbClr val="0056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1417404D-52AF-4D91-816E-2BD9C6CBEBE1}"/>
              </a:ext>
            </a:extLst>
          </p:cNvPr>
          <p:cNvSpPr/>
          <p:nvPr/>
        </p:nvSpPr>
        <p:spPr>
          <a:xfrm>
            <a:off x="7329436" y="4041383"/>
            <a:ext cx="2881698" cy="170712"/>
          </a:xfrm>
          <a:prstGeom prst="rect">
            <a:avLst/>
          </a:prstGeom>
          <a:solidFill>
            <a:srgbClr val="0056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7FE9D7C4-405B-486D-A85A-FAB98192546E}"/>
              </a:ext>
            </a:extLst>
          </p:cNvPr>
          <p:cNvSpPr/>
          <p:nvPr/>
        </p:nvSpPr>
        <p:spPr>
          <a:xfrm>
            <a:off x="7329436" y="4719272"/>
            <a:ext cx="3995260" cy="170712"/>
          </a:xfrm>
          <a:prstGeom prst="rect">
            <a:avLst/>
          </a:prstGeom>
          <a:solidFill>
            <a:srgbClr val="0056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48458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93432046-42E2-4470-9B8C-EFF75E8944F7}"/>
              </a:ext>
            </a:extLst>
          </p:cNvPr>
          <p:cNvSpPr/>
          <p:nvPr/>
        </p:nvSpPr>
        <p:spPr>
          <a:xfrm>
            <a:off x="7266886" y="4354670"/>
            <a:ext cx="217715" cy="763360"/>
          </a:xfrm>
          <a:prstGeom prst="rect">
            <a:avLst/>
          </a:prstGeom>
          <a:solidFill>
            <a:srgbClr val="00BBA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C52EF70-3D81-4537-A113-64091C98BD76}"/>
              </a:ext>
            </a:extLst>
          </p:cNvPr>
          <p:cNvSpPr/>
          <p:nvPr/>
        </p:nvSpPr>
        <p:spPr>
          <a:xfrm>
            <a:off x="7628882" y="3225799"/>
            <a:ext cx="217715" cy="1908115"/>
          </a:xfrm>
          <a:prstGeom prst="rect">
            <a:avLst/>
          </a:prstGeom>
          <a:solidFill>
            <a:srgbClr val="0056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285B3A5-4C69-4200-B5C6-74BEAB4FBF35}"/>
              </a:ext>
            </a:extLst>
          </p:cNvPr>
          <p:cNvSpPr/>
          <p:nvPr/>
        </p:nvSpPr>
        <p:spPr>
          <a:xfrm>
            <a:off x="7987167" y="1695461"/>
            <a:ext cx="217715" cy="3438454"/>
          </a:xfrm>
          <a:prstGeom prst="rect">
            <a:avLst/>
          </a:prstGeom>
          <a:solidFill>
            <a:srgbClr val="FF41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62A96C1-E8E8-41B6-B7DA-A42B5BDE8595}"/>
              </a:ext>
            </a:extLst>
          </p:cNvPr>
          <p:cNvSpPr/>
          <p:nvPr/>
        </p:nvSpPr>
        <p:spPr>
          <a:xfrm>
            <a:off x="8899425" y="4354670"/>
            <a:ext cx="217715" cy="763360"/>
          </a:xfrm>
          <a:prstGeom prst="rect">
            <a:avLst/>
          </a:prstGeom>
          <a:solidFill>
            <a:srgbClr val="00BBA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5D783BC-7ECB-4386-89EF-D9AACD1D3FF3}"/>
              </a:ext>
            </a:extLst>
          </p:cNvPr>
          <p:cNvSpPr/>
          <p:nvPr/>
        </p:nvSpPr>
        <p:spPr>
          <a:xfrm>
            <a:off x="9261421" y="3591307"/>
            <a:ext cx="217715" cy="1542607"/>
          </a:xfrm>
          <a:prstGeom prst="rect">
            <a:avLst/>
          </a:prstGeom>
          <a:solidFill>
            <a:srgbClr val="0056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BE0124AD-4C6B-425C-805F-9FCAF6AC59DF}"/>
              </a:ext>
            </a:extLst>
          </p:cNvPr>
          <p:cNvSpPr/>
          <p:nvPr/>
        </p:nvSpPr>
        <p:spPr>
          <a:xfrm>
            <a:off x="9619706" y="2064581"/>
            <a:ext cx="217715" cy="3069334"/>
          </a:xfrm>
          <a:prstGeom prst="rect">
            <a:avLst/>
          </a:prstGeom>
          <a:solidFill>
            <a:srgbClr val="FF41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C0A71F89-5E6E-48B3-85F8-37119616E609}"/>
              </a:ext>
            </a:extLst>
          </p:cNvPr>
          <p:cNvSpPr/>
          <p:nvPr/>
        </p:nvSpPr>
        <p:spPr>
          <a:xfrm>
            <a:off x="10531963" y="3591307"/>
            <a:ext cx="217715" cy="1526723"/>
          </a:xfrm>
          <a:prstGeom prst="rect">
            <a:avLst/>
          </a:prstGeom>
          <a:solidFill>
            <a:srgbClr val="00BBA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916235E7-4286-4A8F-8FD8-ADC47E202368}"/>
              </a:ext>
            </a:extLst>
          </p:cNvPr>
          <p:cNvSpPr/>
          <p:nvPr/>
        </p:nvSpPr>
        <p:spPr>
          <a:xfrm>
            <a:off x="10893959" y="3225799"/>
            <a:ext cx="217715" cy="1908115"/>
          </a:xfrm>
          <a:prstGeom prst="rect">
            <a:avLst/>
          </a:prstGeom>
          <a:solidFill>
            <a:srgbClr val="0056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2299564-1E61-493E-BC5A-3D94CA1903F7}"/>
              </a:ext>
            </a:extLst>
          </p:cNvPr>
          <p:cNvSpPr/>
          <p:nvPr/>
        </p:nvSpPr>
        <p:spPr>
          <a:xfrm>
            <a:off x="11252244" y="2827943"/>
            <a:ext cx="217715" cy="2305971"/>
          </a:xfrm>
          <a:prstGeom prst="rect">
            <a:avLst/>
          </a:prstGeom>
          <a:solidFill>
            <a:srgbClr val="FF41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D7BD7C9-82EF-4478-ABE1-2098456A1040}"/>
              </a:ext>
            </a:extLst>
          </p:cNvPr>
          <p:cNvSpPr txBox="1"/>
          <p:nvPr/>
        </p:nvSpPr>
        <p:spPr>
          <a:xfrm>
            <a:off x="988581" y="3904869"/>
            <a:ext cx="3505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/>
              <a:t>Lorem ipsum dolor sit </a:t>
            </a:r>
            <a:r>
              <a:rPr lang="en-US" altLang="ko-KR" sz="1400" b="1" dirty="0" err="1"/>
              <a:t>amet</a:t>
            </a:r>
            <a:endParaRPr lang="en-US" altLang="ko-KR" sz="14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1BBB432-68EA-462E-B04E-308CFB764239}"/>
              </a:ext>
            </a:extLst>
          </p:cNvPr>
          <p:cNvSpPr txBox="1"/>
          <p:nvPr/>
        </p:nvSpPr>
        <p:spPr>
          <a:xfrm>
            <a:off x="988580" y="4339824"/>
            <a:ext cx="35052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 </a:t>
            </a:r>
          </a:p>
          <a:p>
            <a:r>
              <a:rPr lang="en-US" altLang="ko-KR" dirty="0"/>
              <a:t>Ut </a:t>
            </a:r>
            <a:r>
              <a:rPr lang="en-US" altLang="ko-KR" dirty="0" err="1"/>
              <a:t>enim</a:t>
            </a:r>
            <a:r>
              <a:rPr lang="en-US" altLang="ko-KR" dirty="0"/>
              <a:t> ad minim </a:t>
            </a:r>
            <a:r>
              <a:rPr lang="en-US" altLang="ko-KR" dirty="0" err="1"/>
              <a:t>veniam</a:t>
            </a:r>
            <a:r>
              <a:rPr lang="en-US" altLang="ko-KR" dirty="0"/>
              <a:t>, </a:t>
            </a:r>
            <a:r>
              <a:rPr lang="en-US" altLang="ko-KR" dirty="0" err="1"/>
              <a:t>quis</a:t>
            </a:r>
            <a:r>
              <a:rPr lang="en-US" altLang="ko-KR" dirty="0"/>
              <a:t> </a:t>
            </a:r>
            <a:r>
              <a:rPr lang="en-US" altLang="ko-KR" dirty="0" err="1"/>
              <a:t>nostrud</a:t>
            </a:r>
            <a:r>
              <a:rPr lang="en-US" altLang="ko-KR" dirty="0"/>
              <a:t> exercitation </a:t>
            </a:r>
            <a:r>
              <a:rPr lang="en-US" altLang="ko-KR" dirty="0" err="1"/>
              <a:t>ullamco</a:t>
            </a:r>
            <a:r>
              <a:rPr lang="en-US" altLang="ko-KR" dirty="0"/>
              <a:t> </a:t>
            </a:r>
            <a:r>
              <a:rPr lang="en-US" altLang="ko-KR" dirty="0" err="1"/>
              <a:t>laboris</a:t>
            </a:r>
            <a:r>
              <a:rPr lang="en-US" altLang="ko-KR" dirty="0"/>
              <a:t> nisi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aliquip</a:t>
            </a:r>
            <a:r>
              <a:rPr lang="en-US" altLang="ko-KR" dirty="0"/>
              <a:t> ex </a:t>
            </a:r>
            <a:r>
              <a:rPr lang="en-US" altLang="ko-KR" dirty="0" err="1"/>
              <a:t>ea</a:t>
            </a:r>
            <a:r>
              <a:rPr lang="en-US" altLang="ko-KR" dirty="0"/>
              <a:t> </a:t>
            </a:r>
            <a:r>
              <a:rPr lang="en-US" altLang="ko-KR" dirty="0" err="1"/>
              <a:t>commodo</a:t>
            </a:r>
            <a:r>
              <a:rPr lang="en-US" altLang="ko-KR" dirty="0"/>
              <a:t> </a:t>
            </a:r>
            <a:r>
              <a:rPr lang="en-US" altLang="ko-KR" dirty="0" err="1"/>
              <a:t>consequat</a:t>
            </a:r>
            <a:r>
              <a:rPr lang="en-US" altLang="ko-KR" dirty="0"/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A9338D0-828B-4AD7-85A4-EA81FEE3805A}"/>
              </a:ext>
            </a:extLst>
          </p:cNvPr>
          <p:cNvSpPr txBox="1"/>
          <p:nvPr/>
        </p:nvSpPr>
        <p:spPr>
          <a:xfrm>
            <a:off x="988580" y="1604489"/>
            <a:ext cx="41808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cs typeface="Arial" panose="020B0604020202020204" pitchFamily="34" charset="0"/>
              </a:rPr>
              <a:t>DATA ANALYSIS</a:t>
            </a:r>
            <a:endParaRPr lang="ko-KR" altLang="en-US" sz="2800" b="1" dirty="0"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DB54919-BC28-48E8-8277-A1D25B3D09E2}"/>
              </a:ext>
            </a:extLst>
          </p:cNvPr>
          <p:cNvSpPr txBox="1"/>
          <p:nvPr/>
        </p:nvSpPr>
        <p:spPr>
          <a:xfrm>
            <a:off x="988580" y="2221420"/>
            <a:ext cx="41698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just"/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 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36ED2FCE-1F04-444E-9F4E-14A79F5FB266}"/>
              </a:ext>
            </a:extLst>
          </p:cNvPr>
          <p:cNvGrpSpPr/>
          <p:nvPr/>
        </p:nvGrpSpPr>
        <p:grpSpPr>
          <a:xfrm>
            <a:off x="6833413" y="1301217"/>
            <a:ext cx="4923159" cy="3816813"/>
            <a:chOff x="6586670" y="1678723"/>
            <a:chExt cx="14110029" cy="3816813"/>
          </a:xfrm>
        </p:grpSpPr>
        <p:cxnSp>
          <p:nvCxnSpPr>
            <p:cNvPr id="19" name="직선 연결선 18">
              <a:extLst>
                <a:ext uri="{FF2B5EF4-FFF2-40B4-BE49-F238E27FC236}">
                  <a16:creationId xmlns:a16="http://schemas.microsoft.com/office/drawing/2014/main" id="{D7673873-48E6-4057-9F9F-E195395B8EE2}"/>
                </a:ext>
              </a:extLst>
            </p:cNvPr>
            <p:cNvCxnSpPr/>
            <p:nvPr/>
          </p:nvCxnSpPr>
          <p:spPr>
            <a:xfrm>
              <a:off x="6586670" y="1678723"/>
              <a:ext cx="14110029" cy="0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직선 연결선 19">
              <a:extLst>
                <a:ext uri="{FF2B5EF4-FFF2-40B4-BE49-F238E27FC236}">
                  <a16:creationId xmlns:a16="http://schemas.microsoft.com/office/drawing/2014/main" id="{9FC308A4-B2F1-48BF-B5AF-871DB250F607}"/>
                </a:ext>
              </a:extLst>
            </p:cNvPr>
            <p:cNvCxnSpPr/>
            <p:nvPr/>
          </p:nvCxnSpPr>
          <p:spPr>
            <a:xfrm>
              <a:off x="6586670" y="2442087"/>
              <a:ext cx="14110029" cy="0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직선 연결선 20">
              <a:extLst>
                <a:ext uri="{FF2B5EF4-FFF2-40B4-BE49-F238E27FC236}">
                  <a16:creationId xmlns:a16="http://schemas.microsoft.com/office/drawing/2014/main" id="{FA6F9187-6178-42EC-A497-F70C5D6E5180}"/>
                </a:ext>
              </a:extLst>
            </p:cNvPr>
            <p:cNvCxnSpPr/>
            <p:nvPr/>
          </p:nvCxnSpPr>
          <p:spPr>
            <a:xfrm>
              <a:off x="6586670" y="3205450"/>
              <a:ext cx="14110029" cy="0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직선 연결선 21">
              <a:extLst>
                <a:ext uri="{FF2B5EF4-FFF2-40B4-BE49-F238E27FC236}">
                  <a16:creationId xmlns:a16="http://schemas.microsoft.com/office/drawing/2014/main" id="{377E6D2C-BF04-4EF0-B93A-AAB49F6909BC}"/>
                </a:ext>
              </a:extLst>
            </p:cNvPr>
            <p:cNvCxnSpPr/>
            <p:nvPr/>
          </p:nvCxnSpPr>
          <p:spPr>
            <a:xfrm>
              <a:off x="6586670" y="3968813"/>
              <a:ext cx="14110029" cy="0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직선 연결선 22">
              <a:extLst>
                <a:ext uri="{FF2B5EF4-FFF2-40B4-BE49-F238E27FC236}">
                  <a16:creationId xmlns:a16="http://schemas.microsoft.com/office/drawing/2014/main" id="{300AA567-4E36-4036-988D-50744A000A3B}"/>
                </a:ext>
              </a:extLst>
            </p:cNvPr>
            <p:cNvCxnSpPr/>
            <p:nvPr/>
          </p:nvCxnSpPr>
          <p:spPr>
            <a:xfrm>
              <a:off x="6586670" y="4732176"/>
              <a:ext cx="14110029" cy="0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직선 연결선 23">
              <a:extLst>
                <a:ext uri="{FF2B5EF4-FFF2-40B4-BE49-F238E27FC236}">
                  <a16:creationId xmlns:a16="http://schemas.microsoft.com/office/drawing/2014/main" id="{23117E90-332A-4A96-B17D-541C5AE7B07D}"/>
                </a:ext>
              </a:extLst>
            </p:cNvPr>
            <p:cNvCxnSpPr/>
            <p:nvPr/>
          </p:nvCxnSpPr>
          <p:spPr>
            <a:xfrm>
              <a:off x="6586670" y="5495536"/>
              <a:ext cx="14110029" cy="0"/>
            </a:xfrm>
            <a:prstGeom prst="line">
              <a:avLst/>
            </a:prstGeom>
            <a:ln w="3810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A862958D-5D93-480F-A2D8-79E460A1E9A6}"/>
              </a:ext>
            </a:extLst>
          </p:cNvPr>
          <p:cNvSpPr/>
          <p:nvPr/>
        </p:nvSpPr>
        <p:spPr>
          <a:xfrm>
            <a:off x="6096000" y="4873344"/>
            <a:ext cx="5851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4475CCAB-25EE-438E-B3E3-1AC49E80AE24}"/>
              </a:ext>
            </a:extLst>
          </p:cNvPr>
          <p:cNvSpPr/>
          <p:nvPr/>
        </p:nvSpPr>
        <p:spPr>
          <a:xfrm>
            <a:off x="6096000" y="4113593"/>
            <a:ext cx="5851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64F1850C-A680-48E1-8B5E-A64ADCC712A5}"/>
              </a:ext>
            </a:extLst>
          </p:cNvPr>
          <p:cNvSpPr/>
          <p:nvPr/>
        </p:nvSpPr>
        <p:spPr>
          <a:xfrm>
            <a:off x="6096000" y="3353841"/>
            <a:ext cx="5851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40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3E800A58-F14A-419F-93BE-CC06173879C3}"/>
              </a:ext>
            </a:extLst>
          </p:cNvPr>
          <p:cNvSpPr/>
          <p:nvPr/>
        </p:nvSpPr>
        <p:spPr>
          <a:xfrm>
            <a:off x="6096000" y="2594088"/>
            <a:ext cx="5851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60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B3BC2A87-A900-4467-B3D2-938C0248ADC0}"/>
              </a:ext>
            </a:extLst>
          </p:cNvPr>
          <p:cNvSpPr/>
          <p:nvPr/>
        </p:nvSpPr>
        <p:spPr>
          <a:xfrm>
            <a:off x="6096000" y="1834336"/>
            <a:ext cx="5851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80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4B8C818A-5A1B-43A8-A6F0-BF5A4C457CCE}"/>
              </a:ext>
            </a:extLst>
          </p:cNvPr>
          <p:cNvSpPr/>
          <p:nvPr/>
        </p:nvSpPr>
        <p:spPr>
          <a:xfrm>
            <a:off x="6096000" y="1074584"/>
            <a:ext cx="5851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100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86AE61D-D0BE-4361-AB3C-C8BB0E05820B}"/>
              </a:ext>
            </a:extLst>
          </p:cNvPr>
          <p:cNvSpPr txBox="1"/>
          <p:nvPr/>
        </p:nvSpPr>
        <p:spPr>
          <a:xfrm>
            <a:off x="7002051" y="5328183"/>
            <a:ext cx="1471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/>
              <a:t>Lorem ipsum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EBBB27C-25B5-412C-B8CC-90625D8681D1}"/>
              </a:ext>
            </a:extLst>
          </p:cNvPr>
          <p:cNvSpPr txBox="1"/>
          <p:nvPr/>
        </p:nvSpPr>
        <p:spPr>
          <a:xfrm>
            <a:off x="8634590" y="5328183"/>
            <a:ext cx="1471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/>
              <a:t>Lorem ipsum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4613E75-8EBC-4839-A820-253E27C06F96}"/>
              </a:ext>
            </a:extLst>
          </p:cNvPr>
          <p:cNvSpPr txBox="1"/>
          <p:nvPr/>
        </p:nvSpPr>
        <p:spPr>
          <a:xfrm>
            <a:off x="10267128" y="5328183"/>
            <a:ext cx="1471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/>
              <a:t>Lorem ipsum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CFB804B2-9BFB-4A4F-AE25-6B13752F18A0}"/>
              </a:ext>
            </a:extLst>
          </p:cNvPr>
          <p:cNvSpPr/>
          <p:nvPr/>
        </p:nvSpPr>
        <p:spPr>
          <a:xfrm>
            <a:off x="7002051" y="6026308"/>
            <a:ext cx="209720" cy="209720"/>
          </a:xfrm>
          <a:prstGeom prst="rect">
            <a:avLst/>
          </a:prstGeom>
          <a:solidFill>
            <a:srgbClr val="00BBA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C9A2D74-22E6-4B69-8EB2-49FA31D7936C}"/>
              </a:ext>
            </a:extLst>
          </p:cNvPr>
          <p:cNvSpPr txBox="1"/>
          <p:nvPr/>
        </p:nvSpPr>
        <p:spPr>
          <a:xfrm>
            <a:off x="7303700" y="5977279"/>
            <a:ext cx="10698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20xx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F8AF3A01-E656-4290-909A-A5D5A50C1561}"/>
              </a:ext>
            </a:extLst>
          </p:cNvPr>
          <p:cNvSpPr/>
          <p:nvPr/>
        </p:nvSpPr>
        <p:spPr>
          <a:xfrm>
            <a:off x="8634589" y="6026308"/>
            <a:ext cx="209720" cy="209720"/>
          </a:xfrm>
          <a:prstGeom prst="rect">
            <a:avLst/>
          </a:prstGeom>
          <a:solidFill>
            <a:srgbClr val="0056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85E945C-62FD-43B5-9A0D-0E5F2FCBE16A}"/>
              </a:ext>
            </a:extLst>
          </p:cNvPr>
          <p:cNvSpPr txBox="1"/>
          <p:nvPr/>
        </p:nvSpPr>
        <p:spPr>
          <a:xfrm>
            <a:off x="8936238" y="5977279"/>
            <a:ext cx="10698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20xx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4AA87A51-5AA9-4F7A-90DD-D1DE0C10AC61}"/>
              </a:ext>
            </a:extLst>
          </p:cNvPr>
          <p:cNvSpPr/>
          <p:nvPr/>
        </p:nvSpPr>
        <p:spPr>
          <a:xfrm>
            <a:off x="10267128" y="6026308"/>
            <a:ext cx="209720" cy="209720"/>
          </a:xfrm>
          <a:prstGeom prst="rect">
            <a:avLst/>
          </a:prstGeom>
          <a:solidFill>
            <a:srgbClr val="FF41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472339C-A9D2-455D-A505-E3247B103871}"/>
              </a:ext>
            </a:extLst>
          </p:cNvPr>
          <p:cNvSpPr txBox="1"/>
          <p:nvPr/>
        </p:nvSpPr>
        <p:spPr>
          <a:xfrm>
            <a:off x="10568777" y="5977279"/>
            <a:ext cx="10698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20xx</a:t>
            </a:r>
          </a:p>
        </p:txBody>
      </p:sp>
      <p:pic>
        <p:nvPicPr>
          <p:cNvPr id="42" name="그래픽 41">
            <a:extLst>
              <a:ext uri="{FF2B5EF4-FFF2-40B4-BE49-F238E27FC236}">
                <a16:creationId xmlns:a16="http://schemas.microsoft.com/office/drawing/2014/main" id="{8A1E00F8-1FD4-4F2C-BD7B-CB3C683A88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3128" y="3278591"/>
            <a:ext cx="2020380" cy="6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6220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29570367-0611-4531-936D-1E2E0AB9138E}"/>
              </a:ext>
            </a:extLst>
          </p:cNvPr>
          <p:cNvSpPr/>
          <p:nvPr/>
        </p:nvSpPr>
        <p:spPr>
          <a:xfrm>
            <a:off x="2022475" y="802216"/>
            <a:ext cx="8147050" cy="464463"/>
          </a:xfrm>
          <a:prstGeom prst="roundRect">
            <a:avLst>
              <a:gd name="adj" fmla="val 50000"/>
            </a:avLst>
          </a:prstGeom>
          <a:noFill/>
          <a:ln w="57150" cap="flat">
            <a:solidFill>
              <a:srgbClr val="0056EC"/>
            </a:solidFill>
            <a:prstDash val="solid"/>
            <a:miter/>
          </a:ln>
        </p:spPr>
        <p:txBody>
          <a:bodyPr lIns="180000" rtlCol="0" anchor="ctr"/>
          <a:lstStyle/>
          <a:p>
            <a:pPr algn="ctr"/>
            <a:r>
              <a:rPr lang="en-US" altLang="ko-KR" b="1" dirty="0">
                <a:cs typeface="Arial" panose="020B0604020202020204" pitchFamily="34" charset="0"/>
              </a:rPr>
              <a:t>TIMELINE SLIDE TITLE</a:t>
            </a:r>
            <a:endParaRPr lang="ko-KR" altLang="en-US" b="1" dirty="0">
              <a:cs typeface="Arial" panose="020B0604020202020204" pitchFamily="34" charset="0"/>
            </a:endParaRPr>
          </a:p>
        </p:txBody>
      </p:sp>
      <p:pic>
        <p:nvPicPr>
          <p:cNvPr id="31" name="그래픽 30">
            <a:extLst>
              <a:ext uri="{FF2B5EF4-FFF2-40B4-BE49-F238E27FC236}">
                <a16:creationId xmlns:a16="http://schemas.microsoft.com/office/drawing/2014/main" id="{4AB711D1-5E70-4718-A4DC-5748A77939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52238" y="963638"/>
            <a:ext cx="240749" cy="141617"/>
          </a:xfrm>
          <a:prstGeom prst="rect">
            <a:avLst/>
          </a:prstGeom>
        </p:spPr>
      </p:pic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11092CAE-A873-4184-AB48-3BDC8C35B65F}"/>
              </a:ext>
            </a:extLst>
          </p:cNvPr>
          <p:cNvSpPr/>
          <p:nvPr/>
        </p:nvSpPr>
        <p:spPr>
          <a:xfrm>
            <a:off x="8989736" y="3556560"/>
            <a:ext cx="2535191" cy="402464"/>
          </a:xfrm>
          <a:custGeom>
            <a:avLst/>
            <a:gdLst>
              <a:gd name="connsiteX0" fmla="*/ 194202 w 2535191"/>
              <a:gd name="connsiteY0" fmla="*/ 0 h 402464"/>
              <a:gd name="connsiteX1" fmla="*/ 201232 w 2535191"/>
              <a:gd name="connsiteY1" fmla="*/ 0 h 402464"/>
              <a:gd name="connsiteX2" fmla="*/ 2333960 w 2535191"/>
              <a:gd name="connsiteY2" fmla="*/ 0 h 402464"/>
              <a:gd name="connsiteX3" fmla="*/ 2535191 w 2535191"/>
              <a:gd name="connsiteY3" fmla="*/ 201232 h 402464"/>
              <a:gd name="connsiteX4" fmla="*/ 2333960 w 2535191"/>
              <a:gd name="connsiteY4" fmla="*/ 402463 h 402464"/>
              <a:gd name="connsiteX5" fmla="*/ 201242 w 2535191"/>
              <a:gd name="connsiteY5" fmla="*/ 402463 h 402464"/>
              <a:gd name="connsiteX6" fmla="*/ 201232 w 2535191"/>
              <a:gd name="connsiteY6" fmla="*/ 402464 h 402464"/>
              <a:gd name="connsiteX7" fmla="*/ 201222 w 2535191"/>
              <a:gd name="connsiteY7" fmla="*/ 402463 h 402464"/>
              <a:gd name="connsiteX8" fmla="*/ 194202 w 2535191"/>
              <a:gd name="connsiteY8" fmla="*/ 402463 h 402464"/>
              <a:gd name="connsiteX9" fmla="*/ 194202 w 2535191"/>
              <a:gd name="connsiteY9" fmla="*/ 401756 h 402464"/>
              <a:gd name="connsiteX10" fmla="*/ 160677 w 2535191"/>
              <a:gd name="connsiteY10" fmla="*/ 398376 h 402464"/>
              <a:gd name="connsiteX11" fmla="*/ 0 w 2535191"/>
              <a:gd name="connsiteY11" fmla="*/ 201232 h 402464"/>
              <a:gd name="connsiteX12" fmla="*/ 160677 w 2535191"/>
              <a:gd name="connsiteY12" fmla="*/ 4088 h 402464"/>
              <a:gd name="connsiteX13" fmla="*/ 194202 w 2535191"/>
              <a:gd name="connsiteY13" fmla="*/ 709 h 402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535191" h="402464">
                <a:moveTo>
                  <a:pt x="194202" y="0"/>
                </a:moveTo>
                <a:lnTo>
                  <a:pt x="201232" y="0"/>
                </a:lnTo>
                <a:lnTo>
                  <a:pt x="2333960" y="0"/>
                </a:lnTo>
                <a:lnTo>
                  <a:pt x="2535191" y="201232"/>
                </a:lnTo>
                <a:lnTo>
                  <a:pt x="2333960" y="402463"/>
                </a:lnTo>
                <a:lnTo>
                  <a:pt x="201242" y="402463"/>
                </a:lnTo>
                <a:lnTo>
                  <a:pt x="201232" y="402464"/>
                </a:lnTo>
                <a:lnTo>
                  <a:pt x="201222" y="402463"/>
                </a:lnTo>
                <a:lnTo>
                  <a:pt x="194202" y="402463"/>
                </a:lnTo>
                <a:lnTo>
                  <a:pt x="194202" y="401756"/>
                </a:lnTo>
                <a:lnTo>
                  <a:pt x="160677" y="398376"/>
                </a:lnTo>
                <a:cubicBezTo>
                  <a:pt x="68979" y="379612"/>
                  <a:pt x="0" y="298477"/>
                  <a:pt x="0" y="201232"/>
                </a:cubicBezTo>
                <a:cubicBezTo>
                  <a:pt x="0" y="103987"/>
                  <a:pt x="68979" y="22853"/>
                  <a:pt x="160677" y="4088"/>
                </a:cubicBezTo>
                <a:lnTo>
                  <a:pt x="194202" y="709"/>
                </a:lnTo>
                <a:close/>
              </a:path>
            </a:pathLst>
          </a:custGeom>
          <a:solidFill>
            <a:srgbClr val="0056EC"/>
          </a:solidFill>
          <a:ln w="762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D6A0953F-2F02-411B-8187-2FEC8BD35B62}"/>
              </a:ext>
            </a:extLst>
          </p:cNvPr>
          <p:cNvSpPr/>
          <p:nvPr/>
        </p:nvSpPr>
        <p:spPr>
          <a:xfrm>
            <a:off x="6909071" y="3556560"/>
            <a:ext cx="2535191" cy="402464"/>
          </a:xfrm>
          <a:custGeom>
            <a:avLst/>
            <a:gdLst>
              <a:gd name="connsiteX0" fmla="*/ 194202 w 2535191"/>
              <a:gd name="connsiteY0" fmla="*/ 0 h 402464"/>
              <a:gd name="connsiteX1" fmla="*/ 201232 w 2535191"/>
              <a:gd name="connsiteY1" fmla="*/ 0 h 402464"/>
              <a:gd name="connsiteX2" fmla="*/ 2333960 w 2535191"/>
              <a:gd name="connsiteY2" fmla="*/ 0 h 402464"/>
              <a:gd name="connsiteX3" fmla="*/ 2535191 w 2535191"/>
              <a:gd name="connsiteY3" fmla="*/ 201232 h 402464"/>
              <a:gd name="connsiteX4" fmla="*/ 2333960 w 2535191"/>
              <a:gd name="connsiteY4" fmla="*/ 402463 h 402464"/>
              <a:gd name="connsiteX5" fmla="*/ 201242 w 2535191"/>
              <a:gd name="connsiteY5" fmla="*/ 402463 h 402464"/>
              <a:gd name="connsiteX6" fmla="*/ 201232 w 2535191"/>
              <a:gd name="connsiteY6" fmla="*/ 402464 h 402464"/>
              <a:gd name="connsiteX7" fmla="*/ 201222 w 2535191"/>
              <a:gd name="connsiteY7" fmla="*/ 402463 h 402464"/>
              <a:gd name="connsiteX8" fmla="*/ 194202 w 2535191"/>
              <a:gd name="connsiteY8" fmla="*/ 402463 h 402464"/>
              <a:gd name="connsiteX9" fmla="*/ 194202 w 2535191"/>
              <a:gd name="connsiteY9" fmla="*/ 401756 h 402464"/>
              <a:gd name="connsiteX10" fmla="*/ 160677 w 2535191"/>
              <a:gd name="connsiteY10" fmla="*/ 398376 h 402464"/>
              <a:gd name="connsiteX11" fmla="*/ 0 w 2535191"/>
              <a:gd name="connsiteY11" fmla="*/ 201232 h 402464"/>
              <a:gd name="connsiteX12" fmla="*/ 160677 w 2535191"/>
              <a:gd name="connsiteY12" fmla="*/ 4088 h 402464"/>
              <a:gd name="connsiteX13" fmla="*/ 194202 w 2535191"/>
              <a:gd name="connsiteY13" fmla="*/ 709 h 402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535191" h="402464">
                <a:moveTo>
                  <a:pt x="194202" y="0"/>
                </a:moveTo>
                <a:lnTo>
                  <a:pt x="201232" y="0"/>
                </a:lnTo>
                <a:lnTo>
                  <a:pt x="2333960" y="0"/>
                </a:lnTo>
                <a:lnTo>
                  <a:pt x="2535191" y="201232"/>
                </a:lnTo>
                <a:lnTo>
                  <a:pt x="2333960" y="402463"/>
                </a:lnTo>
                <a:lnTo>
                  <a:pt x="201242" y="402463"/>
                </a:lnTo>
                <a:lnTo>
                  <a:pt x="201232" y="402464"/>
                </a:lnTo>
                <a:lnTo>
                  <a:pt x="201222" y="402463"/>
                </a:lnTo>
                <a:lnTo>
                  <a:pt x="194202" y="402463"/>
                </a:lnTo>
                <a:lnTo>
                  <a:pt x="194202" y="401756"/>
                </a:lnTo>
                <a:lnTo>
                  <a:pt x="160677" y="398376"/>
                </a:lnTo>
                <a:cubicBezTo>
                  <a:pt x="68979" y="379612"/>
                  <a:pt x="0" y="298477"/>
                  <a:pt x="0" y="201232"/>
                </a:cubicBezTo>
                <a:cubicBezTo>
                  <a:pt x="0" y="103987"/>
                  <a:pt x="68979" y="22853"/>
                  <a:pt x="160677" y="4088"/>
                </a:cubicBezTo>
                <a:lnTo>
                  <a:pt x="194202" y="709"/>
                </a:lnTo>
                <a:close/>
              </a:path>
            </a:pathLst>
          </a:custGeom>
          <a:solidFill>
            <a:srgbClr val="0056EC"/>
          </a:solidFill>
          <a:ln w="762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E7E0159B-90AF-49D2-8EDB-936464D4F5E5}"/>
              </a:ext>
            </a:extLst>
          </p:cNvPr>
          <p:cNvSpPr/>
          <p:nvPr/>
        </p:nvSpPr>
        <p:spPr>
          <a:xfrm>
            <a:off x="4828405" y="3556560"/>
            <a:ext cx="2535191" cy="402464"/>
          </a:xfrm>
          <a:custGeom>
            <a:avLst/>
            <a:gdLst>
              <a:gd name="connsiteX0" fmla="*/ 194202 w 2535191"/>
              <a:gd name="connsiteY0" fmla="*/ 0 h 402464"/>
              <a:gd name="connsiteX1" fmla="*/ 201232 w 2535191"/>
              <a:gd name="connsiteY1" fmla="*/ 0 h 402464"/>
              <a:gd name="connsiteX2" fmla="*/ 2333960 w 2535191"/>
              <a:gd name="connsiteY2" fmla="*/ 0 h 402464"/>
              <a:gd name="connsiteX3" fmla="*/ 2535191 w 2535191"/>
              <a:gd name="connsiteY3" fmla="*/ 201232 h 402464"/>
              <a:gd name="connsiteX4" fmla="*/ 2333960 w 2535191"/>
              <a:gd name="connsiteY4" fmla="*/ 402463 h 402464"/>
              <a:gd name="connsiteX5" fmla="*/ 201242 w 2535191"/>
              <a:gd name="connsiteY5" fmla="*/ 402463 h 402464"/>
              <a:gd name="connsiteX6" fmla="*/ 201232 w 2535191"/>
              <a:gd name="connsiteY6" fmla="*/ 402464 h 402464"/>
              <a:gd name="connsiteX7" fmla="*/ 201222 w 2535191"/>
              <a:gd name="connsiteY7" fmla="*/ 402463 h 402464"/>
              <a:gd name="connsiteX8" fmla="*/ 194202 w 2535191"/>
              <a:gd name="connsiteY8" fmla="*/ 402463 h 402464"/>
              <a:gd name="connsiteX9" fmla="*/ 194202 w 2535191"/>
              <a:gd name="connsiteY9" fmla="*/ 401756 h 402464"/>
              <a:gd name="connsiteX10" fmla="*/ 160677 w 2535191"/>
              <a:gd name="connsiteY10" fmla="*/ 398376 h 402464"/>
              <a:gd name="connsiteX11" fmla="*/ 0 w 2535191"/>
              <a:gd name="connsiteY11" fmla="*/ 201232 h 402464"/>
              <a:gd name="connsiteX12" fmla="*/ 160677 w 2535191"/>
              <a:gd name="connsiteY12" fmla="*/ 4088 h 402464"/>
              <a:gd name="connsiteX13" fmla="*/ 194202 w 2535191"/>
              <a:gd name="connsiteY13" fmla="*/ 709 h 402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535191" h="402464">
                <a:moveTo>
                  <a:pt x="194202" y="0"/>
                </a:moveTo>
                <a:lnTo>
                  <a:pt x="201232" y="0"/>
                </a:lnTo>
                <a:lnTo>
                  <a:pt x="2333960" y="0"/>
                </a:lnTo>
                <a:lnTo>
                  <a:pt x="2535191" y="201232"/>
                </a:lnTo>
                <a:lnTo>
                  <a:pt x="2333960" y="402463"/>
                </a:lnTo>
                <a:lnTo>
                  <a:pt x="201242" y="402463"/>
                </a:lnTo>
                <a:lnTo>
                  <a:pt x="201232" y="402464"/>
                </a:lnTo>
                <a:lnTo>
                  <a:pt x="201222" y="402463"/>
                </a:lnTo>
                <a:lnTo>
                  <a:pt x="194202" y="402463"/>
                </a:lnTo>
                <a:lnTo>
                  <a:pt x="194202" y="401756"/>
                </a:lnTo>
                <a:lnTo>
                  <a:pt x="160677" y="398376"/>
                </a:lnTo>
                <a:cubicBezTo>
                  <a:pt x="68979" y="379612"/>
                  <a:pt x="0" y="298477"/>
                  <a:pt x="0" y="201232"/>
                </a:cubicBezTo>
                <a:cubicBezTo>
                  <a:pt x="0" y="103987"/>
                  <a:pt x="68979" y="22853"/>
                  <a:pt x="160677" y="4088"/>
                </a:cubicBezTo>
                <a:lnTo>
                  <a:pt x="194202" y="709"/>
                </a:lnTo>
                <a:close/>
              </a:path>
            </a:pathLst>
          </a:custGeom>
          <a:solidFill>
            <a:srgbClr val="0056EC"/>
          </a:solidFill>
          <a:ln w="762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0A125AEB-1D27-4FD2-9649-AAAE1B4F09A7}"/>
              </a:ext>
            </a:extLst>
          </p:cNvPr>
          <p:cNvSpPr/>
          <p:nvPr/>
        </p:nvSpPr>
        <p:spPr>
          <a:xfrm>
            <a:off x="2747739" y="3556560"/>
            <a:ext cx="2535191" cy="402464"/>
          </a:xfrm>
          <a:custGeom>
            <a:avLst/>
            <a:gdLst>
              <a:gd name="connsiteX0" fmla="*/ 194202 w 2535191"/>
              <a:gd name="connsiteY0" fmla="*/ 0 h 402464"/>
              <a:gd name="connsiteX1" fmla="*/ 201232 w 2535191"/>
              <a:gd name="connsiteY1" fmla="*/ 0 h 402464"/>
              <a:gd name="connsiteX2" fmla="*/ 2333960 w 2535191"/>
              <a:gd name="connsiteY2" fmla="*/ 0 h 402464"/>
              <a:gd name="connsiteX3" fmla="*/ 2535191 w 2535191"/>
              <a:gd name="connsiteY3" fmla="*/ 201232 h 402464"/>
              <a:gd name="connsiteX4" fmla="*/ 2333960 w 2535191"/>
              <a:gd name="connsiteY4" fmla="*/ 402463 h 402464"/>
              <a:gd name="connsiteX5" fmla="*/ 201242 w 2535191"/>
              <a:gd name="connsiteY5" fmla="*/ 402463 h 402464"/>
              <a:gd name="connsiteX6" fmla="*/ 201232 w 2535191"/>
              <a:gd name="connsiteY6" fmla="*/ 402464 h 402464"/>
              <a:gd name="connsiteX7" fmla="*/ 201222 w 2535191"/>
              <a:gd name="connsiteY7" fmla="*/ 402463 h 402464"/>
              <a:gd name="connsiteX8" fmla="*/ 194202 w 2535191"/>
              <a:gd name="connsiteY8" fmla="*/ 402463 h 402464"/>
              <a:gd name="connsiteX9" fmla="*/ 194202 w 2535191"/>
              <a:gd name="connsiteY9" fmla="*/ 401756 h 402464"/>
              <a:gd name="connsiteX10" fmla="*/ 160677 w 2535191"/>
              <a:gd name="connsiteY10" fmla="*/ 398376 h 402464"/>
              <a:gd name="connsiteX11" fmla="*/ 0 w 2535191"/>
              <a:gd name="connsiteY11" fmla="*/ 201232 h 402464"/>
              <a:gd name="connsiteX12" fmla="*/ 160677 w 2535191"/>
              <a:gd name="connsiteY12" fmla="*/ 4088 h 402464"/>
              <a:gd name="connsiteX13" fmla="*/ 194202 w 2535191"/>
              <a:gd name="connsiteY13" fmla="*/ 709 h 402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535191" h="402464">
                <a:moveTo>
                  <a:pt x="194202" y="0"/>
                </a:moveTo>
                <a:lnTo>
                  <a:pt x="201232" y="0"/>
                </a:lnTo>
                <a:lnTo>
                  <a:pt x="2333960" y="0"/>
                </a:lnTo>
                <a:lnTo>
                  <a:pt x="2535191" y="201232"/>
                </a:lnTo>
                <a:lnTo>
                  <a:pt x="2333960" y="402463"/>
                </a:lnTo>
                <a:lnTo>
                  <a:pt x="201242" y="402463"/>
                </a:lnTo>
                <a:lnTo>
                  <a:pt x="201232" y="402464"/>
                </a:lnTo>
                <a:lnTo>
                  <a:pt x="201222" y="402463"/>
                </a:lnTo>
                <a:lnTo>
                  <a:pt x="194202" y="402463"/>
                </a:lnTo>
                <a:lnTo>
                  <a:pt x="194202" y="401756"/>
                </a:lnTo>
                <a:lnTo>
                  <a:pt x="160677" y="398376"/>
                </a:lnTo>
                <a:cubicBezTo>
                  <a:pt x="68979" y="379612"/>
                  <a:pt x="0" y="298477"/>
                  <a:pt x="0" y="201232"/>
                </a:cubicBezTo>
                <a:cubicBezTo>
                  <a:pt x="0" y="103987"/>
                  <a:pt x="68979" y="22853"/>
                  <a:pt x="160677" y="4088"/>
                </a:cubicBezTo>
                <a:lnTo>
                  <a:pt x="194202" y="709"/>
                </a:lnTo>
                <a:close/>
              </a:path>
            </a:pathLst>
          </a:custGeom>
          <a:solidFill>
            <a:srgbClr val="0056EC"/>
          </a:solidFill>
          <a:ln w="762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D2440674-F1E3-441D-9330-8CC90C6D7828}"/>
              </a:ext>
            </a:extLst>
          </p:cNvPr>
          <p:cNvSpPr/>
          <p:nvPr/>
        </p:nvSpPr>
        <p:spPr>
          <a:xfrm>
            <a:off x="667073" y="3556560"/>
            <a:ext cx="2535191" cy="402464"/>
          </a:xfrm>
          <a:custGeom>
            <a:avLst/>
            <a:gdLst>
              <a:gd name="connsiteX0" fmla="*/ 194202 w 2535191"/>
              <a:gd name="connsiteY0" fmla="*/ 0 h 402464"/>
              <a:gd name="connsiteX1" fmla="*/ 201232 w 2535191"/>
              <a:gd name="connsiteY1" fmla="*/ 0 h 402464"/>
              <a:gd name="connsiteX2" fmla="*/ 2333960 w 2535191"/>
              <a:gd name="connsiteY2" fmla="*/ 0 h 402464"/>
              <a:gd name="connsiteX3" fmla="*/ 2535191 w 2535191"/>
              <a:gd name="connsiteY3" fmla="*/ 201232 h 402464"/>
              <a:gd name="connsiteX4" fmla="*/ 2333960 w 2535191"/>
              <a:gd name="connsiteY4" fmla="*/ 402463 h 402464"/>
              <a:gd name="connsiteX5" fmla="*/ 201242 w 2535191"/>
              <a:gd name="connsiteY5" fmla="*/ 402463 h 402464"/>
              <a:gd name="connsiteX6" fmla="*/ 201232 w 2535191"/>
              <a:gd name="connsiteY6" fmla="*/ 402464 h 402464"/>
              <a:gd name="connsiteX7" fmla="*/ 201222 w 2535191"/>
              <a:gd name="connsiteY7" fmla="*/ 402463 h 402464"/>
              <a:gd name="connsiteX8" fmla="*/ 194202 w 2535191"/>
              <a:gd name="connsiteY8" fmla="*/ 402463 h 402464"/>
              <a:gd name="connsiteX9" fmla="*/ 194202 w 2535191"/>
              <a:gd name="connsiteY9" fmla="*/ 401756 h 402464"/>
              <a:gd name="connsiteX10" fmla="*/ 160677 w 2535191"/>
              <a:gd name="connsiteY10" fmla="*/ 398376 h 402464"/>
              <a:gd name="connsiteX11" fmla="*/ 0 w 2535191"/>
              <a:gd name="connsiteY11" fmla="*/ 201232 h 402464"/>
              <a:gd name="connsiteX12" fmla="*/ 160677 w 2535191"/>
              <a:gd name="connsiteY12" fmla="*/ 4088 h 402464"/>
              <a:gd name="connsiteX13" fmla="*/ 194202 w 2535191"/>
              <a:gd name="connsiteY13" fmla="*/ 709 h 402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535191" h="402464">
                <a:moveTo>
                  <a:pt x="194202" y="0"/>
                </a:moveTo>
                <a:lnTo>
                  <a:pt x="201232" y="0"/>
                </a:lnTo>
                <a:lnTo>
                  <a:pt x="2333960" y="0"/>
                </a:lnTo>
                <a:lnTo>
                  <a:pt x="2535191" y="201232"/>
                </a:lnTo>
                <a:lnTo>
                  <a:pt x="2333960" y="402463"/>
                </a:lnTo>
                <a:lnTo>
                  <a:pt x="201242" y="402463"/>
                </a:lnTo>
                <a:lnTo>
                  <a:pt x="201232" y="402464"/>
                </a:lnTo>
                <a:lnTo>
                  <a:pt x="201222" y="402463"/>
                </a:lnTo>
                <a:lnTo>
                  <a:pt x="194202" y="402463"/>
                </a:lnTo>
                <a:lnTo>
                  <a:pt x="194202" y="401756"/>
                </a:lnTo>
                <a:lnTo>
                  <a:pt x="160677" y="398376"/>
                </a:lnTo>
                <a:cubicBezTo>
                  <a:pt x="68979" y="379612"/>
                  <a:pt x="0" y="298477"/>
                  <a:pt x="0" y="201232"/>
                </a:cubicBezTo>
                <a:cubicBezTo>
                  <a:pt x="0" y="103987"/>
                  <a:pt x="68979" y="22853"/>
                  <a:pt x="160677" y="4088"/>
                </a:cubicBezTo>
                <a:lnTo>
                  <a:pt x="194202" y="709"/>
                </a:lnTo>
                <a:close/>
              </a:path>
            </a:pathLst>
          </a:custGeom>
          <a:solidFill>
            <a:srgbClr val="0056EC"/>
          </a:solidFill>
          <a:ln w="762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EE0BC77-742C-45C7-8912-976E0449A027}"/>
              </a:ext>
            </a:extLst>
          </p:cNvPr>
          <p:cNvSpPr/>
          <p:nvPr/>
        </p:nvSpPr>
        <p:spPr>
          <a:xfrm>
            <a:off x="1121594" y="3618763"/>
            <a:ext cx="1626144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OPTION 01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C8BCCBC-3A1B-47DE-A7D4-4B2F31392C99}"/>
              </a:ext>
            </a:extLst>
          </p:cNvPr>
          <p:cNvSpPr/>
          <p:nvPr/>
        </p:nvSpPr>
        <p:spPr>
          <a:xfrm>
            <a:off x="3202260" y="3618763"/>
            <a:ext cx="1626144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OPTION 02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30B312EC-BF56-4C7D-87B7-91461349AFE5}"/>
              </a:ext>
            </a:extLst>
          </p:cNvPr>
          <p:cNvSpPr/>
          <p:nvPr/>
        </p:nvSpPr>
        <p:spPr>
          <a:xfrm>
            <a:off x="5282927" y="3618763"/>
            <a:ext cx="1626144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OPTION 03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050E5C13-4B0D-47D8-A5C4-4660AC12B480}"/>
              </a:ext>
            </a:extLst>
          </p:cNvPr>
          <p:cNvSpPr/>
          <p:nvPr/>
        </p:nvSpPr>
        <p:spPr>
          <a:xfrm>
            <a:off x="7363594" y="3618763"/>
            <a:ext cx="1626144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OPTION 04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99D43C2-9CBD-4280-ACDF-BF5E7CDA1ABC}"/>
              </a:ext>
            </a:extLst>
          </p:cNvPr>
          <p:cNvSpPr/>
          <p:nvPr/>
        </p:nvSpPr>
        <p:spPr>
          <a:xfrm>
            <a:off x="9444260" y="3618763"/>
            <a:ext cx="1626144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OPTION 05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E0939CF-C7EF-4037-8BAF-1636EAF21CD6}"/>
              </a:ext>
            </a:extLst>
          </p:cNvPr>
          <p:cNvSpPr txBox="1"/>
          <p:nvPr/>
        </p:nvSpPr>
        <p:spPr>
          <a:xfrm>
            <a:off x="1121595" y="4579839"/>
            <a:ext cx="16261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4E2CBA08-2AEE-488F-AD6F-64319B8CC5AB}"/>
              </a:ext>
            </a:extLst>
          </p:cNvPr>
          <p:cNvSpPr/>
          <p:nvPr/>
        </p:nvSpPr>
        <p:spPr>
          <a:xfrm>
            <a:off x="1121594" y="4184886"/>
            <a:ext cx="16261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/>
              <a:t>ANALYSIS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834821A-972F-4D75-87D2-B1B55A5CE3AB}"/>
              </a:ext>
            </a:extLst>
          </p:cNvPr>
          <p:cNvSpPr txBox="1"/>
          <p:nvPr/>
        </p:nvSpPr>
        <p:spPr>
          <a:xfrm>
            <a:off x="3202262" y="4579839"/>
            <a:ext cx="16261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A43EE760-A0D4-42D1-9B2D-FB8F937B1E64}"/>
              </a:ext>
            </a:extLst>
          </p:cNvPr>
          <p:cNvSpPr/>
          <p:nvPr/>
        </p:nvSpPr>
        <p:spPr>
          <a:xfrm>
            <a:off x="3202261" y="4184886"/>
            <a:ext cx="16261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/>
              <a:t>COMMUNICATION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41A8221-CEF3-4FBC-B6B1-C89C26271185}"/>
              </a:ext>
            </a:extLst>
          </p:cNvPr>
          <p:cNvSpPr txBox="1"/>
          <p:nvPr/>
        </p:nvSpPr>
        <p:spPr>
          <a:xfrm>
            <a:off x="5282929" y="4579839"/>
            <a:ext cx="16261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431A5B5A-275B-428D-A4FE-77C53F3C3A8F}"/>
              </a:ext>
            </a:extLst>
          </p:cNvPr>
          <p:cNvSpPr/>
          <p:nvPr/>
        </p:nvSpPr>
        <p:spPr>
          <a:xfrm>
            <a:off x="5282928" y="4184886"/>
            <a:ext cx="16261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/>
              <a:t>RECRUITMENT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CA39975-B563-48EF-B3F5-DD32AD048C9B}"/>
              </a:ext>
            </a:extLst>
          </p:cNvPr>
          <p:cNvSpPr txBox="1"/>
          <p:nvPr/>
        </p:nvSpPr>
        <p:spPr>
          <a:xfrm>
            <a:off x="7363595" y="4579839"/>
            <a:ext cx="16261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F5379349-EB1C-45FE-ABA1-00979192F53A}"/>
              </a:ext>
            </a:extLst>
          </p:cNvPr>
          <p:cNvSpPr/>
          <p:nvPr/>
        </p:nvSpPr>
        <p:spPr>
          <a:xfrm>
            <a:off x="7363594" y="4184886"/>
            <a:ext cx="16261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/>
              <a:t>PLANNING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3EB4123-B53A-4146-8309-27547F72509B}"/>
              </a:ext>
            </a:extLst>
          </p:cNvPr>
          <p:cNvSpPr txBox="1"/>
          <p:nvPr/>
        </p:nvSpPr>
        <p:spPr>
          <a:xfrm>
            <a:off x="9444262" y="4579839"/>
            <a:ext cx="16261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61F81362-4FF7-411D-BC66-943C6B1AC6C3}"/>
              </a:ext>
            </a:extLst>
          </p:cNvPr>
          <p:cNvSpPr/>
          <p:nvPr/>
        </p:nvSpPr>
        <p:spPr>
          <a:xfrm>
            <a:off x="9444261" y="4184886"/>
            <a:ext cx="16261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/>
              <a:t>MANAGEMENT</a:t>
            </a:r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7A01101E-8999-440B-89BB-BA4FBDB082F9}"/>
              </a:ext>
            </a:extLst>
          </p:cNvPr>
          <p:cNvGrpSpPr/>
          <p:nvPr/>
        </p:nvGrpSpPr>
        <p:grpSpPr>
          <a:xfrm>
            <a:off x="5903469" y="2763409"/>
            <a:ext cx="386334" cy="391382"/>
            <a:chOff x="2767384" y="4895564"/>
            <a:chExt cx="386334" cy="391382"/>
          </a:xfrm>
          <a:solidFill>
            <a:srgbClr val="0A2E47"/>
          </a:solidFill>
        </p:grpSpPr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207C7577-B9F0-459E-BA77-EA807612D291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F38B3E44-9D2E-4E4A-B57E-486ED2A2D2F1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CB497482-EB48-4C85-84A0-6DDE9A8C1DBA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848BC6FB-57B3-4222-8F21-4675F5820DAE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9D2A22FC-4E45-4820-8958-9BB89908D99E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AA199FCA-2379-45C3-9729-60E1797D0327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524D8FEA-3C91-4AEB-AEF6-FAB787380788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ADD22E28-5DDF-4C5E-923D-2C1134DD2B44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0A30B600-686E-4EB7-9A9E-D304185C9D40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FBF05A61-089F-4E07-BE96-2C6F28287C24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B0BF8906-2497-4B6C-97AC-7C75B3AEB90B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E9A09600-3510-4D28-8276-DDF44826904E}"/>
              </a:ext>
            </a:extLst>
          </p:cNvPr>
          <p:cNvGrpSpPr/>
          <p:nvPr/>
        </p:nvGrpSpPr>
        <p:grpSpPr>
          <a:xfrm>
            <a:off x="10061308" y="2763266"/>
            <a:ext cx="392049" cy="391668"/>
            <a:chOff x="4775445" y="2903505"/>
            <a:chExt cx="392049" cy="391668"/>
          </a:xfrm>
          <a:solidFill>
            <a:srgbClr val="0A2E47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BD76465D-2C7D-4374-84F1-C18A5BDB83A4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1DC93918-EB30-40A9-819A-78A100C2B50D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A4493643-58F2-4FF4-AF80-525C8B71E9B0}"/>
              </a:ext>
            </a:extLst>
          </p:cNvPr>
          <p:cNvGrpSpPr/>
          <p:nvPr/>
        </p:nvGrpSpPr>
        <p:grpSpPr>
          <a:xfrm>
            <a:off x="1740403" y="2764981"/>
            <a:ext cx="388524" cy="388239"/>
            <a:chOff x="4111648" y="901350"/>
            <a:chExt cx="388524" cy="388239"/>
          </a:xfrm>
          <a:solidFill>
            <a:srgbClr val="0A2E47"/>
          </a:solidFill>
        </p:grpSpPr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FFF32675-98C1-4422-AEF4-1C3FD4CA7B83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512FFE51-955B-446C-A558-F21D497A8074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372AB3FB-5D28-45DD-AC2C-17E2E75041BA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9575218E-2895-43AA-A3DD-92C4652A0FFE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BD880A93-E5F3-479B-B528-520C254FCEDD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D485E04-4FAB-4E2A-A641-61FF7B5708B2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CEA78679-7D5D-4EA7-A214-6C695D23C91C}"/>
              </a:ext>
            </a:extLst>
          </p:cNvPr>
          <p:cNvGrpSpPr/>
          <p:nvPr/>
        </p:nvGrpSpPr>
        <p:grpSpPr>
          <a:xfrm>
            <a:off x="3819132" y="2764600"/>
            <a:ext cx="394132" cy="389001"/>
            <a:chOff x="4107647" y="4896992"/>
            <a:chExt cx="394132" cy="389001"/>
          </a:xfrm>
          <a:solidFill>
            <a:srgbClr val="0A2E47"/>
          </a:solidFill>
        </p:grpSpPr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A526FBBC-2E5E-4FF7-91E2-0873682644B5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10F644C-2B49-43DB-BD59-1EB3295F0F66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00EDAC4-F287-448A-BC55-CFBCB2B31401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46FD6057-75D2-43D1-8A44-6619E8C97763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05B253E2-7069-4F39-A44C-62D3F7A23AD6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C0A093B7-109C-411D-8F39-7736B98B4CD8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0C2B31B-F4CF-416A-9262-DD9023A9E4CE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1542F414-ED72-48FC-B265-9D299DFA59EC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C15A9415-9F99-4514-8FFC-016D744AAAF8}"/>
              </a:ext>
            </a:extLst>
          </p:cNvPr>
          <p:cNvGrpSpPr/>
          <p:nvPr/>
        </p:nvGrpSpPr>
        <p:grpSpPr>
          <a:xfrm>
            <a:off x="7980008" y="2763600"/>
            <a:ext cx="391097" cy="391001"/>
            <a:chOff x="2765670" y="902684"/>
            <a:chExt cx="391097" cy="391001"/>
          </a:xfrm>
          <a:solidFill>
            <a:srgbClr val="0A2E47"/>
          </a:solidFill>
        </p:grpSpPr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9D0C8BC-167D-4E15-BBFA-F92E3EFD5EA2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88DD7D47-1DCC-4105-89D7-75220CA89BC5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5FCA08B1-95D1-4FEC-88EF-57BF271EDF51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834093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29570367-0611-4531-936D-1E2E0AB9138E}"/>
              </a:ext>
            </a:extLst>
          </p:cNvPr>
          <p:cNvSpPr/>
          <p:nvPr/>
        </p:nvSpPr>
        <p:spPr>
          <a:xfrm>
            <a:off x="2022475" y="802216"/>
            <a:ext cx="8147050" cy="464463"/>
          </a:xfrm>
          <a:prstGeom prst="roundRect">
            <a:avLst>
              <a:gd name="adj" fmla="val 50000"/>
            </a:avLst>
          </a:prstGeom>
          <a:noFill/>
          <a:ln w="57150" cap="flat">
            <a:solidFill>
              <a:srgbClr val="0056EC"/>
            </a:solidFill>
            <a:prstDash val="solid"/>
            <a:miter/>
          </a:ln>
        </p:spPr>
        <p:txBody>
          <a:bodyPr lIns="180000" rtlCol="0" anchor="ctr"/>
          <a:lstStyle/>
          <a:p>
            <a:pPr algn="ctr"/>
            <a:r>
              <a:rPr lang="en-US" altLang="ko-KR" b="1" dirty="0">
                <a:cs typeface="Arial" panose="020B0604020202020204" pitchFamily="34" charset="0"/>
              </a:rPr>
              <a:t>SLIDE TITLE HERE</a:t>
            </a:r>
            <a:endParaRPr lang="ko-KR" altLang="en-US" b="1" dirty="0">
              <a:cs typeface="Arial" panose="020B0604020202020204" pitchFamily="34" charset="0"/>
            </a:endParaRPr>
          </a:p>
        </p:txBody>
      </p:sp>
      <p:pic>
        <p:nvPicPr>
          <p:cNvPr id="31" name="그래픽 30">
            <a:extLst>
              <a:ext uri="{FF2B5EF4-FFF2-40B4-BE49-F238E27FC236}">
                <a16:creationId xmlns:a16="http://schemas.microsoft.com/office/drawing/2014/main" id="{4AB711D1-5E70-4718-A4DC-5748A77939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52238" y="963638"/>
            <a:ext cx="240749" cy="141617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0E6C901-F9DD-490C-91F1-A39CCFE7F8C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953000" y="1790700"/>
            <a:ext cx="7159625" cy="2819400"/>
          </a:xfrm>
        </p:spPr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1E51C6A-78DD-4078-A05E-D06B7C6ECBEC}"/>
              </a:ext>
            </a:extLst>
          </p:cNvPr>
          <p:cNvSpPr/>
          <p:nvPr/>
        </p:nvSpPr>
        <p:spPr>
          <a:xfrm flipH="1">
            <a:off x="0" y="1790700"/>
            <a:ext cx="4953000" cy="2819400"/>
          </a:xfrm>
          <a:prstGeom prst="rect">
            <a:avLst/>
          </a:prstGeom>
          <a:solidFill>
            <a:srgbClr val="0056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B0BA06-65FE-43FB-88E4-089A051CEFA5}"/>
              </a:ext>
            </a:extLst>
          </p:cNvPr>
          <p:cNvSpPr txBox="1"/>
          <p:nvPr/>
        </p:nvSpPr>
        <p:spPr>
          <a:xfrm>
            <a:off x="409575" y="2562164"/>
            <a:ext cx="4133850" cy="107721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3200" dirty="0">
                <a:solidFill>
                  <a:schemeClr val="bg1"/>
                </a:solidFill>
              </a:rPr>
              <a:t>Work</a:t>
            </a:r>
          </a:p>
          <a:p>
            <a:pPr algn="l"/>
            <a:r>
              <a:rPr lang="en-US" altLang="ko-KR" sz="3200" dirty="0">
                <a:solidFill>
                  <a:schemeClr val="bg1"/>
                </a:solidFill>
              </a:rPr>
              <a:t>Planning</a:t>
            </a:r>
            <a:endParaRPr lang="ko-KR" altLang="en-US" sz="32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F2FD92D-D60B-4CBB-BD7F-F4E6BA159E47}"/>
              </a:ext>
            </a:extLst>
          </p:cNvPr>
          <p:cNvSpPr txBox="1"/>
          <p:nvPr/>
        </p:nvSpPr>
        <p:spPr>
          <a:xfrm>
            <a:off x="409575" y="3714494"/>
            <a:ext cx="3381375" cy="6001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1100" b="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b="0" dirty="0" err="1">
                <a:solidFill>
                  <a:schemeClr val="bg1"/>
                </a:solidFill>
              </a:rPr>
              <a:t>amet</a:t>
            </a:r>
            <a:r>
              <a:rPr lang="en-US" altLang="ko-KR" sz="1100" b="0" dirty="0">
                <a:solidFill>
                  <a:schemeClr val="bg1"/>
                </a:solidFill>
              </a:rPr>
              <a:t>, </a:t>
            </a:r>
            <a:r>
              <a:rPr lang="en-US" altLang="ko-KR" sz="1100" b="0" dirty="0" err="1">
                <a:solidFill>
                  <a:schemeClr val="bg1"/>
                </a:solidFill>
              </a:rPr>
              <a:t>consectetur</a:t>
            </a:r>
            <a:r>
              <a:rPr lang="en-US" altLang="ko-KR" sz="1100" b="0" dirty="0">
                <a:solidFill>
                  <a:schemeClr val="bg1"/>
                </a:solidFill>
              </a:rPr>
              <a:t> </a:t>
            </a:r>
            <a:r>
              <a:rPr lang="en-US" altLang="ko-KR" sz="1100" b="0" dirty="0" err="1">
                <a:solidFill>
                  <a:schemeClr val="bg1"/>
                </a:solidFill>
              </a:rPr>
              <a:t>adipiscing</a:t>
            </a:r>
            <a:r>
              <a:rPr lang="en-US" altLang="ko-KR" sz="1100" b="0" dirty="0">
                <a:solidFill>
                  <a:schemeClr val="bg1"/>
                </a:solidFill>
              </a:rPr>
              <a:t> </a:t>
            </a:r>
            <a:r>
              <a:rPr lang="en-US" altLang="ko-KR" sz="1100" b="0" dirty="0" err="1">
                <a:solidFill>
                  <a:schemeClr val="bg1"/>
                </a:solidFill>
              </a:rPr>
              <a:t>elit</a:t>
            </a:r>
            <a:r>
              <a:rPr lang="en-US" altLang="ko-KR" sz="1100" b="0" dirty="0">
                <a:solidFill>
                  <a:schemeClr val="bg1"/>
                </a:solidFill>
              </a:rPr>
              <a:t>, sed do </a:t>
            </a:r>
            <a:r>
              <a:rPr lang="en-US" altLang="ko-KR" sz="1100" b="0" dirty="0" err="1">
                <a:solidFill>
                  <a:schemeClr val="bg1"/>
                </a:solidFill>
              </a:rPr>
              <a:t>eiusmod</a:t>
            </a:r>
            <a:r>
              <a:rPr lang="en-US" altLang="ko-KR" sz="1100" b="0" dirty="0">
                <a:solidFill>
                  <a:schemeClr val="bg1"/>
                </a:solidFill>
              </a:rPr>
              <a:t> </a:t>
            </a:r>
            <a:r>
              <a:rPr lang="en-US" altLang="ko-KR" sz="1100" b="0" dirty="0" err="1">
                <a:solidFill>
                  <a:schemeClr val="bg1"/>
                </a:solidFill>
              </a:rPr>
              <a:t>tempor</a:t>
            </a:r>
            <a:r>
              <a:rPr lang="en-US" altLang="ko-KR" sz="1100" b="0" dirty="0">
                <a:solidFill>
                  <a:schemeClr val="bg1"/>
                </a:solidFill>
              </a:rPr>
              <a:t> </a:t>
            </a:r>
            <a:r>
              <a:rPr lang="en-US" altLang="ko-KR" sz="1100" b="0" dirty="0" err="1">
                <a:solidFill>
                  <a:schemeClr val="bg1"/>
                </a:solidFill>
              </a:rPr>
              <a:t>incididunt</a:t>
            </a:r>
            <a:r>
              <a:rPr lang="en-US" altLang="ko-KR" sz="1100" b="0" dirty="0">
                <a:solidFill>
                  <a:schemeClr val="bg1"/>
                </a:solidFill>
              </a:rPr>
              <a:t> </a:t>
            </a:r>
            <a:r>
              <a:rPr lang="en-US" altLang="ko-KR" sz="1100" b="0" dirty="0" err="1">
                <a:solidFill>
                  <a:schemeClr val="bg1"/>
                </a:solidFill>
              </a:rPr>
              <a:t>ut</a:t>
            </a:r>
            <a:r>
              <a:rPr lang="en-US" altLang="ko-KR" sz="1100" b="0" dirty="0">
                <a:solidFill>
                  <a:schemeClr val="bg1"/>
                </a:solidFill>
              </a:rPr>
              <a:t> </a:t>
            </a:r>
            <a:r>
              <a:rPr lang="en-US" altLang="ko-KR" sz="1100" b="0" dirty="0" err="1">
                <a:solidFill>
                  <a:schemeClr val="bg1"/>
                </a:solidFill>
              </a:rPr>
              <a:t>labore</a:t>
            </a:r>
            <a:r>
              <a:rPr lang="en-US" altLang="ko-KR" sz="1100" b="0" dirty="0">
                <a:solidFill>
                  <a:schemeClr val="bg1"/>
                </a:solidFill>
              </a:rPr>
              <a:t> et dolore magna </a:t>
            </a:r>
            <a:r>
              <a:rPr lang="en-US" altLang="ko-KR" sz="1100" b="0" dirty="0" err="1">
                <a:solidFill>
                  <a:schemeClr val="bg1"/>
                </a:solidFill>
              </a:rPr>
              <a:t>aliqua</a:t>
            </a:r>
            <a:r>
              <a:rPr lang="en-US" altLang="ko-KR" sz="1100" b="0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EFDB9B55-0DA6-4377-8FBD-66FE6CC0B878}"/>
              </a:ext>
            </a:extLst>
          </p:cNvPr>
          <p:cNvSpPr/>
          <p:nvPr/>
        </p:nvSpPr>
        <p:spPr>
          <a:xfrm>
            <a:off x="1917906" y="5390572"/>
            <a:ext cx="20395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/>
              <a:t>Lorem ipsum</a:t>
            </a: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48F218C3-A27C-4F5F-97E8-58B334A51A90}"/>
              </a:ext>
            </a:extLst>
          </p:cNvPr>
          <p:cNvSpPr/>
          <p:nvPr/>
        </p:nvSpPr>
        <p:spPr>
          <a:xfrm>
            <a:off x="1061529" y="5142111"/>
            <a:ext cx="732375" cy="732375"/>
          </a:xfrm>
          <a:prstGeom prst="ellipse">
            <a:avLst/>
          </a:prstGeom>
          <a:solidFill>
            <a:srgbClr val="0056EC"/>
          </a:solidFill>
          <a:ln w="381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FA05CBF3-ECBF-43B7-9B99-3F5EE9E4BE8F}"/>
              </a:ext>
            </a:extLst>
          </p:cNvPr>
          <p:cNvGrpSpPr/>
          <p:nvPr/>
        </p:nvGrpSpPr>
        <p:grpSpPr>
          <a:xfrm>
            <a:off x="1292498" y="5316549"/>
            <a:ext cx="364450" cy="364448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82B22A9A-4A91-44D8-9CD2-B9A735BE3907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3DB6BEA9-E82E-45ED-9B00-55B34017AD3E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EE530E14-83E5-453F-A7AA-8E7D7866C4E0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DA124C9-E9A9-4066-8893-4450E270040A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3F832F87-A4E4-44A2-9EDD-098EED8544CD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55330B3D-172F-47AA-8146-8DC27F955031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A9832429-3D3A-4DB7-851E-35552FDF5F7A}"/>
              </a:ext>
            </a:extLst>
          </p:cNvPr>
          <p:cNvSpPr txBox="1"/>
          <p:nvPr/>
        </p:nvSpPr>
        <p:spPr>
          <a:xfrm>
            <a:off x="1917905" y="5855435"/>
            <a:ext cx="19474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B055DE4D-C599-4FAE-AAA1-0139D0A7EEBD}"/>
              </a:ext>
            </a:extLst>
          </p:cNvPr>
          <p:cNvSpPr/>
          <p:nvPr/>
        </p:nvSpPr>
        <p:spPr>
          <a:xfrm>
            <a:off x="4764283" y="5142111"/>
            <a:ext cx="732375" cy="732375"/>
          </a:xfrm>
          <a:prstGeom prst="ellipse">
            <a:avLst/>
          </a:prstGeom>
          <a:solidFill>
            <a:srgbClr val="0056EC"/>
          </a:solidFill>
          <a:ln w="381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dirty="0"/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8BA39E08-8D04-47B1-A274-6460D3200838}"/>
              </a:ext>
            </a:extLst>
          </p:cNvPr>
          <p:cNvSpPr/>
          <p:nvPr/>
        </p:nvSpPr>
        <p:spPr>
          <a:xfrm>
            <a:off x="4935035" y="5316549"/>
            <a:ext cx="364450" cy="364448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24525631-22AA-4EAA-BECB-93BC69836082}"/>
              </a:ext>
            </a:extLst>
          </p:cNvPr>
          <p:cNvSpPr/>
          <p:nvPr/>
        </p:nvSpPr>
        <p:spPr>
          <a:xfrm>
            <a:off x="5620472" y="5390572"/>
            <a:ext cx="20395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/>
              <a:t>Lorem ipsum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2A7325A-B567-4EF5-B3E8-365B76E76E31}"/>
              </a:ext>
            </a:extLst>
          </p:cNvPr>
          <p:cNvSpPr txBox="1"/>
          <p:nvPr/>
        </p:nvSpPr>
        <p:spPr>
          <a:xfrm>
            <a:off x="5620471" y="5855435"/>
            <a:ext cx="19474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91E9343-82EA-48C4-9D1C-7C4474B557C1}"/>
              </a:ext>
            </a:extLst>
          </p:cNvPr>
          <p:cNvSpPr/>
          <p:nvPr/>
        </p:nvSpPr>
        <p:spPr>
          <a:xfrm>
            <a:off x="8467037" y="5142111"/>
            <a:ext cx="732375" cy="732375"/>
          </a:xfrm>
          <a:prstGeom prst="ellipse">
            <a:avLst/>
          </a:prstGeom>
          <a:solidFill>
            <a:srgbClr val="0056EC"/>
          </a:solidFill>
          <a:ln w="381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82CC83B7-0484-478F-9F27-247C51A91368}"/>
              </a:ext>
            </a:extLst>
          </p:cNvPr>
          <p:cNvSpPr/>
          <p:nvPr/>
        </p:nvSpPr>
        <p:spPr>
          <a:xfrm>
            <a:off x="8662374" y="5299940"/>
            <a:ext cx="331582" cy="399850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1E7BCF22-F804-4BD9-B132-2A9AE0A55810}"/>
              </a:ext>
            </a:extLst>
          </p:cNvPr>
          <p:cNvSpPr/>
          <p:nvPr/>
        </p:nvSpPr>
        <p:spPr>
          <a:xfrm>
            <a:off x="9323414" y="5390572"/>
            <a:ext cx="20395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/>
              <a:t>Lorem ipsum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A98A48A-F885-457D-97D3-FF49AABE16D3}"/>
              </a:ext>
            </a:extLst>
          </p:cNvPr>
          <p:cNvSpPr txBox="1"/>
          <p:nvPr/>
        </p:nvSpPr>
        <p:spPr>
          <a:xfrm>
            <a:off x="9323413" y="5855435"/>
            <a:ext cx="19474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endParaRPr lang="en-US" altLang="ko-K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0351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4293263" y="3659415"/>
            <a:ext cx="36054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2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4345116" y="4363252"/>
            <a:ext cx="35536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/>
              <a:t>01:00pm ~ 01:30pm</a:t>
            </a:r>
            <a:endParaRPr lang="ko-KR" altLang="en-US" sz="1600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370279"/>
            <a:ext cx="1027384" cy="1170074"/>
            <a:chOff x="6830083" y="5571172"/>
            <a:chExt cx="342900" cy="390525"/>
          </a:xfrm>
          <a:solidFill>
            <a:srgbClr val="0056EC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3091" y="1289143"/>
            <a:ext cx="11082618" cy="5461000"/>
            <a:chOff x="1311832" y="1528784"/>
            <a:chExt cx="9568336" cy="4714832"/>
          </a:xfrm>
          <a:solidFill>
            <a:schemeClr val="bg1">
              <a:lumMod val="75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946932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056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5109510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056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567939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056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CF92B8D3-1BC6-488C-90AC-59501903FADA}"/>
              </a:ext>
            </a:extLst>
          </p:cNvPr>
          <p:cNvSpPr txBox="1"/>
          <p:nvPr/>
        </p:nvSpPr>
        <p:spPr>
          <a:xfrm>
            <a:off x="377947" y="903547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7A0237E1-88CD-48F7-8AF7-A12F85904327}"/>
              </a:ext>
            </a:extLst>
          </p:cNvPr>
          <p:cNvSpPr txBox="1"/>
          <p:nvPr/>
        </p:nvSpPr>
        <p:spPr>
          <a:xfrm>
            <a:off x="377947" y="592337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cs typeface="Arial" panose="020B0604020202020204" pitchFamily="34" charset="0"/>
              </a:rPr>
              <a:t>WORLD MAP INFOGRAPHIC SLIDES</a:t>
            </a:r>
            <a:endParaRPr lang="ko-KR" altLang="en-US" sz="20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E02E721E-1884-41D0-90B8-C34C061EF0F1}"/>
              </a:ext>
            </a:extLst>
          </p:cNvPr>
          <p:cNvSpPr txBox="1"/>
          <p:nvPr/>
        </p:nvSpPr>
        <p:spPr>
          <a:xfrm>
            <a:off x="5103529" y="2340123"/>
            <a:ext cx="5878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CFAF4F47-4CC9-4973-BBC1-50AA27901607}"/>
              </a:ext>
            </a:extLst>
          </p:cNvPr>
          <p:cNvSpPr/>
          <p:nvPr/>
        </p:nvSpPr>
        <p:spPr>
          <a:xfrm>
            <a:off x="4283924" y="1909495"/>
            <a:ext cx="16839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/>
              <a:t>01.</a:t>
            </a:r>
            <a:endParaRPr lang="ko-KR" altLang="en-US" sz="2800" b="1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28F37482-697A-40CD-9E52-DE91AF29E3C4}"/>
              </a:ext>
            </a:extLst>
          </p:cNvPr>
          <p:cNvSpPr/>
          <p:nvPr/>
        </p:nvSpPr>
        <p:spPr>
          <a:xfrm>
            <a:off x="5077231" y="1984051"/>
            <a:ext cx="58982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4426D36-DA63-4DE6-957F-C1942CD20790}"/>
              </a:ext>
            </a:extLst>
          </p:cNvPr>
          <p:cNvSpPr txBox="1"/>
          <p:nvPr/>
        </p:nvSpPr>
        <p:spPr>
          <a:xfrm>
            <a:off x="5103529" y="3592815"/>
            <a:ext cx="5878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40DFFB91-058E-4817-9AB7-2DB800049ED8}"/>
              </a:ext>
            </a:extLst>
          </p:cNvPr>
          <p:cNvSpPr/>
          <p:nvPr/>
        </p:nvSpPr>
        <p:spPr>
          <a:xfrm>
            <a:off x="4283924" y="3162187"/>
            <a:ext cx="16839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/>
              <a:t>02.</a:t>
            </a:r>
            <a:endParaRPr lang="ko-KR" altLang="en-US" sz="2800" b="1" dirty="0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76D2DC1E-4210-4ECB-8A6A-9993E090ABC2}"/>
              </a:ext>
            </a:extLst>
          </p:cNvPr>
          <p:cNvSpPr/>
          <p:nvPr/>
        </p:nvSpPr>
        <p:spPr>
          <a:xfrm>
            <a:off x="5077231" y="3236743"/>
            <a:ext cx="58982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FC3929A-CCCE-436A-8947-6BB93D3839B5}"/>
              </a:ext>
            </a:extLst>
          </p:cNvPr>
          <p:cNvSpPr txBox="1"/>
          <p:nvPr/>
        </p:nvSpPr>
        <p:spPr>
          <a:xfrm>
            <a:off x="5103529" y="4845507"/>
            <a:ext cx="5878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5CD1A528-A410-4CA6-85B7-447FBC6F3CCA}"/>
              </a:ext>
            </a:extLst>
          </p:cNvPr>
          <p:cNvSpPr/>
          <p:nvPr/>
        </p:nvSpPr>
        <p:spPr>
          <a:xfrm>
            <a:off x="4283924" y="4414879"/>
            <a:ext cx="16839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/>
              <a:t>03.</a:t>
            </a:r>
            <a:endParaRPr lang="ko-KR" altLang="en-US" sz="2800" b="1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FD705DBC-F7AA-4BC5-AD5C-BD9A132DCD43}"/>
              </a:ext>
            </a:extLst>
          </p:cNvPr>
          <p:cNvSpPr/>
          <p:nvPr/>
        </p:nvSpPr>
        <p:spPr>
          <a:xfrm>
            <a:off x="5077231" y="4489435"/>
            <a:ext cx="58982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92B4C76-0B4C-41EC-B865-79F1A9D74141}"/>
              </a:ext>
            </a:extLst>
          </p:cNvPr>
          <p:cNvSpPr txBox="1"/>
          <p:nvPr/>
        </p:nvSpPr>
        <p:spPr>
          <a:xfrm>
            <a:off x="239195" y="973908"/>
            <a:ext cx="2077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24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C856D95-FE17-4E6F-AE4C-5F284F501D1C}"/>
              </a:ext>
            </a:extLst>
          </p:cNvPr>
          <p:cNvSpPr txBox="1"/>
          <p:nvPr/>
        </p:nvSpPr>
        <p:spPr>
          <a:xfrm>
            <a:off x="277295" y="1402229"/>
            <a:ext cx="20539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endParaRPr lang="ko-KR" altLang="en-US" sz="1200" b="1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27EFDBFB-301A-4449-8715-32F62AA3EBF2}"/>
              </a:ext>
            </a:extLst>
          </p:cNvPr>
          <p:cNvSpPr txBox="1"/>
          <p:nvPr/>
        </p:nvSpPr>
        <p:spPr>
          <a:xfrm>
            <a:off x="377947" y="903547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B39B12-6C5C-4C22-90B2-A4C49F844A2B}"/>
              </a:ext>
            </a:extLst>
          </p:cNvPr>
          <p:cNvSpPr txBox="1"/>
          <p:nvPr/>
        </p:nvSpPr>
        <p:spPr>
          <a:xfrm>
            <a:off x="377947" y="592337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cs typeface="Arial" panose="020B0604020202020204" pitchFamily="34" charset="0"/>
              </a:rPr>
              <a:t>DEVICE SLIDE</a:t>
            </a:r>
            <a:endParaRPr lang="ko-KR" altLang="en-US" sz="2000" b="1" dirty="0">
              <a:cs typeface="Arial" panose="020B0604020202020204" pitchFamily="34" charset="0"/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D8B86AC0-B64B-4409-9122-0702BCCD83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5828" y="1709256"/>
            <a:ext cx="2418186" cy="4458219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8CA98C80-A48F-47B2-9B4E-009DAE28D1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77814" y="1709256"/>
            <a:ext cx="2418186" cy="445821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FED117C-D026-4BB3-A8F8-9884C5D76664}"/>
              </a:ext>
            </a:extLst>
          </p:cNvPr>
          <p:cNvSpPr txBox="1"/>
          <p:nvPr/>
        </p:nvSpPr>
        <p:spPr>
          <a:xfrm>
            <a:off x="7169077" y="3766818"/>
            <a:ext cx="29983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 err="1"/>
              <a:t>Titile</a:t>
            </a:r>
            <a:r>
              <a:rPr lang="en-US" altLang="ko-KR" sz="2400" dirty="0"/>
              <a:t> text block &amp;</a:t>
            </a:r>
          </a:p>
          <a:p>
            <a:r>
              <a:rPr lang="en-US" altLang="ko-KR" sz="2400" dirty="0"/>
              <a:t>Mobile project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3FF45D1-8D22-4024-8BF0-FFB0CE8C135C}"/>
              </a:ext>
            </a:extLst>
          </p:cNvPr>
          <p:cNvSpPr txBox="1"/>
          <p:nvPr/>
        </p:nvSpPr>
        <p:spPr>
          <a:xfrm>
            <a:off x="7169078" y="4597815"/>
            <a:ext cx="42170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1985F1E1-2F1E-4969-9535-64DFBBD3F2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90FB83D-DE36-4345-B09C-B4C6C8A3262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C0297FA-E402-4018-B37D-5358C96ADC7E}"/>
              </a:ext>
            </a:extLst>
          </p:cNvPr>
          <p:cNvSpPr txBox="1"/>
          <p:nvPr/>
        </p:nvSpPr>
        <p:spPr>
          <a:xfrm>
            <a:off x="377947" y="903547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4C633A-46D3-4E09-B2CF-00ECCA848457}"/>
              </a:ext>
            </a:extLst>
          </p:cNvPr>
          <p:cNvSpPr txBox="1"/>
          <p:nvPr/>
        </p:nvSpPr>
        <p:spPr>
          <a:xfrm>
            <a:off x="377947" y="592337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cs typeface="Arial" panose="020B0604020202020204" pitchFamily="34" charset="0"/>
              </a:rPr>
              <a:t>DEVICE SLIDE</a:t>
            </a:r>
            <a:endParaRPr lang="ko-KR" altLang="en-US" sz="2000" b="1" dirty="0">
              <a:cs typeface="Arial" panose="020B0604020202020204" pitchFamily="34" charset="0"/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27C5CE7E-09C0-49F1-8C1D-4424CCFF62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719226" y="1741486"/>
            <a:ext cx="6151254" cy="418034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32E963D-1423-41B7-BB94-E8D72E76DE99}"/>
              </a:ext>
            </a:extLst>
          </p:cNvPr>
          <p:cNvSpPr txBox="1"/>
          <p:nvPr/>
        </p:nvSpPr>
        <p:spPr>
          <a:xfrm>
            <a:off x="7684620" y="3521171"/>
            <a:ext cx="29983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 err="1"/>
              <a:t>Titile</a:t>
            </a:r>
            <a:r>
              <a:rPr lang="en-US" altLang="ko-KR" sz="2400" dirty="0"/>
              <a:t> text block &amp;</a:t>
            </a:r>
          </a:p>
          <a:p>
            <a:r>
              <a:rPr lang="en-US" altLang="ko-KR" sz="2400" dirty="0"/>
              <a:t>Tablet project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5DF366B-B9FE-4A36-B2A1-0204AF401908}"/>
              </a:ext>
            </a:extLst>
          </p:cNvPr>
          <p:cNvSpPr txBox="1"/>
          <p:nvPr/>
        </p:nvSpPr>
        <p:spPr>
          <a:xfrm>
            <a:off x="7684621" y="4352168"/>
            <a:ext cx="42170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9CE0B08-F8C5-48A9-8E80-3E59D3432B6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BBC4742-18FC-4612-9CF6-9CBD0CA3FD25}"/>
              </a:ext>
            </a:extLst>
          </p:cNvPr>
          <p:cNvSpPr txBox="1"/>
          <p:nvPr/>
        </p:nvSpPr>
        <p:spPr>
          <a:xfrm>
            <a:off x="377947" y="903547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9E97CF-3531-4660-ABEF-A4CCEADB3E28}"/>
              </a:ext>
            </a:extLst>
          </p:cNvPr>
          <p:cNvSpPr txBox="1"/>
          <p:nvPr/>
        </p:nvSpPr>
        <p:spPr>
          <a:xfrm>
            <a:off x="377947" y="592337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cs typeface="Arial" panose="020B0604020202020204" pitchFamily="34" charset="0"/>
              </a:rPr>
              <a:t>DEVICE SLIDE</a:t>
            </a:r>
            <a:endParaRPr lang="ko-KR" altLang="en-US" sz="2000" b="1" dirty="0"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E37248B-BC87-4E55-A88F-6AC4F5A76DF3}"/>
              </a:ext>
            </a:extLst>
          </p:cNvPr>
          <p:cNvSpPr txBox="1"/>
          <p:nvPr/>
        </p:nvSpPr>
        <p:spPr>
          <a:xfrm>
            <a:off x="7684620" y="4083903"/>
            <a:ext cx="29983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 err="1"/>
              <a:t>Titile</a:t>
            </a:r>
            <a:r>
              <a:rPr lang="en-US" altLang="ko-KR" sz="2400" dirty="0"/>
              <a:t> text block &amp;</a:t>
            </a:r>
          </a:p>
          <a:p>
            <a:r>
              <a:rPr lang="en-US" altLang="ko-KR" sz="2400" dirty="0"/>
              <a:t>Desktop project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5FA430-3DA5-4B5B-B092-ECFBC152E504}"/>
              </a:ext>
            </a:extLst>
          </p:cNvPr>
          <p:cNvSpPr txBox="1"/>
          <p:nvPr/>
        </p:nvSpPr>
        <p:spPr>
          <a:xfrm>
            <a:off x="7684621" y="4914900"/>
            <a:ext cx="42170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F606F92A-3059-4A5F-85B5-4A79FF8197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6418" y="1230266"/>
            <a:ext cx="6548308" cy="5418184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05DBB8BF-B7B1-4585-91C8-99E4283B4D7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8978001" y="4023423"/>
            <a:ext cx="712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932995"/>
            <a:ext cx="359760" cy="389572"/>
            <a:chOff x="1437599" y="5564695"/>
            <a:chExt cx="359760" cy="389572"/>
          </a:xfrm>
          <a:solidFill>
            <a:schemeClr val="bg1">
              <a:lumMod val="75000"/>
            </a:schemeClr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932650"/>
            <a:ext cx="295847" cy="394621"/>
            <a:chOff x="5492963" y="3564350"/>
            <a:chExt cx="295847" cy="394621"/>
          </a:xfrm>
          <a:solidFill>
            <a:schemeClr val="bg1">
              <a:lumMod val="75000"/>
            </a:schemeClr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664731"/>
            <a:ext cx="385886" cy="266700"/>
            <a:chOff x="8144247" y="4296431"/>
            <a:chExt cx="385886" cy="266700"/>
          </a:xfrm>
          <a:solidFill>
            <a:schemeClr val="bg1">
              <a:lumMod val="75000"/>
            </a:schemeClr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3268376"/>
            <a:ext cx="390525" cy="387573"/>
            <a:chOff x="1425407" y="2900076"/>
            <a:chExt cx="390525" cy="387573"/>
          </a:xfrm>
          <a:solidFill>
            <a:schemeClr val="bg1">
              <a:lumMod val="75000"/>
            </a:schemeClr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938305"/>
            <a:ext cx="328636" cy="392335"/>
            <a:chOff x="3471568" y="1570005"/>
            <a:chExt cx="328636" cy="392335"/>
          </a:xfrm>
          <a:solidFill>
            <a:schemeClr val="bg1">
              <a:lumMod val="75000"/>
            </a:schemeClr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935543"/>
            <a:ext cx="390525" cy="388882"/>
            <a:chOff x="4108917" y="1567243"/>
            <a:chExt cx="390525" cy="388882"/>
          </a:xfrm>
          <a:solidFill>
            <a:schemeClr val="bg1">
              <a:lumMod val="75000"/>
            </a:schemeClr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1289272"/>
            <a:ext cx="352425" cy="348996"/>
            <a:chOff x="6142854" y="920972"/>
            <a:chExt cx="352425" cy="348996"/>
          </a:xfrm>
          <a:solidFill>
            <a:schemeClr val="bg1">
              <a:lumMod val="75000"/>
            </a:schemeClr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913659"/>
            <a:ext cx="333375" cy="392811"/>
            <a:chOff x="779125" y="5545359"/>
            <a:chExt cx="333375" cy="392811"/>
          </a:xfrm>
          <a:solidFill>
            <a:schemeClr val="bg1">
              <a:lumMod val="75000"/>
            </a:schemeClr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1261268"/>
            <a:ext cx="311085" cy="394145"/>
            <a:chOff x="8177108" y="892968"/>
            <a:chExt cx="311085" cy="394145"/>
          </a:xfrm>
          <a:solidFill>
            <a:schemeClr val="bg1">
              <a:lumMod val="75000"/>
            </a:schemeClr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929637"/>
            <a:ext cx="390525" cy="390525"/>
            <a:chOff x="2096274" y="1561337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9307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916088"/>
            <a:ext cx="369263" cy="392287"/>
            <a:chOff x="7476375" y="5547788"/>
            <a:chExt cx="369263" cy="392287"/>
          </a:xfrm>
          <a:solidFill>
            <a:schemeClr val="bg1">
              <a:lumMod val="75000"/>
            </a:schemeClr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597400"/>
            <a:ext cx="390525" cy="392832"/>
            <a:chOff x="2097205" y="4229100"/>
            <a:chExt cx="390525" cy="392832"/>
          </a:xfrm>
          <a:solidFill>
            <a:schemeClr val="bg1">
              <a:lumMod val="75000"/>
            </a:schemeClr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3270662"/>
            <a:ext cx="390525" cy="390525"/>
            <a:chOff x="746465" y="2902362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1270412"/>
            <a:ext cx="295846" cy="390525"/>
            <a:chOff x="1464746" y="902112"/>
            <a:chExt cx="295846" cy="390525"/>
          </a:xfrm>
          <a:solidFill>
            <a:schemeClr val="bg1">
              <a:lumMod val="75000"/>
            </a:schemeClr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979799"/>
            <a:ext cx="390525" cy="302323"/>
            <a:chOff x="4105742" y="3611499"/>
            <a:chExt cx="390525" cy="302323"/>
          </a:xfrm>
          <a:solidFill>
            <a:schemeClr val="bg1">
              <a:lumMod val="75000"/>
            </a:schemeClr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599876"/>
            <a:ext cx="385103" cy="381000"/>
            <a:chOff x="5456094" y="4231576"/>
            <a:chExt cx="385103" cy="381000"/>
          </a:xfrm>
          <a:solidFill>
            <a:schemeClr val="bg1">
              <a:lumMod val="75000"/>
            </a:schemeClr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6117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1270984"/>
            <a:ext cx="391097" cy="391001"/>
            <a:chOff x="2765670" y="902684"/>
            <a:chExt cx="391097" cy="391001"/>
          </a:xfrm>
          <a:solidFill>
            <a:schemeClr val="bg1">
              <a:lumMod val="75000"/>
            </a:schemeClr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931754"/>
            <a:ext cx="392525" cy="392558"/>
            <a:chOff x="5453435" y="1563454"/>
            <a:chExt cx="392525" cy="392558"/>
          </a:xfrm>
          <a:solidFill>
            <a:schemeClr val="bg1">
              <a:lumMod val="75000"/>
            </a:schemeClr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1270698"/>
            <a:ext cx="295275" cy="393763"/>
            <a:chOff x="3471472" y="902398"/>
            <a:chExt cx="295275" cy="393763"/>
          </a:xfrm>
          <a:solidFill>
            <a:schemeClr val="bg1">
              <a:lumMod val="75000"/>
            </a:schemeClr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932971"/>
            <a:ext cx="390525" cy="388620"/>
            <a:chOff x="4784283" y="1564671"/>
            <a:chExt cx="390525" cy="388620"/>
          </a:xfrm>
          <a:solidFill>
            <a:schemeClr val="bg1">
              <a:lumMod val="75000"/>
            </a:schemeClr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32670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3269329"/>
            <a:ext cx="390525" cy="390525"/>
            <a:chOff x="3433087" y="2901029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1271841"/>
            <a:ext cx="393001" cy="393001"/>
            <a:chOff x="4784494" y="903541"/>
            <a:chExt cx="393001" cy="393001"/>
          </a:xfrm>
          <a:solidFill>
            <a:schemeClr val="bg1">
              <a:lumMod val="75000"/>
            </a:schemeClr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648108"/>
            <a:ext cx="392238" cy="294704"/>
            <a:chOff x="5449053" y="2279808"/>
            <a:chExt cx="392238" cy="294704"/>
          </a:xfrm>
          <a:solidFill>
            <a:schemeClr val="bg1">
              <a:lumMod val="75000"/>
            </a:schemeClr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604150"/>
            <a:ext cx="390763" cy="388476"/>
            <a:chOff x="8137437" y="2235850"/>
            <a:chExt cx="390763" cy="388476"/>
          </a:xfrm>
          <a:solidFill>
            <a:schemeClr val="bg1">
              <a:lumMod val="75000"/>
            </a:schemeClr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1291748"/>
            <a:ext cx="388240" cy="340043"/>
            <a:chOff x="5451148" y="923448"/>
            <a:chExt cx="388240" cy="340043"/>
          </a:xfrm>
          <a:solidFill>
            <a:schemeClr val="bg1">
              <a:lumMod val="75000"/>
            </a:schemeClr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9365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1270317"/>
            <a:ext cx="388715" cy="388239"/>
            <a:chOff x="2090919" y="902017"/>
            <a:chExt cx="388715" cy="388239"/>
          </a:xfrm>
          <a:solidFill>
            <a:schemeClr val="bg1">
              <a:lumMod val="75000"/>
            </a:schemeClr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603299"/>
            <a:ext cx="392145" cy="392071"/>
            <a:chOff x="753888" y="4234999"/>
            <a:chExt cx="392145" cy="392071"/>
          </a:xfrm>
          <a:solidFill>
            <a:schemeClr val="bg1">
              <a:lumMod val="75000"/>
            </a:schemeClr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928685"/>
            <a:ext cx="376198" cy="385905"/>
            <a:chOff x="2772242" y="1560385"/>
            <a:chExt cx="376198" cy="385905"/>
          </a:xfrm>
          <a:solidFill>
            <a:schemeClr val="bg1">
              <a:lumMod val="75000"/>
            </a:schemeClr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603912"/>
            <a:ext cx="390240" cy="374047"/>
            <a:chOff x="6793030" y="2235612"/>
            <a:chExt cx="390240" cy="374047"/>
          </a:xfrm>
          <a:solidFill>
            <a:schemeClr val="bg1">
              <a:lumMod val="75000"/>
            </a:schemeClr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959379"/>
            <a:ext cx="387573" cy="336233"/>
            <a:chOff x="2096443" y="5591079"/>
            <a:chExt cx="387573" cy="336233"/>
          </a:xfrm>
          <a:solidFill>
            <a:schemeClr val="bg1">
              <a:lumMod val="75000"/>
            </a:schemeClr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932852"/>
            <a:ext cx="385858" cy="387539"/>
            <a:chOff x="4778207" y="5564552"/>
            <a:chExt cx="385858" cy="387539"/>
          </a:xfrm>
          <a:solidFill>
            <a:schemeClr val="bg1">
              <a:lumMod val="75000"/>
            </a:schemeClr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958736"/>
            <a:ext cx="390621" cy="347425"/>
            <a:chOff x="8134150" y="1590436"/>
            <a:chExt cx="390621" cy="347425"/>
          </a:xfrm>
          <a:solidFill>
            <a:schemeClr val="bg1">
              <a:lumMod val="75000"/>
            </a:schemeClr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988026"/>
            <a:ext cx="366903" cy="278130"/>
            <a:chOff x="6131424" y="1619726"/>
            <a:chExt cx="366903" cy="278130"/>
          </a:xfrm>
          <a:solidFill>
            <a:schemeClr val="bg1">
              <a:lumMod val="75000"/>
            </a:schemeClr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5266340"/>
            <a:ext cx="389322" cy="389222"/>
            <a:chOff x="756752" y="4898040"/>
            <a:chExt cx="389322" cy="389222"/>
          </a:xfrm>
          <a:solidFill>
            <a:schemeClr val="bg1">
              <a:lumMod val="75000"/>
            </a:schemeClr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598674"/>
            <a:ext cx="393411" cy="390905"/>
            <a:chOff x="6124918" y="2230374"/>
            <a:chExt cx="393411" cy="390905"/>
          </a:xfrm>
          <a:solidFill>
            <a:schemeClr val="bg1">
              <a:lumMod val="75000"/>
            </a:schemeClr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932900"/>
            <a:ext cx="391954" cy="388715"/>
            <a:chOff x="3432515" y="5564600"/>
            <a:chExt cx="391954" cy="388715"/>
          </a:xfrm>
          <a:solidFill>
            <a:schemeClr val="bg1">
              <a:lumMod val="75000"/>
            </a:schemeClr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932421"/>
            <a:ext cx="391763" cy="388813"/>
            <a:chOff x="4105552" y="5564121"/>
            <a:chExt cx="391763" cy="388813"/>
          </a:xfrm>
          <a:solidFill>
            <a:schemeClr val="bg1">
              <a:lumMod val="75000"/>
            </a:schemeClr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3269567"/>
            <a:ext cx="391764" cy="392454"/>
            <a:chOff x="7463209" y="2901267"/>
            <a:chExt cx="391764" cy="392454"/>
          </a:xfrm>
          <a:solidFill>
            <a:schemeClr val="bg1">
              <a:lumMod val="75000"/>
            </a:schemeClr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5264728"/>
            <a:ext cx="390525" cy="390525"/>
            <a:chOff x="7461714" y="489642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932900"/>
            <a:ext cx="392240" cy="392239"/>
            <a:chOff x="2759669" y="5564600"/>
            <a:chExt cx="392240" cy="392239"/>
          </a:xfrm>
          <a:solidFill>
            <a:schemeClr val="bg1">
              <a:lumMod val="75000"/>
            </a:schemeClr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5265483"/>
            <a:ext cx="386334" cy="391287"/>
            <a:chOff x="2097205" y="4897183"/>
            <a:chExt cx="386334" cy="391287"/>
          </a:xfrm>
          <a:solidFill>
            <a:schemeClr val="bg1">
              <a:lumMod val="75000"/>
            </a:schemeClr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603055"/>
            <a:ext cx="392990" cy="382429"/>
            <a:chOff x="3432622" y="2234755"/>
            <a:chExt cx="392990" cy="382429"/>
          </a:xfrm>
          <a:solidFill>
            <a:schemeClr val="bg1">
              <a:lumMod val="75000"/>
            </a:schemeClr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5263864"/>
            <a:ext cx="386334" cy="391382"/>
            <a:chOff x="2767384" y="4895564"/>
            <a:chExt cx="386334" cy="391382"/>
          </a:xfrm>
          <a:solidFill>
            <a:schemeClr val="bg1">
              <a:lumMod val="75000"/>
            </a:schemeClr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932977"/>
            <a:ext cx="392240" cy="386638"/>
            <a:chOff x="5451265" y="5564677"/>
            <a:chExt cx="392240" cy="386638"/>
          </a:xfrm>
          <a:solidFill>
            <a:schemeClr val="bg1">
              <a:lumMod val="75000"/>
            </a:schemeClr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5266052"/>
            <a:ext cx="389237" cy="389222"/>
            <a:chOff x="1427026" y="4897752"/>
            <a:chExt cx="389237" cy="389222"/>
          </a:xfrm>
          <a:solidFill>
            <a:schemeClr val="bg1">
              <a:lumMod val="75000"/>
            </a:schemeClr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1265364"/>
            <a:ext cx="346424" cy="390525"/>
            <a:chOff x="773707" y="897064"/>
            <a:chExt cx="346424" cy="390525"/>
          </a:xfrm>
          <a:solidFill>
            <a:schemeClr val="bg1">
              <a:lumMod val="75000"/>
            </a:schemeClr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1272031"/>
            <a:ext cx="389763" cy="391478"/>
            <a:chOff x="6796841" y="903731"/>
            <a:chExt cx="389763" cy="391478"/>
          </a:xfrm>
          <a:solidFill>
            <a:schemeClr val="bg1">
              <a:lumMod val="75000"/>
            </a:schemeClr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3267543"/>
            <a:ext cx="392389" cy="386748"/>
            <a:chOff x="5446410" y="2899243"/>
            <a:chExt cx="392389" cy="386748"/>
          </a:xfrm>
          <a:solidFill>
            <a:schemeClr val="bg1">
              <a:lumMod val="75000"/>
            </a:schemeClr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3271805"/>
            <a:ext cx="392049" cy="391668"/>
            <a:chOff x="4775445" y="2903505"/>
            <a:chExt cx="392049" cy="391668"/>
          </a:xfrm>
          <a:solidFill>
            <a:schemeClr val="bg1">
              <a:lumMod val="75000"/>
            </a:schemeClr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938746"/>
            <a:ext cx="323850" cy="385477"/>
            <a:chOff x="2126923" y="3570446"/>
            <a:chExt cx="323850" cy="385477"/>
          </a:xfrm>
          <a:solidFill>
            <a:schemeClr val="bg1">
              <a:lumMod val="75000"/>
            </a:schemeClr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5272817"/>
            <a:ext cx="386334" cy="391287"/>
            <a:chOff x="3437563" y="4904517"/>
            <a:chExt cx="386334" cy="391287"/>
          </a:xfrm>
          <a:solidFill>
            <a:schemeClr val="bg1">
              <a:lumMod val="75000"/>
            </a:schemeClr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957858"/>
            <a:ext cx="390525" cy="342900"/>
            <a:chOff x="4788304" y="3589558"/>
            <a:chExt cx="390525" cy="342900"/>
          </a:xfrm>
          <a:solidFill>
            <a:schemeClr val="bg1">
              <a:lumMod val="75000"/>
            </a:schemeClr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9321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5248433"/>
            <a:ext cx="397267" cy="431007"/>
            <a:chOff x="6792003" y="4880133"/>
            <a:chExt cx="397267" cy="431007"/>
          </a:xfrm>
          <a:solidFill>
            <a:schemeClr val="bg1">
              <a:lumMod val="75000"/>
            </a:schemeClr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6059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598483"/>
            <a:ext cx="209550" cy="394335"/>
            <a:chOff x="841811" y="2230183"/>
            <a:chExt cx="209550" cy="394335"/>
          </a:xfrm>
          <a:solidFill>
            <a:schemeClr val="bg1">
              <a:lumMod val="75000"/>
            </a:schemeClr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52662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955837"/>
            <a:ext cx="386624" cy="340381"/>
            <a:chOff x="8134139" y="5587537"/>
            <a:chExt cx="386624" cy="340381"/>
          </a:xfrm>
          <a:solidFill>
            <a:schemeClr val="bg1">
              <a:lumMod val="75000"/>
            </a:schemeClr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1265419"/>
            <a:ext cx="296037" cy="392946"/>
            <a:chOff x="7512549" y="897119"/>
            <a:chExt cx="296037" cy="392946"/>
          </a:xfrm>
          <a:solidFill>
            <a:schemeClr val="bg1">
              <a:lumMod val="75000"/>
            </a:schemeClr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601400"/>
            <a:ext cx="366045" cy="390525"/>
            <a:chOff x="6810938" y="4233100"/>
            <a:chExt cx="366045" cy="390525"/>
          </a:xfrm>
          <a:solidFill>
            <a:schemeClr val="bg1">
              <a:lumMod val="75000"/>
            </a:schemeClr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596483"/>
            <a:ext cx="219171" cy="389096"/>
            <a:chOff x="2185121" y="2228183"/>
            <a:chExt cx="219171" cy="389096"/>
          </a:xfrm>
          <a:solidFill>
            <a:schemeClr val="bg1">
              <a:lumMod val="75000"/>
            </a:schemeClr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961034"/>
            <a:ext cx="390620" cy="333375"/>
            <a:chOff x="6126185" y="3592734"/>
            <a:chExt cx="390620" cy="333375"/>
          </a:xfrm>
          <a:solidFill>
            <a:schemeClr val="bg1">
              <a:lumMod val="75000"/>
            </a:schemeClr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3266376"/>
            <a:ext cx="390525" cy="387572"/>
            <a:chOff x="2092062" y="2898076"/>
            <a:chExt cx="390525" cy="387572"/>
          </a:xfrm>
          <a:solidFill>
            <a:schemeClr val="bg1">
              <a:lumMod val="75000"/>
            </a:schemeClr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947343"/>
            <a:ext cx="390525" cy="373641"/>
            <a:chOff x="6797698" y="3579043"/>
            <a:chExt cx="390525" cy="373641"/>
          </a:xfrm>
          <a:solidFill>
            <a:schemeClr val="bg1">
              <a:lumMod val="75000"/>
            </a:schemeClr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934650"/>
            <a:ext cx="390525" cy="390525"/>
            <a:chOff x="7463400" y="3566350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934269"/>
            <a:ext cx="276225" cy="390525"/>
            <a:chOff x="1474080" y="3565969"/>
            <a:chExt cx="276225" cy="390525"/>
          </a:xfrm>
          <a:solidFill>
            <a:schemeClr val="bg1">
              <a:lumMod val="75000"/>
            </a:schemeClr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936460"/>
            <a:ext cx="342900" cy="390525"/>
            <a:chOff x="2788170" y="3568160"/>
            <a:chExt cx="342900" cy="390525"/>
          </a:xfrm>
          <a:solidFill>
            <a:schemeClr val="bg1">
              <a:lumMod val="75000"/>
            </a:schemeClr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934650"/>
            <a:ext cx="394621" cy="394240"/>
            <a:chOff x="8141675" y="3566350"/>
            <a:chExt cx="394621" cy="394240"/>
          </a:xfrm>
          <a:solidFill>
            <a:schemeClr val="bg1">
              <a:lumMod val="75000"/>
            </a:schemeClr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1269650"/>
            <a:ext cx="388524" cy="388239"/>
            <a:chOff x="4111648" y="901350"/>
            <a:chExt cx="388524" cy="388239"/>
          </a:xfrm>
          <a:solidFill>
            <a:schemeClr val="bg1">
              <a:lumMod val="75000"/>
            </a:schemeClr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930897"/>
            <a:ext cx="390525" cy="390525"/>
            <a:chOff x="752656" y="1562597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5251100"/>
            <a:ext cx="333375" cy="424244"/>
            <a:chOff x="5480564" y="4882800"/>
            <a:chExt cx="333375" cy="424244"/>
          </a:xfrm>
          <a:solidFill>
            <a:schemeClr val="bg1">
              <a:lumMod val="75000"/>
            </a:schemeClr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625117"/>
            <a:ext cx="386098" cy="335480"/>
            <a:chOff x="3440707" y="4256817"/>
            <a:chExt cx="386098" cy="335480"/>
          </a:xfrm>
          <a:solidFill>
            <a:schemeClr val="bg1">
              <a:lumMod val="75000"/>
            </a:schemeClr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3264471"/>
            <a:ext cx="390239" cy="394525"/>
            <a:chOff x="8135484" y="2896171"/>
            <a:chExt cx="390239" cy="394525"/>
          </a:xfrm>
          <a:solidFill>
            <a:schemeClr val="bg1">
              <a:lumMod val="75000"/>
            </a:schemeClr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5253291"/>
            <a:ext cx="323850" cy="424243"/>
            <a:chOff x="6158094" y="4884991"/>
            <a:chExt cx="323850" cy="424243"/>
          </a:xfrm>
          <a:solidFill>
            <a:schemeClr val="bg1">
              <a:lumMod val="75000"/>
            </a:schemeClr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611723"/>
            <a:ext cx="390525" cy="364617"/>
            <a:chOff x="2765098" y="2243423"/>
            <a:chExt cx="390525" cy="364617"/>
          </a:xfrm>
          <a:solidFill>
            <a:schemeClr val="bg1">
              <a:lumMod val="75000"/>
            </a:schemeClr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609484"/>
            <a:ext cx="389716" cy="380715"/>
            <a:chOff x="7463066" y="2241184"/>
            <a:chExt cx="389716" cy="380715"/>
          </a:xfrm>
          <a:solidFill>
            <a:schemeClr val="bg1">
              <a:lumMod val="75000"/>
            </a:schemeClr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32698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32680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958141"/>
            <a:ext cx="390525" cy="343947"/>
            <a:chOff x="6798957" y="5589841"/>
            <a:chExt cx="390525" cy="343947"/>
          </a:xfrm>
          <a:solidFill>
            <a:schemeClr val="bg1">
              <a:lumMod val="75000"/>
            </a:schemeClr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603436"/>
            <a:ext cx="247650" cy="392049"/>
            <a:chOff x="1496845" y="2235136"/>
            <a:chExt cx="247650" cy="392049"/>
          </a:xfrm>
          <a:solidFill>
            <a:schemeClr val="bg1">
              <a:lumMod val="75000"/>
            </a:schemeClr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606639"/>
            <a:ext cx="323850" cy="389466"/>
            <a:chOff x="2800745" y="4238339"/>
            <a:chExt cx="323850" cy="389466"/>
          </a:xfrm>
          <a:solidFill>
            <a:schemeClr val="bg1">
              <a:lumMod val="75000"/>
            </a:schemeClr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6050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626697"/>
            <a:ext cx="394532" cy="342900"/>
            <a:chOff x="4106409" y="2258397"/>
            <a:chExt cx="394532" cy="342900"/>
          </a:xfrm>
          <a:solidFill>
            <a:schemeClr val="bg1">
              <a:lumMod val="75000"/>
            </a:schemeClr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3268567"/>
            <a:ext cx="390620" cy="387667"/>
            <a:chOff x="2769004" y="2900267"/>
            <a:chExt cx="390620" cy="387667"/>
          </a:xfrm>
          <a:solidFill>
            <a:schemeClr val="bg1">
              <a:lumMod val="75000"/>
            </a:schemeClr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954151"/>
            <a:ext cx="343756" cy="351021"/>
            <a:chOff x="6819320" y="1585851"/>
            <a:chExt cx="343756" cy="351021"/>
          </a:xfrm>
          <a:solidFill>
            <a:schemeClr val="bg1">
              <a:lumMod val="75000"/>
            </a:schemeClr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625520"/>
            <a:ext cx="390525" cy="341354"/>
            <a:chOff x="1425598" y="4257220"/>
            <a:chExt cx="390525" cy="341354"/>
          </a:xfrm>
          <a:solidFill>
            <a:schemeClr val="bg1">
              <a:lumMod val="75000"/>
            </a:schemeClr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5265292"/>
            <a:ext cx="394132" cy="389001"/>
            <a:chOff x="4107647" y="4896992"/>
            <a:chExt cx="394132" cy="389001"/>
          </a:xfrm>
          <a:solidFill>
            <a:schemeClr val="bg1">
              <a:lumMod val="75000"/>
            </a:schemeClr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9457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552632"/>
            <a:ext cx="371475" cy="481012"/>
            <a:chOff x="4123320" y="4184332"/>
            <a:chExt cx="371475" cy="481012"/>
          </a:xfrm>
          <a:solidFill>
            <a:schemeClr val="bg1">
              <a:lumMod val="75000"/>
            </a:schemeClr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5269960"/>
            <a:ext cx="389321" cy="389244"/>
            <a:chOff x="4778017" y="4901660"/>
            <a:chExt cx="389321" cy="389244"/>
          </a:xfrm>
          <a:solidFill>
            <a:schemeClr val="bg1">
              <a:lumMod val="75000"/>
            </a:schemeClr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601591"/>
            <a:ext cx="342067" cy="392430"/>
            <a:chOff x="7484331" y="4233291"/>
            <a:chExt cx="342067" cy="392430"/>
          </a:xfrm>
          <a:solidFill>
            <a:schemeClr val="bg1">
              <a:lumMod val="75000"/>
            </a:schemeClr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936746"/>
            <a:ext cx="386824" cy="386143"/>
            <a:chOff x="3437087" y="3568446"/>
            <a:chExt cx="386824" cy="386143"/>
          </a:xfrm>
          <a:solidFill>
            <a:schemeClr val="bg1">
              <a:lumMod val="75000"/>
            </a:schemeClr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6074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939472"/>
            <a:ext cx="342900" cy="390525"/>
            <a:chOff x="6830083" y="5571172"/>
            <a:chExt cx="342900" cy="390525"/>
          </a:xfrm>
          <a:solidFill>
            <a:schemeClr val="bg1">
              <a:lumMod val="75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3273996"/>
            <a:ext cx="390525" cy="390525"/>
            <a:chOff x="1458840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52718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920422"/>
            <a:ext cx="391763" cy="390525"/>
            <a:chOff x="4152034" y="5552122"/>
            <a:chExt cx="391763" cy="390525"/>
          </a:xfrm>
          <a:solidFill>
            <a:schemeClr val="bg1">
              <a:lumMod val="75000"/>
            </a:schemeClr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52719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1261268"/>
            <a:ext cx="295275" cy="390525"/>
            <a:chOff x="1486558" y="892968"/>
            <a:chExt cx="295275" cy="390525"/>
          </a:xfrm>
          <a:solidFill>
            <a:schemeClr val="bg1">
              <a:lumMod val="75000"/>
            </a:schemeClr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9577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920446"/>
            <a:ext cx="387211" cy="371284"/>
            <a:chOff x="2771338" y="5552146"/>
            <a:chExt cx="387211" cy="371284"/>
          </a:xfrm>
          <a:solidFill>
            <a:schemeClr val="bg1">
              <a:lumMod val="75000"/>
            </a:schemeClr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920517"/>
            <a:ext cx="385286" cy="391669"/>
            <a:chOff x="3451851" y="5552217"/>
            <a:chExt cx="385286" cy="391669"/>
          </a:xfrm>
          <a:solidFill>
            <a:schemeClr val="bg1">
              <a:lumMod val="75000"/>
            </a:schemeClr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5271960"/>
            <a:ext cx="390525" cy="390525"/>
            <a:chOff x="7492070" y="4903660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3273996"/>
            <a:ext cx="390525" cy="390525"/>
            <a:chOff x="2779291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1261218"/>
            <a:ext cx="390525" cy="390525"/>
            <a:chOff x="3448898" y="89291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929792"/>
            <a:ext cx="390525" cy="381000"/>
            <a:chOff x="4116315" y="3561492"/>
            <a:chExt cx="390525" cy="381000"/>
          </a:xfrm>
          <a:solidFill>
            <a:schemeClr val="bg1">
              <a:lumMod val="75000"/>
            </a:schemeClr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1280376"/>
            <a:ext cx="383879" cy="390525"/>
            <a:chOff x="7483688" y="912076"/>
            <a:chExt cx="383879" cy="390525"/>
          </a:xfrm>
          <a:solidFill>
            <a:schemeClr val="bg1">
              <a:lumMod val="75000"/>
            </a:schemeClr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598769"/>
            <a:ext cx="390525" cy="361950"/>
            <a:chOff x="8143771" y="2230469"/>
            <a:chExt cx="390525" cy="361950"/>
          </a:xfrm>
          <a:solidFill>
            <a:schemeClr val="bg1">
              <a:lumMod val="75000"/>
            </a:schemeClr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625058"/>
            <a:ext cx="390525" cy="342900"/>
            <a:chOff x="7470734" y="2256758"/>
            <a:chExt cx="390525" cy="342900"/>
          </a:xfrm>
          <a:solidFill>
            <a:schemeClr val="bg1">
              <a:lumMod val="75000"/>
            </a:schemeClr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9196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919636"/>
            <a:ext cx="390525" cy="390525"/>
            <a:chOff x="8162630" y="155133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9197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9196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977572"/>
            <a:ext cx="323850" cy="323850"/>
            <a:chOff x="7523884" y="5609272"/>
            <a:chExt cx="323850" cy="323850"/>
          </a:xfrm>
          <a:solidFill>
            <a:schemeClr val="bg1">
              <a:lumMod val="75000"/>
            </a:schemeClr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659443"/>
            <a:ext cx="390525" cy="352425"/>
            <a:chOff x="4790113" y="2291143"/>
            <a:chExt cx="390525" cy="352425"/>
          </a:xfrm>
          <a:solidFill>
            <a:schemeClr val="bg1">
              <a:lumMod val="75000"/>
            </a:schemeClr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5764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1261268"/>
            <a:ext cx="390525" cy="390525"/>
            <a:chOff x="2801293" y="89296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585720"/>
            <a:ext cx="388048" cy="391784"/>
            <a:chOff x="5449339" y="2217420"/>
            <a:chExt cx="388048" cy="391784"/>
          </a:xfrm>
          <a:solidFill>
            <a:schemeClr val="bg1">
              <a:lumMod val="75000"/>
            </a:schemeClr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1261268"/>
            <a:ext cx="390525" cy="390525"/>
            <a:chOff x="797519" y="89296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967892"/>
            <a:ext cx="390525" cy="266700"/>
            <a:chOff x="7493118" y="3599592"/>
            <a:chExt cx="390525" cy="266700"/>
          </a:xfrm>
          <a:solidFill>
            <a:schemeClr val="bg1">
              <a:lumMod val="75000"/>
            </a:schemeClr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3273996"/>
            <a:ext cx="390525" cy="361950"/>
            <a:chOff x="769421" y="2905696"/>
            <a:chExt cx="390525" cy="361950"/>
          </a:xfrm>
          <a:solidFill>
            <a:schemeClr val="bg1">
              <a:lumMod val="75000"/>
            </a:schemeClr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597400"/>
            <a:ext cx="339566" cy="385572"/>
            <a:chOff x="7498452" y="4229100"/>
            <a:chExt cx="339566" cy="385572"/>
          </a:xfrm>
          <a:solidFill>
            <a:schemeClr val="bg1">
              <a:lumMod val="75000"/>
            </a:schemeClr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5271960"/>
            <a:ext cx="389131" cy="388644"/>
            <a:chOff x="824094" y="4903660"/>
            <a:chExt cx="389131" cy="388644"/>
          </a:xfrm>
          <a:solidFill>
            <a:schemeClr val="bg1">
              <a:lumMod val="75000"/>
            </a:schemeClr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929792"/>
            <a:ext cx="295275" cy="390525"/>
            <a:chOff x="2136830" y="3561492"/>
            <a:chExt cx="295275" cy="390525"/>
          </a:xfrm>
          <a:solidFill>
            <a:schemeClr val="bg1">
              <a:lumMod val="75000"/>
            </a:schemeClr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920327"/>
            <a:ext cx="247650" cy="392756"/>
            <a:chOff x="6202541" y="5552027"/>
            <a:chExt cx="247650" cy="392756"/>
          </a:xfrm>
          <a:solidFill>
            <a:schemeClr val="bg1">
              <a:lumMod val="75000"/>
            </a:schemeClr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929888"/>
            <a:ext cx="390525" cy="390525"/>
            <a:chOff x="6834179" y="356158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929889"/>
            <a:ext cx="290789" cy="390525"/>
            <a:chOff x="3506630" y="3561589"/>
            <a:chExt cx="290789" cy="390525"/>
          </a:xfrm>
          <a:solidFill>
            <a:schemeClr val="bg1">
              <a:lumMod val="75000"/>
            </a:schemeClr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9394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9387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9387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53100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9204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939496"/>
            <a:ext cx="390525" cy="390525"/>
            <a:chOff x="8143534" y="55711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967988"/>
            <a:ext cx="390525" cy="295275"/>
            <a:chOff x="5483724" y="3599688"/>
            <a:chExt cx="390525" cy="295275"/>
          </a:xfrm>
          <a:solidFill>
            <a:schemeClr val="bg1">
              <a:lumMod val="75000"/>
            </a:schemeClr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948938"/>
            <a:ext cx="390525" cy="333375"/>
            <a:chOff x="4795162" y="3580638"/>
            <a:chExt cx="390525" cy="333375"/>
          </a:xfrm>
          <a:solidFill>
            <a:schemeClr val="bg1">
              <a:lumMod val="75000"/>
            </a:schemeClr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9394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9298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602103"/>
            <a:ext cx="342900" cy="390525"/>
            <a:chOff x="6855705" y="2233803"/>
            <a:chExt cx="342900" cy="390525"/>
          </a:xfrm>
          <a:solidFill>
            <a:schemeClr val="bg1">
              <a:lumMod val="75000"/>
            </a:schemeClr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929808"/>
            <a:ext cx="390525" cy="342900"/>
            <a:chOff x="6119423" y="3561508"/>
            <a:chExt cx="390525" cy="342900"/>
          </a:xfrm>
          <a:solidFill>
            <a:schemeClr val="bg1">
              <a:lumMod val="75000"/>
            </a:schemeClr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5271960"/>
            <a:ext cx="285750" cy="390525"/>
            <a:chOff x="6852886" y="4903660"/>
            <a:chExt cx="285750" cy="390525"/>
          </a:xfrm>
          <a:solidFill>
            <a:schemeClr val="bg1">
              <a:lumMod val="75000"/>
            </a:schemeClr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1299368"/>
            <a:ext cx="384048" cy="298228"/>
            <a:chOff x="4112600" y="931068"/>
            <a:chExt cx="384048" cy="298228"/>
          </a:xfrm>
          <a:solidFill>
            <a:schemeClr val="bg1">
              <a:lumMod val="75000"/>
            </a:schemeClr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6310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1261254"/>
            <a:ext cx="266700" cy="392901"/>
            <a:chOff x="8210350" y="892954"/>
            <a:chExt cx="266700" cy="392901"/>
          </a:xfrm>
          <a:solidFill>
            <a:schemeClr val="bg1">
              <a:lumMod val="75000"/>
            </a:schemeClr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592578"/>
            <a:ext cx="228600" cy="390525"/>
            <a:chOff x="844382" y="2224278"/>
            <a:chExt cx="228600" cy="390525"/>
          </a:xfrm>
          <a:solidFill>
            <a:schemeClr val="bg1">
              <a:lumMod val="75000"/>
            </a:schemeClr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5310060"/>
            <a:ext cx="390525" cy="266700"/>
            <a:chOff x="8143580" y="4941760"/>
            <a:chExt cx="390525" cy="266700"/>
          </a:xfrm>
          <a:solidFill>
            <a:schemeClr val="bg1">
              <a:lumMod val="75000"/>
            </a:schemeClr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5271960"/>
            <a:ext cx="390525" cy="390525"/>
            <a:chOff x="3462424" y="4903660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1261268"/>
            <a:ext cx="295275" cy="390525"/>
            <a:chOff x="2161595" y="892968"/>
            <a:chExt cx="295275" cy="390525"/>
          </a:xfrm>
          <a:solidFill>
            <a:schemeClr val="bg1">
              <a:lumMod val="75000"/>
            </a:schemeClr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653121"/>
            <a:ext cx="364522" cy="390525"/>
            <a:chOff x="6823891" y="4284821"/>
            <a:chExt cx="364522" cy="390525"/>
          </a:xfrm>
          <a:solidFill>
            <a:schemeClr val="bg1">
              <a:lumMod val="75000"/>
            </a:schemeClr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929888"/>
            <a:ext cx="342900" cy="390525"/>
            <a:chOff x="1460078" y="3561588"/>
            <a:chExt cx="342900" cy="390525"/>
          </a:xfrm>
          <a:solidFill>
            <a:schemeClr val="bg1">
              <a:lumMod val="75000"/>
            </a:schemeClr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929888"/>
            <a:ext cx="276225" cy="390525"/>
            <a:chOff x="832381" y="3561588"/>
            <a:chExt cx="276225" cy="390525"/>
          </a:xfrm>
          <a:solidFill>
            <a:schemeClr val="bg1">
              <a:lumMod val="75000"/>
            </a:schemeClr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920443"/>
            <a:ext cx="390525" cy="357734"/>
            <a:chOff x="4791733" y="5552143"/>
            <a:chExt cx="390525" cy="357734"/>
          </a:xfrm>
          <a:solidFill>
            <a:schemeClr val="bg1">
              <a:lumMod val="75000"/>
            </a:schemeClr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1261268"/>
            <a:ext cx="390525" cy="390525"/>
            <a:chOff x="4784589" y="89296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938686"/>
            <a:ext cx="390525" cy="390525"/>
            <a:chOff x="2112922" y="157038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546726"/>
            <a:ext cx="371475" cy="388457"/>
            <a:chOff x="2139433" y="4178426"/>
            <a:chExt cx="371475" cy="388457"/>
          </a:xfrm>
          <a:solidFill>
            <a:schemeClr val="bg1">
              <a:lumMod val="75000"/>
            </a:schemeClr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6568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597340"/>
            <a:ext cx="390525" cy="390525"/>
            <a:chOff x="4144033" y="2229040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3273984"/>
            <a:ext cx="390525" cy="390525"/>
            <a:chOff x="5469437" y="2905684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3273972"/>
            <a:ext cx="390525" cy="390525"/>
            <a:chOff x="6151784" y="2905672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3273996"/>
            <a:ext cx="390525" cy="390525"/>
            <a:chOff x="3472997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32739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1261268"/>
            <a:ext cx="384524" cy="377762"/>
            <a:chOff x="6810557" y="892968"/>
            <a:chExt cx="384524" cy="377762"/>
          </a:xfrm>
          <a:solidFill>
            <a:schemeClr val="bg1">
              <a:lumMod val="75000"/>
            </a:schemeClr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5680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615723"/>
            <a:ext cx="345916" cy="390525"/>
            <a:chOff x="2179501" y="2247423"/>
            <a:chExt cx="345916" cy="390525"/>
          </a:xfrm>
          <a:solidFill>
            <a:schemeClr val="bg1">
              <a:lumMod val="75000"/>
            </a:schemeClr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609341"/>
            <a:ext cx="276225" cy="390525"/>
            <a:chOff x="2838917" y="2241041"/>
            <a:chExt cx="276225" cy="390525"/>
          </a:xfrm>
          <a:solidFill>
            <a:schemeClr val="bg1">
              <a:lumMod val="75000"/>
            </a:schemeClr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6005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6131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632071"/>
            <a:ext cx="365379" cy="384905"/>
            <a:chOff x="2835298" y="4263771"/>
            <a:chExt cx="365379" cy="384905"/>
          </a:xfrm>
          <a:solidFill>
            <a:schemeClr val="bg1">
              <a:lumMod val="75000"/>
            </a:schemeClr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920506"/>
            <a:ext cx="257175" cy="402061"/>
            <a:chOff x="2176739" y="5552206"/>
            <a:chExt cx="257175" cy="402061"/>
          </a:xfrm>
          <a:solidFill>
            <a:schemeClr val="bg1">
              <a:lumMod val="75000"/>
            </a:schemeClr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3273996"/>
            <a:ext cx="390525" cy="390525"/>
            <a:chOff x="2088252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919636"/>
            <a:ext cx="397937" cy="402622"/>
            <a:chOff x="4115139" y="1551336"/>
            <a:chExt cx="397937" cy="402622"/>
          </a:xfrm>
          <a:solidFill>
            <a:schemeClr val="bg1">
              <a:lumMod val="75000"/>
            </a:schemeClr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9767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938686"/>
            <a:ext cx="390525" cy="391287"/>
            <a:chOff x="1446076" y="1570386"/>
            <a:chExt cx="390525" cy="391287"/>
          </a:xfrm>
          <a:solidFill>
            <a:schemeClr val="bg1">
              <a:lumMod val="75000"/>
            </a:schemeClr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571432"/>
            <a:ext cx="331184" cy="448627"/>
            <a:chOff x="3517288" y="2203132"/>
            <a:chExt cx="331184" cy="448627"/>
          </a:xfrm>
          <a:solidFill>
            <a:schemeClr val="bg1">
              <a:lumMod val="75000"/>
            </a:schemeClr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573263"/>
            <a:ext cx="386620" cy="386702"/>
            <a:chOff x="780526" y="4204963"/>
            <a:chExt cx="386620" cy="386702"/>
          </a:xfrm>
          <a:solidFill>
            <a:schemeClr val="bg1">
              <a:lumMod val="75000"/>
            </a:schemeClr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611327"/>
            <a:ext cx="390525" cy="340212"/>
            <a:chOff x="1420930" y="4243027"/>
            <a:chExt cx="390525" cy="340212"/>
          </a:xfrm>
          <a:solidFill>
            <a:schemeClr val="bg1">
              <a:lumMod val="75000"/>
            </a:schemeClr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5271960"/>
            <a:ext cx="371475" cy="390525"/>
            <a:chOff x="4143556" y="4903660"/>
            <a:chExt cx="371475" cy="390525"/>
          </a:xfrm>
          <a:solidFill>
            <a:schemeClr val="bg1">
              <a:lumMod val="75000"/>
            </a:schemeClr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3273996"/>
            <a:ext cx="391001" cy="392620"/>
            <a:chOff x="4821927" y="2905696"/>
            <a:chExt cx="391001" cy="392620"/>
          </a:xfrm>
          <a:solidFill>
            <a:schemeClr val="bg1">
              <a:lumMod val="75000"/>
            </a:schemeClr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5271951"/>
            <a:ext cx="343471" cy="387676"/>
            <a:chOff x="1466365" y="4903651"/>
            <a:chExt cx="343471" cy="387676"/>
          </a:xfrm>
          <a:solidFill>
            <a:schemeClr val="bg1">
              <a:lumMod val="75000"/>
            </a:schemeClr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938702"/>
            <a:ext cx="390525" cy="390525"/>
            <a:chOff x="5478406" y="1570402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5272055"/>
            <a:ext cx="390525" cy="387382"/>
            <a:chOff x="2125590" y="4903755"/>
            <a:chExt cx="390525" cy="387382"/>
          </a:xfrm>
          <a:solidFill>
            <a:schemeClr val="bg1">
              <a:lumMod val="75000"/>
            </a:schemeClr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5271865"/>
            <a:ext cx="391859" cy="384677"/>
            <a:chOff x="2782910" y="4903565"/>
            <a:chExt cx="391859" cy="384677"/>
          </a:xfrm>
          <a:solidFill>
            <a:schemeClr val="bg1">
              <a:lumMod val="75000"/>
            </a:schemeClr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1261268"/>
            <a:ext cx="388596" cy="391668"/>
            <a:chOff x="5469746" y="892968"/>
            <a:chExt cx="388596" cy="391668"/>
          </a:xfrm>
          <a:solidFill>
            <a:schemeClr val="bg1">
              <a:lumMod val="75000"/>
            </a:schemeClr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12611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929888"/>
            <a:ext cx="295275" cy="390525"/>
            <a:chOff x="8200883" y="3561588"/>
            <a:chExt cx="295275" cy="390525"/>
          </a:xfrm>
          <a:solidFill>
            <a:schemeClr val="bg1">
              <a:lumMod val="75000"/>
            </a:schemeClr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592600"/>
            <a:ext cx="364881" cy="390525"/>
            <a:chOff x="5500626" y="4224300"/>
            <a:chExt cx="364881" cy="390525"/>
          </a:xfrm>
          <a:solidFill>
            <a:schemeClr val="bg1">
              <a:lumMod val="75000"/>
            </a:schemeClr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605169"/>
            <a:ext cx="390525" cy="388615"/>
            <a:chOff x="8162630" y="4236869"/>
            <a:chExt cx="390525" cy="388615"/>
          </a:xfrm>
          <a:solidFill>
            <a:schemeClr val="bg1">
              <a:lumMod val="75000"/>
            </a:schemeClr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3273996"/>
            <a:ext cx="390525" cy="390525"/>
            <a:chOff x="6812461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32739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3273996"/>
            <a:ext cx="390525" cy="390525"/>
            <a:chOff x="8143675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1" y="4023423"/>
            <a:ext cx="712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6074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8623A6-41FF-4FE0-B7BB-EBA3247CCFAF}"/>
              </a:ext>
            </a:extLst>
          </p:cNvPr>
          <p:cNvSpPr txBox="1"/>
          <p:nvPr/>
        </p:nvSpPr>
        <p:spPr>
          <a:xfrm>
            <a:off x="4194628" y="2810262"/>
            <a:ext cx="38027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Thanks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CD1232-CD63-4B34-B1A4-B0517F03AD48}"/>
              </a:ext>
            </a:extLst>
          </p:cNvPr>
          <p:cNvSpPr txBox="1"/>
          <p:nvPr/>
        </p:nvSpPr>
        <p:spPr>
          <a:xfrm>
            <a:off x="4195283" y="3689904"/>
            <a:ext cx="38022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Etiam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eu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mi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quis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lacinia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78125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534312" y="3570863"/>
            <a:ext cx="32255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 Ctrl + Click</a:t>
            </a:r>
            <a:r>
              <a:rPr lang="ko-KR" altLang="en-US" sz="11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to follow link</a:t>
            </a:r>
            <a:endParaRPr lang="ko-KR" alt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타원 17">
            <a:extLst>
              <a:ext uri="{FF2B5EF4-FFF2-40B4-BE49-F238E27FC236}">
                <a16:creationId xmlns:a16="http://schemas.microsoft.com/office/drawing/2014/main" id="{1555D704-42B6-43B2-8134-8DD3F0D7FD92}"/>
              </a:ext>
            </a:extLst>
          </p:cNvPr>
          <p:cNvSpPr/>
          <p:nvPr/>
        </p:nvSpPr>
        <p:spPr>
          <a:xfrm>
            <a:off x="4470641" y="1640802"/>
            <a:ext cx="898591" cy="898591"/>
          </a:xfrm>
          <a:prstGeom prst="ellipse">
            <a:avLst/>
          </a:prstGeom>
          <a:solidFill>
            <a:srgbClr val="0056EC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43978F16-5C4D-4340-8D70-62E62788B24F}"/>
              </a:ext>
            </a:extLst>
          </p:cNvPr>
          <p:cNvGrpSpPr/>
          <p:nvPr/>
        </p:nvGrpSpPr>
        <p:grpSpPr>
          <a:xfrm>
            <a:off x="4790057" y="1902713"/>
            <a:ext cx="327164" cy="326763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5AE74C2E-2922-46D9-97CF-B2B14D4867C9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1955AA8D-DABB-4CC8-AFC1-8AC8F7AC32A9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E40FD4F2-2D90-4594-AD48-F005B1C1552C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762BF7AB-BB0A-4403-83A9-60C655345D41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2AE5D909-6E00-4F6F-8415-815B72E1F7DF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6B0D0E67-9B0D-49D5-9EB0-08B05DE8250C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3D523066-CE35-4367-AE9D-6C9E25C9B321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C841F909-C8C7-4264-AC96-3EC095CDA60F}"/>
              </a:ext>
            </a:extLst>
          </p:cNvPr>
          <p:cNvSpPr txBox="1"/>
          <p:nvPr/>
        </p:nvSpPr>
        <p:spPr>
          <a:xfrm>
            <a:off x="4069350" y="2953444"/>
            <a:ext cx="17303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endParaRPr lang="ko-KR" altLang="en-US" sz="1100" dirty="0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436EF3D0-BFFE-4A6A-AEF1-37A04DEAE69F}"/>
              </a:ext>
            </a:extLst>
          </p:cNvPr>
          <p:cNvSpPr/>
          <p:nvPr/>
        </p:nvSpPr>
        <p:spPr>
          <a:xfrm>
            <a:off x="4053889" y="2678219"/>
            <a:ext cx="17416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/>
              <a:t>Lorem ipsum</a:t>
            </a:r>
            <a:endParaRPr lang="ko-KR" altLang="en-US" sz="1400" dirty="0"/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C0DFAFE5-0FE9-4CDB-BB3C-DAE42FF9B4C8}"/>
              </a:ext>
            </a:extLst>
          </p:cNvPr>
          <p:cNvSpPr/>
          <p:nvPr/>
        </p:nvSpPr>
        <p:spPr>
          <a:xfrm>
            <a:off x="4444492" y="3960690"/>
            <a:ext cx="898591" cy="898591"/>
          </a:xfrm>
          <a:prstGeom prst="ellipse">
            <a:avLst/>
          </a:prstGeom>
          <a:solidFill>
            <a:srgbClr val="0056EC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E57A4018-2648-43FB-845E-04E8A64A7522}"/>
              </a:ext>
            </a:extLst>
          </p:cNvPr>
          <p:cNvGrpSpPr/>
          <p:nvPr/>
        </p:nvGrpSpPr>
        <p:grpSpPr>
          <a:xfrm>
            <a:off x="4729442" y="4245641"/>
            <a:ext cx="328687" cy="328687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19AAE62D-C418-4038-8333-F4A1B9DDD759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0F09F18D-8AEB-445E-93EC-F288B66488A5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0AAF8C79-FF56-4FEC-924D-605DB4548E36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77AD7EFB-71E8-4EE2-85BF-5A7C4F923D34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D16A545-F989-4389-BF7E-E3B0DE3D1E33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3C16353A-C781-457C-B0D7-8DA2702B6496}"/>
              </a:ext>
            </a:extLst>
          </p:cNvPr>
          <p:cNvSpPr txBox="1"/>
          <p:nvPr/>
        </p:nvSpPr>
        <p:spPr>
          <a:xfrm>
            <a:off x="4069350" y="5267376"/>
            <a:ext cx="17303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endParaRPr lang="ko-KR" altLang="en-US" sz="1100" dirty="0"/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D46D779D-3DFB-46E5-8319-E9CB7ED27B59}"/>
              </a:ext>
            </a:extLst>
          </p:cNvPr>
          <p:cNvSpPr/>
          <p:nvPr/>
        </p:nvSpPr>
        <p:spPr>
          <a:xfrm>
            <a:off x="4053889" y="4992151"/>
            <a:ext cx="17416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/>
              <a:t>Lorem ipsum</a:t>
            </a:r>
            <a:endParaRPr lang="ko-KR" altLang="en-US" sz="1400" dirty="0"/>
          </a:p>
        </p:txBody>
      </p:sp>
      <p:sp>
        <p:nvSpPr>
          <p:cNvPr id="49" name="타원 48">
            <a:extLst>
              <a:ext uri="{FF2B5EF4-FFF2-40B4-BE49-F238E27FC236}">
                <a16:creationId xmlns:a16="http://schemas.microsoft.com/office/drawing/2014/main" id="{B5503027-C5CB-42CB-8953-3A78922A5FF0}"/>
              </a:ext>
            </a:extLst>
          </p:cNvPr>
          <p:cNvSpPr/>
          <p:nvPr/>
        </p:nvSpPr>
        <p:spPr>
          <a:xfrm>
            <a:off x="6863682" y="1640802"/>
            <a:ext cx="898591" cy="898591"/>
          </a:xfrm>
          <a:prstGeom prst="ellipse">
            <a:avLst/>
          </a:prstGeom>
          <a:solidFill>
            <a:srgbClr val="0056EC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9EDB0363-7B07-473C-BB42-1F38D379EDA1}"/>
              </a:ext>
            </a:extLst>
          </p:cNvPr>
          <p:cNvGrpSpPr/>
          <p:nvPr/>
        </p:nvGrpSpPr>
        <p:grpSpPr>
          <a:xfrm>
            <a:off x="7177146" y="1914758"/>
            <a:ext cx="248519" cy="33141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771156D8-917B-4791-B74D-5582082C19E7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E31A6666-1D0A-410C-BFFD-A62F075F53FE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6FFAF03E-737B-4729-AAF5-CCBC986E6D76}"/>
              </a:ext>
            </a:extLst>
          </p:cNvPr>
          <p:cNvSpPr txBox="1"/>
          <p:nvPr/>
        </p:nvSpPr>
        <p:spPr>
          <a:xfrm>
            <a:off x="6488540" y="2953444"/>
            <a:ext cx="17303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endParaRPr lang="ko-KR" altLang="en-US" sz="1100" dirty="0"/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49C83F8C-27B7-4193-AD02-E24ED66F39E3}"/>
              </a:ext>
            </a:extLst>
          </p:cNvPr>
          <p:cNvSpPr/>
          <p:nvPr/>
        </p:nvSpPr>
        <p:spPr>
          <a:xfrm>
            <a:off x="6473079" y="2678219"/>
            <a:ext cx="17416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/>
              <a:t>Lorem ipsum</a:t>
            </a:r>
            <a:endParaRPr lang="ko-KR" altLang="en-US" sz="1400" dirty="0"/>
          </a:p>
        </p:txBody>
      </p:sp>
      <p:sp>
        <p:nvSpPr>
          <p:cNvPr id="55" name="타원 54">
            <a:extLst>
              <a:ext uri="{FF2B5EF4-FFF2-40B4-BE49-F238E27FC236}">
                <a16:creationId xmlns:a16="http://schemas.microsoft.com/office/drawing/2014/main" id="{044C087B-69CD-4ABA-A17F-E30233349F48}"/>
              </a:ext>
            </a:extLst>
          </p:cNvPr>
          <p:cNvSpPr/>
          <p:nvPr/>
        </p:nvSpPr>
        <p:spPr>
          <a:xfrm>
            <a:off x="6889831" y="3960690"/>
            <a:ext cx="898591" cy="898591"/>
          </a:xfrm>
          <a:prstGeom prst="ellipse">
            <a:avLst/>
          </a:prstGeom>
          <a:solidFill>
            <a:srgbClr val="0056EC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7580CB4B-4B0C-4113-8AA6-9BE415B5006C}"/>
              </a:ext>
            </a:extLst>
          </p:cNvPr>
          <p:cNvGrpSpPr/>
          <p:nvPr/>
        </p:nvGrpSpPr>
        <p:grpSpPr>
          <a:xfrm>
            <a:off x="7193316" y="4252576"/>
            <a:ext cx="328448" cy="314819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E166756D-5BAC-4992-A0FE-510F868CFC37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2DBEDF8-F542-4079-AAAA-57E60C48E6D7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48B953BA-3C73-4854-A396-3CAFCBD29B7B}"/>
              </a:ext>
            </a:extLst>
          </p:cNvPr>
          <p:cNvSpPr txBox="1"/>
          <p:nvPr/>
        </p:nvSpPr>
        <p:spPr>
          <a:xfrm>
            <a:off x="6488540" y="5261419"/>
            <a:ext cx="17303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endParaRPr lang="ko-KR" altLang="en-US" sz="1100" dirty="0"/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11A22A4F-E5E7-4B5D-9267-B1585C087DC9}"/>
              </a:ext>
            </a:extLst>
          </p:cNvPr>
          <p:cNvSpPr/>
          <p:nvPr/>
        </p:nvSpPr>
        <p:spPr>
          <a:xfrm>
            <a:off x="6473079" y="4986194"/>
            <a:ext cx="17416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/>
              <a:t>Lorem ipsum</a:t>
            </a:r>
            <a:endParaRPr lang="ko-KR" altLang="en-US" sz="1400" dirty="0"/>
          </a:p>
        </p:txBody>
      </p:sp>
      <p:sp>
        <p:nvSpPr>
          <p:cNvPr id="61" name="타원 60">
            <a:extLst>
              <a:ext uri="{FF2B5EF4-FFF2-40B4-BE49-F238E27FC236}">
                <a16:creationId xmlns:a16="http://schemas.microsoft.com/office/drawing/2014/main" id="{589194DA-97C7-4926-8E49-F82D3C3F87F8}"/>
              </a:ext>
            </a:extLst>
          </p:cNvPr>
          <p:cNvSpPr/>
          <p:nvPr/>
        </p:nvSpPr>
        <p:spPr>
          <a:xfrm>
            <a:off x="9309021" y="1640802"/>
            <a:ext cx="898591" cy="898591"/>
          </a:xfrm>
          <a:prstGeom prst="ellipse">
            <a:avLst/>
          </a:prstGeom>
          <a:solidFill>
            <a:srgbClr val="0056EC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E63F0EE2-B1CC-4738-B393-67921C211B1E}"/>
              </a:ext>
            </a:extLst>
          </p:cNvPr>
          <p:cNvGrpSpPr/>
          <p:nvPr/>
        </p:nvGrpSpPr>
        <p:grpSpPr>
          <a:xfrm>
            <a:off x="9596358" y="1903488"/>
            <a:ext cx="316629" cy="324799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B428F02A-F085-4D6F-A17E-A5191FFC2A3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AE8512D2-D6B8-4F00-9FDD-17DA33AF4314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1E9D5342-85CE-4168-B822-6D84D5B86543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ACB88108-1FB7-41B0-9C72-8739BC7B8F02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315CB0D2-2EF2-4F0F-BA98-5B47DE1EAA0F}"/>
              </a:ext>
            </a:extLst>
          </p:cNvPr>
          <p:cNvSpPr txBox="1"/>
          <p:nvPr/>
        </p:nvSpPr>
        <p:spPr>
          <a:xfrm>
            <a:off x="8907730" y="2947488"/>
            <a:ext cx="17303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endParaRPr lang="ko-KR" altLang="en-US" sz="1100" dirty="0"/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5F5FE66A-A9CB-49D8-B3C0-08B34EF3499B}"/>
              </a:ext>
            </a:extLst>
          </p:cNvPr>
          <p:cNvSpPr/>
          <p:nvPr/>
        </p:nvSpPr>
        <p:spPr>
          <a:xfrm>
            <a:off x="8892269" y="2672263"/>
            <a:ext cx="17416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/>
              <a:t>Lorem ipsum</a:t>
            </a:r>
            <a:endParaRPr lang="ko-KR" altLang="en-US" sz="1400" dirty="0"/>
          </a:p>
        </p:txBody>
      </p:sp>
      <p:sp>
        <p:nvSpPr>
          <p:cNvPr id="69" name="타원 68">
            <a:extLst>
              <a:ext uri="{FF2B5EF4-FFF2-40B4-BE49-F238E27FC236}">
                <a16:creationId xmlns:a16="http://schemas.microsoft.com/office/drawing/2014/main" id="{A1B81F90-30F3-4C15-B468-2AD36A942B95}"/>
              </a:ext>
            </a:extLst>
          </p:cNvPr>
          <p:cNvSpPr/>
          <p:nvPr/>
        </p:nvSpPr>
        <p:spPr>
          <a:xfrm>
            <a:off x="9282872" y="3960690"/>
            <a:ext cx="898591" cy="898591"/>
          </a:xfrm>
          <a:prstGeom prst="ellipse">
            <a:avLst/>
          </a:prstGeom>
          <a:solidFill>
            <a:srgbClr val="0056EC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0" name="자유형: 도형 69">
            <a:extLst>
              <a:ext uri="{FF2B5EF4-FFF2-40B4-BE49-F238E27FC236}">
                <a16:creationId xmlns:a16="http://schemas.microsoft.com/office/drawing/2014/main" id="{726A6DF6-4938-4237-8DF7-412A3CA509D5}"/>
              </a:ext>
            </a:extLst>
          </p:cNvPr>
          <p:cNvSpPr/>
          <p:nvPr/>
        </p:nvSpPr>
        <p:spPr>
          <a:xfrm>
            <a:off x="9587865" y="4278791"/>
            <a:ext cx="288604" cy="328687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95B959B-9848-4527-B8B2-154DB50FD4D5}"/>
              </a:ext>
            </a:extLst>
          </p:cNvPr>
          <p:cNvSpPr txBox="1"/>
          <p:nvPr/>
        </p:nvSpPr>
        <p:spPr>
          <a:xfrm>
            <a:off x="8907730" y="5261419"/>
            <a:ext cx="17303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endParaRPr lang="ko-KR" altLang="en-US" sz="1100" dirty="0"/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13B65415-1689-4276-AAF9-4466B130A413}"/>
              </a:ext>
            </a:extLst>
          </p:cNvPr>
          <p:cNvSpPr/>
          <p:nvPr/>
        </p:nvSpPr>
        <p:spPr>
          <a:xfrm>
            <a:off x="8892269" y="4986194"/>
            <a:ext cx="17416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/>
              <a:t>Lorem ipsum</a:t>
            </a:r>
            <a:endParaRPr lang="ko-KR" altLang="en-US" sz="1400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9910295F-AAD5-4BBD-BECE-99A95EFB6A98}"/>
              </a:ext>
            </a:extLst>
          </p:cNvPr>
          <p:cNvSpPr txBox="1"/>
          <p:nvPr/>
        </p:nvSpPr>
        <p:spPr>
          <a:xfrm>
            <a:off x="239195" y="973908"/>
            <a:ext cx="2077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24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9B3B9868-9E21-405A-9C85-9B9609BB90E2}"/>
              </a:ext>
            </a:extLst>
          </p:cNvPr>
          <p:cNvSpPr txBox="1"/>
          <p:nvPr/>
        </p:nvSpPr>
        <p:spPr>
          <a:xfrm>
            <a:off x="277295" y="1402229"/>
            <a:ext cx="20539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endParaRPr lang="ko-KR" altLang="en-US" sz="1200" b="1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127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extBox 72">
            <a:extLst>
              <a:ext uri="{FF2B5EF4-FFF2-40B4-BE49-F238E27FC236}">
                <a16:creationId xmlns:a16="http://schemas.microsoft.com/office/drawing/2014/main" id="{BB12E715-CCAF-4932-9210-7AF39149DF84}"/>
              </a:ext>
            </a:extLst>
          </p:cNvPr>
          <p:cNvSpPr txBox="1"/>
          <p:nvPr/>
        </p:nvSpPr>
        <p:spPr>
          <a:xfrm>
            <a:off x="4354285" y="3033628"/>
            <a:ext cx="3483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cs typeface="Arial" panose="020B0604020202020204" pitchFamily="34" charset="0"/>
              </a:rPr>
              <a:t>SECTION BREAK SLIDE TITLE</a:t>
            </a:r>
            <a:endParaRPr lang="ko-KR" altLang="en-US" sz="2400" b="1" dirty="0">
              <a:cs typeface="Arial" panose="020B0604020202020204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0CA3226-A9EB-48DF-9162-B10036C06A41}"/>
              </a:ext>
            </a:extLst>
          </p:cNvPr>
          <p:cNvSpPr txBox="1"/>
          <p:nvPr/>
        </p:nvSpPr>
        <p:spPr>
          <a:xfrm>
            <a:off x="4358845" y="4017874"/>
            <a:ext cx="34743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incididunt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ut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labore</a:t>
            </a:r>
            <a:r>
              <a:rPr lang="en-US" altLang="ko-KR" sz="1200" dirty="0">
                <a:solidFill>
                  <a:schemeClr val="tx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/>
                </a:solidFill>
              </a:rPr>
              <a:t>aliqua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892EC2DB-892F-4388-9F73-68ED3A6FEE84}"/>
              </a:ext>
            </a:extLst>
          </p:cNvPr>
          <p:cNvSpPr/>
          <p:nvPr/>
        </p:nvSpPr>
        <p:spPr>
          <a:xfrm flipV="1">
            <a:off x="5490677" y="2455280"/>
            <a:ext cx="183147" cy="183146"/>
          </a:xfrm>
          <a:prstGeom prst="ellipse">
            <a:avLst/>
          </a:prstGeom>
          <a:solidFill>
            <a:srgbClr val="FF41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7" name="타원 76">
            <a:extLst>
              <a:ext uri="{FF2B5EF4-FFF2-40B4-BE49-F238E27FC236}">
                <a16:creationId xmlns:a16="http://schemas.microsoft.com/office/drawing/2014/main" id="{16BFAD19-DDD1-4E8F-9A43-3E969C3BDDCC}"/>
              </a:ext>
            </a:extLst>
          </p:cNvPr>
          <p:cNvSpPr/>
          <p:nvPr/>
        </p:nvSpPr>
        <p:spPr>
          <a:xfrm flipV="1">
            <a:off x="5828416" y="2455280"/>
            <a:ext cx="183147" cy="183146"/>
          </a:xfrm>
          <a:prstGeom prst="ellipse">
            <a:avLst/>
          </a:prstGeom>
          <a:solidFill>
            <a:srgbClr val="FFDB5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8" name="타원 77">
            <a:extLst>
              <a:ext uri="{FF2B5EF4-FFF2-40B4-BE49-F238E27FC236}">
                <a16:creationId xmlns:a16="http://schemas.microsoft.com/office/drawing/2014/main" id="{DF1E1F56-C764-4C23-B0DA-88ED883ADBC0}"/>
              </a:ext>
            </a:extLst>
          </p:cNvPr>
          <p:cNvSpPr/>
          <p:nvPr/>
        </p:nvSpPr>
        <p:spPr>
          <a:xfrm flipV="1">
            <a:off x="6166155" y="2455280"/>
            <a:ext cx="183147" cy="183146"/>
          </a:xfrm>
          <a:prstGeom prst="ellipse">
            <a:avLst/>
          </a:prstGeom>
          <a:solidFill>
            <a:srgbClr val="00BBA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9" name="타원 78">
            <a:extLst>
              <a:ext uri="{FF2B5EF4-FFF2-40B4-BE49-F238E27FC236}">
                <a16:creationId xmlns:a16="http://schemas.microsoft.com/office/drawing/2014/main" id="{CBBE4593-452F-44DA-B037-595F40C59049}"/>
              </a:ext>
            </a:extLst>
          </p:cNvPr>
          <p:cNvSpPr/>
          <p:nvPr/>
        </p:nvSpPr>
        <p:spPr>
          <a:xfrm flipV="1">
            <a:off x="6503894" y="2455280"/>
            <a:ext cx="183147" cy="183146"/>
          </a:xfrm>
          <a:prstGeom prst="ellipse">
            <a:avLst/>
          </a:prstGeom>
          <a:solidFill>
            <a:srgbClr val="0A2E4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3306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타원 75">
            <a:extLst>
              <a:ext uri="{FF2B5EF4-FFF2-40B4-BE49-F238E27FC236}">
                <a16:creationId xmlns:a16="http://schemas.microsoft.com/office/drawing/2014/main" id="{892EC2DB-892F-4388-9F73-68ED3A6FEE84}"/>
              </a:ext>
            </a:extLst>
          </p:cNvPr>
          <p:cNvSpPr/>
          <p:nvPr/>
        </p:nvSpPr>
        <p:spPr>
          <a:xfrm flipV="1">
            <a:off x="5490677" y="1714130"/>
            <a:ext cx="183147" cy="183146"/>
          </a:xfrm>
          <a:prstGeom prst="ellipse">
            <a:avLst/>
          </a:prstGeom>
          <a:solidFill>
            <a:srgbClr val="FF41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7" name="타원 76">
            <a:extLst>
              <a:ext uri="{FF2B5EF4-FFF2-40B4-BE49-F238E27FC236}">
                <a16:creationId xmlns:a16="http://schemas.microsoft.com/office/drawing/2014/main" id="{16BFAD19-DDD1-4E8F-9A43-3E969C3BDDCC}"/>
              </a:ext>
            </a:extLst>
          </p:cNvPr>
          <p:cNvSpPr/>
          <p:nvPr/>
        </p:nvSpPr>
        <p:spPr>
          <a:xfrm flipV="1">
            <a:off x="5828416" y="1714130"/>
            <a:ext cx="183147" cy="183146"/>
          </a:xfrm>
          <a:prstGeom prst="ellipse">
            <a:avLst/>
          </a:prstGeom>
          <a:solidFill>
            <a:srgbClr val="FFDB5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8" name="타원 77">
            <a:extLst>
              <a:ext uri="{FF2B5EF4-FFF2-40B4-BE49-F238E27FC236}">
                <a16:creationId xmlns:a16="http://schemas.microsoft.com/office/drawing/2014/main" id="{DF1E1F56-C764-4C23-B0DA-88ED883ADBC0}"/>
              </a:ext>
            </a:extLst>
          </p:cNvPr>
          <p:cNvSpPr/>
          <p:nvPr/>
        </p:nvSpPr>
        <p:spPr>
          <a:xfrm flipV="1">
            <a:off x="6166155" y="1714130"/>
            <a:ext cx="183147" cy="183146"/>
          </a:xfrm>
          <a:prstGeom prst="ellipse">
            <a:avLst/>
          </a:prstGeom>
          <a:solidFill>
            <a:srgbClr val="00BBA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9" name="타원 78">
            <a:extLst>
              <a:ext uri="{FF2B5EF4-FFF2-40B4-BE49-F238E27FC236}">
                <a16:creationId xmlns:a16="http://schemas.microsoft.com/office/drawing/2014/main" id="{CBBE4593-452F-44DA-B037-595F40C59049}"/>
              </a:ext>
            </a:extLst>
          </p:cNvPr>
          <p:cNvSpPr/>
          <p:nvPr/>
        </p:nvSpPr>
        <p:spPr>
          <a:xfrm flipV="1">
            <a:off x="6503894" y="1714130"/>
            <a:ext cx="183147" cy="183146"/>
          </a:xfrm>
          <a:prstGeom prst="ellipse">
            <a:avLst/>
          </a:prstGeom>
          <a:solidFill>
            <a:srgbClr val="0A2E4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2C05CC1-FE75-4A3C-9306-9D231B3D1F15}"/>
              </a:ext>
            </a:extLst>
          </p:cNvPr>
          <p:cNvSpPr txBox="1"/>
          <p:nvPr/>
        </p:nvSpPr>
        <p:spPr>
          <a:xfrm>
            <a:off x="1975026" y="5146891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1" name="직사각형 80">
            <a:extLst>
              <a:ext uri="{FF2B5EF4-FFF2-40B4-BE49-F238E27FC236}">
                <a16:creationId xmlns:a16="http://schemas.microsoft.com/office/drawing/2014/main" id="{0A0C467A-C0D7-4C9D-BF4D-697D5F175EF3}"/>
              </a:ext>
            </a:extLst>
          </p:cNvPr>
          <p:cNvSpPr/>
          <p:nvPr/>
        </p:nvSpPr>
        <p:spPr>
          <a:xfrm>
            <a:off x="1975025" y="4798990"/>
            <a:ext cx="16625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/>
              <a:t>Lorem ipsum</a:t>
            </a:r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9959D621-2B5D-4DD4-B537-6B0E97817A54}"/>
              </a:ext>
            </a:extLst>
          </p:cNvPr>
          <p:cNvSpPr/>
          <p:nvPr/>
        </p:nvSpPr>
        <p:spPr>
          <a:xfrm>
            <a:off x="1975025" y="4278845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/>
              <a:t>01.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E05DE632-4626-4B35-B2A4-25B7244EFF1B}"/>
              </a:ext>
            </a:extLst>
          </p:cNvPr>
          <p:cNvSpPr txBox="1"/>
          <p:nvPr/>
        </p:nvSpPr>
        <p:spPr>
          <a:xfrm>
            <a:off x="4168147" y="5146891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4" name="직사각형 83">
            <a:extLst>
              <a:ext uri="{FF2B5EF4-FFF2-40B4-BE49-F238E27FC236}">
                <a16:creationId xmlns:a16="http://schemas.microsoft.com/office/drawing/2014/main" id="{13FBF630-D73F-4FBD-979F-956C130E2A80}"/>
              </a:ext>
            </a:extLst>
          </p:cNvPr>
          <p:cNvSpPr/>
          <p:nvPr/>
        </p:nvSpPr>
        <p:spPr>
          <a:xfrm>
            <a:off x="4168146" y="4798990"/>
            <a:ext cx="16625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/>
              <a:t>Lorem ipsum</a:t>
            </a:r>
          </a:p>
        </p:txBody>
      </p:sp>
      <p:sp>
        <p:nvSpPr>
          <p:cNvPr id="85" name="직사각형 84">
            <a:extLst>
              <a:ext uri="{FF2B5EF4-FFF2-40B4-BE49-F238E27FC236}">
                <a16:creationId xmlns:a16="http://schemas.microsoft.com/office/drawing/2014/main" id="{E0907123-2FF0-43D6-BB8E-29166CAA763E}"/>
              </a:ext>
            </a:extLst>
          </p:cNvPr>
          <p:cNvSpPr/>
          <p:nvPr/>
        </p:nvSpPr>
        <p:spPr>
          <a:xfrm>
            <a:off x="4168146" y="4278845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/>
              <a:t>02.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1D64CA20-B7D7-48FA-ADA0-1357A57F061C}"/>
              </a:ext>
            </a:extLst>
          </p:cNvPr>
          <p:cNvSpPr txBox="1"/>
          <p:nvPr/>
        </p:nvSpPr>
        <p:spPr>
          <a:xfrm>
            <a:off x="6361268" y="5146891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7" name="직사각형 86">
            <a:extLst>
              <a:ext uri="{FF2B5EF4-FFF2-40B4-BE49-F238E27FC236}">
                <a16:creationId xmlns:a16="http://schemas.microsoft.com/office/drawing/2014/main" id="{86D40232-E77F-4193-B21E-04701023CE1E}"/>
              </a:ext>
            </a:extLst>
          </p:cNvPr>
          <p:cNvSpPr/>
          <p:nvPr/>
        </p:nvSpPr>
        <p:spPr>
          <a:xfrm>
            <a:off x="6361267" y="4798990"/>
            <a:ext cx="16625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/>
              <a:t>Lorem ipsum</a:t>
            </a:r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7C5D1895-F62F-4F7A-B607-D3FA58820A98}"/>
              </a:ext>
            </a:extLst>
          </p:cNvPr>
          <p:cNvSpPr/>
          <p:nvPr/>
        </p:nvSpPr>
        <p:spPr>
          <a:xfrm>
            <a:off x="6361267" y="4278845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/>
              <a:t>03.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EE25C483-4C15-4719-B8A5-DCB59883B54F}"/>
              </a:ext>
            </a:extLst>
          </p:cNvPr>
          <p:cNvSpPr txBox="1"/>
          <p:nvPr/>
        </p:nvSpPr>
        <p:spPr>
          <a:xfrm>
            <a:off x="8554390" y="5146891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0" name="직사각형 89">
            <a:extLst>
              <a:ext uri="{FF2B5EF4-FFF2-40B4-BE49-F238E27FC236}">
                <a16:creationId xmlns:a16="http://schemas.microsoft.com/office/drawing/2014/main" id="{BC4BB9B7-36ED-4299-A606-4EC8E98802D4}"/>
              </a:ext>
            </a:extLst>
          </p:cNvPr>
          <p:cNvSpPr/>
          <p:nvPr/>
        </p:nvSpPr>
        <p:spPr>
          <a:xfrm>
            <a:off x="8554389" y="4798990"/>
            <a:ext cx="16625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/>
              <a:t>Lorem ipsum</a:t>
            </a:r>
          </a:p>
        </p:txBody>
      </p:sp>
      <p:sp>
        <p:nvSpPr>
          <p:cNvPr id="91" name="직사각형 90">
            <a:extLst>
              <a:ext uri="{FF2B5EF4-FFF2-40B4-BE49-F238E27FC236}">
                <a16:creationId xmlns:a16="http://schemas.microsoft.com/office/drawing/2014/main" id="{7776B0B4-EB75-4868-B6FD-0E6E749F4561}"/>
              </a:ext>
            </a:extLst>
          </p:cNvPr>
          <p:cNvSpPr/>
          <p:nvPr/>
        </p:nvSpPr>
        <p:spPr>
          <a:xfrm>
            <a:off x="8554389" y="4278845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/>
              <a:t>04.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F1630BB6-206E-4513-9E13-29405CDB5F34}"/>
              </a:ext>
            </a:extLst>
          </p:cNvPr>
          <p:cNvSpPr txBox="1"/>
          <p:nvPr/>
        </p:nvSpPr>
        <p:spPr>
          <a:xfrm>
            <a:off x="2971800" y="2155590"/>
            <a:ext cx="624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cs typeface="Arial" panose="020B0604020202020204" pitchFamily="34" charset="0"/>
              </a:rPr>
              <a:t>SECTION BREAK SLIDE TITLE</a:t>
            </a:r>
            <a:endParaRPr lang="ko-KR" altLang="en-US" sz="2400" b="1" dirty="0">
              <a:cs typeface="Arial" panose="020B0604020202020204" pitchFamily="34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38285B92-8E27-4727-90F9-5172F1EC6ABE}"/>
              </a:ext>
            </a:extLst>
          </p:cNvPr>
          <p:cNvSpPr txBox="1"/>
          <p:nvPr/>
        </p:nvSpPr>
        <p:spPr>
          <a:xfrm>
            <a:off x="2979979" y="2731248"/>
            <a:ext cx="62320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incididunt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ut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labore</a:t>
            </a:r>
            <a:r>
              <a:rPr lang="en-US" altLang="ko-KR" sz="1200" dirty="0">
                <a:solidFill>
                  <a:schemeClr val="tx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/>
                </a:solidFill>
              </a:rPr>
              <a:t>aliqua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08230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058F53D6-9E6C-40A7-868F-AC0093911D07}"/>
              </a:ext>
            </a:extLst>
          </p:cNvPr>
          <p:cNvSpPr/>
          <p:nvPr/>
        </p:nvSpPr>
        <p:spPr>
          <a:xfrm>
            <a:off x="4099381" y="1688660"/>
            <a:ext cx="2387600" cy="4031287"/>
          </a:xfrm>
          <a:prstGeom prst="roundRect">
            <a:avLst>
              <a:gd name="adj" fmla="val 4965"/>
            </a:avLst>
          </a:prstGeom>
          <a:solidFill>
            <a:srgbClr val="C8DBFB">
              <a:alpha val="5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5CEAF73A-2EE3-48A2-AD29-49411869D8B9}"/>
              </a:ext>
            </a:extLst>
          </p:cNvPr>
          <p:cNvSpPr/>
          <p:nvPr/>
        </p:nvSpPr>
        <p:spPr>
          <a:xfrm>
            <a:off x="6743586" y="1688660"/>
            <a:ext cx="2387600" cy="4031287"/>
          </a:xfrm>
          <a:prstGeom prst="roundRect">
            <a:avLst>
              <a:gd name="adj" fmla="val 4965"/>
            </a:avLst>
          </a:prstGeom>
          <a:solidFill>
            <a:srgbClr val="C8DBFB">
              <a:alpha val="5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8ABC42D9-E8C6-43F3-AE92-D548CABFF774}"/>
              </a:ext>
            </a:extLst>
          </p:cNvPr>
          <p:cNvSpPr/>
          <p:nvPr/>
        </p:nvSpPr>
        <p:spPr>
          <a:xfrm>
            <a:off x="9387791" y="1688660"/>
            <a:ext cx="2387600" cy="4031287"/>
          </a:xfrm>
          <a:prstGeom prst="roundRect">
            <a:avLst>
              <a:gd name="adj" fmla="val 4965"/>
            </a:avLst>
          </a:prstGeom>
          <a:solidFill>
            <a:srgbClr val="C8DBFB">
              <a:alpha val="5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908EA61-216A-4C4B-B2AC-0D7CC428C466}"/>
              </a:ext>
            </a:extLst>
          </p:cNvPr>
          <p:cNvSpPr txBox="1"/>
          <p:nvPr/>
        </p:nvSpPr>
        <p:spPr>
          <a:xfrm>
            <a:off x="664649" y="1678445"/>
            <a:ext cx="29040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cs typeface="Arial" panose="020B0604020202020204" pitchFamily="34" charset="0"/>
              </a:rPr>
              <a:t>WHAT</a:t>
            </a:r>
          </a:p>
          <a:p>
            <a:r>
              <a:rPr lang="en-US" altLang="ko-KR" sz="2800" b="1" dirty="0">
                <a:cs typeface="Arial" panose="020B0604020202020204" pitchFamily="34" charset="0"/>
              </a:rPr>
              <a:t>WE DO ?</a:t>
            </a:r>
            <a:endParaRPr lang="ko-KR" altLang="en-US" sz="2800" b="1" dirty="0"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71F297F-1AF3-40FC-A027-ADB4CC6D9639}"/>
              </a:ext>
            </a:extLst>
          </p:cNvPr>
          <p:cNvSpPr txBox="1"/>
          <p:nvPr/>
        </p:nvSpPr>
        <p:spPr>
          <a:xfrm>
            <a:off x="664648" y="2578028"/>
            <a:ext cx="29040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cs typeface="Arial" panose="020B0604020202020204" pitchFamily="34" charset="0"/>
              </a:rPr>
              <a:t>Sub Title : Lorem ipsum dolor</a:t>
            </a:r>
            <a:endParaRPr lang="ko-KR" altLang="en-US" sz="1400" dirty="0"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D164422-7704-42F6-9E66-1D25BEC67742}"/>
              </a:ext>
            </a:extLst>
          </p:cNvPr>
          <p:cNvSpPr txBox="1"/>
          <p:nvPr/>
        </p:nvSpPr>
        <p:spPr>
          <a:xfrm>
            <a:off x="4337964" y="3967698"/>
            <a:ext cx="1910436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0B30E3C5-951C-4B37-BD6F-138A3BE1A4D7}"/>
              </a:ext>
            </a:extLst>
          </p:cNvPr>
          <p:cNvSpPr/>
          <p:nvPr/>
        </p:nvSpPr>
        <p:spPr>
          <a:xfrm>
            <a:off x="4337963" y="3380607"/>
            <a:ext cx="191043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AA2E16A8-1230-4DE1-ACD7-DF531E52C836}"/>
              </a:ext>
            </a:extLst>
          </p:cNvPr>
          <p:cNvGrpSpPr/>
          <p:nvPr/>
        </p:nvGrpSpPr>
        <p:grpSpPr>
          <a:xfrm>
            <a:off x="5097918" y="2449433"/>
            <a:ext cx="390525" cy="390525"/>
            <a:chOff x="2801293" y="892968"/>
            <a:chExt cx="390525" cy="390525"/>
          </a:xfrm>
          <a:solidFill>
            <a:schemeClr val="tx1"/>
          </a:solidFill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FF866503-4170-4CF8-85B4-893C1C571526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BFAFCD20-D149-4FCD-B0DF-CDD897813CA1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402AD26A-6D7F-46D1-91F8-9F65C285E78D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71F636BF-E8B6-42E0-8470-F180795DB16C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C4AE8C42-CB80-4D98-A45A-E9B5E777B761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81DF5E61-4DA9-49C5-B1DC-25498A8B73B1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</p:grp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5687A1E1-60D5-4899-824A-7703E43ED886}"/>
              </a:ext>
            </a:extLst>
          </p:cNvPr>
          <p:cNvSpPr/>
          <p:nvPr/>
        </p:nvSpPr>
        <p:spPr>
          <a:xfrm>
            <a:off x="10386328" y="2449433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076CFF"/>
              </a:solidFill>
            </a:endParaRPr>
          </a:p>
        </p:txBody>
      </p: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C185A36-A278-43AA-B6F9-9F2455F44AF4}"/>
              </a:ext>
            </a:extLst>
          </p:cNvPr>
          <p:cNvGrpSpPr/>
          <p:nvPr/>
        </p:nvGrpSpPr>
        <p:grpSpPr>
          <a:xfrm>
            <a:off x="7742123" y="2449433"/>
            <a:ext cx="390525" cy="390525"/>
            <a:chOff x="4144033" y="2229040"/>
            <a:chExt cx="390525" cy="390525"/>
          </a:xfrm>
          <a:solidFill>
            <a:schemeClr val="tx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E5807B9-9414-4BF8-87AB-8274B4A5650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0D177DD-B07A-40D0-B705-30EFA1C99527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7B901538-CCD5-4E57-833C-A6F483218F27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C9F6FDD4-729C-45C6-8642-6C819B6A24DC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09D6180-B16E-4828-8E28-8ACEB8BFE85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4B79CAD2-069D-42D3-BE4C-FB8909EBE9B2}"/>
              </a:ext>
            </a:extLst>
          </p:cNvPr>
          <p:cNvSpPr txBox="1"/>
          <p:nvPr/>
        </p:nvSpPr>
        <p:spPr>
          <a:xfrm>
            <a:off x="6982168" y="3967698"/>
            <a:ext cx="1910436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5A50F5FC-65F8-4C96-819B-133AAA071359}"/>
              </a:ext>
            </a:extLst>
          </p:cNvPr>
          <p:cNvSpPr/>
          <p:nvPr/>
        </p:nvSpPr>
        <p:spPr>
          <a:xfrm>
            <a:off x="6982167" y="3380607"/>
            <a:ext cx="191043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1AFA582-1E91-4F9E-B3A5-0F5D8BB26FC6}"/>
              </a:ext>
            </a:extLst>
          </p:cNvPr>
          <p:cNvSpPr txBox="1"/>
          <p:nvPr/>
        </p:nvSpPr>
        <p:spPr>
          <a:xfrm>
            <a:off x="9626372" y="3967698"/>
            <a:ext cx="1910436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3AF704F7-590D-4BD7-9C7A-F32B537CF30E}"/>
              </a:ext>
            </a:extLst>
          </p:cNvPr>
          <p:cNvSpPr/>
          <p:nvPr/>
        </p:nvSpPr>
        <p:spPr>
          <a:xfrm>
            <a:off x="9626371" y="3380607"/>
            <a:ext cx="191043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74614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>
            <a:extLst>
              <a:ext uri="{FF2B5EF4-FFF2-40B4-BE49-F238E27FC236}">
                <a16:creationId xmlns:a16="http://schemas.microsoft.com/office/drawing/2014/main" id="{92D5F898-0CDE-4EA7-BDAA-C3C608E4C62C}"/>
              </a:ext>
            </a:extLst>
          </p:cNvPr>
          <p:cNvGrpSpPr/>
          <p:nvPr/>
        </p:nvGrpSpPr>
        <p:grpSpPr>
          <a:xfrm>
            <a:off x="6511009" y="3583663"/>
            <a:ext cx="565152" cy="565150"/>
            <a:chOff x="2112922" y="1570386"/>
            <a:chExt cx="390525" cy="390525"/>
          </a:xfrm>
          <a:solidFill>
            <a:srgbClr val="0056EC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46B49EFE-654B-47B2-B17D-DEC72E4A68E0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55B28B93-A563-4ABC-B5CB-221B62269895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E54C072A-1AFC-4DD8-B652-8D0971DA439B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0D2A10C3-1281-48D6-BDCF-29B2C8523752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4C779BC7-BB97-47BD-9B8E-2CE7FD7825AF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3988980F-E3D3-47C6-890D-D15C13F042F0}"/>
              </a:ext>
            </a:extLst>
          </p:cNvPr>
          <p:cNvGrpSpPr/>
          <p:nvPr/>
        </p:nvGrpSpPr>
        <p:grpSpPr>
          <a:xfrm>
            <a:off x="9667945" y="3558049"/>
            <a:ext cx="575880" cy="582658"/>
            <a:chOff x="4115139" y="1551336"/>
            <a:chExt cx="397937" cy="402622"/>
          </a:xfrm>
          <a:solidFill>
            <a:srgbClr val="0056EC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32C717E1-9C12-4B1E-AEB3-99E6AF396999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12ACB876-C596-4631-9EEB-739F6027F7A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623D8C2E-39A6-45E3-ACEB-A304FD8E2BEB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30F3E41E-27BC-4770-A464-B2EAE02F55C9}"/>
              </a:ext>
            </a:extLst>
          </p:cNvPr>
          <p:cNvSpPr/>
          <p:nvPr/>
        </p:nvSpPr>
        <p:spPr>
          <a:xfrm>
            <a:off x="8858820" y="4361684"/>
            <a:ext cx="22041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  <a:endParaRPr lang="ko-KR" altLang="en-US" sz="1600" dirty="0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41066AD0-3AA1-40D8-B9BF-1A5C990F9192}"/>
              </a:ext>
            </a:extLst>
          </p:cNvPr>
          <p:cNvSpPr/>
          <p:nvPr/>
        </p:nvSpPr>
        <p:spPr>
          <a:xfrm>
            <a:off x="8858821" y="4884904"/>
            <a:ext cx="22041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</a:t>
            </a:r>
            <a:endParaRPr lang="ko-KR" altLang="en-US" sz="1200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CFD7AD63-2032-429B-9624-BD2FCA737954}"/>
              </a:ext>
            </a:extLst>
          </p:cNvPr>
          <p:cNvSpPr/>
          <p:nvPr/>
        </p:nvSpPr>
        <p:spPr>
          <a:xfrm>
            <a:off x="5708566" y="4361684"/>
            <a:ext cx="22041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  <a:endParaRPr lang="ko-KR" altLang="en-US" sz="1600" dirty="0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18BD2988-170B-4745-B203-CD6DA8A6AC6F}"/>
              </a:ext>
            </a:extLst>
          </p:cNvPr>
          <p:cNvSpPr/>
          <p:nvPr/>
        </p:nvSpPr>
        <p:spPr>
          <a:xfrm>
            <a:off x="5708567" y="4884904"/>
            <a:ext cx="22041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</a:t>
            </a:r>
            <a:endParaRPr lang="ko-KR" altLang="en-US" sz="12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FB82042-06F9-4710-827B-E827026DA843}"/>
              </a:ext>
            </a:extLst>
          </p:cNvPr>
          <p:cNvSpPr txBox="1"/>
          <p:nvPr/>
        </p:nvSpPr>
        <p:spPr>
          <a:xfrm>
            <a:off x="5708566" y="2166246"/>
            <a:ext cx="5354404" cy="63094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3500" dirty="0">
                <a:solidFill>
                  <a:srgbClr val="0056EC"/>
                </a:solidFill>
              </a:rPr>
              <a:t>Performance Display</a:t>
            </a:r>
            <a:endParaRPr lang="ko-KR" altLang="en-US" sz="3500" dirty="0">
              <a:solidFill>
                <a:srgbClr val="0056EC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52C4EBB-5B53-49B3-80DB-3588126C4009}"/>
              </a:ext>
            </a:extLst>
          </p:cNvPr>
          <p:cNvSpPr txBox="1"/>
          <p:nvPr/>
        </p:nvSpPr>
        <p:spPr>
          <a:xfrm>
            <a:off x="5708566" y="2799847"/>
            <a:ext cx="5354404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1400" b="0" dirty="0">
                <a:solidFill>
                  <a:srgbClr val="0056EC"/>
                </a:solidFill>
              </a:rPr>
              <a:t>Sub Title : Lorem ipsum dolor</a:t>
            </a:r>
            <a:endParaRPr lang="ko-KR" altLang="en-US" sz="1400" b="0" dirty="0">
              <a:solidFill>
                <a:srgbClr val="0056EC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984A4AF0-E936-4543-9342-1C0CF22794B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215683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29570367-0611-4531-936D-1E2E0AB9138E}"/>
              </a:ext>
            </a:extLst>
          </p:cNvPr>
          <p:cNvSpPr/>
          <p:nvPr/>
        </p:nvSpPr>
        <p:spPr>
          <a:xfrm>
            <a:off x="2022475" y="802216"/>
            <a:ext cx="8147050" cy="464463"/>
          </a:xfrm>
          <a:prstGeom prst="roundRect">
            <a:avLst>
              <a:gd name="adj" fmla="val 50000"/>
            </a:avLst>
          </a:prstGeom>
          <a:noFill/>
          <a:ln w="57150" cap="flat">
            <a:solidFill>
              <a:srgbClr val="0056EC"/>
            </a:solidFill>
            <a:prstDash val="solid"/>
            <a:miter/>
          </a:ln>
        </p:spPr>
        <p:txBody>
          <a:bodyPr lIns="180000" rtlCol="0" anchor="ctr"/>
          <a:lstStyle/>
          <a:p>
            <a:pPr algn="ctr"/>
            <a:r>
              <a:rPr lang="en-US" altLang="ko-KR" b="1" dirty="0">
                <a:cs typeface="Arial" panose="020B0604020202020204" pitchFamily="34" charset="0"/>
              </a:rPr>
              <a:t>OUR TEAM MEMBERS</a:t>
            </a:r>
          </a:p>
        </p:txBody>
      </p:sp>
      <p:pic>
        <p:nvPicPr>
          <p:cNvPr id="31" name="그래픽 30">
            <a:extLst>
              <a:ext uri="{FF2B5EF4-FFF2-40B4-BE49-F238E27FC236}">
                <a16:creationId xmlns:a16="http://schemas.microsoft.com/office/drawing/2014/main" id="{4AB711D1-5E70-4718-A4DC-5748A77939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52238" y="963638"/>
            <a:ext cx="240749" cy="141617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2738CD6-7B19-4B38-8555-4FF2327F42D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301750" y="2383585"/>
            <a:ext cx="2140731" cy="2140729"/>
          </a:xfrm>
        </p:spPr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C71E5F3-234C-467D-9E3C-5DAC82CC25C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778250" y="2383585"/>
            <a:ext cx="2140731" cy="2140729"/>
          </a:xfrm>
        </p:spPr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FD2C030B-5798-447F-8367-BE4590C98CB3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273021" y="2383585"/>
            <a:ext cx="2140731" cy="2140729"/>
          </a:xfrm>
        </p:spPr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F4C43D1E-85F1-4931-BE93-169E51F1591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8749519" y="2383585"/>
            <a:ext cx="2140731" cy="2140729"/>
          </a:xfrm>
        </p:spPr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1F320D-F0A4-4D05-A84C-ECAB5159695C}"/>
              </a:ext>
            </a:extLst>
          </p:cNvPr>
          <p:cNvSpPr txBox="1"/>
          <p:nvPr/>
        </p:nvSpPr>
        <p:spPr>
          <a:xfrm>
            <a:off x="1301751" y="5283316"/>
            <a:ext cx="2140730" cy="43088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adipisicing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endParaRPr lang="ko-KR" altLang="en-US" sz="1100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977BD1A-75A3-4006-B71A-8774DCABB0DE}"/>
              </a:ext>
            </a:extLst>
          </p:cNvPr>
          <p:cNvSpPr/>
          <p:nvPr/>
        </p:nvSpPr>
        <p:spPr>
          <a:xfrm>
            <a:off x="1301750" y="4898974"/>
            <a:ext cx="2140730" cy="307777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400" b="1" dirty="0"/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062479-6A1D-426D-B13C-4E8022A80791}"/>
              </a:ext>
            </a:extLst>
          </p:cNvPr>
          <p:cNvSpPr txBox="1"/>
          <p:nvPr/>
        </p:nvSpPr>
        <p:spPr>
          <a:xfrm>
            <a:off x="3778251" y="5283316"/>
            <a:ext cx="2140730" cy="43088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adipisicing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endParaRPr lang="ko-KR" altLang="en-US" sz="1100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F9134E7-E0E3-4A35-B3EE-2F366A44D225}"/>
              </a:ext>
            </a:extLst>
          </p:cNvPr>
          <p:cNvSpPr/>
          <p:nvPr/>
        </p:nvSpPr>
        <p:spPr>
          <a:xfrm>
            <a:off x="3778250" y="4898974"/>
            <a:ext cx="2140730" cy="307777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400" b="1" dirty="0"/>
              <a:t>Lorem ipsum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18FD907-90F8-4BCC-A270-7D6E4C893701}"/>
              </a:ext>
            </a:extLst>
          </p:cNvPr>
          <p:cNvSpPr txBox="1"/>
          <p:nvPr/>
        </p:nvSpPr>
        <p:spPr>
          <a:xfrm>
            <a:off x="6273023" y="5283316"/>
            <a:ext cx="2140730" cy="43088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adipisicing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endParaRPr lang="ko-KR" altLang="en-US" sz="1100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74FC573-D019-46BB-8AEC-6E3C5159BC41}"/>
              </a:ext>
            </a:extLst>
          </p:cNvPr>
          <p:cNvSpPr/>
          <p:nvPr/>
        </p:nvSpPr>
        <p:spPr>
          <a:xfrm>
            <a:off x="6273022" y="4898974"/>
            <a:ext cx="2140730" cy="307777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400" b="1" dirty="0"/>
              <a:t>Lorem ipsum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CB30B6-DDC3-425E-A109-96DBBF7B94DD}"/>
              </a:ext>
            </a:extLst>
          </p:cNvPr>
          <p:cNvSpPr txBox="1"/>
          <p:nvPr/>
        </p:nvSpPr>
        <p:spPr>
          <a:xfrm>
            <a:off x="8749520" y="5283316"/>
            <a:ext cx="2140730" cy="43088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adipisicing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endParaRPr lang="ko-KR" altLang="en-US" sz="1100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B9DD063A-48E0-4432-B960-6A3E5A26A741}"/>
              </a:ext>
            </a:extLst>
          </p:cNvPr>
          <p:cNvSpPr/>
          <p:nvPr/>
        </p:nvSpPr>
        <p:spPr>
          <a:xfrm>
            <a:off x="8749519" y="4898974"/>
            <a:ext cx="2140730" cy="307777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400" b="1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881236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29570367-0611-4531-936D-1E2E0AB9138E}"/>
              </a:ext>
            </a:extLst>
          </p:cNvPr>
          <p:cNvSpPr/>
          <p:nvPr/>
        </p:nvSpPr>
        <p:spPr>
          <a:xfrm>
            <a:off x="2022475" y="802216"/>
            <a:ext cx="8147050" cy="464463"/>
          </a:xfrm>
          <a:prstGeom prst="roundRect">
            <a:avLst>
              <a:gd name="adj" fmla="val 50000"/>
            </a:avLst>
          </a:prstGeom>
          <a:noFill/>
          <a:ln w="57150" cap="flat">
            <a:solidFill>
              <a:srgbClr val="0056EC"/>
            </a:solidFill>
            <a:prstDash val="solid"/>
            <a:miter/>
          </a:ln>
        </p:spPr>
        <p:txBody>
          <a:bodyPr lIns="180000" rtlCol="0" anchor="ctr"/>
          <a:lstStyle/>
          <a:p>
            <a:pPr algn="ctr"/>
            <a:r>
              <a:rPr lang="en-US" altLang="ko-KR" b="1" dirty="0">
                <a:cs typeface="Arial" panose="020B0604020202020204" pitchFamily="34" charset="0"/>
              </a:rPr>
              <a:t>HISTORY SLIDE</a:t>
            </a:r>
            <a:endParaRPr lang="ko-KR" altLang="en-US" b="1" dirty="0">
              <a:cs typeface="Arial" panose="020B0604020202020204" pitchFamily="34" charset="0"/>
            </a:endParaRPr>
          </a:p>
        </p:txBody>
      </p:sp>
      <p:pic>
        <p:nvPicPr>
          <p:cNvPr id="31" name="그래픽 30">
            <a:extLst>
              <a:ext uri="{FF2B5EF4-FFF2-40B4-BE49-F238E27FC236}">
                <a16:creationId xmlns:a16="http://schemas.microsoft.com/office/drawing/2014/main" id="{4AB711D1-5E70-4718-A4DC-5748A77939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52238" y="963638"/>
            <a:ext cx="240749" cy="141617"/>
          </a:xfrm>
          <a:prstGeom prst="rect">
            <a:avLst/>
          </a:prstGeom>
        </p:spPr>
      </p:pic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8DB801D9-23CC-4236-A9B9-F84453409A98}"/>
              </a:ext>
            </a:extLst>
          </p:cNvPr>
          <p:cNvSpPr/>
          <p:nvPr/>
        </p:nvSpPr>
        <p:spPr>
          <a:xfrm>
            <a:off x="8825025" y="3452094"/>
            <a:ext cx="2371743" cy="665012"/>
          </a:xfrm>
          <a:custGeom>
            <a:avLst/>
            <a:gdLst>
              <a:gd name="connsiteX0" fmla="*/ 992939 w 2541869"/>
              <a:gd name="connsiteY0" fmla="*/ 0 h 665012"/>
              <a:gd name="connsiteX1" fmla="*/ 2209363 w 2541869"/>
              <a:gd name="connsiteY1" fmla="*/ 0 h 665012"/>
              <a:gd name="connsiteX2" fmla="*/ 2541869 w 2541869"/>
              <a:gd name="connsiteY2" fmla="*/ 332506 h 665012"/>
              <a:gd name="connsiteX3" fmla="*/ 2209363 w 2541869"/>
              <a:gd name="connsiteY3" fmla="*/ 665012 h 665012"/>
              <a:gd name="connsiteX4" fmla="*/ 992939 w 2541869"/>
              <a:gd name="connsiteY4" fmla="*/ 665012 h 665012"/>
              <a:gd name="connsiteX5" fmla="*/ 992919 w 2541869"/>
              <a:gd name="connsiteY5" fmla="*/ 665010 h 665012"/>
              <a:gd name="connsiteX6" fmla="*/ 0 w 2541869"/>
              <a:gd name="connsiteY6" fmla="*/ 665010 h 665012"/>
              <a:gd name="connsiteX7" fmla="*/ 0 w 2541869"/>
              <a:gd name="connsiteY7" fmla="*/ 1 h 665012"/>
              <a:gd name="connsiteX8" fmla="*/ 992929 w 2541869"/>
              <a:gd name="connsiteY8" fmla="*/ 1 h 665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41869" h="665012">
                <a:moveTo>
                  <a:pt x="992939" y="0"/>
                </a:moveTo>
                <a:lnTo>
                  <a:pt x="2209363" y="0"/>
                </a:lnTo>
                <a:cubicBezTo>
                  <a:pt x="2393001" y="0"/>
                  <a:pt x="2541869" y="148868"/>
                  <a:pt x="2541869" y="332506"/>
                </a:cubicBezTo>
                <a:cubicBezTo>
                  <a:pt x="2541869" y="516144"/>
                  <a:pt x="2393001" y="665012"/>
                  <a:pt x="2209363" y="665012"/>
                </a:cubicBezTo>
                <a:lnTo>
                  <a:pt x="992939" y="665012"/>
                </a:lnTo>
                <a:lnTo>
                  <a:pt x="992919" y="665010"/>
                </a:lnTo>
                <a:lnTo>
                  <a:pt x="0" y="665010"/>
                </a:lnTo>
                <a:lnTo>
                  <a:pt x="0" y="1"/>
                </a:lnTo>
                <a:lnTo>
                  <a:pt x="992929" y="1"/>
                </a:lnTo>
                <a:close/>
              </a:path>
            </a:pathLst>
          </a:custGeom>
          <a:solidFill>
            <a:srgbClr val="0056EC"/>
          </a:solidFill>
          <a:ln w="762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1993E455-41A7-47D1-8313-F8E553DD92C9}"/>
              </a:ext>
            </a:extLst>
          </p:cNvPr>
          <p:cNvSpPr/>
          <p:nvPr/>
        </p:nvSpPr>
        <p:spPr>
          <a:xfrm>
            <a:off x="6867576" y="3452094"/>
            <a:ext cx="2371743" cy="665012"/>
          </a:xfrm>
          <a:custGeom>
            <a:avLst/>
            <a:gdLst>
              <a:gd name="connsiteX0" fmla="*/ 992939 w 2541869"/>
              <a:gd name="connsiteY0" fmla="*/ 0 h 665012"/>
              <a:gd name="connsiteX1" fmla="*/ 2209363 w 2541869"/>
              <a:gd name="connsiteY1" fmla="*/ 0 h 665012"/>
              <a:gd name="connsiteX2" fmla="*/ 2541869 w 2541869"/>
              <a:gd name="connsiteY2" fmla="*/ 332506 h 665012"/>
              <a:gd name="connsiteX3" fmla="*/ 2209363 w 2541869"/>
              <a:gd name="connsiteY3" fmla="*/ 665012 h 665012"/>
              <a:gd name="connsiteX4" fmla="*/ 992939 w 2541869"/>
              <a:gd name="connsiteY4" fmla="*/ 665012 h 665012"/>
              <a:gd name="connsiteX5" fmla="*/ 992919 w 2541869"/>
              <a:gd name="connsiteY5" fmla="*/ 665010 h 665012"/>
              <a:gd name="connsiteX6" fmla="*/ 0 w 2541869"/>
              <a:gd name="connsiteY6" fmla="*/ 665010 h 665012"/>
              <a:gd name="connsiteX7" fmla="*/ 0 w 2541869"/>
              <a:gd name="connsiteY7" fmla="*/ 1 h 665012"/>
              <a:gd name="connsiteX8" fmla="*/ 992929 w 2541869"/>
              <a:gd name="connsiteY8" fmla="*/ 1 h 665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41869" h="665012">
                <a:moveTo>
                  <a:pt x="992939" y="0"/>
                </a:moveTo>
                <a:lnTo>
                  <a:pt x="2209363" y="0"/>
                </a:lnTo>
                <a:cubicBezTo>
                  <a:pt x="2393001" y="0"/>
                  <a:pt x="2541869" y="148868"/>
                  <a:pt x="2541869" y="332506"/>
                </a:cubicBezTo>
                <a:cubicBezTo>
                  <a:pt x="2541869" y="516144"/>
                  <a:pt x="2393001" y="665012"/>
                  <a:pt x="2209363" y="665012"/>
                </a:cubicBezTo>
                <a:lnTo>
                  <a:pt x="992939" y="665012"/>
                </a:lnTo>
                <a:lnTo>
                  <a:pt x="992919" y="665010"/>
                </a:lnTo>
                <a:lnTo>
                  <a:pt x="0" y="665010"/>
                </a:lnTo>
                <a:lnTo>
                  <a:pt x="0" y="1"/>
                </a:lnTo>
                <a:lnTo>
                  <a:pt x="992929" y="1"/>
                </a:lnTo>
                <a:close/>
              </a:path>
            </a:pathLst>
          </a:custGeom>
          <a:solidFill>
            <a:srgbClr val="0056EC"/>
          </a:solidFill>
          <a:ln w="762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EFE5C53D-3AE2-48A8-A5F4-F60954E2EFF7}"/>
              </a:ext>
            </a:extLst>
          </p:cNvPr>
          <p:cNvSpPr/>
          <p:nvPr/>
        </p:nvSpPr>
        <p:spPr>
          <a:xfrm>
            <a:off x="4910128" y="3452094"/>
            <a:ext cx="2371743" cy="665012"/>
          </a:xfrm>
          <a:custGeom>
            <a:avLst/>
            <a:gdLst>
              <a:gd name="connsiteX0" fmla="*/ 992939 w 2541869"/>
              <a:gd name="connsiteY0" fmla="*/ 0 h 665012"/>
              <a:gd name="connsiteX1" fmla="*/ 2209363 w 2541869"/>
              <a:gd name="connsiteY1" fmla="*/ 0 h 665012"/>
              <a:gd name="connsiteX2" fmla="*/ 2541869 w 2541869"/>
              <a:gd name="connsiteY2" fmla="*/ 332506 h 665012"/>
              <a:gd name="connsiteX3" fmla="*/ 2209363 w 2541869"/>
              <a:gd name="connsiteY3" fmla="*/ 665012 h 665012"/>
              <a:gd name="connsiteX4" fmla="*/ 992939 w 2541869"/>
              <a:gd name="connsiteY4" fmla="*/ 665012 h 665012"/>
              <a:gd name="connsiteX5" fmla="*/ 992919 w 2541869"/>
              <a:gd name="connsiteY5" fmla="*/ 665010 h 665012"/>
              <a:gd name="connsiteX6" fmla="*/ 0 w 2541869"/>
              <a:gd name="connsiteY6" fmla="*/ 665010 h 665012"/>
              <a:gd name="connsiteX7" fmla="*/ 0 w 2541869"/>
              <a:gd name="connsiteY7" fmla="*/ 1 h 665012"/>
              <a:gd name="connsiteX8" fmla="*/ 992929 w 2541869"/>
              <a:gd name="connsiteY8" fmla="*/ 1 h 665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41869" h="665012">
                <a:moveTo>
                  <a:pt x="992939" y="0"/>
                </a:moveTo>
                <a:lnTo>
                  <a:pt x="2209363" y="0"/>
                </a:lnTo>
                <a:cubicBezTo>
                  <a:pt x="2393001" y="0"/>
                  <a:pt x="2541869" y="148868"/>
                  <a:pt x="2541869" y="332506"/>
                </a:cubicBezTo>
                <a:cubicBezTo>
                  <a:pt x="2541869" y="516144"/>
                  <a:pt x="2393001" y="665012"/>
                  <a:pt x="2209363" y="665012"/>
                </a:cubicBezTo>
                <a:lnTo>
                  <a:pt x="992939" y="665012"/>
                </a:lnTo>
                <a:lnTo>
                  <a:pt x="992919" y="665010"/>
                </a:lnTo>
                <a:lnTo>
                  <a:pt x="0" y="665010"/>
                </a:lnTo>
                <a:lnTo>
                  <a:pt x="0" y="1"/>
                </a:lnTo>
                <a:lnTo>
                  <a:pt x="992929" y="1"/>
                </a:lnTo>
                <a:close/>
              </a:path>
            </a:pathLst>
          </a:custGeom>
          <a:solidFill>
            <a:srgbClr val="0056EC"/>
          </a:solidFill>
          <a:ln w="762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393D46DD-C7D9-48D3-88F7-72D561C559DB}"/>
              </a:ext>
            </a:extLst>
          </p:cNvPr>
          <p:cNvSpPr/>
          <p:nvPr/>
        </p:nvSpPr>
        <p:spPr>
          <a:xfrm>
            <a:off x="2952681" y="3452094"/>
            <a:ext cx="2371743" cy="665012"/>
          </a:xfrm>
          <a:custGeom>
            <a:avLst/>
            <a:gdLst>
              <a:gd name="connsiteX0" fmla="*/ 992939 w 2541869"/>
              <a:gd name="connsiteY0" fmla="*/ 0 h 665012"/>
              <a:gd name="connsiteX1" fmla="*/ 2209363 w 2541869"/>
              <a:gd name="connsiteY1" fmla="*/ 0 h 665012"/>
              <a:gd name="connsiteX2" fmla="*/ 2541869 w 2541869"/>
              <a:gd name="connsiteY2" fmla="*/ 332506 h 665012"/>
              <a:gd name="connsiteX3" fmla="*/ 2209363 w 2541869"/>
              <a:gd name="connsiteY3" fmla="*/ 665012 h 665012"/>
              <a:gd name="connsiteX4" fmla="*/ 992939 w 2541869"/>
              <a:gd name="connsiteY4" fmla="*/ 665012 h 665012"/>
              <a:gd name="connsiteX5" fmla="*/ 992919 w 2541869"/>
              <a:gd name="connsiteY5" fmla="*/ 665010 h 665012"/>
              <a:gd name="connsiteX6" fmla="*/ 0 w 2541869"/>
              <a:gd name="connsiteY6" fmla="*/ 665010 h 665012"/>
              <a:gd name="connsiteX7" fmla="*/ 0 w 2541869"/>
              <a:gd name="connsiteY7" fmla="*/ 1 h 665012"/>
              <a:gd name="connsiteX8" fmla="*/ 992929 w 2541869"/>
              <a:gd name="connsiteY8" fmla="*/ 1 h 665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41869" h="665012">
                <a:moveTo>
                  <a:pt x="992939" y="0"/>
                </a:moveTo>
                <a:lnTo>
                  <a:pt x="2209363" y="0"/>
                </a:lnTo>
                <a:cubicBezTo>
                  <a:pt x="2393001" y="0"/>
                  <a:pt x="2541869" y="148868"/>
                  <a:pt x="2541869" y="332506"/>
                </a:cubicBezTo>
                <a:cubicBezTo>
                  <a:pt x="2541869" y="516144"/>
                  <a:pt x="2393001" y="665012"/>
                  <a:pt x="2209363" y="665012"/>
                </a:cubicBezTo>
                <a:lnTo>
                  <a:pt x="992939" y="665012"/>
                </a:lnTo>
                <a:lnTo>
                  <a:pt x="992919" y="665010"/>
                </a:lnTo>
                <a:lnTo>
                  <a:pt x="0" y="665010"/>
                </a:lnTo>
                <a:lnTo>
                  <a:pt x="0" y="1"/>
                </a:lnTo>
                <a:lnTo>
                  <a:pt x="992929" y="1"/>
                </a:lnTo>
                <a:close/>
              </a:path>
            </a:pathLst>
          </a:custGeom>
          <a:solidFill>
            <a:srgbClr val="0056EC"/>
          </a:solidFill>
          <a:ln w="762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B19D9712-EFA3-4A20-A403-095AFBAC600F}"/>
              </a:ext>
            </a:extLst>
          </p:cNvPr>
          <p:cNvSpPr/>
          <p:nvPr/>
        </p:nvSpPr>
        <p:spPr>
          <a:xfrm>
            <a:off x="995232" y="3452094"/>
            <a:ext cx="2371744" cy="665012"/>
          </a:xfrm>
          <a:custGeom>
            <a:avLst/>
            <a:gdLst>
              <a:gd name="connsiteX0" fmla="*/ 992939 w 2541869"/>
              <a:gd name="connsiteY0" fmla="*/ 0 h 665012"/>
              <a:gd name="connsiteX1" fmla="*/ 2209363 w 2541869"/>
              <a:gd name="connsiteY1" fmla="*/ 0 h 665012"/>
              <a:gd name="connsiteX2" fmla="*/ 2541869 w 2541869"/>
              <a:gd name="connsiteY2" fmla="*/ 332506 h 665012"/>
              <a:gd name="connsiteX3" fmla="*/ 2209363 w 2541869"/>
              <a:gd name="connsiteY3" fmla="*/ 665012 h 665012"/>
              <a:gd name="connsiteX4" fmla="*/ 992939 w 2541869"/>
              <a:gd name="connsiteY4" fmla="*/ 665012 h 665012"/>
              <a:gd name="connsiteX5" fmla="*/ 992919 w 2541869"/>
              <a:gd name="connsiteY5" fmla="*/ 665010 h 665012"/>
              <a:gd name="connsiteX6" fmla="*/ 0 w 2541869"/>
              <a:gd name="connsiteY6" fmla="*/ 665010 h 665012"/>
              <a:gd name="connsiteX7" fmla="*/ 0 w 2541869"/>
              <a:gd name="connsiteY7" fmla="*/ 1 h 665012"/>
              <a:gd name="connsiteX8" fmla="*/ 992929 w 2541869"/>
              <a:gd name="connsiteY8" fmla="*/ 1 h 665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41869" h="665012">
                <a:moveTo>
                  <a:pt x="992939" y="0"/>
                </a:moveTo>
                <a:lnTo>
                  <a:pt x="2209363" y="0"/>
                </a:lnTo>
                <a:cubicBezTo>
                  <a:pt x="2393001" y="0"/>
                  <a:pt x="2541869" y="148868"/>
                  <a:pt x="2541869" y="332506"/>
                </a:cubicBezTo>
                <a:cubicBezTo>
                  <a:pt x="2541869" y="516144"/>
                  <a:pt x="2393001" y="665012"/>
                  <a:pt x="2209363" y="665012"/>
                </a:cubicBezTo>
                <a:lnTo>
                  <a:pt x="992939" y="665012"/>
                </a:lnTo>
                <a:lnTo>
                  <a:pt x="992919" y="665010"/>
                </a:lnTo>
                <a:lnTo>
                  <a:pt x="0" y="665010"/>
                </a:lnTo>
                <a:lnTo>
                  <a:pt x="0" y="1"/>
                </a:lnTo>
                <a:lnTo>
                  <a:pt x="992929" y="1"/>
                </a:lnTo>
                <a:close/>
              </a:path>
            </a:pathLst>
          </a:custGeom>
          <a:solidFill>
            <a:srgbClr val="0056EC"/>
          </a:solidFill>
          <a:ln w="762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C41C51-341A-4846-B818-A01045E82D3B}"/>
              </a:ext>
            </a:extLst>
          </p:cNvPr>
          <p:cNvSpPr txBox="1"/>
          <p:nvPr/>
        </p:nvSpPr>
        <p:spPr>
          <a:xfrm>
            <a:off x="1378976" y="4870168"/>
            <a:ext cx="1604256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246BBF5-793D-4D9B-966E-B756E67701B0}"/>
              </a:ext>
            </a:extLst>
          </p:cNvPr>
          <p:cNvSpPr/>
          <p:nvPr/>
        </p:nvSpPr>
        <p:spPr>
          <a:xfrm>
            <a:off x="1378975" y="4541918"/>
            <a:ext cx="160425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39A24B1-8090-4CCD-98EE-AE0241B7AB85}"/>
              </a:ext>
            </a:extLst>
          </p:cNvPr>
          <p:cNvSpPr/>
          <p:nvPr/>
        </p:nvSpPr>
        <p:spPr>
          <a:xfrm>
            <a:off x="1531602" y="2243196"/>
            <a:ext cx="129900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/>
              <a:t>20xx</a:t>
            </a: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4D791B49-4CE4-40FA-9BD5-E297EDB16845}"/>
              </a:ext>
            </a:extLst>
          </p:cNvPr>
          <p:cNvSpPr/>
          <p:nvPr/>
        </p:nvSpPr>
        <p:spPr>
          <a:xfrm>
            <a:off x="2074979" y="2920775"/>
            <a:ext cx="212251" cy="310884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056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0462BDFD-FBD0-4BAB-8CEA-04663FF45D10}"/>
              </a:ext>
            </a:extLst>
          </p:cNvPr>
          <p:cNvGrpSpPr/>
          <p:nvPr/>
        </p:nvGrpSpPr>
        <p:grpSpPr>
          <a:xfrm>
            <a:off x="2003443" y="3594429"/>
            <a:ext cx="355323" cy="380342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DB4417DC-F38B-4852-9D2C-98DBEC0B6880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0B19BC11-8F8D-47F0-B586-B3A4BC1666BB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FF11A1B-7FAF-4E91-986B-C65B20B3E0FD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53FE50D6-662C-4B11-9354-A5B7F1BA6459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5DD2798-8366-4224-8CB5-F1D2174D7503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73D5C04F-2772-47DE-98F0-76CD491588BF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69B1B4C8-BA50-4463-8667-D79D755344D7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0D90257-2ECC-48D8-9534-EF811922CDB4}"/>
              </a:ext>
            </a:extLst>
          </p:cNvPr>
          <p:cNvSpPr txBox="1"/>
          <p:nvPr/>
        </p:nvSpPr>
        <p:spPr>
          <a:xfrm>
            <a:off x="3369441" y="4870168"/>
            <a:ext cx="1604256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DF074EB-F843-4509-B6C9-1AC9219A656A}"/>
              </a:ext>
            </a:extLst>
          </p:cNvPr>
          <p:cNvSpPr/>
          <p:nvPr/>
        </p:nvSpPr>
        <p:spPr>
          <a:xfrm>
            <a:off x="3369440" y="4541918"/>
            <a:ext cx="160425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61215449-8DDC-4C5A-82A6-9551B30FF355}"/>
              </a:ext>
            </a:extLst>
          </p:cNvPr>
          <p:cNvSpPr/>
          <p:nvPr/>
        </p:nvSpPr>
        <p:spPr>
          <a:xfrm>
            <a:off x="3522067" y="2243196"/>
            <a:ext cx="129900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/>
              <a:t>20xx</a:t>
            </a:r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58E0BEDE-A51D-41CD-80B7-6C2B4E86DD44}"/>
              </a:ext>
            </a:extLst>
          </p:cNvPr>
          <p:cNvSpPr/>
          <p:nvPr/>
        </p:nvSpPr>
        <p:spPr>
          <a:xfrm>
            <a:off x="4065443" y="2920775"/>
            <a:ext cx="212251" cy="310884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056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B34DD7FD-6701-4C85-93A7-AF6D033264A0}"/>
              </a:ext>
            </a:extLst>
          </p:cNvPr>
          <p:cNvGrpSpPr/>
          <p:nvPr/>
        </p:nvGrpSpPr>
        <p:grpSpPr>
          <a:xfrm>
            <a:off x="3982387" y="3575159"/>
            <a:ext cx="381018" cy="41888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80586434-1F47-4B8E-A476-093809C53C81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E772789-1FD6-4211-B112-9DB09FEB5E51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7CEFEE1B-A0EC-4A5F-86A1-C0BBA2E9DECF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FD67D611-C1EC-4AB0-9DC1-212AAB2BDAF6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A648405A-6FDE-4C9B-B76E-710E45C5BA5B}"/>
              </a:ext>
            </a:extLst>
          </p:cNvPr>
          <p:cNvSpPr txBox="1"/>
          <p:nvPr/>
        </p:nvSpPr>
        <p:spPr>
          <a:xfrm>
            <a:off x="5359906" y="4870168"/>
            <a:ext cx="1604256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E69EA4FA-7A84-4011-935A-C36391478EAD}"/>
              </a:ext>
            </a:extLst>
          </p:cNvPr>
          <p:cNvSpPr/>
          <p:nvPr/>
        </p:nvSpPr>
        <p:spPr>
          <a:xfrm>
            <a:off x="5359905" y="4541918"/>
            <a:ext cx="160425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85C4561A-DA2D-49EC-9352-04E66F40637E}"/>
              </a:ext>
            </a:extLst>
          </p:cNvPr>
          <p:cNvSpPr/>
          <p:nvPr/>
        </p:nvSpPr>
        <p:spPr>
          <a:xfrm>
            <a:off x="5512532" y="2243196"/>
            <a:ext cx="129900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/>
              <a:t>20xx</a:t>
            </a:r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8537DF93-ADA9-4F25-9576-59B4530C7ABD}"/>
              </a:ext>
            </a:extLst>
          </p:cNvPr>
          <p:cNvSpPr/>
          <p:nvPr/>
        </p:nvSpPr>
        <p:spPr>
          <a:xfrm>
            <a:off x="6055908" y="2920775"/>
            <a:ext cx="212251" cy="310884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056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AFC72A89-A996-466F-AC40-FFCD31F4EEAD}"/>
              </a:ext>
            </a:extLst>
          </p:cNvPr>
          <p:cNvGrpSpPr/>
          <p:nvPr/>
        </p:nvGrpSpPr>
        <p:grpSpPr>
          <a:xfrm>
            <a:off x="5985540" y="3587948"/>
            <a:ext cx="366982" cy="393304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60A4DB-0312-4DD0-92BE-AA0764CA6C7D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19ACF64F-4721-4D7E-AED3-52010720E2E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6AE53109-7249-4510-91F0-D021412BF82E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725EB628-DB68-49D4-9731-899F15E40BE4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4EBD3407-20DB-49EE-B64D-9D9FD92D1F92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1EB1B415-664A-4250-B20F-BFC6AF54AE67}"/>
              </a:ext>
            </a:extLst>
          </p:cNvPr>
          <p:cNvSpPr txBox="1"/>
          <p:nvPr/>
        </p:nvSpPr>
        <p:spPr>
          <a:xfrm>
            <a:off x="7350371" y="4870168"/>
            <a:ext cx="1604256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7E65F4C-69E6-4853-9D82-211E20F77911}"/>
              </a:ext>
            </a:extLst>
          </p:cNvPr>
          <p:cNvSpPr/>
          <p:nvPr/>
        </p:nvSpPr>
        <p:spPr>
          <a:xfrm>
            <a:off x="7350370" y="4541918"/>
            <a:ext cx="160425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D4631D8-EDF4-4D97-9D18-47C67661238B}"/>
              </a:ext>
            </a:extLst>
          </p:cNvPr>
          <p:cNvSpPr/>
          <p:nvPr/>
        </p:nvSpPr>
        <p:spPr>
          <a:xfrm>
            <a:off x="7502997" y="2243196"/>
            <a:ext cx="129900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/>
              <a:t>20xx</a:t>
            </a:r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62FD72F7-F110-4357-839B-105D3673BB17}"/>
              </a:ext>
            </a:extLst>
          </p:cNvPr>
          <p:cNvSpPr/>
          <p:nvPr/>
        </p:nvSpPr>
        <p:spPr>
          <a:xfrm>
            <a:off x="8046374" y="2920775"/>
            <a:ext cx="212251" cy="310884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056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8B1D42EA-86D3-4971-82E9-51EE425ADD80}"/>
              </a:ext>
            </a:extLst>
          </p:cNvPr>
          <p:cNvGrpSpPr/>
          <p:nvPr/>
        </p:nvGrpSpPr>
        <p:grpSpPr>
          <a:xfrm>
            <a:off x="7977003" y="3592812"/>
            <a:ext cx="362625" cy="383576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CE141E6E-E0CF-413B-B6DE-E4618FC7CC4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A6F50801-380C-40FC-9726-914327AC562B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D70524BF-E479-4E3A-B53B-584D0BD53984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72DAD822-81D2-4351-A995-9373AB9257C5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43C806D3-4FCA-4082-9B29-D46047B03F7D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B21CF9E-32D9-4250-B1B7-185B2E858D89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7E035A26-1983-4AC0-B414-75B7C8135548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F749962B-5594-45CE-A115-8391CF6A9517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241AA9DB-F556-4343-B1B2-3C441535725E}"/>
              </a:ext>
            </a:extLst>
          </p:cNvPr>
          <p:cNvSpPr txBox="1"/>
          <p:nvPr/>
        </p:nvSpPr>
        <p:spPr>
          <a:xfrm>
            <a:off x="9340835" y="4870168"/>
            <a:ext cx="1604256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648F5644-BC3D-4252-A235-897E58C518D6}"/>
              </a:ext>
            </a:extLst>
          </p:cNvPr>
          <p:cNvSpPr/>
          <p:nvPr/>
        </p:nvSpPr>
        <p:spPr>
          <a:xfrm>
            <a:off x="9340834" y="4541918"/>
            <a:ext cx="160425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3101788C-1970-470F-89A7-359A1D8780FB}"/>
              </a:ext>
            </a:extLst>
          </p:cNvPr>
          <p:cNvSpPr/>
          <p:nvPr/>
        </p:nvSpPr>
        <p:spPr>
          <a:xfrm>
            <a:off x="9493461" y="2243196"/>
            <a:ext cx="129900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/>
              <a:t>20xx</a:t>
            </a:r>
          </a:p>
        </p:txBody>
      </p: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4649FB9E-D55C-41E7-AFFA-B7215F540BE9}"/>
              </a:ext>
            </a:extLst>
          </p:cNvPr>
          <p:cNvSpPr/>
          <p:nvPr/>
        </p:nvSpPr>
        <p:spPr>
          <a:xfrm>
            <a:off x="10036837" y="2920775"/>
            <a:ext cx="212251" cy="310884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056E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DF4E2BC5-F5DC-44F9-A1B2-5BE15717424E}"/>
              </a:ext>
            </a:extLst>
          </p:cNvPr>
          <p:cNvGrpSpPr/>
          <p:nvPr/>
        </p:nvGrpSpPr>
        <p:grpSpPr>
          <a:xfrm>
            <a:off x="9965643" y="3557540"/>
            <a:ext cx="354933" cy="454120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833561AD-DECD-40EE-BB42-91D159769B51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131703BA-EA39-4BA9-97AA-C2FAAF3B9E4E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3736C55-DE6A-41A6-A6A6-D6E161AD5170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45FFA329-EFAF-4EA9-8924-59B01623865E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A5C50377-7659-4C30-8F4E-8414F5762ED0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59BE6DD2-353F-45E6-878E-8D73FB77AF58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65411170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AC15"/>
        </a:solidFill>
        <a:ln w="9525" cap="flat">
          <a:noFill/>
          <a:prstDash val="solid"/>
          <a:miter/>
        </a:ln>
      </a:spPr>
      <a:bodyPr rtlCol="0" anchor="ctr"/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2695</TotalTime>
  <Words>1422</Words>
  <Application>Microsoft Office PowerPoint</Application>
  <PresentationFormat>와이드스크린</PresentationFormat>
  <Paragraphs>228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0" baseType="lpstr">
      <vt:lpstr>Arial Unicode MS</vt:lpstr>
      <vt:lpstr>맑은 고딕</vt:lpstr>
      <vt:lpstr>Arial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171</cp:revision>
  <dcterms:created xsi:type="dcterms:W3CDTF">2019-04-06T05:20:47Z</dcterms:created>
  <dcterms:modified xsi:type="dcterms:W3CDTF">2019-10-05T07:29:05Z</dcterms:modified>
</cp:coreProperties>
</file>