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386" r:id="rId4"/>
    <p:sldId id="373" r:id="rId5"/>
    <p:sldId id="374" r:id="rId6"/>
    <p:sldId id="449" r:id="rId7"/>
    <p:sldId id="375" r:id="rId8"/>
    <p:sldId id="450" r:id="rId9"/>
    <p:sldId id="448" r:id="rId10"/>
    <p:sldId id="453" r:id="rId11"/>
    <p:sldId id="459" r:id="rId12"/>
    <p:sldId id="451" r:id="rId13"/>
    <p:sldId id="461" r:id="rId14"/>
    <p:sldId id="456" r:id="rId15"/>
    <p:sldId id="460" r:id="rId16"/>
    <p:sldId id="462" r:id="rId17"/>
    <p:sldId id="452" r:id="rId18"/>
    <p:sldId id="292" r:id="rId19"/>
    <p:sldId id="287" r:id="rId20"/>
    <p:sldId id="288" r:id="rId21"/>
    <p:sldId id="463" r:id="rId22"/>
    <p:sldId id="464" r:id="rId23"/>
    <p:sldId id="291" r:id="rId24"/>
    <p:sldId id="487" r:id="rId25"/>
    <p:sldId id="293" r:id="rId26"/>
    <p:sldId id="466" r:id="rId27"/>
    <p:sldId id="465" r:id="rId28"/>
    <p:sldId id="447" r:id="rId29"/>
  </p:sldIdLst>
  <p:sldSz cx="12192000" cy="6858000"/>
  <p:notesSz cx="6858000" cy="9144000"/>
  <p:embeddedFontLst>
    <p:embeddedFont>
      <p:font typeface="Quicksand Light" pitchFamily="2" charset="0"/>
      <p:regular r:id="rId32"/>
    </p:embeddedFont>
    <p:embeddedFont>
      <p:font typeface="Quicksand SemiBold" pitchFamily="2" charset="0"/>
      <p:bold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128"/>
    <a:srgbClr val="30BBAC"/>
    <a:srgbClr val="FF5347"/>
    <a:srgbClr val="59D4C7"/>
    <a:srgbClr val="E0F5EF"/>
    <a:srgbClr val="072D71"/>
    <a:srgbClr val="4B90ED"/>
    <a:srgbClr val="98C3F7"/>
    <a:srgbClr val="D0DBFF"/>
    <a:srgbClr val="1635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 varScale="1">
        <p:scale>
          <a:sx n="92" d="100"/>
          <a:sy n="92" d="100"/>
        </p:scale>
        <p:origin x="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2021-12-20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.svg"/><Relationship Id="rId18" Type="http://schemas.openxmlformats.org/officeDocument/2006/relationships/image" Target="../media/image16.svg"/><Relationship Id="rId3" Type="http://schemas.openxmlformats.org/officeDocument/2006/relationships/image" Target="../media/image10.svg"/><Relationship Id="rId21" Type="http://schemas.openxmlformats.org/officeDocument/2006/relationships/image" Target="../media/image17.png"/><Relationship Id="rId7" Type="http://schemas.openxmlformats.org/officeDocument/2006/relationships/image" Target="../media/image6.svg"/><Relationship Id="rId12" Type="http://schemas.openxmlformats.org/officeDocument/2006/relationships/image" Target="../media/image3.png"/><Relationship Id="rId17" Type="http://schemas.openxmlformats.org/officeDocument/2006/relationships/image" Target="../media/image15.png"/><Relationship Id="rId2" Type="http://schemas.openxmlformats.org/officeDocument/2006/relationships/image" Target="../media/image9.png"/><Relationship Id="rId16" Type="http://schemas.openxmlformats.org/officeDocument/2006/relationships/hyperlink" Target="http://pptmon.com/" TargetMode="External"/><Relationship Id="rId20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2.svg"/><Relationship Id="rId5" Type="http://schemas.openxmlformats.org/officeDocument/2006/relationships/image" Target="../media/image12.svg"/><Relationship Id="rId15" Type="http://schemas.openxmlformats.org/officeDocument/2006/relationships/image" Target="../media/image14.svg"/><Relationship Id="rId10" Type="http://schemas.openxmlformats.org/officeDocument/2006/relationships/image" Target="../media/image1.png"/><Relationship Id="rId19" Type="http://schemas.openxmlformats.org/officeDocument/2006/relationships/hyperlink" Target="https://pptmon.com/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6.svg"/><Relationship Id="rId9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6.svg"/><Relationship Id="rId9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Relationship Id="rId9" Type="http://schemas.openxmlformats.org/officeDocument/2006/relationships/image" Target="../media/image17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5.png"/><Relationship Id="rId7" Type="http://schemas.openxmlformats.org/officeDocument/2006/relationships/image" Target="../media/image9.png"/><Relationship Id="rId12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6.sv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5.png"/><Relationship Id="rId7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6.svg"/><Relationship Id="rId9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12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6.svg"/><Relationship Id="rId9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12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6.svg"/><Relationship Id="rId9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5.png"/><Relationship Id="rId7" Type="http://schemas.openxmlformats.org/officeDocument/2006/relationships/image" Target="../media/image9.png"/><Relationship Id="rId12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6.svg"/><Relationship Id="rId9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16.svg"/><Relationship Id="rId9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12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16.svg"/><Relationship Id="rId9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5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6.svg"/><Relationship Id="rId9" Type="http://schemas.openxmlformats.org/officeDocument/2006/relationships/image" Target="../media/image28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12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svg"/><Relationship Id="rId4" Type="http://schemas.openxmlformats.org/officeDocument/2006/relationships/image" Target="../media/image16.svg"/><Relationship Id="rId9" Type="http://schemas.openxmlformats.org/officeDocument/2006/relationships/image" Target="../media/image1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5.png"/><Relationship Id="rId7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5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7.png"/><Relationship Id="rId4" Type="http://schemas.openxmlformats.org/officeDocument/2006/relationships/image" Target="../media/image16.svg"/><Relationship Id="rId9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16.svg"/><Relationship Id="rId9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12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16.svg"/><Relationship Id="rId9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래픽 38">
            <a:extLst>
              <a:ext uri="{FF2B5EF4-FFF2-40B4-BE49-F238E27FC236}">
                <a16:creationId xmlns:a16="http://schemas.microsoft.com/office/drawing/2014/main" id="{FAC5D782-2AE9-4EBE-B97A-D89B087297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7731934" y="0"/>
            <a:ext cx="4460065" cy="2853665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438C2C56-D270-4C04-87F6-CCCE86E871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75300" y="2573234"/>
            <a:ext cx="4109467" cy="4460065"/>
          </a:xfrm>
          <a:prstGeom prst="rect">
            <a:avLst/>
          </a:prstGeom>
        </p:spPr>
      </p:pic>
      <p:sp>
        <p:nvSpPr>
          <p:cNvPr id="124" name="자유형: 도형 123">
            <a:extLst>
              <a:ext uri="{FF2B5EF4-FFF2-40B4-BE49-F238E27FC236}">
                <a16:creationId xmlns:a16="http://schemas.microsoft.com/office/drawing/2014/main" id="{AA50C38C-99D8-4FBA-A8DF-619CE2C5A0ED}"/>
              </a:ext>
            </a:extLst>
          </p:cNvPr>
          <p:cNvSpPr/>
          <p:nvPr userDrawn="1"/>
        </p:nvSpPr>
        <p:spPr>
          <a:xfrm>
            <a:off x="7065853" y="706433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88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5" name="자유형: 도형 124">
            <a:extLst>
              <a:ext uri="{FF2B5EF4-FFF2-40B4-BE49-F238E27FC236}">
                <a16:creationId xmlns:a16="http://schemas.microsoft.com/office/drawing/2014/main" id="{6432AB29-8A0B-45B5-A3BD-4E59EA119550}"/>
              </a:ext>
            </a:extLst>
          </p:cNvPr>
          <p:cNvSpPr/>
          <p:nvPr userDrawn="1"/>
        </p:nvSpPr>
        <p:spPr>
          <a:xfrm>
            <a:off x="2884490" y="264478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6" name="자유형: 도형 125">
            <a:extLst>
              <a:ext uri="{FF2B5EF4-FFF2-40B4-BE49-F238E27FC236}">
                <a16:creationId xmlns:a16="http://schemas.microsoft.com/office/drawing/2014/main" id="{5D646BC1-12D3-4348-BD4B-CBDF91A7969E}"/>
              </a:ext>
            </a:extLst>
          </p:cNvPr>
          <p:cNvSpPr/>
          <p:nvPr userDrawn="1"/>
        </p:nvSpPr>
        <p:spPr>
          <a:xfrm>
            <a:off x="5647236" y="264477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7" name="자유형: 도형 126">
            <a:extLst>
              <a:ext uri="{FF2B5EF4-FFF2-40B4-BE49-F238E27FC236}">
                <a16:creationId xmlns:a16="http://schemas.microsoft.com/office/drawing/2014/main" id="{56ED7978-03B7-47B8-94B3-4AAAD1528191}"/>
              </a:ext>
            </a:extLst>
          </p:cNvPr>
          <p:cNvSpPr/>
          <p:nvPr userDrawn="1"/>
        </p:nvSpPr>
        <p:spPr>
          <a:xfrm>
            <a:off x="5550758" y="5117152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8" name="자유형: 도형 127">
            <a:extLst>
              <a:ext uri="{FF2B5EF4-FFF2-40B4-BE49-F238E27FC236}">
                <a16:creationId xmlns:a16="http://schemas.microsoft.com/office/drawing/2014/main" id="{5EDFAFCA-FA2F-4082-99C7-AFA4EC20EDED}"/>
              </a:ext>
            </a:extLst>
          </p:cNvPr>
          <p:cNvSpPr/>
          <p:nvPr userDrawn="1"/>
        </p:nvSpPr>
        <p:spPr>
          <a:xfrm>
            <a:off x="9604233" y="916519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88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9" name="자유형: 도형 128">
            <a:extLst>
              <a:ext uri="{FF2B5EF4-FFF2-40B4-BE49-F238E27FC236}">
                <a16:creationId xmlns:a16="http://schemas.microsoft.com/office/drawing/2014/main" id="{FF3F1998-2DA7-469A-8D85-F3D0725A5456}"/>
              </a:ext>
            </a:extLst>
          </p:cNvPr>
          <p:cNvSpPr/>
          <p:nvPr userDrawn="1"/>
        </p:nvSpPr>
        <p:spPr>
          <a:xfrm>
            <a:off x="8678144" y="6292785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0" name="자유형: 도형 129">
            <a:extLst>
              <a:ext uri="{FF2B5EF4-FFF2-40B4-BE49-F238E27FC236}">
                <a16:creationId xmlns:a16="http://schemas.microsoft.com/office/drawing/2014/main" id="{FEAC768E-EF9E-4F58-8F27-644D174C84E1}"/>
              </a:ext>
            </a:extLst>
          </p:cNvPr>
          <p:cNvSpPr/>
          <p:nvPr userDrawn="1"/>
        </p:nvSpPr>
        <p:spPr>
          <a:xfrm>
            <a:off x="11639552" y="5154944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1" name="자유형: 도형 130">
            <a:extLst>
              <a:ext uri="{FF2B5EF4-FFF2-40B4-BE49-F238E27FC236}">
                <a16:creationId xmlns:a16="http://schemas.microsoft.com/office/drawing/2014/main" id="{2459CFC8-C284-4AE1-979E-7311CCA43029}"/>
              </a:ext>
            </a:extLst>
          </p:cNvPr>
          <p:cNvSpPr/>
          <p:nvPr userDrawn="1"/>
        </p:nvSpPr>
        <p:spPr>
          <a:xfrm>
            <a:off x="10285902" y="6572682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2" name="자유형: 도형 131">
            <a:extLst>
              <a:ext uri="{FF2B5EF4-FFF2-40B4-BE49-F238E27FC236}">
                <a16:creationId xmlns:a16="http://schemas.microsoft.com/office/drawing/2014/main" id="{69ABD1FF-6ADD-4882-BEAA-BF9E35E8D17F}"/>
              </a:ext>
            </a:extLst>
          </p:cNvPr>
          <p:cNvSpPr/>
          <p:nvPr userDrawn="1"/>
        </p:nvSpPr>
        <p:spPr>
          <a:xfrm>
            <a:off x="8164618" y="1314999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33" name="그래픽 132">
            <a:extLst>
              <a:ext uri="{FF2B5EF4-FFF2-40B4-BE49-F238E27FC236}">
                <a16:creationId xmlns:a16="http://schemas.microsoft.com/office/drawing/2014/main" id="{702C30D7-76A1-4862-BF8C-BCFDB9B89DB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86843" y="5988210"/>
            <a:ext cx="323138" cy="312600"/>
          </a:xfrm>
          <a:prstGeom prst="rect">
            <a:avLst/>
          </a:prstGeom>
        </p:spPr>
      </p:pic>
      <p:pic>
        <p:nvPicPr>
          <p:cNvPr id="134" name="그래픽 133">
            <a:extLst>
              <a:ext uri="{FF2B5EF4-FFF2-40B4-BE49-F238E27FC236}">
                <a16:creationId xmlns:a16="http://schemas.microsoft.com/office/drawing/2014/main" id="{D88FD467-6505-433F-A020-127489B1D3F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92226" y="2187883"/>
            <a:ext cx="266939" cy="354748"/>
          </a:xfrm>
          <a:prstGeom prst="rect">
            <a:avLst/>
          </a:prstGeom>
        </p:spPr>
      </p:pic>
      <p:pic>
        <p:nvPicPr>
          <p:cNvPr id="135" name="그래픽 134">
            <a:extLst>
              <a:ext uri="{FF2B5EF4-FFF2-40B4-BE49-F238E27FC236}">
                <a16:creationId xmlns:a16="http://schemas.microsoft.com/office/drawing/2014/main" id="{D0013F62-B6EA-44F8-B252-50A2074637A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26818" y="3872279"/>
            <a:ext cx="266939" cy="266939"/>
          </a:xfrm>
          <a:prstGeom prst="rect">
            <a:avLst/>
          </a:prstGeom>
        </p:spPr>
      </p:pic>
      <p:pic>
        <p:nvPicPr>
          <p:cNvPr id="136" name="그래픽 135">
            <a:extLst>
              <a:ext uri="{FF2B5EF4-FFF2-40B4-BE49-F238E27FC236}">
                <a16:creationId xmlns:a16="http://schemas.microsoft.com/office/drawing/2014/main" id="{7F10989B-DA3A-423C-99F3-60C080C0062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01639" y="368815"/>
            <a:ext cx="280988" cy="280988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DF3E643A-5595-4FBD-B9E0-42E190053BF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33503" y="440042"/>
            <a:ext cx="323136" cy="340699"/>
          </a:xfrm>
          <a:prstGeom prst="rect">
            <a:avLst/>
          </a:prstGeom>
        </p:spPr>
      </p:pic>
      <p:pic>
        <p:nvPicPr>
          <p:cNvPr id="137" name="Graphic 3">
            <a:hlinkClick r:id="rId16"/>
            <a:extLst>
              <a:ext uri="{FF2B5EF4-FFF2-40B4-BE49-F238E27FC236}">
                <a16:creationId xmlns:a16="http://schemas.microsoft.com/office/drawing/2014/main" id="{E4FD406E-9AEF-4C26-84FB-3F960EA0A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8" name="TextBox 137">
            <a:hlinkClick r:id="rId19"/>
            <a:extLst>
              <a:ext uri="{FF2B5EF4-FFF2-40B4-BE49-F238E27FC236}">
                <a16:creationId xmlns:a16="http://schemas.microsoft.com/office/drawing/2014/main" id="{C8F186ED-C17F-4223-AF79-84787BE0642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0C1A0635-E2CB-4AA0-BD23-9DD51156C1E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78143" y="1"/>
            <a:ext cx="3513856" cy="2932952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56C918B3-4B1B-4AEF-A761-9DC6EC2C8FC5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685"/>
            <a:ext cx="5602890" cy="292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raphic 3">
            <a:hlinkClick r:id="rId2"/>
            <a:extLst>
              <a:ext uri="{FF2B5EF4-FFF2-40B4-BE49-F238E27FC236}">
                <a16:creationId xmlns:a16="http://schemas.microsoft.com/office/drawing/2014/main" id="{F1DFF936-604E-49EB-B940-B8117FC30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4" name="TextBox 63">
            <a:hlinkClick r:id="rId5"/>
            <a:extLst>
              <a:ext uri="{FF2B5EF4-FFF2-40B4-BE49-F238E27FC236}">
                <a16:creationId xmlns:a16="http://schemas.microsoft.com/office/drawing/2014/main" id="{1953DB0F-4BB4-410F-AA37-3D05F627002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그래픽 64">
            <a:extLst>
              <a:ext uri="{FF2B5EF4-FFF2-40B4-BE49-F238E27FC236}">
                <a16:creationId xmlns:a16="http://schemas.microsoft.com/office/drawing/2014/main" id="{F5A325AF-D96B-45A7-AFEB-7F02BB9E29C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9124545" y="0"/>
            <a:ext cx="3067455" cy="2166500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9771748D-9C21-4A15-A39E-46FD029B205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113368" y="4087003"/>
            <a:ext cx="2657629" cy="2884364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3559F19B-7E55-4558-B12A-3F3679B17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7"/>
          <a:stretch/>
        </p:blipFill>
        <p:spPr>
          <a:xfrm flipH="1" flipV="1">
            <a:off x="9442156" y="0"/>
            <a:ext cx="2749844" cy="2108794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BB583387-333F-43A1-A68E-A9A869F56C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4"/>
          <a:stretch/>
        </p:blipFill>
        <p:spPr>
          <a:xfrm flipV="1">
            <a:off x="0" y="4350275"/>
            <a:ext cx="2585453" cy="250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138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raphic 3">
            <a:hlinkClick r:id="rId2"/>
            <a:extLst>
              <a:ext uri="{FF2B5EF4-FFF2-40B4-BE49-F238E27FC236}">
                <a16:creationId xmlns:a16="http://schemas.microsoft.com/office/drawing/2014/main" id="{054A5351-5203-48A5-89A3-CFBC6BE99C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0" name="TextBox 39">
            <a:hlinkClick r:id="rId5"/>
            <a:extLst>
              <a:ext uri="{FF2B5EF4-FFF2-40B4-BE49-F238E27FC236}">
                <a16:creationId xmlns:a16="http://schemas.microsoft.com/office/drawing/2014/main" id="{0B42BCE6-9BCC-4A47-BEC8-B2CDF223746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6F81CE71-4AC9-4753-9C08-6E7082C3F1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0"/>
            <a:ext cx="3164788" cy="164649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7472F7BA-4DDB-4CFD-814F-BC54CDB7111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H="1">
            <a:off x="9421003" y="4087003"/>
            <a:ext cx="2657629" cy="288436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C09CE1D-84CD-44E2-8083-DE0460B707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6"/>
          <a:stretch/>
        </p:blipFill>
        <p:spPr>
          <a:xfrm rot="5400000" flipV="1">
            <a:off x="9295101" y="376459"/>
            <a:ext cx="3273357" cy="2520440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A0057680-74FC-47D3-8712-B4B05BC00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16"/>
          <a:stretch/>
        </p:blipFill>
        <p:spPr>
          <a:xfrm rot="5400000">
            <a:off x="-727712" y="4252596"/>
            <a:ext cx="3333116" cy="187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26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12">
            <a:extLst>
              <a:ext uri="{FF2B5EF4-FFF2-40B4-BE49-F238E27FC236}">
                <a16:creationId xmlns:a16="http://schemas.microsoft.com/office/drawing/2014/main" id="{63B9A34A-6618-4A93-9EA7-EB4372B82D3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0087" y="0"/>
            <a:ext cx="4711913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3" name="Graphic 3">
            <a:hlinkClick r:id="rId2"/>
            <a:extLst>
              <a:ext uri="{FF2B5EF4-FFF2-40B4-BE49-F238E27FC236}">
                <a16:creationId xmlns:a16="http://schemas.microsoft.com/office/drawing/2014/main" id="{E1CA54C5-9336-4067-9470-58653EF0B6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4" name="TextBox 33">
            <a:hlinkClick r:id="rId5"/>
            <a:extLst>
              <a:ext uri="{FF2B5EF4-FFF2-40B4-BE49-F238E27FC236}">
                <a16:creationId xmlns:a16="http://schemas.microsoft.com/office/drawing/2014/main" id="{738295B4-94C3-4ED6-857F-768CCE29F43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EEDB028B-745E-4CE3-B24E-51AB5D0B7E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0" y="0"/>
            <a:ext cx="3505303" cy="247574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4D06904-4B71-4DB1-8388-5804B6AA2D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9"/>
          <a:stretch/>
        </p:blipFill>
        <p:spPr>
          <a:xfrm>
            <a:off x="0" y="1"/>
            <a:ext cx="2052472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906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3">
            <a:hlinkClick r:id="rId2"/>
            <a:extLst>
              <a:ext uri="{FF2B5EF4-FFF2-40B4-BE49-F238E27FC236}">
                <a16:creationId xmlns:a16="http://schemas.microsoft.com/office/drawing/2014/main" id="{32E2586F-61EA-4604-9E95-83EFDD0C4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7" name="TextBox 26">
            <a:hlinkClick r:id="rId5"/>
            <a:extLst>
              <a:ext uri="{FF2B5EF4-FFF2-40B4-BE49-F238E27FC236}">
                <a16:creationId xmlns:a16="http://schemas.microsoft.com/office/drawing/2014/main" id="{24816699-B7E8-4AA0-9AE3-860C5724482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A1441086-CEDF-42FD-9AAC-7465068B255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4502436"/>
            <a:ext cx="3681571" cy="235556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653DEF9-33C4-4CA5-96CE-7D8DCBE031D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9421003" y="-113367"/>
            <a:ext cx="2657629" cy="2884364"/>
          </a:xfrm>
          <a:prstGeom prst="rect">
            <a:avLst/>
          </a:prstGeom>
        </p:spPr>
      </p:pic>
      <p:sp>
        <p:nvSpPr>
          <p:cNvPr id="22" name="그림 개체 틀 17">
            <a:extLst>
              <a:ext uri="{FF2B5EF4-FFF2-40B4-BE49-F238E27FC236}">
                <a16:creationId xmlns:a16="http://schemas.microsoft.com/office/drawing/2014/main" id="{4D2455CC-835F-4D8C-A3CE-DF3DB460792E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17">
            <a:extLst>
              <a:ext uri="{FF2B5EF4-FFF2-40B4-BE49-F238E27FC236}">
                <a16:creationId xmlns:a16="http://schemas.microsoft.com/office/drawing/2014/main" id="{038C3C52-9A61-4068-82E7-10AF44E954E6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17">
            <a:extLst>
              <a:ext uri="{FF2B5EF4-FFF2-40B4-BE49-F238E27FC236}">
                <a16:creationId xmlns:a16="http://schemas.microsoft.com/office/drawing/2014/main" id="{FA53FD59-D8EA-4D43-882F-48E1EC426221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17">
            <a:extLst>
              <a:ext uri="{FF2B5EF4-FFF2-40B4-BE49-F238E27FC236}">
                <a16:creationId xmlns:a16="http://schemas.microsoft.com/office/drawing/2014/main" id="{C393037D-6ABC-4BA4-B7B1-16C26A24FC20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54DCB212-922D-4A61-A0F3-A8D7ECD9765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766570" y="0"/>
            <a:ext cx="2425430" cy="1571017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2F54F31-3BB4-4CDA-86C3-3C477585522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54113"/>
            <a:ext cx="2840477" cy="140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9919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그림 개체 틀 17">
            <a:extLst>
              <a:ext uri="{FF2B5EF4-FFF2-40B4-BE49-F238E27FC236}">
                <a16:creationId xmlns:a16="http://schemas.microsoft.com/office/drawing/2014/main" id="{5C17C287-FABC-45E7-AC5A-8F538380D80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18795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6" name="그림 개체 틀 17">
            <a:extLst>
              <a:ext uri="{FF2B5EF4-FFF2-40B4-BE49-F238E27FC236}">
                <a16:creationId xmlns:a16="http://schemas.microsoft.com/office/drawing/2014/main" id="{B3442D2C-7869-4A63-B338-4BC9E12F92C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18795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7" name="그림 개체 틀 17">
            <a:extLst>
              <a:ext uri="{FF2B5EF4-FFF2-40B4-BE49-F238E27FC236}">
                <a16:creationId xmlns:a16="http://schemas.microsoft.com/office/drawing/2014/main" id="{0D00534F-733F-4B08-8EF5-86A460588E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18795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8" name="그림 개체 틀 17">
            <a:extLst>
              <a:ext uri="{FF2B5EF4-FFF2-40B4-BE49-F238E27FC236}">
                <a16:creationId xmlns:a16="http://schemas.microsoft.com/office/drawing/2014/main" id="{E3608F15-3591-427F-96D4-EF68955C5B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18795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9" name="Graphic 3">
            <a:hlinkClick r:id="rId2"/>
            <a:extLst>
              <a:ext uri="{FF2B5EF4-FFF2-40B4-BE49-F238E27FC236}">
                <a16:creationId xmlns:a16="http://schemas.microsoft.com/office/drawing/2014/main" id="{F8CE21D4-FE58-4036-ACF4-FD618B76C1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0" name="TextBox 39">
            <a:hlinkClick r:id="rId5"/>
            <a:extLst>
              <a:ext uri="{FF2B5EF4-FFF2-40B4-BE49-F238E27FC236}">
                <a16:creationId xmlns:a16="http://schemas.microsoft.com/office/drawing/2014/main" id="{34E9B162-6A1B-4A04-A005-F263EFEFB79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4525EF53-F2FA-4AAC-9AC0-7D329CA864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665379" cy="1705378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8A02A38-16A6-4B56-8322-29BF568EFD2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41668" y="4435135"/>
            <a:ext cx="2250332" cy="2442319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96C2EE0C-22A3-490C-9490-C099AA7ECB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8"/>
          <a:stretch/>
        </p:blipFill>
        <p:spPr>
          <a:xfrm flipH="1">
            <a:off x="9288642" y="4631192"/>
            <a:ext cx="2903358" cy="2226808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C294C6AC-1C3C-499D-880C-5012F91D632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-869348" y="869349"/>
            <a:ext cx="3636907" cy="189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835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">
            <a:hlinkClick r:id="rId2"/>
            <a:extLst>
              <a:ext uri="{FF2B5EF4-FFF2-40B4-BE49-F238E27FC236}">
                <a16:creationId xmlns:a16="http://schemas.microsoft.com/office/drawing/2014/main" id="{103C00AB-6AF4-4606-B41D-0188FC6432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7" name="TextBox 36">
            <a:hlinkClick r:id="rId5"/>
            <a:extLst>
              <a:ext uri="{FF2B5EF4-FFF2-40B4-BE49-F238E27FC236}">
                <a16:creationId xmlns:a16="http://schemas.microsoft.com/office/drawing/2014/main" id="{EE153888-1CEC-4D95-BD13-4185FFD549E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39C14493-FC9D-4C08-8E5F-F2C74870F6C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26605" y="4101830"/>
            <a:ext cx="3565395" cy="275617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B7F6E384-A840-4C6C-ADD2-6F769121841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V="1">
            <a:off x="113368" y="-113367"/>
            <a:ext cx="2657629" cy="2884364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C19D7F70-E31B-48C7-BCEB-145EBFF9AA2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27472" y="4333533"/>
            <a:ext cx="2751939" cy="2296994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7A7BF313-B4BC-4543-963B-A94DDE25B14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660371" y="0"/>
            <a:ext cx="3531629" cy="1658940"/>
          </a:xfrm>
          <a:prstGeom prst="rect">
            <a:avLst/>
          </a:prstGeom>
        </p:spPr>
      </p:pic>
      <p:sp>
        <p:nvSpPr>
          <p:cNvPr id="34" name="그림 개체 틀 17">
            <a:extLst>
              <a:ext uri="{FF2B5EF4-FFF2-40B4-BE49-F238E27FC236}">
                <a16:creationId xmlns:a16="http://schemas.microsoft.com/office/drawing/2014/main" id="{48925148-A150-42D6-A1B0-54A88D53D09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7436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5" name="그림 개체 틀 17">
            <a:extLst>
              <a:ext uri="{FF2B5EF4-FFF2-40B4-BE49-F238E27FC236}">
                <a16:creationId xmlns:a16="http://schemas.microsoft.com/office/drawing/2014/main" id="{335E9743-60F8-4D94-91DA-8E56A89A36C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8148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66885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42D88E68-3BE9-4AFA-8725-5309DED8D1F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8472" y="1559218"/>
            <a:ext cx="3737430" cy="373956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1" name="Graphic 3">
            <a:hlinkClick r:id="rId2"/>
            <a:extLst>
              <a:ext uri="{FF2B5EF4-FFF2-40B4-BE49-F238E27FC236}">
                <a16:creationId xmlns:a16="http://schemas.microsoft.com/office/drawing/2014/main" id="{6BC903C2-289A-4E06-BDC5-9024AFBC3A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2" name="TextBox 31">
            <a:hlinkClick r:id="rId5"/>
            <a:extLst>
              <a:ext uri="{FF2B5EF4-FFF2-40B4-BE49-F238E27FC236}">
                <a16:creationId xmlns:a16="http://schemas.microsoft.com/office/drawing/2014/main" id="{3E4A6A46-0106-4527-AAEB-D4BE6A1ED7C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D0C33F98-9412-446F-88F2-3944EBF187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5211509"/>
            <a:ext cx="3164788" cy="1646491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5D2B68FD-B75E-4445-BC41-D9450D8B200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9124545" y="0"/>
            <a:ext cx="3067455" cy="216650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217C9D28-3EDA-43C2-8400-BF0373DDCB1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209901" y="0"/>
            <a:ext cx="2982099" cy="193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674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c 3">
            <a:hlinkClick r:id="rId2"/>
            <a:extLst>
              <a:ext uri="{FF2B5EF4-FFF2-40B4-BE49-F238E27FC236}">
                <a16:creationId xmlns:a16="http://schemas.microsoft.com/office/drawing/2014/main" id="{52AC422A-D50B-465D-8ACF-61C15FB874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8" name="TextBox 27">
            <a:hlinkClick r:id="rId5"/>
            <a:extLst>
              <a:ext uri="{FF2B5EF4-FFF2-40B4-BE49-F238E27FC236}">
                <a16:creationId xmlns:a16="http://schemas.microsoft.com/office/drawing/2014/main" id="{EEC4F031-257E-47F4-83D5-062C3E02F64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9212E197-D708-4BBF-A94E-AAB6D29E81D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26605" y="4101830"/>
            <a:ext cx="3565395" cy="275617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887E5078-BE3D-45F9-B669-590A6C404A0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0" y="0"/>
            <a:ext cx="2657629" cy="2884364"/>
          </a:xfrm>
          <a:prstGeom prst="rect">
            <a:avLst/>
          </a:prstGeom>
        </p:spPr>
      </p:pic>
      <p:sp>
        <p:nvSpPr>
          <p:cNvPr id="29" name="그림 개체 틀 11">
            <a:extLst>
              <a:ext uri="{FF2B5EF4-FFF2-40B4-BE49-F238E27FC236}">
                <a16:creationId xmlns:a16="http://schemas.microsoft.com/office/drawing/2014/main" id="{2F3339D3-7980-4761-A21A-FB9F5481C2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F2D1AB1C-8ABC-4F3F-95AE-F122594D039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3079722" cy="1994820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CD2B3250-0FCD-4D47-88B0-3D5BC5D9607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9907" y="4558294"/>
            <a:ext cx="3802093" cy="229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291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3">
            <a:hlinkClick r:id="rId2"/>
            <a:extLst>
              <a:ext uri="{FF2B5EF4-FFF2-40B4-BE49-F238E27FC236}">
                <a16:creationId xmlns:a16="http://schemas.microsoft.com/office/drawing/2014/main" id="{099DB632-3BD0-44BA-A5BC-571D1D6776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7" name="TextBox 26">
            <a:hlinkClick r:id="rId5"/>
            <a:extLst>
              <a:ext uri="{FF2B5EF4-FFF2-40B4-BE49-F238E27FC236}">
                <a16:creationId xmlns:a16="http://schemas.microsoft.com/office/drawing/2014/main" id="{47387F75-AB5E-4379-BDCE-818D792D83E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60BA0838-5C8E-4DEB-989C-FCFFE566C4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0"/>
            <a:ext cx="3164788" cy="1646491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B3D0900A-DCC0-4CD2-894D-2E0AE61958D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86697" y="4382254"/>
            <a:ext cx="3505303" cy="2475746"/>
          </a:xfrm>
          <a:prstGeom prst="rect">
            <a:avLst/>
          </a:prstGeom>
        </p:spPr>
      </p:pic>
      <p:sp>
        <p:nvSpPr>
          <p:cNvPr id="28" name="그림 개체 틀 5">
            <a:extLst>
              <a:ext uri="{FF2B5EF4-FFF2-40B4-BE49-F238E27FC236}">
                <a16:creationId xmlns:a16="http://schemas.microsoft.com/office/drawing/2014/main" id="{D3625403-7EA1-4BC5-837F-EBD5F23BC9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5E9BF68A-09F5-4020-8F43-1A6901F1DD3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3755967" cy="1960351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08CD5C98-72A9-4BC4-AE33-0CAD79044D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758" y="5144752"/>
            <a:ext cx="3647242" cy="17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968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3">
            <a:hlinkClick r:id="rId2"/>
            <a:extLst>
              <a:ext uri="{FF2B5EF4-FFF2-40B4-BE49-F238E27FC236}">
                <a16:creationId xmlns:a16="http://schemas.microsoft.com/office/drawing/2014/main" id="{94043F90-7766-42EE-B379-746AA4A283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1" name="TextBox 30">
            <a:hlinkClick r:id="rId5"/>
            <a:extLst>
              <a:ext uri="{FF2B5EF4-FFF2-40B4-BE49-F238E27FC236}">
                <a16:creationId xmlns:a16="http://schemas.microsoft.com/office/drawing/2014/main" id="{834833BC-3227-4B46-A975-02C2DA17395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그림 개체 틀 8">
            <a:extLst>
              <a:ext uri="{FF2B5EF4-FFF2-40B4-BE49-F238E27FC236}">
                <a16:creationId xmlns:a16="http://schemas.microsoft.com/office/drawing/2014/main" id="{F80739A8-0DF4-44F5-9E08-0285D4AF2F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DD1767A1-9211-4A35-B2EF-D5922C9FC6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8510429" y="4502436"/>
            <a:ext cx="3681571" cy="2355564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DD9A9380-1529-4BAD-B123-B53DEFA2EBB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V="1">
            <a:off x="113368" y="-113367"/>
            <a:ext cx="2657629" cy="288436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F1E9FBD7-25AA-43A5-BBB6-45C8F5E2F0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42028" cy="237219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AC6D66AC-CEA1-4560-B821-E51FAF6784E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5635" y="4877881"/>
            <a:ext cx="4006365" cy="198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950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raphic 3">
            <a:hlinkClick r:id="rId2"/>
            <a:extLst>
              <a:ext uri="{FF2B5EF4-FFF2-40B4-BE49-F238E27FC236}">
                <a16:creationId xmlns:a16="http://schemas.microsoft.com/office/drawing/2014/main" id="{74EBD24E-9644-4B85-BAAD-F40C649433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1" name="TextBox 180">
            <a:hlinkClick r:id="rId5"/>
            <a:extLst>
              <a:ext uri="{FF2B5EF4-FFF2-40B4-BE49-F238E27FC236}">
                <a16:creationId xmlns:a16="http://schemas.microsoft.com/office/drawing/2014/main" id="{13DA5BB2-8EF1-4A86-AAB8-E62A0BF15D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0C35C0C2-48F6-4177-96EE-667C88C9588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4985487"/>
            <a:ext cx="3599234" cy="1872513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87A9D63A-2D7B-47FE-97FB-D1EE4C4C743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8686697" y="0"/>
            <a:ext cx="3505303" cy="2475746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86A9FAA7-12A1-45F3-A707-49F43BC57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3"/>
          <a:stretch/>
        </p:blipFill>
        <p:spPr>
          <a:xfrm>
            <a:off x="0" y="4886788"/>
            <a:ext cx="3124740" cy="1971211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8EE6BE37-0EC6-4E51-9D1C-C30A7AD5130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61168" y="0"/>
            <a:ext cx="3630832" cy="170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304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그림 개체 틀 4">
            <a:extLst>
              <a:ext uri="{FF2B5EF4-FFF2-40B4-BE49-F238E27FC236}">
                <a16:creationId xmlns:a16="http://schemas.microsoft.com/office/drawing/2014/main" id="{087BBF71-7C7F-40CB-A94D-EEA61F7A23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4" name="Graphic 3">
            <a:hlinkClick r:id="rId2"/>
            <a:extLst>
              <a:ext uri="{FF2B5EF4-FFF2-40B4-BE49-F238E27FC236}">
                <a16:creationId xmlns:a16="http://schemas.microsoft.com/office/drawing/2014/main" id="{56BDBF47-E9C4-44F1-BA49-88B6C82137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5" name="TextBox 64">
            <a:hlinkClick r:id="rId5"/>
            <a:extLst>
              <a:ext uri="{FF2B5EF4-FFF2-40B4-BE49-F238E27FC236}">
                <a16:creationId xmlns:a16="http://schemas.microsoft.com/office/drawing/2014/main" id="{376578A6-AD6A-453A-94A2-3C39CC46F4E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E2C98B2-6E06-496E-9B17-0E5C81007D3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9935668" y="0"/>
            <a:ext cx="2256331" cy="1744219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7E155AB-2A11-41A8-ACAC-CB11E71A995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2329850" cy="149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198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2E5E3F12-4BEC-4E2C-8B00-254AE78765FA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326483" y="1181878"/>
            <a:ext cx="4857162" cy="2247122"/>
          </a:xfrm>
          <a:prstGeom prst="roundRect">
            <a:avLst>
              <a:gd name="adj" fmla="val 956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B035187A-8BE3-493B-B525-F56EA6E23941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08357" y="1181878"/>
            <a:ext cx="4857162" cy="2247122"/>
          </a:xfrm>
          <a:prstGeom prst="roundRect">
            <a:avLst>
              <a:gd name="adj" fmla="val 956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0" name="Graphic 3">
            <a:hlinkClick r:id="rId2"/>
            <a:extLst>
              <a:ext uri="{FF2B5EF4-FFF2-40B4-BE49-F238E27FC236}">
                <a16:creationId xmlns:a16="http://schemas.microsoft.com/office/drawing/2014/main" id="{CEF45E55-8490-4E2D-89A9-FD55A59D2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51" name="TextBox 50">
            <a:hlinkClick r:id="rId5"/>
            <a:extLst>
              <a:ext uri="{FF2B5EF4-FFF2-40B4-BE49-F238E27FC236}">
                <a16:creationId xmlns:a16="http://schemas.microsoft.com/office/drawing/2014/main" id="{37208062-8467-4518-B113-A2EECFA2E39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4173FD53-7327-45FA-AF8E-AA8C034A3EB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5211509"/>
            <a:ext cx="3164788" cy="164649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638F075-204D-41FF-A84B-E9D5B677802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86697" y="4382254"/>
            <a:ext cx="3505303" cy="247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762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3">
            <a:hlinkClick r:id="rId2"/>
            <a:extLst>
              <a:ext uri="{FF2B5EF4-FFF2-40B4-BE49-F238E27FC236}">
                <a16:creationId xmlns:a16="http://schemas.microsoft.com/office/drawing/2014/main" id="{A1E4E4E3-74AF-45A7-9AEB-5F32A211D8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B0B18A38-7D58-42AF-A9B1-66DA8E50756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raphic 3">
            <a:hlinkClick r:id="rId2"/>
            <a:extLst>
              <a:ext uri="{FF2B5EF4-FFF2-40B4-BE49-F238E27FC236}">
                <a16:creationId xmlns:a16="http://schemas.microsoft.com/office/drawing/2014/main" id="{8A63DB87-F7EF-4D32-B347-62C2866E7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6" name="TextBox 125">
            <a:hlinkClick r:id="rId5"/>
            <a:extLst>
              <a:ext uri="{FF2B5EF4-FFF2-40B4-BE49-F238E27FC236}">
                <a16:creationId xmlns:a16="http://schemas.microsoft.com/office/drawing/2014/main" id="{C4E865E5-2645-4BAB-9BD7-762CDBDAA37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4CEB89-E359-4DF3-8241-A89C82BAA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1E6617CB-9A62-40D9-93D7-3064509675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31F11C9F-9D17-4033-B024-ED1FCF2FA84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4101830"/>
            <a:ext cx="3565395" cy="275617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CFB0DA0F-3FDD-4CCF-8DB8-D930ACB3F50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8852169" y="0"/>
            <a:ext cx="3339830" cy="2136909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CF2BC2A5-D56D-4FCF-A81E-74184FDD670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3583529" cy="2167507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DB042E6B-B5ED-4AE7-9931-A69A831C8D0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9734761" y="4400761"/>
            <a:ext cx="2678653" cy="223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664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phic 3">
            <a:hlinkClick r:id="rId2"/>
            <a:extLst>
              <a:ext uri="{FF2B5EF4-FFF2-40B4-BE49-F238E27FC236}">
                <a16:creationId xmlns:a16="http://schemas.microsoft.com/office/drawing/2014/main" id="{2372C380-5286-401C-9ABD-5B2825E2B8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6" name="TextBox 35">
            <a:hlinkClick r:id="rId5"/>
            <a:extLst>
              <a:ext uri="{FF2B5EF4-FFF2-40B4-BE49-F238E27FC236}">
                <a16:creationId xmlns:a16="http://schemas.microsoft.com/office/drawing/2014/main" id="{61BADF15-9F8F-4D97-AED7-466D99E3A88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9A88AA27-C3F0-411F-8A91-1F08A13085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34371" y="3973636"/>
            <a:ext cx="2657629" cy="2884364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6E299D59-E1C6-4565-8593-466C3B54274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 flipH="1">
            <a:off x="113368" y="-113367"/>
            <a:ext cx="2657629" cy="2884364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BA35B163-7000-478B-90A1-F90C87A247B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289316" y="0"/>
            <a:ext cx="2902684" cy="1880147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4D42BC3D-A4CF-462F-8C74-73CDAE21E24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0340"/>
            <a:ext cx="3540055" cy="184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08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A4EB8963-0A16-4FB1-B82B-4109A1823C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33903F7E-2EA2-4813-8CDB-82397338685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5D7B005F-ADB6-4A51-A753-59DAE965CCE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26605" y="4101830"/>
            <a:ext cx="3565395" cy="275617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F6521D7-A736-4850-900B-E8AAE749635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0" y="0"/>
            <a:ext cx="3164788" cy="1646491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7639ABFA-CFC4-4F5D-B841-CEF8CB216A0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1"/>
            <a:ext cx="3618689" cy="1788513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5655124C-C187-44E2-9ECA-2F72CF6F6CB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682" y="4980308"/>
            <a:ext cx="3997318" cy="187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4902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3">
            <a:hlinkClick r:id="rId2"/>
            <a:extLst>
              <a:ext uri="{FF2B5EF4-FFF2-40B4-BE49-F238E27FC236}">
                <a16:creationId xmlns:a16="http://schemas.microsoft.com/office/drawing/2014/main" id="{19FB4DD2-907F-4A0E-9DB1-3F299547D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1" name="TextBox 30">
            <a:hlinkClick r:id="rId5"/>
            <a:extLst>
              <a:ext uri="{FF2B5EF4-FFF2-40B4-BE49-F238E27FC236}">
                <a16:creationId xmlns:a16="http://schemas.microsoft.com/office/drawing/2014/main" id="{737C84E5-973A-49B0-91B2-AF67D2A2C4E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07D17E37-2A5D-4C4A-AC93-E48709C88CC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4502436"/>
            <a:ext cx="3681571" cy="2355564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CFD470B5-1503-4606-B62F-EAEB11288E4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8686697" y="0"/>
            <a:ext cx="3505303" cy="2475746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3FEF655E-A2F6-46C2-8137-A6F267B728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5"/>
          <a:stretch/>
        </p:blipFill>
        <p:spPr>
          <a:xfrm>
            <a:off x="0" y="0"/>
            <a:ext cx="2302016" cy="2599881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EAA92A43-3188-441D-8114-EF4D64C8BA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45"/>
          <a:stretch/>
        </p:blipFill>
        <p:spPr>
          <a:xfrm flipH="1">
            <a:off x="8075520" y="5161633"/>
            <a:ext cx="4116479" cy="169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2827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c 3">
            <a:hlinkClick r:id="rId2"/>
            <a:extLst>
              <a:ext uri="{FF2B5EF4-FFF2-40B4-BE49-F238E27FC236}">
                <a16:creationId xmlns:a16="http://schemas.microsoft.com/office/drawing/2014/main" id="{BDE1C37A-AA99-4467-A909-31B101652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8" name="TextBox 27">
            <a:hlinkClick r:id="rId5"/>
            <a:extLst>
              <a:ext uri="{FF2B5EF4-FFF2-40B4-BE49-F238E27FC236}">
                <a16:creationId xmlns:a16="http://schemas.microsoft.com/office/drawing/2014/main" id="{595E1E71-B862-4569-8D74-D650175BC93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C9A62AF5-AEBD-4AC1-95B3-24D5AF5465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 flipV="1">
            <a:off x="113368" y="-113367"/>
            <a:ext cx="2657629" cy="2884364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43CACED2-1D75-41DB-97FE-D5900BF1FFC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 flipH="1">
            <a:off x="9421003" y="4087003"/>
            <a:ext cx="2657629" cy="2884364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8820A1E-D7C1-4218-B627-452C1B0983B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1710"/>
            <a:ext cx="3375326" cy="218629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718B3530-10CA-4E4F-9667-A80308078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4"/>
          <a:stretch/>
        </p:blipFill>
        <p:spPr>
          <a:xfrm flipH="1" flipV="1">
            <a:off x="8939368" y="0"/>
            <a:ext cx="3252632" cy="25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682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3">
            <a:hlinkClick r:id="rId2"/>
            <a:extLst>
              <a:ext uri="{FF2B5EF4-FFF2-40B4-BE49-F238E27FC236}">
                <a16:creationId xmlns:a16="http://schemas.microsoft.com/office/drawing/2014/main" id="{161324E8-58AD-4504-AFA7-7DA95B363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7" name="TextBox 26">
            <a:hlinkClick r:id="rId5"/>
            <a:extLst>
              <a:ext uri="{FF2B5EF4-FFF2-40B4-BE49-F238E27FC236}">
                <a16:creationId xmlns:a16="http://schemas.microsoft.com/office/drawing/2014/main" id="{1F4E2F81-FAE7-4D4B-BEE2-E99F431E85E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3B3EB98B-41E2-44DE-AE6C-D3ED3A35158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" y="4980563"/>
            <a:ext cx="3608701" cy="187743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AC9DB650-97C2-416B-BC14-730272BBAD3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9534371" y="0"/>
            <a:ext cx="2657629" cy="2884364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50063C78-8691-488E-8B36-47478D541E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6"/>
          <a:stretch/>
        </p:blipFill>
        <p:spPr>
          <a:xfrm>
            <a:off x="0" y="4785645"/>
            <a:ext cx="2532186" cy="2072355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1049D86D-ABD8-4D70-AE33-D5AC533F71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2"/>
          <a:stretch/>
        </p:blipFill>
        <p:spPr>
          <a:xfrm flipH="1" flipV="1">
            <a:off x="8823371" y="-1"/>
            <a:ext cx="3368629" cy="209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84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3">
            <a:hlinkClick r:id="rId2"/>
            <a:extLst>
              <a:ext uri="{FF2B5EF4-FFF2-40B4-BE49-F238E27FC236}">
                <a16:creationId xmlns:a16="http://schemas.microsoft.com/office/drawing/2014/main" id="{CE0F7CB8-CC28-490F-81C2-FDB7A14620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1" name="TextBox 30">
            <a:hlinkClick r:id="rId5"/>
            <a:extLst>
              <a:ext uri="{FF2B5EF4-FFF2-40B4-BE49-F238E27FC236}">
                <a16:creationId xmlns:a16="http://schemas.microsoft.com/office/drawing/2014/main" id="{79BE6EAF-EE62-428E-A766-D8D9747305B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2C969440-FA69-4ADF-B52B-442143729E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4101830"/>
            <a:ext cx="3565395" cy="275617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1BD944F9-11A9-4FD8-AFDB-B45E123E3E6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8999241" y="0"/>
            <a:ext cx="3192758" cy="2042809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01A6F15B-ABE3-4DEA-94F8-CE31133CD9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5"/>
          <a:stretch/>
        </p:blipFill>
        <p:spPr>
          <a:xfrm>
            <a:off x="0" y="4426901"/>
            <a:ext cx="3416210" cy="2431099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9AF42E14-7B40-41FD-86F0-035F17007C9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36374" y="0"/>
            <a:ext cx="3855626" cy="181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306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32" Type="http://schemas.openxmlformats.org/officeDocument/2006/relationships/image" Target="../media/image8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Relationship Id="rId30" Type="http://schemas.openxmlformats.org/officeDocument/2006/relationships/image" Target="../media/image6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260D924-EFF6-4474-B9EC-FB54B51B75A1}"/>
              </a:ext>
            </a:extLst>
          </p:cNvPr>
          <p:cNvSpPr/>
          <p:nvPr userDrawn="1"/>
        </p:nvSpPr>
        <p:spPr>
          <a:xfrm>
            <a:off x="3281303" y="6142728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88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35A966F-7D23-47CB-99F2-4D52955B852B}"/>
              </a:ext>
            </a:extLst>
          </p:cNvPr>
          <p:cNvSpPr/>
          <p:nvPr userDrawn="1"/>
        </p:nvSpPr>
        <p:spPr>
          <a:xfrm>
            <a:off x="2837428" y="293506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61B5FD5-AC00-4152-892E-1123DA0CD01E}"/>
              </a:ext>
            </a:extLst>
          </p:cNvPr>
          <p:cNvSpPr/>
          <p:nvPr userDrawn="1"/>
        </p:nvSpPr>
        <p:spPr>
          <a:xfrm>
            <a:off x="5600174" y="293505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E1596CB-8182-4ADB-ABEE-654FD0789BC4}"/>
              </a:ext>
            </a:extLst>
          </p:cNvPr>
          <p:cNvSpPr/>
          <p:nvPr userDrawn="1"/>
        </p:nvSpPr>
        <p:spPr>
          <a:xfrm>
            <a:off x="264039" y="4043095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EBB25012-AA36-4EFF-A62F-42B41C23F62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664934" y="6375804"/>
            <a:ext cx="166665" cy="16666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FF2D0EF-A62E-437B-AA15-0574B840E082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52333" y="404935"/>
            <a:ext cx="175437" cy="175437"/>
          </a:xfrm>
          <a:prstGeom prst="rect">
            <a:avLst/>
          </a:prstGeom>
        </p:spPr>
      </p:pic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672FA259-8B2C-4B34-B91C-524ED6290175}"/>
              </a:ext>
            </a:extLst>
          </p:cNvPr>
          <p:cNvSpPr/>
          <p:nvPr userDrawn="1"/>
        </p:nvSpPr>
        <p:spPr>
          <a:xfrm>
            <a:off x="11197285" y="1439032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88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BE69EBFB-73BC-499A-94EF-5C3AE2123EB8}"/>
              </a:ext>
            </a:extLst>
          </p:cNvPr>
          <p:cNvSpPr/>
          <p:nvPr userDrawn="1"/>
        </p:nvSpPr>
        <p:spPr>
          <a:xfrm>
            <a:off x="8631082" y="6321813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F7769366-260F-4402-815B-B9921BB6FF08}"/>
              </a:ext>
            </a:extLst>
          </p:cNvPr>
          <p:cNvSpPr/>
          <p:nvPr userDrawn="1"/>
        </p:nvSpPr>
        <p:spPr>
          <a:xfrm>
            <a:off x="11592490" y="5183972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AF6361A9-849B-496C-A08C-EB11DABB96DB}"/>
              </a:ext>
            </a:extLst>
          </p:cNvPr>
          <p:cNvSpPr/>
          <p:nvPr userDrawn="1"/>
        </p:nvSpPr>
        <p:spPr>
          <a:xfrm>
            <a:off x="10238840" y="6601710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1527596E-5EBB-4C4E-88ED-5A794597EA90}"/>
              </a:ext>
            </a:extLst>
          </p:cNvPr>
          <p:cNvSpPr/>
          <p:nvPr userDrawn="1"/>
        </p:nvSpPr>
        <p:spPr>
          <a:xfrm>
            <a:off x="8441912" y="177842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D1014BEA-A8ED-4F0B-A1C9-FEA2A31CDC41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562410" y="6199384"/>
            <a:ext cx="201753" cy="19517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1F6C6194-8DE9-47E8-8E07-F066718B4C73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757077" y="2187882"/>
            <a:ext cx="166665" cy="22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72" r:id="rId22"/>
    <p:sldLayoutId id="2147483664" r:id="rId2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2.svg"/><Relationship Id="rId21" Type="http://schemas.openxmlformats.org/officeDocument/2006/relationships/image" Target="../media/image56.svg"/><Relationship Id="rId42" Type="http://schemas.openxmlformats.org/officeDocument/2006/relationships/image" Target="../media/image77.png"/><Relationship Id="rId47" Type="http://schemas.openxmlformats.org/officeDocument/2006/relationships/image" Target="../media/image82.svg"/><Relationship Id="rId63" Type="http://schemas.openxmlformats.org/officeDocument/2006/relationships/image" Target="../media/image98.svg"/><Relationship Id="rId68" Type="http://schemas.openxmlformats.org/officeDocument/2006/relationships/image" Target="../media/image103.png"/><Relationship Id="rId84" Type="http://schemas.openxmlformats.org/officeDocument/2006/relationships/image" Target="../media/image119.png"/><Relationship Id="rId89" Type="http://schemas.openxmlformats.org/officeDocument/2006/relationships/image" Target="../media/image124.svg"/><Relationship Id="rId112" Type="http://schemas.openxmlformats.org/officeDocument/2006/relationships/image" Target="../media/image147.png"/><Relationship Id="rId133" Type="http://schemas.openxmlformats.org/officeDocument/2006/relationships/image" Target="../media/image168.svg"/><Relationship Id="rId138" Type="http://schemas.openxmlformats.org/officeDocument/2006/relationships/image" Target="../media/image173.png"/><Relationship Id="rId154" Type="http://schemas.openxmlformats.org/officeDocument/2006/relationships/image" Target="../media/image189.png"/><Relationship Id="rId159" Type="http://schemas.openxmlformats.org/officeDocument/2006/relationships/image" Target="../media/image194.svg"/><Relationship Id="rId175" Type="http://schemas.openxmlformats.org/officeDocument/2006/relationships/image" Target="../media/image210.svg"/><Relationship Id="rId170" Type="http://schemas.openxmlformats.org/officeDocument/2006/relationships/image" Target="../media/image205.png"/><Relationship Id="rId191" Type="http://schemas.openxmlformats.org/officeDocument/2006/relationships/image" Target="../media/image226.svg"/><Relationship Id="rId16" Type="http://schemas.openxmlformats.org/officeDocument/2006/relationships/image" Target="../media/image51.png"/><Relationship Id="rId107" Type="http://schemas.openxmlformats.org/officeDocument/2006/relationships/image" Target="../media/image142.svg"/><Relationship Id="rId11" Type="http://schemas.openxmlformats.org/officeDocument/2006/relationships/image" Target="../media/image46.svg"/><Relationship Id="rId32" Type="http://schemas.openxmlformats.org/officeDocument/2006/relationships/image" Target="../media/image67.png"/><Relationship Id="rId37" Type="http://schemas.openxmlformats.org/officeDocument/2006/relationships/image" Target="../media/image72.svg"/><Relationship Id="rId53" Type="http://schemas.openxmlformats.org/officeDocument/2006/relationships/image" Target="../media/image88.svg"/><Relationship Id="rId58" Type="http://schemas.openxmlformats.org/officeDocument/2006/relationships/image" Target="../media/image93.png"/><Relationship Id="rId74" Type="http://schemas.openxmlformats.org/officeDocument/2006/relationships/image" Target="../media/image109.png"/><Relationship Id="rId79" Type="http://schemas.openxmlformats.org/officeDocument/2006/relationships/image" Target="../media/image114.svg"/><Relationship Id="rId102" Type="http://schemas.openxmlformats.org/officeDocument/2006/relationships/image" Target="../media/image137.png"/><Relationship Id="rId123" Type="http://schemas.openxmlformats.org/officeDocument/2006/relationships/image" Target="../media/image158.svg"/><Relationship Id="rId128" Type="http://schemas.openxmlformats.org/officeDocument/2006/relationships/image" Target="../media/image163.png"/><Relationship Id="rId144" Type="http://schemas.openxmlformats.org/officeDocument/2006/relationships/image" Target="../media/image179.png"/><Relationship Id="rId149" Type="http://schemas.openxmlformats.org/officeDocument/2006/relationships/image" Target="../media/image184.svg"/><Relationship Id="rId5" Type="http://schemas.openxmlformats.org/officeDocument/2006/relationships/image" Target="../media/image40.svg"/><Relationship Id="rId90" Type="http://schemas.openxmlformats.org/officeDocument/2006/relationships/image" Target="../media/image125.png"/><Relationship Id="rId95" Type="http://schemas.openxmlformats.org/officeDocument/2006/relationships/image" Target="../media/image130.svg"/><Relationship Id="rId160" Type="http://schemas.openxmlformats.org/officeDocument/2006/relationships/image" Target="../media/image195.png"/><Relationship Id="rId165" Type="http://schemas.openxmlformats.org/officeDocument/2006/relationships/image" Target="../media/image200.svg"/><Relationship Id="rId181" Type="http://schemas.openxmlformats.org/officeDocument/2006/relationships/image" Target="../media/image216.svg"/><Relationship Id="rId186" Type="http://schemas.openxmlformats.org/officeDocument/2006/relationships/image" Target="../media/image221.png"/><Relationship Id="rId22" Type="http://schemas.openxmlformats.org/officeDocument/2006/relationships/image" Target="../media/image57.png"/><Relationship Id="rId27" Type="http://schemas.openxmlformats.org/officeDocument/2006/relationships/image" Target="../media/image62.svg"/><Relationship Id="rId43" Type="http://schemas.openxmlformats.org/officeDocument/2006/relationships/image" Target="../media/image78.svg"/><Relationship Id="rId48" Type="http://schemas.openxmlformats.org/officeDocument/2006/relationships/image" Target="../media/image83.png"/><Relationship Id="rId64" Type="http://schemas.openxmlformats.org/officeDocument/2006/relationships/image" Target="../media/image99.png"/><Relationship Id="rId69" Type="http://schemas.openxmlformats.org/officeDocument/2006/relationships/image" Target="../media/image104.svg"/><Relationship Id="rId113" Type="http://schemas.openxmlformats.org/officeDocument/2006/relationships/image" Target="../media/image148.svg"/><Relationship Id="rId118" Type="http://schemas.openxmlformats.org/officeDocument/2006/relationships/image" Target="../media/image153.png"/><Relationship Id="rId134" Type="http://schemas.openxmlformats.org/officeDocument/2006/relationships/image" Target="../media/image169.png"/><Relationship Id="rId139" Type="http://schemas.openxmlformats.org/officeDocument/2006/relationships/image" Target="../media/image174.svg"/><Relationship Id="rId80" Type="http://schemas.openxmlformats.org/officeDocument/2006/relationships/image" Target="../media/image115.png"/><Relationship Id="rId85" Type="http://schemas.openxmlformats.org/officeDocument/2006/relationships/image" Target="../media/image120.svg"/><Relationship Id="rId150" Type="http://schemas.openxmlformats.org/officeDocument/2006/relationships/image" Target="../media/image185.png"/><Relationship Id="rId155" Type="http://schemas.openxmlformats.org/officeDocument/2006/relationships/image" Target="../media/image190.svg"/><Relationship Id="rId171" Type="http://schemas.openxmlformats.org/officeDocument/2006/relationships/image" Target="../media/image206.svg"/><Relationship Id="rId176" Type="http://schemas.openxmlformats.org/officeDocument/2006/relationships/image" Target="../media/image211.png"/><Relationship Id="rId192" Type="http://schemas.openxmlformats.org/officeDocument/2006/relationships/image" Target="../media/image227.png"/><Relationship Id="rId12" Type="http://schemas.openxmlformats.org/officeDocument/2006/relationships/image" Target="../media/image47.png"/><Relationship Id="rId17" Type="http://schemas.openxmlformats.org/officeDocument/2006/relationships/image" Target="../media/image52.svg"/><Relationship Id="rId33" Type="http://schemas.openxmlformats.org/officeDocument/2006/relationships/image" Target="../media/image68.svg"/><Relationship Id="rId38" Type="http://schemas.openxmlformats.org/officeDocument/2006/relationships/image" Target="../media/image73.png"/><Relationship Id="rId59" Type="http://schemas.openxmlformats.org/officeDocument/2006/relationships/image" Target="../media/image94.svg"/><Relationship Id="rId103" Type="http://schemas.openxmlformats.org/officeDocument/2006/relationships/image" Target="../media/image138.svg"/><Relationship Id="rId108" Type="http://schemas.openxmlformats.org/officeDocument/2006/relationships/image" Target="../media/image143.png"/><Relationship Id="rId124" Type="http://schemas.openxmlformats.org/officeDocument/2006/relationships/image" Target="../media/image159.png"/><Relationship Id="rId129" Type="http://schemas.openxmlformats.org/officeDocument/2006/relationships/image" Target="../media/image164.svg"/><Relationship Id="rId54" Type="http://schemas.openxmlformats.org/officeDocument/2006/relationships/image" Target="../media/image89.png"/><Relationship Id="rId70" Type="http://schemas.openxmlformats.org/officeDocument/2006/relationships/image" Target="../media/image105.png"/><Relationship Id="rId75" Type="http://schemas.openxmlformats.org/officeDocument/2006/relationships/image" Target="../media/image110.svg"/><Relationship Id="rId91" Type="http://schemas.openxmlformats.org/officeDocument/2006/relationships/image" Target="../media/image126.svg"/><Relationship Id="rId96" Type="http://schemas.openxmlformats.org/officeDocument/2006/relationships/image" Target="../media/image131.png"/><Relationship Id="rId140" Type="http://schemas.openxmlformats.org/officeDocument/2006/relationships/image" Target="../media/image175.png"/><Relationship Id="rId145" Type="http://schemas.openxmlformats.org/officeDocument/2006/relationships/image" Target="../media/image180.svg"/><Relationship Id="rId161" Type="http://schemas.openxmlformats.org/officeDocument/2006/relationships/image" Target="../media/image196.svg"/><Relationship Id="rId166" Type="http://schemas.openxmlformats.org/officeDocument/2006/relationships/image" Target="../media/image201.png"/><Relationship Id="rId182" Type="http://schemas.openxmlformats.org/officeDocument/2006/relationships/image" Target="../media/image217.png"/><Relationship Id="rId187" Type="http://schemas.openxmlformats.org/officeDocument/2006/relationships/image" Target="../media/image222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1.png"/><Relationship Id="rId23" Type="http://schemas.openxmlformats.org/officeDocument/2006/relationships/image" Target="../media/image58.svg"/><Relationship Id="rId28" Type="http://schemas.openxmlformats.org/officeDocument/2006/relationships/image" Target="../media/image63.png"/><Relationship Id="rId49" Type="http://schemas.openxmlformats.org/officeDocument/2006/relationships/image" Target="../media/image84.svg"/><Relationship Id="rId114" Type="http://schemas.openxmlformats.org/officeDocument/2006/relationships/image" Target="../media/image149.png"/><Relationship Id="rId119" Type="http://schemas.openxmlformats.org/officeDocument/2006/relationships/image" Target="../media/image154.svg"/><Relationship Id="rId44" Type="http://schemas.openxmlformats.org/officeDocument/2006/relationships/image" Target="../media/image79.png"/><Relationship Id="rId60" Type="http://schemas.openxmlformats.org/officeDocument/2006/relationships/image" Target="../media/image95.png"/><Relationship Id="rId65" Type="http://schemas.openxmlformats.org/officeDocument/2006/relationships/image" Target="../media/image100.svg"/><Relationship Id="rId81" Type="http://schemas.openxmlformats.org/officeDocument/2006/relationships/image" Target="../media/image116.svg"/><Relationship Id="rId86" Type="http://schemas.openxmlformats.org/officeDocument/2006/relationships/image" Target="../media/image121.png"/><Relationship Id="rId130" Type="http://schemas.openxmlformats.org/officeDocument/2006/relationships/image" Target="../media/image165.png"/><Relationship Id="rId135" Type="http://schemas.openxmlformats.org/officeDocument/2006/relationships/image" Target="../media/image170.svg"/><Relationship Id="rId151" Type="http://schemas.openxmlformats.org/officeDocument/2006/relationships/image" Target="../media/image186.svg"/><Relationship Id="rId156" Type="http://schemas.openxmlformats.org/officeDocument/2006/relationships/image" Target="../media/image191.png"/><Relationship Id="rId177" Type="http://schemas.openxmlformats.org/officeDocument/2006/relationships/image" Target="../media/image212.svg"/><Relationship Id="rId172" Type="http://schemas.openxmlformats.org/officeDocument/2006/relationships/image" Target="../media/image207.png"/><Relationship Id="rId193" Type="http://schemas.openxmlformats.org/officeDocument/2006/relationships/image" Target="../media/image228.svg"/><Relationship Id="rId13" Type="http://schemas.openxmlformats.org/officeDocument/2006/relationships/image" Target="../media/image48.svg"/><Relationship Id="rId18" Type="http://schemas.openxmlformats.org/officeDocument/2006/relationships/image" Target="../media/image53.png"/><Relationship Id="rId39" Type="http://schemas.openxmlformats.org/officeDocument/2006/relationships/image" Target="../media/image74.svg"/><Relationship Id="rId109" Type="http://schemas.openxmlformats.org/officeDocument/2006/relationships/image" Target="../media/image144.svg"/><Relationship Id="rId34" Type="http://schemas.openxmlformats.org/officeDocument/2006/relationships/image" Target="../media/image69.png"/><Relationship Id="rId50" Type="http://schemas.openxmlformats.org/officeDocument/2006/relationships/image" Target="../media/image85.png"/><Relationship Id="rId55" Type="http://schemas.openxmlformats.org/officeDocument/2006/relationships/image" Target="../media/image90.svg"/><Relationship Id="rId76" Type="http://schemas.openxmlformats.org/officeDocument/2006/relationships/image" Target="../media/image111.png"/><Relationship Id="rId97" Type="http://schemas.openxmlformats.org/officeDocument/2006/relationships/image" Target="../media/image132.svg"/><Relationship Id="rId104" Type="http://schemas.openxmlformats.org/officeDocument/2006/relationships/image" Target="../media/image139.png"/><Relationship Id="rId120" Type="http://schemas.openxmlformats.org/officeDocument/2006/relationships/image" Target="../media/image155.png"/><Relationship Id="rId125" Type="http://schemas.openxmlformats.org/officeDocument/2006/relationships/image" Target="../media/image160.svg"/><Relationship Id="rId141" Type="http://schemas.openxmlformats.org/officeDocument/2006/relationships/image" Target="../media/image176.svg"/><Relationship Id="rId146" Type="http://schemas.openxmlformats.org/officeDocument/2006/relationships/image" Target="../media/image181.png"/><Relationship Id="rId167" Type="http://schemas.openxmlformats.org/officeDocument/2006/relationships/image" Target="../media/image202.svg"/><Relationship Id="rId188" Type="http://schemas.openxmlformats.org/officeDocument/2006/relationships/image" Target="../media/image223.png"/><Relationship Id="rId7" Type="http://schemas.openxmlformats.org/officeDocument/2006/relationships/image" Target="../media/image42.svg"/><Relationship Id="rId71" Type="http://schemas.openxmlformats.org/officeDocument/2006/relationships/image" Target="../media/image106.svg"/><Relationship Id="rId92" Type="http://schemas.openxmlformats.org/officeDocument/2006/relationships/image" Target="../media/image127.png"/><Relationship Id="rId162" Type="http://schemas.openxmlformats.org/officeDocument/2006/relationships/image" Target="../media/image197.png"/><Relationship Id="rId183" Type="http://schemas.openxmlformats.org/officeDocument/2006/relationships/image" Target="../media/image218.svg"/><Relationship Id="rId2" Type="http://schemas.openxmlformats.org/officeDocument/2006/relationships/image" Target="../media/image37.png"/><Relationship Id="rId29" Type="http://schemas.openxmlformats.org/officeDocument/2006/relationships/image" Target="../media/image64.svg"/><Relationship Id="rId24" Type="http://schemas.openxmlformats.org/officeDocument/2006/relationships/image" Target="../media/image59.png"/><Relationship Id="rId40" Type="http://schemas.openxmlformats.org/officeDocument/2006/relationships/image" Target="../media/image75.png"/><Relationship Id="rId45" Type="http://schemas.openxmlformats.org/officeDocument/2006/relationships/image" Target="../media/image80.svg"/><Relationship Id="rId66" Type="http://schemas.openxmlformats.org/officeDocument/2006/relationships/image" Target="../media/image101.png"/><Relationship Id="rId87" Type="http://schemas.openxmlformats.org/officeDocument/2006/relationships/image" Target="../media/image122.svg"/><Relationship Id="rId110" Type="http://schemas.openxmlformats.org/officeDocument/2006/relationships/image" Target="../media/image145.png"/><Relationship Id="rId115" Type="http://schemas.openxmlformats.org/officeDocument/2006/relationships/image" Target="../media/image150.svg"/><Relationship Id="rId131" Type="http://schemas.openxmlformats.org/officeDocument/2006/relationships/image" Target="../media/image166.svg"/><Relationship Id="rId136" Type="http://schemas.openxmlformats.org/officeDocument/2006/relationships/image" Target="../media/image171.png"/><Relationship Id="rId157" Type="http://schemas.openxmlformats.org/officeDocument/2006/relationships/image" Target="../media/image192.svg"/><Relationship Id="rId178" Type="http://schemas.openxmlformats.org/officeDocument/2006/relationships/image" Target="../media/image213.png"/><Relationship Id="rId61" Type="http://schemas.openxmlformats.org/officeDocument/2006/relationships/image" Target="../media/image96.svg"/><Relationship Id="rId82" Type="http://schemas.openxmlformats.org/officeDocument/2006/relationships/image" Target="../media/image117.png"/><Relationship Id="rId152" Type="http://schemas.openxmlformats.org/officeDocument/2006/relationships/image" Target="../media/image187.png"/><Relationship Id="rId173" Type="http://schemas.openxmlformats.org/officeDocument/2006/relationships/image" Target="../media/image208.svg"/><Relationship Id="rId19" Type="http://schemas.openxmlformats.org/officeDocument/2006/relationships/image" Target="../media/image54.svg"/><Relationship Id="rId14" Type="http://schemas.openxmlformats.org/officeDocument/2006/relationships/image" Target="../media/image49.png"/><Relationship Id="rId30" Type="http://schemas.openxmlformats.org/officeDocument/2006/relationships/image" Target="../media/image65.png"/><Relationship Id="rId35" Type="http://schemas.openxmlformats.org/officeDocument/2006/relationships/image" Target="../media/image70.svg"/><Relationship Id="rId56" Type="http://schemas.openxmlformats.org/officeDocument/2006/relationships/image" Target="../media/image91.png"/><Relationship Id="rId77" Type="http://schemas.openxmlformats.org/officeDocument/2006/relationships/image" Target="../media/image112.svg"/><Relationship Id="rId100" Type="http://schemas.openxmlformats.org/officeDocument/2006/relationships/image" Target="../media/image135.png"/><Relationship Id="rId105" Type="http://schemas.openxmlformats.org/officeDocument/2006/relationships/image" Target="../media/image140.svg"/><Relationship Id="rId126" Type="http://schemas.openxmlformats.org/officeDocument/2006/relationships/image" Target="../media/image161.png"/><Relationship Id="rId147" Type="http://schemas.openxmlformats.org/officeDocument/2006/relationships/image" Target="../media/image182.svg"/><Relationship Id="rId168" Type="http://schemas.openxmlformats.org/officeDocument/2006/relationships/image" Target="../media/image203.png"/><Relationship Id="rId8" Type="http://schemas.openxmlformats.org/officeDocument/2006/relationships/image" Target="../media/image43.png"/><Relationship Id="rId51" Type="http://schemas.openxmlformats.org/officeDocument/2006/relationships/image" Target="../media/image86.svg"/><Relationship Id="rId72" Type="http://schemas.openxmlformats.org/officeDocument/2006/relationships/image" Target="../media/image107.png"/><Relationship Id="rId93" Type="http://schemas.openxmlformats.org/officeDocument/2006/relationships/image" Target="../media/image128.svg"/><Relationship Id="rId98" Type="http://schemas.openxmlformats.org/officeDocument/2006/relationships/image" Target="../media/image133.png"/><Relationship Id="rId121" Type="http://schemas.openxmlformats.org/officeDocument/2006/relationships/image" Target="../media/image156.svg"/><Relationship Id="rId142" Type="http://schemas.openxmlformats.org/officeDocument/2006/relationships/image" Target="../media/image177.png"/><Relationship Id="rId163" Type="http://schemas.openxmlformats.org/officeDocument/2006/relationships/image" Target="../media/image198.svg"/><Relationship Id="rId184" Type="http://schemas.openxmlformats.org/officeDocument/2006/relationships/image" Target="../media/image219.png"/><Relationship Id="rId189" Type="http://schemas.openxmlformats.org/officeDocument/2006/relationships/image" Target="../media/image224.svg"/><Relationship Id="rId3" Type="http://schemas.openxmlformats.org/officeDocument/2006/relationships/image" Target="../media/image38.svg"/><Relationship Id="rId25" Type="http://schemas.openxmlformats.org/officeDocument/2006/relationships/image" Target="../media/image60.svg"/><Relationship Id="rId46" Type="http://schemas.openxmlformats.org/officeDocument/2006/relationships/image" Target="../media/image81.png"/><Relationship Id="rId67" Type="http://schemas.openxmlformats.org/officeDocument/2006/relationships/image" Target="../media/image102.svg"/><Relationship Id="rId116" Type="http://schemas.openxmlformats.org/officeDocument/2006/relationships/image" Target="../media/image151.png"/><Relationship Id="rId137" Type="http://schemas.openxmlformats.org/officeDocument/2006/relationships/image" Target="../media/image172.svg"/><Relationship Id="rId158" Type="http://schemas.openxmlformats.org/officeDocument/2006/relationships/image" Target="../media/image193.png"/><Relationship Id="rId20" Type="http://schemas.openxmlformats.org/officeDocument/2006/relationships/image" Target="../media/image55.png"/><Relationship Id="rId41" Type="http://schemas.openxmlformats.org/officeDocument/2006/relationships/image" Target="../media/image76.svg"/><Relationship Id="rId62" Type="http://schemas.openxmlformats.org/officeDocument/2006/relationships/image" Target="../media/image97.png"/><Relationship Id="rId83" Type="http://schemas.openxmlformats.org/officeDocument/2006/relationships/image" Target="../media/image118.svg"/><Relationship Id="rId88" Type="http://schemas.openxmlformats.org/officeDocument/2006/relationships/image" Target="../media/image123.png"/><Relationship Id="rId111" Type="http://schemas.openxmlformats.org/officeDocument/2006/relationships/image" Target="../media/image146.svg"/><Relationship Id="rId132" Type="http://schemas.openxmlformats.org/officeDocument/2006/relationships/image" Target="../media/image167.png"/><Relationship Id="rId153" Type="http://schemas.openxmlformats.org/officeDocument/2006/relationships/image" Target="../media/image188.svg"/><Relationship Id="rId174" Type="http://schemas.openxmlformats.org/officeDocument/2006/relationships/image" Target="../media/image209.png"/><Relationship Id="rId179" Type="http://schemas.openxmlformats.org/officeDocument/2006/relationships/image" Target="../media/image214.svg"/><Relationship Id="rId190" Type="http://schemas.openxmlformats.org/officeDocument/2006/relationships/image" Target="../media/image225.png"/><Relationship Id="rId15" Type="http://schemas.openxmlformats.org/officeDocument/2006/relationships/image" Target="../media/image50.svg"/><Relationship Id="rId36" Type="http://schemas.openxmlformats.org/officeDocument/2006/relationships/image" Target="../media/image71.png"/><Relationship Id="rId57" Type="http://schemas.openxmlformats.org/officeDocument/2006/relationships/image" Target="../media/image92.svg"/><Relationship Id="rId106" Type="http://schemas.openxmlformats.org/officeDocument/2006/relationships/image" Target="../media/image141.png"/><Relationship Id="rId127" Type="http://schemas.openxmlformats.org/officeDocument/2006/relationships/image" Target="../media/image162.svg"/><Relationship Id="rId10" Type="http://schemas.openxmlformats.org/officeDocument/2006/relationships/image" Target="../media/image45.png"/><Relationship Id="rId31" Type="http://schemas.openxmlformats.org/officeDocument/2006/relationships/image" Target="../media/image66.svg"/><Relationship Id="rId52" Type="http://schemas.openxmlformats.org/officeDocument/2006/relationships/image" Target="../media/image87.png"/><Relationship Id="rId73" Type="http://schemas.openxmlformats.org/officeDocument/2006/relationships/image" Target="../media/image108.svg"/><Relationship Id="rId78" Type="http://schemas.openxmlformats.org/officeDocument/2006/relationships/image" Target="../media/image113.png"/><Relationship Id="rId94" Type="http://schemas.openxmlformats.org/officeDocument/2006/relationships/image" Target="../media/image129.png"/><Relationship Id="rId99" Type="http://schemas.openxmlformats.org/officeDocument/2006/relationships/image" Target="../media/image134.svg"/><Relationship Id="rId101" Type="http://schemas.openxmlformats.org/officeDocument/2006/relationships/image" Target="../media/image136.svg"/><Relationship Id="rId122" Type="http://schemas.openxmlformats.org/officeDocument/2006/relationships/image" Target="../media/image157.png"/><Relationship Id="rId143" Type="http://schemas.openxmlformats.org/officeDocument/2006/relationships/image" Target="../media/image178.svg"/><Relationship Id="rId148" Type="http://schemas.openxmlformats.org/officeDocument/2006/relationships/image" Target="../media/image183.png"/><Relationship Id="rId164" Type="http://schemas.openxmlformats.org/officeDocument/2006/relationships/image" Target="../media/image199.png"/><Relationship Id="rId169" Type="http://schemas.openxmlformats.org/officeDocument/2006/relationships/image" Target="../media/image204.svg"/><Relationship Id="rId185" Type="http://schemas.openxmlformats.org/officeDocument/2006/relationships/image" Target="../media/image22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Relationship Id="rId180" Type="http://schemas.openxmlformats.org/officeDocument/2006/relationships/image" Target="../media/image215.png"/><Relationship Id="rId26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3.svg"/><Relationship Id="rId21" Type="http://schemas.openxmlformats.org/officeDocument/2006/relationships/image" Target="../media/image248.svg"/><Relationship Id="rId42" Type="http://schemas.openxmlformats.org/officeDocument/2006/relationships/image" Target="../media/image269.png"/><Relationship Id="rId47" Type="http://schemas.openxmlformats.org/officeDocument/2006/relationships/image" Target="../media/image274.svg"/><Relationship Id="rId63" Type="http://schemas.openxmlformats.org/officeDocument/2006/relationships/image" Target="../media/image290.svg"/><Relationship Id="rId68" Type="http://schemas.openxmlformats.org/officeDocument/2006/relationships/image" Target="../media/image295.png"/><Relationship Id="rId84" Type="http://schemas.openxmlformats.org/officeDocument/2006/relationships/image" Target="../media/image311.png"/><Relationship Id="rId89" Type="http://schemas.openxmlformats.org/officeDocument/2006/relationships/image" Target="../media/image316.svg"/><Relationship Id="rId112" Type="http://schemas.openxmlformats.org/officeDocument/2006/relationships/image" Target="../media/image339.png"/><Relationship Id="rId133" Type="http://schemas.openxmlformats.org/officeDocument/2006/relationships/image" Target="../media/image359.svg"/><Relationship Id="rId138" Type="http://schemas.openxmlformats.org/officeDocument/2006/relationships/image" Target="../media/image364.png"/><Relationship Id="rId154" Type="http://schemas.openxmlformats.org/officeDocument/2006/relationships/image" Target="../media/image380.png"/><Relationship Id="rId159" Type="http://schemas.openxmlformats.org/officeDocument/2006/relationships/image" Target="../media/image385.svg"/><Relationship Id="rId175" Type="http://schemas.openxmlformats.org/officeDocument/2006/relationships/image" Target="../media/image401.svg"/><Relationship Id="rId170" Type="http://schemas.openxmlformats.org/officeDocument/2006/relationships/image" Target="../media/image396.png"/><Relationship Id="rId191" Type="http://schemas.openxmlformats.org/officeDocument/2006/relationships/image" Target="../media/image417.svg"/><Relationship Id="rId16" Type="http://schemas.openxmlformats.org/officeDocument/2006/relationships/image" Target="../media/image243.png"/><Relationship Id="rId107" Type="http://schemas.openxmlformats.org/officeDocument/2006/relationships/image" Target="../media/image334.svg"/><Relationship Id="rId11" Type="http://schemas.openxmlformats.org/officeDocument/2006/relationships/image" Target="../media/image238.svg"/><Relationship Id="rId32" Type="http://schemas.openxmlformats.org/officeDocument/2006/relationships/image" Target="../media/image259.png"/><Relationship Id="rId37" Type="http://schemas.openxmlformats.org/officeDocument/2006/relationships/image" Target="../media/image264.svg"/><Relationship Id="rId53" Type="http://schemas.openxmlformats.org/officeDocument/2006/relationships/image" Target="../media/image280.svg"/><Relationship Id="rId58" Type="http://schemas.openxmlformats.org/officeDocument/2006/relationships/image" Target="../media/image285.png"/><Relationship Id="rId74" Type="http://schemas.openxmlformats.org/officeDocument/2006/relationships/image" Target="../media/image301.png"/><Relationship Id="rId79" Type="http://schemas.openxmlformats.org/officeDocument/2006/relationships/image" Target="../media/image306.svg"/><Relationship Id="rId102" Type="http://schemas.openxmlformats.org/officeDocument/2006/relationships/image" Target="../media/image329.png"/><Relationship Id="rId123" Type="http://schemas.openxmlformats.org/officeDocument/2006/relationships/image" Target="../media/image349.svg"/><Relationship Id="rId128" Type="http://schemas.openxmlformats.org/officeDocument/2006/relationships/image" Target="../media/image354.png"/><Relationship Id="rId144" Type="http://schemas.openxmlformats.org/officeDocument/2006/relationships/image" Target="../media/image370.png"/><Relationship Id="rId149" Type="http://schemas.openxmlformats.org/officeDocument/2006/relationships/image" Target="../media/image375.svg"/><Relationship Id="rId5" Type="http://schemas.openxmlformats.org/officeDocument/2006/relationships/image" Target="../media/image232.svg"/><Relationship Id="rId90" Type="http://schemas.openxmlformats.org/officeDocument/2006/relationships/image" Target="../media/image317.png"/><Relationship Id="rId95" Type="http://schemas.openxmlformats.org/officeDocument/2006/relationships/image" Target="../media/image322.svg"/><Relationship Id="rId160" Type="http://schemas.openxmlformats.org/officeDocument/2006/relationships/image" Target="../media/image386.png"/><Relationship Id="rId165" Type="http://schemas.openxmlformats.org/officeDocument/2006/relationships/image" Target="../media/image391.svg"/><Relationship Id="rId181" Type="http://schemas.openxmlformats.org/officeDocument/2006/relationships/image" Target="../media/image407.svg"/><Relationship Id="rId186" Type="http://schemas.openxmlformats.org/officeDocument/2006/relationships/image" Target="../media/image412.png"/><Relationship Id="rId22" Type="http://schemas.openxmlformats.org/officeDocument/2006/relationships/image" Target="../media/image249.png"/><Relationship Id="rId27" Type="http://schemas.openxmlformats.org/officeDocument/2006/relationships/image" Target="../media/image254.svg"/><Relationship Id="rId43" Type="http://schemas.openxmlformats.org/officeDocument/2006/relationships/image" Target="../media/image270.svg"/><Relationship Id="rId48" Type="http://schemas.openxmlformats.org/officeDocument/2006/relationships/image" Target="../media/image275.png"/><Relationship Id="rId64" Type="http://schemas.openxmlformats.org/officeDocument/2006/relationships/image" Target="../media/image291.png"/><Relationship Id="rId69" Type="http://schemas.openxmlformats.org/officeDocument/2006/relationships/image" Target="../media/image296.svg"/><Relationship Id="rId113" Type="http://schemas.openxmlformats.org/officeDocument/2006/relationships/image" Target="../media/image340.svg"/><Relationship Id="rId118" Type="http://schemas.openxmlformats.org/officeDocument/2006/relationships/image" Target="../media/image344.png"/><Relationship Id="rId134" Type="http://schemas.openxmlformats.org/officeDocument/2006/relationships/image" Target="../media/image360.png"/><Relationship Id="rId139" Type="http://schemas.openxmlformats.org/officeDocument/2006/relationships/image" Target="../media/image365.svg"/><Relationship Id="rId80" Type="http://schemas.openxmlformats.org/officeDocument/2006/relationships/image" Target="../media/image307.png"/><Relationship Id="rId85" Type="http://schemas.openxmlformats.org/officeDocument/2006/relationships/image" Target="../media/image312.svg"/><Relationship Id="rId150" Type="http://schemas.openxmlformats.org/officeDocument/2006/relationships/image" Target="../media/image376.png"/><Relationship Id="rId155" Type="http://schemas.openxmlformats.org/officeDocument/2006/relationships/image" Target="../media/image381.svg"/><Relationship Id="rId171" Type="http://schemas.openxmlformats.org/officeDocument/2006/relationships/image" Target="../media/image397.svg"/><Relationship Id="rId176" Type="http://schemas.openxmlformats.org/officeDocument/2006/relationships/image" Target="../media/image402.png"/><Relationship Id="rId192" Type="http://schemas.openxmlformats.org/officeDocument/2006/relationships/image" Target="../media/image418.png"/><Relationship Id="rId12" Type="http://schemas.openxmlformats.org/officeDocument/2006/relationships/image" Target="../media/image239.png"/><Relationship Id="rId17" Type="http://schemas.openxmlformats.org/officeDocument/2006/relationships/image" Target="../media/image244.svg"/><Relationship Id="rId33" Type="http://schemas.openxmlformats.org/officeDocument/2006/relationships/image" Target="../media/image260.svg"/><Relationship Id="rId38" Type="http://schemas.openxmlformats.org/officeDocument/2006/relationships/image" Target="../media/image265.png"/><Relationship Id="rId59" Type="http://schemas.openxmlformats.org/officeDocument/2006/relationships/image" Target="../media/image286.svg"/><Relationship Id="rId103" Type="http://schemas.openxmlformats.org/officeDocument/2006/relationships/image" Target="../media/image330.svg"/><Relationship Id="rId108" Type="http://schemas.openxmlformats.org/officeDocument/2006/relationships/image" Target="../media/image335.png"/><Relationship Id="rId124" Type="http://schemas.openxmlformats.org/officeDocument/2006/relationships/image" Target="../media/image350.png"/><Relationship Id="rId129" Type="http://schemas.openxmlformats.org/officeDocument/2006/relationships/image" Target="../media/image355.svg"/><Relationship Id="rId54" Type="http://schemas.openxmlformats.org/officeDocument/2006/relationships/image" Target="../media/image281.png"/><Relationship Id="rId70" Type="http://schemas.openxmlformats.org/officeDocument/2006/relationships/image" Target="../media/image297.png"/><Relationship Id="rId75" Type="http://schemas.openxmlformats.org/officeDocument/2006/relationships/image" Target="../media/image302.svg"/><Relationship Id="rId91" Type="http://schemas.openxmlformats.org/officeDocument/2006/relationships/image" Target="../media/image318.svg"/><Relationship Id="rId96" Type="http://schemas.openxmlformats.org/officeDocument/2006/relationships/image" Target="../media/image323.png"/><Relationship Id="rId140" Type="http://schemas.openxmlformats.org/officeDocument/2006/relationships/image" Target="../media/image366.png"/><Relationship Id="rId145" Type="http://schemas.openxmlformats.org/officeDocument/2006/relationships/image" Target="../media/image371.svg"/><Relationship Id="rId161" Type="http://schemas.openxmlformats.org/officeDocument/2006/relationships/image" Target="../media/image387.svg"/><Relationship Id="rId166" Type="http://schemas.openxmlformats.org/officeDocument/2006/relationships/image" Target="../media/image392.png"/><Relationship Id="rId182" Type="http://schemas.openxmlformats.org/officeDocument/2006/relationships/image" Target="../media/image408.png"/><Relationship Id="rId187" Type="http://schemas.openxmlformats.org/officeDocument/2006/relationships/image" Target="../media/image413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3.png"/><Relationship Id="rId23" Type="http://schemas.openxmlformats.org/officeDocument/2006/relationships/image" Target="../media/image250.svg"/><Relationship Id="rId28" Type="http://schemas.openxmlformats.org/officeDocument/2006/relationships/image" Target="../media/image255.png"/><Relationship Id="rId49" Type="http://schemas.openxmlformats.org/officeDocument/2006/relationships/image" Target="../media/image276.svg"/><Relationship Id="rId114" Type="http://schemas.openxmlformats.org/officeDocument/2006/relationships/image" Target="../media/image341.png"/><Relationship Id="rId119" Type="http://schemas.openxmlformats.org/officeDocument/2006/relationships/image" Target="../media/image345.svg"/><Relationship Id="rId44" Type="http://schemas.openxmlformats.org/officeDocument/2006/relationships/image" Target="../media/image271.png"/><Relationship Id="rId60" Type="http://schemas.openxmlformats.org/officeDocument/2006/relationships/image" Target="../media/image287.png"/><Relationship Id="rId65" Type="http://schemas.openxmlformats.org/officeDocument/2006/relationships/image" Target="../media/image292.svg"/><Relationship Id="rId81" Type="http://schemas.openxmlformats.org/officeDocument/2006/relationships/image" Target="../media/image308.svg"/><Relationship Id="rId86" Type="http://schemas.openxmlformats.org/officeDocument/2006/relationships/image" Target="../media/image313.png"/><Relationship Id="rId130" Type="http://schemas.openxmlformats.org/officeDocument/2006/relationships/image" Target="../media/image356.png"/><Relationship Id="rId135" Type="http://schemas.openxmlformats.org/officeDocument/2006/relationships/image" Target="../media/image361.svg"/><Relationship Id="rId151" Type="http://schemas.openxmlformats.org/officeDocument/2006/relationships/image" Target="../media/image377.svg"/><Relationship Id="rId156" Type="http://schemas.openxmlformats.org/officeDocument/2006/relationships/image" Target="../media/image382.png"/><Relationship Id="rId177" Type="http://schemas.openxmlformats.org/officeDocument/2006/relationships/image" Target="../media/image403.svg"/><Relationship Id="rId172" Type="http://schemas.openxmlformats.org/officeDocument/2006/relationships/image" Target="../media/image398.png"/><Relationship Id="rId193" Type="http://schemas.openxmlformats.org/officeDocument/2006/relationships/image" Target="../media/image419.svg"/><Relationship Id="rId13" Type="http://schemas.openxmlformats.org/officeDocument/2006/relationships/image" Target="../media/image240.svg"/><Relationship Id="rId18" Type="http://schemas.openxmlformats.org/officeDocument/2006/relationships/image" Target="../media/image245.png"/><Relationship Id="rId39" Type="http://schemas.openxmlformats.org/officeDocument/2006/relationships/image" Target="../media/image266.svg"/><Relationship Id="rId109" Type="http://schemas.openxmlformats.org/officeDocument/2006/relationships/image" Target="../media/image336.svg"/><Relationship Id="rId34" Type="http://schemas.openxmlformats.org/officeDocument/2006/relationships/image" Target="../media/image261.png"/><Relationship Id="rId50" Type="http://schemas.openxmlformats.org/officeDocument/2006/relationships/image" Target="../media/image277.png"/><Relationship Id="rId55" Type="http://schemas.openxmlformats.org/officeDocument/2006/relationships/image" Target="../media/image282.svg"/><Relationship Id="rId76" Type="http://schemas.openxmlformats.org/officeDocument/2006/relationships/image" Target="../media/image303.png"/><Relationship Id="rId97" Type="http://schemas.openxmlformats.org/officeDocument/2006/relationships/image" Target="../media/image324.svg"/><Relationship Id="rId104" Type="http://schemas.openxmlformats.org/officeDocument/2006/relationships/image" Target="../media/image331.png"/><Relationship Id="rId120" Type="http://schemas.openxmlformats.org/officeDocument/2006/relationships/image" Target="../media/image346.png"/><Relationship Id="rId125" Type="http://schemas.openxmlformats.org/officeDocument/2006/relationships/image" Target="../media/image351.svg"/><Relationship Id="rId141" Type="http://schemas.openxmlformats.org/officeDocument/2006/relationships/image" Target="../media/image367.svg"/><Relationship Id="rId146" Type="http://schemas.openxmlformats.org/officeDocument/2006/relationships/image" Target="../media/image372.png"/><Relationship Id="rId167" Type="http://schemas.openxmlformats.org/officeDocument/2006/relationships/image" Target="../media/image393.svg"/><Relationship Id="rId188" Type="http://schemas.openxmlformats.org/officeDocument/2006/relationships/image" Target="../media/image414.png"/><Relationship Id="rId7" Type="http://schemas.openxmlformats.org/officeDocument/2006/relationships/image" Target="../media/image234.svg"/><Relationship Id="rId71" Type="http://schemas.openxmlformats.org/officeDocument/2006/relationships/image" Target="../media/image298.svg"/><Relationship Id="rId92" Type="http://schemas.openxmlformats.org/officeDocument/2006/relationships/image" Target="../media/image319.png"/><Relationship Id="rId162" Type="http://schemas.openxmlformats.org/officeDocument/2006/relationships/image" Target="../media/image388.png"/><Relationship Id="rId183" Type="http://schemas.openxmlformats.org/officeDocument/2006/relationships/image" Target="../media/image409.svg"/><Relationship Id="rId2" Type="http://schemas.openxmlformats.org/officeDocument/2006/relationships/image" Target="../media/image229.png"/><Relationship Id="rId29" Type="http://schemas.openxmlformats.org/officeDocument/2006/relationships/image" Target="../media/image256.svg"/><Relationship Id="rId24" Type="http://schemas.openxmlformats.org/officeDocument/2006/relationships/image" Target="../media/image251.png"/><Relationship Id="rId40" Type="http://schemas.openxmlformats.org/officeDocument/2006/relationships/image" Target="../media/image267.png"/><Relationship Id="rId45" Type="http://schemas.openxmlformats.org/officeDocument/2006/relationships/image" Target="../media/image272.svg"/><Relationship Id="rId66" Type="http://schemas.openxmlformats.org/officeDocument/2006/relationships/image" Target="../media/image293.png"/><Relationship Id="rId87" Type="http://schemas.openxmlformats.org/officeDocument/2006/relationships/image" Target="../media/image314.svg"/><Relationship Id="rId110" Type="http://schemas.openxmlformats.org/officeDocument/2006/relationships/image" Target="../media/image337.png"/><Relationship Id="rId115" Type="http://schemas.openxmlformats.org/officeDocument/2006/relationships/image" Target="../media/image342.svg"/><Relationship Id="rId131" Type="http://schemas.openxmlformats.org/officeDocument/2006/relationships/image" Target="../media/image357.svg"/><Relationship Id="rId136" Type="http://schemas.openxmlformats.org/officeDocument/2006/relationships/image" Target="../media/image362.png"/><Relationship Id="rId157" Type="http://schemas.openxmlformats.org/officeDocument/2006/relationships/image" Target="../media/image383.svg"/><Relationship Id="rId178" Type="http://schemas.openxmlformats.org/officeDocument/2006/relationships/image" Target="../media/image404.png"/><Relationship Id="rId61" Type="http://schemas.openxmlformats.org/officeDocument/2006/relationships/image" Target="../media/image288.svg"/><Relationship Id="rId82" Type="http://schemas.openxmlformats.org/officeDocument/2006/relationships/image" Target="../media/image309.png"/><Relationship Id="rId152" Type="http://schemas.openxmlformats.org/officeDocument/2006/relationships/image" Target="../media/image378.png"/><Relationship Id="rId173" Type="http://schemas.openxmlformats.org/officeDocument/2006/relationships/image" Target="../media/image399.svg"/><Relationship Id="rId19" Type="http://schemas.openxmlformats.org/officeDocument/2006/relationships/image" Target="../media/image246.svg"/><Relationship Id="rId14" Type="http://schemas.openxmlformats.org/officeDocument/2006/relationships/image" Target="../media/image241.png"/><Relationship Id="rId30" Type="http://schemas.openxmlformats.org/officeDocument/2006/relationships/image" Target="../media/image257.png"/><Relationship Id="rId35" Type="http://schemas.openxmlformats.org/officeDocument/2006/relationships/image" Target="../media/image262.svg"/><Relationship Id="rId56" Type="http://schemas.openxmlformats.org/officeDocument/2006/relationships/image" Target="../media/image283.png"/><Relationship Id="rId77" Type="http://schemas.openxmlformats.org/officeDocument/2006/relationships/image" Target="../media/image304.svg"/><Relationship Id="rId100" Type="http://schemas.openxmlformats.org/officeDocument/2006/relationships/image" Target="../media/image327.png"/><Relationship Id="rId105" Type="http://schemas.openxmlformats.org/officeDocument/2006/relationships/image" Target="../media/image332.svg"/><Relationship Id="rId126" Type="http://schemas.openxmlformats.org/officeDocument/2006/relationships/image" Target="../media/image352.png"/><Relationship Id="rId147" Type="http://schemas.openxmlformats.org/officeDocument/2006/relationships/image" Target="../media/image373.svg"/><Relationship Id="rId168" Type="http://schemas.openxmlformats.org/officeDocument/2006/relationships/image" Target="../media/image394.png"/><Relationship Id="rId8" Type="http://schemas.openxmlformats.org/officeDocument/2006/relationships/image" Target="../media/image235.png"/><Relationship Id="rId51" Type="http://schemas.openxmlformats.org/officeDocument/2006/relationships/image" Target="../media/image278.svg"/><Relationship Id="rId72" Type="http://schemas.openxmlformats.org/officeDocument/2006/relationships/image" Target="../media/image299.png"/><Relationship Id="rId93" Type="http://schemas.openxmlformats.org/officeDocument/2006/relationships/image" Target="../media/image320.svg"/><Relationship Id="rId98" Type="http://schemas.openxmlformats.org/officeDocument/2006/relationships/image" Target="../media/image325.png"/><Relationship Id="rId121" Type="http://schemas.openxmlformats.org/officeDocument/2006/relationships/image" Target="../media/image347.svg"/><Relationship Id="rId142" Type="http://schemas.openxmlformats.org/officeDocument/2006/relationships/image" Target="../media/image368.png"/><Relationship Id="rId163" Type="http://schemas.openxmlformats.org/officeDocument/2006/relationships/image" Target="../media/image389.svg"/><Relationship Id="rId184" Type="http://schemas.openxmlformats.org/officeDocument/2006/relationships/image" Target="../media/image410.png"/><Relationship Id="rId189" Type="http://schemas.openxmlformats.org/officeDocument/2006/relationships/image" Target="../media/image415.svg"/><Relationship Id="rId3" Type="http://schemas.openxmlformats.org/officeDocument/2006/relationships/image" Target="../media/image230.svg"/><Relationship Id="rId25" Type="http://schemas.openxmlformats.org/officeDocument/2006/relationships/image" Target="../media/image252.svg"/><Relationship Id="rId46" Type="http://schemas.openxmlformats.org/officeDocument/2006/relationships/image" Target="../media/image273.png"/><Relationship Id="rId67" Type="http://schemas.openxmlformats.org/officeDocument/2006/relationships/image" Target="../media/image294.svg"/><Relationship Id="rId116" Type="http://schemas.openxmlformats.org/officeDocument/2006/relationships/image" Target="../media/image175.png"/><Relationship Id="rId137" Type="http://schemas.openxmlformats.org/officeDocument/2006/relationships/image" Target="../media/image363.svg"/><Relationship Id="rId158" Type="http://schemas.openxmlformats.org/officeDocument/2006/relationships/image" Target="../media/image384.png"/><Relationship Id="rId20" Type="http://schemas.openxmlformats.org/officeDocument/2006/relationships/image" Target="../media/image247.png"/><Relationship Id="rId41" Type="http://schemas.openxmlformats.org/officeDocument/2006/relationships/image" Target="../media/image268.svg"/><Relationship Id="rId62" Type="http://schemas.openxmlformats.org/officeDocument/2006/relationships/image" Target="../media/image289.png"/><Relationship Id="rId83" Type="http://schemas.openxmlformats.org/officeDocument/2006/relationships/image" Target="../media/image310.svg"/><Relationship Id="rId88" Type="http://schemas.openxmlformats.org/officeDocument/2006/relationships/image" Target="../media/image315.png"/><Relationship Id="rId111" Type="http://schemas.openxmlformats.org/officeDocument/2006/relationships/image" Target="../media/image338.svg"/><Relationship Id="rId132" Type="http://schemas.openxmlformats.org/officeDocument/2006/relationships/image" Target="../media/image358.png"/><Relationship Id="rId153" Type="http://schemas.openxmlformats.org/officeDocument/2006/relationships/image" Target="../media/image379.svg"/><Relationship Id="rId174" Type="http://schemas.openxmlformats.org/officeDocument/2006/relationships/image" Target="../media/image400.png"/><Relationship Id="rId179" Type="http://schemas.openxmlformats.org/officeDocument/2006/relationships/image" Target="../media/image405.svg"/><Relationship Id="rId190" Type="http://schemas.openxmlformats.org/officeDocument/2006/relationships/image" Target="../media/image416.png"/><Relationship Id="rId15" Type="http://schemas.openxmlformats.org/officeDocument/2006/relationships/image" Target="../media/image242.svg"/><Relationship Id="rId36" Type="http://schemas.openxmlformats.org/officeDocument/2006/relationships/image" Target="../media/image263.png"/><Relationship Id="rId57" Type="http://schemas.openxmlformats.org/officeDocument/2006/relationships/image" Target="../media/image284.svg"/><Relationship Id="rId106" Type="http://schemas.openxmlformats.org/officeDocument/2006/relationships/image" Target="../media/image333.png"/><Relationship Id="rId127" Type="http://schemas.openxmlformats.org/officeDocument/2006/relationships/image" Target="../media/image353.svg"/><Relationship Id="rId10" Type="http://schemas.openxmlformats.org/officeDocument/2006/relationships/image" Target="../media/image237.png"/><Relationship Id="rId31" Type="http://schemas.openxmlformats.org/officeDocument/2006/relationships/image" Target="../media/image258.svg"/><Relationship Id="rId52" Type="http://schemas.openxmlformats.org/officeDocument/2006/relationships/image" Target="../media/image279.png"/><Relationship Id="rId73" Type="http://schemas.openxmlformats.org/officeDocument/2006/relationships/image" Target="../media/image300.svg"/><Relationship Id="rId78" Type="http://schemas.openxmlformats.org/officeDocument/2006/relationships/image" Target="../media/image305.png"/><Relationship Id="rId94" Type="http://schemas.openxmlformats.org/officeDocument/2006/relationships/image" Target="../media/image321.png"/><Relationship Id="rId99" Type="http://schemas.openxmlformats.org/officeDocument/2006/relationships/image" Target="../media/image326.svg"/><Relationship Id="rId101" Type="http://schemas.openxmlformats.org/officeDocument/2006/relationships/image" Target="../media/image328.svg"/><Relationship Id="rId122" Type="http://schemas.openxmlformats.org/officeDocument/2006/relationships/image" Target="../media/image348.png"/><Relationship Id="rId143" Type="http://schemas.openxmlformats.org/officeDocument/2006/relationships/image" Target="../media/image369.svg"/><Relationship Id="rId148" Type="http://schemas.openxmlformats.org/officeDocument/2006/relationships/image" Target="../media/image374.png"/><Relationship Id="rId164" Type="http://schemas.openxmlformats.org/officeDocument/2006/relationships/image" Target="../media/image390.png"/><Relationship Id="rId169" Type="http://schemas.openxmlformats.org/officeDocument/2006/relationships/image" Target="../media/image395.svg"/><Relationship Id="rId185" Type="http://schemas.openxmlformats.org/officeDocument/2006/relationships/image" Target="../media/image411.svg"/><Relationship Id="rId4" Type="http://schemas.openxmlformats.org/officeDocument/2006/relationships/image" Target="../media/image231.png"/><Relationship Id="rId9" Type="http://schemas.openxmlformats.org/officeDocument/2006/relationships/image" Target="../media/image236.svg"/><Relationship Id="rId180" Type="http://schemas.openxmlformats.org/officeDocument/2006/relationships/image" Target="../media/image406.png"/><Relationship Id="rId26" Type="http://schemas.openxmlformats.org/officeDocument/2006/relationships/image" Target="../media/image25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Quicksand" TargetMode="External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D09F3D-9FEE-4D94-A533-4097F1B794A6}"/>
              </a:ext>
            </a:extLst>
          </p:cNvPr>
          <p:cNvSpPr txBox="1"/>
          <p:nvPr/>
        </p:nvSpPr>
        <p:spPr>
          <a:xfrm>
            <a:off x="2002970" y="1620441"/>
            <a:ext cx="8490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Indoor Plants</a:t>
            </a:r>
            <a:endParaRPr lang="ko-KR" altLang="en-US" sz="4400" dirty="0">
              <a:solidFill>
                <a:srgbClr val="00312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E5944B-72EB-4DAA-8FCC-BB6CAEE037CA}"/>
              </a:ext>
            </a:extLst>
          </p:cNvPr>
          <p:cNvSpPr txBox="1"/>
          <p:nvPr/>
        </p:nvSpPr>
        <p:spPr>
          <a:xfrm>
            <a:off x="2002971" y="2943880"/>
            <a:ext cx="849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003128"/>
              </a:solidFill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DDDA9C4-E781-4275-AF75-B2869D496947}"/>
              </a:ext>
            </a:extLst>
          </p:cNvPr>
          <p:cNvSpPr/>
          <p:nvPr/>
        </p:nvSpPr>
        <p:spPr>
          <a:xfrm>
            <a:off x="6952343" y="4426855"/>
            <a:ext cx="3991428" cy="522515"/>
          </a:xfrm>
          <a:prstGeom prst="roundRect">
            <a:avLst>
              <a:gd name="adj" fmla="val 50000"/>
            </a:avLst>
          </a:prstGeom>
          <a:solidFill>
            <a:srgbClr val="30BB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69D937-4765-4D37-94D9-3434E4A72BB2}"/>
              </a:ext>
            </a:extLst>
          </p:cNvPr>
          <p:cNvSpPr txBox="1"/>
          <p:nvPr/>
        </p:nvSpPr>
        <p:spPr>
          <a:xfrm>
            <a:off x="6952344" y="5123766"/>
            <a:ext cx="3991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CB8E6959-5DB4-446D-A2CF-2593AE70BE4B}"/>
              </a:ext>
            </a:extLst>
          </p:cNvPr>
          <p:cNvSpPr/>
          <p:nvPr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rgbClr val="30BBAC"/>
          </a:solidFill>
          <a:ln w="635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71B070F-9751-4E60-BF22-1F096DDFFE34}"/>
              </a:ext>
            </a:extLst>
          </p:cNvPr>
          <p:cNvSpPr/>
          <p:nvPr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rgbClr val="30BBAC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3239360-FC37-4352-BAEB-22C796D57CB6}"/>
              </a:ext>
            </a:extLst>
          </p:cNvPr>
          <p:cNvSpPr/>
          <p:nvPr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rgbClr val="30BBAC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C7F395E-9C9C-4509-86F4-F0266A4FD928}"/>
              </a:ext>
            </a:extLst>
          </p:cNvPr>
          <p:cNvSpPr/>
          <p:nvPr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rgbClr val="30BBAC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F47DC9-6F08-452A-AB27-1B3BFEC25A1E}"/>
              </a:ext>
            </a:extLst>
          </p:cNvPr>
          <p:cNvSpPr txBox="1"/>
          <p:nvPr/>
        </p:nvSpPr>
        <p:spPr>
          <a:xfrm>
            <a:off x="3175000" y="1824602"/>
            <a:ext cx="2608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A4CEA56-9583-4B1E-B44E-2733AC62E419}"/>
              </a:ext>
            </a:extLst>
          </p:cNvPr>
          <p:cNvSpPr/>
          <p:nvPr/>
        </p:nvSpPr>
        <p:spPr>
          <a:xfrm>
            <a:off x="3175355" y="1409841"/>
            <a:ext cx="2602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D9143E-4748-4A48-9C47-DBD5F5EC9E38}"/>
              </a:ext>
            </a:extLst>
          </p:cNvPr>
          <p:cNvSpPr txBox="1"/>
          <p:nvPr/>
        </p:nvSpPr>
        <p:spPr>
          <a:xfrm>
            <a:off x="8369300" y="1824602"/>
            <a:ext cx="2608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BA1CF0E-0C90-4A3F-A05F-6B3FCBEC14B9}"/>
              </a:ext>
            </a:extLst>
          </p:cNvPr>
          <p:cNvSpPr/>
          <p:nvPr/>
        </p:nvSpPr>
        <p:spPr>
          <a:xfrm>
            <a:off x="8369655" y="1409841"/>
            <a:ext cx="2602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9BEE89-09D4-4CB8-93D8-FF7310696D37}"/>
              </a:ext>
            </a:extLst>
          </p:cNvPr>
          <p:cNvSpPr txBox="1"/>
          <p:nvPr/>
        </p:nvSpPr>
        <p:spPr>
          <a:xfrm>
            <a:off x="3175000" y="4430041"/>
            <a:ext cx="2608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6C808FF-74B4-4F2E-B33C-7266E6E135F6}"/>
              </a:ext>
            </a:extLst>
          </p:cNvPr>
          <p:cNvSpPr/>
          <p:nvPr/>
        </p:nvSpPr>
        <p:spPr>
          <a:xfrm>
            <a:off x="3175355" y="4015280"/>
            <a:ext cx="2602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2897B4-5BD7-43CD-BAB2-FD096DFCA3B6}"/>
              </a:ext>
            </a:extLst>
          </p:cNvPr>
          <p:cNvSpPr txBox="1"/>
          <p:nvPr/>
        </p:nvSpPr>
        <p:spPr>
          <a:xfrm>
            <a:off x="8369300" y="4430041"/>
            <a:ext cx="2608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556F124-9BF3-4334-A952-018E69D8FEEC}"/>
              </a:ext>
            </a:extLst>
          </p:cNvPr>
          <p:cNvSpPr/>
          <p:nvPr/>
        </p:nvSpPr>
        <p:spPr>
          <a:xfrm>
            <a:off x="8369655" y="4015280"/>
            <a:ext cx="2602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8EF6CB1-340D-489C-A82D-8BBBAD7537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99F49F2-50C2-4100-A8E0-62D0D52F86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FA99865-6251-4465-A171-25E78D6642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8D6D648-36FC-436E-899D-58DE214835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95781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9016AD3B-0F49-4AB2-8E57-00AFB50A1319}"/>
              </a:ext>
            </a:extLst>
          </p:cNvPr>
          <p:cNvSpPr>
            <a:spLocks noChangeAspect="1"/>
          </p:cNvSpPr>
          <p:nvPr/>
        </p:nvSpPr>
        <p:spPr>
          <a:xfrm>
            <a:off x="3171098" y="1849237"/>
            <a:ext cx="1116000" cy="1116000"/>
          </a:xfrm>
          <a:prstGeom prst="ellipse">
            <a:avLst/>
          </a:prstGeom>
          <a:solidFill>
            <a:srgbClr val="30BBA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158E5F-8B1A-4E45-8CA9-96AABEC14632}"/>
              </a:ext>
            </a:extLst>
          </p:cNvPr>
          <p:cNvSpPr txBox="1"/>
          <p:nvPr/>
        </p:nvSpPr>
        <p:spPr>
          <a:xfrm>
            <a:off x="1843163" y="3808433"/>
            <a:ext cx="3771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3128"/>
                </a:solidFill>
              </a:rPr>
              <a:t>Lorem ipsum dolor sit </a:t>
            </a:r>
            <a:r>
              <a:rPr lang="en-US" altLang="ko-KR" dirty="0" err="1">
                <a:solidFill>
                  <a:srgbClr val="003128"/>
                </a:solidFill>
              </a:rPr>
              <a:t>amet</a:t>
            </a:r>
            <a:r>
              <a:rPr lang="en-US" altLang="ko-KR" dirty="0">
                <a:solidFill>
                  <a:srgbClr val="003128"/>
                </a:solidFill>
              </a:rPr>
              <a:t>, </a:t>
            </a:r>
            <a:r>
              <a:rPr lang="en-US" altLang="ko-KR" dirty="0" err="1">
                <a:solidFill>
                  <a:srgbClr val="003128"/>
                </a:solidFill>
              </a:rPr>
              <a:t>consectetur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adipisicing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elit</a:t>
            </a:r>
            <a:r>
              <a:rPr lang="en-US" altLang="ko-KR" dirty="0">
                <a:solidFill>
                  <a:srgbClr val="003128"/>
                </a:solidFill>
              </a:rPr>
              <a:t>, sed do </a:t>
            </a:r>
            <a:r>
              <a:rPr lang="en-US" altLang="ko-KR" dirty="0" err="1">
                <a:solidFill>
                  <a:srgbClr val="003128"/>
                </a:solidFill>
              </a:rPr>
              <a:t>eiusmod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tempor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incididunt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ut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labore</a:t>
            </a:r>
            <a:r>
              <a:rPr lang="en-US" altLang="ko-KR" dirty="0">
                <a:solidFill>
                  <a:srgbClr val="003128"/>
                </a:solidFill>
              </a:rPr>
              <a:t> et dolore magna </a:t>
            </a:r>
            <a:r>
              <a:rPr lang="en-US" altLang="ko-KR" dirty="0" err="1">
                <a:solidFill>
                  <a:srgbClr val="003128"/>
                </a:solidFill>
              </a:rPr>
              <a:t>aliqua</a:t>
            </a:r>
            <a:r>
              <a:rPr lang="en-US" altLang="ko-KR" dirty="0">
                <a:solidFill>
                  <a:srgbClr val="003128"/>
                </a:solidFill>
              </a:rPr>
              <a:t>.</a:t>
            </a:r>
            <a:endParaRPr lang="ko-KR" altLang="en-US" dirty="0">
              <a:solidFill>
                <a:srgbClr val="003128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E26D5BB-0B15-4F6E-B086-1655B553A07A}"/>
              </a:ext>
            </a:extLst>
          </p:cNvPr>
          <p:cNvSpPr/>
          <p:nvPr/>
        </p:nvSpPr>
        <p:spPr>
          <a:xfrm>
            <a:off x="1847249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03128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003128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73FFAB44-2255-4711-9CDC-E380BD79E239}"/>
              </a:ext>
            </a:extLst>
          </p:cNvPr>
          <p:cNvSpPr>
            <a:spLocks noChangeAspect="1"/>
          </p:cNvSpPr>
          <p:nvPr/>
        </p:nvSpPr>
        <p:spPr>
          <a:xfrm>
            <a:off x="7904901" y="1849237"/>
            <a:ext cx="1116000" cy="1116000"/>
          </a:xfrm>
          <a:prstGeom prst="ellipse">
            <a:avLst/>
          </a:prstGeom>
          <a:solidFill>
            <a:srgbClr val="30BBA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A5D903-22D4-4AFD-9233-4760C5F0DC6D}"/>
              </a:ext>
            </a:extLst>
          </p:cNvPr>
          <p:cNvSpPr txBox="1"/>
          <p:nvPr/>
        </p:nvSpPr>
        <p:spPr>
          <a:xfrm>
            <a:off x="6576966" y="3808433"/>
            <a:ext cx="3771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3128"/>
                </a:solidFill>
              </a:rPr>
              <a:t>Lorem ipsum dolor sit </a:t>
            </a:r>
            <a:r>
              <a:rPr lang="en-US" altLang="ko-KR" dirty="0" err="1">
                <a:solidFill>
                  <a:srgbClr val="003128"/>
                </a:solidFill>
              </a:rPr>
              <a:t>amet</a:t>
            </a:r>
            <a:r>
              <a:rPr lang="en-US" altLang="ko-KR" dirty="0">
                <a:solidFill>
                  <a:srgbClr val="003128"/>
                </a:solidFill>
              </a:rPr>
              <a:t>, </a:t>
            </a:r>
            <a:r>
              <a:rPr lang="en-US" altLang="ko-KR" dirty="0" err="1">
                <a:solidFill>
                  <a:srgbClr val="003128"/>
                </a:solidFill>
              </a:rPr>
              <a:t>consectetur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adipisicing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elit</a:t>
            </a:r>
            <a:r>
              <a:rPr lang="en-US" altLang="ko-KR" dirty="0">
                <a:solidFill>
                  <a:srgbClr val="003128"/>
                </a:solidFill>
              </a:rPr>
              <a:t>, sed do </a:t>
            </a:r>
            <a:r>
              <a:rPr lang="en-US" altLang="ko-KR" dirty="0" err="1">
                <a:solidFill>
                  <a:srgbClr val="003128"/>
                </a:solidFill>
              </a:rPr>
              <a:t>eiusmod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tempor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incididunt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ut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labore</a:t>
            </a:r>
            <a:r>
              <a:rPr lang="en-US" altLang="ko-KR" dirty="0">
                <a:solidFill>
                  <a:srgbClr val="003128"/>
                </a:solidFill>
              </a:rPr>
              <a:t> et dolore magna </a:t>
            </a:r>
            <a:r>
              <a:rPr lang="en-US" altLang="ko-KR" dirty="0" err="1">
                <a:solidFill>
                  <a:srgbClr val="003128"/>
                </a:solidFill>
              </a:rPr>
              <a:t>aliqua</a:t>
            </a:r>
            <a:r>
              <a:rPr lang="en-US" altLang="ko-KR" dirty="0">
                <a:solidFill>
                  <a:srgbClr val="003128"/>
                </a:solidFill>
              </a:rPr>
              <a:t>.</a:t>
            </a:r>
            <a:endParaRPr lang="ko-KR" altLang="en-US" dirty="0">
              <a:solidFill>
                <a:srgbClr val="003128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D6AF985-D371-4A10-8E3A-8C0C30F2AB7C}"/>
              </a:ext>
            </a:extLst>
          </p:cNvPr>
          <p:cNvSpPr/>
          <p:nvPr/>
        </p:nvSpPr>
        <p:spPr>
          <a:xfrm>
            <a:off x="6581052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03128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00312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9695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C6AC2D6-A688-4E96-A87B-05C6B83E6C72}"/>
              </a:ext>
            </a:extLst>
          </p:cNvPr>
          <p:cNvSpPr txBox="1"/>
          <p:nvPr/>
        </p:nvSpPr>
        <p:spPr>
          <a:xfrm>
            <a:off x="1304427" y="4550399"/>
            <a:ext cx="197621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7D2DE6-0C5B-4944-96FE-DF5A819F7B43}"/>
              </a:ext>
            </a:extLst>
          </p:cNvPr>
          <p:cNvSpPr/>
          <p:nvPr/>
        </p:nvSpPr>
        <p:spPr>
          <a:xfrm>
            <a:off x="1304427" y="4110224"/>
            <a:ext cx="197621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3E2BF4-7A3A-4969-9104-7FB767CDDBFA}"/>
              </a:ext>
            </a:extLst>
          </p:cNvPr>
          <p:cNvSpPr txBox="1"/>
          <p:nvPr/>
        </p:nvSpPr>
        <p:spPr>
          <a:xfrm>
            <a:off x="3840071" y="4550399"/>
            <a:ext cx="197621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7B74FA2-49FD-4370-829B-D31CBFB7EAB7}"/>
              </a:ext>
            </a:extLst>
          </p:cNvPr>
          <p:cNvSpPr/>
          <p:nvPr/>
        </p:nvSpPr>
        <p:spPr>
          <a:xfrm>
            <a:off x="3840071" y="4110224"/>
            <a:ext cx="197621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5EF48C-AC5D-4CF9-991F-C63B534AB550}"/>
              </a:ext>
            </a:extLst>
          </p:cNvPr>
          <p:cNvSpPr txBox="1"/>
          <p:nvPr/>
        </p:nvSpPr>
        <p:spPr>
          <a:xfrm>
            <a:off x="6375716" y="4550399"/>
            <a:ext cx="197621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8E95287-EC22-4291-A092-A24BB313F662}"/>
              </a:ext>
            </a:extLst>
          </p:cNvPr>
          <p:cNvSpPr/>
          <p:nvPr/>
        </p:nvSpPr>
        <p:spPr>
          <a:xfrm>
            <a:off x="6375716" y="4110224"/>
            <a:ext cx="197621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56CDEF-9A09-4CB3-A191-87FA1D4CB317}"/>
              </a:ext>
            </a:extLst>
          </p:cNvPr>
          <p:cNvSpPr txBox="1"/>
          <p:nvPr/>
        </p:nvSpPr>
        <p:spPr>
          <a:xfrm>
            <a:off x="8911361" y="4550399"/>
            <a:ext cx="197621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75BE000-73A8-4B6B-BEF4-9A32F813D72B}"/>
              </a:ext>
            </a:extLst>
          </p:cNvPr>
          <p:cNvSpPr/>
          <p:nvPr/>
        </p:nvSpPr>
        <p:spPr>
          <a:xfrm>
            <a:off x="8911361" y="4110224"/>
            <a:ext cx="197621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A0F1D2E4-5413-469D-8BDF-6D980D18FB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5909D6B1-4B44-493E-8A6B-19FE37F5F9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FE0F6300-752B-4D6A-9B15-C7770210B7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7D79D00F-309C-4220-B0C7-4FB1E8AE18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CD1935-8019-4DAE-9CBC-BAAE8987124C}"/>
              </a:ext>
            </a:extLst>
          </p:cNvPr>
          <p:cNvSpPr txBox="1"/>
          <p:nvPr/>
        </p:nvSpPr>
        <p:spPr>
          <a:xfrm>
            <a:off x="2484726" y="875229"/>
            <a:ext cx="722254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30BBAC"/>
                </a:solidFill>
              </a:rPr>
              <a:t>Insert Your </a:t>
            </a:r>
            <a:r>
              <a:rPr lang="en-US" altLang="ko-KR" sz="3200" dirty="0">
                <a:solidFill>
                  <a:srgbClr val="30BBAC"/>
                </a:solidFill>
                <a:latin typeface="+mj-lt"/>
              </a:rPr>
              <a:t>Title Here</a:t>
            </a:r>
            <a:endParaRPr lang="ko-KR" altLang="en-US" sz="3200" dirty="0">
              <a:solidFill>
                <a:srgbClr val="30BBA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3465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497A13C-ADED-455B-9C4A-60EF424C14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31929FC-981A-4113-9BC6-E8325CEF5B65}"/>
              </a:ext>
            </a:extLst>
          </p:cNvPr>
          <p:cNvSpPr txBox="1"/>
          <p:nvPr/>
        </p:nvSpPr>
        <p:spPr>
          <a:xfrm>
            <a:off x="1117435" y="1985647"/>
            <a:ext cx="2950939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</a:t>
            </a:r>
            <a:r>
              <a:rPr lang="en-US" altLang="ko-KR" sz="1600">
                <a:solidFill>
                  <a:srgbClr val="003128"/>
                </a:solidFill>
              </a:rPr>
              <a:t>sit amet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>
                <a:solidFill>
                  <a:srgbClr val="003128"/>
                </a:solidFill>
              </a:rPr>
              <a:t>/  Consectetur adipisicing eli</a:t>
            </a:r>
            <a:r>
              <a:rPr lang="en-US" altLang="ko-KR" sz="1600" dirty="0" err="1">
                <a:solidFill>
                  <a:srgbClr val="003128"/>
                </a:solidFill>
              </a:rPr>
              <a:t>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7B549258-DD94-46E8-AD71-DC1406690047}"/>
              </a:ext>
            </a:extLst>
          </p:cNvPr>
          <p:cNvSpPr/>
          <p:nvPr/>
        </p:nvSpPr>
        <p:spPr>
          <a:xfrm>
            <a:off x="1116550" y="1104418"/>
            <a:ext cx="294454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30BBAC"/>
                </a:solidFill>
                <a:latin typeface="+mj-lt"/>
              </a:rPr>
              <a:t>Lorem ipsum dolor sit</a:t>
            </a:r>
            <a:endParaRPr lang="en-US" altLang="ko-KR" dirty="0">
              <a:solidFill>
                <a:srgbClr val="30BBAC"/>
              </a:solidFill>
              <a:latin typeface="+mj-lt"/>
            </a:endParaRPr>
          </a:p>
          <a:p>
            <a:r>
              <a:rPr lang="en-US" altLang="ko-KR" dirty="0">
                <a:solidFill>
                  <a:srgbClr val="30BBAC"/>
                </a:solidFill>
                <a:latin typeface="+mj-lt"/>
              </a:rPr>
              <a:t>(20XX – 20XX)</a:t>
            </a:r>
            <a:endParaRPr lang="ko-KR" altLang="en-US" dirty="0">
              <a:solidFill>
                <a:srgbClr val="30BBAC"/>
              </a:solidFill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320A640-6C7D-4F7B-8E4B-193EB72445CD}"/>
              </a:ext>
            </a:extLst>
          </p:cNvPr>
          <p:cNvSpPr txBox="1"/>
          <p:nvPr/>
        </p:nvSpPr>
        <p:spPr>
          <a:xfrm>
            <a:off x="4620973" y="1985647"/>
            <a:ext cx="2950939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</a:t>
            </a:r>
            <a:r>
              <a:rPr lang="en-US" altLang="ko-KR" sz="1600">
                <a:solidFill>
                  <a:srgbClr val="003128"/>
                </a:solidFill>
              </a:rPr>
              <a:t>sit amet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>
                <a:solidFill>
                  <a:srgbClr val="003128"/>
                </a:solidFill>
              </a:rPr>
              <a:t>/  Consectetur adipisicing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EB3FD9DF-0FFF-4BB5-B837-666187BCF1D6}"/>
              </a:ext>
            </a:extLst>
          </p:cNvPr>
          <p:cNvSpPr/>
          <p:nvPr/>
        </p:nvSpPr>
        <p:spPr>
          <a:xfrm>
            <a:off x="4620088" y="1104418"/>
            <a:ext cx="294454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30BBAC"/>
                </a:solidFill>
                <a:latin typeface="+mj-lt"/>
              </a:rPr>
              <a:t>Lorem ipsum dolor sit</a:t>
            </a:r>
          </a:p>
          <a:p>
            <a:r>
              <a:rPr lang="en-US" altLang="ko-KR" dirty="0">
                <a:solidFill>
                  <a:srgbClr val="30BBAC"/>
                </a:solidFill>
                <a:latin typeface="+mj-lt"/>
              </a:rPr>
              <a:t>(20XX – 20XX)</a:t>
            </a:r>
            <a:endParaRPr lang="ko-KR" altLang="en-US" dirty="0">
              <a:solidFill>
                <a:srgbClr val="30BBAC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C39D84B-D6F1-418B-B6AB-66F31DD67A69}"/>
              </a:ext>
            </a:extLst>
          </p:cNvPr>
          <p:cNvSpPr txBox="1"/>
          <p:nvPr/>
        </p:nvSpPr>
        <p:spPr>
          <a:xfrm>
            <a:off x="8123461" y="1985647"/>
            <a:ext cx="2950939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</a:t>
            </a:r>
            <a:r>
              <a:rPr lang="en-US" altLang="ko-KR" sz="1600">
                <a:solidFill>
                  <a:srgbClr val="003128"/>
                </a:solidFill>
              </a:rPr>
              <a:t>sit amet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>
                <a:solidFill>
                  <a:srgbClr val="003128"/>
                </a:solidFill>
              </a:rPr>
              <a:t>/  Consectetur adipisicing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C8589315-C2EC-4597-82BD-97108DFAA79B}"/>
              </a:ext>
            </a:extLst>
          </p:cNvPr>
          <p:cNvSpPr/>
          <p:nvPr/>
        </p:nvSpPr>
        <p:spPr>
          <a:xfrm>
            <a:off x="8122576" y="1104418"/>
            <a:ext cx="294454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30BBAC"/>
                </a:solidFill>
                <a:latin typeface="+mj-lt"/>
              </a:rPr>
              <a:t>Lorem ipsum dolor sit</a:t>
            </a:r>
          </a:p>
          <a:p>
            <a:r>
              <a:rPr lang="en-US" altLang="ko-KR" dirty="0">
                <a:solidFill>
                  <a:srgbClr val="30BBAC"/>
                </a:solidFill>
                <a:latin typeface="+mj-lt"/>
              </a:rPr>
              <a:t>(20XX – 20XX)</a:t>
            </a:r>
            <a:endParaRPr lang="ko-KR" altLang="en-US" dirty="0">
              <a:solidFill>
                <a:srgbClr val="30BBAC"/>
              </a:solidFill>
              <a:latin typeface="+mj-lt"/>
            </a:endParaRPr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11895A08-AC5D-4F89-A74A-0CEA19B40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2086"/>
            <a:ext cx="4078789" cy="2015914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5F0A8A4E-44E2-4A64-A750-F0712BADD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826" y="5113781"/>
            <a:ext cx="3713174" cy="174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22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0687B76C-DE94-4592-9216-978FA0068DD7}"/>
              </a:ext>
            </a:extLst>
          </p:cNvPr>
          <p:cNvSpPr/>
          <p:nvPr/>
        </p:nvSpPr>
        <p:spPr>
          <a:xfrm>
            <a:off x="6958146" y="1067890"/>
            <a:ext cx="3446418" cy="4722220"/>
          </a:xfrm>
          <a:prstGeom prst="rect">
            <a:avLst/>
          </a:prstGeom>
          <a:solidFill>
            <a:srgbClr val="30BBA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2D5CBC4-5660-4FF5-A399-82A9BD0F3957}"/>
              </a:ext>
            </a:extLst>
          </p:cNvPr>
          <p:cNvSpPr/>
          <p:nvPr/>
        </p:nvSpPr>
        <p:spPr>
          <a:xfrm>
            <a:off x="1787434" y="1067890"/>
            <a:ext cx="3446418" cy="4722220"/>
          </a:xfrm>
          <a:prstGeom prst="rect">
            <a:avLst/>
          </a:prstGeom>
          <a:solidFill>
            <a:srgbClr val="30BBA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435B13-7CEB-4140-A5F9-BB2D12D93D25}"/>
              </a:ext>
            </a:extLst>
          </p:cNvPr>
          <p:cNvSpPr txBox="1"/>
          <p:nvPr/>
        </p:nvSpPr>
        <p:spPr>
          <a:xfrm>
            <a:off x="1909532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D3DB7478-8839-4ED9-9C1D-B6A96BA711FA}"/>
              </a:ext>
            </a:extLst>
          </p:cNvPr>
          <p:cNvSpPr/>
          <p:nvPr/>
        </p:nvSpPr>
        <p:spPr>
          <a:xfrm>
            <a:off x="1909532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054BE91-7473-49FF-A8A5-1FB7118AA58B}"/>
              </a:ext>
            </a:extLst>
          </p:cNvPr>
          <p:cNvSpPr txBox="1"/>
          <p:nvPr/>
        </p:nvSpPr>
        <p:spPr>
          <a:xfrm>
            <a:off x="7080244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89DBB632-81C6-4688-9C63-CB138F528042}"/>
              </a:ext>
            </a:extLst>
          </p:cNvPr>
          <p:cNvSpPr/>
          <p:nvPr/>
        </p:nvSpPr>
        <p:spPr>
          <a:xfrm>
            <a:off x="7080244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EBE2EE7-5181-43F5-91C5-B55A2274A9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F7C87D-9D5D-4D12-A0AB-8B602EBEC6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09951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EDCC1A4-6DC7-4D84-AC73-E7D7AF065672}"/>
              </a:ext>
            </a:extLst>
          </p:cNvPr>
          <p:cNvSpPr txBox="1"/>
          <p:nvPr/>
        </p:nvSpPr>
        <p:spPr>
          <a:xfrm>
            <a:off x="1204752" y="815251"/>
            <a:ext cx="722254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200" dirty="0">
                <a:solidFill>
                  <a:srgbClr val="30BBAC"/>
                </a:solidFill>
              </a:rPr>
              <a:t>These Are </a:t>
            </a:r>
            <a:r>
              <a:rPr lang="en-US" altLang="ko-KR" sz="3200" dirty="0">
                <a:solidFill>
                  <a:srgbClr val="30BBAC"/>
                </a:solidFill>
                <a:latin typeface="+mj-lt"/>
              </a:rPr>
              <a:t>Four Columns</a:t>
            </a:r>
            <a:endParaRPr lang="ko-KR" altLang="en-US" sz="3200" dirty="0">
              <a:solidFill>
                <a:srgbClr val="30BBAC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F0B54D-28B3-44F4-8DE6-8E51C589F9E1}"/>
              </a:ext>
            </a:extLst>
          </p:cNvPr>
          <p:cNvSpPr txBox="1"/>
          <p:nvPr/>
        </p:nvSpPr>
        <p:spPr>
          <a:xfrm>
            <a:off x="1458751" y="2380114"/>
            <a:ext cx="426788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EFC95EB-14BB-43A5-808F-77E6BE397FBB}"/>
              </a:ext>
            </a:extLst>
          </p:cNvPr>
          <p:cNvSpPr/>
          <p:nvPr/>
        </p:nvSpPr>
        <p:spPr>
          <a:xfrm>
            <a:off x="1458752" y="1921647"/>
            <a:ext cx="40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A40259-834D-4FD6-9B92-5004F948BB58}"/>
              </a:ext>
            </a:extLst>
          </p:cNvPr>
          <p:cNvSpPr txBox="1"/>
          <p:nvPr/>
        </p:nvSpPr>
        <p:spPr>
          <a:xfrm>
            <a:off x="1458751" y="4027782"/>
            <a:ext cx="426788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3557833-D539-4FD5-858D-0F70DAEDF65B}"/>
              </a:ext>
            </a:extLst>
          </p:cNvPr>
          <p:cNvSpPr/>
          <p:nvPr/>
        </p:nvSpPr>
        <p:spPr>
          <a:xfrm>
            <a:off x="1458752" y="3569315"/>
            <a:ext cx="40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92BF94-D383-4F76-8334-698A0E263950}"/>
              </a:ext>
            </a:extLst>
          </p:cNvPr>
          <p:cNvSpPr txBox="1"/>
          <p:nvPr/>
        </p:nvSpPr>
        <p:spPr>
          <a:xfrm>
            <a:off x="6465370" y="2380114"/>
            <a:ext cx="426788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4AE54DA-8951-46C8-AF3D-4AA784513A98}"/>
              </a:ext>
            </a:extLst>
          </p:cNvPr>
          <p:cNvSpPr/>
          <p:nvPr/>
        </p:nvSpPr>
        <p:spPr>
          <a:xfrm>
            <a:off x="6465371" y="1921647"/>
            <a:ext cx="40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968644-0E1D-47C0-B279-E82F58F26FE4}"/>
              </a:ext>
            </a:extLst>
          </p:cNvPr>
          <p:cNvSpPr txBox="1"/>
          <p:nvPr/>
        </p:nvSpPr>
        <p:spPr>
          <a:xfrm>
            <a:off x="6465370" y="4027782"/>
            <a:ext cx="426788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E978429-A2A5-4FDB-B615-BCEF6654FCC9}"/>
              </a:ext>
            </a:extLst>
          </p:cNvPr>
          <p:cNvSpPr/>
          <p:nvPr/>
        </p:nvSpPr>
        <p:spPr>
          <a:xfrm>
            <a:off x="6465371" y="3569315"/>
            <a:ext cx="40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7998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CECDE04A-DE03-42F8-AA43-5EF873A02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1506126"/>
            <a:ext cx="377825" cy="3778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A451A5-EEDA-4B8D-93E0-CAC5E969ED19}"/>
              </a:ext>
            </a:extLst>
          </p:cNvPr>
          <p:cNvSpPr txBox="1"/>
          <p:nvPr/>
        </p:nvSpPr>
        <p:spPr>
          <a:xfrm>
            <a:off x="2895600" y="1468026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83B5631-F77A-4BE0-96B9-E66DDF4A1A6D}"/>
              </a:ext>
            </a:extLst>
          </p:cNvPr>
          <p:cNvSpPr/>
          <p:nvPr/>
        </p:nvSpPr>
        <p:spPr>
          <a:xfrm>
            <a:off x="2070822" y="499719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5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8AD5C3-3E7B-43EE-A6FD-EAA97DA9D5D6}"/>
              </a:ext>
            </a:extLst>
          </p:cNvPr>
          <p:cNvSpPr txBox="1"/>
          <p:nvPr/>
        </p:nvSpPr>
        <p:spPr>
          <a:xfrm>
            <a:off x="2895600" y="2631818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345337-F15B-4246-B641-5425CC4DC1E5}"/>
              </a:ext>
            </a:extLst>
          </p:cNvPr>
          <p:cNvSpPr txBox="1"/>
          <p:nvPr/>
        </p:nvSpPr>
        <p:spPr>
          <a:xfrm>
            <a:off x="2895600" y="3795610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D8160B-6DA5-46BA-8E86-098F2CF76CA7}"/>
              </a:ext>
            </a:extLst>
          </p:cNvPr>
          <p:cNvSpPr txBox="1"/>
          <p:nvPr/>
        </p:nvSpPr>
        <p:spPr>
          <a:xfrm>
            <a:off x="2895600" y="4959402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82952772-4C93-4BFD-BC34-502FBC07A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2669615"/>
            <a:ext cx="377825" cy="377825"/>
          </a:xfrm>
          <a:prstGeom prst="rect">
            <a:avLst/>
          </a:prstGeom>
        </p:spPr>
      </p:pic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1543773D-CE5D-4D0C-8A76-8956BF76B96F}"/>
              </a:ext>
            </a:extLst>
          </p:cNvPr>
          <p:cNvSpPr/>
          <p:nvPr/>
        </p:nvSpPr>
        <p:spPr>
          <a:xfrm>
            <a:off x="2070822" y="383340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5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9685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077A602B-3B7B-4953-8848-69BB40B6CF65}"/>
              </a:ext>
            </a:extLst>
          </p:cNvPr>
          <p:cNvSpPr txBox="1"/>
          <p:nvPr/>
        </p:nvSpPr>
        <p:spPr>
          <a:xfrm>
            <a:off x="1483029" y="3429000"/>
            <a:ext cx="307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C0723F5-7296-4541-8986-690DEF29D89C}"/>
              </a:ext>
            </a:extLst>
          </p:cNvPr>
          <p:cNvSpPr/>
          <p:nvPr/>
        </p:nvSpPr>
        <p:spPr>
          <a:xfrm>
            <a:off x="1483028" y="2904264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Office Address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1B022A2-B696-4F02-AEC3-A8E00AC9A718}"/>
              </a:ext>
            </a:extLst>
          </p:cNvPr>
          <p:cNvSpPr txBox="1"/>
          <p:nvPr/>
        </p:nvSpPr>
        <p:spPr>
          <a:xfrm>
            <a:off x="5159783" y="3429000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www.company name.com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3351635-AD9F-448C-A36A-3FD9082CDA20}"/>
              </a:ext>
            </a:extLst>
          </p:cNvPr>
          <p:cNvSpPr/>
          <p:nvPr/>
        </p:nvSpPr>
        <p:spPr>
          <a:xfrm>
            <a:off x="5159782" y="2904264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Website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B3AC47-8392-4AB5-B07C-3E25434192D7}"/>
              </a:ext>
            </a:extLst>
          </p:cNvPr>
          <p:cNvSpPr txBox="1"/>
          <p:nvPr/>
        </p:nvSpPr>
        <p:spPr>
          <a:xfrm>
            <a:off x="8836538" y="3429000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00-00-000-000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6D39314-2CCA-4866-BEE5-5CC8068194E4}"/>
              </a:ext>
            </a:extLst>
          </p:cNvPr>
          <p:cNvSpPr/>
          <p:nvPr/>
        </p:nvSpPr>
        <p:spPr>
          <a:xfrm>
            <a:off x="8836536" y="2904264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Telephone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F25C7FB7-F2E9-49D9-98CB-D503F3A29853}"/>
              </a:ext>
            </a:extLst>
          </p:cNvPr>
          <p:cNvGrpSpPr/>
          <p:nvPr/>
        </p:nvGrpSpPr>
        <p:grpSpPr>
          <a:xfrm>
            <a:off x="5261637" y="2274754"/>
            <a:ext cx="447432" cy="403780"/>
            <a:chOff x="4790113" y="2291143"/>
            <a:chExt cx="390525" cy="352425"/>
          </a:xfrm>
          <a:solidFill>
            <a:srgbClr val="30BBAC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EDE3C559-ABFC-4761-83F5-9CEEDF839FC4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DB08062-163C-48F3-B40C-E64AEC5ADB59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818113-7C25-4619-B0A1-6FA5461D89CD}"/>
              </a:ext>
            </a:extLst>
          </p:cNvPr>
          <p:cNvGrpSpPr/>
          <p:nvPr/>
        </p:nvGrpSpPr>
        <p:grpSpPr>
          <a:xfrm>
            <a:off x="1584883" y="2231102"/>
            <a:ext cx="338302" cy="447432"/>
            <a:chOff x="2136830" y="3561492"/>
            <a:chExt cx="295275" cy="390525"/>
          </a:xfrm>
          <a:solidFill>
            <a:srgbClr val="30BBAC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389D9E-7F66-4552-9032-881EA070AFD1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0AF5E47-B2F3-4B6A-B896-9D0296BE2CA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6D11EADB-259D-4984-84C7-EE596223AE6D}"/>
              </a:ext>
            </a:extLst>
          </p:cNvPr>
          <p:cNvGrpSpPr/>
          <p:nvPr/>
        </p:nvGrpSpPr>
        <p:grpSpPr>
          <a:xfrm>
            <a:off x="8938391" y="2231102"/>
            <a:ext cx="261912" cy="447432"/>
            <a:chOff x="844382" y="2224278"/>
            <a:chExt cx="228600" cy="390525"/>
          </a:xfrm>
          <a:solidFill>
            <a:srgbClr val="30BBAC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5FF9FB3-4F6A-4931-B209-5A10FDEAB790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7B774AB6-1DD3-4313-960C-FC3E1B86CBE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86779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488792"/>
            <a:ext cx="584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rgbClr val="00312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196678"/>
            <a:ext cx="575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3128"/>
                </a:solidFill>
              </a:rPr>
              <a:t>01:00pm ~ 01:30pm</a:t>
            </a:r>
            <a:endParaRPr lang="ko-KR" altLang="en-US" sz="2400" dirty="0">
              <a:solidFill>
                <a:srgbClr val="003128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99656"/>
            <a:ext cx="1027384" cy="1170074"/>
            <a:chOff x="6830083" y="5571172"/>
            <a:chExt cx="342900" cy="390525"/>
          </a:xfrm>
          <a:solidFill>
            <a:srgbClr val="30BBAC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59D4C7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003128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003128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003128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003128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43931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003128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36A263C-750F-4739-A820-D9F8CDBCC4D0}"/>
              </a:ext>
            </a:extLst>
          </p:cNvPr>
          <p:cNvSpPr txBox="1"/>
          <p:nvPr/>
        </p:nvSpPr>
        <p:spPr>
          <a:xfrm>
            <a:off x="2006600" y="1415119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003128"/>
                </a:solidFill>
                <a:latin typeface="+mn-lt"/>
              </a:rPr>
              <a:t>Contents</a:t>
            </a:r>
            <a:endParaRPr lang="ko-KR" altLang="en-US" b="0" dirty="0">
              <a:solidFill>
                <a:srgbClr val="003128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337596-192F-413B-9F71-CA557708DE0C}"/>
              </a:ext>
            </a:extLst>
          </p:cNvPr>
          <p:cNvSpPr txBox="1"/>
          <p:nvPr/>
        </p:nvSpPr>
        <p:spPr>
          <a:xfrm>
            <a:off x="1440542" y="3688555"/>
            <a:ext cx="25313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dolor sit </a:t>
            </a:r>
            <a:r>
              <a:rPr lang="en-US" altLang="ko-KR" dirty="0" err="1">
                <a:solidFill>
                  <a:srgbClr val="003128"/>
                </a:solidFill>
              </a:rPr>
              <a:t>amet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Consectetur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adipisicing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elit</a:t>
            </a:r>
            <a:r>
              <a:rPr lang="en-US" altLang="ko-KR" dirty="0">
                <a:solidFill>
                  <a:srgbClr val="003128"/>
                </a:solidFill>
              </a:rPr>
              <a:t>, sed do </a:t>
            </a:r>
            <a:r>
              <a:rPr lang="en-US" altLang="ko-KR" dirty="0" err="1">
                <a:solidFill>
                  <a:srgbClr val="003128"/>
                </a:solidFill>
              </a:rPr>
              <a:t>eiusmod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tempor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incididunt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ut</a:t>
            </a:r>
            <a:endParaRPr lang="ko-KR" altLang="en-US" dirty="0">
              <a:solidFill>
                <a:srgbClr val="003128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7D6FDFC-EB39-4FD8-B29E-16B4BA510C22}"/>
              </a:ext>
            </a:extLst>
          </p:cNvPr>
          <p:cNvSpPr/>
          <p:nvPr/>
        </p:nvSpPr>
        <p:spPr>
          <a:xfrm>
            <a:off x="1440541" y="3079098"/>
            <a:ext cx="2531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003128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847FE82-7D24-4F00-AA7D-928DB19B0E94}"/>
              </a:ext>
            </a:extLst>
          </p:cNvPr>
          <p:cNvSpPr/>
          <p:nvPr/>
        </p:nvSpPr>
        <p:spPr>
          <a:xfrm>
            <a:off x="1440541" y="2610443"/>
            <a:ext cx="868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</a:rPr>
              <a:t>01</a:t>
            </a:r>
            <a:endParaRPr lang="ko-KR" altLang="en-US" sz="2800" dirty="0">
              <a:solidFill>
                <a:srgbClr val="003128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580E48-32B3-4658-9345-EFB6936467BF}"/>
              </a:ext>
            </a:extLst>
          </p:cNvPr>
          <p:cNvSpPr txBox="1"/>
          <p:nvPr/>
        </p:nvSpPr>
        <p:spPr>
          <a:xfrm>
            <a:off x="4830321" y="3688555"/>
            <a:ext cx="25313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dolor sit </a:t>
            </a:r>
            <a:r>
              <a:rPr lang="en-US" altLang="ko-KR" dirty="0" err="1">
                <a:solidFill>
                  <a:srgbClr val="003128"/>
                </a:solidFill>
              </a:rPr>
              <a:t>amet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Consectetur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adipisicing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elit</a:t>
            </a:r>
            <a:r>
              <a:rPr lang="en-US" altLang="ko-KR" dirty="0">
                <a:solidFill>
                  <a:srgbClr val="003128"/>
                </a:solidFill>
              </a:rPr>
              <a:t>, sed do </a:t>
            </a:r>
            <a:r>
              <a:rPr lang="en-US" altLang="ko-KR" dirty="0" err="1">
                <a:solidFill>
                  <a:srgbClr val="003128"/>
                </a:solidFill>
              </a:rPr>
              <a:t>eiusmod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tempor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incididunt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ut</a:t>
            </a:r>
            <a:endParaRPr lang="ko-KR" altLang="en-US" dirty="0">
              <a:solidFill>
                <a:srgbClr val="003128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EDD5EE7D-791A-400F-8032-BA0D216B53EE}"/>
              </a:ext>
            </a:extLst>
          </p:cNvPr>
          <p:cNvSpPr/>
          <p:nvPr/>
        </p:nvSpPr>
        <p:spPr>
          <a:xfrm>
            <a:off x="4830320" y="3079098"/>
            <a:ext cx="2531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003128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AD6834C-D974-4234-B614-2531764F02BA}"/>
              </a:ext>
            </a:extLst>
          </p:cNvPr>
          <p:cNvSpPr/>
          <p:nvPr/>
        </p:nvSpPr>
        <p:spPr>
          <a:xfrm>
            <a:off x="4830320" y="2610443"/>
            <a:ext cx="868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</a:rPr>
              <a:t>02</a:t>
            </a:r>
            <a:endParaRPr lang="ko-KR" altLang="en-US" sz="2800" dirty="0">
              <a:solidFill>
                <a:srgbClr val="003128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7145E7E-8798-4231-83DB-817A21441E37}"/>
              </a:ext>
            </a:extLst>
          </p:cNvPr>
          <p:cNvSpPr txBox="1"/>
          <p:nvPr/>
        </p:nvSpPr>
        <p:spPr>
          <a:xfrm>
            <a:off x="8220099" y="3688555"/>
            <a:ext cx="25313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dolor sit </a:t>
            </a:r>
            <a:r>
              <a:rPr lang="en-US" altLang="ko-KR" dirty="0" err="1">
                <a:solidFill>
                  <a:srgbClr val="003128"/>
                </a:solidFill>
              </a:rPr>
              <a:t>amet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Consectetur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adipisicing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elit</a:t>
            </a:r>
            <a:r>
              <a:rPr lang="en-US" altLang="ko-KR" dirty="0">
                <a:solidFill>
                  <a:srgbClr val="003128"/>
                </a:solidFill>
              </a:rPr>
              <a:t>, sed do </a:t>
            </a:r>
            <a:r>
              <a:rPr lang="en-US" altLang="ko-KR" dirty="0" err="1">
                <a:solidFill>
                  <a:srgbClr val="003128"/>
                </a:solidFill>
              </a:rPr>
              <a:t>eiusmod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tempor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incididunt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ut</a:t>
            </a:r>
            <a:endParaRPr lang="ko-KR" altLang="en-US" dirty="0">
              <a:solidFill>
                <a:srgbClr val="003128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5E2DFF4-9F46-4508-A3F0-77AC49D31126}"/>
              </a:ext>
            </a:extLst>
          </p:cNvPr>
          <p:cNvSpPr/>
          <p:nvPr/>
        </p:nvSpPr>
        <p:spPr>
          <a:xfrm>
            <a:off x="8220098" y="3079098"/>
            <a:ext cx="2531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003128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CBE064CA-B8EB-4B4B-AB95-02BCBE3A4F5D}"/>
              </a:ext>
            </a:extLst>
          </p:cNvPr>
          <p:cNvSpPr/>
          <p:nvPr/>
        </p:nvSpPr>
        <p:spPr>
          <a:xfrm>
            <a:off x="8220098" y="2610443"/>
            <a:ext cx="868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</a:rPr>
              <a:t>03</a:t>
            </a:r>
            <a:endParaRPr lang="ko-KR" altLang="en-US" sz="2800" dirty="0">
              <a:solidFill>
                <a:srgbClr val="0031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419D70B-B79A-4918-989C-7E537D3A3CB1}"/>
              </a:ext>
            </a:extLst>
          </p:cNvPr>
          <p:cNvSpPr txBox="1"/>
          <p:nvPr/>
        </p:nvSpPr>
        <p:spPr>
          <a:xfrm>
            <a:off x="1569822" y="2852291"/>
            <a:ext cx="30476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30BBAC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30BBAC"/>
                </a:solidFill>
              </a:rPr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F463C1-7A64-4D7E-BE57-7AE58313806C}"/>
              </a:ext>
            </a:extLst>
          </p:cNvPr>
          <p:cNvSpPr txBox="1"/>
          <p:nvPr/>
        </p:nvSpPr>
        <p:spPr>
          <a:xfrm>
            <a:off x="1569822" y="392950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03128"/>
                </a:solidFill>
              </a:rPr>
              <a:t>Ut </a:t>
            </a:r>
            <a:r>
              <a:rPr lang="en-US" altLang="ko-KR" sz="1400" dirty="0" err="1">
                <a:solidFill>
                  <a:srgbClr val="003128"/>
                </a:solidFill>
              </a:rPr>
              <a:t>enim</a:t>
            </a:r>
            <a:r>
              <a:rPr lang="en-US" altLang="ko-KR" sz="1400" dirty="0">
                <a:solidFill>
                  <a:srgbClr val="003128"/>
                </a:solidFill>
              </a:rPr>
              <a:t> ad minim </a:t>
            </a:r>
            <a:r>
              <a:rPr lang="en-US" altLang="ko-KR" sz="1400" dirty="0" err="1">
                <a:solidFill>
                  <a:srgbClr val="003128"/>
                </a:solidFill>
              </a:rPr>
              <a:t>veniam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quis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nostrud</a:t>
            </a:r>
            <a:r>
              <a:rPr lang="en-US" altLang="ko-KR" sz="1400" dirty="0">
                <a:solidFill>
                  <a:srgbClr val="003128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3128"/>
                </a:solidFill>
              </a:rPr>
              <a:t>ullamco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laboris</a:t>
            </a:r>
            <a:r>
              <a:rPr lang="en-US" altLang="ko-KR" sz="1400" dirty="0">
                <a:solidFill>
                  <a:srgbClr val="003128"/>
                </a:solidFill>
              </a:rPr>
              <a:t> nisi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aliquip</a:t>
            </a:r>
            <a:r>
              <a:rPr lang="en-US" altLang="ko-KR" sz="1400" dirty="0">
                <a:solidFill>
                  <a:srgbClr val="003128"/>
                </a:solidFill>
              </a:rPr>
              <a:t> ex </a:t>
            </a:r>
            <a:r>
              <a:rPr lang="en-US" altLang="ko-KR" sz="1400" dirty="0" err="1">
                <a:solidFill>
                  <a:srgbClr val="003128"/>
                </a:solidFill>
              </a:rPr>
              <a:t>ea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commodo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consequat</a:t>
            </a:r>
            <a:r>
              <a:rPr lang="en-US" altLang="ko-KR" sz="1400" dirty="0">
                <a:solidFill>
                  <a:srgbClr val="003128"/>
                </a:solidFill>
              </a:rPr>
              <a:t>. Duis </a:t>
            </a:r>
            <a:r>
              <a:rPr lang="en-US" altLang="ko-KR" sz="1400" dirty="0" err="1">
                <a:solidFill>
                  <a:srgbClr val="003128"/>
                </a:solidFill>
              </a:rPr>
              <a:t>aute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irure</a:t>
            </a:r>
            <a:r>
              <a:rPr lang="en-US" altLang="ko-KR" sz="1400" dirty="0">
                <a:solidFill>
                  <a:srgbClr val="003128"/>
                </a:solidFill>
              </a:rPr>
              <a:t> dolor in </a:t>
            </a:r>
            <a:r>
              <a:rPr lang="en-US" altLang="ko-KR" sz="1400" dirty="0" err="1">
                <a:solidFill>
                  <a:srgbClr val="003128"/>
                </a:solidFill>
              </a:rPr>
              <a:t>reprehenderit</a:t>
            </a:r>
            <a:r>
              <a:rPr lang="en-US" altLang="ko-KR" sz="1400" dirty="0">
                <a:solidFill>
                  <a:srgbClr val="003128"/>
                </a:solidFill>
              </a:rPr>
              <a:t> in </a:t>
            </a:r>
            <a:r>
              <a:rPr lang="en-US" altLang="ko-KR" sz="1400" dirty="0" err="1">
                <a:solidFill>
                  <a:srgbClr val="003128"/>
                </a:solidFill>
              </a:rPr>
              <a:t>voluptate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velit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esse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cillum</a:t>
            </a:r>
            <a:r>
              <a:rPr lang="en-US" altLang="ko-KR" sz="1400" dirty="0">
                <a:solidFill>
                  <a:srgbClr val="003128"/>
                </a:solidFill>
              </a:rPr>
              <a:t> dolore </a:t>
            </a:r>
            <a:r>
              <a:rPr lang="en-US" altLang="ko-KR" sz="1400" dirty="0" err="1">
                <a:solidFill>
                  <a:srgbClr val="003128"/>
                </a:solidFill>
              </a:rPr>
              <a:t>eu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fugiat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nulla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pariatur</a:t>
            </a:r>
            <a:r>
              <a:rPr lang="en-US" altLang="ko-KR" sz="1400" dirty="0">
                <a:solidFill>
                  <a:srgbClr val="003128"/>
                </a:solidFill>
              </a:rPr>
              <a:t>.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06382DC2-2FE0-4229-8443-64D58894F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562F905-4939-4E6C-926B-180133A30D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50A9B1BF-9153-40EA-8960-E43090122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409343D-67BF-4223-B19C-EB8ED7759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6" y="4953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81F0B1-4B2C-4A81-B14D-1A5D69D3D718}"/>
              </a:ext>
            </a:extLst>
          </p:cNvPr>
          <p:cNvSpPr txBox="1"/>
          <p:nvPr/>
        </p:nvSpPr>
        <p:spPr>
          <a:xfrm>
            <a:off x="1114743" y="2661791"/>
            <a:ext cx="30476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30BBAC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30BBAC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6D0C6D-9148-45BB-B060-11FFED44DB02}"/>
              </a:ext>
            </a:extLst>
          </p:cNvPr>
          <p:cNvSpPr txBox="1"/>
          <p:nvPr/>
        </p:nvSpPr>
        <p:spPr>
          <a:xfrm>
            <a:off x="1114743" y="3739009"/>
            <a:ext cx="44097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03128"/>
                </a:solidFill>
              </a:rPr>
              <a:t>Ut </a:t>
            </a:r>
            <a:r>
              <a:rPr lang="en-US" altLang="ko-KR" sz="1400" dirty="0" err="1">
                <a:solidFill>
                  <a:srgbClr val="003128"/>
                </a:solidFill>
              </a:rPr>
              <a:t>enim</a:t>
            </a:r>
            <a:r>
              <a:rPr lang="en-US" altLang="ko-KR" sz="1400" dirty="0">
                <a:solidFill>
                  <a:srgbClr val="003128"/>
                </a:solidFill>
              </a:rPr>
              <a:t> ad minim </a:t>
            </a:r>
            <a:r>
              <a:rPr lang="en-US" altLang="ko-KR" sz="1400" dirty="0" err="1">
                <a:solidFill>
                  <a:srgbClr val="003128"/>
                </a:solidFill>
              </a:rPr>
              <a:t>veniam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quis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nostrud</a:t>
            </a:r>
            <a:r>
              <a:rPr lang="en-US" altLang="ko-KR" sz="1400" dirty="0">
                <a:solidFill>
                  <a:srgbClr val="003128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3128"/>
                </a:solidFill>
              </a:rPr>
              <a:t>ullamco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laboris</a:t>
            </a:r>
            <a:r>
              <a:rPr lang="en-US" altLang="ko-KR" sz="1400" dirty="0">
                <a:solidFill>
                  <a:srgbClr val="003128"/>
                </a:solidFill>
              </a:rPr>
              <a:t> nisi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aliquip</a:t>
            </a:r>
            <a:r>
              <a:rPr lang="en-US" altLang="ko-KR" sz="1400" dirty="0">
                <a:solidFill>
                  <a:srgbClr val="003128"/>
                </a:solidFill>
              </a:rPr>
              <a:t> ex </a:t>
            </a:r>
            <a:r>
              <a:rPr lang="en-US" altLang="ko-KR" sz="1400" dirty="0" err="1">
                <a:solidFill>
                  <a:srgbClr val="003128"/>
                </a:solidFill>
              </a:rPr>
              <a:t>ea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commodo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consequat</a:t>
            </a:r>
            <a:r>
              <a:rPr lang="en-US" altLang="ko-KR" sz="1400" dirty="0">
                <a:solidFill>
                  <a:srgbClr val="003128"/>
                </a:solidFill>
              </a:rPr>
              <a:t>. Duis </a:t>
            </a:r>
            <a:r>
              <a:rPr lang="en-US" altLang="ko-KR" sz="1400" dirty="0" err="1">
                <a:solidFill>
                  <a:srgbClr val="003128"/>
                </a:solidFill>
              </a:rPr>
              <a:t>aute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irure</a:t>
            </a:r>
            <a:r>
              <a:rPr lang="en-US" altLang="ko-KR" sz="1400" dirty="0">
                <a:solidFill>
                  <a:srgbClr val="003128"/>
                </a:solidFill>
              </a:rPr>
              <a:t> dolor in </a:t>
            </a:r>
            <a:r>
              <a:rPr lang="en-US" altLang="ko-KR" sz="1400" dirty="0" err="1">
                <a:solidFill>
                  <a:srgbClr val="003128"/>
                </a:solidFill>
              </a:rPr>
              <a:t>reprehenderit</a:t>
            </a:r>
            <a:r>
              <a:rPr lang="en-US" altLang="ko-KR" sz="1400" dirty="0">
                <a:solidFill>
                  <a:srgbClr val="003128"/>
                </a:solidFill>
              </a:rPr>
              <a:t> in </a:t>
            </a:r>
            <a:r>
              <a:rPr lang="en-US" altLang="ko-KR" sz="1400" dirty="0" err="1">
                <a:solidFill>
                  <a:srgbClr val="003128"/>
                </a:solidFill>
              </a:rPr>
              <a:t>voluptate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velit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esse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cillum</a:t>
            </a:r>
            <a:r>
              <a:rPr lang="en-US" altLang="ko-KR" sz="1400" dirty="0">
                <a:solidFill>
                  <a:srgbClr val="003128"/>
                </a:solidFill>
              </a:rPr>
              <a:t> dolore </a:t>
            </a:r>
            <a:r>
              <a:rPr lang="en-US" altLang="ko-KR" sz="1400" dirty="0" err="1">
                <a:solidFill>
                  <a:srgbClr val="003128"/>
                </a:solidFill>
              </a:rPr>
              <a:t>eu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fugiat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nulla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pariatur</a:t>
            </a:r>
            <a:r>
              <a:rPr lang="en-US" altLang="ko-KR" sz="1400" dirty="0">
                <a:solidFill>
                  <a:srgbClr val="003128"/>
                </a:solidFill>
              </a:rPr>
              <a:t>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240E92F-8E39-4845-8027-B745859D2A4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17650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51F888-F30C-45F6-96ED-547D99D0298F}"/>
              </a:ext>
            </a:extLst>
          </p:cNvPr>
          <p:cNvSpPr txBox="1"/>
          <p:nvPr/>
        </p:nvSpPr>
        <p:spPr>
          <a:xfrm>
            <a:off x="475354" y="2939445"/>
            <a:ext cx="3395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30BBAC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30BBAC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190E9-E2CA-4ACB-8D55-544BB453D3DB}"/>
              </a:ext>
            </a:extLst>
          </p:cNvPr>
          <p:cNvSpPr txBox="1"/>
          <p:nvPr/>
        </p:nvSpPr>
        <p:spPr>
          <a:xfrm>
            <a:off x="475354" y="3986342"/>
            <a:ext cx="33958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03128"/>
                </a:solidFill>
              </a:rPr>
              <a:t>Ut </a:t>
            </a:r>
            <a:r>
              <a:rPr lang="en-US" altLang="ko-KR" sz="1400" dirty="0" err="1">
                <a:solidFill>
                  <a:srgbClr val="003128"/>
                </a:solidFill>
              </a:rPr>
              <a:t>enim</a:t>
            </a:r>
            <a:r>
              <a:rPr lang="en-US" altLang="ko-KR" sz="1400" dirty="0">
                <a:solidFill>
                  <a:srgbClr val="003128"/>
                </a:solidFill>
              </a:rPr>
              <a:t> ad minim </a:t>
            </a:r>
            <a:r>
              <a:rPr lang="en-US" altLang="ko-KR" sz="1400" dirty="0" err="1">
                <a:solidFill>
                  <a:srgbClr val="003128"/>
                </a:solidFill>
              </a:rPr>
              <a:t>veniam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quis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nostrud</a:t>
            </a:r>
            <a:r>
              <a:rPr lang="en-US" altLang="ko-KR" sz="1400" dirty="0">
                <a:solidFill>
                  <a:srgbClr val="003128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3128"/>
                </a:solidFill>
              </a:rPr>
              <a:t>ullamco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laboris</a:t>
            </a:r>
            <a:r>
              <a:rPr lang="en-US" altLang="ko-KR" sz="1400" dirty="0">
                <a:solidFill>
                  <a:srgbClr val="003128"/>
                </a:solidFill>
              </a:rPr>
              <a:t> nisi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aliquip</a:t>
            </a:r>
            <a:r>
              <a:rPr lang="en-US" altLang="ko-KR" sz="1400" dirty="0">
                <a:solidFill>
                  <a:srgbClr val="003128"/>
                </a:solidFill>
              </a:rPr>
              <a:t> ex </a:t>
            </a:r>
            <a:r>
              <a:rPr lang="en-US" altLang="ko-KR" sz="1400" dirty="0" err="1">
                <a:solidFill>
                  <a:srgbClr val="003128"/>
                </a:solidFill>
              </a:rPr>
              <a:t>ea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commodo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consequat</a:t>
            </a:r>
            <a:r>
              <a:rPr lang="en-US" altLang="ko-KR" sz="1400" dirty="0">
                <a:solidFill>
                  <a:srgbClr val="003128"/>
                </a:solidFill>
              </a:rPr>
              <a:t>. Duis </a:t>
            </a:r>
            <a:r>
              <a:rPr lang="en-US" altLang="ko-KR" sz="1400" dirty="0" err="1">
                <a:solidFill>
                  <a:srgbClr val="003128"/>
                </a:solidFill>
              </a:rPr>
              <a:t>aute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irure</a:t>
            </a:r>
            <a:r>
              <a:rPr lang="en-US" altLang="ko-KR" sz="1400" dirty="0">
                <a:solidFill>
                  <a:srgbClr val="003128"/>
                </a:solidFill>
              </a:rPr>
              <a:t> dolor in </a:t>
            </a:r>
            <a:r>
              <a:rPr lang="en-US" altLang="ko-KR" sz="1400" dirty="0" err="1">
                <a:solidFill>
                  <a:srgbClr val="003128"/>
                </a:solidFill>
              </a:rPr>
              <a:t>reprehenderit</a:t>
            </a:r>
            <a:r>
              <a:rPr lang="en-US" altLang="ko-KR" sz="1400" dirty="0">
                <a:solidFill>
                  <a:srgbClr val="003128"/>
                </a:solidFill>
              </a:rPr>
              <a:t> in </a:t>
            </a:r>
            <a:r>
              <a:rPr lang="en-US" altLang="ko-KR" sz="1400" dirty="0" err="1">
                <a:solidFill>
                  <a:srgbClr val="003128"/>
                </a:solidFill>
              </a:rPr>
              <a:t>voluptate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velit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esse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cillum</a:t>
            </a:r>
            <a:r>
              <a:rPr lang="en-US" altLang="ko-KR" sz="1400" dirty="0">
                <a:solidFill>
                  <a:srgbClr val="003128"/>
                </a:solidFill>
              </a:rPr>
              <a:t> dolore </a:t>
            </a:r>
            <a:r>
              <a:rPr lang="en-US" altLang="ko-KR" sz="1400" dirty="0" err="1">
                <a:solidFill>
                  <a:srgbClr val="003128"/>
                </a:solidFill>
              </a:rPr>
              <a:t>eu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fugiat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nulla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pariatur</a:t>
            </a:r>
            <a:r>
              <a:rPr lang="en-US" altLang="ko-KR" sz="1400" dirty="0">
                <a:solidFill>
                  <a:srgbClr val="003128"/>
                </a:solidFill>
              </a:rPr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E502E7B-ADE1-4B55-AE2C-78BD5C147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5FF6C7C-2DBA-4FE1-B0E2-87C79503EF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5828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E9EFE945-7C75-4BB7-8D92-1E9F5EED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38D4CDE-3FD2-4CD1-A74E-10BE07C24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2CE650B-F2B7-400D-9FAD-D8F40A792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9524DF21-E1E9-48AB-BA99-272E70FDA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8A5A1C41-C55E-48E3-84C7-860150D6E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2424E356-229E-483C-9353-67CABB79EC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E4D5FD1C-ADB3-4959-8185-5A45AF63CD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5426E3B0-B171-47CE-9C0A-388DFF4EEE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4D002742-1520-4393-B270-F450F4B99B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A23030B-C4B1-47F9-88AE-A88118AEE4A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8EACE370-91C9-42E1-9D81-0F2894DBAF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B2C8EEF-0B85-49F0-994A-2AB802B97F1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6EA47FF-565A-499A-9CEB-0A116B5BDF9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4279834-71B2-471E-A824-FBEA4A4141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8A37BC-ACBB-492A-8063-F64EED8F4C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07EAC5D-EDD4-4E44-A245-46A37104AE6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D47727B-763F-4282-A835-2C0F6B95A5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1F3C175-79F7-4B60-8833-B077019850F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6A55CAF-F1B8-48F0-B4DA-A4A0D4F211E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F164566-4381-4678-A478-B29283A111D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876027A-20A5-4A7C-8B3E-B03164335C85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949D136-BA3A-4038-A54E-7ED9DB2B2FD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293C8AB8-961C-4B8B-A435-705175A277E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5787926-04B1-435F-B8C5-DDB33B83C739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718C984-8107-42D0-AF74-C11A0D01D6A1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1BFFC4B3-0794-40F5-803D-1D847F83FA7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DA9AEEE0-DC98-4475-8AEE-F057B1F0992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EEB3281D-7106-4227-BF34-1B554EDD207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9CC9663B-6967-4F89-BBA9-A23AA01D2FE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7D34AE3F-EFC7-456C-8401-952A5AA32E7E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10E4109-0C47-4187-996B-189CD356704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5237EFE-6B8C-4EC5-B050-90131CA849C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09A01A0-896E-4FEE-BF18-EA4AD380A6A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369EA18-1203-4A6E-A9B0-8CD5E139AA0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392BC43-A8A1-42E2-A70F-62C03088FF67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0590F6A-50CF-4F90-8F32-37471A45AE0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CD42EE8-4E6E-4EA2-855F-DC3BA686D7BC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E427F92D-E9F2-4CEB-AEBA-1E7011C6F57C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22B26C37-D414-44D3-ACB0-964D2A478F3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DFA68B16-0BFE-48D6-9D99-E8E9F3ECF5D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13DC4A27-3B7D-4280-A271-51BE79347A7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B8A780E5-914D-4171-808F-90362365291E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7FE1-E5D5-4A47-A180-DC7228C8D98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8C4174A5-F127-4FA1-86F6-210B838277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6DA093BD-6B3C-487C-A98E-788799F1F11B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BAF7CFE-5C7F-4C7C-A516-1B397320D698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BFA25E5B-2D5F-4579-9D8C-99065A558F1A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E1B3E67C-8555-48EA-BD4C-A5CF0A6593C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814CB742-E257-4F47-94EC-93E72928762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1F06DA0A-1B71-4EC7-B7A2-E160354CCE4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DD308059-52F6-470C-B19B-D15FE9811FC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148CE81B-3A53-4D15-B501-0B8F0C892D22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19D757E-4533-4CB7-AD19-4E1130372BB3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6CC794CC-8246-448C-A18F-3E2B94DC691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6018EFD4-0719-4478-A6C7-E55F292E4840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C882B3A4-DA9F-4E59-BC2A-86C0A7B67A7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25011FAB-1FEB-4F3F-973E-208EAC4CFD77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F0B59153-7CDC-4557-B44F-AD102DCD0A2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4FBE6C60-C053-4829-BAA0-ACE4F82D76C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690BDA8E-106A-4B00-AE1C-735D3378ECE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C7511721-293B-4232-A670-5047FF959080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89ED04D4-E45C-4923-86FC-8B586E5A1B0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84A6662A-0390-488D-A2F3-9DC0074966A9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3AD3C9F3-A91C-4B6E-8CB5-C03DA363B690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75F225ED-8446-4A46-A759-AC9CC7F95AC0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08576CE4-8B60-4DDD-9371-1D5BDE99F32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18977CA9-97E8-47FB-BB31-47B726E1A77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A4C41AE0-752C-483E-A2F1-10E6C4D6679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D5332E7C-0F90-45F3-A7DD-92FF6C0A196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39A71975-0535-4A33-AC53-845DD3F6CA6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9BB62A46-4760-4CD7-8D09-5F69A336178E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6DC82948-2F22-42CA-A4E5-6AD4186EF883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AD0CDDF-4BCC-48ED-9D65-E10C32AF739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93788D61-2786-4911-8D87-E9C54CCE2D0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67FE7163-2B01-4600-BABE-F1CE15850EC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9CF432A-0D1A-4A84-BF12-5B35C95C1CC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4E708A2F-99BC-4B87-A89C-EAEA7E65C8E6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57B16C9-A8D0-4E46-BD40-052D9B2CD85E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358423C-6138-470C-A297-EADF916C60D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F837105A-A3EF-4D9C-BE62-66E9803675C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942B856A-81BD-488F-8624-53BE8FC2C30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B54BC124-BFF7-4A1A-82B0-48FFA1863AF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80274C13-38C3-47A6-A3F6-64B9318342A2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7C36D88B-93B3-4B96-A754-9C7B9AA7B00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F6FEAFF6-8302-4FAF-BDEA-F3686F3A88CE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7862535-0547-47A4-849D-345EE20671C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64F297F8-E566-45DA-AE8C-2C4EF970091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F58938C-F3AE-4725-8D23-91F43289DE1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0D53B519-8D5B-4210-8CD1-115A2065822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494DAAFE-B85A-46B8-AE22-7E9242C97D7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2A8EA19A-45F4-4452-9B5C-0370AA5230A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71BCEE94-0F16-4584-9A81-6936230FF2D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BAF80D04-65C4-4512-9774-CED5C7A1A471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23D15BE6-0076-4C46-BF4A-4CDF912F2F6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32C565CE-3DA0-410F-95DE-53C45C40A578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4C4E6A47-B8A0-4510-B580-70D93D6B9547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484B289-34F9-4351-8550-43182D4AD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D7FE0A6-654B-46C9-A7E3-CA7D6EBDD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AA02C74-B8E0-493F-A027-B530E3C8D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402FDA0-C88F-4C08-86FF-EF5984B62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163F433-2A43-4542-88C5-23F9E37C11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18E59DD-878B-4416-92C6-72F06BF50F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ED24957-3B9C-4EDB-B838-25353D0F87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DB51A3D-E2A1-4001-BCB0-FFF8710A7A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7CE326-6ACD-4817-B1CF-BBECCC98AC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72F23D0-530A-41EF-A520-158BBA687A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139D72A-4C29-4EDD-958C-653F9759D5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209FDC-7E96-44D1-AA6C-C304668BC60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80A8F21-070C-422D-BEE0-AC9C6AF8830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8FD211B-4372-4ABD-B786-77C2015291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BB204E8-B297-4A75-8071-3B5F2331A5E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F4B6EE0-D063-419E-B536-BB0AF96E14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315D23D-9945-4E8B-8C3A-67D220A9E13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39AAE34-8690-4380-AAC1-027A6173C01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B2813F9-34D4-4EE0-8C82-88E516CB94F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88E7DA0-598A-433E-AFB9-3E70BFB4606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0064228-9185-4EDB-848C-09D0CEBBEF5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9D0CC77F-6399-48A4-9EF6-3BBC26B9C46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44BE064A-DA8A-4F31-85C3-4B93FDF768E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0A9619E-57D6-49C4-BFEE-38416812B36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3188C5B-2F2D-4036-AC23-431FEEF31B3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2B31981-B098-4811-99CE-EC08C7ADDFD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2F873F4-0D81-4933-9684-0A8A4EAB11B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96512386-A39D-4EB7-AF79-4701A7C6DDF4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20E9ACF9-D8CC-41A5-A034-4288C586A15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BAC117BD-873C-488D-929A-DB05A7873FB9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A92D717B-80FE-4997-80F5-2DDB4DE799E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CE8A3623-E73F-49DC-A2EA-4167037BB4B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99EE2376-E5F2-46A1-9113-CEBE6DBF117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36B4C837-E1B4-40B6-A9EF-8D6998013398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B2263F83-E63E-4743-92C3-15FCAC8DE03C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436A59D2-5663-4C5F-896E-F9D339A389B4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8D6C92F9-09D8-4F6F-9C72-D2900BE5471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EC9FFBC0-931E-4FA7-A0E4-56D22237D079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6DE9A329-1075-4A99-8569-26507494C341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DCF83B15-E8F4-4F1F-8CFD-37A0A74B42E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F539FB72-D0ED-4F90-8DF0-40BDA2CF7C1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21D58F18-F677-4846-A69C-FF4328A39E12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31557A2-D5A7-4936-A606-A01587C6B54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2E688BF-C7D7-4904-B01F-74700D6DF97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6E007533-A4CD-43A8-B6A8-6569D489B44D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4C1205DA-BA9A-4769-AF19-4DF57F983D17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7C4E52CA-F03F-462C-A54C-88A2886BF5D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8A862569-65E1-4B6F-AC7C-2D832B33E12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23AD431F-B6B3-4D17-9435-C24F81B62EB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3F77427-C370-4E85-B294-5FB27B999390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264AD641-BF18-49C6-90D3-B64E1AC94A55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0C9A4FCC-5380-46F1-895A-5795C20085E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4C4079A1-7AF6-4982-8E22-ABDA0F05EC4D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8863CA6-C3C2-4C4E-B13E-4C825E7F010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338ED33F-167A-4C73-BDD9-7BB5DF569064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647FDE14-BF89-4675-9E76-EBF7334610A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2AFBFD31-785C-4322-9DDA-A9AFC13DE293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A4B47C94-F527-4144-B09B-226DCE669C8A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2D5A126C-9993-4B88-9440-B18F2BD61B2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608" name="그래픽 607">
            <a:extLst>
              <a:ext uri="{FF2B5EF4-FFF2-40B4-BE49-F238E27FC236}">
                <a16:creationId xmlns:a16="http://schemas.microsoft.com/office/drawing/2014/main" id="{036D4DCE-D77A-480D-A496-E595CC9D0AE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609" name="그래픽 608">
            <a:extLst>
              <a:ext uri="{FF2B5EF4-FFF2-40B4-BE49-F238E27FC236}">
                <a16:creationId xmlns:a16="http://schemas.microsoft.com/office/drawing/2014/main" id="{851A2B57-4A3F-4A8A-A559-40B85D95C3A3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610" name="그래픽 609">
            <a:extLst>
              <a:ext uri="{FF2B5EF4-FFF2-40B4-BE49-F238E27FC236}">
                <a16:creationId xmlns:a16="http://schemas.microsoft.com/office/drawing/2014/main" id="{064A0F1C-0565-47D4-854E-317DCB0008E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611" name="그래픽 610">
            <a:extLst>
              <a:ext uri="{FF2B5EF4-FFF2-40B4-BE49-F238E27FC236}">
                <a16:creationId xmlns:a16="http://schemas.microsoft.com/office/drawing/2014/main" id="{C1C7F859-93A9-41C9-B48F-D6D594E500E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612" name="그래픽 611">
            <a:extLst>
              <a:ext uri="{FF2B5EF4-FFF2-40B4-BE49-F238E27FC236}">
                <a16:creationId xmlns:a16="http://schemas.microsoft.com/office/drawing/2014/main" id="{14EE8376-A031-4B9A-9B30-A84199284E9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613" name="그래픽 612">
            <a:extLst>
              <a:ext uri="{FF2B5EF4-FFF2-40B4-BE49-F238E27FC236}">
                <a16:creationId xmlns:a16="http://schemas.microsoft.com/office/drawing/2014/main" id="{5675CBE2-C4A2-4D83-B6A1-96168F57E9BA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614" name="그래픽 613">
            <a:extLst>
              <a:ext uri="{FF2B5EF4-FFF2-40B4-BE49-F238E27FC236}">
                <a16:creationId xmlns:a16="http://schemas.microsoft.com/office/drawing/2014/main" id="{E95400C4-4A0D-404C-9465-649B8F15DF20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615" name="그래픽 614">
            <a:extLst>
              <a:ext uri="{FF2B5EF4-FFF2-40B4-BE49-F238E27FC236}">
                <a16:creationId xmlns:a16="http://schemas.microsoft.com/office/drawing/2014/main" id="{9F7BE855-CDC7-4F40-B548-774ED42B912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616" name="그래픽 615">
            <a:extLst>
              <a:ext uri="{FF2B5EF4-FFF2-40B4-BE49-F238E27FC236}">
                <a16:creationId xmlns:a16="http://schemas.microsoft.com/office/drawing/2014/main" id="{90D44EFE-9A4B-4C5A-B9A6-8445599604A4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617" name="그래픽 616">
            <a:extLst>
              <a:ext uri="{FF2B5EF4-FFF2-40B4-BE49-F238E27FC236}">
                <a16:creationId xmlns:a16="http://schemas.microsoft.com/office/drawing/2014/main" id="{DB6731C8-2C4E-4B46-8544-3D4C307EB92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618" name="그래픽 617">
            <a:extLst>
              <a:ext uri="{FF2B5EF4-FFF2-40B4-BE49-F238E27FC236}">
                <a16:creationId xmlns:a16="http://schemas.microsoft.com/office/drawing/2014/main" id="{D25A2F0B-40D6-40D0-A9F7-4081914C5EA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619" name="그래픽 618">
            <a:extLst>
              <a:ext uri="{FF2B5EF4-FFF2-40B4-BE49-F238E27FC236}">
                <a16:creationId xmlns:a16="http://schemas.microsoft.com/office/drawing/2014/main" id="{C0F4662C-0E67-4BB4-9E76-7D0E975660D3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620" name="그래픽 619">
            <a:extLst>
              <a:ext uri="{FF2B5EF4-FFF2-40B4-BE49-F238E27FC236}">
                <a16:creationId xmlns:a16="http://schemas.microsoft.com/office/drawing/2014/main" id="{93431966-EF9A-4ABB-8069-1A8172FF287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621" name="그래픽 620">
            <a:extLst>
              <a:ext uri="{FF2B5EF4-FFF2-40B4-BE49-F238E27FC236}">
                <a16:creationId xmlns:a16="http://schemas.microsoft.com/office/drawing/2014/main" id="{E105E7C3-AF57-4807-9204-1AF0E43F5CA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622" name="그래픽 621">
            <a:extLst>
              <a:ext uri="{FF2B5EF4-FFF2-40B4-BE49-F238E27FC236}">
                <a16:creationId xmlns:a16="http://schemas.microsoft.com/office/drawing/2014/main" id="{017856AE-F8CB-4DD4-A8D7-0B804C8F0566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623" name="그래픽 622">
            <a:extLst>
              <a:ext uri="{FF2B5EF4-FFF2-40B4-BE49-F238E27FC236}">
                <a16:creationId xmlns:a16="http://schemas.microsoft.com/office/drawing/2014/main" id="{C2A19A9D-A198-4701-870B-DA9FEBD87623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624" name="그래픽 623">
            <a:extLst>
              <a:ext uri="{FF2B5EF4-FFF2-40B4-BE49-F238E27FC236}">
                <a16:creationId xmlns:a16="http://schemas.microsoft.com/office/drawing/2014/main" id="{2A37CABA-39C1-4D4C-856F-EE6C7EC0986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625" name="그래픽 624">
            <a:extLst>
              <a:ext uri="{FF2B5EF4-FFF2-40B4-BE49-F238E27FC236}">
                <a16:creationId xmlns:a16="http://schemas.microsoft.com/office/drawing/2014/main" id="{79B67D48-BA3A-4C19-B0F3-E373F6CFBA5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626" name="그래픽 625">
            <a:extLst>
              <a:ext uri="{FF2B5EF4-FFF2-40B4-BE49-F238E27FC236}">
                <a16:creationId xmlns:a16="http://schemas.microsoft.com/office/drawing/2014/main" id="{7391370F-36BF-4F40-82BB-709A6553AF5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627" name="그래픽 626">
            <a:extLst>
              <a:ext uri="{FF2B5EF4-FFF2-40B4-BE49-F238E27FC236}">
                <a16:creationId xmlns:a16="http://schemas.microsoft.com/office/drawing/2014/main" id="{E5F52194-4DF4-498B-A61F-37240DD0CE24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628" name="그래픽 627">
            <a:extLst>
              <a:ext uri="{FF2B5EF4-FFF2-40B4-BE49-F238E27FC236}">
                <a16:creationId xmlns:a16="http://schemas.microsoft.com/office/drawing/2014/main" id="{04DB9842-1562-40B5-A47B-811809D8123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629" name="그래픽 628">
            <a:extLst>
              <a:ext uri="{FF2B5EF4-FFF2-40B4-BE49-F238E27FC236}">
                <a16:creationId xmlns:a16="http://schemas.microsoft.com/office/drawing/2014/main" id="{0C423252-44A2-4307-8DCF-E65CD269C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630" name="그래픽 629">
            <a:extLst>
              <a:ext uri="{FF2B5EF4-FFF2-40B4-BE49-F238E27FC236}">
                <a16:creationId xmlns:a16="http://schemas.microsoft.com/office/drawing/2014/main" id="{8B567DC1-634F-447C-B336-779FBFAF0E4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631" name="그래픽 630">
            <a:extLst>
              <a:ext uri="{FF2B5EF4-FFF2-40B4-BE49-F238E27FC236}">
                <a16:creationId xmlns:a16="http://schemas.microsoft.com/office/drawing/2014/main" id="{3B26F036-AF43-4445-8671-9EDB7E4065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632" name="그래픽 631">
            <a:extLst>
              <a:ext uri="{FF2B5EF4-FFF2-40B4-BE49-F238E27FC236}">
                <a16:creationId xmlns:a16="http://schemas.microsoft.com/office/drawing/2014/main" id="{FC6E084D-7FC1-4422-8F92-736DF38A607F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633" name="그래픽 632">
            <a:extLst>
              <a:ext uri="{FF2B5EF4-FFF2-40B4-BE49-F238E27FC236}">
                <a16:creationId xmlns:a16="http://schemas.microsoft.com/office/drawing/2014/main" id="{6A370947-2142-4598-AA6E-3847EF2B600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634" name="그래픽 633">
            <a:extLst>
              <a:ext uri="{FF2B5EF4-FFF2-40B4-BE49-F238E27FC236}">
                <a16:creationId xmlns:a16="http://schemas.microsoft.com/office/drawing/2014/main" id="{8DFEA920-885D-4A84-8BEE-F4B63C86B3B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635" name="그래픽 634">
            <a:extLst>
              <a:ext uri="{FF2B5EF4-FFF2-40B4-BE49-F238E27FC236}">
                <a16:creationId xmlns:a16="http://schemas.microsoft.com/office/drawing/2014/main" id="{25A72B8F-B15D-4A5F-8FA0-9BE5180DE97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636" name="그래픽 635">
            <a:extLst>
              <a:ext uri="{FF2B5EF4-FFF2-40B4-BE49-F238E27FC236}">
                <a16:creationId xmlns:a16="http://schemas.microsoft.com/office/drawing/2014/main" id="{D41D1B81-85DD-44FB-BFB4-3EA8F857E93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637" name="그래픽 636">
            <a:extLst>
              <a:ext uri="{FF2B5EF4-FFF2-40B4-BE49-F238E27FC236}">
                <a16:creationId xmlns:a16="http://schemas.microsoft.com/office/drawing/2014/main" id="{74072678-C08C-413F-889F-914CE49373F2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638" name="그래픽 637">
            <a:extLst>
              <a:ext uri="{FF2B5EF4-FFF2-40B4-BE49-F238E27FC236}">
                <a16:creationId xmlns:a16="http://schemas.microsoft.com/office/drawing/2014/main" id="{69FF891A-B856-41D2-A8B3-3383F995309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639" name="그래픽 638">
            <a:extLst>
              <a:ext uri="{FF2B5EF4-FFF2-40B4-BE49-F238E27FC236}">
                <a16:creationId xmlns:a16="http://schemas.microsoft.com/office/drawing/2014/main" id="{785F4B4C-CE3E-40E5-9D41-302A683EC23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640" name="그래픽 639">
            <a:extLst>
              <a:ext uri="{FF2B5EF4-FFF2-40B4-BE49-F238E27FC236}">
                <a16:creationId xmlns:a16="http://schemas.microsoft.com/office/drawing/2014/main" id="{3972555B-072B-4D89-B9CF-F6DA499686C0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641" name="그래픽 640">
            <a:extLst>
              <a:ext uri="{FF2B5EF4-FFF2-40B4-BE49-F238E27FC236}">
                <a16:creationId xmlns:a16="http://schemas.microsoft.com/office/drawing/2014/main" id="{2E4A43E5-3E6B-4634-AEAD-6B10BD462510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642" name="그래픽 641">
            <a:extLst>
              <a:ext uri="{FF2B5EF4-FFF2-40B4-BE49-F238E27FC236}">
                <a16:creationId xmlns:a16="http://schemas.microsoft.com/office/drawing/2014/main" id="{2DA80DFD-08E8-41C8-93A6-E6947223D13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643" name="그래픽 642">
            <a:extLst>
              <a:ext uri="{FF2B5EF4-FFF2-40B4-BE49-F238E27FC236}">
                <a16:creationId xmlns:a16="http://schemas.microsoft.com/office/drawing/2014/main" id="{388991B6-BE7F-428F-B15E-593A46F41C10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644" name="그래픽 643">
            <a:extLst>
              <a:ext uri="{FF2B5EF4-FFF2-40B4-BE49-F238E27FC236}">
                <a16:creationId xmlns:a16="http://schemas.microsoft.com/office/drawing/2014/main" id="{57BE0970-873E-4EAB-ADD2-F553437B1E1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37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65AA50-3C8A-4A6A-B15D-A0016C78E16C}"/>
              </a:ext>
            </a:extLst>
          </p:cNvPr>
          <p:cNvSpPr txBox="1"/>
          <p:nvPr/>
        </p:nvSpPr>
        <p:spPr>
          <a:xfrm>
            <a:off x="3556000" y="2767281"/>
            <a:ext cx="50800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rgbClr val="003128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459230"/>
            <a:ext cx="9468866" cy="393954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EC5CA640-20E0-4E1D-AA92-2B112275E8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0F0C9DE-6C30-49F5-B65C-A27A8D9917B8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2EAD8A9-7A12-49F4-AEDC-F93AB7D6980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497720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33FC307-AB09-4515-8F1D-5F13BBCB0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2286A4B-21FE-43D7-9CAC-7E872DD630DD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Quicksand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F4719B-BF26-429B-AEE9-BC9F45AAA71A}"/>
              </a:ext>
            </a:extLst>
          </p:cNvPr>
          <p:cNvSpPr/>
          <p:nvPr/>
        </p:nvSpPr>
        <p:spPr>
          <a:xfrm>
            <a:off x="3762467" y="3570863"/>
            <a:ext cx="47692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https://fonts.google.com/specimen/Quicksand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0DFEE3ED-DC17-43AD-BC08-B4511F61BEE0}"/>
              </a:ext>
            </a:extLst>
          </p:cNvPr>
          <p:cNvSpPr txBox="1"/>
          <p:nvPr/>
        </p:nvSpPr>
        <p:spPr>
          <a:xfrm>
            <a:off x="2718736" y="1349219"/>
            <a:ext cx="675452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003128"/>
                </a:solidFill>
              </a:rPr>
              <a:t>Agenda</a:t>
            </a:r>
            <a:endParaRPr lang="ko-KR" altLang="en-US" sz="3200" dirty="0">
              <a:solidFill>
                <a:srgbClr val="003128"/>
              </a:solidFill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C7D30CF4-EA1E-4179-8085-5D296FBBF13B}"/>
              </a:ext>
            </a:extLst>
          </p:cNvPr>
          <p:cNvSpPr/>
          <p:nvPr/>
        </p:nvSpPr>
        <p:spPr>
          <a:xfrm>
            <a:off x="5466173" y="2901234"/>
            <a:ext cx="1259658" cy="1259656"/>
          </a:xfrm>
          <a:prstGeom prst="ellipse">
            <a:avLst/>
          </a:prstGeom>
          <a:solidFill>
            <a:srgbClr val="30BBAC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DBF4F2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2198D16-66F4-4B45-A343-32C1677B6544}"/>
              </a:ext>
            </a:extLst>
          </p:cNvPr>
          <p:cNvSpPr/>
          <p:nvPr/>
        </p:nvSpPr>
        <p:spPr>
          <a:xfrm>
            <a:off x="4495486" y="4554675"/>
            <a:ext cx="3201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Consectetur</a:t>
            </a:r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adipiscing</a:t>
            </a:r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elit</a:t>
            </a:r>
            <a:endParaRPr lang="en-US" altLang="ko-KR" sz="2800" dirty="0">
              <a:solidFill>
                <a:srgbClr val="003128"/>
              </a:solidFill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BECAA0EB-C2D4-4684-AC69-EE3FECFF1C4B}"/>
              </a:ext>
            </a:extLst>
          </p:cNvPr>
          <p:cNvGrpSpPr/>
          <p:nvPr/>
        </p:nvGrpSpPr>
        <p:grpSpPr>
          <a:xfrm>
            <a:off x="5840519" y="3261300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92DEDEA-2347-432A-BF61-A5E6B59A10D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A00660F-F7C4-4403-A758-B4E3F8313D0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487D0A6-38D9-4375-93CF-9AFB08961CD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B3D01A19-0019-4428-A78D-95854A1A7FE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B48C96C6-1E58-4A5A-AEBB-97150EBAE784}"/>
              </a:ext>
            </a:extLst>
          </p:cNvPr>
          <p:cNvSpPr/>
          <p:nvPr/>
        </p:nvSpPr>
        <p:spPr>
          <a:xfrm>
            <a:off x="2019927" y="2901234"/>
            <a:ext cx="1259658" cy="1259656"/>
          </a:xfrm>
          <a:prstGeom prst="ellipse">
            <a:avLst/>
          </a:prstGeom>
          <a:solidFill>
            <a:srgbClr val="30BBAC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DBF4F2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D1A6484-BDDB-4534-9A6A-ED138BC112B4}"/>
              </a:ext>
            </a:extLst>
          </p:cNvPr>
          <p:cNvSpPr/>
          <p:nvPr/>
        </p:nvSpPr>
        <p:spPr>
          <a:xfrm>
            <a:off x="1049241" y="4554675"/>
            <a:ext cx="3201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amet</a:t>
            </a:r>
            <a:endParaRPr lang="en-US" altLang="ko-KR" sz="2800" dirty="0">
              <a:solidFill>
                <a:srgbClr val="003128"/>
              </a:solidFill>
              <a:latin typeface="+mj-lt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29A61E71-E61C-433D-997C-882EF23D454E}"/>
              </a:ext>
            </a:extLst>
          </p:cNvPr>
          <p:cNvGrpSpPr/>
          <p:nvPr/>
        </p:nvGrpSpPr>
        <p:grpSpPr>
          <a:xfrm>
            <a:off x="2448967" y="3255956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5E7F555-6060-49CB-AF49-77452DCC17B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E0C4B44-2E78-41B0-A22E-5929BECE59AA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타원 36">
            <a:extLst>
              <a:ext uri="{FF2B5EF4-FFF2-40B4-BE49-F238E27FC236}">
                <a16:creationId xmlns:a16="http://schemas.microsoft.com/office/drawing/2014/main" id="{0B69287C-AF6C-47B1-8C99-1D3FB4373D21}"/>
              </a:ext>
            </a:extLst>
          </p:cNvPr>
          <p:cNvSpPr/>
          <p:nvPr/>
        </p:nvSpPr>
        <p:spPr>
          <a:xfrm>
            <a:off x="8912418" y="2901234"/>
            <a:ext cx="1259658" cy="1259656"/>
          </a:xfrm>
          <a:prstGeom prst="ellipse">
            <a:avLst/>
          </a:prstGeom>
          <a:solidFill>
            <a:srgbClr val="30BBAC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DBF4F2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D63A8F6-DD62-4BF1-AB99-D1A2314BBA09}"/>
              </a:ext>
            </a:extLst>
          </p:cNvPr>
          <p:cNvSpPr/>
          <p:nvPr/>
        </p:nvSpPr>
        <p:spPr>
          <a:xfrm>
            <a:off x="7941731" y="4554675"/>
            <a:ext cx="3201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Sed do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eiusmod</a:t>
            </a:r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tempor</a:t>
            </a:r>
            <a:endParaRPr lang="en-US" altLang="ko-KR" sz="2800" dirty="0">
              <a:solidFill>
                <a:srgbClr val="003128"/>
              </a:solidFill>
              <a:latin typeface="+mj-lt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980210F0-E85F-48EF-8DC9-5F636372912B}"/>
              </a:ext>
            </a:extLst>
          </p:cNvPr>
          <p:cNvGrpSpPr/>
          <p:nvPr/>
        </p:nvGrpSpPr>
        <p:grpSpPr>
          <a:xfrm>
            <a:off x="9259385" y="3258159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B4A16CCD-FEF9-4502-989F-A5FE1E081D0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234737E-7FDC-4116-930B-6F138A154F7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4AB6050-BDC0-49A0-9B40-48C0E44471D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9217C3F-CB7C-4630-A46E-F7B508531D1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29CD4AFF-CA59-429A-B3B1-4D98DF5A720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224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2C608B-8B49-43FF-99DA-DF874EC5509E}"/>
              </a:ext>
            </a:extLst>
          </p:cNvPr>
          <p:cNvSpPr txBox="1"/>
          <p:nvPr/>
        </p:nvSpPr>
        <p:spPr>
          <a:xfrm>
            <a:off x="2641600" y="2459504"/>
            <a:ext cx="6908800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26E9583-3320-4E71-BC08-7651A2206E86}"/>
              </a:ext>
            </a:extLst>
          </p:cNvPr>
          <p:cNvSpPr/>
          <p:nvPr/>
        </p:nvSpPr>
        <p:spPr>
          <a:xfrm>
            <a:off x="2873829" y="1799771"/>
            <a:ext cx="6444342" cy="3258458"/>
          </a:xfrm>
          <a:prstGeom prst="roundRect">
            <a:avLst>
              <a:gd name="adj" fmla="val 7313"/>
            </a:avLst>
          </a:prstGeom>
          <a:solidFill>
            <a:srgbClr val="30BB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EFDA9665-C7EA-472F-A29D-82DA56C8698F}"/>
              </a:ext>
            </a:extLst>
          </p:cNvPr>
          <p:cNvSpPr txBox="1"/>
          <p:nvPr/>
        </p:nvSpPr>
        <p:spPr>
          <a:xfrm>
            <a:off x="2438400" y="17784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00312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5637B7-A033-47A5-9C09-005FDEA00EA5}"/>
              </a:ext>
            </a:extLst>
          </p:cNvPr>
          <p:cNvSpPr txBox="1"/>
          <p:nvPr/>
        </p:nvSpPr>
        <p:spPr>
          <a:xfrm>
            <a:off x="696685" y="3977026"/>
            <a:ext cx="234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364A191-3BD4-4CCE-9821-2E758ADC05D7}"/>
              </a:ext>
            </a:extLst>
          </p:cNvPr>
          <p:cNvSpPr/>
          <p:nvPr/>
        </p:nvSpPr>
        <p:spPr>
          <a:xfrm>
            <a:off x="696684" y="3629125"/>
            <a:ext cx="234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7078859-F74E-4E0B-A7D3-216A443197D3}"/>
              </a:ext>
            </a:extLst>
          </p:cNvPr>
          <p:cNvSpPr/>
          <p:nvPr/>
        </p:nvSpPr>
        <p:spPr>
          <a:xfrm>
            <a:off x="696684" y="3108980"/>
            <a:ext cx="234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01.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C63C6E-2551-4CDE-808B-85B4EF5C3F29}"/>
              </a:ext>
            </a:extLst>
          </p:cNvPr>
          <p:cNvSpPr txBox="1"/>
          <p:nvPr/>
        </p:nvSpPr>
        <p:spPr>
          <a:xfrm>
            <a:off x="3516086" y="3977026"/>
            <a:ext cx="234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A0C2006-F159-4A9E-992B-132767A0C5BD}"/>
              </a:ext>
            </a:extLst>
          </p:cNvPr>
          <p:cNvSpPr/>
          <p:nvPr/>
        </p:nvSpPr>
        <p:spPr>
          <a:xfrm>
            <a:off x="3516085" y="3629125"/>
            <a:ext cx="234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5A46643-74D7-4578-A2AC-2073F2FF2127}"/>
              </a:ext>
            </a:extLst>
          </p:cNvPr>
          <p:cNvSpPr/>
          <p:nvPr/>
        </p:nvSpPr>
        <p:spPr>
          <a:xfrm>
            <a:off x="3516085" y="3108980"/>
            <a:ext cx="234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02.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82848C-9B61-43E7-9DA4-341114A097EA}"/>
              </a:ext>
            </a:extLst>
          </p:cNvPr>
          <p:cNvSpPr txBox="1"/>
          <p:nvPr/>
        </p:nvSpPr>
        <p:spPr>
          <a:xfrm>
            <a:off x="6335487" y="3977026"/>
            <a:ext cx="234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9259779-B9FA-4CA1-ADB9-FCC8F9E10FC3}"/>
              </a:ext>
            </a:extLst>
          </p:cNvPr>
          <p:cNvSpPr/>
          <p:nvPr/>
        </p:nvSpPr>
        <p:spPr>
          <a:xfrm>
            <a:off x="6335486" y="3629125"/>
            <a:ext cx="234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3B136F6-6BEA-498B-B7FE-6970097C77BA}"/>
              </a:ext>
            </a:extLst>
          </p:cNvPr>
          <p:cNvSpPr/>
          <p:nvPr/>
        </p:nvSpPr>
        <p:spPr>
          <a:xfrm>
            <a:off x="6335486" y="3108980"/>
            <a:ext cx="234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03.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252D97-F51E-494C-94FF-EC551E7DD1A1}"/>
              </a:ext>
            </a:extLst>
          </p:cNvPr>
          <p:cNvSpPr txBox="1"/>
          <p:nvPr/>
        </p:nvSpPr>
        <p:spPr>
          <a:xfrm>
            <a:off x="9154887" y="3977026"/>
            <a:ext cx="234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80DD3FE-EF8D-4D81-95B3-5D205391ED1E}"/>
              </a:ext>
            </a:extLst>
          </p:cNvPr>
          <p:cNvSpPr/>
          <p:nvPr/>
        </p:nvSpPr>
        <p:spPr>
          <a:xfrm>
            <a:off x="9154886" y="3629125"/>
            <a:ext cx="234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5CD73D9-61A0-4722-8F72-8156D22D5168}"/>
              </a:ext>
            </a:extLst>
          </p:cNvPr>
          <p:cNvSpPr/>
          <p:nvPr/>
        </p:nvSpPr>
        <p:spPr>
          <a:xfrm>
            <a:off x="9154886" y="3108980"/>
            <a:ext cx="234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76D5DAF-518F-4403-ABE1-5EB8725C82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469242-C9B7-4001-A1FA-A8DD4CCA4DDC}"/>
              </a:ext>
            </a:extLst>
          </p:cNvPr>
          <p:cNvSpPr txBox="1"/>
          <p:nvPr/>
        </p:nvSpPr>
        <p:spPr>
          <a:xfrm>
            <a:off x="5454253" y="2259490"/>
            <a:ext cx="57692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3200" dirty="0" err="1">
                <a:solidFill>
                  <a:srgbClr val="003128"/>
                </a:solidFill>
              </a:rPr>
              <a:t>amet</a:t>
            </a:r>
            <a:r>
              <a:rPr lang="en-US" altLang="ko-KR" sz="3200" dirty="0">
                <a:solidFill>
                  <a:srgbClr val="003128"/>
                </a:solidFill>
              </a:rPr>
              <a:t>, </a:t>
            </a:r>
            <a:r>
              <a:rPr lang="en-US" altLang="ko-KR" sz="3200" dirty="0" err="1">
                <a:solidFill>
                  <a:srgbClr val="003128"/>
                </a:solidFill>
              </a:rPr>
              <a:t>consectetur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adipiscing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elit</a:t>
            </a:r>
            <a:r>
              <a:rPr lang="en-US" altLang="ko-KR" sz="3200" dirty="0">
                <a:solidFill>
                  <a:srgbClr val="003128"/>
                </a:solidFill>
              </a:rPr>
              <a:t>, sed do </a:t>
            </a:r>
            <a:r>
              <a:rPr lang="en-US" altLang="ko-KR" sz="3200" dirty="0" err="1">
                <a:solidFill>
                  <a:srgbClr val="003128"/>
                </a:solidFill>
              </a:rPr>
              <a:t>eiusmod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tempor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incididunt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ut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labore</a:t>
            </a:r>
            <a:r>
              <a:rPr lang="en-US" altLang="ko-KR" sz="3200" dirty="0">
                <a:solidFill>
                  <a:srgbClr val="003128"/>
                </a:solidFill>
              </a:rPr>
              <a:t> et dolore</a:t>
            </a: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D5E6D4D6-1E3F-4ADD-8D6D-A9F763321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4253" y="1640795"/>
            <a:ext cx="510846" cy="37088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553B8F7-8CB6-41D8-856F-B50980BF8234}"/>
              </a:ext>
            </a:extLst>
          </p:cNvPr>
          <p:cNvSpPr txBox="1"/>
          <p:nvPr/>
        </p:nvSpPr>
        <p:spPr>
          <a:xfrm>
            <a:off x="5454253" y="4632430"/>
            <a:ext cx="5769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3128"/>
                </a:solidFill>
              </a:rPr>
              <a:t>- john doe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17E9A6A-43B7-48BE-A02D-90772F5448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32430"/>
            <a:ext cx="4502984" cy="222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02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AA09564C-C18E-4624-AC32-EC41FCEF9F8D}"/>
              </a:ext>
            </a:extLst>
          </p:cNvPr>
          <p:cNvSpPr txBox="1"/>
          <p:nvPr/>
        </p:nvSpPr>
        <p:spPr>
          <a:xfrm>
            <a:off x="1439662" y="1422400"/>
            <a:ext cx="4961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8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2800" dirty="0">
              <a:solidFill>
                <a:srgbClr val="00312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710612-F293-4401-B901-08F6CAAF8ACF}"/>
              </a:ext>
            </a:extLst>
          </p:cNvPr>
          <p:cNvSpPr txBox="1"/>
          <p:nvPr/>
        </p:nvSpPr>
        <p:spPr>
          <a:xfrm>
            <a:off x="1439662" y="2032968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429466-BE06-4CC7-A2AB-266E86481228}"/>
              </a:ext>
            </a:extLst>
          </p:cNvPr>
          <p:cNvSpPr txBox="1"/>
          <p:nvPr/>
        </p:nvSpPr>
        <p:spPr>
          <a:xfrm>
            <a:off x="1439662" y="3853381"/>
            <a:ext cx="4961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003128"/>
                </a:solidFill>
              </a:rPr>
              <a:t>Ut </a:t>
            </a:r>
            <a:r>
              <a:rPr lang="en-US" altLang="ko-KR" sz="2800" dirty="0" err="1">
                <a:solidFill>
                  <a:srgbClr val="003128"/>
                </a:solidFill>
              </a:rPr>
              <a:t>enim</a:t>
            </a:r>
            <a:r>
              <a:rPr lang="en-US" altLang="ko-KR" sz="2800" dirty="0">
                <a:solidFill>
                  <a:srgbClr val="003128"/>
                </a:solidFill>
              </a:rPr>
              <a:t> ad minim </a:t>
            </a:r>
            <a:r>
              <a:rPr lang="en-US" altLang="ko-KR" sz="2800" dirty="0" err="1">
                <a:solidFill>
                  <a:srgbClr val="003128"/>
                </a:solidFill>
              </a:rPr>
              <a:t>veniam</a:t>
            </a:r>
            <a:r>
              <a:rPr lang="en-US" altLang="ko-KR" sz="2800" dirty="0">
                <a:solidFill>
                  <a:srgbClr val="003128"/>
                </a:solidFill>
              </a:rPr>
              <a:t>,</a:t>
            </a:r>
            <a:endParaRPr lang="ko-KR" altLang="en-US" sz="2800" dirty="0">
              <a:solidFill>
                <a:srgbClr val="003128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EEE80C-7F8C-460B-87E9-C4E85BEA2311}"/>
              </a:ext>
            </a:extLst>
          </p:cNvPr>
          <p:cNvSpPr txBox="1"/>
          <p:nvPr/>
        </p:nvSpPr>
        <p:spPr>
          <a:xfrm>
            <a:off x="1439662" y="4463949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Ut </a:t>
            </a:r>
            <a:r>
              <a:rPr lang="en-US" altLang="ko-KR" sz="1600" dirty="0" err="1">
                <a:solidFill>
                  <a:srgbClr val="003128"/>
                </a:solidFill>
              </a:rPr>
              <a:t>enim</a:t>
            </a:r>
            <a:r>
              <a:rPr lang="en-US" altLang="ko-KR" sz="1600" dirty="0">
                <a:solidFill>
                  <a:srgbClr val="003128"/>
                </a:solidFill>
              </a:rPr>
              <a:t> ad minim </a:t>
            </a:r>
            <a:r>
              <a:rPr lang="en-US" altLang="ko-KR" sz="1600" dirty="0" err="1">
                <a:solidFill>
                  <a:srgbClr val="003128"/>
                </a:solidFill>
              </a:rPr>
              <a:t>veniam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quis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nostrud</a:t>
            </a:r>
            <a:r>
              <a:rPr lang="en-US" altLang="ko-KR" sz="1600" dirty="0">
                <a:solidFill>
                  <a:srgbClr val="003128"/>
                </a:solidFill>
              </a:rPr>
              <a:t> exercitation </a:t>
            </a:r>
            <a:r>
              <a:rPr lang="en-US" altLang="ko-KR" sz="1600" dirty="0" err="1">
                <a:solidFill>
                  <a:srgbClr val="003128"/>
                </a:solidFill>
              </a:rPr>
              <a:t>ullamco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laboris</a:t>
            </a:r>
            <a:r>
              <a:rPr lang="en-US" altLang="ko-KR" sz="1600" dirty="0">
                <a:solidFill>
                  <a:srgbClr val="003128"/>
                </a:solidFill>
              </a:rPr>
              <a:t> nisi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aliquip</a:t>
            </a:r>
            <a:r>
              <a:rPr lang="en-US" altLang="ko-KR" sz="1600" dirty="0">
                <a:solidFill>
                  <a:srgbClr val="003128"/>
                </a:solidFill>
              </a:rPr>
              <a:t> ex </a:t>
            </a:r>
            <a:r>
              <a:rPr lang="en-US" altLang="ko-KR" sz="1600" dirty="0" err="1">
                <a:solidFill>
                  <a:srgbClr val="003128"/>
                </a:solidFill>
              </a:rPr>
              <a:t>ea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commodo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consequat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0C199B6-7C50-4E58-8C69-892CC32292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10E07811-A455-49B9-ABF2-68AC091ED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26605" y="4101830"/>
            <a:ext cx="3565395" cy="2756170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AC314AA3-5132-4B82-9947-384B5320A1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75521" y="4709487"/>
            <a:ext cx="4116479" cy="2148513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3EC8E6B6-1DA2-4462-8768-E0C357684F14}"/>
              </a:ext>
            </a:extLst>
          </p:cNvPr>
          <p:cNvGrpSpPr/>
          <p:nvPr/>
        </p:nvGrpSpPr>
        <p:grpSpPr>
          <a:xfrm flipV="1">
            <a:off x="8626605" y="283629"/>
            <a:ext cx="3133081" cy="1463457"/>
            <a:chOff x="8631082" y="5183972"/>
            <a:chExt cx="3133081" cy="1463457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5D927BB-F050-4B12-85FA-9D76126756F5}"/>
                </a:ext>
              </a:extLst>
            </p:cNvPr>
            <p:cNvSpPr/>
            <p:nvPr userDrawn="1"/>
          </p:nvSpPr>
          <p:spPr>
            <a:xfrm>
              <a:off x="8631082" y="6321813"/>
              <a:ext cx="45719" cy="45719"/>
            </a:xfrm>
            <a:custGeom>
              <a:avLst/>
              <a:gdLst>
                <a:gd name="connsiteX0" fmla="*/ 35668 w 71226"/>
                <a:gd name="connsiteY0" fmla="*/ 998 h 71226"/>
                <a:gd name="connsiteX1" fmla="*/ 35668 w 71226"/>
                <a:gd name="connsiteY1" fmla="*/ 72652 h 71226"/>
                <a:gd name="connsiteX2" fmla="*/ 35668 w 71226"/>
                <a:gd name="connsiteY2" fmla="*/ 998 h 7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226" h="71226">
                  <a:moveTo>
                    <a:pt x="35668" y="998"/>
                  </a:moveTo>
                  <a:cubicBezTo>
                    <a:pt x="-10558" y="998"/>
                    <a:pt x="-10558" y="72652"/>
                    <a:pt x="35668" y="72652"/>
                  </a:cubicBezTo>
                  <a:cubicBezTo>
                    <a:pt x="81858" y="72652"/>
                    <a:pt x="81858" y="998"/>
                    <a:pt x="35668" y="998"/>
                  </a:cubicBezTo>
                  <a:close/>
                </a:path>
              </a:pathLst>
            </a:custGeom>
            <a:solidFill>
              <a:srgbClr val="75DDC9"/>
            </a:solidFill>
            <a:ln w="3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C2FD52C-2EC0-45FB-8400-3D1BFE813EB1}"/>
                </a:ext>
              </a:extLst>
            </p:cNvPr>
            <p:cNvSpPr/>
            <p:nvPr userDrawn="1"/>
          </p:nvSpPr>
          <p:spPr>
            <a:xfrm>
              <a:off x="11592490" y="5183972"/>
              <a:ext cx="45719" cy="45719"/>
            </a:xfrm>
            <a:custGeom>
              <a:avLst/>
              <a:gdLst>
                <a:gd name="connsiteX0" fmla="*/ 35668 w 71226"/>
                <a:gd name="connsiteY0" fmla="*/ 998 h 71226"/>
                <a:gd name="connsiteX1" fmla="*/ 35668 w 71226"/>
                <a:gd name="connsiteY1" fmla="*/ 72652 h 71226"/>
                <a:gd name="connsiteX2" fmla="*/ 35668 w 71226"/>
                <a:gd name="connsiteY2" fmla="*/ 998 h 7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226" h="71226">
                  <a:moveTo>
                    <a:pt x="35668" y="998"/>
                  </a:moveTo>
                  <a:cubicBezTo>
                    <a:pt x="-10558" y="998"/>
                    <a:pt x="-10558" y="72652"/>
                    <a:pt x="35668" y="72652"/>
                  </a:cubicBezTo>
                  <a:cubicBezTo>
                    <a:pt x="81894" y="72652"/>
                    <a:pt x="81894" y="998"/>
                    <a:pt x="35668" y="998"/>
                  </a:cubicBezTo>
                  <a:close/>
                </a:path>
              </a:pathLst>
            </a:custGeom>
            <a:solidFill>
              <a:srgbClr val="75DDC9"/>
            </a:solidFill>
            <a:ln w="3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C5191BE-7B5D-46BD-937E-D7A96C2BE003}"/>
                </a:ext>
              </a:extLst>
            </p:cNvPr>
            <p:cNvSpPr/>
            <p:nvPr userDrawn="1"/>
          </p:nvSpPr>
          <p:spPr>
            <a:xfrm>
              <a:off x="10238840" y="6601710"/>
              <a:ext cx="45719" cy="45719"/>
            </a:xfrm>
            <a:custGeom>
              <a:avLst/>
              <a:gdLst>
                <a:gd name="connsiteX0" fmla="*/ 35668 w 71226"/>
                <a:gd name="connsiteY0" fmla="*/ 998 h 71226"/>
                <a:gd name="connsiteX1" fmla="*/ 35668 w 71226"/>
                <a:gd name="connsiteY1" fmla="*/ 72652 h 71226"/>
                <a:gd name="connsiteX2" fmla="*/ 35668 w 71226"/>
                <a:gd name="connsiteY2" fmla="*/ 998 h 7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226" h="71226">
                  <a:moveTo>
                    <a:pt x="35668" y="998"/>
                  </a:moveTo>
                  <a:cubicBezTo>
                    <a:pt x="-10558" y="998"/>
                    <a:pt x="-10558" y="72652"/>
                    <a:pt x="35668" y="72652"/>
                  </a:cubicBezTo>
                  <a:cubicBezTo>
                    <a:pt x="81894" y="72652"/>
                    <a:pt x="81894" y="998"/>
                    <a:pt x="35668" y="998"/>
                  </a:cubicBezTo>
                  <a:close/>
                </a:path>
              </a:pathLst>
            </a:custGeom>
            <a:solidFill>
              <a:srgbClr val="75DDC9"/>
            </a:solidFill>
            <a:ln w="3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pic>
          <p:nvPicPr>
            <p:cNvPr id="28" name="그래픽 27">
              <a:extLst>
                <a:ext uri="{FF2B5EF4-FFF2-40B4-BE49-F238E27FC236}">
                  <a16:creationId xmlns:a16="http://schemas.microsoft.com/office/drawing/2014/main" id="{48542ACF-B28B-49E5-9836-F54508F49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562410" y="6199384"/>
              <a:ext cx="201753" cy="1951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3C87071-776F-4B76-8C5E-236B23C2A2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8357" y="1181878"/>
            <a:ext cx="4857162" cy="2247122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63C9A98-581A-47C5-B5FE-3C3D4A302E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26483" y="1181878"/>
            <a:ext cx="4857162" cy="2247122"/>
          </a:xfrm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E1ED98-F574-488F-8B2E-6271B06C335B}"/>
              </a:ext>
            </a:extLst>
          </p:cNvPr>
          <p:cNvSpPr txBox="1"/>
          <p:nvPr/>
        </p:nvSpPr>
        <p:spPr>
          <a:xfrm>
            <a:off x="1008358" y="3873593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30BBAC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30BBAC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30BBAC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66BF9A-C084-4749-A98A-AC023E6E71E5}"/>
              </a:ext>
            </a:extLst>
          </p:cNvPr>
          <p:cNvSpPr txBox="1"/>
          <p:nvPr/>
        </p:nvSpPr>
        <p:spPr>
          <a:xfrm>
            <a:off x="1008358" y="4333948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8319E3-A87F-4F04-8AEA-03B906BA0FA3}"/>
              </a:ext>
            </a:extLst>
          </p:cNvPr>
          <p:cNvSpPr txBox="1"/>
          <p:nvPr/>
        </p:nvSpPr>
        <p:spPr>
          <a:xfrm>
            <a:off x="6326481" y="3873593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30BBAC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30BBAC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30BBAC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D6C540-3BD2-4EF3-B4EE-FBB9D61CE51A}"/>
              </a:ext>
            </a:extLst>
          </p:cNvPr>
          <p:cNvSpPr txBox="1"/>
          <p:nvPr/>
        </p:nvSpPr>
        <p:spPr>
          <a:xfrm>
            <a:off x="6326481" y="4333948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E4FDB21C-1D0A-4114-B059-59E438BF9E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9"/>
          <a:stretch/>
        </p:blipFill>
        <p:spPr>
          <a:xfrm flipH="1" flipV="1">
            <a:off x="8755062" y="0"/>
            <a:ext cx="3436938" cy="234127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381B74C-5957-4084-9916-67E2155F57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5"/>
          <a:stretch/>
        </p:blipFill>
        <p:spPr>
          <a:xfrm flipV="1">
            <a:off x="0" y="-1"/>
            <a:ext cx="3315865" cy="199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61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10526216-AF7F-4F4E-AEF1-57A834CE95B1}"/>
              </a:ext>
            </a:extLst>
          </p:cNvPr>
          <p:cNvSpPr txBox="1"/>
          <p:nvPr/>
        </p:nvSpPr>
        <p:spPr>
          <a:xfrm>
            <a:off x="1987532" y="2501980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</a:t>
            </a:r>
            <a:endParaRPr lang="ko-KR" altLang="en-US" sz="1400" dirty="0">
              <a:solidFill>
                <a:srgbClr val="003128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9CE92C8-EDD2-4FB0-88BC-2869326ECE0D}"/>
              </a:ext>
            </a:extLst>
          </p:cNvPr>
          <p:cNvSpPr/>
          <p:nvPr/>
        </p:nvSpPr>
        <p:spPr>
          <a:xfrm>
            <a:off x="1987531" y="2071308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12F254-7460-47BA-96C4-5015101DEB5E}"/>
              </a:ext>
            </a:extLst>
          </p:cNvPr>
          <p:cNvSpPr txBox="1"/>
          <p:nvPr/>
        </p:nvSpPr>
        <p:spPr>
          <a:xfrm>
            <a:off x="6601316" y="2501980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</a:t>
            </a:r>
            <a:endParaRPr lang="ko-KR" altLang="en-US" sz="1400" dirty="0">
              <a:solidFill>
                <a:srgbClr val="003128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1043177-FD08-41C2-99FD-9B094289D8E4}"/>
              </a:ext>
            </a:extLst>
          </p:cNvPr>
          <p:cNvSpPr/>
          <p:nvPr/>
        </p:nvSpPr>
        <p:spPr>
          <a:xfrm>
            <a:off x="6601315" y="2071308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871D078-AE02-4E7A-9E4E-62141AC9CCEF}"/>
              </a:ext>
            </a:extLst>
          </p:cNvPr>
          <p:cNvSpPr txBox="1"/>
          <p:nvPr/>
        </p:nvSpPr>
        <p:spPr>
          <a:xfrm>
            <a:off x="1987532" y="5013694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</a:t>
            </a:r>
            <a:endParaRPr lang="ko-KR" altLang="en-US" sz="1400" dirty="0">
              <a:solidFill>
                <a:srgbClr val="003128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135A5B0-5DD3-43F3-ACC0-52EF3D1FEFAE}"/>
              </a:ext>
            </a:extLst>
          </p:cNvPr>
          <p:cNvSpPr/>
          <p:nvPr/>
        </p:nvSpPr>
        <p:spPr>
          <a:xfrm>
            <a:off x="1987531" y="4583022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EE73A2-F280-42BB-9802-79DAB7C80147}"/>
              </a:ext>
            </a:extLst>
          </p:cNvPr>
          <p:cNvSpPr txBox="1"/>
          <p:nvPr/>
        </p:nvSpPr>
        <p:spPr>
          <a:xfrm>
            <a:off x="6601316" y="5013694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</a:t>
            </a:r>
            <a:endParaRPr lang="ko-KR" altLang="en-US" sz="1400" dirty="0">
              <a:solidFill>
                <a:srgbClr val="003128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D81266D-C2E0-4468-AD98-67841240D52A}"/>
              </a:ext>
            </a:extLst>
          </p:cNvPr>
          <p:cNvSpPr/>
          <p:nvPr/>
        </p:nvSpPr>
        <p:spPr>
          <a:xfrm>
            <a:off x="6601315" y="4583022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AC279-C7D1-4FCE-8B59-45187A4D7419}"/>
              </a:ext>
            </a:extLst>
          </p:cNvPr>
          <p:cNvGrpSpPr/>
          <p:nvPr/>
        </p:nvGrpSpPr>
        <p:grpSpPr>
          <a:xfrm>
            <a:off x="2036730" y="1283441"/>
            <a:ext cx="653713" cy="653713"/>
            <a:chOff x="2801293" y="892968"/>
            <a:chExt cx="390525" cy="390525"/>
          </a:xfrm>
          <a:solidFill>
            <a:srgbClr val="30BBAC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B58AB50-EECB-414A-8A4F-E1D3C26B4AF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C166D5D-C4B9-45DB-9941-C50F4431F386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BD50C8B-4F13-455D-881C-D5146AA6ED5D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A032EC0-294A-4CDC-84E1-330B18297AFE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A55321D-CEA8-451D-90B1-417BF9FDB5E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8F10561-60B7-4364-96CA-ACBF6931DC0D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</p:grp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E3FBDF21-766D-4B96-AF0E-9E3EE0CEF8D5}"/>
              </a:ext>
            </a:extLst>
          </p:cNvPr>
          <p:cNvSpPr/>
          <p:nvPr/>
        </p:nvSpPr>
        <p:spPr>
          <a:xfrm>
            <a:off x="2061655" y="3810544"/>
            <a:ext cx="653713" cy="653713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0BB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03128"/>
              </a:solidFill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F378D335-5304-4C67-AD1C-60619DA846F1}"/>
              </a:ext>
            </a:extLst>
          </p:cNvPr>
          <p:cNvGrpSpPr/>
          <p:nvPr/>
        </p:nvGrpSpPr>
        <p:grpSpPr>
          <a:xfrm>
            <a:off x="6692009" y="1303576"/>
            <a:ext cx="653713" cy="653713"/>
            <a:chOff x="4144033" y="2229040"/>
            <a:chExt cx="390525" cy="390525"/>
          </a:xfrm>
          <a:solidFill>
            <a:srgbClr val="30BBAC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4F28442-9E2E-434B-AFDA-2FC42E4918A1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F8D9B07-8A6B-4FC7-BDEA-D9B1079BE060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D6AB059-72E1-4123-A492-1BAF7F600E73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B10ADE1D-9231-4734-AE54-C2BCA91D299C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4BD9642-6550-4D3B-9165-AEA2205519B7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DD4850D4-9E09-4E83-94AF-B68A2C532C50}"/>
              </a:ext>
            </a:extLst>
          </p:cNvPr>
          <p:cNvGrpSpPr/>
          <p:nvPr/>
        </p:nvGrpSpPr>
        <p:grpSpPr>
          <a:xfrm>
            <a:off x="6654324" y="3804227"/>
            <a:ext cx="621825" cy="653713"/>
            <a:chOff x="4143556" y="4903660"/>
            <a:chExt cx="371475" cy="390525"/>
          </a:xfrm>
          <a:solidFill>
            <a:srgbClr val="30BBAC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DF2B783D-0541-426D-9D35-9EAC00627001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47502357-A23E-467F-B5E2-0FFB3C9B292F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949DE8F4-6189-4167-9C4A-BDBB6E607C2B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C6E28CB-5E4B-474A-887A-B0ADAC8FE97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770852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Quicksand SemiBold - Quicksand Light">
      <a:majorFont>
        <a:latin typeface="Quicksand SemiBold"/>
        <a:ea typeface="Arial Unicode MS"/>
        <a:cs typeface=""/>
      </a:majorFont>
      <a:minorFont>
        <a:latin typeface="Quicksand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0BBAC"/>
        </a:solidFill>
        <a:ln w="127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 w="19050">
          <a:solidFill>
            <a:srgbClr val="D0DBFF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2714</TotalTime>
  <Words>1267</Words>
  <Application>Microsoft Office PowerPoint</Application>
  <PresentationFormat>와이드스크린</PresentationFormat>
  <Paragraphs>167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Arial Unicode MS</vt:lpstr>
      <vt:lpstr>맑은 고딕</vt:lpstr>
      <vt:lpstr>Arial</vt:lpstr>
      <vt:lpstr>Quicksand Light</vt:lpstr>
      <vt:lpstr>Wingdings</vt:lpstr>
      <vt:lpstr>Quicksand SemiBold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270</cp:revision>
  <dcterms:created xsi:type="dcterms:W3CDTF">2019-04-06T05:20:47Z</dcterms:created>
  <dcterms:modified xsi:type="dcterms:W3CDTF">2021-12-20T03:49:25Z</dcterms:modified>
</cp:coreProperties>
</file>