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05" r:id="rId4"/>
    <p:sldId id="360" r:id="rId5"/>
    <p:sldId id="375" r:id="rId6"/>
    <p:sldId id="376" r:id="rId7"/>
    <p:sldId id="406" r:id="rId8"/>
    <p:sldId id="419" r:id="rId9"/>
    <p:sldId id="421" r:id="rId10"/>
    <p:sldId id="422" r:id="rId11"/>
    <p:sldId id="424" r:id="rId12"/>
    <p:sldId id="423" r:id="rId13"/>
    <p:sldId id="425" r:id="rId14"/>
    <p:sldId id="427" r:id="rId15"/>
    <p:sldId id="426" r:id="rId16"/>
    <p:sldId id="429" r:id="rId17"/>
    <p:sldId id="428" r:id="rId18"/>
    <p:sldId id="292" r:id="rId19"/>
    <p:sldId id="287" r:id="rId20"/>
    <p:sldId id="389" r:id="rId21"/>
    <p:sldId id="417" r:id="rId22"/>
    <p:sldId id="418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14D"/>
    <a:srgbClr val="00D2AF"/>
    <a:srgbClr val="F47458"/>
    <a:srgbClr val="FFD56D"/>
    <a:srgbClr val="FF5B3B"/>
    <a:srgbClr val="FDD089"/>
    <a:srgbClr val="B6C15D"/>
    <a:srgbClr val="D97293"/>
    <a:srgbClr val="F2A65A"/>
    <a:srgbClr val="F5D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12" Type="http://schemas.openxmlformats.org/officeDocument/2006/relationships/image" Target="../media/image4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svg"/><Relationship Id="rId11" Type="http://schemas.openxmlformats.org/officeDocument/2006/relationships/image" Target="../media/image45.png"/><Relationship Id="rId5" Type="http://schemas.openxmlformats.org/officeDocument/2006/relationships/image" Target="../media/image37.png"/><Relationship Id="rId15" Type="http://schemas.openxmlformats.org/officeDocument/2006/relationships/image" Target="../media/image31.png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2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39.png"/><Relationship Id="rId5" Type="http://schemas.openxmlformats.org/officeDocument/2006/relationships/image" Target="../media/image17.png"/><Relationship Id="rId15" Type="http://schemas.openxmlformats.org/officeDocument/2006/relationships/image" Target="../media/image31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41.png"/><Relationship Id="rId18" Type="http://schemas.openxmlformats.org/officeDocument/2006/relationships/image" Target="../media/image5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3.svg"/><Relationship Id="rId17" Type="http://schemas.openxmlformats.org/officeDocument/2006/relationships/image" Target="../media/image5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8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82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10" Type="http://schemas.openxmlformats.org/officeDocument/2006/relationships/image" Target="../media/image12.svg"/><Relationship Id="rId19" Type="http://schemas.openxmlformats.org/officeDocument/2006/relationships/image" Target="../media/image84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4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23.png"/><Relationship Id="rId18" Type="http://schemas.openxmlformats.org/officeDocument/2006/relationships/image" Target="../media/image22.svg"/><Relationship Id="rId3" Type="http://schemas.openxmlformats.org/officeDocument/2006/relationships/image" Target="../media/image1.png"/><Relationship Id="rId7" Type="http://schemas.openxmlformats.org/officeDocument/2006/relationships/image" Target="../media/image61.png"/><Relationship Id="rId12" Type="http://schemas.openxmlformats.org/officeDocument/2006/relationships/image" Target="../media/image67.svg"/><Relationship Id="rId17" Type="http://schemas.openxmlformats.org/officeDocument/2006/relationships/image" Target="../media/image2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3.png"/><Relationship Id="rId5" Type="http://schemas.openxmlformats.org/officeDocument/2006/relationships/image" Target="../media/image15.png"/><Relationship Id="rId15" Type="http://schemas.openxmlformats.org/officeDocument/2006/relationships/image" Target="../media/image68.png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2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63.png"/><Relationship Id="rId18" Type="http://schemas.openxmlformats.org/officeDocument/2006/relationships/image" Target="../media/image34.sv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62.svg"/><Relationship Id="rId17" Type="http://schemas.openxmlformats.org/officeDocument/2006/relationships/image" Target="../media/image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61.png"/><Relationship Id="rId5" Type="http://schemas.openxmlformats.org/officeDocument/2006/relationships/image" Target="../media/image17.png"/><Relationship Id="rId15" Type="http://schemas.openxmlformats.org/officeDocument/2006/relationships/image" Target="../media/image6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6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39.png"/><Relationship Id="rId5" Type="http://schemas.openxmlformats.org/officeDocument/2006/relationships/image" Target="../media/image17.png"/><Relationship Id="rId15" Type="http://schemas.openxmlformats.org/officeDocument/2006/relationships/image" Target="../media/image31.png"/><Relationship Id="rId10" Type="http://schemas.openxmlformats.org/officeDocument/2006/relationships/image" Target="../media/image12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4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19.png"/><Relationship Id="rId18" Type="http://schemas.openxmlformats.org/officeDocument/2006/relationships/image" Target="../media/image50.sv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6.svg"/><Relationship Id="rId17" Type="http://schemas.openxmlformats.org/officeDocument/2006/relationships/image" Target="../media/image4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svg"/><Relationship Id="rId11" Type="http://schemas.openxmlformats.org/officeDocument/2006/relationships/image" Target="../media/image45.png"/><Relationship Id="rId5" Type="http://schemas.openxmlformats.org/officeDocument/2006/relationships/image" Target="../media/image43.png"/><Relationship Id="rId15" Type="http://schemas.openxmlformats.org/officeDocument/2006/relationships/image" Target="../media/image47.png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53.png"/><Relationship Id="rId18" Type="http://schemas.openxmlformats.org/officeDocument/2006/relationships/image" Target="../media/image58.sv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17.png"/><Relationship Id="rId12" Type="http://schemas.openxmlformats.org/officeDocument/2006/relationships/image" Target="../media/image6.svg"/><Relationship Id="rId17" Type="http://schemas.openxmlformats.org/officeDocument/2006/relationships/image" Target="../media/image5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6.svg"/><Relationship Id="rId20" Type="http://schemas.openxmlformats.org/officeDocument/2006/relationships/image" Target="../media/image6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11" Type="http://schemas.openxmlformats.org/officeDocument/2006/relationships/image" Target="../media/image5.png"/><Relationship Id="rId24" Type="http://schemas.openxmlformats.org/officeDocument/2006/relationships/image" Target="../media/image36.svg"/><Relationship Id="rId5" Type="http://schemas.openxmlformats.org/officeDocument/2006/relationships/image" Target="../media/image51.png"/><Relationship Id="rId15" Type="http://schemas.openxmlformats.org/officeDocument/2006/relationships/image" Target="../media/image55.png"/><Relationship Id="rId23" Type="http://schemas.openxmlformats.org/officeDocument/2006/relationships/image" Target="../media/image35.png"/><Relationship Id="rId10" Type="http://schemas.openxmlformats.org/officeDocument/2006/relationships/image" Target="../media/image38.svg"/><Relationship Id="rId19" Type="http://schemas.openxmlformats.org/officeDocument/2006/relationships/image" Target="../media/image59.png"/><Relationship Id="rId4" Type="http://schemas.openxmlformats.org/officeDocument/2006/relationships/image" Target="../media/image2.svg"/><Relationship Id="rId9" Type="http://schemas.openxmlformats.org/officeDocument/2006/relationships/image" Target="../media/image37.png"/><Relationship Id="rId14" Type="http://schemas.openxmlformats.org/officeDocument/2006/relationships/image" Target="../media/image54.svg"/><Relationship Id="rId22" Type="http://schemas.openxmlformats.org/officeDocument/2006/relationships/image" Target="../media/image2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63.png"/><Relationship Id="rId18" Type="http://schemas.openxmlformats.org/officeDocument/2006/relationships/image" Target="../media/image34.sv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62.svg"/><Relationship Id="rId17" Type="http://schemas.openxmlformats.org/officeDocument/2006/relationships/image" Target="../media/image3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61.png"/><Relationship Id="rId5" Type="http://schemas.openxmlformats.org/officeDocument/2006/relationships/image" Target="../media/image17.png"/><Relationship Id="rId15" Type="http://schemas.openxmlformats.org/officeDocument/2006/relationships/image" Target="../media/image65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6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1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69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1.png"/><Relationship Id="rId7" Type="http://schemas.openxmlformats.org/officeDocument/2006/relationships/image" Target="../media/image70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0.svg"/><Relationship Id="rId4" Type="http://schemas.openxmlformats.org/officeDocument/2006/relationships/image" Target="../media/image2.svg"/><Relationship Id="rId9" Type="http://schemas.openxmlformats.org/officeDocument/2006/relationships/image" Target="../media/image3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9.png"/><Relationship Id="rId18" Type="http://schemas.openxmlformats.org/officeDocument/2006/relationships/image" Target="../media/image75.svg"/><Relationship Id="rId3" Type="http://schemas.openxmlformats.org/officeDocument/2006/relationships/image" Target="../media/image1.png"/><Relationship Id="rId21" Type="http://schemas.openxmlformats.org/officeDocument/2006/relationships/image" Target="../media/image29.png"/><Relationship Id="rId7" Type="http://schemas.openxmlformats.org/officeDocument/2006/relationships/image" Target="../media/image37.png"/><Relationship Id="rId12" Type="http://schemas.openxmlformats.org/officeDocument/2006/relationships/image" Target="../media/image73.svg"/><Relationship Id="rId17" Type="http://schemas.openxmlformats.org/officeDocument/2006/relationships/image" Target="../media/image74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4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svg"/><Relationship Id="rId11" Type="http://schemas.openxmlformats.org/officeDocument/2006/relationships/image" Target="../media/image7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10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50.svg"/><Relationship Id="rId22" Type="http://schemas.openxmlformats.org/officeDocument/2006/relationships/image" Target="../media/image3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6.svg"/><Relationship Id="rId26" Type="http://schemas.openxmlformats.org/officeDocument/2006/relationships/image" Target="../media/image32.sv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17.png"/><Relationship Id="rId12" Type="http://schemas.openxmlformats.org/officeDocument/2006/relationships/image" Target="../media/image6.svg"/><Relationship Id="rId17" Type="http://schemas.openxmlformats.org/officeDocument/2006/relationships/image" Target="../media/image25.png"/><Relationship Id="rId25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6.svg"/><Relationship Id="rId20" Type="http://schemas.openxmlformats.org/officeDocument/2006/relationships/image" Target="../media/image7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2.svg"/><Relationship Id="rId11" Type="http://schemas.openxmlformats.org/officeDocument/2006/relationships/image" Target="../media/image5.png"/><Relationship Id="rId24" Type="http://schemas.openxmlformats.org/officeDocument/2006/relationships/image" Target="../media/image79.svg"/><Relationship Id="rId5" Type="http://schemas.openxmlformats.org/officeDocument/2006/relationships/image" Target="../media/image51.png"/><Relationship Id="rId15" Type="http://schemas.openxmlformats.org/officeDocument/2006/relationships/image" Target="../media/image45.png"/><Relationship Id="rId23" Type="http://schemas.openxmlformats.org/officeDocument/2006/relationships/image" Target="../media/image78.png"/><Relationship Id="rId28" Type="http://schemas.openxmlformats.org/officeDocument/2006/relationships/image" Target="../media/image34.svg"/><Relationship Id="rId10" Type="http://schemas.openxmlformats.org/officeDocument/2006/relationships/image" Target="../media/image38.svg"/><Relationship Id="rId19" Type="http://schemas.openxmlformats.org/officeDocument/2006/relationships/image" Target="../media/image76.png"/><Relationship Id="rId4" Type="http://schemas.openxmlformats.org/officeDocument/2006/relationships/image" Target="../media/image2.svg"/><Relationship Id="rId9" Type="http://schemas.openxmlformats.org/officeDocument/2006/relationships/image" Target="../media/image37.png"/><Relationship Id="rId14" Type="http://schemas.openxmlformats.org/officeDocument/2006/relationships/image" Target="../media/image24.svg"/><Relationship Id="rId22" Type="http://schemas.openxmlformats.org/officeDocument/2006/relationships/image" Target="../media/image22.svg"/><Relationship Id="rId27" Type="http://schemas.openxmlformats.org/officeDocument/2006/relationships/image" Target="../media/image3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그래픽 69">
            <a:extLst>
              <a:ext uri="{FF2B5EF4-FFF2-40B4-BE49-F238E27FC236}">
                <a16:creationId xmlns:a16="http://schemas.microsoft.com/office/drawing/2014/main" id="{1081DC21-C413-4FB0-A59F-CAE2F7A027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2143"/>
          <a:stretch/>
        </p:blipFill>
        <p:spPr>
          <a:xfrm>
            <a:off x="-20003" y="-1"/>
            <a:ext cx="6878582" cy="6858001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3E534F0A-BF5B-4889-A99A-DA0173A3CC5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0744" y="2133093"/>
            <a:ext cx="4560112" cy="3721050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44890E5C-9949-4997-8C5A-9E3304FAFC6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57674" y="2359054"/>
            <a:ext cx="5537126" cy="2918023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EA7C9A8E-E87C-43DD-BE57-34D1AAA940D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86656" y="2686167"/>
            <a:ext cx="1530183" cy="1309552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50217102-92CF-4F0D-A609-94B914B00AA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33658" y="1123497"/>
            <a:ext cx="1928742" cy="2853969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6D419C79-3380-4F94-A03C-6992C99D99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71899" y="2812616"/>
            <a:ext cx="1039101" cy="2419824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F4DA0166-9060-4775-B8F9-D2C43C3265B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480514" y="2359054"/>
            <a:ext cx="1679642" cy="2789915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9DCB1A8C-8B6E-4DF1-9891-97C407BD66A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025488" y="0"/>
            <a:ext cx="2166512" cy="2264229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2824C6C4-4641-4CF8-8E28-0FE14D02D62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604553" flipH="1">
            <a:off x="6812256" y="3241814"/>
            <a:ext cx="336341" cy="336341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3BD1CC1B-7B49-40E9-8873-8A14F888DA7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8587498">
            <a:off x="9306101" y="3241814"/>
            <a:ext cx="336341" cy="336341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33E6B313-238D-4FAD-A908-863270C28E9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364443" y="445477"/>
            <a:ext cx="851362" cy="1278795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7DBB4195-948C-48D9-89C9-B95EF2DE8E1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259394" y="3663427"/>
            <a:ext cx="494001" cy="903916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5B6B59DC-139D-49FC-BA58-568B12DB6AE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9396921">
            <a:off x="3435077" y="3914466"/>
            <a:ext cx="760270" cy="1292810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9945A9D8-E1E6-42D7-83CD-E345ECB32AAA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785048" y="2980442"/>
            <a:ext cx="315319" cy="385390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47F998A3-785F-4F5C-AA15-ED0D3991736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200099" y="4327350"/>
            <a:ext cx="406412" cy="479986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696D12A4-1EE3-4F37-9946-3D265A18010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rot="16200000">
            <a:off x="7232650" y="4178461"/>
            <a:ext cx="297803" cy="350356"/>
          </a:xfrm>
          <a:prstGeom prst="rect">
            <a:avLst/>
          </a:prstGeom>
        </p:spPr>
      </p:pic>
      <p:pic>
        <p:nvPicPr>
          <p:cNvPr id="86" name="그래픽 85">
            <a:extLst>
              <a:ext uri="{FF2B5EF4-FFF2-40B4-BE49-F238E27FC236}">
                <a16:creationId xmlns:a16="http://schemas.microsoft.com/office/drawing/2014/main" id="{CAA2ECC7-ADEA-434C-969E-EFE4D443ACBB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781855" y="4022528"/>
            <a:ext cx="455461" cy="567574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C9EA1688-894F-40CD-BE43-8B828F0EAF5A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446377" y="4160931"/>
            <a:ext cx="686695" cy="81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그래픽 50">
            <a:extLst>
              <a:ext uri="{FF2B5EF4-FFF2-40B4-BE49-F238E27FC236}">
                <a16:creationId xmlns:a16="http://schemas.microsoft.com/office/drawing/2014/main" id="{E4C1C6D2-02B6-44D4-8837-EA9CE561B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0588" b="11682"/>
          <a:stretch/>
        </p:blipFill>
        <p:spPr>
          <a:xfrm flipH="1" flipV="1">
            <a:off x="0" y="5770"/>
            <a:ext cx="2057400" cy="1624584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5C06217C-BB01-4FCB-BF6A-96FB9BE4D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V="1">
            <a:off x="10134600" y="5770"/>
            <a:ext cx="2057400" cy="162458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6AC2561F-3994-4ED7-9782-0CA0A8E358A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9852" y="137885"/>
            <a:ext cx="1230992" cy="2044700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6DAA542B-6E17-4DB9-82BF-4C7AE190367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90844" y="818062"/>
            <a:ext cx="644668" cy="55654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570E19B-18AD-4E54-9E1B-E0A955829A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96974" y="9773"/>
            <a:ext cx="1006424" cy="1711385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A8CFDD35-CE5E-4D20-975A-ECD452B7365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122740" y="197220"/>
            <a:ext cx="394222" cy="463790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65B28133-EFBD-4D06-B907-352AAC1CE80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0633071" y="840821"/>
            <a:ext cx="394221" cy="46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735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B3C09CE6-F1AE-47BD-9A3F-E819181EA1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1875"/>
          <a:stretch/>
        </p:blipFill>
        <p:spPr>
          <a:xfrm flipV="1">
            <a:off x="10025488" y="5089071"/>
            <a:ext cx="2166512" cy="1768929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56EF5413-203A-4A19-B01D-02A50C2A93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H="1" flipV="1">
            <a:off x="0" y="0"/>
            <a:ext cx="2057400" cy="1624584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02F88B97-1470-4F54-89AB-6D03D9926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9949"/>
          <a:stretch/>
        </p:blipFill>
        <p:spPr>
          <a:xfrm>
            <a:off x="10163175" y="5338120"/>
            <a:ext cx="1466288" cy="1519880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44E2E787-0CE2-4EE4-88EB-2D289A93CF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5529"/>
          <a:stretch/>
        </p:blipFill>
        <p:spPr>
          <a:xfrm>
            <a:off x="10289683" y="6006464"/>
            <a:ext cx="606637" cy="851536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2B3A4DE2-C76A-411A-854A-2769D08A6E0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92728" y="5899825"/>
            <a:ext cx="416053" cy="532407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CF75D4E8-EB99-455E-A9E3-2BCDCC6D6C3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0428" y="595501"/>
            <a:ext cx="394222" cy="463790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D9BC5697-679D-49FD-BD93-EFA61710F09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018019" y="420331"/>
            <a:ext cx="394221" cy="46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30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1875"/>
          <a:stretch/>
        </p:blipFill>
        <p:spPr>
          <a:xfrm flipH="1">
            <a:off x="0" y="0"/>
            <a:ext cx="2166512" cy="176892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F954155-214A-4C87-B90A-3676C83102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V="1">
            <a:off x="10172500" y="4838500"/>
            <a:ext cx="2000650" cy="203835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7B710515-47E1-45D5-964B-192D48505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6745" b="31742"/>
          <a:stretch/>
        </p:blipFill>
        <p:spPr>
          <a:xfrm>
            <a:off x="0" y="4909925"/>
            <a:ext cx="1412884" cy="194807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C1E40C18-068E-44D4-A6C6-CC4E834AE2F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845743">
            <a:off x="114941" y="284037"/>
            <a:ext cx="667858" cy="83946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671B801-4D88-4DAB-BEAB-5D2F50D3311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493343" y="5899192"/>
            <a:ext cx="547272" cy="70032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D038F0D-50AF-4413-9FE1-ABDDBD988D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90131" y="3901932"/>
            <a:ext cx="1006424" cy="171138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09B4CEA-CFD6-4B38-8DED-ACA141F852E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448365" y="5458277"/>
            <a:ext cx="765254" cy="118730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476EE70-2E8C-4E01-A046-2A86E04B3AC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711262" flipH="1">
            <a:off x="973762" y="302428"/>
            <a:ext cx="500893" cy="876563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0C5D381-02A1-4C00-B725-D3CC50BE46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2230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16215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5B4561D5-7D9D-4C3D-BE8B-CC64683FC0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081" b="9658"/>
          <a:stretch/>
        </p:blipFill>
        <p:spPr>
          <a:xfrm>
            <a:off x="0" y="4337519"/>
            <a:ext cx="1543896" cy="252048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B6831FBA-3226-42A3-A4F5-3A7B6ABB9B5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700" y="5670541"/>
            <a:ext cx="1168751" cy="106207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DEDD919-043E-405A-B1D8-708173FDB5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1875"/>
          <a:stretch/>
        </p:blipFill>
        <p:spPr>
          <a:xfrm flipH="1">
            <a:off x="0" y="0"/>
            <a:ext cx="2166512" cy="176892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DBAFD8E-3294-4476-AE5D-3E3EE5048D8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V="1">
            <a:off x="10172500" y="4838500"/>
            <a:ext cx="2000650" cy="203835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F03310B8-91B5-409D-82E2-B6222D5AE9E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09356" y="5536042"/>
            <a:ext cx="653944" cy="119657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65F7832-6485-40AB-8AA1-A6B8C69B88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2341541">
            <a:off x="1535464" y="685152"/>
            <a:ext cx="496255" cy="686409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343810E-884C-4483-8DD3-66F412FDDC1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8031" y="324239"/>
            <a:ext cx="1127010" cy="169283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2C25646-90D4-4EF2-BCA3-5E64D77BC7D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9543911">
            <a:off x="10749952" y="4620857"/>
            <a:ext cx="1127010" cy="1692833"/>
          </a:xfrm>
          <a:prstGeom prst="rect">
            <a:avLst/>
          </a:prstGeom>
        </p:spPr>
      </p:pic>
      <p:sp>
        <p:nvSpPr>
          <p:cNvPr id="28" name="그림 개체 틀 5">
            <a:extLst>
              <a:ext uri="{FF2B5EF4-FFF2-40B4-BE49-F238E27FC236}">
                <a16:creationId xmlns:a16="http://schemas.microsoft.com/office/drawing/2014/main" id="{61D6B90E-E08F-4CE4-B9AD-FE429BD80C7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699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1875"/>
          <a:stretch/>
        </p:blipFill>
        <p:spPr>
          <a:xfrm>
            <a:off x="10025488" y="0"/>
            <a:ext cx="2166512" cy="1768929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H="1" flipV="1">
            <a:off x="0" y="0"/>
            <a:ext cx="2057400" cy="162458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6F73A8C-070C-4781-8FD2-45C7A1FA13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035668"/>
            <a:ext cx="2111668" cy="180719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6135D19-9CC5-44C5-B30F-84B62DEEFAE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78799" flipH="1">
            <a:off x="10510181" y="329974"/>
            <a:ext cx="1168751" cy="106207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72827614-A296-409C-9748-78245ED3E0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743432">
            <a:off x="597845" y="625068"/>
            <a:ext cx="732788" cy="1266147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3246B6FC-D438-4A65-A49D-6EDB654BB20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4239" y="15136"/>
            <a:ext cx="881201" cy="876563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D3DFAAEE-01E6-4924-96C5-A9E50996906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81916" y="324093"/>
            <a:ext cx="602927" cy="751340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8811DF51-B16F-4465-8E16-191DA0FA6C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5710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1875"/>
          <a:stretch/>
        </p:blipFill>
        <p:spPr>
          <a:xfrm flipV="1">
            <a:off x="10025488" y="5089071"/>
            <a:ext cx="2166512" cy="1768929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H="1" flipV="1">
            <a:off x="0" y="0"/>
            <a:ext cx="2057400" cy="1624584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148CC336-0501-4EF4-9755-A782795564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9949"/>
          <a:stretch/>
        </p:blipFill>
        <p:spPr>
          <a:xfrm>
            <a:off x="9549549" y="4858764"/>
            <a:ext cx="1928742" cy="1999236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41A23BCE-3161-496A-8BEE-7C3FD1127A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5529"/>
          <a:stretch/>
        </p:blipFill>
        <p:spPr>
          <a:xfrm>
            <a:off x="9715956" y="5737897"/>
            <a:ext cx="797964" cy="1120103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0A087F74-9F62-4AEB-94F2-6E62D85B91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61509" y="5597625"/>
            <a:ext cx="547272" cy="700323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01CF64B0-C041-4E78-9010-3E287810068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0428" y="595501"/>
            <a:ext cx="394222" cy="463790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5DFAC802-3AD0-46BC-9AFE-C7EEBFFFCDA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018019" y="420331"/>
            <a:ext cx="394221" cy="46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68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E8BD7085-6DEA-4C78-AC2A-E942C31F4C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10591800" y="5227646"/>
            <a:ext cx="1600200" cy="1630354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H="1">
            <a:off x="0" y="5233416"/>
            <a:ext cx="2057400" cy="162458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6F6000E-0402-455A-BBA7-CC4227B8DF3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8880" y="4622800"/>
            <a:ext cx="1230992" cy="20447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B21DAE2C-F4BD-4A2B-9E1E-6A6D202A3E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31496" y="6038606"/>
            <a:ext cx="644668" cy="55654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60427B5-65D6-42AE-BC31-42D91131A77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015266" y="6273251"/>
            <a:ext cx="445238" cy="44523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FCFED9B-15C6-49CE-B5DA-61A1BD6C7F1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33742" y="5113102"/>
            <a:ext cx="453966" cy="158489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5AE2FE1-6A4C-4878-9289-8D2188EF6B6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620315">
            <a:off x="11541539" y="5264473"/>
            <a:ext cx="310608" cy="151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395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E8BD7085-6DEA-4C78-AC2A-E942C31F4C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808373" y="0"/>
            <a:ext cx="1383627" cy="14097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1875"/>
          <a:stretch/>
        </p:blipFill>
        <p:spPr>
          <a:xfrm flipH="1">
            <a:off x="0" y="0"/>
            <a:ext cx="2309831" cy="1885948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88" b="11682"/>
          <a:stretch/>
        </p:blipFill>
        <p:spPr>
          <a:xfrm>
            <a:off x="10134599" y="5233413"/>
            <a:ext cx="2057400" cy="162458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CF4E641-D541-4A0F-9E24-CA4DB14D29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7466" b="17527"/>
          <a:stretch/>
        </p:blipFill>
        <p:spPr>
          <a:xfrm rot="16200000" flipH="1" flipV="1">
            <a:off x="398597" y="5090091"/>
            <a:ext cx="1369313" cy="21665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A2AD2543-AED8-49F1-90D6-932CC61BF11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7999" y="5481690"/>
            <a:ext cx="765254" cy="118730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FC43F43-4857-40DE-A401-F5A5388D1B1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84354" y="5730214"/>
            <a:ext cx="655741" cy="690254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88E294B8-25AA-4F5B-936A-700AFDE4518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55658" y="5981700"/>
            <a:ext cx="1249755" cy="69025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701F0FF8-BD2B-49A3-BCE3-891801758A0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0421166">
            <a:off x="10533605" y="136009"/>
            <a:ext cx="783805" cy="96932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CD80C692-7EA6-4C10-8AE2-604B194E6A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23138" y="-18590"/>
            <a:ext cx="1127010" cy="1692833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01625007-83CB-43F3-9AF9-876AF468AA8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045671" y="390059"/>
            <a:ext cx="909029" cy="10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238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1875"/>
          <a:stretch/>
        </p:blipFill>
        <p:spPr>
          <a:xfrm>
            <a:off x="10025488" y="0"/>
            <a:ext cx="2166512" cy="1768929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H="1" flipV="1">
            <a:off x="0" y="0"/>
            <a:ext cx="2057400" cy="162458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6F73A8C-070C-4781-8FD2-45C7A1FA13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7217" y="5035669"/>
            <a:ext cx="1530183" cy="130955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6135D19-9CC5-44C5-B30F-84B62DEEFAE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978799" flipH="1">
            <a:off x="10510181" y="329974"/>
            <a:ext cx="1168751" cy="106207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72827614-A296-409C-9748-78245ED3E0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743432">
            <a:off x="597845" y="625068"/>
            <a:ext cx="732788" cy="1266147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3246B6FC-D438-4A65-A49D-6EDB654BB20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4239" y="15136"/>
            <a:ext cx="881201" cy="876563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D3DFAAEE-01E6-4924-96C5-A9E50996906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81916" y="324093"/>
            <a:ext cx="602927" cy="75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109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1875"/>
          <a:stretch/>
        </p:blipFill>
        <p:spPr>
          <a:xfrm flipH="1">
            <a:off x="0" y="0"/>
            <a:ext cx="2166512" cy="176892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F954155-214A-4C87-B90A-3676C83102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 flipV="1">
            <a:off x="10172500" y="4838500"/>
            <a:ext cx="2000650" cy="20383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ABD494D-995C-44E3-A5CB-C6C30EC1B38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96025" y="4422088"/>
            <a:ext cx="1039101" cy="24198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28343C4-BC10-44FD-8804-16C6BCD6A22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10970" y="5467274"/>
            <a:ext cx="653944" cy="11965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60767AA-16DA-405D-A105-E457DC49B0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341541">
            <a:off x="1535464" y="685152"/>
            <a:ext cx="496255" cy="686409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5F2E0DC5-A581-4A01-8BB9-568F562601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8031" y="324239"/>
            <a:ext cx="1127010" cy="169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573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그림 개체 틀 4">
            <a:extLst>
              <a:ext uri="{FF2B5EF4-FFF2-40B4-BE49-F238E27FC236}">
                <a16:creationId xmlns:a16="http://schemas.microsoft.com/office/drawing/2014/main" id="{F78BF200-DDAD-4996-B668-4BF02A0F64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656" y="0"/>
            <a:ext cx="5428344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0588" b="11682"/>
          <a:stretch/>
        </p:blipFill>
        <p:spPr>
          <a:xfrm flipH="1" flipV="1">
            <a:off x="0" y="0"/>
            <a:ext cx="2057400" cy="162458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4FB69D4-FB36-45CC-9657-21D498AEBB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8935" y="460971"/>
            <a:ext cx="435963" cy="60292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5986721-41F7-464A-B538-B708549471E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380" y="112628"/>
            <a:ext cx="946132" cy="157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638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E8BD7085-6DEA-4C78-AC2A-E942C31F4C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10591800" y="5227646"/>
            <a:ext cx="1600200" cy="1630354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0588" b="11682"/>
          <a:stretch/>
        </p:blipFill>
        <p:spPr>
          <a:xfrm flipH="1">
            <a:off x="0" y="5233416"/>
            <a:ext cx="2057400" cy="162458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31968E0-3941-44A0-9594-5D278DABB5A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528" y="5423044"/>
            <a:ext cx="1530183" cy="130955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60833B01-0628-41E2-BF0A-48AEE50156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06175" y="5754297"/>
            <a:ext cx="598289" cy="103425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7AF0325-F093-4D73-B74C-EDDD8CDA52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47514" y="4823075"/>
            <a:ext cx="361756" cy="176704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76B81CB6-B746-4B1F-8E50-391A645EC44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931988" y="5823748"/>
            <a:ext cx="577082" cy="89535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6FFE99B-2D67-4AAC-A5A6-6A51298B6F9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762093" y="5706595"/>
            <a:ext cx="815129" cy="94166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816D260-2E51-4DF6-ADC2-E88CED69BC4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4492512" flipH="1">
            <a:off x="2126019" y="6247372"/>
            <a:ext cx="417411" cy="510169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EEC87F37-0AA5-49A0-93FC-7A1707F645A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3210" y="4692838"/>
            <a:ext cx="537997" cy="635392"/>
          </a:xfrm>
          <a:prstGeom prst="rect">
            <a:avLst/>
          </a:prstGeom>
        </p:spPr>
      </p:pic>
      <p:sp>
        <p:nvSpPr>
          <p:cNvPr id="50" name="그림 개체 틀 4">
            <a:extLst>
              <a:ext uri="{FF2B5EF4-FFF2-40B4-BE49-F238E27FC236}">
                <a16:creationId xmlns:a16="http://schemas.microsoft.com/office/drawing/2014/main" id="{F690ED6E-0651-4DF8-BF82-0A0F1FD503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01520" y="1874157"/>
            <a:ext cx="2160968" cy="216783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1" name="그림 개체 틀 4">
            <a:extLst>
              <a:ext uri="{FF2B5EF4-FFF2-40B4-BE49-F238E27FC236}">
                <a16:creationId xmlns:a16="http://schemas.microsoft.com/office/drawing/2014/main" id="{2901C9FF-2F4D-4E0F-8778-11317E7053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44184" y="1874157"/>
            <a:ext cx="2160968" cy="216783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2" name="그림 개체 틀 4">
            <a:extLst>
              <a:ext uri="{FF2B5EF4-FFF2-40B4-BE49-F238E27FC236}">
                <a16:creationId xmlns:a16="http://schemas.microsoft.com/office/drawing/2014/main" id="{3F9E203A-0420-451C-A692-CBFFE0BD7A4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86848" y="1874157"/>
            <a:ext cx="2160968" cy="216783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3" name="그림 개체 틀 4">
            <a:extLst>
              <a:ext uri="{FF2B5EF4-FFF2-40B4-BE49-F238E27FC236}">
                <a16:creationId xmlns:a16="http://schemas.microsoft.com/office/drawing/2014/main" id="{E0EFF8EB-BC69-452C-8112-70B134294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29512" y="1874157"/>
            <a:ext cx="2160968" cy="216783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8554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E8BD7085-6DEA-4C78-AC2A-E942C31F4C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808373" y="0"/>
            <a:ext cx="1383627" cy="14097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37D65ACC-F905-4190-84F6-D068A305B1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1875"/>
          <a:stretch/>
        </p:blipFill>
        <p:spPr>
          <a:xfrm flipH="1">
            <a:off x="0" y="0"/>
            <a:ext cx="2309831" cy="1885948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5B108DB-27DB-4004-A3D1-89EE456E31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0588" b="11682"/>
          <a:stretch/>
        </p:blipFill>
        <p:spPr>
          <a:xfrm>
            <a:off x="10134599" y="5233413"/>
            <a:ext cx="2057400" cy="162458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CF4E641-D541-4A0F-9E24-CA4DB14D29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7466" b="17527"/>
          <a:stretch/>
        </p:blipFill>
        <p:spPr>
          <a:xfrm rot="16200000" flipH="1" flipV="1">
            <a:off x="398597" y="5090091"/>
            <a:ext cx="1369313" cy="216651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9525D02-C952-4687-AE56-CD355C86399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657" y="294082"/>
            <a:ext cx="653944" cy="119657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3FFEEE7-036D-4A68-B0C6-4B74910D167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2581" y="5895071"/>
            <a:ext cx="644668" cy="55654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1E7A5EF7-3A55-4361-BA56-64FA9798FE3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996974" y="9773"/>
            <a:ext cx="1006424" cy="1711385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9BEAA4E-297C-4BCC-8FD5-A75F9266F18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8317" y="5549548"/>
            <a:ext cx="1034252" cy="1247595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9394A58C-7D71-4B25-A65D-DDA3E3AC127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9543911">
            <a:off x="9914231" y="5263949"/>
            <a:ext cx="1127010" cy="1692833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2911A371-76C8-46D0-8DC4-EC906DE5947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60300" y="4846378"/>
            <a:ext cx="784083" cy="1601453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E1491EB-DDB4-4E6D-8321-E40F260918B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122740" y="197220"/>
            <a:ext cx="394222" cy="46379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0A010475-F171-4F8C-8880-EECD5E81FD5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6200000">
            <a:off x="10633071" y="840821"/>
            <a:ext cx="394221" cy="46379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5A52C041-859E-489A-9237-E478B0E6B02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32581" y="348029"/>
            <a:ext cx="602927" cy="751340"/>
          </a:xfrm>
          <a:prstGeom prst="rect">
            <a:avLst/>
          </a:prstGeom>
        </p:spPr>
      </p:pic>
      <p:sp>
        <p:nvSpPr>
          <p:cNvPr id="52" name="그림 개체 틀 4">
            <a:extLst>
              <a:ext uri="{FF2B5EF4-FFF2-40B4-BE49-F238E27FC236}">
                <a16:creationId xmlns:a16="http://schemas.microsoft.com/office/drawing/2014/main" id="{AAE87020-0011-4A45-99A8-3C1C786854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73662" y="18270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3" name="그림 개체 틀 4">
            <a:extLst>
              <a:ext uri="{FF2B5EF4-FFF2-40B4-BE49-F238E27FC236}">
                <a16:creationId xmlns:a16="http://schemas.microsoft.com/office/drawing/2014/main" id="{B1376A26-AE20-409C-8B2E-B3A430C06A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49740" y="18270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25709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svg"/><Relationship Id="rId18" Type="http://schemas.openxmlformats.org/officeDocument/2006/relationships/image" Target="../media/image70.png"/><Relationship Id="rId26" Type="http://schemas.openxmlformats.org/officeDocument/2006/relationships/image" Target="../media/image61.png"/><Relationship Id="rId39" Type="http://schemas.openxmlformats.org/officeDocument/2006/relationships/image" Target="../media/image85.svg"/><Relationship Id="rId21" Type="http://schemas.openxmlformats.org/officeDocument/2006/relationships/image" Target="../media/image40.svg"/><Relationship Id="rId34" Type="http://schemas.openxmlformats.org/officeDocument/2006/relationships/image" Target="../media/image25.png"/><Relationship Id="rId42" Type="http://schemas.openxmlformats.org/officeDocument/2006/relationships/image" Target="../media/image55.png"/><Relationship Id="rId47" Type="http://schemas.openxmlformats.org/officeDocument/2006/relationships/image" Target="../media/image30.svg"/><Relationship Id="rId50" Type="http://schemas.openxmlformats.org/officeDocument/2006/relationships/image" Target="../media/image59.png"/><Relationship Id="rId55" Type="http://schemas.openxmlformats.org/officeDocument/2006/relationships/image" Target="../media/image22.svg"/><Relationship Id="rId63" Type="http://schemas.openxmlformats.org/officeDocument/2006/relationships/image" Target="../media/image97.svg"/><Relationship Id="rId68" Type="http://schemas.openxmlformats.org/officeDocument/2006/relationships/image" Target="../media/image86.png"/><Relationship Id="rId7" Type="http://schemas.openxmlformats.org/officeDocument/2006/relationships/image" Target="../media/image20.svg"/><Relationship Id="rId71" Type="http://schemas.openxmlformats.org/officeDocument/2006/relationships/image" Target="../media/image36.svg"/><Relationship Id="rId2" Type="http://schemas.openxmlformats.org/officeDocument/2006/relationships/image" Target="../media/image72.png"/><Relationship Id="rId16" Type="http://schemas.openxmlformats.org/officeDocument/2006/relationships/image" Target="../media/image88.png"/><Relationship Id="rId29" Type="http://schemas.openxmlformats.org/officeDocument/2006/relationships/image" Target="../media/image42.svg"/><Relationship Id="rId11" Type="http://schemas.openxmlformats.org/officeDocument/2006/relationships/image" Target="../media/image48.svg"/><Relationship Id="rId24" Type="http://schemas.openxmlformats.org/officeDocument/2006/relationships/image" Target="../media/image82.png"/><Relationship Id="rId32" Type="http://schemas.openxmlformats.org/officeDocument/2006/relationships/image" Target="../media/image94.png"/><Relationship Id="rId37" Type="http://schemas.openxmlformats.org/officeDocument/2006/relationships/image" Target="../media/image54.svg"/><Relationship Id="rId40" Type="http://schemas.openxmlformats.org/officeDocument/2006/relationships/image" Target="../media/image74.png"/><Relationship Id="rId45" Type="http://schemas.openxmlformats.org/officeDocument/2006/relationships/image" Target="../media/image28.svg"/><Relationship Id="rId53" Type="http://schemas.openxmlformats.org/officeDocument/2006/relationships/image" Target="../media/image77.svg"/><Relationship Id="rId58" Type="http://schemas.openxmlformats.org/officeDocument/2006/relationships/image" Target="../media/image63.png"/><Relationship Id="rId66" Type="http://schemas.openxmlformats.org/officeDocument/2006/relationships/image" Target="../media/image33.png"/><Relationship Id="rId74" Type="http://schemas.openxmlformats.org/officeDocument/2006/relationships/image" Target="../media/image100.png"/><Relationship Id="rId5" Type="http://schemas.openxmlformats.org/officeDocument/2006/relationships/image" Target="../media/image24.svg"/><Relationship Id="rId15" Type="http://schemas.openxmlformats.org/officeDocument/2006/relationships/image" Target="../media/image50.svg"/><Relationship Id="rId23" Type="http://schemas.openxmlformats.org/officeDocument/2006/relationships/image" Target="../media/image91.svg"/><Relationship Id="rId28" Type="http://schemas.openxmlformats.org/officeDocument/2006/relationships/image" Target="../media/image41.png"/><Relationship Id="rId36" Type="http://schemas.openxmlformats.org/officeDocument/2006/relationships/image" Target="../media/image53.png"/><Relationship Id="rId49" Type="http://schemas.openxmlformats.org/officeDocument/2006/relationships/image" Target="../media/image58.svg"/><Relationship Id="rId57" Type="http://schemas.openxmlformats.org/officeDocument/2006/relationships/image" Target="../media/image79.svg"/><Relationship Id="rId61" Type="http://schemas.openxmlformats.org/officeDocument/2006/relationships/image" Target="../media/image66.svg"/><Relationship Id="rId10" Type="http://schemas.openxmlformats.org/officeDocument/2006/relationships/image" Target="../media/image47.png"/><Relationship Id="rId19" Type="http://schemas.openxmlformats.org/officeDocument/2006/relationships/image" Target="../media/image71.svg"/><Relationship Id="rId31" Type="http://schemas.openxmlformats.org/officeDocument/2006/relationships/image" Target="../media/image93.svg"/><Relationship Id="rId44" Type="http://schemas.openxmlformats.org/officeDocument/2006/relationships/image" Target="../media/image27.png"/><Relationship Id="rId52" Type="http://schemas.openxmlformats.org/officeDocument/2006/relationships/image" Target="../media/image76.png"/><Relationship Id="rId60" Type="http://schemas.openxmlformats.org/officeDocument/2006/relationships/image" Target="../media/image65.png"/><Relationship Id="rId65" Type="http://schemas.openxmlformats.org/officeDocument/2006/relationships/image" Target="../media/image32.svg"/><Relationship Id="rId73" Type="http://schemas.openxmlformats.org/officeDocument/2006/relationships/image" Target="../media/image99.svg"/><Relationship Id="rId4" Type="http://schemas.openxmlformats.org/officeDocument/2006/relationships/image" Target="../media/image23.png"/><Relationship Id="rId9" Type="http://schemas.openxmlformats.org/officeDocument/2006/relationships/image" Target="../media/image69.svg"/><Relationship Id="rId14" Type="http://schemas.openxmlformats.org/officeDocument/2006/relationships/image" Target="../media/image49.png"/><Relationship Id="rId22" Type="http://schemas.openxmlformats.org/officeDocument/2006/relationships/image" Target="../media/image90.png"/><Relationship Id="rId27" Type="http://schemas.openxmlformats.org/officeDocument/2006/relationships/image" Target="../media/image62.svg"/><Relationship Id="rId30" Type="http://schemas.openxmlformats.org/officeDocument/2006/relationships/image" Target="../media/image92.png"/><Relationship Id="rId35" Type="http://schemas.openxmlformats.org/officeDocument/2006/relationships/image" Target="../media/image26.svg"/><Relationship Id="rId43" Type="http://schemas.openxmlformats.org/officeDocument/2006/relationships/image" Target="../media/image56.svg"/><Relationship Id="rId48" Type="http://schemas.openxmlformats.org/officeDocument/2006/relationships/image" Target="../media/image57.png"/><Relationship Id="rId56" Type="http://schemas.openxmlformats.org/officeDocument/2006/relationships/image" Target="../media/image78.png"/><Relationship Id="rId64" Type="http://schemas.openxmlformats.org/officeDocument/2006/relationships/image" Target="../media/image31.png"/><Relationship Id="rId69" Type="http://schemas.openxmlformats.org/officeDocument/2006/relationships/image" Target="../media/image87.svg"/><Relationship Id="rId8" Type="http://schemas.openxmlformats.org/officeDocument/2006/relationships/image" Target="../media/image68.png"/><Relationship Id="rId51" Type="http://schemas.openxmlformats.org/officeDocument/2006/relationships/image" Target="../media/image60.svg"/><Relationship Id="rId72" Type="http://schemas.openxmlformats.org/officeDocument/2006/relationships/image" Target="../media/image98.png"/><Relationship Id="rId3" Type="http://schemas.openxmlformats.org/officeDocument/2006/relationships/image" Target="../media/image73.svg"/><Relationship Id="rId12" Type="http://schemas.openxmlformats.org/officeDocument/2006/relationships/image" Target="../media/image45.png"/><Relationship Id="rId17" Type="http://schemas.openxmlformats.org/officeDocument/2006/relationships/image" Target="../media/image89.svg"/><Relationship Id="rId25" Type="http://schemas.openxmlformats.org/officeDocument/2006/relationships/image" Target="../media/image83.svg"/><Relationship Id="rId33" Type="http://schemas.openxmlformats.org/officeDocument/2006/relationships/image" Target="../media/image95.svg"/><Relationship Id="rId38" Type="http://schemas.openxmlformats.org/officeDocument/2006/relationships/image" Target="../media/image84.png"/><Relationship Id="rId46" Type="http://schemas.openxmlformats.org/officeDocument/2006/relationships/image" Target="../media/image29.png"/><Relationship Id="rId59" Type="http://schemas.openxmlformats.org/officeDocument/2006/relationships/image" Target="../media/image64.svg"/><Relationship Id="rId67" Type="http://schemas.openxmlformats.org/officeDocument/2006/relationships/image" Target="../media/image34.svg"/><Relationship Id="rId20" Type="http://schemas.openxmlformats.org/officeDocument/2006/relationships/image" Target="../media/image39.png"/><Relationship Id="rId41" Type="http://schemas.openxmlformats.org/officeDocument/2006/relationships/image" Target="../media/image75.svg"/><Relationship Id="rId54" Type="http://schemas.openxmlformats.org/officeDocument/2006/relationships/image" Target="../media/image21.png"/><Relationship Id="rId62" Type="http://schemas.openxmlformats.org/officeDocument/2006/relationships/image" Target="../media/image96.png"/><Relationship Id="rId70" Type="http://schemas.openxmlformats.org/officeDocument/2006/relationships/image" Target="../media/image35.png"/><Relationship Id="rId75" Type="http://schemas.openxmlformats.org/officeDocument/2006/relationships/image" Target="../media/image101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7" Type="http://schemas.openxmlformats.org/officeDocument/2006/relationships/image" Target="../media/image10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svg"/><Relationship Id="rId7" Type="http://schemas.openxmlformats.org/officeDocument/2006/relationships/image" Target="../media/image87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61771F9-813C-4194-8F4A-9B3D66E1BA3E}"/>
              </a:ext>
            </a:extLst>
          </p:cNvPr>
          <p:cNvSpPr txBox="1"/>
          <p:nvPr userDrawn="1"/>
        </p:nvSpPr>
        <p:spPr>
          <a:xfrm>
            <a:off x="448176" y="1098662"/>
            <a:ext cx="58074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Eat Healthier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8A3BF-68C7-47F9-88E2-F1E2A1394B32}"/>
              </a:ext>
            </a:extLst>
          </p:cNvPr>
          <p:cNvSpPr txBox="1"/>
          <p:nvPr userDrawn="1"/>
        </p:nvSpPr>
        <p:spPr>
          <a:xfrm>
            <a:off x="581025" y="2215923"/>
            <a:ext cx="5674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279F0FD-B2C2-40BC-ADF7-35A8F761352E}"/>
              </a:ext>
            </a:extLst>
          </p:cNvPr>
          <p:cNvSpPr/>
          <p:nvPr/>
        </p:nvSpPr>
        <p:spPr>
          <a:xfrm>
            <a:off x="581026" y="3298372"/>
            <a:ext cx="3613604" cy="388257"/>
          </a:xfrm>
          <a:prstGeom prst="roundRect">
            <a:avLst/>
          </a:prstGeom>
          <a:solidFill>
            <a:srgbClr val="0011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/>
              <a:t>COMPANY NAME  /  00. 00. 20XX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7E204C72-9DA9-40B1-AD19-7D0A79538628}"/>
              </a:ext>
            </a:extLst>
          </p:cNvPr>
          <p:cNvSpPr/>
          <p:nvPr/>
        </p:nvSpPr>
        <p:spPr>
          <a:xfrm>
            <a:off x="3421261" y="2403597"/>
            <a:ext cx="1025403" cy="1025403"/>
          </a:xfrm>
          <a:prstGeom prst="ellipse">
            <a:avLst/>
          </a:prstGeom>
          <a:solidFill>
            <a:srgbClr val="00D2AF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771871-21F2-46A6-A4AB-C8B9561BE691}"/>
              </a:ext>
            </a:extLst>
          </p:cNvPr>
          <p:cNvSpPr txBox="1"/>
          <p:nvPr/>
        </p:nvSpPr>
        <p:spPr>
          <a:xfrm>
            <a:off x="2467247" y="4362792"/>
            <a:ext cx="29334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FDFF40B-D275-497B-B0DE-D9B06E7A63EA}"/>
              </a:ext>
            </a:extLst>
          </p:cNvPr>
          <p:cNvSpPr/>
          <p:nvPr/>
        </p:nvSpPr>
        <p:spPr>
          <a:xfrm>
            <a:off x="2470425" y="3871831"/>
            <a:ext cx="29270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FB9D688-2317-4FA9-A36F-E406A096ED1A}"/>
              </a:ext>
            </a:extLst>
          </p:cNvPr>
          <p:cNvSpPr/>
          <p:nvPr/>
        </p:nvSpPr>
        <p:spPr>
          <a:xfrm>
            <a:off x="7742157" y="2403597"/>
            <a:ext cx="1025403" cy="1025403"/>
          </a:xfrm>
          <a:prstGeom prst="ellipse">
            <a:avLst/>
          </a:prstGeom>
          <a:solidFill>
            <a:srgbClr val="00D2AF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57DEAB-38CA-469A-B851-71758DED639B}"/>
              </a:ext>
            </a:extLst>
          </p:cNvPr>
          <p:cNvSpPr txBox="1"/>
          <p:nvPr/>
        </p:nvSpPr>
        <p:spPr>
          <a:xfrm>
            <a:off x="6788143" y="4362792"/>
            <a:ext cx="29334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5440A4C-020C-40FB-8771-1529814C53ED}"/>
              </a:ext>
            </a:extLst>
          </p:cNvPr>
          <p:cNvSpPr/>
          <p:nvPr/>
        </p:nvSpPr>
        <p:spPr>
          <a:xfrm>
            <a:off x="6791321" y="3871831"/>
            <a:ext cx="29270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D51E86-A878-46E8-819E-D461CC8095C2}"/>
              </a:ext>
            </a:extLst>
          </p:cNvPr>
          <p:cNvSpPr txBox="1"/>
          <p:nvPr/>
        </p:nvSpPr>
        <p:spPr>
          <a:xfrm>
            <a:off x="2679700" y="1305019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338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00114D"/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rgbClr val="00114D"/>
                </a:solidFill>
              </a:rPr>
              <a:t>Title Here</a:t>
            </a:r>
            <a:endParaRPr lang="ko-KR" altLang="en-US" dirty="0">
              <a:solidFill>
                <a:srgbClr val="001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031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72BD379-0990-423D-9B54-8222834D8213}"/>
              </a:ext>
            </a:extLst>
          </p:cNvPr>
          <p:cNvSpPr/>
          <p:nvPr/>
        </p:nvSpPr>
        <p:spPr>
          <a:xfrm>
            <a:off x="2257995" y="18021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00D2A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FF8617E-7100-4CD7-9414-2B71F7E763DB}"/>
              </a:ext>
            </a:extLst>
          </p:cNvPr>
          <p:cNvSpPr/>
          <p:nvPr/>
        </p:nvSpPr>
        <p:spPr>
          <a:xfrm>
            <a:off x="4902200" y="18021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00D2A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8F1AA391-0A7C-4DA6-955F-8A9CE3339F8A}"/>
              </a:ext>
            </a:extLst>
          </p:cNvPr>
          <p:cNvSpPr/>
          <p:nvPr/>
        </p:nvSpPr>
        <p:spPr>
          <a:xfrm>
            <a:off x="7546405" y="1802191"/>
            <a:ext cx="2387600" cy="3787018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0" cap="flat">
            <a:solidFill>
              <a:srgbClr val="00D2A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AF4927-74CD-47FD-AC34-29DA605010DA}"/>
              </a:ext>
            </a:extLst>
          </p:cNvPr>
          <p:cNvSpPr txBox="1"/>
          <p:nvPr/>
        </p:nvSpPr>
        <p:spPr>
          <a:xfrm>
            <a:off x="2496578" y="41699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19D22C9-F2BD-466F-BD86-7FB501399925}"/>
              </a:ext>
            </a:extLst>
          </p:cNvPr>
          <p:cNvSpPr/>
          <p:nvPr/>
        </p:nvSpPr>
        <p:spPr>
          <a:xfrm>
            <a:off x="2496577" y="37134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1993CA0-AD97-4D2F-B7E6-6BA750878F65}"/>
              </a:ext>
            </a:extLst>
          </p:cNvPr>
          <p:cNvGrpSpPr/>
          <p:nvPr/>
        </p:nvGrpSpPr>
        <p:grpSpPr>
          <a:xfrm>
            <a:off x="3142461" y="2583963"/>
            <a:ext cx="618668" cy="618668"/>
            <a:chOff x="2801293" y="892968"/>
            <a:chExt cx="390525" cy="390525"/>
          </a:xfrm>
          <a:solidFill>
            <a:srgbClr val="00D2AF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46CD0D0-7F4F-4FF0-BA5A-2F03AE0FD9F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A61FAE4-9436-4F82-B309-740A159D918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D1E8F9A-D36A-4359-A50A-FF3678D88BE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BAEA7C5-8B50-4722-A625-AA3DC7D8C211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CD89762-BE14-44F8-A24B-E5BC285C8DE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6F3BA64-59EA-406F-8486-C4F13BFF88B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81021CFE-5941-4ADA-B399-F681452C31A3}"/>
              </a:ext>
            </a:extLst>
          </p:cNvPr>
          <p:cNvSpPr/>
          <p:nvPr/>
        </p:nvSpPr>
        <p:spPr>
          <a:xfrm>
            <a:off x="8430871" y="25839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00D2A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49497D1-1503-4899-A18C-D73987BE3B24}"/>
              </a:ext>
            </a:extLst>
          </p:cNvPr>
          <p:cNvGrpSpPr/>
          <p:nvPr/>
        </p:nvGrpSpPr>
        <p:grpSpPr>
          <a:xfrm>
            <a:off x="5786666" y="2583963"/>
            <a:ext cx="618668" cy="618668"/>
            <a:chOff x="4144033" y="2229040"/>
            <a:chExt cx="390525" cy="390525"/>
          </a:xfrm>
          <a:solidFill>
            <a:srgbClr val="00D2AF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5BB2BC6-8E01-41EB-A04A-D89A41DDBF9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1534463-6E4B-4825-9FEF-27F2E7C476DB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1F3152A4-8F04-4387-B7C2-FD2F6D0B603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A424DE3-EF6F-470B-9E36-E206EA86C31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46161F-41A8-4B1C-B6D9-B27B3BB36CC5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28FC6376-AD11-416B-B757-A23520386247}"/>
              </a:ext>
            </a:extLst>
          </p:cNvPr>
          <p:cNvSpPr txBox="1"/>
          <p:nvPr/>
        </p:nvSpPr>
        <p:spPr>
          <a:xfrm>
            <a:off x="5140782" y="41699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9594AAB-C10B-4D2B-A639-248FC67610D4}"/>
              </a:ext>
            </a:extLst>
          </p:cNvPr>
          <p:cNvSpPr/>
          <p:nvPr/>
        </p:nvSpPr>
        <p:spPr>
          <a:xfrm>
            <a:off x="5140781" y="37134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124B39-E350-42E1-B2A4-EE9C6DB6FEF6}"/>
              </a:ext>
            </a:extLst>
          </p:cNvPr>
          <p:cNvSpPr txBox="1"/>
          <p:nvPr/>
        </p:nvSpPr>
        <p:spPr>
          <a:xfrm>
            <a:off x="7784986" y="41699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7191224-48A4-4D18-AC87-040B54E15957}"/>
              </a:ext>
            </a:extLst>
          </p:cNvPr>
          <p:cNvSpPr/>
          <p:nvPr/>
        </p:nvSpPr>
        <p:spPr>
          <a:xfrm>
            <a:off x="7784985" y="37134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D58353B-1B4C-4474-835C-5CEADA433678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14D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337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3A505C0-E236-4BED-8DB5-F76EA72185C5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14D"/>
                </a:solidFill>
                <a:cs typeface="Arial" panose="020B0604020202020204" pitchFamily="34" charset="0"/>
              </a:rPr>
              <a:t>Eat a </a:t>
            </a:r>
            <a:r>
              <a:rPr lang="en-US" altLang="ko-KR" sz="28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Rainbow</a:t>
            </a:r>
            <a:endParaRPr lang="ko-KR" altLang="en-US" sz="28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B73E5F-9788-480D-A806-A71FBD07DDD0}"/>
              </a:ext>
            </a:extLst>
          </p:cNvPr>
          <p:cNvSpPr txBox="1"/>
          <p:nvPr/>
        </p:nvSpPr>
        <p:spPr>
          <a:xfrm>
            <a:off x="188686" y="4341862"/>
            <a:ext cx="169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White</a:t>
            </a:r>
            <a:endParaRPr lang="ko-KR" altLang="en-US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28A891-B81F-4417-B60F-5A564729F6ED}"/>
              </a:ext>
            </a:extLst>
          </p:cNvPr>
          <p:cNvSpPr txBox="1"/>
          <p:nvPr/>
        </p:nvSpPr>
        <p:spPr>
          <a:xfrm>
            <a:off x="188686" y="4727464"/>
            <a:ext cx="169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2D194E8-4DA6-4529-8909-D88DA98799ED}"/>
              </a:ext>
            </a:extLst>
          </p:cNvPr>
          <p:cNvSpPr txBox="1"/>
          <p:nvPr/>
        </p:nvSpPr>
        <p:spPr>
          <a:xfrm>
            <a:off x="2212534" y="4341862"/>
            <a:ext cx="169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Yellow</a:t>
            </a:r>
            <a:endParaRPr lang="ko-KR" altLang="en-US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3062728-8509-4F22-833D-F25E24115144}"/>
              </a:ext>
            </a:extLst>
          </p:cNvPr>
          <p:cNvSpPr txBox="1"/>
          <p:nvPr/>
        </p:nvSpPr>
        <p:spPr>
          <a:xfrm>
            <a:off x="2212534" y="4727464"/>
            <a:ext cx="169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8601DAE-C9FC-4FFF-A45B-F8DFA849486D}"/>
              </a:ext>
            </a:extLst>
          </p:cNvPr>
          <p:cNvSpPr txBox="1"/>
          <p:nvPr/>
        </p:nvSpPr>
        <p:spPr>
          <a:xfrm>
            <a:off x="4236382" y="4341862"/>
            <a:ext cx="169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Orange</a:t>
            </a:r>
            <a:endParaRPr lang="ko-KR" altLang="en-US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9B9A7C3-2EBC-4ABA-8018-BF9CDB427CEF}"/>
              </a:ext>
            </a:extLst>
          </p:cNvPr>
          <p:cNvSpPr txBox="1"/>
          <p:nvPr/>
        </p:nvSpPr>
        <p:spPr>
          <a:xfrm>
            <a:off x="4236382" y="4727464"/>
            <a:ext cx="169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D7A5CF8-3C6D-4D00-BD8B-150460DB1D3C}"/>
              </a:ext>
            </a:extLst>
          </p:cNvPr>
          <p:cNvSpPr txBox="1"/>
          <p:nvPr/>
        </p:nvSpPr>
        <p:spPr>
          <a:xfrm>
            <a:off x="6260230" y="4341862"/>
            <a:ext cx="169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Red</a:t>
            </a:r>
            <a:endParaRPr lang="ko-KR" altLang="en-US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F90CAF4-B8D4-4886-AF8B-A1910A7555F2}"/>
              </a:ext>
            </a:extLst>
          </p:cNvPr>
          <p:cNvSpPr txBox="1"/>
          <p:nvPr/>
        </p:nvSpPr>
        <p:spPr>
          <a:xfrm>
            <a:off x="6260230" y="4727464"/>
            <a:ext cx="169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9F4A01-2A3D-4BF0-BE6F-CF01A0E34170}"/>
              </a:ext>
            </a:extLst>
          </p:cNvPr>
          <p:cNvSpPr txBox="1"/>
          <p:nvPr/>
        </p:nvSpPr>
        <p:spPr>
          <a:xfrm>
            <a:off x="8284078" y="4341862"/>
            <a:ext cx="169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Purple</a:t>
            </a:r>
            <a:endParaRPr lang="ko-KR" altLang="en-US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EAA22B6-EC51-4391-B87D-6F0A23EE8928}"/>
              </a:ext>
            </a:extLst>
          </p:cNvPr>
          <p:cNvSpPr txBox="1"/>
          <p:nvPr/>
        </p:nvSpPr>
        <p:spPr>
          <a:xfrm>
            <a:off x="8284078" y="4727464"/>
            <a:ext cx="169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381BE07-29FC-4EA9-8F34-A839C086AE79}"/>
              </a:ext>
            </a:extLst>
          </p:cNvPr>
          <p:cNvSpPr txBox="1"/>
          <p:nvPr/>
        </p:nvSpPr>
        <p:spPr>
          <a:xfrm>
            <a:off x="10307926" y="4341862"/>
            <a:ext cx="169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Green</a:t>
            </a:r>
            <a:endParaRPr lang="ko-KR" altLang="en-US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A65DD93-9914-4A2B-AEC8-B0F3593F2705}"/>
              </a:ext>
            </a:extLst>
          </p:cNvPr>
          <p:cNvSpPr txBox="1"/>
          <p:nvPr/>
        </p:nvSpPr>
        <p:spPr>
          <a:xfrm>
            <a:off x="10307926" y="4727464"/>
            <a:ext cx="169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58C00D81-D58A-4CF3-A390-3E2416CE6FBC}"/>
              </a:ext>
            </a:extLst>
          </p:cNvPr>
          <p:cNvGrpSpPr/>
          <p:nvPr/>
        </p:nvGrpSpPr>
        <p:grpSpPr>
          <a:xfrm>
            <a:off x="565350" y="2129883"/>
            <a:ext cx="942060" cy="1847502"/>
            <a:chOff x="496099" y="3013349"/>
            <a:chExt cx="942060" cy="1847502"/>
          </a:xfrm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64EC214C-F815-46DF-A82C-7D3B14A9B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1010" y="3260425"/>
              <a:ext cx="327149" cy="565536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7BD20EE8-07F1-457A-A918-C7F28438E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7788" y="3013349"/>
              <a:ext cx="357581" cy="654297"/>
            </a:xfrm>
            <a:prstGeom prst="rect">
              <a:avLst/>
            </a:prstGeom>
          </p:spPr>
        </p:pic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F7EF7148-9895-4BE5-9229-79CC6A211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6864" y="3145821"/>
              <a:ext cx="243459" cy="243459"/>
            </a:xfrm>
            <a:prstGeom prst="rect">
              <a:avLst/>
            </a:prstGeom>
          </p:spPr>
        </p:pic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8D186FED-BCAF-4C93-AB88-80B07E17B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9303" y="3629761"/>
              <a:ext cx="271356" cy="375333"/>
            </a:xfrm>
            <a:prstGeom prst="rect">
              <a:avLst/>
            </a:prstGeom>
          </p:spPr>
        </p:pic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BC1F47D9-EC1E-456A-B856-F195B52D8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30077" y="3851509"/>
              <a:ext cx="289108" cy="1009342"/>
            </a:xfrm>
            <a:prstGeom prst="rect">
              <a:avLst/>
            </a:prstGeom>
          </p:spPr>
        </p:pic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42F1D8B9-589A-4FC9-AEC6-A44FF6895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6726" y="4099912"/>
              <a:ext cx="352509" cy="304324"/>
            </a:xfrm>
            <a:prstGeom prst="rect">
              <a:avLst/>
            </a:prstGeom>
          </p:spPr>
        </p:pic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B6142390-7A4E-4773-8E9E-0B19CF861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781250" y="4468710"/>
              <a:ext cx="243459" cy="243459"/>
            </a:xfrm>
            <a:prstGeom prst="rect">
              <a:avLst/>
            </a:prstGeom>
          </p:spPr>
        </p:pic>
        <p:pic>
          <p:nvPicPr>
            <p:cNvPr id="29" name="그래픽 28">
              <a:extLst>
                <a:ext uri="{FF2B5EF4-FFF2-40B4-BE49-F238E27FC236}">
                  <a16:creationId xmlns:a16="http://schemas.microsoft.com/office/drawing/2014/main" id="{EF0F4835-3ED0-42CD-9228-7310D4565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15707" y="3889638"/>
              <a:ext cx="197811" cy="966230"/>
            </a:xfrm>
            <a:prstGeom prst="rect">
              <a:avLst/>
            </a:prstGeom>
          </p:spPr>
        </p:pic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5F7A6ABD-AE5F-4CF8-ACA4-7113ABE09051}"/>
                </a:ext>
              </a:extLst>
            </p:cNvPr>
            <p:cNvSpPr/>
            <p:nvPr/>
          </p:nvSpPr>
          <p:spPr>
            <a:xfrm>
              <a:off x="817570" y="4173597"/>
              <a:ext cx="88509" cy="108739"/>
            </a:xfrm>
            <a:custGeom>
              <a:avLst/>
              <a:gdLst>
                <a:gd name="connsiteX0" fmla="*/ 4597 w 88508"/>
                <a:gd name="connsiteY0" fmla="*/ 73638 h 108739"/>
                <a:gd name="connsiteX1" fmla="*/ 64202 w 88508"/>
                <a:gd name="connsiteY1" fmla="*/ 108460 h 108739"/>
                <a:gd name="connsiteX2" fmla="*/ 88428 w 88508"/>
                <a:gd name="connsiteY2" fmla="*/ 72880 h 108739"/>
                <a:gd name="connsiteX3" fmla="*/ 11855 w 88508"/>
                <a:gd name="connsiteY3" fmla="*/ 4551 h 108739"/>
                <a:gd name="connsiteX4" fmla="*/ 4597 w 88508"/>
                <a:gd name="connsiteY4" fmla="*/ 73638 h 10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08" h="108739">
                  <a:moveTo>
                    <a:pt x="4597" y="73638"/>
                  </a:moveTo>
                  <a:cubicBezTo>
                    <a:pt x="12057" y="99407"/>
                    <a:pt x="38458" y="116122"/>
                    <a:pt x="64202" y="108460"/>
                  </a:cubicBezTo>
                  <a:cubicBezTo>
                    <a:pt x="77250" y="104566"/>
                    <a:pt x="88428" y="94830"/>
                    <a:pt x="88428" y="72880"/>
                  </a:cubicBezTo>
                  <a:cubicBezTo>
                    <a:pt x="88428" y="20205"/>
                    <a:pt x="27509" y="-11127"/>
                    <a:pt x="11855" y="4551"/>
                  </a:cubicBezTo>
                  <a:cubicBezTo>
                    <a:pt x="1082" y="15324"/>
                    <a:pt x="-3444" y="45796"/>
                    <a:pt x="4597" y="73638"/>
                  </a:cubicBezTo>
                  <a:close/>
                </a:path>
              </a:pathLst>
            </a:custGeom>
            <a:solidFill>
              <a:srgbClr val="F1EEE9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0EE18858-F800-4247-9FF4-15B62DB048B0}"/>
                </a:ext>
              </a:extLst>
            </p:cNvPr>
            <p:cNvSpPr/>
            <p:nvPr/>
          </p:nvSpPr>
          <p:spPr>
            <a:xfrm>
              <a:off x="981270" y="3537568"/>
              <a:ext cx="108739" cy="91037"/>
            </a:xfrm>
            <a:custGeom>
              <a:avLst/>
              <a:gdLst>
                <a:gd name="connsiteX0" fmla="*/ 33072 w 108739"/>
                <a:gd name="connsiteY0" fmla="*/ 79440 h 91037"/>
                <a:gd name="connsiteX1" fmla="*/ 101982 w 108739"/>
                <a:gd name="connsiteY1" fmla="*/ 75521 h 91037"/>
                <a:gd name="connsiteX2" fmla="*/ 102513 w 108739"/>
                <a:gd name="connsiteY2" fmla="*/ 32480 h 91037"/>
                <a:gd name="connsiteX3" fmla="*/ 930 w 108739"/>
                <a:gd name="connsiteY3" fmla="*/ 17864 h 91037"/>
                <a:gd name="connsiteX4" fmla="*/ 33072 w 108739"/>
                <a:gd name="connsiteY4" fmla="*/ 79440 h 9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39" h="91037">
                  <a:moveTo>
                    <a:pt x="33072" y="79440"/>
                  </a:moveTo>
                  <a:cubicBezTo>
                    <a:pt x="53530" y="96788"/>
                    <a:pt x="84786" y="96130"/>
                    <a:pt x="101982" y="75521"/>
                  </a:cubicBezTo>
                  <a:cubicBezTo>
                    <a:pt x="110706" y="65077"/>
                    <a:pt x="114651" y="50763"/>
                    <a:pt x="102513" y="32480"/>
                  </a:cubicBezTo>
                  <a:cubicBezTo>
                    <a:pt x="73381" y="-11420"/>
                    <a:pt x="5305" y="-3834"/>
                    <a:pt x="930" y="17864"/>
                  </a:cubicBezTo>
                  <a:cubicBezTo>
                    <a:pt x="-2079" y="32784"/>
                    <a:pt x="10970" y="60702"/>
                    <a:pt x="33072" y="79440"/>
                  </a:cubicBezTo>
                  <a:close/>
                </a:path>
              </a:pathLst>
            </a:custGeom>
            <a:solidFill>
              <a:srgbClr val="F1EEE9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518E8B9E-7F09-4E68-99AF-E5BED7F087F8}"/>
                </a:ext>
              </a:extLst>
            </p:cNvPr>
            <p:cNvSpPr/>
            <p:nvPr/>
          </p:nvSpPr>
          <p:spPr>
            <a:xfrm>
              <a:off x="1109880" y="3268609"/>
              <a:ext cx="101153" cy="98624"/>
            </a:xfrm>
            <a:custGeom>
              <a:avLst/>
              <a:gdLst>
                <a:gd name="connsiteX0" fmla="*/ 81975 w 101152"/>
                <a:gd name="connsiteY0" fmla="*/ 21243 h 98623"/>
                <a:gd name="connsiteX1" fmla="*/ 13925 w 101152"/>
                <a:gd name="connsiteY1" fmla="*/ 9635 h 98623"/>
                <a:gd name="connsiteX2" fmla="*/ 3759 w 101152"/>
                <a:gd name="connsiteY2" fmla="*/ 51462 h 98623"/>
                <a:gd name="connsiteX3" fmla="*/ 99500 w 101152"/>
                <a:gd name="connsiteY3" fmla="*/ 88459 h 98623"/>
                <a:gd name="connsiteX4" fmla="*/ 81975 w 101152"/>
                <a:gd name="connsiteY4" fmla="*/ 21243 h 9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52" h="98623">
                  <a:moveTo>
                    <a:pt x="81975" y="21243"/>
                  </a:moveTo>
                  <a:cubicBezTo>
                    <a:pt x="65917" y="-252"/>
                    <a:pt x="35319" y="-6600"/>
                    <a:pt x="13925" y="9635"/>
                  </a:cubicBezTo>
                  <a:cubicBezTo>
                    <a:pt x="3076" y="17854"/>
                    <a:pt x="-3954" y="30903"/>
                    <a:pt x="3759" y="51462"/>
                  </a:cubicBezTo>
                  <a:cubicBezTo>
                    <a:pt x="22295" y="100774"/>
                    <a:pt x="90346" y="108639"/>
                    <a:pt x="99500" y="88459"/>
                  </a:cubicBezTo>
                  <a:cubicBezTo>
                    <a:pt x="105797" y="74601"/>
                    <a:pt x="99323" y="44483"/>
                    <a:pt x="81975" y="21243"/>
                  </a:cubicBezTo>
                  <a:close/>
                </a:path>
              </a:pathLst>
            </a:custGeom>
            <a:solidFill>
              <a:srgbClr val="E6DFD2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0CFF1867-0845-4B43-8A42-003D4C225E11}"/>
                </a:ext>
              </a:extLst>
            </p:cNvPr>
            <p:cNvSpPr/>
            <p:nvPr/>
          </p:nvSpPr>
          <p:spPr>
            <a:xfrm>
              <a:off x="705060" y="3885713"/>
              <a:ext cx="91037" cy="111268"/>
            </a:xfrm>
            <a:custGeom>
              <a:avLst/>
              <a:gdLst>
                <a:gd name="connsiteX0" fmla="*/ 79698 w 91037"/>
                <a:gd name="connsiteY0" fmla="*/ 76478 h 111267"/>
                <a:gd name="connsiteX1" fmla="*/ 72794 w 91037"/>
                <a:gd name="connsiteY1" fmla="*/ 7795 h 111267"/>
                <a:gd name="connsiteX2" fmla="*/ 29779 w 91037"/>
                <a:gd name="connsiteY2" fmla="*/ 9135 h 111267"/>
                <a:gd name="connsiteX3" fmla="*/ 19588 w 91037"/>
                <a:gd name="connsiteY3" fmla="*/ 111274 h 111267"/>
                <a:gd name="connsiteX4" fmla="*/ 79698 w 91037"/>
                <a:gd name="connsiteY4" fmla="*/ 76478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7" h="111267">
                  <a:moveTo>
                    <a:pt x="79698" y="76478"/>
                  </a:moveTo>
                  <a:cubicBezTo>
                    <a:pt x="96160" y="55286"/>
                    <a:pt x="94112" y="24081"/>
                    <a:pt x="72794" y="7795"/>
                  </a:cubicBezTo>
                  <a:cubicBezTo>
                    <a:pt x="61971" y="-474"/>
                    <a:pt x="47531" y="-3787"/>
                    <a:pt x="29779" y="9135"/>
                  </a:cubicBezTo>
                  <a:cubicBezTo>
                    <a:pt x="-12832" y="40139"/>
                    <a:pt x="-2286" y="107810"/>
                    <a:pt x="19588" y="111274"/>
                  </a:cubicBezTo>
                  <a:cubicBezTo>
                    <a:pt x="34609" y="113626"/>
                    <a:pt x="61920" y="99364"/>
                    <a:pt x="79698" y="76478"/>
                  </a:cubicBezTo>
                  <a:close/>
                </a:path>
              </a:pathLst>
            </a:custGeom>
            <a:solidFill>
              <a:srgbClr val="E6DFD2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9FD87273-7402-4B0D-905F-362C4F74B41B}"/>
                </a:ext>
              </a:extLst>
            </p:cNvPr>
            <p:cNvSpPr/>
            <p:nvPr/>
          </p:nvSpPr>
          <p:spPr>
            <a:xfrm>
              <a:off x="520269" y="4598350"/>
              <a:ext cx="78393" cy="103681"/>
            </a:xfrm>
            <a:custGeom>
              <a:avLst/>
              <a:gdLst>
                <a:gd name="connsiteX0" fmla="*/ 73399 w 78393"/>
                <a:gd name="connsiteY0" fmla="*/ 32293 h 103681"/>
                <a:gd name="connsiteX1" fmla="*/ 18776 w 78393"/>
                <a:gd name="connsiteY1" fmla="*/ 3389 h 103681"/>
                <a:gd name="connsiteX2" fmla="*/ 746 w 78393"/>
                <a:gd name="connsiteY2" fmla="*/ 39349 h 103681"/>
                <a:gd name="connsiteX3" fmla="*/ 72918 w 78393"/>
                <a:gd name="connsiteY3" fmla="*/ 99104 h 103681"/>
                <a:gd name="connsiteX4" fmla="*/ 73399 w 78393"/>
                <a:gd name="connsiteY4" fmla="*/ 32293 h 1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3681">
                  <a:moveTo>
                    <a:pt x="73399" y="32293"/>
                  </a:moveTo>
                  <a:cubicBezTo>
                    <a:pt x="64775" y="8118"/>
                    <a:pt x="40448" y="-5892"/>
                    <a:pt x="18776" y="3389"/>
                  </a:cubicBezTo>
                  <a:cubicBezTo>
                    <a:pt x="7776" y="8118"/>
                    <a:pt x="-1100" y="18284"/>
                    <a:pt x="746" y="39349"/>
                  </a:cubicBezTo>
                  <a:cubicBezTo>
                    <a:pt x="5171" y="89899"/>
                    <a:pt x="60653" y="115314"/>
                    <a:pt x="72918" y="99104"/>
                  </a:cubicBezTo>
                  <a:cubicBezTo>
                    <a:pt x="81339" y="88003"/>
                    <a:pt x="82730" y="58416"/>
                    <a:pt x="73399" y="32293"/>
                  </a:cubicBezTo>
                  <a:close/>
                </a:path>
              </a:pathLst>
            </a:custGeom>
            <a:solidFill>
              <a:srgbClr val="F1EEE9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0181E050-62D1-4C1E-B863-D801BB7AEF53}"/>
                </a:ext>
              </a:extLst>
            </p:cNvPr>
            <p:cNvSpPr/>
            <p:nvPr/>
          </p:nvSpPr>
          <p:spPr>
            <a:xfrm>
              <a:off x="952261" y="4699874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5 w 75864"/>
                <a:gd name="connsiteY1" fmla="*/ 1455 h 111267"/>
                <a:gd name="connsiteX2" fmla="*/ 11360 w 75864"/>
                <a:gd name="connsiteY2" fmla="*/ 19359 h 111267"/>
                <a:gd name="connsiteX3" fmla="*/ 33108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6" y="7069"/>
                    <a:pt x="47395" y="1455"/>
                  </a:cubicBezTo>
                  <a:cubicBezTo>
                    <a:pt x="35763" y="-1377"/>
                    <a:pt x="22537" y="1404"/>
                    <a:pt x="11360" y="19359"/>
                  </a:cubicBezTo>
                  <a:cubicBezTo>
                    <a:pt x="-15496" y="62399"/>
                    <a:pt x="13535" y="116086"/>
                    <a:pt x="33108" y="110523"/>
                  </a:cubicBezTo>
                  <a:cubicBezTo>
                    <a:pt x="46536" y="106679"/>
                    <a:pt x="65426" y="83869"/>
                    <a:pt x="73670" y="57392"/>
                  </a:cubicBezTo>
                  <a:close/>
                </a:path>
              </a:pathLst>
            </a:custGeom>
            <a:solidFill>
              <a:srgbClr val="E6DFD2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891AA7B4-70B8-4B72-9D2D-FF7563B235C7}"/>
                </a:ext>
              </a:extLst>
            </p:cNvPr>
            <p:cNvSpPr/>
            <p:nvPr/>
          </p:nvSpPr>
          <p:spPr>
            <a:xfrm>
              <a:off x="1061351" y="4083642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6 w 75864"/>
                <a:gd name="connsiteY1" fmla="*/ 1455 h 111267"/>
                <a:gd name="connsiteX2" fmla="*/ 11360 w 75864"/>
                <a:gd name="connsiteY2" fmla="*/ 19359 h 111267"/>
                <a:gd name="connsiteX3" fmla="*/ 33083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7" y="7069"/>
                    <a:pt x="47396" y="1455"/>
                  </a:cubicBezTo>
                  <a:cubicBezTo>
                    <a:pt x="35763" y="-1377"/>
                    <a:pt x="22538" y="1404"/>
                    <a:pt x="11360" y="19359"/>
                  </a:cubicBezTo>
                  <a:cubicBezTo>
                    <a:pt x="-15496" y="62399"/>
                    <a:pt x="13535" y="116086"/>
                    <a:pt x="33083" y="110523"/>
                  </a:cubicBezTo>
                  <a:cubicBezTo>
                    <a:pt x="46536" y="106653"/>
                    <a:pt x="65426" y="83844"/>
                    <a:pt x="73670" y="57392"/>
                  </a:cubicBezTo>
                  <a:close/>
                </a:path>
              </a:pathLst>
            </a:custGeom>
            <a:solidFill>
              <a:srgbClr val="E6DFD2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A599B065-845C-4A65-A01F-F18BD62DA6D3}"/>
                </a:ext>
              </a:extLst>
            </p:cNvPr>
            <p:cNvSpPr/>
            <p:nvPr/>
          </p:nvSpPr>
          <p:spPr>
            <a:xfrm>
              <a:off x="1349894" y="4659064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2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802"/>
                    <a:pt x="6569" y="45307"/>
                  </a:cubicBezTo>
                  <a:close/>
                </a:path>
              </a:pathLst>
            </a:custGeom>
            <a:solidFill>
              <a:srgbClr val="E6DFD2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22FA28CF-37A9-4E0E-BF96-B6BFAEB72200}"/>
                </a:ext>
              </a:extLst>
            </p:cNvPr>
            <p:cNvSpPr/>
            <p:nvPr/>
          </p:nvSpPr>
          <p:spPr>
            <a:xfrm>
              <a:off x="496099" y="3743813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3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777"/>
                    <a:pt x="6569" y="45307"/>
                  </a:cubicBezTo>
                  <a:close/>
                </a:path>
              </a:pathLst>
            </a:custGeom>
            <a:solidFill>
              <a:srgbClr val="F1EEE9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3F76AC4A-210F-44F4-B00C-90F8CE26266B}"/>
              </a:ext>
            </a:extLst>
          </p:cNvPr>
          <p:cNvGrpSpPr/>
          <p:nvPr/>
        </p:nvGrpSpPr>
        <p:grpSpPr>
          <a:xfrm>
            <a:off x="2514435" y="2135966"/>
            <a:ext cx="1091587" cy="1835336"/>
            <a:chOff x="2310470" y="2929938"/>
            <a:chExt cx="1091587" cy="1835336"/>
          </a:xfrm>
        </p:grpSpPr>
        <p:pic>
          <p:nvPicPr>
            <p:cNvPr id="30" name="그래픽 29">
              <a:extLst>
                <a:ext uri="{FF2B5EF4-FFF2-40B4-BE49-F238E27FC236}">
                  <a16:creationId xmlns:a16="http://schemas.microsoft.com/office/drawing/2014/main" id="{64907004-4042-41B3-8B5E-6B4043F5C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11842" y="2987959"/>
              <a:ext cx="497063" cy="814068"/>
            </a:xfrm>
            <a:prstGeom prst="rect">
              <a:avLst/>
            </a:prstGeom>
          </p:spPr>
        </p:pic>
        <p:pic>
          <p:nvPicPr>
            <p:cNvPr id="31" name="그래픽 30">
              <a:extLst>
                <a:ext uri="{FF2B5EF4-FFF2-40B4-BE49-F238E27FC236}">
                  <a16:creationId xmlns:a16="http://schemas.microsoft.com/office/drawing/2014/main" id="{0D65AF4A-A09C-4844-8615-1BC620CCD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810581" y="2929938"/>
              <a:ext cx="238387" cy="329685"/>
            </a:xfrm>
            <a:prstGeom prst="rect">
              <a:avLst/>
            </a:prstGeom>
          </p:spPr>
        </p:pic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2CB06FA8-A601-4D45-B40C-2360642FA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798143" y="3053729"/>
              <a:ext cx="517351" cy="859716"/>
            </a:xfrm>
            <a:prstGeom prst="rect">
              <a:avLst/>
            </a:prstGeom>
          </p:spPr>
        </p:pic>
        <p:pic>
          <p:nvPicPr>
            <p:cNvPr id="33" name="그래픽 32">
              <a:extLst>
                <a:ext uri="{FF2B5EF4-FFF2-40B4-BE49-F238E27FC236}">
                  <a16:creationId xmlns:a16="http://schemas.microsoft.com/office/drawing/2014/main" id="{A3B9A811-44AB-4A07-8EE9-07160BCF2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318480" y="3811515"/>
              <a:ext cx="377869" cy="486919"/>
            </a:xfrm>
            <a:prstGeom prst="rect">
              <a:avLst/>
            </a:prstGeom>
          </p:spPr>
        </p:pic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9F9779FD-909F-487F-9BD0-8CC9AA175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737632" y="3959890"/>
              <a:ext cx="365189" cy="459022"/>
            </a:xfrm>
            <a:prstGeom prst="rect">
              <a:avLst/>
            </a:prstGeom>
          </p:spPr>
        </p:pic>
        <p:pic>
          <p:nvPicPr>
            <p:cNvPr id="35" name="그래픽 34">
              <a:extLst>
                <a:ext uri="{FF2B5EF4-FFF2-40B4-BE49-F238E27FC236}">
                  <a16:creationId xmlns:a16="http://schemas.microsoft.com/office/drawing/2014/main" id="{14D0F61E-809C-4881-97EA-8704A2C94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602925" y="4184522"/>
              <a:ext cx="639081" cy="580752"/>
            </a:xfrm>
            <a:prstGeom prst="rect">
              <a:avLst/>
            </a:prstGeom>
          </p:spPr>
        </p:pic>
        <p:pic>
          <p:nvPicPr>
            <p:cNvPr id="36" name="그래픽 35">
              <a:extLst>
                <a:ext uri="{FF2B5EF4-FFF2-40B4-BE49-F238E27FC236}">
                  <a16:creationId xmlns:a16="http://schemas.microsoft.com/office/drawing/2014/main" id="{16F0E1BF-2355-452E-ABCA-EBCE3E935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74757" y="4306868"/>
              <a:ext cx="299252" cy="382941"/>
            </a:xfrm>
            <a:prstGeom prst="rect">
              <a:avLst/>
            </a:prstGeom>
          </p:spPr>
        </p:pic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5905F-8A23-46BB-B702-30AEDC70E2B4}"/>
                </a:ext>
              </a:extLst>
            </p:cNvPr>
            <p:cNvSpPr/>
            <p:nvPr/>
          </p:nvSpPr>
          <p:spPr>
            <a:xfrm>
              <a:off x="2784666" y="3707551"/>
              <a:ext cx="108739" cy="91037"/>
            </a:xfrm>
            <a:custGeom>
              <a:avLst/>
              <a:gdLst>
                <a:gd name="connsiteX0" fmla="*/ 33072 w 108739"/>
                <a:gd name="connsiteY0" fmla="*/ 79440 h 91037"/>
                <a:gd name="connsiteX1" fmla="*/ 101982 w 108739"/>
                <a:gd name="connsiteY1" fmla="*/ 75521 h 91037"/>
                <a:gd name="connsiteX2" fmla="*/ 102513 w 108739"/>
                <a:gd name="connsiteY2" fmla="*/ 32480 h 91037"/>
                <a:gd name="connsiteX3" fmla="*/ 930 w 108739"/>
                <a:gd name="connsiteY3" fmla="*/ 17864 h 91037"/>
                <a:gd name="connsiteX4" fmla="*/ 33072 w 108739"/>
                <a:gd name="connsiteY4" fmla="*/ 79440 h 9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39" h="91037">
                  <a:moveTo>
                    <a:pt x="33072" y="79440"/>
                  </a:moveTo>
                  <a:cubicBezTo>
                    <a:pt x="53530" y="96788"/>
                    <a:pt x="84786" y="96130"/>
                    <a:pt x="101982" y="75521"/>
                  </a:cubicBezTo>
                  <a:cubicBezTo>
                    <a:pt x="110706" y="65077"/>
                    <a:pt x="114651" y="50763"/>
                    <a:pt x="102513" y="32480"/>
                  </a:cubicBezTo>
                  <a:cubicBezTo>
                    <a:pt x="73381" y="-11420"/>
                    <a:pt x="5305" y="-3834"/>
                    <a:pt x="930" y="17864"/>
                  </a:cubicBezTo>
                  <a:cubicBezTo>
                    <a:pt x="-2079" y="32784"/>
                    <a:pt x="10970" y="60702"/>
                    <a:pt x="33072" y="79440"/>
                  </a:cubicBezTo>
                  <a:close/>
                </a:path>
              </a:pathLst>
            </a:custGeom>
            <a:solidFill>
              <a:srgbClr val="F5D878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F95AFF52-3191-4FEE-B7DB-3DDE5CF0D1B6}"/>
                </a:ext>
              </a:extLst>
            </p:cNvPr>
            <p:cNvSpPr/>
            <p:nvPr/>
          </p:nvSpPr>
          <p:spPr>
            <a:xfrm>
              <a:off x="2829501" y="3310007"/>
              <a:ext cx="101153" cy="98624"/>
            </a:xfrm>
            <a:custGeom>
              <a:avLst/>
              <a:gdLst>
                <a:gd name="connsiteX0" fmla="*/ 81975 w 101152"/>
                <a:gd name="connsiteY0" fmla="*/ 21243 h 98623"/>
                <a:gd name="connsiteX1" fmla="*/ 13925 w 101152"/>
                <a:gd name="connsiteY1" fmla="*/ 9635 h 98623"/>
                <a:gd name="connsiteX2" fmla="*/ 3759 w 101152"/>
                <a:gd name="connsiteY2" fmla="*/ 51462 h 98623"/>
                <a:gd name="connsiteX3" fmla="*/ 99500 w 101152"/>
                <a:gd name="connsiteY3" fmla="*/ 88459 h 98623"/>
                <a:gd name="connsiteX4" fmla="*/ 81975 w 101152"/>
                <a:gd name="connsiteY4" fmla="*/ 21243 h 9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52" h="98623">
                  <a:moveTo>
                    <a:pt x="81975" y="21243"/>
                  </a:moveTo>
                  <a:cubicBezTo>
                    <a:pt x="65917" y="-252"/>
                    <a:pt x="35319" y="-6600"/>
                    <a:pt x="13925" y="9635"/>
                  </a:cubicBezTo>
                  <a:cubicBezTo>
                    <a:pt x="3076" y="17854"/>
                    <a:pt x="-3954" y="30903"/>
                    <a:pt x="3759" y="51462"/>
                  </a:cubicBezTo>
                  <a:cubicBezTo>
                    <a:pt x="22295" y="100774"/>
                    <a:pt x="90346" y="108639"/>
                    <a:pt x="99500" y="88459"/>
                  </a:cubicBezTo>
                  <a:cubicBezTo>
                    <a:pt x="105797" y="74601"/>
                    <a:pt x="99323" y="44483"/>
                    <a:pt x="81975" y="21243"/>
                  </a:cubicBezTo>
                  <a:close/>
                </a:path>
              </a:pathLst>
            </a:custGeom>
            <a:solidFill>
              <a:srgbClr val="F5D878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B058276D-C49D-4A3F-A694-907012BBC485}"/>
                </a:ext>
              </a:extLst>
            </p:cNvPr>
            <p:cNvSpPr/>
            <p:nvPr/>
          </p:nvSpPr>
          <p:spPr>
            <a:xfrm>
              <a:off x="2324174" y="3768308"/>
              <a:ext cx="91037" cy="111268"/>
            </a:xfrm>
            <a:custGeom>
              <a:avLst/>
              <a:gdLst>
                <a:gd name="connsiteX0" fmla="*/ 79698 w 91037"/>
                <a:gd name="connsiteY0" fmla="*/ 76478 h 111267"/>
                <a:gd name="connsiteX1" fmla="*/ 72794 w 91037"/>
                <a:gd name="connsiteY1" fmla="*/ 7795 h 111267"/>
                <a:gd name="connsiteX2" fmla="*/ 29779 w 91037"/>
                <a:gd name="connsiteY2" fmla="*/ 9135 h 111267"/>
                <a:gd name="connsiteX3" fmla="*/ 19588 w 91037"/>
                <a:gd name="connsiteY3" fmla="*/ 111274 h 111267"/>
                <a:gd name="connsiteX4" fmla="*/ 79698 w 91037"/>
                <a:gd name="connsiteY4" fmla="*/ 76478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7" h="111267">
                  <a:moveTo>
                    <a:pt x="79698" y="76478"/>
                  </a:moveTo>
                  <a:cubicBezTo>
                    <a:pt x="96160" y="55286"/>
                    <a:pt x="94112" y="24081"/>
                    <a:pt x="72794" y="7795"/>
                  </a:cubicBezTo>
                  <a:cubicBezTo>
                    <a:pt x="61971" y="-474"/>
                    <a:pt x="47531" y="-3787"/>
                    <a:pt x="29779" y="9135"/>
                  </a:cubicBezTo>
                  <a:cubicBezTo>
                    <a:pt x="-12832" y="40139"/>
                    <a:pt x="-2286" y="107810"/>
                    <a:pt x="19588" y="111274"/>
                  </a:cubicBezTo>
                  <a:cubicBezTo>
                    <a:pt x="34609" y="113626"/>
                    <a:pt x="61920" y="99364"/>
                    <a:pt x="79698" y="76478"/>
                  </a:cubicBezTo>
                  <a:close/>
                </a:path>
              </a:pathLst>
            </a:custGeom>
            <a:solidFill>
              <a:srgbClr val="F5D878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904857DB-C361-4976-818F-15FBAAA1F27C}"/>
                </a:ext>
              </a:extLst>
            </p:cNvPr>
            <p:cNvSpPr/>
            <p:nvPr/>
          </p:nvSpPr>
          <p:spPr>
            <a:xfrm>
              <a:off x="2310470" y="4352793"/>
              <a:ext cx="78393" cy="103681"/>
            </a:xfrm>
            <a:custGeom>
              <a:avLst/>
              <a:gdLst>
                <a:gd name="connsiteX0" fmla="*/ 73399 w 78393"/>
                <a:gd name="connsiteY0" fmla="*/ 32293 h 103681"/>
                <a:gd name="connsiteX1" fmla="*/ 18776 w 78393"/>
                <a:gd name="connsiteY1" fmla="*/ 3389 h 103681"/>
                <a:gd name="connsiteX2" fmla="*/ 746 w 78393"/>
                <a:gd name="connsiteY2" fmla="*/ 39349 h 103681"/>
                <a:gd name="connsiteX3" fmla="*/ 72918 w 78393"/>
                <a:gd name="connsiteY3" fmla="*/ 99104 h 103681"/>
                <a:gd name="connsiteX4" fmla="*/ 73399 w 78393"/>
                <a:gd name="connsiteY4" fmla="*/ 32293 h 1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3681">
                  <a:moveTo>
                    <a:pt x="73399" y="32293"/>
                  </a:moveTo>
                  <a:cubicBezTo>
                    <a:pt x="64775" y="8118"/>
                    <a:pt x="40448" y="-5892"/>
                    <a:pt x="18776" y="3389"/>
                  </a:cubicBezTo>
                  <a:cubicBezTo>
                    <a:pt x="7776" y="8118"/>
                    <a:pt x="-1100" y="18284"/>
                    <a:pt x="746" y="39349"/>
                  </a:cubicBezTo>
                  <a:cubicBezTo>
                    <a:pt x="5171" y="89899"/>
                    <a:pt x="60653" y="115314"/>
                    <a:pt x="72918" y="99104"/>
                  </a:cubicBezTo>
                  <a:cubicBezTo>
                    <a:pt x="81339" y="88003"/>
                    <a:pt x="82730" y="58416"/>
                    <a:pt x="73399" y="32293"/>
                  </a:cubicBezTo>
                  <a:close/>
                </a:path>
              </a:pathLst>
            </a:custGeom>
            <a:solidFill>
              <a:srgbClr val="F5D878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48669789-64DC-4F07-9E75-CAE05D1BB2C9}"/>
                </a:ext>
              </a:extLst>
            </p:cNvPr>
            <p:cNvSpPr/>
            <p:nvPr/>
          </p:nvSpPr>
          <p:spPr>
            <a:xfrm>
              <a:off x="2783414" y="3882877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5 w 75864"/>
                <a:gd name="connsiteY1" fmla="*/ 1455 h 111267"/>
                <a:gd name="connsiteX2" fmla="*/ 11360 w 75864"/>
                <a:gd name="connsiteY2" fmla="*/ 19359 h 111267"/>
                <a:gd name="connsiteX3" fmla="*/ 33108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6" y="7069"/>
                    <a:pt x="47395" y="1455"/>
                  </a:cubicBezTo>
                  <a:cubicBezTo>
                    <a:pt x="35763" y="-1377"/>
                    <a:pt x="22537" y="1404"/>
                    <a:pt x="11360" y="19359"/>
                  </a:cubicBezTo>
                  <a:cubicBezTo>
                    <a:pt x="-15496" y="62399"/>
                    <a:pt x="13535" y="116086"/>
                    <a:pt x="33108" y="110523"/>
                  </a:cubicBezTo>
                  <a:cubicBezTo>
                    <a:pt x="46536" y="106679"/>
                    <a:pt x="65426" y="83869"/>
                    <a:pt x="73670" y="57392"/>
                  </a:cubicBezTo>
                  <a:close/>
                </a:path>
              </a:pathLst>
            </a:custGeom>
            <a:solidFill>
              <a:srgbClr val="F5D878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59B2BF76-D262-439C-BDCF-EBD3B980E6F8}"/>
                </a:ext>
              </a:extLst>
            </p:cNvPr>
            <p:cNvSpPr/>
            <p:nvPr/>
          </p:nvSpPr>
          <p:spPr>
            <a:xfrm>
              <a:off x="3174882" y="3823634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6 w 75864"/>
                <a:gd name="connsiteY1" fmla="*/ 1455 h 111267"/>
                <a:gd name="connsiteX2" fmla="*/ 11360 w 75864"/>
                <a:gd name="connsiteY2" fmla="*/ 19359 h 111267"/>
                <a:gd name="connsiteX3" fmla="*/ 33083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7" y="7069"/>
                    <a:pt x="47396" y="1455"/>
                  </a:cubicBezTo>
                  <a:cubicBezTo>
                    <a:pt x="35763" y="-1377"/>
                    <a:pt x="22538" y="1404"/>
                    <a:pt x="11360" y="19359"/>
                  </a:cubicBezTo>
                  <a:cubicBezTo>
                    <a:pt x="-15496" y="62399"/>
                    <a:pt x="13535" y="116086"/>
                    <a:pt x="33083" y="110523"/>
                  </a:cubicBezTo>
                  <a:cubicBezTo>
                    <a:pt x="46536" y="106653"/>
                    <a:pt x="65426" y="83844"/>
                    <a:pt x="73670" y="57392"/>
                  </a:cubicBezTo>
                  <a:close/>
                </a:path>
              </a:pathLst>
            </a:custGeom>
            <a:solidFill>
              <a:srgbClr val="F5D878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5E4571F8-C993-4C36-9982-76848CE58547}"/>
                </a:ext>
              </a:extLst>
            </p:cNvPr>
            <p:cNvSpPr/>
            <p:nvPr/>
          </p:nvSpPr>
          <p:spPr>
            <a:xfrm>
              <a:off x="3196130" y="4641695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2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802"/>
                    <a:pt x="6569" y="45307"/>
                  </a:cubicBezTo>
                  <a:close/>
                </a:path>
              </a:pathLst>
            </a:custGeom>
            <a:solidFill>
              <a:srgbClr val="F5D878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E14A14C4-59E7-49EB-AC9F-CC365D7B9BB8}"/>
                </a:ext>
              </a:extLst>
            </p:cNvPr>
            <p:cNvSpPr/>
            <p:nvPr/>
          </p:nvSpPr>
          <p:spPr>
            <a:xfrm>
              <a:off x="3323664" y="3437882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3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777"/>
                    <a:pt x="6569" y="45307"/>
                  </a:cubicBezTo>
                  <a:close/>
                </a:path>
              </a:pathLst>
            </a:custGeom>
            <a:solidFill>
              <a:srgbClr val="F5D878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BB123629-5410-4C32-82E9-7219B69974C1}"/>
              </a:ext>
            </a:extLst>
          </p:cNvPr>
          <p:cNvGrpSpPr/>
          <p:nvPr/>
        </p:nvGrpSpPr>
        <p:grpSpPr>
          <a:xfrm>
            <a:off x="4521997" y="2031534"/>
            <a:ext cx="1124158" cy="2044200"/>
            <a:chOff x="4366587" y="2734318"/>
            <a:chExt cx="1124158" cy="2044200"/>
          </a:xfrm>
        </p:grpSpPr>
        <p:pic>
          <p:nvPicPr>
            <p:cNvPr id="37" name="그래픽 36">
              <a:extLst>
                <a:ext uri="{FF2B5EF4-FFF2-40B4-BE49-F238E27FC236}">
                  <a16:creationId xmlns:a16="http://schemas.microsoft.com/office/drawing/2014/main" id="{4B15B41E-9A04-42C0-AEFB-49E4C20DF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828022" y="2734318"/>
              <a:ext cx="451414" cy="491991"/>
            </a:xfrm>
            <a:prstGeom prst="rect">
              <a:avLst/>
            </a:prstGeom>
          </p:spPr>
        </p:pic>
        <p:pic>
          <p:nvPicPr>
            <p:cNvPr id="38" name="그래픽 37">
              <a:extLst>
                <a:ext uri="{FF2B5EF4-FFF2-40B4-BE49-F238E27FC236}">
                  <a16:creationId xmlns:a16="http://schemas.microsoft.com/office/drawing/2014/main" id="{13FD3BE6-5509-4890-9A3D-EB27ABEF3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5014025" y="3470704"/>
              <a:ext cx="390550" cy="420982"/>
            </a:xfrm>
            <a:prstGeom prst="rect">
              <a:avLst/>
            </a:prstGeom>
          </p:spPr>
        </p:pic>
        <p:pic>
          <p:nvPicPr>
            <p:cNvPr id="39" name="그래픽 38">
              <a:extLst>
                <a:ext uri="{FF2B5EF4-FFF2-40B4-BE49-F238E27FC236}">
                  <a16:creationId xmlns:a16="http://schemas.microsoft.com/office/drawing/2014/main" id="{93FC014B-D6FA-4DCA-9838-71DBC8761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4366587" y="2806514"/>
              <a:ext cx="550320" cy="935797"/>
            </a:xfrm>
            <a:prstGeom prst="rect">
              <a:avLst/>
            </a:prstGeom>
          </p:spPr>
        </p:pic>
        <p:pic>
          <p:nvPicPr>
            <p:cNvPr id="40" name="그래픽 39">
              <a:extLst>
                <a:ext uri="{FF2B5EF4-FFF2-40B4-BE49-F238E27FC236}">
                  <a16:creationId xmlns:a16="http://schemas.microsoft.com/office/drawing/2014/main" id="{799A70A2-E3A9-411E-A040-B11D3E682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4501076" y="3592699"/>
              <a:ext cx="418446" cy="649225"/>
            </a:xfrm>
            <a:prstGeom prst="rect">
              <a:avLst/>
            </a:prstGeom>
          </p:spPr>
        </p:pic>
        <p:pic>
          <p:nvPicPr>
            <p:cNvPr id="41" name="그래픽 40">
              <a:extLst>
                <a:ext uri="{FF2B5EF4-FFF2-40B4-BE49-F238E27FC236}">
                  <a16:creationId xmlns:a16="http://schemas.microsoft.com/office/drawing/2014/main" id="{5E625937-B99F-46F3-A5A1-D67155190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4482276" y="4241924"/>
              <a:ext cx="273892" cy="479311"/>
            </a:xfrm>
            <a:prstGeom prst="rect">
              <a:avLst/>
            </a:prstGeom>
          </p:spPr>
        </p:pic>
        <p:pic>
          <p:nvPicPr>
            <p:cNvPr id="42" name="그래픽 41">
              <a:extLst>
                <a:ext uri="{FF2B5EF4-FFF2-40B4-BE49-F238E27FC236}">
                  <a16:creationId xmlns:a16="http://schemas.microsoft.com/office/drawing/2014/main" id="{DF21F4FC-F178-4870-A471-18BFA23AA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4788263" y="3966987"/>
              <a:ext cx="702482" cy="811531"/>
            </a:xfrm>
            <a:prstGeom prst="rect">
              <a:avLst/>
            </a:prstGeom>
          </p:spPr>
        </p:pic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5B1CA79-78D2-41FB-83B0-04E7B19F051D}"/>
                </a:ext>
              </a:extLst>
            </p:cNvPr>
            <p:cNvSpPr/>
            <p:nvPr/>
          </p:nvSpPr>
          <p:spPr>
            <a:xfrm>
              <a:off x="4962123" y="3342246"/>
              <a:ext cx="88509" cy="108739"/>
            </a:xfrm>
            <a:custGeom>
              <a:avLst/>
              <a:gdLst>
                <a:gd name="connsiteX0" fmla="*/ 4597 w 88508"/>
                <a:gd name="connsiteY0" fmla="*/ 73638 h 108739"/>
                <a:gd name="connsiteX1" fmla="*/ 64202 w 88508"/>
                <a:gd name="connsiteY1" fmla="*/ 108460 h 108739"/>
                <a:gd name="connsiteX2" fmla="*/ 88428 w 88508"/>
                <a:gd name="connsiteY2" fmla="*/ 72880 h 108739"/>
                <a:gd name="connsiteX3" fmla="*/ 11855 w 88508"/>
                <a:gd name="connsiteY3" fmla="*/ 4551 h 108739"/>
                <a:gd name="connsiteX4" fmla="*/ 4597 w 88508"/>
                <a:gd name="connsiteY4" fmla="*/ 73638 h 10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08" h="108739">
                  <a:moveTo>
                    <a:pt x="4597" y="73638"/>
                  </a:moveTo>
                  <a:cubicBezTo>
                    <a:pt x="12057" y="99407"/>
                    <a:pt x="38458" y="116122"/>
                    <a:pt x="64202" y="108460"/>
                  </a:cubicBezTo>
                  <a:cubicBezTo>
                    <a:pt x="77250" y="104566"/>
                    <a:pt x="88428" y="94830"/>
                    <a:pt x="88428" y="72880"/>
                  </a:cubicBezTo>
                  <a:cubicBezTo>
                    <a:pt x="88428" y="20205"/>
                    <a:pt x="27509" y="-11127"/>
                    <a:pt x="11855" y="4551"/>
                  </a:cubicBezTo>
                  <a:cubicBezTo>
                    <a:pt x="1082" y="15324"/>
                    <a:pt x="-3444" y="45796"/>
                    <a:pt x="4597" y="73638"/>
                  </a:cubicBezTo>
                  <a:close/>
                </a:path>
              </a:pathLst>
            </a:custGeom>
            <a:solidFill>
              <a:srgbClr val="F2A65A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5FAA9C2-1821-4063-AA97-20CA49B292D2}"/>
                </a:ext>
              </a:extLst>
            </p:cNvPr>
            <p:cNvSpPr/>
            <p:nvPr/>
          </p:nvSpPr>
          <p:spPr>
            <a:xfrm>
              <a:off x="5215969" y="3234695"/>
              <a:ext cx="108739" cy="91037"/>
            </a:xfrm>
            <a:custGeom>
              <a:avLst/>
              <a:gdLst>
                <a:gd name="connsiteX0" fmla="*/ 33072 w 108739"/>
                <a:gd name="connsiteY0" fmla="*/ 79440 h 91037"/>
                <a:gd name="connsiteX1" fmla="*/ 101982 w 108739"/>
                <a:gd name="connsiteY1" fmla="*/ 75521 h 91037"/>
                <a:gd name="connsiteX2" fmla="*/ 102513 w 108739"/>
                <a:gd name="connsiteY2" fmla="*/ 32480 h 91037"/>
                <a:gd name="connsiteX3" fmla="*/ 930 w 108739"/>
                <a:gd name="connsiteY3" fmla="*/ 17864 h 91037"/>
                <a:gd name="connsiteX4" fmla="*/ 33072 w 108739"/>
                <a:gd name="connsiteY4" fmla="*/ 79440 h 9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39" h="91037">
                  <a:moveTo>
                    <a:pt x="33072" y="79440"/>
                  </a:moveTo>
                  <a:cubicBezTo>
                    <a:pt x="53530" y="96788"/>
                    <a:pt x="84786" y="96130"/>
                    <a:pt x="101982" y="75521"/>
                  </a:cubicBezTo>
                  <a:cubicBezTo>
                    <a:pt x="110706" y="65077"/>
                    <a:pt x="114651" y="50763"/>
                    <a:pt x="102513" y="32480"/>
                  </a:cubicBezTo>
                  <a:cubicBezTo>
                    <a:pt x="73381" y="-11420"/>
                    <a:pt x="5305" y="-3834"/>
                    <a:pt x="930" y="17864"/>
                  </a:cubicBezTo>
                  <a:cubicBezTo>
                    <a:pt x="-2079" y="32784"/>
                    <a:pt x="10970" y="60702"/>
                    <a:pt x="33072" y="79440"/>
                  </a:cubicBezTo>
                  <a:close/>
                </a:path>
              </a:pathLst>
            </a:custGeom>
            <a:solidFill>
              <a:srgbClr val="F2A65A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195C935-DAB2-400E-BB94-8B8153E2D46A}"/>
                </a:ext>
              </a:extLst>
            </p:cNvPr>
            <p:cNvSpPr/>
            <p:nvPr/>
          </p:nvSpPr>
          <p:spPr>
            <a:xfrm>
              <a:off x="4652417" y="2887641"/>
              <a:ext cx="101153" cy="98624"/>
            </a:xfrm>
            <a:custGeom>
              <a:avLst/>
              <a:gdLst>
                <a:gd name="connsiteX0" fmla="*/ 81975 w 101152"/>
                <a:gd name="connsiteY0" fmla="*/ 21243 h 98623"/>
                <a:gd name="connsiteX1" fmla="*/ 13925 w 101152"/>
                <a:gd name="connsiteY1" fmla="*/ 9635 h 98623"/>
                <a:gd name="connsiteX2" fmla="*/ 3759 w 101152"/>
                <a:gd name="connsiteY2" fmla="*/ 51462 h 98623"/>
                <a:gd name="connsiteX3" fmla="*/ 99500 w 101152"/>
                <a:gd name="connsiteY3" fmla="*/ 88459 h 98623"/>
                <a:gd name="connsiteX4" fmla="*/ 81975 w 101152"/>
                <a:gd name="connsiteY4" fmla="*/ 21243 h 9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52" h="98623">
                  <a:moveTo>
                    <a:pt x="81975" y="21243"/>
                  </a:moveTo>
                  <a:cubicBezTo>
                    <a:pt x="65917" y="-252"/>
                    <a:pt x="35319" y="-6600"/>
                    <a:pt x="13925" y="9635"/>
                  </a:cubicBezTo>
                  <a:cubicBezTo>
                    <a:pt x="3076" y="17854"/>
                    <a:pt x="-3954" y="30903"/>
                    <a:pt x="3759" y="51462"/>
                  </a:cubicBezTo>
                  <a:cubicBezTo>
                    <a:pt x="22295" y="100774"/>
                    <a:pt x="90346" y="108639"/>
                    <a:pt x="99500" y="88459"/>
                  </a:cubicBezTo>
                  <a:cubicBezTo>
                    <a:pt x="105797" y="74601"/>
                    <a:pt x="99323" y="44483"/>
                    <a:pt x="81975" y="21243"/>
                  </a:cubicBezTo>
                  <a:close/>
                </a:path>
              </a:pathLst>
            </a:custGeom>
            <a:solidFill>
              <a:srgbClr val="F2A65A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9E5EF1EF-4AC6-41E1-8A58-340C500D4A38}"/>
                </a:ext>
              </a:extLst>
            </p:cNvPr>
            <p:cNvSpPr/>
            <p:nvPr/>
          </p:nvSpPr>
          <p:spPr>
            <a:xfrm>
              <a:off x="4422377" y="4157340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5 w 75864"/>
                <a:gd name="connsiteY1" fmla="*/ 1455 h 111267"/>
                <a:gd name="connsiteX2" fmla="*/ 11360 w 75864"/>
                <a:gd name="connsiteY2" fmla="*/ 19359 h 111267"/>
                <a:gd name="connsiteX3" fmla="*/ 33108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6" y="7069"/>
                    <a:pt x="47395" y="1455"/>
                  </a:cubicBezTo>
                  <a:cubicBezTo>
                    <a:pt x="35763" y="-1377"/>
                    <a:pt x="22537" y="1404"/>
                    <a:pt x="11360" y="19359"/>
                  </a:cubicBezTo>
                  <a:cubicBezTo>
                    <a:pt x="-15496" y="62399"/>
                    <a:pt x="13535" y="116086"/>
                    <a:pt x="33108" y="110523"/>
                  </a:cubicBezTo>
                  <a:cubicBezTo>
                    <a:pt x="46536" y="106679"/>
                    <a:pt x="65426" y="83869"/>
                    <a:pt x="73670" y="57392"/>
                  </a:cubicBezTo>
                  <a:close/>
                </a:path>
              </a:pathLst>
            </a:custGeom>
            <a:solidFill>
              <a:srgbClr val="F2A65A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E24C1970-FE3F-4EBE-A395-36406CC639F0}"/>
                </a:ext>
              </a:extLst>
            </p:cNvPr>
            <p:cNvSpPr/>
            <p:nvPr/>
          </p:nvSpPr>
          <p:spPr>
            <a:xfrm>
              <a:off x="4979823" y="3878922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6 w 75864"/>
                <a:gd name="connsiteY1" fmla="*/ 1455 h 111267"/>
                <a:gd name="connsiteX2" fmla="*/ 11360 w 75864"/>
                <a:gd name="connsiteY2" fmla="*/ 19359 h 111267"/>
                <a:gd name="connsiteX3" fmla="*/ 33083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7" y="7069"/>
                    <a:pt x="47396" y="1455"/>
                  </a:cubicBezTo>
                  <a:cubicBezTo>
                    <a:pt x="35763" y="-1377"/>
                    <a:pt x="22538" y="1404"/>
                    <a:pt x="11360" y="19359"/>
                  </a:cubicBezTo>
                  <a:cubicBezTo>
                    <a:pt x="-15496" y="62399"/>
                    <a:pt x="13535" y="116086"/>
                    <a:pt x="33083" y="110523"/>
                  </a:cubicBezTo>
                  <a:cubicBezTo>
                    <a:pt x="46536" y="106653"/>
                    <a:pt x="65426" y="83844"/>
                    <a:pt x="73670" y="57392"/>
                  </a:cubicBezTo>
                  <a:close/>
                </a:path>
              </a:pathLst>
            </a:custGeom>
            <a:solidFill>
              <a:srgbClr val="F2A65A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B6844BBB-C02C-4767-B349-995E4ED4D801}"/>
                </a:ext>
              </a:extLst>
            </p:cNvPr>
            <p:cNvSpPr/>
            <p:nvPr/>
          </p:nvSpPr>
          <p:spPr>
            <a:xfrm>
              <a:off x="5334495" y="4067387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2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802"/>
                    <a:pt x="6569" y="45307"/>
                  </a:cubicBezTo>
                  <a:close/>
                </a:path>
              </a:pathLst>
            </a:custGeom>
            <a:solidFill>
              <a:srgbClr val="F2A65A"/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3426135-1533-43B4-999F-BE208F8F3BA7}"/>
                </a:ext>
              </a:extLst>
            </p:cNvPr>
            <p:cNvSpPr/>
            <p:nvPr/>
          </p:nvSpPr>
          <p:spPr>
            <a:xfrm>
              <a:off x="4504260" y="3408631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3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777"/>
                    <a:pt x="6569" y="45307"/>
                  </a:cubicBezTo>
                  <a:close/>
                </a:path>
              </a:pathLst>
            </a:custGeom>
            <a:solidFill>
              <a:srgbClr val="F2A65A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0" name="그룹 149">
            <a:extLst>
              <a:ext uri="{FF2B5EF4-FFF2-40B4-BE49-F238E27FC236}">
                <a16:creationId xmlns:a16="http://schemas.microsoft.com/office/drawing/2014/main" id="{857E4CF5-A95C-4141-96DD-419C4ABC849F}"/>
              </a:ext>
            </a:extLst>
          </p:cNvPr>
          <p:cNvGrpSpPr/>
          <p:nvPr/>
        </p:nvGrpSpPr>
        <p:grpSpPr>
          <a:xfrm>
            <a:off x="6611109" y="2115300"/>
            <a:ext cx="993630" cy="1876668"/>
            <a:chOff x="6161559" y="2848477"/>
            <a:chExt cx="993630" cy="1876668"/>
          </a:xfrm>
        </p:grpSpPr>
        <p:pic>
          <p:nvPicPr>
            <p:cNvPr id="43" name="그래픽 42">
              <a:extLst>
                <a:ext uri="{FF2B5EF4-FFF2-40B4-BE49-F238E27FC236}">
                  <a16:creationId xmlns:a16="http://schemas.microsoft.com/office/drawing/2014/main" id="{97C47E92-A145-453F-9717-A6B8D16EC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6161559" y="2879192"/>
              <a:ext cx="433662" cy="456486"/>
            </a:xfrm>
            <a:prstGeom prst="rect">
              <a:avLst/>
            </a:prstGeom>
          </p:spPr>
        </p:pic>
        <p:pic>
          <p:nvPicPr>
            <p:cNvPr id="44" name="그래픽 43">
              <a:extLst>
                <a:ext uri="{FF2B5EF4-FFF2-40B4-BE49-F238E27FC236}">
                  <a16:creationId xmlns:a16="http://schemas.microsoft.com/office/drawing/2014/main" id="{F9006CD4-636A-406A-8900-7D8ED5C4E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6649163" y="2848477"/>
              <a:ext cx="228243" cy="278964"/>
            </a:xfrm>
            <a:prstGeom prst="rect">
              <a:avLst/>
            </a:prstGeom>
          </p:spPr>
        </p:pic>
        <p:pic>
          <p:nvPicPr>
            <p:cNvPr id="45" name="그래픽 44">
              <a:extLst>
                <a:ext uri="{FF2B5EF4-FFF2-40B4-BE49-F238E27FC236}">
                  <a16:creationId xmlns:a16="http://schemas.microsoft.com/office/drawing/2014/main" id="{1F8C0940-1F03-4D1B-9318-591048994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 rot="18670406">
              <a:off x="6483226" y="4222768"/>
              <a:ext cx="228243" cy="278964"/>
            </a:xfrm>
            <a:prstGeom prst="rect">
              <a:avLst/>
            </a:prstGeom>
          </p:spPr>
        </p:pic>
        <p:pic>
          <p:nvPicPr>
            <p:cNvPr id="46" name="그래픽 45">
              <a:extLst>
                <a:ext uri="{FF2B5EF4-FFF2-40B4-BE49-F238E27FC236}">
                  <a16:creationId xmlns:a16="http://schemas.microsoft.com/office/drawing/2014/main" id="{5A943C8B-C68F-45AA-B380-D605F2040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6702537" y="3100693"/>
              <a:ext cx="294180" cy="347437"/>
            </a:xfrm>
            <a:prstGeom prst="rect">
              <a:avLst/>
            </a:prstGeom>
          </p:spPr>
        </p:pic>
        <p:pic>
          <p:nvPicPr>
            <p:cNvPr id="47" name="그래픽 46">
              <a:extLst>
                <a:ext uri="{FF2B5EF4-FFF2-40B4-BE49-F238E27FC236}">
                  <a16:creationId xmlns:a16="http://schemas.microsoft.com/office/drawing/2014/main" id="{6DC05C1F-3955-4332-8009-85E4CE90A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6223926" y="3527911"/>
              <a:ext cx="834671" cy="460998"/>
            </a:xfrm>
            <a:prstGeom prst="rect">
              <a:avLst/>
            </a:prstGeom>
          </p:spPr>
        </p:pic>
        <p:pic>
          <p:nvPicPr>
            <p:cNvPr id="48" name="그래픽 47">
              <a:extLst>
                <a:ext uri="{FF2B5EF4-FFF2-40B4-BE49-F238E27FC236}">
                  <a16:creationId xmlns:a16="http://schemas.microsoft.com/office/drawing/2014/main" id="{7D3FEF70-299D-4D4A-BEC7-395FB9536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6726599" y="3983978"/>
              <a:ext cx="428590" cy="530031"/>
            </a:xfrm>
            <a:prstGeom prst="rect">
              <a:avLst/>
            </a:prstGeom>
          </p:spPr>
        </p:pic>
        <p:pic>
          <p:nvPicPr>
            <p:cNvPr id="49" name="그래픽 48">
              <a:extLst>
                <a:ext uri="{FF2B5EF4-FFF2-40B4-BE49-F238E27FC236}">
                  <a16:creationId xmlns:a16="http://schemas.microsoft.com/office/drawing/2014/main" id="{0B33DB60-D115-4181-ABF9-F7C2D591B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6225826" y="4042951"/>
              <a:ext cx="565536" cy="682194"/>
            </a:xfrm>
            <a:prstGeom prst="rect">
              <a:avLst/>
            </a:prstGeom>
          </p:spPr>
        </p:pic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AC250B2C-A4C3-42E4-BF4D-5DA391F75B7D}"/>
                </a:ext>
              </a:extLst>
            </p:cNvPr>
            <p:cNvSpPr/>
            <p:nvPr/>
          </p:nvSpPr>
          <p:spPr>
            <a:xfrm>
              <a:off x="6931349" y="2946314"/>
              <a:ext cx="88509" cy="108739"/>
            </a:xfrm>
            <a:custGeom>
              <a:avLst/>
              <a:gdLst>
                <a:gd name="connsiteX0" fmla="*/ 4597 w 88508"/>
                <a:gd name="connsiteY0" fmla="*/ 73638 h 108739"/>
                <a:gd name="connsiteX1" fmla="*/ 64202 w 88508"/>
                <a:gd name="connsiteY1" fmla="*/ 108460 h 108739"/>
                <a:gd name="connsiteX2" fmla="*/ 88428 w 88508"/>
                <a:gd name="connsiteY2" fmla="*/ 72880 h 108739"/>
                <a:gd name="connsiteX3" fmla="*/ 11855 w 88508"/>
                <a:gd name="connsiteY3" fmla="*/ 4551 h 108739"/>
                <a:gd name="connsiteX4" fmla="*/ 4597 w 88508"/>
                <a:gd name="connsiteY4" fmla="*/ 73638 h 10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08" h="108739">
                  <a:moveTo>
                    <a:pt x="4597" y="73638"/>
                  </a:moveTo>
                  <a:cubicBezTo>
                    <a:pt x="12057" y="99407"/>
                    <a:pt x="38458" y="116122"/>
                    <a:pt x="64202" y="108460"/>
                  </a:cubicBezTo>
                  <a:cubicBezTo>
                    <a:pt x="77250" y="104566"/>
                    <a:pt x="88428" y="94830"/>
                    <a:pt x="88428" y="72880"/>
                  </a:cubicBezTo>
                  <a:cubicBezTo>
                    <a:pt x="88428" y="20205"/>
                    <a:pt x="27509" y="-11127"/>
                    <a:pt x="11855" y="4551"/>
                  </a:cubicBezTo>
                  <a:cubicBezTo>
                    <a:pt x="1082" y="15324"/>
                    <a:pt x="-3444" y="45796"/>
                    <a:pt x="4597" y="73638"/>
                  </a:cubicBezTo>
                  <a:close/>
                </a:path>
              </a:pathLst>
            </a:custGeom>
            <a:solidFill>
              <a:srgbClr val="FF5B3B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82707F56-A702-4EA0-A662-3B48BB7493E4}"/>
                </a:ext>
              </a:extLst>
            </p:cNvPr>
            <p:cNvSpPr/>
            <p:nvPr/>
          </p:nvSpPr>
          <p:spPr>
            <a:xfrm>
              <a:off x="6849627" y="4590439"/>
              <a:ext cx="108739" cy="91037"/>
            </a:xfrm>
            <a:custGeom>
              <a:avLst/>
              <a:gdLst>
                <a:gd name="connsiteX0" fmla="*/ 33072 w 108739"/>
                <a:gd name="connsiteY0" fmla="*/ 79440 h 91037"/>
                <a:gd name="connsiteX1" fmla="*/ 101982 w 108739"/>
                <a:gd name="connsiteY1" fmla="*/ 75521 h 91037"/>
                <a:gd name="connsiteX2" fmla="*/ 102513 w 108739"/>
                <a:gd name="connsiteY2" fmla="*/ 32480 h 91037"/>
                <a:gd name="connsiteX3" fmla="*/ 930 w 108739"/>
                <a:gd name="connsiteY3" fmla="*/ 17864 h 91037"/>
                <a:gd name="connsiteX4" fmla="*/ 33072 w 108739"/>
                <a:gd name="connsiteY4" fmla="*/ 79440 h 9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39" h="91037">
                  <a:moveTo>
                    <a:pt x="33072" y="79440"/>
                  </a:moveTo>
                  <a:cubicBezTo>
                    <a:pt x="53530" y="96788"/>
                    <a:pt x="84786" y="96130"/>
                    <a:pt x="101982" y="75521"/>
                  </a:cubicBezTo>
                  <a:cubicBezTo>
                    <a:pt x="110706" y="65077"/>
                    <a:pt x="114651" y="50763"/>
                    <a:pt x="102513" y="32480"/>
                  </a:cubicBezTo>
                  <a:cubicBezTo>
                    <a:pt x="73381" y="-11420"/>
                    <a:pt x="5305" y="-3834"/>
                    <a:pt x="930" y="17864"/>
                  </a:cubicBezTo>
                  <a:cubicBezTo>
                    <a:pt x="-2079" y="32784"/>
                    <a:pt x="10970" y="60702"/>
                    <a:pt x="33072" y="79440"/>
                  </a:cubicBezTo>
                  <a:close/>
                </a:path>
              </a:pathLst>
            </a:custGeom>
            <a:solidFill>
              <a:srgbClr val="FF5B3B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2B090EDA-1CA5-4FE7-B1CB-2179C169D3C8}"/>
                </a:ext>
              </a:extLst>
            </p:cNvPr>
            <p:cNvSpPr/>
            <p:nvPr/>
          </p:nvSpPr>
          <p:spPr>
            <a:xfrm>
              <a:off x="7036513" y="3865303"/>
              <a:ext cx="101153" cy="98624"/>
            </a:xfrm>
            <a:custGeom>
              <a:avLst/>
              <a:gdLst>
                <a:gd name="connsiteX0" fmla="*/ 81975 w 101152"/>
                <a:gd name="connsiteY0" fmla="*/ 21243 h 98623"/>
                <a:gd name="connsiteX1" fmla="*/ 13925 w 101152"/>
                <a:gd name="connsiteY1" fmla="*/ 9635 h 98623"/>
                <a:gd name="connsiteX2" fmla="*/ 3759 w 101152"/>
                <a:gd name="connsiteY2" fmla="*/ 51462 h 98623"/>
                <a:gd name="connsiteX3" fmla="*/ 99500 w 101152"/>
                <a:gd name="connsiteY3" fmla="*/ 88459 h 98623"/>
                <a:gd name="connsiteX4" fmla="*/ 81975 w 101152"/>
                <a:gd name="connsiteY4" fmla="*/ 21243 h 9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52" h="98623">
                  <a:moveTo>
                    <a:pt x="81975" y="21243"/>
                  </a:moveTo>
                  <a:cubicBezTo>
                    <a:pt x="65917" y="-252"/>
                    <a:pt x="35319" y="-6600"/>
                    <a:pt x="13925" y="9635"/>
                  </a:cubicBezTo>
                  <a:cubicBezTo>
                    <a:pt x="3076" y="17854"/>
                    <a:pt x="-3954" y="30903"/>
                    <a:pt x="3759" y="51462"/>
                  </a:cubicBezTo>
                  <a:cubicBezTo>
                    <a:pt x="22295" y="100774"/>
                    <a:pt x="90346" y="108639"/>
                    <a:pt x="99500" y="88459"/>
                  </a:cubicBezTo>
                  <a:cubicBezTo>
                    <a:pt x="105797" y="74601"/>
                    <a:pt x="99323" y="44483"/>
                    <a:pt x="81975" y="21243"/>
                  </a:cubicBezTo>
                  <a:close/>
                </a:path>
              </a:pathLst>
            </a:custGeom>
            <a:solidFill>
              <a:srgbClr val="FF5B3B">
                <a:alpha val="8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18796BE3-57A9-46C3-A1B3-94B1753ADFB8}"/>
                </a:ext>
              </a:extLst>
            </p:cNvPr>
            <p:cNvSpPr/>
            <p:nvPr/>
          </p:nvSpPr>
          <p:spPr>
            <a:xfrm>
              <a:off x="6220674" y="3391911"/>
              <a:ext cx="78393" cy="103681"/>
            </a:xfrm>
            <a:custGeom>
              <a:avLst/>
              <a:gdLst>
                <a:gd name="connsiteX0" fmla="*/ 73399 w 78393"/>
                <a:gd name="connsiteY0" fmla="*/ 32293 h 103681"/>
                <a:gd name="connsiteX1" fmla="*/ 18776 w 78393"/>
                <a:gd name="connsiteY1" fmla="*/ 3389 h 103681"/>
                <a:gd name="connsiteX2" fmla="*/ 746 w 78393"/>
                <a:gd name="connsiteY2" fmla="*/ 39349 h 103681"/>
                <a:gd name="connsiteX3" fmla="*/ 72918 w 78393"/>
                <a:gd name="connsiteY3" fmla="*/ 99104 h 103681"/>
                <a:gd name="connsiteX4" fmla="*/ 73399 w 78393"/>
                <a:gd name="connsiteY4" fmla="*/ 32293 h 1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3681">
                  <a:moveTo>
                    <a:pt x="73399" y="32293"/>
                  </a:moveTo>
                  <a:cubicBezTo>
                    <a:pt x="64775" y="8118"/>
                    <a:pt x="40448" y="-5892"/>
                    <a:pt x="18776" y="3389"/>
                  </a:cubicBezTo>
                  <a:cubicBezTo>
                    <a:pt x="7776" y="8118"/>
                    <a:pt x="-1100" y="18284"/>
                    <a:pt x="746" y="39349"/>
                  </a:cubicBezTo>
                  <a:cubicBezTo>
                    <a:pt x="5171" y="89899"/>
                    <a:pt x="60653" y="115314"/>
                    <a:pt x="72918" y="99104"/>
                  </a:cubicBezTo>
                  <a:cubicBezTo>
                    <a:pt x="81339" y="88003"/>
                    <a:pt x="82730" y="58416"/>
                    <a:pt x="73399" y="32293"/>
                  </a:cubicBezTo>
                  <a:close/>
                </a:path>
              </a:pathLst>
            </a:custGeom>
            <a:solidFill>
              <a:srgbClr val="FF5B3B">
                <a:alpha val="8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9F41169A-0E8A-436B-80DC-D272EEF44B5D}"/>
                </a:ext>
              </a:extLst>
            </p:cNvPr>
            <p:cNvSpPr/>
            <p:nvPr/>
          </p:nvSpPr>
          <p:spPr>
            <a:xfrm>
              <a:off x="6221939" y="3865303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5 w 75864"/>
                <a:gd name="connsiteY1" fmla="*/ 1455 h 111267"/>
                <a:gd name="connsiteX2" fmla="*/ 11360 w 75864"/>
                <a:gd name="connsiteY2" fmla="*/ 19359 h 111267"/>
                <a:gd name="connsiteX3" fmla="*/ 33108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6" y="7069"/>
                    <a:pt x="47395" y="1455"/>
                  </a:cubicBezTo>
                  <a:cubicBezTo>
                    <a:pt x="35763" y="-1377"/>
                    <a:pt x="22537" y="1404"/>
                    <a:pt x="11360" y="19359"/>
                  </a:cubicBezTo>
                  <a:cubicBezTo>
                    <a:pt x="-15496" y="62399"/>
                    <a:pt x="13535" y="116086"/>
                    <a:pt x="33108" y="110523"/>
                  </a:cubicBezTo>
                  <a:cubicBezTo>
                    <a:pt x="46536" y="106679"/>
                    <a:pt x="65426" y="83869"/>
                    <a:pt x="73670" y="57392"/>
                  </a:cubicBezTo>
                  <a:close/>
                </a:path>
              </a:pathLst>
            </a:custGeom>
            <a:solidFill>
              <a:srgbClr val="FF5B3B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464D0DFD-A1DC-4A5D-A18B-965BDF17E542}"/>
                </a:ext>
              </a:extLst>
            </p:cNvPr>
            <p:cNvSpPr/>
            <p:nvPr/>
          </p:nvSpPr>
          <p:spPr>
            <a:xfrm>
              <a:off x="6641261" y="4029851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6 w 75864"/>
                <a:gd name="connsiteY1" fmla="*/ 1455 h 111267"/>
                <a:gd name="connsiteX2" fmla="*/ 11360 w 75864"/>
                <a:gd name="connsiteY2" fmla="*/ 19359 h 111267"/>
                <a:gd name="connsiteX3" fmla="*/ 33083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7" y="7069"/>
                    <a:pt x="47396" y="1455"/>
                  </a:cubicBezTo>
                  <a:cubicBezTo>
                    <a:pt x="35763" y="-1377"/>
                    <a:pt x="22538" y="1404"/>
                    <a:pt x="11360" y="19359"/>
                  </a:cubicBezTo>
                  <a:cubicBezTo>
                    <a:pt x="-15496" y="62399"/>
                    <a:pt x="13535" y="116086"/>
                    <a:pt x="33083" y="110523"/>
                  </a:cubicBezTo>
                  <a:cubicBezTo>
                    <a:pt x="46536" y="106653"/>
                    <a:pt x="65426" y="83844"/>
                    <a:pt x="73670" y="57392"/>
                  </a:cubicBezTo>
                  <a:close/>
                </a:path>
              </a:pathLst>
            </a:custGeom>
            <a:solidFill>
              <a:srgbClr val="FF5B3B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BA532E75-A521-4769-A8F1-A6B64218131D}"/>
                </a:ext>
              </a:extLst>
            </p:cNvPr>
            <p:cNvSpPr/>
            <p:nvPr/>
          </p:nvSpPr>
          <p:spPr>
            <a:xfrm>
              <a:off x="6429095" y="3390647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2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802"/>
                    <a:pt x="6569" y="45307"/>
                  </a:cubicBezTo>
                  <a:close/>
                </a:path>
              </a:pathLst>
            </a:custGeom>
            <a:solidFill>
              <a:srgbClr val="FF5B3B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F29DBA5A-84BC-456D-8695-608BA47681D2}"/>
              </a:ext>
            </a:extLst>
          </p:cNvPr>
          <p:cNvGrpSpPr/>
          <p:nvPr/>
        </p:nvGrpSpPr>
        <p:grpSpPr>
          <a:xfrm>
            <a:off x="8592130" y="2116644"/>
            <a:ext cx="1079285" cy="1873981"/>
            <a:chOff x="8330097" y="2694218"/>
            <a:chExt cx="1079285" cy="1873981"/>
          </a:xfrm>
        </p:grpSpPr>
        <p:pic>
          <p:nvPicPr>
            <p:cNvPr id="50" name="그래픽 49">
              <a:extLst>
                <a:ext uri="{FF2B5EF4-FFF2-40B4-BE49-F238E27FC236}">
                  <a16:creationId xmlns:a16="http://schemas.microsoft.com/office/drawing/2014/main" id="{1D4FADFA-82F3-4010-B002-D35A53EF3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/>
            </a:stretch>
          </p:blipFill>
          <p:spPr>
            <a:xfrm>
              <a:off x="8598130" y="2694218"/>
              <a:ext cx="616257" cy="925653"/>
            </a:xfrm>
            <a:prstGeom prst="rect">
              <a:avLst/>
            </a:prstGeom>
          </p:spPr>
        </p:pic>
        <p:pic>
          <p:nvPicPr>
            <p:cNvPr id="51" name="그래픽 50">
              <a:extLst>
                <a:ext uri="{FF2B5EF4-FFF2-40B4-BE49-F238E27FC236}">
                  <a16:creationId xmlns:a16="http://schemas.microsoft.com/office/drawing/2014/main" id="{D4BC55B3-2D1E-4F33-AA41-9A7CE4DCB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8330097" y="2964111"/>
              <a:ext cx="537640" cy="1098104"/>
            </a:xfrm>
            <a:prstGeom prst="rect">
              <a:avLst/>
            </a:prstGeom>
          </p:spPr>
        </p:pic>
        <p:pic>
          <p:nvPicPr>
            <p:cNvPr id="52" name="그래픽 51">
              <a:extLst>
                <a:ext uri="{FF2B5EF4-FFF2-40B4-BE49-F238E27FC236}">
                  <a16:creationId xmlns:a16="http://schemas.microsoft.com/office/drawing/2014/main" id="{4BD546D9-6102-4542-9DFD-A1E681118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/>
            </a:stretch>
          </p:blipFill>
          <p:spPr>
            <a:xfrm>
              <a:off x="8927517" y="3637809"/>
              <a:ext cx="400694" cy="692338"/>
            </a:xfrm>
            <a:prstGeom prst="rect">
              <a:avLst/>
            </a:prstGeom>
          </p:spPr>
        </p:pic>
        <p:pic>
          <p:nvPicPr>
            <p:cNvPr id="53" name="그래픽 52">
              <a:extLst>
                <a:ext uri="{FF2B5EF4-FFF2-40B4-BE49-F238E27FC236}">
                  <a16:creationId xmlns:a16="http://schemas.microsoft.com/office/drawing/2014/main" id="{3C047AF8-52F7-4FB1-B9E3-6CA3EE9D0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/>
            </a:stretch>
          </p:blipFill>
          <p:spPr>
            <a:xfrm>
              <a:off x="8461717" y="4088888"/>
              <a:ext cx="481847" cy="479311"/>
            </a:xfrm>
            <a:prstGeom prst="rect">
              <a:avLst/>
            </a:prstGeom>
          </p:spPr>
        </p:pic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0D8014D4-A85D-4818-8B99-DCBBA969D06C}"/>
                </a:ext>
              </a:extLst>
            </p:cNvPr>
            <p:cNvSpPr/>
            <p:nvPr/>
          </p:nvSpPr>
          <p:spPr>
            <a:xfrm>
              <a:off x="9320873" y="3450790"/>
              <a:ext cx="88509" cy="108739"/>
            </a:xfrm>
            <a:custGeom>
              <a:avLst/>
              <a:gdLst>
                <a:gd name="connsiteX0" fmla="*/ 4597 w 88508"/>
                <a:gd name="connsiteY0" fmla="*/ 73638 h 108739"/>
                <a:gd name="connsiteX1" fmla="*/ 64202 w 88508"/>
                <a:gd name="connsiteY1" fmla="*/ 108460 h 108739"/>
                <a:gd name="connsiteX2" fmla="*/ 88428 w 88508"/>
                <a:gd name="connsiteY2" fmla="*/ 72880 h 108739"/>
                <a:gd name="connsiteX3" fmla="*/ 11855 w 88508"/>
                <a:gd name="connsiteY3" fmla="*/ 4551 h 108739"/>
                <a:gd name="connsiteX4" fmla="*/ 4597 w 88508"/>
                <a:gd name="connsiteY4" fmla="*/ 73638 h 10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08" h="108739">
                  <a:moveTo>
                    <a:pt x="4597" y="73638"/>
                  </a:moveTo>
                  <a:cubicBezTo>
                    <a:pt x="12057" y="99407"/>
                    <a:pt x="38458" y="116122"/>
                    <a:pt x="64202" y="108460"/>
                  </a:cubicBezTo>
                  <a:cubicBezTo>
                    <a:pt x="77250" y="104566"/>
                    <a:pt x="88428" y="94830"/>
                    <a:pt x="88428" y="72880"/>
                  </a:cubicBezTo>
                  <a:cubicBezTo>
                    <a:pt x="88428" y="20205"/>
                    <a:pt x="27509" y="-11127"/>
                    <a:pt x="11855" y="4551"/>
                  </a:cubicBezTo>
                  <a:cubicBezTo>
                    <a:pt x="1082" y="15324"/>
                    <a:pt x="-3444" y="45796"/>
                    <a:pt x="4597" y="73638"/>
                  </a:cubicBezTo>
                  <a:close/>
                </a:path>
              </a:pathLst>
            </a:custGeom>
            <a:solidFill>
              <a:srgbClr val="D97293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B4A343E0-A2B6-4F00-8839-376CBF2767B9}"/>
                </a:ext>
              </a:extLst>
            </p:cNvPr>
            <p:cNvSpPr/>
            <p:nvPr/>
          </p:nvSpPr>
          <p:spPr>
            <a:xfrm>
              <a:off x="8818778" y="2738495"/>
              <a:ext cx="108739" cy="91037"/>
            </a:xfrm>
            <a:custGeom>
              <a:avLst/>
              <a:gdLst>
                <a:gd name="connsiteX0" fmla="*/ 33072 w 108739"/>
                <a:gd name="connsiteY0" fmla="*/ 79440 h 91037"/>
                <a:gd name="connsiteX1" fmla="*/ 101982 w 108739"/>
                <a:gd name="connsiteY1" fmla="*/ 75521 h 91037"/>
                <a:gd name="connsiteX2" fmla="*/ 102513 w 108739"/>
                <a:gd name="connsiteY2" fmla="*/ 32480 h 91037"/>
                <a:gd name="connsiteX3" fmla="*/ 930 w 108739"/>
                <a:gd name="connsiteY3" fmla="*/ 17864 h 91037"/>
                <a:gd name="connsiteX4" fmla="*/ 33072 w 108739"/>
                <a:gd name="connsiteY4" fmla="*/ 79440 h 9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39" h="91037">
                  <a:moveTo>
                    <a:pt x="33072" y="79440"/>
                  </a:moveTo>
                  <a:cubicBezTo>
                    <a:pt x="53530" y="96788"/>
                    <a:pt x="84786" y="96130"/>
                    <a:pt x="101982" y="75521"/>
                  </a:cubicBezTo>
                  <a:cubicBezTo>
                    <a:pt x="110706" y="65077"/>
                    <a:pt x="114651" y="50763"/>
                    <a:pt x="102513" y="32480"/>
                  </a:cubicBezTo>
                  <a:cubicBezTo>
                    <a:pt x="73381" y="-11420"/>
                    <a:pt x="5305" y="-3834"/>
                    <a:pt x="930" y="17864"/>
                  </a:cubicBezTo>
                  <a:cubicBezTo>
                    <a:pt x="-2079" y="32784"/>
                    <a:pt x="10970" y="60702"/>
                    <a:pt x="33072" y="79440"/>
                  </a:cubicBezTo>
                  <a:close/>
                </a:path>
              </a:pathLst>
            </a:custGeom>
            <a:solidFill>
              <a:srgbClr val="D97293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CB1E6F8-678D-422C-9596-F4D950A09652}"/>
                </a:ext>
              </a:extLst>
            </p:cNvPr>
            <p:cNvSpPr/>
            <p:nvPr/>
          </p:nvSpPr>
          <p:spPr>
            <a:xfrm>
              <a:off x="9228840" y="3012442"/>
              <a:ext cx="101153" cy="98624"/>
            </a:xfrm>
            <a:custGeom>
              <a:avLst/>
              <a:gdLst>
                <a:gd name="connsiteX0" fmla="*/ 81975 w 101152"/>
                <a:gd name="connsiteY0" fmla="*/ 21243 h 98623"/>
                <a:gd name="connsiteX1" fmla="*/ 13925 w 101152"/>
                <a:gd name="connsiteY1" fmla="*/ 9635 h 98623"/>
                <a:gd name="connsiteX2" fmla="*/ 3759 w 101152"/>
                <a:gd name="connsiteY2" fmla="*/ 51462 h 98623"/>
                <a:gd name="connsiteX3" fmla="*/ 99500 w 101152"/>
                <a:gd name="connsiteY3" fmla="*/ 88459 h 98623"/>
                <a:gd name="connsiteX4" fmla="*/ 81975 w 101152"/>
                <a:gd name="connsiteY4" fmla="*/ 21243 h 9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52" h="98623">
                  <a:moveTo>
                    <a:pt x="81975" y="21243"/>
                  </a:moveTo>
                  <a:cubicBezTo>
                    <a:pt x="65917" y="-252"/>
                    <a:pt x="35319" y="-6600"/>
                    <a:pt x="13925" y="9635"/>
                  </a:cubicBezTo>
                  <a:cubicBezTo>
                    <a:pt x="3076" y="17854"/>
                    <a:pt x="-3954" y="30903"/>
                    <a:pt x="3759" y="51462"/>
                  </a:cubicBezTo>
                  <a:cubicBezTo>
                    <a:pt x="22295" y="100774"/>
                    <a:pt x="90346" y="108639"/>
                    <a:pt x="99500" y="88459"/>
                  </a:cubicBezTo>
                  <a:cubicBezTo>
                    <a:pt x="105797" y="74601"/>
                    <a:pt x="99323" y="44483"/>
                    <a:pt x="81975" y="21243"/>
                  </a:cubicBezTo>
                  <a:close/>
                </a:path>
              </a:pathLst>
            </a:custGeom>
            <a:solidFill>
              <a:srgbClr val="D97293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B9E05932-A76C-44AD-A8BA-C83E1AEC73E4}"/>
                </a:ext>
              </a:extLst>
            </p:cNvPr>
            <p:cNvSpPr/>
            <p:nvPr/>
          </p:nvSpPr>
          <p:spPr>
            <a:xfrm>
              <a:off x="8426732" y="4072618"/>
              <a:ext cx="91037" cy="111268"/>
            </a:xfrm>
            <a:custGeom>
              <a:avLst/>
              <a:gdLst>
                <a:gd name="connsiteX0" fmla="*/ 79698 w 91037"/>
                <a:gd name="connsiteY0" fmla="*/ 76478 h 111267"/>
                <a:gd name="connsiteX1" fmla="*/ 72794 w 91037"/>
                <a:gd name="connsiteY1" fmla="*/ 7795 h 111267"/>
                <a:gd name="connsiteX2" fmla="*/ 29779 w 91037"/>
                <a:gd name="connsiteY2" fmla="*/ 9135 h 111267"/>
                <a:gd name="connsiteX3" fmla="*/ 19588 w 91037"/>
                <a:gd name="connsiteY3" fmla="*/ 111274 h 111267"/>
                <a:gd name="connsiteX4" fmla="*/ 79698 w 91037"/>
                <a:gd name="connsiteY4" fmla="*/ 76478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7" h="111267">
                  <a:moveTo>
                    <a:pt x="79698" y="76478"/>
                  </a:moveTo>
                  <a:cubicBezTo>
                    <a:pt x="96160" y="55286"/>
                    <a:pt x="94112" y="24081"/>
                    <a:pt x="72794" y="7795"/>
                  </a:cubicBezTo>
                  <a:cubicBezTo>
                    <a:pt x="61971" y="-474"/>
                    <a:pt x="47531" y="-3787"/>
                    <a:pt x="29779" y="9135"/>
                  </a:cubicBezTo>
                  <a:cubicBezTo>
                    <a:pt x="-12832" y="40139"/>
                    <a:pt x="-2286" y="107810"/>
                    <a:pt x="19588" y="111274"/>
                  </a:cubicBezTo>
                  <a:cubicBezTo>
                    <a:pt x="34609" y="113626"/>
                    <a:pt x="61920" y="99364"/>
                    <a:pt x="79698" y="76478"/>
                  </a:cubicBezTo>
                  <a:close/>
                </a:path>
              </a:pathLst>
            </a:custGeom>
            <a:solidFill>
              <a:srgbClr val="D97293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BF5B06EA-D048-4B7D-AF28-CBD3E0ECC8BE}"/>
                </a:ext>
              </a:extLst>
            </p:cNvPr>
            <p:cNvSpPr/>
            <p:nvPr/>
          </p:nvSpPr>
          <p:spPr>
            <a:xfrm>
              <a:off x="8426732" y="2878097"/>
              <a:ext cx="78393" cy="103681"/>
            </a:xfrm>
            <a:custGeom>
              <a:avLst/>
              <a:gdLst>
                <a:gd name="connsiteX0" fmla="*/ 73399 w 78393"/>
                <a:gd name="connsiteY0" fmla="*/ 32293 h 103681"/>
                <a:gd name="connsiteX1" fmla="*/ 18776 w 78393"/>
                <a:gd name="connsiteY1" fmla="*/ 3389 h 103681"/>
                <a:gd name="connsiteX2" fmla="*/ 746 w 78393"/>
                <a:gd name="connsiteY2" fmla="*/ 39349 h 103681"/>
                <a:gd name="connsiteX3" fmla="*/ 72918 w 78393"/>
                <a:gd name="connsiteY3" fmla="*/ 99104 h 103681"/>
                <a:gd name="connsiteX4" fmla="*/ 73399 w 78393"/>
                <a:gd name="connsiteY4" fmla="*/ 32293 h 1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3681">
                  <a:moveTo>
                    <a:pt x="73399" y="32293"/>
                  </a:moveTo>
                  <a:cubicBezTo>
                    <a:pt x="64775" y="8118"/>
                    <a:pt x="40448" y="-5892"/>
                    <a:pt x="18776" y="3389"/>
                  </a:cubicBezTo>
                  <a:cubicBezTo>
                    <a:pt x="7776" y="8118"/>
                    <a:pt x="-1100" y="18284"/>
                    <a:pt x="746" y="39349"/>
                  </a:cubicBezTo>
                  <a:cubicBezTo>
                    <a:pt x="5171" y="89899"/>
                    <a:pt x="60653" y="115314"/>
                    <a:pt x="72918" y="99104"/>
                  </a:cubicBezTo>
                  <a:cubicBezTo>
                    <a:pt x="81339" y="88003"/>
                    <a:pt x="82730" y="58416"/>
                    <a:pt x="73399" y="32293"/>
                  </a:cubicBezTo>
                  <a:close/>
                </a:path>
              </a:pathLst>
            </a:custGeom>
            <a:solidFill>
              <a:srgbClr val="D97293">
                <a:alpha val="3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A8D38F50-AD34-4D50-8724-FF5EE1BE40FE}"/>
                </a:ext>
              </a:extLst>
            </p:cNvPr>
            <p:cNvSpPr/>
            <p:nvPr/>
          </p:nvSpPr>
          <p:spPr>
            <a:xfrm>
              <a:off x="9222024" y="4297159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5 w 75864"/>
                <a:gd name="connsiteY1" fmla="*/ 1455 h 111267"/>
                <a:gd name="connsiteX2" fmla="*/ 11360 w 75864"/>
                <a:gd name="connsiteY2" fmla="*/ 19359 h 111267"/>
                <a:gd name="connsiteX3" fmla="*/ 33108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6" y="7069"/>
                    <a:pt x="47395" y="1455"/>
                  </a:cubicBezTo>
                  <a:cubicBezTo>
                    <a:pt x="35763" y="-1377"/>
                    <a:pt x="22537" y="1404"/>
                    <a:pt x="11360" y="19359"/>
                  </a:cubicBezTo>
                  <a:cubicBezTo>
                    <a:pt x="-15496" y="62399"/>
                    <a:pt x="13535" y="116086"/>
                    <a:pt x="33108" y="110523"/>
                  </a:cubicBezTo>
                  <a:cubicBezTo>
                    <a:pt x="46536" y="106679"/>
                    <a:pt x="65426" y="83869"/>
                    <a:pt x="73670" y="57392"/>
                  </a:cubicBezTo>
                  <a:close/>
                </a:path>
              </a:pathLst>
            </a:custGeom>
            <a:solidFill>
              <a:srgbClr val="D97293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BD15656B-29BC-4960-97A1-C7A19B45A068}"/>
                </a:ext>
              </a:extLst>
            </p:cNvPr>
            <p:cNvSpPr/>
            <p:nvPr/>
          </p:nvSpPr>
          <p:spPr>
            <a:xfrm>
              <a:off x="8839905" y="3636141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6 w 75864"/>
                <a:gd name="connsiteY1" fmla="*/ 1455 h 111267"/>
                <a:gd name="connsiteX2" fmla="*/ 11360 w 75864"/>
                <a:gd name="connsiteY2" fmla="*/ 19359 h 111267"/>
                <a:gd name="connsiteX3" fmla="*/ 33083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7" y="7069"/>
                    <a:pt x="47396" y="1455"/>
                  </a:cubicBezTo>
                  <a:cubicBezTo>
                    <a:pt x="35763" y="-1377"/>
                    <a:pt x="22538" y="1404"/>
                    <a:pt x="11360" y="19359"/>
                  </a:cubicBezTo>
                  <a:cubicBezTo>
                    <a:pt x="-15496" y="62399"/>
                    <a:pt x="13535" y="116086"/>
                    <a:pt x="33083" y="110523"/>
                  </a:cubicBezTo>
                  <a:cubicBezTo>
                    <a:pt x="46536" y="106653"/>
                    <a:pt x="65426" y="83844"/>
                    <a:pt x="73670" y="57392"/>
                  </a:cubicBezTo>
                  <a:close/>
                </a:path>
              </a:pathLst>
            </a:custGeom>
            <a:solidFill>
              <a:srgbClr val="D97293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2EA8AE73-7A43-4019-B743-3D6C40AA3A5D}"/>
                </a:ext>
              </a:extLst>
            </p:cNvPr>
            <p:cNvSpPr/>
            <p:nvPr/>
          </p:nvSpPr>
          <p:spPr>
            <a:xfrm>
              <a:off x="8996965" y="4375369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2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802"/>
                    <a:pt x="6569" y="45307"/>
                  </a:cubicBezTo>
                  <a:close/>
                </a:path>
              </a:pathLst>
            </a:custGeom>
            <a:solidFill>
              <a:srgbClr val="D97293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4CD6187A-872E-4138-BC20-991320B97598}"/>
              </a:ext>
            </a:extLst>
          </p:cNvPr>
          <p:cNvGrpSpPr/>
          <p:nvPr/>
        </p:nvGrpSpPr>
        <p:grpSpPr>
          <a:xfrm>
            <a:off x="10650084" y="2078004"/>
            <a:ext cx="1011073" cy="1951261"/>
            <a:chOff x="10509689" y="2774857"/>
            <a:chExt cx="1011073" cy="1951261"/>
          </a:xfrm>
        </p:grpSpPr>
        <p:pic>
          <p:nvPicPr>
            <p:cNvPr id="54" name="그래픽 53">
              <a:extLst>
                <a:ext uri="{FF2B5EF4-FFF2-40B4-BE49-F238E27FC236}">
                  <a16:creationId xmlns:a16="http://schemas.microsoft.com/office/drawing/2014/main" id="{46EDB41A-1439-46C4-91CC-9C4907624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/>
            </a:stretch>
          </p:blipFill>
          <p:spPr>
            <a:xfrm>
              <a:off x="11089827" y="2916121"/>
              <a:ext cx="327149" cy="240923"/>
            </a:xfrm>
            <a:prstGeom prst="rect">
              <a:avLst/>
            </a:prstGeom>
          </p:spPr>
        </p:pic>
        <p:pic>
          <p:nvPicPr>
            <p:cNvPr id="55" name="그래픽 54">
              <a:extLst>
                <a:ext uri="{FF2B5EF4-FFF2-40B4-BE49-F238E27FC236}">
                  <a16:creationId xmlns:a16="http://schemas.microsoft.com/office/drawing/2014/main" id="{F4EFBF0E-BEFB-40AB-94A1-44E86C487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10588932" y="2854976"/>
              <a:ext cx="215563" cy="253604"/>
            </a:xfrm>
            <a:prstGeom prst="rect">
              <a:avLst/>
            </a:prstGeom>
          </p:spPr>
        </p:pic>
        <p:pic>
          <p:nvPicPr>
            <p:cNvPr id="56" name="그래픽 55">
              <a:extLst>
                <a:ext uri="{FF2B5EF4-FFF2-40B4-BE49-F238E27FC236}">
                  <a16:creationId xmlns:a16="http://schemas.microsoft.com/office/drawing/2014/main" id="{8F83448F-5EC9-409D-B2B6-91E5EB4F8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 rot="16200000">
              <a:off x="10921167" y="2759192"/>
              <a:ext cx="215563" cy="253604"/>
            </a:xfrm>
            <a:prstGeom prst="rect">
              <a:avLst/>
            </a:prstGeom>
          </p:spPr>
        </p:pic>
        <p:pic>
          <p:nvPicPr>
            <p:cNvPr id="57" name="그래픽 56">
              <a:extLst>
                <a:ext uri="{FF2B5EF4-FFF2-40B4-BE49-F238E27FC236}">
                  <a16:creationId xmlns:a16="http://schemas.microsoft.com/office/drawing/2014/main" id="{F3E29278-4313-4505-8129-0DE9D9B49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11045887" y="3222262"/>
              <a:ext cx="329685" cy="410838"/>
            </a:xfrm>
            <a:prstGeom prst="rect">
              <a:avLst/>
            </a:prstGeom>
          </p:spPr>
        </p:pic>
        <p:pic>
          <p:nvPicPr>
            <p:cNvPr id="58" name="그래픽 57">
              <a:extLst>
                <a:ext uri="{FF2B5EF4-FFF2-40B4-BE49-F238E27FC236}">
                  <a16:creationId xmlns:a16="http://schemas.microsoft.com/office/drawing/2014/main" id="{5584CD38-C31C-4C9B-9C3B-AADAA5A46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/>
            </a:stretch>
          </p:blipFill>
          <p:spPr>
            <a:xfrm>
              <a:off x="10633597" y="3297363"/>
              <a:ext cx="377869" cy="557928"/>
            </a:xfrm>
            <a:prstGeom prst="rect">
              <a:avLst/>
            </a:prstGeom>
          </p:spPr>
        </p:pic>
        <p:pic>
          <p:nvPicPr>
            <p:cNvPr id="59" name="그래픽 58">
              <a:extLst>
                <a:ext uri="{FF2B5EF4-FFF2-40B4-BE49-F238E27FC236}">
                  <a16:creationId xmlns:a16="http://schemas.microsoft.com/office/drawing/2014/main" id="{856E242B-5BD5-42F7-81CD-D57CD09B1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/>
            </a:stretch>
          </p:blipFill>
          <p:spPr>
            <a:xfrm>
              <a:off x="10989877" y="3409560"/>
              <a:ext cx="497063" cy="588360"/>
            </a:xfrm>
            <a:prstGeom prst="rect">
              <a:avLst/>
            </a:prstGeom>
          </p:spPr>
        </p:pic>
        <p:pic>
          <p:nvPicPr>
            <p:cNvPr id="60" name="그래픽 59">
              <a:extLst>
                <a:ext uri="{FF2B5EF4-FFF2-40B4-BE49-F238E27FC236}">
                  <a16:creationId xmlns:a16="http://schemas.microsoft.com/office/drawing/2014/main" id="{1F8507DA-B77E-42A3-9927-11A9B9B05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/>
            </a:stretch>
          </p:blipFill>
          <p:spPr>
            <a:xfrm>
              <a:off x="11011019" y="3889226"/>
              <a:ext cx="509743" cy="836892"/>
            </a:xfrm>
            <a:prstGeom prst="rect">
              <a:avLst/>
            </a:prstGeom>
          </p:spPr>
        </p:pic>
        <p:pic>
          <p:nvPicPr>
            <p:cNvPr id="61" name="그래픽 60">
              <a:extLst>
                <a:ext uri="{FF2B5EF4-FFF2-40B4-BE49-F238E27FC236}">
                  <a16:creationId xmlns:a16="http://schemas.microsoft.com/office/drawing/2014/main" id="{CE3DDB7D-D9C1-4F13-AA3B-16FB17142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/>
            </a:stretch>
          </p:blipFill>
          <p:spPr>
            <a:xfrm>
              <a:off x="10509689" y="3947744"/>
              <a:ext cx="459023" cy="588360"/>
            </a:xfrm>
            <a:prstGeom prst="rect">
              <a:avLst/>
            </a:prstGeom>
          </p:spPr>
        </p:pic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3F538C3-CB55-48A5-8F26-88FDDF0CDDE6}"/>
                </a:ext>
              </a:extLst>
            </p:cNvPr>
            <p:cNvSpPr/>
            <p:nvPr/>
          </p:nvSpPr>
          <p:spPr>
            <a:xfrm>
              <a:off x="11001318" y="4029272"/>
              <a:ext cx="88509" cy="108739"/>
            </a:xfrm>
            <a:custGeom>
              <a:avLst/>
              <a:gdLst>
                <a:gd name="connsiteX0" fmla="*/ 4597 w 88508"/>
                <a:gd name="connsiteY0" fmla="*/ 73638 h 108739"/>
                <a:gd name="connsiteX1" fmla="*/ 64202 w 88508"/>
                <a:gd name="connsiteY1" fmla="*/ 108460 h 108739"/>
                <a:gd name="connsiteX2" fmla="*/ 88428 w 88508"/>
                <a:gd name="connsiteY2" fmla="*/ 72880 h 108739"/>
                <a:gd name="connsiteX3" fmla="*/ 11855 w 88508"/>
                <a:gd name="connsiteY3" fmla="*/ 4551 h 108739"/>
                <a:gd name="connsiteX4" fmla="*/ 4597 w 88508"/>
                <a:gd name="connsiteY4" fmla="*/ 73638 h 10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508" h="108739">
                  <a:moveTo>
                    <a:pt x="4597" y="73638"/>
                  </a:moveTo>
                  <a:cubicBezTo>
                    <a:pt x="12057" y="99407"/>
                    <a:pt x="38458" y="116122"/>
                    <a:pt x="64202" y="108460"/>
                  </a:cubicBezTo>
                  <a:cubicBezTo>
                    <a:pt x="77250" y="104566"/>
                    <a:pt x="88428" y="94830"/>
                    <a:pt x="88428" y="72880"/>
                  </a:cubicBezTo>
                  <a:cubicBezTo>
                    <a:pt x="88428" y="20205"/>
                    <a:pt x="27509" y="-11127"/>
                    <a:pt x="11855" y="4551"/>
                  </a:cubicBezTo>
                  <a:cubicBezTo>
                    <a:pt x="1082" y="15324"/>
                    <a:pt x="-3444" y="45796"/>
                    <a:pt x="4597" y="73638"/>
                  </a:cubicBezTo>
                  <a:close/>
                </a:path>
              </a:pathLst>
            </a:custGeom>
            <a:solidFill>
              <a:srgbClr val="B6C15D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E1E81B8B-7DAE-4FCB-B8C0-E272DCA73704}"/>
                </a:ext>
              </a:extLst>
            </p:cNvPr>
            <p:cNvSpPr/>
            <p:nvPr/>
          </p:nvSpPr>
          <p:spPr>
            <a:xfrm>
              <a:off x="11378597" y="3192825"/>
              <a:ext cx="108739" cy="91037"/>
            </a:xfrm>
            <a:custGeom>
              <a:avLst/>
              <a:gdLst>
                <a:gd name="connsiteX0" fmla="*/ 33072 w 108739"/>
                <a:gd name="connsiteY0" fmla="*/ 79440 h 91037"/>
                <a:gd name="connsiteX1" fmla="*/ 101982 w 108739"/>
                <a:gd name="connsiteY1" fmla="*/ 75521 h 91037"/>
                <a:gd name="connsiteX2" fmla="*/ 102513 w 108739"/>
                <a:gd name="connsiteY2" fmla="*/ 32480 h 91037"/>
                <a:gd name="connsiteX3" fmla="*/ 930 w 108739"/>
                <a:gd name="connsiteY3" fmla="*/ 17864 h 91037"/>
                <a:gd name="connsiteX4" fmla="*/ 33072 w 108739"/>
                <a:gd name="connsiteY4" fmla="*/ 79440 h 91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39" h="91037">
                  <a:moveTo>
                    <a:pt x="33072" y="79440"/>
                  </a:moveTo>
                  <a:cubicBezTo>
                    <a:pt x="53530" y="96788"/>
                    <a:pt x="84786" y="96130"/>
                    <a:pt x="101982" y="75521"/>
                  </a:cubicBezTo>
                  <a:cubicBezTo>
                    <a:pt x="110706" y="65077"/>
                    <a:pt x="114651" y="50763"/>
                    <a:pt x="102513" y="32480"/>
                  </a:cubicBezTo>
                  <a:cubicBezTo>
                    <a:pt x="73381" y="-11420"/>
                    <a:pt x="5305" y="-3834"/>
                    <a:pt x="930" y="17864"/>
                  </a:cubicBezTo>
                  <a:cubicBezTo>
                    <a:pt x="-2079" y="32784"/>
                    <a:pt x="10970" y="60702"/>
                    <a:pt x="33072" y="79440"/>
                  </a:cubicBezTo>
                  <a:close/>
                </a:path>
              </a:pathLst>
            </a:custGeom>
            <a:solidFill>
              <a:srgbClr val="B6C15D">
                <a:alpha val="7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B7D31077-258F-46B1-A628-2D0DDAD6678F}"/>
                </a:ext>
              </a:extLst>
            </p:cNvPr>
            <p:cNvSpPr/>
            <p:nvPr/>
          </p:nvSpPr>
          <p:spPr>
            <a:xfrm>
              <a:off x="10552403" y="3266743"/>
              <a:ext cx="91037" cy="111268"/>
            </a:xfrm>
            <a:custGeom>
              <a:avLst/>
              <a:gdLst>
                <a:gd name="connsiteX0" fmla="*/ 79698 w 91037"/>
                <a:gd name="connsiteY0" fmla="*/ 76478 h 111267"/>
                <a:gd name="connsiteX1" fmla="*/ 72794 w 91037"/>
                <a:gd name="connsiteY1" fmla="*/ 7795 h 111267"/>
                <a:gd name="connsiteX2" fmla="*/ 29779 w 91037"/>
                <a:gd name="connsiteY2" fmla="*/ 9135 h 111267"/>
                <a:gd name="connsiteX3" fmla="*/ 19588 w 91037"/>
                <a:gd name="connsiteY3" fmla="*/ 111274 h 111267"/>
                <a:gd name="connsiteX4" fmla="*/ 79698 w 91037"/>
                <a:gd name="connsiteY4" fmla="*/ 76478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037" h="111267">
                  <a:moveTo>
                    <a:pt x="79698" y="76478"/>
                  </a:moveTo>
                  <a:cubicBezTo>
                    <a:pt x="96160" y="55286"/>
                    <a:pt x="94112" y="24081"/>
                    <a:pt x="72794" y="7795"/>
                  </a:cubicBezTo>
                  <a:cubicBezTo>
                    <a:pt x="61971" y="-474"/>
                    <a:pt x="47531" y="-3787"/>
                    <a:pt x="29779" y="9135"/>
                  </a:cubicBezTo>
                  <a:cubicBezTo>
                    <a:pt x="-12832" y="40139"/>
                    <a:pt x="-2286" y="107810"/>
                    <a:pt x="19588" y="111274"/>
                  </a:cubicBezTo>
                  <a:cubicBezTo>
                    <a:pt x="34609" y="113626"/>
                    <a:pt x="61920" y="99364"/>
                    <a:pt x="79698" y="76478"/>
                  </a:cubicBezTo>
                  <a:close/>
                </a:path>
              </a:pathLst>
            </a:custGeom>
            <a:solidFill>
              <a:srgbClr val="B6C15D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F6A9A5BC-FD08-468F-8CAE-FA2F7EB72BD8}"/>
                </a:ext>
              </a:extLst>
            </p:cNvPr>
            <p:cNvSpPr/>
            <p:nvPr/>
          </p:nvSpPr>
          <p:spPr>
            <a:xfrm>
              <a:off x="10534256" y="3807457"/>
              <a:ext cx="75865" cy="111268"/>
            </a:xfrm>
            <a:custGeom>
              <a:avLst/>
              <a:gdLst>
                <a:gd name="connsiteX0" fmla="*/ 73670 w 75864"/>
                <a:gd name="connsiteY0" fmla="*/ 57392 h 111267"/>
                <a:gd name="connsiteX1" fmla="*/ 47396 w 75864"/>
                <a:gd name="connsiteY1" fmla="*/ 1455 h 111267"/>
                <a:gd name="connsiteX2" fmla="*/ 11360 w 75864"/>
                <a:gd name="connsiteY2" fmla="*/ 19359 h 111267"/>
                <a:gd name="connsiteX3" fmla="*/ 33083 w 75864"/>
                <a:gd name="connsiteY3" fmla="*/ 110523 h 111267"/>
                <a:gd name="connsiteX4" fmla="*/ 73670 w 75864"/>
                <a:gd name="connsiteY4" fmla="*/ 57392 h 1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4" h="111267">
                  <a:moveTo>
                    <a:pt x="73670" y="57392"/>
                  </a:moveTo>
                  <a:cubicBezTo>
                    <a:pt x="81307" y="32888"/>
                    <a:pt x="70307" y="7069"/>
                    <a:pt x="47396" y="1455"/>
                  </a:cubicBezTo>
                  <a:cubicBezTo>
                    <a:pt x="35763" y="-1377"/>
                    <a:pt x="22538" y="1404"/>
                    <a:pt x="11360" y="19359"/>
                  </a:cubicBezTo>
                  <a:cubicBezTo>
                    <a:pt x="-15496" y="62399"/>
                    <a:pt x="13535" y="116086"/>
                    <a:pt x="33083" y="110523"/>
                  </a:cubicBezTo>
                  <a:cubicBezTo>
                    <a:pt x="46536" y="106653"/>
                    <a:pt x="65426" y="83844"/>
                    <a:pt x="73670" y="57392"/>
                  </a:cubicBezTo>
                  <a:close/>
                </a:path>
              </a:pathLst>
            </a:custGeom>
            <a:solidFill>
              <a:srgbClr val="B6C15D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66243CC2-071E-432D-8F0C-9C3EBC3C2C9D}"/>
                </a:ext>
              </a:extLst>
            </p:cNvPr>
            <p:cNvSpPr/>
            <p:nvPr/>
          </p:nvSpPr>
          <p:spPr>
            <a:xfrm>
              <a:off x="10907965" y="3142249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2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802"/>
                    <a:pt x="6569" y="45307"/>
                  </a:cubicBezTo>
                  <a:close/>
                </a:path>
              </a:pathLst>
            </a:custGeom>
            <a:solidFill>
              <a:srgbClr val="B6C15D">
                <a:alpha val="7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F3334FE5-8DC0-4ED8-BEA5-30A7DFD48506}"/>
                </a:ext>
              </a:extLst>
            </p:cNvPr>
            <p:cNvSpPr/>
            <p:nvPr/>
          </p:nvSpPr>
          <p:spPr>
            <a:xfrm>
              <a:off x="10805167" y="2774857"/>
              <a:ext cx="78393" cy="106210"/>
            </a:xfrm>
            <a:custGeom>
              <a:avLst/>
              <a:gdLst>
                <a:gd name="connsiteX0" fmla="*/ 6569 w 78393"/>
                <a:gd name="connsiteY0" fmla="*/ 45307 h 106210"/>
                <a:gd name="connsiteX1" fmla="*/ 22147 w 78393"/>
                <a:gd name="connsiteY1" fmla="*/ 105113 h 106210"/>
                <a:gd name="connsiteX2" fmla="*/ 60863 w 78393"/>
                <a:gd name="connsiteY2" fmla="*/ 94138 h 106210"/>
                <a:gd name="connsiteX3" fmla="*/ 56210 w 78393"/>
                <a:gd name="connsiteY3" fmla="*/ 547 h 106210"/>
                <a:gd name="connsiteX4" fmla="*/ 6569 w 78393"/>
                <a:gd name="connsiteY4" fmla="*/ 45307 h 10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393" h="106210">
                  <a:moveTo>
                    <a:pt x="6569" y="45307"/>
                  </a:moveTo>
                  <a:cubicBezTo>
                    <a:pt x="-5417" y="67990"/>
                    <a:pt x="652" y="95403"/>
                    <a:pt x="22147" y="105113"/>
                  </a:cubicBezTo>
                  <a:cubicBezTo>
                    <a:pt x="33046" y="110044"/>
                    <a:pt x="46575" y="109716"/>
                    <a:pt x="60863" y="94138"/>
                  </a:cubicBezTo>
                  <a:cubicBezTo>
                    <a:pt x="95179" y="56737"/>
                    <a:pt x="76466" y="-1350"/>
                    <a:pt x="56210" y="547"/>
                  </a:cubicBezTo>
                  <a:cubicBezTo>
                    <a:pt x="42302" y="1836"/>
                    <a:pt x="19542" y="20777"/>
                    <a:pt x="6569" y="45307"/>
                  </a:cubicBezTo>
                  <a:close/>
                </a:path>
              </a:pathLst>
            </a:custGeom>
            <a:solidFill>
              <a:srgbClr val="B6C15D">
                <a:alpha val="50000"/>
              </a:srgbClr>
            </a:solidFill>
            <a:ln w="25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6328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C851EA2A-FAEE-4746-BA0E-4EADBD78C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2078244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C54A66-2579-47E2-837C-DD68C1CFB37A}"/>
              </a:ext>
            </a:extLst>
          </p:cNvPr>
          <p:cNvSpPr txBox="1"/>
          <p:nvPr/>
        </p:nvSpPr>
        <p:spPr>
          <a:xfrm>
            <a:off x="2832100" y="2040144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1A27FAF0-29C2-45FB-908A-84CBD4AE91E1}"/>
              </a:ext>
            </a:extLst>
          </p:cNvPr>
          <p:cNvSpPr/>
          <p:nvPr/>
        </p:nvSpPr>
        <p:spPr>
          <a:xfrm>
            <a:off x="2007322" y="556931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474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3E25D6-C24C-4879-A836-2F0EB052A38E}"/>
              </a:ext>
            </a:extLst>
          </p:cNvPr>
          <p:cNvSpPr txBox="1"/>
          <p:nvPr/>
        </p:nvSpPr>
        <p:spPr>
          <a:xfrm>
            <a:off x="2832100" y="3203936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83E0D-178F-48D5-83B6-9D419609DF3F}"/>
              </a:ext>
            </a:extLst>
          </p:cNvPr>
          <p:cNvSpPr txBox="1"/>
          <p:nvPr/>
        </p:nvSpPr>
        <p:spPr>
          <a:xfrm>
            <a:off x="2832100" y="4367728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9E3F33-8403-4E81-BE68-A3F302FC4271}"/>
              </a:ext>
            </a:extLst>
          </p:cNvPr>
          <p:cNvSpPr txBox="1"/>
          <p:nvPr/>
        </p:nvSpPr>
        <p:spPr>
          <a:xfrm>
            <a:off x="2832100" y="5531520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7C0A7FB-7839-4CAD-BDBE-5A38C6871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3241733"/>
            <a:ext cx="377825" cy="377825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FD755B1B-087D-4B26-86A8-ADF3D8C8B14A}"/>
              </a:ext>
            </a:extLst>
          </p:cNvPr>
          <p:cNvSpPr/>
          <p:nvPr/>
        </p:nvSpPr>
        <p:spPr>
          <a:xfrm>
            <a:off x="2007322" y="4405525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474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7516CA-B9AE-4C59-96F2-34CBEC7353ED}"/>
              </a:ext>
            </a:extLst>
          </p:cNvPr>
          <p:cNvSpPr txBox="1"/>
          <p:nvPr/>
        </p:nvSpPr>
        <p:spPr>
          <a:xfrm>
            <a:off x="2484726" y="6774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Title</a:t>
            </a:r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 Here</a:t>
            </a:r>
            <a:endParaRPr lang="ko-KR" altLang="en-US" sz="3200" dirty="0">
              <a:solidFill>
                <a:srgbClr val="00114D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912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6E24212-D0E7-45B8-980E-BB8D244C5070}"/>
              </a:ext>
            </a:extLst>
          </p:cNvPr>
          <p:cNvSpPr txBox="1"/>
          <p:nvPr/>
        </p:nvSpPr>
        <p:spPr>
          <a:xfrm>
            <a:off x="2628899" y="891034"/>
            <a:ext cx="6934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Make </a:t>
            </a:r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Your Title</a:t>
            </a:r>
            <a:endParaRPr lang="ko-KR" altLang="en-US" sz="32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3BA261CC-EC3C-460B-BB9D-4FFEEC98A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5053" y="3501559"/>
            <a:ext cx="3895725" cy="226695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AE1FF90-1E03-4598-896C-BFACABECA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4145645" y="1938962"/>
            <a:ext cx="3895725" cy="226695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42F38C9C-659D-4F03-95DC-F56F37671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6238" y="3501559"/>
            <a:ext cx="3895725" cy="2266950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D2F3DF89-3EB6-452D-8CA3-EA911C64A173}"/>
              </a:ext>
            </a:extLst>
          </p:cNvPr>
          <p:cNvSpPr/>
          <p:nvPr/>
        </p:nvSpPr>
        <p:spPr>
          <a:xfrm>
            <a:off x="1543425" y="2575770"/>
            <a:ext cx="2570059" cy="2570059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4D2E274-A581-4C7F-A63F-405015B7C9C4}"/>
              </a:ext>
            </a:extLst>
          </p:cNvPr>
          <p:cNvSpPr/>
          <p:nvPr/>
        </p:nvSpPr>
        <p:spPr>
          <a:xfrm>
            <a:off x="4809984" y="2575770"/>
            <a:ext cx="2570059" cy="2570059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66E369A-A96B-45B8-BC34-17137CF2FF96}"/>
              </a:ext>
            </a:extLst>
          </p:cNvPr>
          <p:cNvSpPr/>
          <p:nvPr/>
        </p:nvSpPr>
        <p:spPr>
          <a:xfrm>
            <a:off x="8076543" y="2575770"/>
            <a:ext cx="2570059" cy="2570059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AB32CE-6A05-4B5A-9BEC-C1BAE5B04A78}"/>
              </a:ext>
            </a:extLst>
          </p:cNvPr>
          <p:cNvSpPr txBox="1"/>
          <p:nvPr/>
        </p:nvSpPr>
        <p:spPr>
          <a:xfrm flipH="1">
            <a:off x="1723880" y="3663030"/>
            <a:ext cx="2178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62A1D4B-4388-4205-8821-CE7A4EC6899A}"/>
              </a:ext>
            </a:extLst>
          </p:cNvPr>
          <p:cNvSpPr/>
          <p:nvPr/>
        </p:nvSpPr>
        <p:spPr>
          <a:xfrm flipH="1">
            <a:off x="1731362" y="3260415"/>
            <a:ext cx="217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B609E8-AFB4-4F82-9739-BEBD67E77FBD}"/>
              </a:ext>
            </a:extLst>
          </p:cNvPr>
          <p:cNvSpPr txBox="1"/>
          <p:nvPr/>
        </p:nvSpPr>
        <p:spPr>
          <a:xfrm flipH="1">
            <a:off x="4998329" y="3663030"/>
            <a:ext cx="2178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9866B3-9A61-4890-ABCB-6326E8B08A56}"/>
              </a:ext>
            </a:extLst>
          </p:cNvPr>
          <p:cNvSpPr/>
          <p:nvPr/>
        </p:nvSpPr>
        <p:spPr>
          <a:xfrm flipH="1">
            <a:off x="5005811" y="3260415"/>
            <a:ext cx="217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EA3BFC-7E7D-436A-B9B4-905DB52E0641}"/>
              </a:ext>
            </a:extLst>
          </p:cNvPr>
          <p:cNvSpPr txBox="1"/>
          <p:nvPr/>
        </p:nvSpPr>
        <p:spPr>
          <a:xfrm flipH="1">
            <a:off x="8256998" y="3663030"/>
            <a:ext cx="2178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9601BDA-942C-4E5E-81CB-27A21BF8CA40}"/>
              </a:ext>
            </a:extLst>
          </p:cNvPr>
          <p:cNvSpPr/>
          <p:nvPr/>
        </p:nvSpPr>
        <p:spPr>
          <a:xfrm flipH="1">
            <a:off x="8264480" y="3260415"/>
            <a:ext cx="2173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89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1053206-3A75-4EFE-971A-8AFAD835AF42}"/>
              </a:ext>
            </a:extLst>
          </p:cNvPr>
          <p:cNvSpPr txBox="1"/>
          <p:nvPr/>
        </p:nvSpPr>
        <p:spPr>
          <a:xfrm>
            <a:off x="791936" y="42510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incididunt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ut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labore</a:t>
            </a:r>
            <a:r>
              <a:rPr lang="en-US" altLang="ko-KR" sz="1200" dirty="0">
                <a:solidFill>
                  <a:srgbClr val="00114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14D"/>
                </a:solidFill>
              </a:rPr>
              <a:t>aliqua</a:t>
            </a:r>
            <a:r>
              <a:rPr lang="en-US" altLang="ko-KR" sz="1200" dirty="0">
                <a:solidFill>
                  <a:srgbClr val="00114D"/>
                </a:solidFill>
              </a:rPr>
              <a:t>.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553D271-6E92-4B64-8464-E5DE1C821748}"/>
              </a:ext>
            </a:extLst>
          </p:cNvPr>
          <p:cNvSpPr/>
          <p:nvPr/>
        </p:nvSpPr>
        <p:spPr>
          <a:xfrm>
            <a:off x="791935" y="38032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C5A0181-3E96-402F-BA67-CE752B403224}"/>
              </a:ext>
            </a:extLst>
          </p:cNvPr>
          <p:cNvSpPr/>
          <p:nvPr/>
        </p:nvSpPr>
        <p:spPr>
          <a:xfrm>
            <a:off x="1110762" y="26214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14D"/>
                </a:solidFill>
                <a:latin typeface="+mj-lt"/>
              </a:rPr>
              <a:t>20xx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06405B-0E1F-4082-AFCF-26AB0ED15577}"/>
              </a:ext>
            </a:extLst>
          </p:cNvPr>
          <p:cNvSpPr txBox="1"/>
          <p:nvPr/>
        </p:nvSpPr>
        <p:spPr>
          <a:xfrm>
            <a:off x="3503386" y="42510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incididunt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ut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labore</a:t>
            </a:r>
            <a:r>
              <a:rPr lang="en-US" altLang="ko-KR" sz="1200" dirty="0">
                <a:solidFill>
                  <a:srgbClr val="00114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14D"/>
                </a:solidFill>
              </a:rPr>
              <a:t>aliqua</a:t>
            </a:r>
            <a:r>
              <a:rPr lang="en-US" altLang="ko-KR" sz="1200" dirty="0">
                <a:solidFill>
                  <a:srgbClr val="00114D"/>
                </a:solidFill>
              </a:rPr>
              <a:t>.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7E7EF98-F9E9-48C6-AF58-A35BD4144525}"/>
              </a:ext>
            </a:extLst>
          </p:cNvPr>
          <p:cNvSpPr/>
          <p:nvPr/>
        </p:nvSpPr>
        <p:spPr>
          <a:xfrm>
            <a:off x="3503385" y="38032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82825F7-98AC-4A63-9BF4-5D21A7C90534}"/>
              </a:ext>
            </a:extLst>
          </p:cNvPr>
          <p:cNvSpPr/>
          <p:nvPr/>
        </p:nvSpPr>
        <p:spPr>
          <a:xfrm>
            <a:off x="3822212" y="26214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14D"/>
                </a:solidFill>
                <a:latin typeface="+mj-lt"/>
              </a:rPr>
              <a:t>20xx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902AFD-F510-4069-B1C5-11DAC5B740BD}"/>
              </a:ext>
            </a:extLst>
          </p:cNvPr>
          <p:cNvSpPr txBox="1"/>
          <p:nvPr/>
        </p:nvSpPr>
        <p:spPr>
          <a:xfrm>
            <a:off x="6214836" y="42510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incididunt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ut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labore</a:t>
            </a:r>
            <a:r>
              <a:rPr lang="en-US" altLang="ko-KR" sz="1200" dirty="0">
                <a:solidFill>
                  <a:srgbClr val="00114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14D"/>
                </a:solidFill>
              </a:rPr>
              <a:t>aliqua</a:t>
            </a:r>
            <a:r>
              <a:rPr lang="en-US" altLang="ko-KR" sz="1200" dirty="0">
                <a:solidFill>
                  <a:srgbClr val="00114D"/>
                </a:solidFill>
              </a:rPr>
              <a:t>.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E157868-A7B0-4244-9660-693AF3EAA545}"/>
              </a:ext>
            </a:extLst>
          </p:cNvPr>
          <p:cNvSpPr/>
          <p:nvPr/>
        </p:nvSpPr>
        <p:spPr>
          <a:xfrm>
            <a:off x="6214835" y="38032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D075EF3-A3BD-443D-97BB-97E69C24F679}"/>
              </a:ext>
            </a:extLst>
          </p:cNvPr>
          <p:cNvSpPr/>
          <p:nvPr/>
        </p:nvSpPr>
        <p:spPr>
          <a:xfrm>
            <a:off x="6533662" y="26214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14D"/>
                </a:solidFill>
                <a:latin typeface="+mj-lt"/>
              </a:rPr>
              <a:t>20xx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DD88C3DA-0135-4A0E-99DA-15B917332FD2}"/>
              </a:ext>
            </a:extLst>
          </p:cNvPr>
          <p:cNvCxnSpPr>
            <a:cxnSpLocks/>
          </p:cNvCxnSpPr>
          <p:nvPr/>
        </p:nvCxnSpPr>
        <p:spPr>
          <a:xfrm>
            <a:off x="733425" y="3428998"/>
            <a:ext cx="10725150" cy="0"/>
          </a:xfrm>
          <a:prstGeom prst="line">
            <a:avLst/>
          </a:prstGeom>
          <a:ln w="88900" cap="rnd">
            <a:solidFill>
              <a:srgbClr val="00D2A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타원 25">
            <a:extLst>
              <a:ext uri="{FF2B5EF4-FFF2-40B4-BE49-F238E27FC236}">
                <a16:creationId xmlns:a16="http://schemas.microsoft.com/office/drawing/2014/main" id="{E784EFE6-CAAC-4D70-BD1B-4AE52EE5A3EB}"/>
              </a:ext>
            </a:extLst>
          </p:cNvPr>
          <p:cNvSpPr/>
          <p:nvPr/>
        </p:nvSpPr>
        <p:spPr>
          <a:xfrm>
            <a:off x="1863725" y="32765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00D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C76F2126-6979-47D5-95BC-E264294D55C3}"/>
              </a:ext>
            </a:extLst>
          </p:cNvPr>
          <p:cNvSpPr/>
          <p:nvPr/>
        </p:nvSpPr>
        <p:spPr>
          <a:xfrm>
            <a:off x="4575175" y="32765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00D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DEC9F5B-E419-4A2B-B1CB-B7F4B2A4D90A}"/>
              </a:ext>
            </a:extLst>
          </p:cNvPr>
          <p:cNvSpPr/>
          <p:nvPr/>
        </p:nvSpPr>
        <p:spPr>
          <a:xfrm>
            <a:off x="7286625" y="32765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00D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B2DDD1E7-0C92-4969-9A64-2DCECFDADE96}"/>
              </a:ext>
            </a:extLst>
          </p:cNvPr>
          <p:cNvSpPr/>
          <p:nvPr/>
        </p:nvSpPr>
        <p:spPr>
          <a:xfrm>
            <a:off x="9998075" y="32765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00D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D96EAB-8662-47FA-BCFA-D037C4090283}"/>
              </a:ext>
            </a:extLst>
          </p:cNvPr>
          <p:cNvSpPr txBox="1"/>
          <p:nvPr/>
        </p:nvSpPr>
        <p:spPr>
          <a:xfrm>
            <a:off x="8926286" y="42510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incididunt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ut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labore</a:t>
            </a:r>
            <a:r>
              <a:rPr lang="en-US" altLang="ko-KR" sz="1200" dirty="0">
                <a:solidFill>
                  <a:srgbClr val="00114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14D"/>
                </a:solidFill>
              </a:rPr>
              <a:t>aliqua</a:t>
            </a:r>
            <a:r>
              <a:rPr lang="en-US" altLang="ko-KR" sz="1200" dirty="0">
                <a:solidFill>
                  <a:srgbClr val="00114D"/>
                </a:solidFill>
              </a:rPr>
              <a:t>.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5F8A059-642C-4B3C-9EA5-6752107ED510}"/>
              </a:ext>
            </a:extLst>
          </p:cNvPr>
          <p:cNvSpPr/>
          <p:nvPr/>
        </p:nvSpPr>
        <p:spPr>
          <a:xfrm>
            <a:off x="8926285" y="38032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6638F43-7016-44C7-9954-2D76198B4764}"/>
              </a:ext>
            </a:extLst>
          </p:cNvPr>
          <p:cNvSpPr/>
          <p:nvPr/>
        </p:nvSpPr>
        <p:spPr>
          <a:xfrm>
            <a:off x="9245112" y="26214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14D"/>
                </a:solidFill>
                <a:latin typeface="+mj-lt"/>
              </a:rPr>
              <a:t>20xx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5E397B-BD10-4FBA-A23E-FF04F379FD21}"/>
              </a:ext>
            </a:extLst>
          </p:cNvPr>
          <p:cNvSpPr txBox="1"/>
          <p:nvPr/>
        </p:nvSpPr>
        <p:spPr>
          <a:xfrm>
            <a:off x="2484726" y="129890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Timeline </a:t>
            </a:r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Infographic slide</a:t>
            </a:r>
            <a:endParaRPr lang="ko-KR" altLang="en-US" sz="3200" dirty="0">
              <a:solidFill>
                <a:srgbClr val="00114D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876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67FDF0FE-1281-4942-B952-C5560A7B34A0}"/>
              </a:ext>
            </a:extLst>
          </p:cNvPr>
          <p:cNvSpPr txBox="1"/>
          <p:nvPr/>
        </p:nvSpPr>
        <p:spPr>
          <a:xfrm>
            <a:off x="3600729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396CAFD-06D9-4D92-AF0F-145DBEE49BB6}"/>
              </a:ext>
            </a:extLst>
          </p:cNvPr>
          <p:cNvSpPr/>
          <p:nvPr/>
        </p:nvSpPr>
        <p:spPr>
          <a:xfrm>
            <a:off x="3599376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492FA3-8C03-473D-AF26-05084AAE0052}"/>
              </a:ext>
            </a:extLst>
          </p:cNvPr>
          <p:cNvSpPr txBox="1"/>
          <p:nvPr/>
        </p:nvSpPr>
        <p:spPr>
          <a:xfrm>
            <a:off x="7524535" y="30099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D8898C7-A368-4B48-9EC8-5C71D6318C68}"/>
              </a:ext>
            </a:extLst>
          </p:cNvPr>
          <p:cNvSpPr/>
          <p:nvPr/>
        </p:nvSpPr>
        <p:spPr>
          <a:xfrm>
            <a:off x="7523182" y="26205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C4D023-2733-45AB-8A2A-1DE2EDBB45C1}"/>
              </a:ext>
            </a:extLst>
          </p:cNvPr>
          <p:cNvSpPr txBox="1"/>
          <p:nvPr/>
        </p:nvSpPr>
        <p:spPr>
          <a:xfrm>
            <a:off x="3600729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1247EFE-2777-4D64-8F20-09B17D33B757}"/>
              </a:ext>
            </a:extLst>
          </p:cNvPr>
          <p:cNvSpPr/>
          <p:nvPr/>
        </p:nvSpPr>
        <p:spPr>
          <a:xfrm>
            <a:off x="3599376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E93282-76F5-4690-92B9-65840DAE1C20}"/>
              </a:ext>
            </a:extLst>
          </p:cNvPr>
          <p:cNvSpPr txBox="1"/>
          <p:nvPr/>
        </p:nvSpPr>
        <p:spPr>
          <a:xfrm>
            <a:off x="7524535" y="4442592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C02435E-5A81-45CB-ACC1-A3EF832C3787}"/>
              </a:ext>
            </a:extLst>
          </p:cNvPr>
          <p:cNvSpPr/>
          <p:nvPr/>
        </p:nvSpPr>
        <p:spPr>
          <a:xfrm>
            <a:off x="7523182" y="4053231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114D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00114D"/>
              </a:solidFill>
              <a:latin typeface="+mj-lt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9CAA979-97BC-4352-A259-79D2B8D888FE}"/>
              </a:ext>
            </a:extLst>
          </p:cNvPr>
          <p:cNvGrpSpPr/>
          <p:nvPr/>
        </p:nvGrpSpPr>
        <p:grpSpPr>
          <a:xfrm>
            <a:off x="993358" y="2337096"/>
            <a:ext cx="2215744" cy="2714759"/>
            <a:chOff x="215408" y="2909488"/>
            <a:chExt cx="2215744" cy="2714759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BA8F616-F615-4640-8EE8-8981CCCD419A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FF42BCF-4FA2-45BD-B219-B03867384A3E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9E77563-1AA6-4DC1-BE8E-2F5BB7907928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7BD2983-AF85-49FF-A93F-9175A72BE4FC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1BB0B7C-E261-44A6-BF3E-4D070B3ED541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F3B58BB-7291-4871-B604-ECC230FB0EA1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DF3C5A4-B975-4510-AEC4-ABC2435F5D27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71BADD7-FE91-4F1E-A849-20C59F8836F2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2300BD3-C6F2-40AF-B411-5954A1581B3A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6DAD906-7FC8-43FD-B2F0-8D6CA4033485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7F1E781-F17D-4BA8-A5F4-983A0A0ACA76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236BF3F-D7B5-4108-9730-BCD24DC916A0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9582352-1F3E-4690-BD16-ED8FE48B9DA5}"/>
              </a:ext>
            </a:extLst>
          </p:cNvPr>
          <p:cNvSpPr txBox="1"/>
          <p:nvPr/>
        </p:nvSpPr>
        <p:spPr>
          <a:xfrm>
            <a:off x="2484726" y="78912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098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C6CDCA-A2A2-4B12-A3BD-EF5737220AA4}"/>
              </a:ext>
            </a:extLst>
          </p:cNvPr>
          <p:cNvSpPr txBox="1"/>
          <p:nvPr/>
        </p:nvSpPr>
        <p:spPr>
          <a:xfrm>
            <a:off x="2649740" y="47413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CFEE29-38D2-4BB1-8DA5-B74BEB2A65AA}"/>
              </a:ext>
            </a:extLst>
          </p:cNvPr>
          <p:cNvSpPr txBox="1"/>
          <p:nvPr/>
        </p:nvSpPr>
        <p:spPr>
          <a:xfrm>
            <a:off x="2649740" y="5176303"/>
            <a:ext cx="276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endParaRPr lang="en-US" altLang="ko-KR" sz="1400" dirty="0">
              <a:solidFill>
                <a:srgbClr val="00114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62CE7-3A6C-4E70-92A1-2C5CBDEAAACF}"/>
              </a:ext>
            </a:extLst>
          </p:cNvPr>
          <p:cNvSpPr txBox="1"/>
          <p:nvPr/>
        </p:nvSpPr>
        <p:spPr>
          <a:xfrm>
            <a:off x="6773660" y="47413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125EA0-BD61-493A-AD75-59965E97F2EA}"/>
              </a:ext>
            </a:extLst>
          </p:cNvPr>
          <p:cNvSpPr txBox="1"/>
          <p:nvPr/>
        </p:nvSpPr>
        <p:spPr>
          <a:xfrm>
            <a:off x="6773660" y="5176303"/>
            <a:ext cx="276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endParaRPr lang="en-US" altLang="ko-KR" sz="1400" dirty="0">
              <a:solidFill>
                <a:srgbClr val="00114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B6E2B2-0D44-4DDF-A938-19B55653897E}"/>
              </a:ext>
            </a:extLst>
          </p:cNvPr>
          <p:cNvSpPr txBox="1"/>
          <p:nvPr/>
        </p:nvSpPr>
        <p:spPr>
          <a:xfrm>
            <a:off x="2484726" y="6774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Title</a:t>
            </a:r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 Here</a:t>
            </a:r>
            <a:endParaRPr lang="ko-KR" altLang="en-US" sz="3200" dirty="0">
              <a:solidFill>
                <a:srgbClr val="00114D"/>
              </a:solidFill>
              <a:cs typeface="Arial" panose="020B0604020202020204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99EA675-29B8-48F2-B277-F7179A3F7C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91748648-8DD3-4B2B-AA5C-30E87F4823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8245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b="1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14D"/>
                </a:solidFill>
              </a:rPr>
              <a:t>01:00pm ~ 01:30pm</a:t>
            </a:r>
            <a:endParaRPr lang="ko-KR" altLang="en-US" sz="2000" dirty="0">
              <a:solidFill>
                <a:srgbClr val="00114D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00D2A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0D2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0D2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00D2AF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7458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7458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927953" y="288118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47458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FF2A763C-F53F-4A85-AC76-7D7174C73C56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2D0B5C-9114-48B6-ABF2-BC466FE5B64E}"/>
              </a:ext>
            </a:extLst>
          </p:cNvPr>
          <p:cNvSpPr txBox="1"/>
          <p:nvPr/>
        </p:nvSpPr>
        <p:spPr>
          <a:xfrm>
            <a:off x="2006985" y="1597522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8118A2-2A95-4215-A5D4-E702A9CD14B0}"/>
              </a:ext>
            </a:extLst>
          </p:cNvPr>
          <p:cNvSpPr txBox="1"/>
          <p:nvPr/>
        </p:nvSpPr>
        <p:spPr>
          <a:xfrm>
            <a:off x="2357306" y="386987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rgbClr val="00114D"/>
                </a:solidFill>
              </a:rPr>
              <a:t>Lorem ipsum dolor sit </a:t>
            </a:r>
            <a:r>
              <a:rPr lang="en-US" altLang="ko-KR" dirty="0" err="1">
                <a:solidFill>
                  <a:srgbClr val="00114D"/>
                </a:solidFill>
              </a:rPr>
              <a:t>amet</a:t>
            </a:r>
            <a:endParaRPr lang="en-US" altLang="ko-KR" dirty="0">
              <a:solidFill>
                <a:srgbClr val="00114D"/>
              </a:solidFill>
            </a:endParaRPr>
          </a:p>
          <a:p>
            <a:r>
              <a:rPr lang="en-US" altLang="ko-KR" dirty="0" err="1">
                <a:solidFill>
                  <a:srgbClr val="00114D"/>
                </a:solidFill>
              </a:rPr>
              <a:t>Consectetur</a:t>
            </a:r>
            <a:r>
              <a:rPr lang="en-US" altLang="ko-KR" dirty="0">
                <a:solidFill>
                  <a:srgbClr val="00114D"/>
                </a:solidFill>
              </a:rPr>
              <a:t> </a:t>
            </a:r>
            <a:r>
              <a:rPr lang="en-US" altLang="ko-KR" dirty="0" err="1">
                <a:solidFill>
                  <a:srgbClr val="00114D"/>
                </a:solidFill>
              </a:rPr>
              <a:t>adipisicing</a:t>
            </a:r>
            <a:r>
              <a:rPr lang="en-US" altLang="ko-KR" dirty="0">
                <a:solidFill>
                  <a:srgbClr val="00114D"/>
                </a:solidFill>
              </a:rPr>
              <a:t> </a:t>
            </a:r>
            <a:r>
              <a:rPr lang="en-US" altLang="ko-KR" dirty="0" err="1">
                <a:solidFill>
                  <a:srgbClr val="00114D"/>
                </a:solidFill>
              </a:rPr>
              <a:t>elit</a:t>
            </a:r>
            <a:endParaRPr lang="en-US" altLang="ko-KR" dirty="0">
              <a:solidFill>
                <a:srgbClr val="00114D"/>
              </a:solidFill>
            </a:endParaRPr>
          </a:p>
          <a:p>
            <a:r>
              <a:rPr lang="en-US" altLang="ko-KR" dirty="0">
                <a:solidFill>
                  <a:srgbClr val="00114D"/>
                </a:solidFill>
              </a:rPr>
              <a:t>Sed do </a:t>
            </a:r>
            <a:r>
              <a:rPr lang="en-US" altLang="ko-KR" dirty="0" err="1">
                <a:solidFill>
                  <a:srgbClr val="00114D"/>
                </a:solidFill>
              </a:rPr>
              <a:t>eiusmod</a:t>
            </a:r>
            <a:r>
              <a:rPr lang="en-US" altLang="ko-KR" dirty="0">
                <a:solidFill>
                  <a:srgbClr val="00114D"/>
                </a:solidFill>
              </a:rPr>
              <a:t> </a:t>
            </a:r>
            <a:r>
              <a:rPr lang="en-US" altLang="ko-KR" dirty="0" err="1">
                <a:solidFill>
                  <a:srgbClr val="00114D"/>
                </a:solidFill>
              </a:rPr>
              <a:t>tempor</a:t>
            </a:r>
            <a:r>
              <a:rPr lang="en-US" altLang="ko-KR" dirty="0">
                <a:solidFill>
                  <a:srgbClr val="00114D"/>
                </a:solidFill>
              </a:rPr>
              <a:t> </a:t>
            </a:r>
            <a:r>
              <a:rPr lang="en-US" altLang="ko-KR" dirty="0" err="1">
                <a:solidFill>
                  <a:srgbClr val="00114D"/>
                </a:solidFill>
              </a:rPr>
              <a:t>incididunt</a:t>
            </a:r>
            <a:r>
              <a:rPr lang="en-US" altLang="ko-KR" dirty="0">
                <a:solidFill>
                  <a:srgbClr val="00114D"/>
                </a:solidFill>
              </a:rPr>
              <a:t> </a:t>
            </a:r>
            <a:r>
              <a:rPr lang="en-US" altLang="ko-KR" dirty="0" err="1">
                <a:solidFill>
                  <a:srgbClr val="00114D"/>
                </a:solidFill>
              </a:rPr>
              <a:t>ut</a:t>
            </a:r>
            <a:r>
              <a:rPr lang="en-US" altLang="ko-KR" dirty="0">
                <a:solidFill>
                  <a:srgbClr val="00114D"/>
                </a:solidFill>
              </a:rPr>
              <a:t> </a:t>
            </a:r>
            <a:r>
              <a:rPr lang="en-US" altLang="ko-KR" dirty="0" err="1">
                <a:solidFill>
                  <a:srgbClr val="00114D"/>
                </a:solidFill>
              </a:rPr>
              <a:t>labore</a:t>
            </a:r>
            <a:r>
              <a:rPr lang="en-US" altLang="ko-KR" dirty="0">
                <a:solidFill>
                  <a:srgbClr val="00114D"/>
                </a:solidFill>
              </a:rPr>
              <a:t> et</a:t>
            </a:r>
          </a:p>
          <a:p>
            <a:r>
              <a:rPr lang="en-US" altLang="ko-KR" dirty="0">
                <a:solidFill>
                  <a:srgbClr val="00114D"/>
                </a:solidFill>
              </a:rPr>
              <a:t>Dolore magna </a:t>
            </a:r>
            <a:r>
              <a:rPr lang="en-US" altLang="ko-KR" dirty="0" err="1">
                <a:solidFill>
                  <a:srgbClr val="00114D"/>
                </a:solidFill>
              </a:rPr>
              <a:t>aliqua</a:t>
            </a:r>
            <a:r>
              <a:rPr lang="en-US" altLang="ko-KR" dirty="0">
                <a:solidFill>
                  <a:srgbClr val="00114D"/>
                </a:solidFill>
              </a:rPr>
              <a:t>.</a:t>
            </a:r>
            <a:endParaRPr lang="ko-KR" altLang="en-US" dirty="0">
              <a:solidFill>
                <a:srgbClr val="00114D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D01A5FD-2164-4C88-8CC4-31C48D845960}"/>
              </a:ext>
            </a:extLst>
          </p:cNvPr>
          <p:cNvSpPr/>
          <p:nvPr/>
        </p:nvSpPr>
        <p:spPr>
          <a:xfrm>
            <a:off x="2357305" y="331847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FA95EF1-058C-4381-87E6-65332B2DD079}"/>
              </a:ext>
            </a:extLst>
          </p:cNvPr>
          <p:cNvSpPr/>
          <p:nvPr/>
        </p:nvSpPr>
        <p:spPr>
          <a:xfrm>
            <a:off x="2305526" y="273369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F80054-F2DD-4656-9DB2-E5A5E35B3882}"/>
              </a:ext>
            </a:extLst>
          </p:cNvPr>
          <p:cNvSpPr txBox="1"/>
          <p:nvPr/>
        </p:nvSpPr>
        <p:spPr>
          <a:xfrm>
            <a:off x="5232036" y="386987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rgbClr val="00114D"/>
                </a:solidFill>
              </a:rPr>
              <a:t>Lorem ipsum dolor </a:t>
            </a:r>
            <a:r>
              <a:rPr lang="en-US" altLang="ko-KR">
                <a:solidFill>
                  <a:srgbClr val="00114D"/>
                </a:solidFill>
              </a:rPr>
              <a:t>sit amet</a:t>
            </a:r>
            <a:endParaRPr lang="en-US" altLang="ko-KR" dirty="0">
              <a:solidFill>
                <a:srgbClr val="00114D"/>
              </a:solidFill>
            </a:endParaRPr>
          </a:p>
          <a:p>
            <a:r>
              <a:rPr lang="en-US" altLang="ko-KR">
                <a:solidFill>
                  <a:srgbClr val="00114D"/>
                </a:solidFill>
              </a:rPr>
              <a:t>Consectetur adipisicing elit</a:t>
            </a:r>
            <a:endParaRPr lang="en-US" altLang="ko-KR" dirty="0">
              <a:solidFill>
                <a:srgbClr val="00114D"/>
              </a:solidFill>
            </a:endParaRPr>
          </a:p>
          <a:p>
            <a:r>
              <a:rPr lang="en-US" altLang="ko-KR" dirty="0">
                <a:solidFill>
                  <a:srgbClr val="00114D"/>
                </a:solidFill>
              </a:rPr>
              <a:t>Sed </a:t>
            </a:r>
            <a:r>
              <a:rPr lang="en-US" altLang="ko-KR">
                <a:solidFill>
                  <a:srgbClr val="00114D"/>
                </a:solidFill>
              </a:rPr>
              <a:t>do eiusmod tempor incididunt ut labore</a:t>
            </a:r>
            <a:r>
              <a:rPr lang="en-US" altLang="ko-KR" dirty="0">
                <a:solidFill>
                  <a:srgbClr val="00114D"/>
                </a:solidFill>
              </a:rPr>
              <a:t> et</a:t>
            </a:r>
          </a:p>
          <a:p>
            <a:r>
              <a:rPr lang="en-US" altLang="ko-KR" dirty="0">
                <a:solidFill>
                  <a:srgbClr val="00114D"/>
                </a:solidFill>
              </a:rPr>
              <a:t>Dolore </a:t>
            </a:r>
            <a:r>
              <a:rPr lang="en-US" altLang="ko-KR">
                <a:solidFill>
                  <a:srgbClr val="00114D"/>
                </a:solidFill>
              </a:rPr>
              <a:t>magna aliqua</a:t>
            </a:r>
            <a:r>
              <a:rPr lang="en-US" altLang="ko-KR" dirty="0">
                <a:solidFill>
                  <a:srgbClr val="00114D"/>
                </a:solidFill>
              </a:rPr>
              <a:t>.</a:t>
            </a:r>
            <a:endParaRPr lang="ko-KR" altLang="en-US" dirty="0">
              <a:solidFill>
                <a:srgbClr val="00114D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73C3853-F412-48E6-BF6C-3C498C4F0CC0}"/>
              </a:ext>
            </a:extLst>
          </p:cNvPr>
          <p:cNvSpPr/>
          <p:nvPr/>
        </p:nvSpPr>
        <p:spPr>
          <a:xfrm>
            <a:off x="5232035" y="331847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D4FEE95-1601-4EF0-8D29-3B0AEA255015}"/>
              </a:ext>
            </a:extLst>
          </p:cNvPr>
          <p:cNvSpPr/>
          <p:nvPr/>
        </p:nvSpPr>
        <p:spPr>
          <a:xfrm>
            <a:off x="5180256" y="273369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376417-CB65-4BCA-AD1C-AECFF669C723}"/>
              </a:ext>
            </a:extLst>
          </p:cNvPr>
          <p:cNvSpPr txBox="1"/>
          <p:nvPr/>
        </p:nvSpPr>
        <p:spPr>
          <a:xfrm>
            <a:off x="8106766" y="3869872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rgbClr val="00114D"/>
                </a:solidFill>
              </a:rPr>
              <a:t>Lorem ipsum dolor </a:t>
            </a:r>
            <a:r>
              <a:rPr lang="en-US" altLang="ko-KR">
                <a:solidFill>
                  <a:srgbClr val="00114D"/>
                </a:solidFill>
              </a:rPr>
              <a:t>sit amet</a:t>
            </a:r>
            <a:endParaRPr lang="en-US" altLang="ko-KR" dirty="0">
              <a:solidFill>
                <a:srgbClr val="00114D"/>
              </a:solidFill>
            </a:endParaRPr>
          </a:p>
          <a:p>
            <a:r>
              <a:rPr lang="en-US" altLang="ko-KR">
                <a:solidFill>
                  <a:srgbClr val="00114D"/>
                </a:solidFill>
              </a:rPr>
              <a:t>Consectetur adipisicing elit</a:t>
            </a:r>
            <a:endParaRPr lang="en-US" altLang="ko-KR" dirty="0">
              <a:solidFill>
                <a:srgbClr val="00114D"/>
              </a:solidFill>
            </a:endParaRPr>
          </a:p>
          <a:p>
            <a:r>
              <a:rPr lang="en-US" altLang="ko-KR" dirty="0">
                <a:solidFill>
                  <a:srgbClr val="00114D"/>
                </a:solidFill>
              </a:rPr>
              <a:t>Sed </a:t>
            </a:r>
            <a:r>
              <a:rPr lang="en-US" altLang="ko-KR">
                <a:solidFill>
                  <a:srgbClr val="00114D"/>
                </a:solidFill>
              </a:rPr>
              <a:t>do eiusmod tempor incididunt ut labore</a:t>
            </a:r>
            <a:r>
              <a:rPr lang="en-US" altLang="ko-KR" dirty="0">
                <a:solidFill>
                  <a:srgbClr val="00114D"/>
                </a:solidFill>
              </a:rPr>
              <a:t> et</a:t>
            </a:r>
          </a:p>
          <a:p>
            <a:r>
              <a:rPr lang="en-US" altLang="ko-KR" dirty="0">
                <a:solidFill>
                  <a:srgbClr val="00114D"/>
                </a:solidFill>
              </a:rPr>
              <a:t>Dolore </a:t>
            </a:r>
            <a:r>
              <a:rPr lang="en-US" altLang="ko-KR">
                <a:solidFill>
                  <a:srgbClr val="00114D"/>
                </a:solidFill>
              </a:rPr>
              <a:t>magna aliqua</a:t>
            </a:r>
            <a:r>
              <a:rPr lang="en-US" altLang="ko-KR" dirty="0">
                <a:solidFill>
                  <a:srgbClr val="00114D"/>
                </a:solidFill>
              </a:rPr>
              <a:t>.</a:t>
            </a:r>
            <a:endParaRPr lang="ko-KR" altLang="en-US" dirty="0">
              <a:solidFill>
                <a:srgbClr val="00114D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CDF4BFB-4F99-46B4-8D27-6FF53E1A5C1D}"/>
              </a:ext>
            </a:extLst>
          </p:cNvPr>
          <p:cNvSpPr/>
          <p:nvPr/>
        </p:nvSpPr>
        <p:spPr>
          <a:xfrm>
            <a:off x="8106765" y="3318472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114D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3689B07-7EFD-4986-A99E-519EA15143C6}"/>
              </a:ext>
            </a:extLst>
          </p:cNvPr>
          <p:cNvSpPr/>
          <p:nvPr/>
        </p:nvSpPr>
        <p:spPr>
          <a:xfrm>
            <a:off x="8054986" y="2733697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00114D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FF09518D-C735-4E74-9A11-417200EBEDA6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502BCAE0-75CB-45A3-A154-2FCF85068225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2BA5B933-E5F9-45C4-9BA6-4DDFAB083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E6BF771-E50D-4771-82A2-84864EDA5047}"/>
              </a:ext>
            </a:extLst>
          </p:cNvPr>
          <p:cNvSpPr txBox="1"/>
          <p:nvPr/>
        </p:nvSpPr>
        <p:spPr>
          <a:xfrm>
            <a:off x="1442822" y="121825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114D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114D"/>
                </a:solidFill>
              </a:rPr>
              <a:t>Mobile project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E597F5-1343-4A05-95F9-E5A86C98146E}"/>
              </a:ext>
            </a:extLst>
          </p:cNvPr>
          <p:cNvSpPr txBox="1"/>
          <p:nvPr/>
        </p:nvSpPr>
        <p:spPr>
          <a:xfrm>
            <a:off x="1442822" y="2295472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114D"/>
                </a:solidFill>
              </a:rPr>
              <a:t>Ut </a:t>
            </a:r>
            <a:r>
              <a:rPr lang="en-US" altLang="ko-KR" sz="1400" dirty="0" err="1">
                <a:solidFill>
                  <a:srgbClr val="00114D"/>
                </a:solidFill>
              </a:rPr>
              <a:t>enim</a:t>
            </a:r>
            <a:r>
              <a:rPr lang="en-US" altLang="ko-KR" sz="1400" dirty="0">
                <a:solidFill>
                  <a:srgbClr val="00114D"/>
                </a:solidFill>
              </a:rPr>
              <a:t> ad minim </a:t>
            </a:r>
            <a:r>
              <a:rPr lang="en-US" altLang="ko-KR" sz="1400" dirty="0" err="1">
                <a:solidFill>
                  <a:srgbClr val="00114D"/>
                </a:solidFill>
              </a:rPr>
              <a:t>veniam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quis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nostrud</a:t>
            </a:r>
            <a:r>
              <a:rPr lang="en-US" altLang="ko-KR" sz="1400" dirty="0">
                <a:solidFill>
                  <a:srgbClr val="00114D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14D"/>
                </a:solidFill>
              </a:rPr>
              <a:t>ullamco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laboris</a:t>
            </a:r>
            <a:r>
              <a:rPr lang="en-US" altLang="ko-KR" sz="1400" dirty="0">
                <a:solidFill>
                  <a:srgbClr val="00114D"/>
                </a:solidFill>
              </a:rPr>
              <a:t> nisi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aliquip</a:t>
            </a:r>
            <a:r>
              <a:rPr lang="en-US" altLang="ko-KR" sz="1400" dirty="0">
                <a:solidFill>
                  <a:srgbClr val="00114D"/>
                </a:solidFill>
              </a:rPr>
              <a:t> ex </a:t>
            </a:r>
            <a:r>
              <a:rPr lang="en-US" altLang="ko-KR" sz="1400" dirty="0" err="1">
                <a:solidFill>
                  <a:srgbClr val="00114D"/>
                </a:solidFill>
              </a:rPr>
              <a:t>ea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commodo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consequat</a:t>
            </a:r>
            <a:r>
              <a:rPr lang="en-US" altLang="ko-KR" sz="1400" dirty="0">
                <a:solidFill>
                  <a:srgbClr val="00114D"/>
                </a:solidFill>
              </a:rPr>
              <a:t>. Duis </a:t>
            </a:r>
            <a:r>
              <a:rPr lang="en-US" altLang="ko-KR" sz="1400" dirty="0" err="1">
                <a:solidFill>
                  <a:srgbClr val="00114D"/>
                </a:solidFill>
              </a:rPr>
              <a:t>aute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irure</a:t>
            </a:r>
            <a:r>
              <a:rPr lang="en-US" altLang="ko-KR" sz="1400" dirty="0">
                <a:solidFill>
                  <a:srgbClr val="00114D"/>
                </a:solidFill>
              </a:rPr>
              <a:t> dolor in </a:t>
            </a:r>
            <a:r>
              <a:rPr lang="en-US" altLang="ko-KR" sz="1400" dirty="0" err="1">
                <a:solidFill>
                  <a:srgbClr val="00114D"/>
                </a:solidFill>
              </a:rPr>
              <a:t>reprehenderit</a:t>
            </a:r>
            <a:r>
              <a:rPr lang="en-US" altLang="ko-KR" sz="1400" dirty="0">
                <a:solidFill>
                  <a:srgbClr val="00114D"/>
                </a:solidFill>
              </a:rPr>
              <a:t> in </a:t>
            </a:r>
            <a:r>
              <a:rPr lang="en-US" altLang="ko-KR" sz="1400" dirty="0" err="1">
                <a:solidFill>
                  <a:srgbClr val="00114D"/>
                </a:solidFill>
              </a:rPr>
              <a:t>voluptate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velit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esse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cillum</a:t>
            </a:r>
            <a:r>
              <a:rPr lang="en-US" altLang="ko-KR" sz="1400" dirty="0">
                <a:solidFill>
                  <a:srgbClr val="00114D"/>
                </a:solidFill>
              </a:rPr>
              <a:t> dolore </a:t>
            </a:r>
            <a:r>
              <a:rPr lang="en-US" altLang="ko-KR" sz="1400" dirty="0" err="1">
                <a:solidFill>
                  <a:srgbClr val="00114D"/>
                </a:solidFill>
              </a:rPr>
              <a:t>eu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fugiat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nulla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pariatur</a:t>
            </a:r>
            <a:r>
              <a:rPr lang="en-US" altLang="ko-KR" sz="1400" dirty="0">
                <a:solidFill>
                  <a:srgbClr val="00114D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0114D"/>
                </a:solidFill>
              </a:rPr>
              <a:t>Excepteur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sint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occaecat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cupidatat</a:t>
            </a:r>
            <a:r>
              <a:rPr lang="en-US" altLang="ko-KR" sz="1400" dirty="0">
                <a:solidFill>
                  <a:srgbClr val="00114D"/>
                </a:solidFill>
              </a:rPr>
              <a:t> non </a:t>
            </a:r>
            <a:r>
              <a:rPr lang="en-US" altLang="ko-KR" sz="1400" dirty="0" err="1">
                <a:solidFill>
                  <a:srgbClr val="00114D"/>
                </a:solidFill>
              </a:rPr>
              <a:t>proident</a:t>
            </a:r>
            <a:r>
              <a:rPr lang="en-US" altLang="ko-KR" sz="1400" dirty="0">
                <a:solidFill>
                  <a:srgbClr val="00114D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EC23AC8-CEF7-4399-A15F-81864EF3E0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C5BB872-B3BB-4C54-AA4F-4552F5B387E5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D8CEED8B-1683-4833-A82A-880FC922747C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06D94A4C-41E1-4A84-A13A-7F89498F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BC29B9A-E417-4D6D-A037-FC1F23B60E2A}"/>
              </a:ext>
            </a:extLst>
          </p:cNvPr>
          <p:cNvSpPr txBox="1"/>
          <p:nvPr/>
        </p:nvSpPr>
        <p:spPr>
          <a:xfrm>
            <a:off x="1231900" y="1862615"/>
            <a:ext cx="4981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114D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114D"/>
                </a:solidFill>
              </a:rPr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D1DB9-2792-4D7B-B05E-A9DA57266FD5}"/>
              </a:ext>
            </a:extLst>
          </p:cNvPr>
          <p:cNvSpPr txBox="1"/>
          <p:nvPr/>
        </p:nvSpPr>
        <p:spPr>
          <a:xfrm>
            <a:off x="1231900" y="2939833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114D"/>
                </a:solidFill>
              </a:rPr>
              <a:t>Ut </a:t>
            </a:r>
            <a:r>
              <a:rPr lang="en-US" altLang="ko-KR" sz="1400" dirty="0" err="1">
                <a:solidFill>
                  <a:srgbClr val="00114D"/>
                </a:solidFill>
              </a:rPr>
              <a:t>enim</a:t>
            </a:r>
            <a:r>
              <a:rPr lang="en-US" altLang="ko-KR" sz="1400" dirty="0">
                <a:solidFill>
                  <a:srgbClr val="00114D"/>
                </a:solidFill>
              </a:rPr>
              <a:t> ad minim </a:t>
            </a:r>
            <a:r>
              <a:rPr lang="en-US" altLang="ko-KR" sz="1400" dirty="0" err="1">
                <a:solidFill>
                  <a:srgbClr val="00114D"/>
                </a:solidFill>
              </a:rPr>
              <a:t>veniam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quis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nostrud</a:t>
            </a:r>
            <a:r>
              <a:rPr lang="en-US" altLang="ko-KR" sz="1400" dirty="0">
                <a:solidFill>
                  <a:srgbClr val="00114D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14D"/>
                </a:solidFill>
              </a:rPr>
              <a:t>ullamco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laboris</a:t>
            </a:r>
            <a:r>
              <a:rPr lang="en-US" altLang="ko-KR" sz="1400" dirty="0">
                <a:solidFill>
                  <a:srgbClr val="00114D"/>
                </a:solidFill>
              </a:rPr>
              <a:t> nisi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aliquip</a:t>
            </a:r>
            <a:r>
              <a:rPr lang="en-US" altLang="ko-KR" sz="1400" dirty="0">
                <a:solidFill>
                  <a:srgbClr val="00114D"/>
                </a:solidFill>
              </a:rPr>
              <a:t> ex </a:t>
            </a:r>
            <a:r>
              <a:rPr lang="en-US" altLang="ko-KR" sz="1400" dirty="0" err="1">
                <a:solidFill>
                  <a:srgbClr val="00114D"/>
                </a:solidFill>
              </a:rPr>
              <a:t>ea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commodo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consequat</a:t>
            </a:r>
            <a:r>
              <a:rPr lang="en-US" altLang="ko-KR" sz="1400" dirty="0">
                <a:solidFill>
                  <a:srgbClr val="00114D"/>
                </a:solidFill>
              </a:rPr>
              <a:t>. Duis </a:t>
            </a:r>
            <a:r>
              <a:rPr lang="en-US" altLang="ko-KR" sz="1400" dirty="0" err="1">
                <a:solidFill>
                  <a:srgbClr val="00114D"/>
                </a:solidFill>
              </a:rPr>
              <a:t>aute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irure</a:t>
            </a:r>
            <a:r>
              <a:rPr lang="en-US" altLang="ko-KR" sz="1400" dirty="0">
                <a:solidFill>
                  <a:srgbClr val="00114D"/>
                </a:solidFill>
              </a:rPr>
              <a:t> dolor in </a:t>
            </a:r>
            <a:r>
              <a:rPr lang="en-US" altLang="ko-KR" sz="1400" dirty="0" err="1">
                <a:solidFill>
                  <a:srgbClr val="00114D"/>
                </a:solidFill>
              </a:rPr>
              <a:t>reprehenderit</a:t>
            </a:r>
            <a:r>
              <a:rPr lang="en-US" altLang="ko-KR" sz="1400" dirty="0">
                <a:solidFill>
                  <a:srgbClr val="00114D"/>
                </a:solidFill>
              </a:rPr>
              <a:t> in </a:t>
            </a:r>
            <a:r>
              <a:rPr lang="en-US" altLang="ko-KR" sz="1400" dirty="0" err="1">
                <a:solidFill>
                  <a:srgbClr val="00114D"/>
                </a:solidFill>
              </a:rPr>
              <a:t>voluptate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velit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esse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cillum</a:t>
            </a:r>
            <a:r>
              <a:rPr lang="en-US" altLang="ko-KR" sz="1400" dirty="0">
                <a:solidFill>
                  <a:srgbClr val="00114D"/>
                </a:solidFill>
              </a:rPr>
              <a:t> dolore </a:t>
            </a:r>
            <a:r>
              <a:rPr lang="en-US" altLang="ko-KR" sz="1400" dirty="0" err="1">
                <a:solidFill>
                  <a:srgbClr val="00114D"/>
                </a:solidFill>
              </a:rPr>
              <a:t>eu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fugiat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nulla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pariatur</a:t>
            </a:r>
            <a:r>
              <a:rPr lang="en-US" altLang="ko-KR" sz="1400" dirty="0">
                <a:solidFill>
                  <a:srgbClr val="00114D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0114D"/>
                </a:solidFill>
              </a:rPr>
              <a:t>Excepteur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sint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occaecat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cupidatat</a:t>
            </a:r>
            <a:r>
              <a:rPr lang="en-US" altLang="ko-KR" sz="1400" dirty="0">
                <a:solidFill>
                  <a:srgbClr val="00114D"/>
                </a:solidFill>
              </a:rPr>
              <a:t> non </a:t>
            </a:r>
            <a:r>
              <a:rPr lang="en-US" altLang="ko-KR" sz="1400" dirty="0" err="1">
                <a:solidFill>
                  <a:srgbClr val="00114D"/>
                </a:solidFill>
              </a:rPr>
              <a:t>proident</a:t>
            </a:r>
            <a:r>
              <a:rPr lang="en-US" altLang="ko-KR" sz="1400" dirty="0">
                <a:solidFill>
                  <a:srgbClr val="00114D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4011F7A-6178-4ED5-8F64-E6EAF57A24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845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1DE1889-6F96-436B-B85B-E43946F1667E}"/>
              </a:ext>
            </a:extLst>
          </p:cNvPr>
          <p:cNvGrpSpPr/>
          <p:nvPr/>
        </p:nvGrpSpPr>
        <p:grpSpPr>
          <a:xfrm>
            <a:off x="4290203" y="845686"/>
            <a:ext cx="6814550" cy="5654862"/>
            <a:chOff x="4665181" y="845686"/>
            <a:chExt cx="6814550" cy="565486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85BDE401-1253-41D8-82B7-D7ED572E14A4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B19FE257-2E9F-4F32-B381-F86856C3B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8407AEC-855B-4F72-BEDC-D03A4085D388}"/>
              </a:ext>
            </a:extLst>
          </p:cNvPr>
          <p:cNvSpPr txBox="1"/>
          <p:nvPr/>
        </p:nvSpPr>
        <p:spPr>
          <a:xfrm>
            <a:off x="553846" y="2128820"/>
            <a:ext cx="3336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00114D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rgbClr val="00114D"/>
                </a:solidFill>
              </a:rPr>
              <a:t>Desktop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1DD04-2E54-4D52-B462-69B0DA27E524}"/>
              </a:ext>
            </a:extLst>
          </p:cNvPr>
          <p:cNvSpPr txBox="1"/>
          <p:nvPr/>
        </p:nvSpPr>
        <p:spPr>
          <a:xfrm>
            <a:off x="553846" y="2959817"/>
            <a:ext cx="333626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0114D"/>
                </a:solidFill>
              </a:rPr>
              <a:t>amet</a:t>
            </a:r>
            <a:r>
              <a:rPr lang="en-US" altLang="ko-KR" sz="1100" dirty="0">
                <a:solidFill>
                  <a:srgbClr val="00114D"/>
                </a:solidFill>
              </a:rPr>
              <a:t>, </a:t>
            </a:r>
            <a:r>
              <a:rPr lang="en-US" altLang="ko-KR" sz="11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adipiscing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elit</a:t>
            </a:r>
            <a:r>
              <a:rPr lang="en-US" altLang="ko-KR" sz="1100" dirty="0">
                <a:solidFill>
                  <a:srgbClr val="00114D"/>
                </a:solidFill>
              </a:rPr>
              <a:t>, sed do </a:t>
            </a:r>
            <a:r>
              <a:rPr lang="en-US" altLang="ko-KR" sz="1100" dirty="0" err="1">
                <a:solidFill>
                  <a:srgbClr val="00114D"/>
                </a:solidFill>
              </a:rPr>
              <a:t>eiusmod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tempor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incididunt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ut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labore</a:t>
            </a:r>
            <a:r>
              <a:rPr lang="en-US" altLang="ko-KR" sz="1100" dirty="0">
                <a:solidFill>
                  <a:srgbClr val="00114D"/>
                </a:solidFill>
              </a:rPr>
              <a:t> et dolore magna </a:t>
            </a:r>
            <a:r>
              <a:rPr lang="en-US" altLang="ko-KR" sz="1100" dirty="0" err="1">
                <a:solidFill>
                  <a:srgbClr val="00114D"/>
                </a:solidFill>
              </a:rPr>
              <a:t>aliqua</a:t>
            </a:r>
            <a:r>
              <a:rPr lang="en-US" altLang="ko-KR" sz="1100" dirty="0">
                <a:solidFill>
                  <a:srgbClr val="00114D"/>
                </a:solidFill>
              </a:rPr>
              <a:t>. </a:t>
            </a:r>
          </a:p>
          <a:p>
            <a:r>
              <a:rPr lang="en-US" altLang="ko-KR" sz="1100" dirty="0">
                <a:solidFill>
                  <a:srgbClr val="00114D"/>
                </a:solidFill>
              </a:rPr>
              <a:t>Ut </a:t>
            </a:r>
            <a:r>
              <a:rPr lang="en-US" altLang="ko-KR" sz="1100" dirty="0" err="1">
                <a:solidFill>
                  <a:srgbClr val="00114D"/>
                </a:solidFill>
              </a:rPr>
              <a:t>enim</a:t>
            </a:r>
            <a:r>
              <a:rPr lang="en-US" altLang="ko-KR" sz="1100" dirty="0">
                <a:solidFill>
                  <a:srgbClr val="00114D"/>
                </a:solidFill>
              </a:rPr>
              <a:t> ad minim </a:t>
            </a:r>
            <a:r>
              <a:rPr lang="en-US" altLang="ko-KR" sz="1100" dirty="0" err="1">
                <a:solidFill>
                  <a:srgbClr val="00114D"/>
                </a:solidFill>
              </a:rPr>
              <a:t>veniam</a:t>
            </a:r>
            <a:r>
              <a:rPr lang="en-US" altLang="ko-KR" sz="1100" dirty="0">
                <a:solidFill>
                  <a:srgbClr val="00114D"/>
                </a:solidFill>
              </a:rPr>
              <a:t>, </a:t>
            </a:r>
            <a:r>
              <a:rPr lang="en-US" altLang="ko-KR" sz="1100" dirty="0" err="1">
                <a:solidFill>
                  <a:srgbClr val="00114D"/>
                </a:solidFill>
              </a:rPr>
              <a:t>quis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nostrud</a:t>
            </a:r>
            <a:r>
              <a:rPr lang="en-US" altLang="ko-KR" sz="1100" dirty="0">
                <a:solidFill>
                  <a:srgbClr val="00114D"/>
                </a:solidFill>
              </a:rPr>
              <a:t> exercitation </a:t>
            </a:r>
            <a:r>
              <a:rPr lang="en-US" altLang="ko-KR" sz="1100" dirty="0" err="1">
                <a:solidFill>
                  <a:srgbClr val="00114D"/>
                </a:solidFill>
              </a:rPr>
              <a:t>ullamco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laboris</a:t>
            </a:r>
            <a:r>
              <a:rPr lang="en-US" altLang="ko-KR" sz="1100" dirty="0">
                <a:solidFill>
                  <a:srgbClr val="00114D"/>
                </a:solidFill>
              </a:rPr>
              <a:t> nisi </a:t>
            </a:r>
            <a:r>
              <a:rPr lang="en-US" altLang="ko-KR" sz="1100" dirty="0" err="1">
                <a:solidFill>
                  <a:srgbClr val="00114D"/>
                </a:solidFill>
              </a:rPr>
              <a:t>ut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aliquip</a:t>
            </a:r>
            <a:r>
              <a:rPr lang="en-US" altLang="ko-KR" sz="1100" dirty="0">
                <a:solidFill>
                  <a:srgbClr val="00114D"/>
                </a:solidFill>
              </a:rPr>
              <a:t> ex </a:t>
            </a:r>
            <a:r>
              <a:rPr lang="en-US" altLang="ko-KR" sz="1100" dirty="0" err="1">
                <a:solidFill>
                  <a:srgbClr val="00114D"/>
                </a:solidFill>
              </a:rPr>
              <a:t>ea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commodo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consequat</a:t>
            </a:r>
            <a:r>
              <a:rPr lang="en-US" altLang="ko-KR" sz="1100" dirty="0">
                <a:solidFill>
                  <a:srgbClr val="00114D"/>
                </a:solidFill>
              </a:rPr>
              <a:t>. Duis </a:t>
            </a:r>
            <a:r>
              <a:rPr lang="en-US" altLang="ko-KR" sz="1100" dirty="0" err="1">
                <a:solidFill>
                  <a:srgbClr val="00114D"/>
                </a:solidFill>
              </a:rPr>
              <a:t>aute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irure</a:t>
            </a:r>
            <a:r>
              <a:rPr lang="en-US" altLang="ko-KR" sz="1100" dirty="0">
                <a:solidFill>
                  <a:srgbClr val="00114D"/>
                </a:solidFill>
              </a:rPr>
              <a:t> dolor in </a:t>
            </a:r>
            <a:r>
              <a:rPr lang="en-US" altLang="ko-KR" sz="1100" dirty="0" err="1">
                <a:solidFill>
                  <a:srgbClr val="00114D"/>
                </a:solidFill>
              </a:rPr>
              <a:t>reprehenderit</a:t>
            </a:r>
            <a:r>
              <a:rPr lang="en-US" altLang="ko-KR" sz="1100" dirty="0">
                <a:solidFill>
                  <a:srgbClr val="00114D"/>
                </a:solidFill>
              </a:rPr>
              <a:t> in </a:t>
            </a:r>
            <a:r>
              <a:rPr lang="en-US" altLang="ko-KR" sz="1100" dirty="0" err="1">
                <a:solidFill>
                  <a:srgbClr val="00114D"/>
                </a:solidFill>
              </a:rPr>
              <a:t>voluptate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velit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esse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cillum</a:t>
            </a:r>
            <a:r>
              <a:rPr lang="en-US" altLang="ko-KR" sz="1100" dirty="0">
                <a:solidFill>
                  <a:srgbClr val="00114D"/>
                </a:solidFill>
              </a:rPr>
              <a:t> dolore </a:t>
            </a:r>
            <a:r>
              <a:rPr lang="en-US" altLang="ko-KR" sz="1100" dirty="0" err="1">
                <a:solidFill>
                  <a:srgbClr val="00114D"/>
                </a:solidFill>
              </a:rPr>
              <a:t>eu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fugiat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nulla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pariatur</a:t>
            </a:r>
            <a:r>
              <a:rPr lang="en-US" altLang="ko-KR" sz="1100" dirty="0">
                <a:solidFill>
                  <a:srgbClr val="00114D"/>
                </a:solidFill>
              </a:rPr>
              <a:t>. </a:t>
            </a:r>
          </a:p>
          <a:p>
            <a:r>
              <a:rPr lang="en-US" altLang="ko-KR" sz="1100" dirty="0" err="1">
                <a:solidFill>
                  <a:srgbClr val="00114D"/>
                </a:solidFill>
              </a:rPr>
              <a:t>Excepteur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sint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occaecat</a:t>
            </a:r>
            <a:r>
              <a:rPr lang="en-US" altLang="ko-KR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 err="1">
                <a:solidFill>
                  <a:srgbClr val="00114D"/>
                </a:solidFill>
              </a:rPr>
              <a:t>cupidatat</a:t>
            </a:r>
            <a:r>
              <a:rPr lang="en-US" altLang="ko-KR" sz="1100" dirty="0">
                <a:solidFill>
                  <a:srgbClr val="00114D"/>
                </a:solidFill>
              </a:rPr>
              <a:t> non </a:t>
            </a:r>
            <a:r>
              <a:rPr lang="en-US" altLang="ko-KR" sz="1100" dirty="0" err="1">
                <a:solidFill>
                  <a:srgbClr val="00114D"/>
                </a:solidFill>
              </a:rPr>
              <a:t>proident</a:t>
            </a:r>
            <a:r>
              <a:rPr lang="en-US" altLang="ko-KR" sz="1100" dirty="0">
                <a:solidFill>
                  <a:srgbClr val="00114D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E61BD21-E2C1-409E-8DD9-2BFADF43C4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37124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ADA8658E-47BC-490A-B9F9-0DAB585A4E4B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BD6EAB67-6EB8-4CEE-A101-3768984A5394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C4D4F48-32EF-4972-805D-70F705E63B7A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98D8A09D-4D20-4B84-A689-09550FD83B76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rgbClr val="00114D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. </a:t>
            </a:r>
            <a:r>
              <a:rPr lang="en-US" altLang="ko-KR" sz="1200" dirty="0" err="1">
                <a:solidFill>
                  <a:srgbClr val="00114D"/>
                </a:solidFill>
              </a:rPr>
              <a:t>Etiam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aliquet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eu</a:t>
            </a:r>
            <a:r>
              <a:rPr lang="en-US" altLang="ko-KR" sz="1200" dirty="0">
                <a:solidFill>
                  <a:srgbClr val="00114D"/>
                </a:solidFill>
              </a:rPr>
              <a:t> mi </a:t>
            </a:r>
            <a:r>
              <a:rPr lang="en-US" altLang="ko-KR" sz="1200" dirty="0" err="1">
                <a:solidFill>
                  <a:srgbClr val="00114D"/>
                </a:solidFill>
              </a:rPr>
              <a:t>quis</a:t>
            </a:r>
            <a:r>
              <a:rPr lang="en-US" altLang="ko-KR" sz="1200" dirty="0">
                <a:solidFill>
                  <a:srgbClr val="00114D"/>
                </a:solidFill>
              </a:rPr>
              <a:t> lacinia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0114D"/>
                </a:solidFill>
              </a:rPr>
              <a:t>Presentation template by </a:t>
            </a:r>
            <a:endParaRPr lang="ko-KR" altLang="en-US" sz="1100" dirty="0">
              <a:solidFill>
                <a:srgbClr val="00114D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114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0114D"/>
                </a:solidFill>
              </a:rPr>
              <a:t> Ctrl + Click</a:t>
            </a:r>
            <a:r>
              <a:rPr lang="ko-KR" altLang="en-US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>
                <a:solidFill>
                  <a:srgbClr val="00114D"/>
                </a:solidFill>
              </a:rPr>
              <a:t>to follow link</a:t>
            </a:r>
            <a:endParaRPr lang="ko-KR" altLang="en-US" sz="1100" dirty="0">
              <a:solidFill>
                <a:srgbClr val="001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0114D"/>
                </a:solidFill>
              </a:rPr>
              <a:t>Montserrat Font download by </a:t>
            </a:r>
            <a:endParaRPr lang="ko-KR" altLang="en-US" sz="1100" dirty="0">
              <a:solidFill>
                <a:srgbClr val="00114D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114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00114D"/>
                </a:solidFill>
              </a:rPr>
              <a:t> Ctrl + Click</a:t>
            </a:r>
            <a:r>
              <a:rPr lang="ko-KR" altLang="en-US" sz="1100" dirty="0">
                <a:solidFill>
                  <a:srgbClr val="00114D"/>
                </a:solidFill>
              </a:rPr>
              <a:t> </a:t>
            </a:r>
            <a:r>
              <a:rPr lang="en-US" altLang="ko-KR" sz="1100" dirty="0">
                <a:solidFill>
                  <a:srgbClr val="00114D"/>
                </a:solidFill>
              </a:rPr>
              <a:t>to follow link</a:t>
            </a:r>
            <a:endParaRPr lang="ko-KR" altLang="en-US" sz="1100" dirty="0">
              <a:solidFill>
                <a:srgbClr val="001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68916ED-236B-41FE-8DC4-594913B24079}"/>
              </a:ext>
            </a:extLst>
          </p:cNvPr>
          <p:cNvSpPr txBox="1"/>
          <p:nvPr/>
        </p:nvSpPr>
        <p:spPr>
          <a:xfrm>
            <a:off x="1625985" y="1356122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843691AF-E7CC-4184-8FFF-547E4C5CF1A2}"/>
              </a:ext>
            </a:extLst>
          </p:cNvPr>
          <p:cNvSpPr/>
          <p:nvPr/>
        </p:nvSpPr>
        <p:spPr>
          <a:xfrm>
            <a:off x="4530813" y="2507452"/>
            <a:ext cx="1131551" cy="1131551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1027A3-0834-4E5A-B608-D09AF1A455F9}"/>
              </a:ext>
            </a:extLst>
          </p:cNvPr>
          <p:cNvSpPr txBox="1"/>
          <p:nvPr/>
        </p:nvSpPr>
        <p:spPr>
          <a:xfrm>
            <a:off x="4045467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7422E3D-0477-44DA-8F38-102C496E041F}"/>
              </a:ext>
            </a:extLst>
          </p:cNvPr>
          <p:cNvSpPr/>
          <p:nvPr/>
        </p:nvSpPr>
        <p:spPr>
          <a:xfrm>
            <a:off x="4045466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4DE345E-E0D9-498D-A69F-0C1FF0E9D9E0}"/>
              </a:ext>
            </a:extLst>
          </p:cNvPr>
          <p:cNvGrpSpPr/>
          <p:nvPr/>
        </p:nvGrpSpPr>
        <p:grpSpPr>
          <a:xfrm>
            <a:off x="4841106" y="2803466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6C9E503-14FC-4E9B-A30D-FE9D2E70737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F10622-4F22-45FA-A4D9-1E880229308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4822D79-431A-41C4-97EB-A28638B88E9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E4B4ED7-98B9-4FED-83C8-B81069F753C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CC5BA94F-96D0-4FA1-BE93-DF380352283A}"/>
              </a:ext>
            </a:extLst>
          </p:cNvPr>
          <p:cNvSpPr/>
          <p:nvPr/>
        </p:nvSpPr>
        <p:spPr>
          <a:xfrm>
            <a:off x="9369775" y="2507452"/>
            <a:ext cx="1131551" cy="1131551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8595277-D81C-4C53-A659-575A8009E09A}"/>
              </a:ext>
            </a:extLst>
          </p:cNvPr>
          <p:cNvSpPr txBox="1"/>
          <p:nvPr/>
        </p:nvSpPr>
        <p:spPr>
          <a:xfrm>
            <a:off x="8884429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3D4C94B-FA34-41CE-B356-B6700AF86AA6}"/>
              </a:ext>
            </a:extLst>
          </p:cNvPr>
          <p:cNvSpPr/>
          <p:nvPr/>
        </p:nvSpPr>
        <p:spPr>
          <a:xfrm>
            <a:off x="8884428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8ED3281-5638-43B8-BEB2-C5C67B669188}"/>
              </a:ext>
            </a:extLst>
          </p:cNvPr>
          <p:cNvGrpSpPr/>
          <p:nvPr/>
        </p:nvGrpSpPr>
        <p:grpSpPr>
          <a:xfrm>
            <a:off x="9670184" y="2811529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28C8DD2-0802-4293-83F6-0729D490FF2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DB910CF-010E-45A4-AB37-3549E969684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25BA0D94-25A4-48C0-971F-4E526ABB0EDA}"/>
              </a:ext>
            </a:extLst>
          </p:cNvPr>
          <p:cNvSpPr/>
          <p:nvPr/>
        </p:nvSpPr>
        <p:spPr>
          <a:xfrm>
            <a:off x="2111331" y="2507452"/>
            <a:ext cx="1131551" cy="1131551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7125E11-09D5-4E40-BED5-0A0C15A7FB2B}"/>
              </a:ext>
            </a:extLst>
          </p:cNvPr>
          <p:cNvSpPr txBox="1"/>
          <p:nvPr/>
        </p:nvSpPr>
        <p:spPr>
          <a:xfrm>
            <a:off x="1625986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695C2B1-2D2F-4D8C-94AA-36F5C456CA7B}"/>
              </a:ext>
            </a:extLst>
          </p:cNvPr>
          <p:cNvSpPr/>
          <p:nvPr/>
        </p:nvSpPr>
        <p:spPr>
          <a:xfrm>
            <a:off x="1625985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E28443B-1A67-4F94-80D6-2EE387ACEA1E}"/>
              </a:ext>
            </a:extLst>
          </p:cNvPr>
          <p:cNvGrpSpPr/>
          <p:nvPr/>
        </p:nvGrpSpPr>
        <p:grpSpPr>
          <a:xfrm>
            <a:off x="2476318" y="279812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4C0A1A6-5E70-4C7C-831E-8C82A7945A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A2C7FDC-C517-48F9-9D62-535F23851A4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8F2A85E8-9DF3-4423-BE62-46D307E4F151}"/>
              </a:ext>
            </a:extLst>
          </p:cNvPr>
          <p:cNvSpPr/>
          <p:nvPr/>
        </p:nvSpPr>
        <p:spPr>
          <a:xfrm>
            <a:off x="6950294" y="2507452"/>
            <a:ext cx="1131551" cy="1131551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E9FA712-1709-479F-839A-57DE234BD858}"/>
              </a:ext>
            </a:extLst>
          </p:cNvPr>
          <p:cNvSpPr txBox="1"/>
          <p:nvPr/>
        </p:nvSpPr>
        <p:spPr>
          <a:xfrm>
            <a:off x="6464948" y="4379499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9613DF81-EF3F-48C1-8361-2A759B93D0E2}"/>
              </a:ext>
            </a:extLst>
          </p:cNvPr>
          <p:cNvSpPr/>
          <p:nvPr/>
        </p:nvSpPr>
        <p:spPr>
          <a:xfrm>
            <a:off x="6464947" y="3951696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50B4261-050B-4B73-99D1-730579576F39}"/>
              </a:ext>
            </a:extLst>
          </p:cNvPr>
          <p:cNvGrpSpPr/>
          <p:nvPr/>
        </p:nvGrpSpPr>
        <p:grpSpPr>
          <a:xfrm>
            <a:off x="7233208" y="2800325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A994903-4991-4F3A-86C6-7DC6229951E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7665351-A2EB-4BBC-AD2E-354C283EE36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D625A66-74F6-451D-A686-D62A380403A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50B24CC-F144-4DBF-B234-A65BD2731EA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8796C8D-B9C8-4A67-8FDA-22C77CF0C68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064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97D122-6889-41B9-86C8-852DCC7B74A8}"/>
              </a:ext>
            </a:extLst>
          </p:cNvPr>
          <p:cNvSpPr txBox="1"/>
          <p:nvPr/>
        </p:nvSpPr>
        <p:spPr>
          <a:xfrm>
            <a:off x="3352800" y="2433793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b="1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b="1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B66EF-EC48-4987-84B8-DD683AB60A37}"/>
              </a:ext>
            </a:extLst>
          </p:cNvPr>
          <p:cNvSpPr txBox="1"/>
          <p:nvPr/>
        </p:nvSpPr>
        <p:spPr>
          <a:xfrm>
            <a:off x="3359982" y="4116430"/>
            <a:ext cx="547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endParaRPr lang="en-US" altLang="ko-KR" sz="1400" dirty="0">
              <a:solidFill>
                <a:srgbClr val="0011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97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3DA5616-A95D-4AA1-9193-36C0A3DCC278}"/>
              </a:ext>
            </a:extLst>
          </p:cNvPr>
          <p:cNvSpPr txBox="1"/>
          <p:nvPr/>
        </p:nvSpPr>
        <p:spPr>
          <a:xfrm>
            <a:off x="1305887" y="1682092"/>
            <a:ext cx="4604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A91374-DAEE-4C28-8E1B-56EBB8AEFF9E}"/>
              </a:ext>
            </a:extLst>
          </p:cNvPr>
          <p:cNvSpPr txBox="1"/>
          <p:nvPr/>
        </p:nvSpPr>
        <p:spPr>
          <a:xfrm>
            <a:off x="5910543" y="2524738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DB8D50E-6F35-4B5A-A7B2-A88D06719435}"/>
              </a:ext>
            </a:extLst>
          </p:cNvPr>
          <p:cNvSpPr/>
          <p:nvPr/>
        </p:nvSpPr>
        <p:spPr>
          <a:xfrm>
            <a:off x="5910542" y="2176837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D1A79C8-D876-4E81-86D1-071A393635C6}"/>
              </a:ext>
            </a:extLst>
          </p:cNvPr>
          <p:cNvSpPr/>
          <p:nvPr/>
        </p:nvSpPr>
        <p:spPr>
          <a:xfrm>
            <a:off x="5897842" y="1682092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01.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C82276C-76E6-49E9-A139-94F7EA07D5C6}"/>
              </a:ext>
            </a:extLst>
          </p:cNvPr>
          <p:cNvSpPr txBox="1"/>
          <p:nvPr/>
        </p:nvSpPr>
        <p:spPr>
          <a:xfrm>
            <a:off x="8740321" y="2524738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8A66D6E-0DA1-4BA5-9679-1677705A4D28}"/>
              </a:ext>
            </a:extLst>
          </p:cNvPr>
          <p:cNvSpPr/>
          <p:nvPr/>
        </p:nvSpPr>
        <p:spPr>
          <a:xfrm>
            <a:off x="8740320" y="2176837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EA0BA13-35CA-4A19-8C6B-158607010079}"/>
              </a:ext>
            </a:extLst>
          </p:cNvPr>
          <p:cNvSpPr/>
          <p:nvPr/>
        </p:nvSpPr>
        <p:spPr>
          <a:xfrm>
            <a:off x="8727620" y="1682092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02.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692988-18A7-4EEC-A107-9CFB6223C3CA}"/>
              </a:ext>
            </a:extLst>
          </p:cNvPr>
          <p:cNvSpPr txBox="1"/>
          <p:nvPr/>
        </p:nvSpPr>
        <p:spPr>
          <a:xfrm>
            <a:off x="5910543" y="4872979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375B4C4-9411-4250-B489-BFDB3453E7A0}"/>
              </a:ext>
            </a:extLst>
          </p:cNvPr>
          <p:cNvSpPr/>
          <p:nvPr/>
        </p:nvSpPr>
        <p:spPr>
          <a:xfrm>
            <a:off x="5910542" y="4525078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750720C-C64C-4F66-BD04-D62EE060957B}"/>
              </a:ext>
            </a:extLst>
          </p:cNvPr>
          <p:cNvSpPr/>
          <p:nvPr/>
        </p:nvSpPr>
        <p:spPr>
          <a:xfrm>
            <a:off x="5897842" y="4030333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03.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CA3034-BB00-48CF-A12B-D50FD8FC4C8D}"/>
              </a:ext>
            </a:extLst>
          </p:cNvPr>
          <p:cNvSpPr txBox="1"/>
          <p:nvPr/>
        </p:nvSpPr>
        <p:spPr>
          <a:xfrm>
            <a:off x="8740321" y="4872979"/>
            <a:ext cx="240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14D"/>
                </a:solidFill>
              </a:rPr>
              <a:t>amet</a:t>
            </a:r>
            <a:r>
              <a:rPr lang="en-US" altLang="ko-KR" sz="1200" dirty="0">
                <a:solidFill>
                  <a:srgbClr val="00114D"/>
                </a:solidFill>
              </a:rPr>
              <a:t>, </a:t>
            </a:r>
            <a:r>
              <a:rPr lang="en-US" altLang="ko-KR" sz="12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elit</a:t>
            </a:r>
            <a:r>
              <a:rPr lang="en-US" altLang="ko-KR" sz="1200" dirty="0">
                <a:solidFill>
                  <a:srgbClr val="00114D"/>
                </a:solidFill>
              </a:rPr>
              <a:t>, sed do </a:t>
            </a:r>
            <a:r>
              <a:rPr lang="en-US" altLang="ko-KR" sz="1200" dirty="0" err="1">
                <a:solidFill>
                  <a:srgbClr val="00114D"/>
                </a:solidFill>
              </a:rPr>
              <a:t>eiusmod</a:t>
            </a:r>
            <a:r>
              <a:rPr lang="en-US" altLang="ko-KR" sz="1200" dirty="0">
                <a:solidFill>
                  <a:srgbClr val="00114D"/>
                </a:solidFill>
              </a:rPr>
              <a:t> </a:t>
            </a:r>
            <a:r>
              <a:rPr lang="en-US" altLang="ko-KR" sz="1200" dirty="0" err="1">
                <a:solidFill>
                  <a:srgbClr val="00114D"/>
                </a:solidFill>
              </a:rPr>
              <a:t>tempor</a:t>
            </a:r>
            <a:endParaRPr lang="ko-KR" altLang="en-US" sz="1200" dirty="0">
              <a:solidFill>
                <a:srgbClr val="00114D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B07282E-1DDD-4724-9894-F63C01806245}"/>
              </a:ext>
            </a:extLst>
          </p:cNvPr>
          <p:cNvSpPr/>
          <p:nvPr/>
        </p:nvSpPr>
        <p:spPr>
          <a:xfrm>
            <a:off x="8740320" y="4525078"/>
            <a:ext cx="2406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14D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67FC3DA-9CE3-4455-818D-875CE04A1D6F}"/>
              </a:ext>
            </a:extLst>
          </p:cNvPr>
          <p:cNvSpPr/>
          <p:nvPr/>
        </p:nvSpPr>
        <p:spPr>
          <a:xfrm>
            <a:off x="8727620" y="4030333"/>
            <a:ext cx="240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114D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B1E7D49-1E5C-4C26-9729-854C58D954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EE07240-FE16-4C85-BAD7-1EC3A328FB37}"/>
              </a:ext>
            </a:extLst>
          </p:cNvPr>
          <p:cNvGrpSpPr/>
          <p:nvPr/>
        </p:nvGrpSpPr>
        <p:grpSpPr>
          <a:xfrm>
            <a:off x="9452682" y="4435422"/>
            <a:ext cx="2739318" cy="2422578"/>
            <a:chOff x="9452682" y="4435422"/>
            <a:chExt cx="2739318" cy="2422578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42066445-1F96-4019-810C-BFDE4A7F42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21875"/>
            <a:stretch/>
          </p:blipFill>
          <p:spPr>
            <a:xfrm flipV="1">
              <a:off x="10025488" y="5089071"/>
              <a:ext cx="2166512" cy="1768929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FDC72C29-B044-4DA1-9B27-FF231A59D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452682" y="6330335"/>
              <a:ext cx="394222" cy="463790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8D958C34-F132-4052-98E6-B8498BAAB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6200000">
              <a:off x="10060273" y="6155165"/>
              <a:ext cx="394221" cy="463790"/>
            </a:xfrm>
            <a:prstGeom prst="rect">
              <a:avLst/>
            </a:prstGeom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9FBD978E-44F4-4075-92DC-30D5506B2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735953">
              <a:off x="11606899" y="5935249"/>
              <a:ext cx="536872" cy="792697"/>
            </a:xfrm>
            <a:prstGeom prst="rect">
              <a:avLst/>
            </a:prstGeom>
          </p:spPr>
        </p:pic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3016EC50-FE51-4DD3-BC79-95B7D55CB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25488" y="4435422"/>
              <a:ext cx="1039101" cy="2419824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6812912-A53F-4B27-8A74-130D5CB1AB74}"/>
              </a:ext>
            </a:extLst>
          </p:cNvPr>
          <p:cNvSpPr txBox="1"/>
          <p:nvPr/>
        </p:nvSpPr>
        <p:spPr>
          <a:xfrm>
            <a:off x="1063477" y="2742419"/>
            <a:ext cx="5259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14D"/>
                </a:solidFill>
              </a:rPr>
              <a:t>Lorem ipsum dolor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63187D-DE3E-45D8-B484-706C61F1629A}"/>
              </a:ext>
            </a:extLst>
          </p:cNvPr>
          <p:cNvSpPr txBox="1"/>
          <p:nvPr/>
        </p:nvSpPr>
        <p:spPr>
          <a:xfrm>
            <a:off x="1063477" y="3199564"/>
            <a:ext cx="52596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r>
              <a:rPr lang="en-US" altLang="ko-KR" sz="1400" dirty="0">
                <a:solidFill>
                  <a:srgbClr val="00114D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A56692-F815-4759-81C9-112849B0F3A3}"/>
              </a:ext>
            </a:extLst>
          </p:cNvPr>
          <p:cNvSpPr txBox="1"/>
          <p:nvPr/>
        </p:nvSpPr>
        <p:spPr>
          <a:xfrm>
            <a:off x="1219399" y="4103322"/>
            <a:ext cx="5070879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endParaRPr lang="en-US" altLang="ko-KR" sz="1400" dirty="0">
              <a:solidFill>
                <a:srgbClr val="00114D"/>
              </a:solidFill>
            </a:endParaRPr>
          </a:p>
          <a:p>
            <a:r>
              <a:rPr lang="en-US" altLang="ko-KR" sz="1400" dirty="0">
                <a:solidFill>
                  <a:srgbClr val="00114D"/>
                </a:solidFill>
              </a:rPr>
              <a:t>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incididunt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labore</a:t>
            </a:r>
            <a:r>
              <a:rPr lang="en-US" altLang="ko-KR" sz="1400" dirty="0">
                <a:solidFill>
                  <a:srgbClr val="00114D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14D"/>
                </a:solidFill>
              </a:rPr>
              <a:t>aliqua</a:t>
            </a:r>
            <a:endParaRPr lang="en-US" altLang="ko-KR" sz="1400" dirty="0">
              <a:solidFill>
                <a:srgbClr val="00114D"/>
              </a:solidFill>
            </a:endParaRPr>
          </a:p>
          <a:p>
            <a:r>
              <a:rPr lang="en-US" altLang="ko-KR" sz="1400" dirty="0">
                <a:solidFill>
                  <a:srgbClr val="00114D"/>
                </a:solidFill>
              </a:rPr>
              <a:t>Ut </a:t>
            </a:r>
            <a:r>
              <a:rPr lang="en-US" altLang="ko-KR" sz="1400" dirty="0" err="1">
                <a:solidFill>
                  <a:srgbClr val="00114D"/>
                </a:solidFill>
              </a:rPr>
              <a:t>enim</a:t>
            </a:r>
            <a:r>
              <a:rPr lang="en-US" altLang="ko-KR" sz="1400" dirty="0">
                <a:solidFill>
                  <a:srgbClr val="00114D"/>
                </a:solidFill>
              </a:rPr>
              <a:t> ad minim </a:t>
            </a:r>
            <a:r>
              <a:rPr lang="en-US" altLang="ko-KR" sz="1400" dirty="0" err="1">
                <a:solidFill>
                  <a:srgbClr val="00114D"/>
                </a:solidFill>
              </a:rPr>
              <a:t>veniam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quis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nostrud</a:t>
            </a:r>
            <a:r>
              <a:rPr lang="en-US" altLang="ko-KR" sz="1400" dirty="0">
                <a:solidFill>
                  <a:srgbClr val="00114D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14D"/>
                </a:solidFill>
              </a:rPr>
              <a:t>ullamco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laboris</a:t>
            </a:r>
            <a:r>
              <a:rPr lang="en-US" altLang="ko-KR" sz="1400" dirty="0">
                <a:solidFill>
                  <a:srgbClr val="00114D"/>
                </a:solidFill>
              </a:rPr>
              <a:t> nisi </a:t>
            </a:r>
            <a:r>
              <a:rPr lang="en-US" altLang="ko-KR" sz="1400" dirty="0" err="1">
                <a:solidFill>
                  <a:srgbClr val="00114D"/>
                </a:solidFill>
              </a:rPr>
              <a:t>ut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aliquip</a:t>
            </a:r>
            <a:r>
              <a:rPr lang="en-US" altLang="ko-KR" sz="1400" dirty="0">
                <a:solidFill>
                  <a:srgbClr val="00114D"/>
                </a:solidFill>
              </a:rPr>
              <a:t> ex </a:t>
            </a:r>
            <a:r>
              <a:rPr lang="en-US" altLang="ko-KR" sz="1400" dirty="0" err="1">
                <a:solidFill>
                  <a:srgbClr val="00114D"/>
                </a:solidFill>
              </a:rPr>
              <a:t>ea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commodo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consequat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147152-4190-4AA5-8DE3-3833B18FDED0}"/>
              </a:ext>
            </a:extLst>
          </p:cNvPr>
          <p:cNvSpPr txBox="1"/>
          <p:nvPr/>
        </p:nvSpPr>
        <p:spPr>
          <a:xfrm>
            <a:off x="1063476" y="1836739"/>
            <a:ext cx="5286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직사각형 51">
            <a:extLst>
              <a:ext uri="{FF2B5EF4-FFF2-40B4-BE49-F238E27FC236}">
                <a16:creationId xmlns:a16="http://schemas.microsoft.com/office/drawing/2014/main" id="{31293A67-FEAE-4CC1-840A-97E39BCE0D63}"/>
              </a:ext>
            </a:extLst>
          </p:cNvPr>
          <p:cNvSpPr/>
          <p:nvPr/>
        </p:nvSpPr>
        <p:spPr>
          <a:xfrm>
            <a:off x="1201520" y="4371815"/>
            <a:ext cx="216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  <a:endParaRPr lang="ko-KR" altLang="en-US" b="1" dirty="0">
              <a:solidFill>
                <a:srgbClr val="00114D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AF691BD4-5E2E-49CB-8952-53430124B05E}"/>
              </a:ext>
            </a:extLst>
          </p:cNvPr>
          <p:cNvSpPr/>
          <p:nvPr/>
        </p:nvSpPr>
        <p:spPr>
          <a:xfrm>
            <a:off x="1201520" y="4752290"/>
            <a:ext cx="2160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7D08EFF-8B6F-4A36-B8CE-792AE1EC4D90}"/>
              </a:ext>
            </a:extLst>
          </p:cNvPr>
          <p:cNvSpPr/>
          <p:nvPr/>
        </p:nvSpPr>
        <p:spPr>
          <a:xfrm>
            <a:off x="3744183" y="4371815"/>
            <a:ext cx="216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  <a:endParaRPr lang="ko-KR" altLang="en-US" b="1" dirty="0">
              <a:solidFill>
                <a:srgbClr val="00114D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00D9CD0-9313-4186-8ED7-E783425BE8EE}"/>
              </a:ext>
            </a:extLst>
          </p:cNvPr>
          <p:cNvSpPr/>
          <p:nvPr/>
        </p:nvSpPr>
        <p:spPr>
          <a:xfrm>
            <a:off x="3744183" y="4752290"/>
            <a:ext cx="2160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6BE94D6B-4026-4660-B449-2AC07BA514FE}"/>
              </a:ext>
            </a:extLst>
          </p:cNvPr>
          <p:cNvSpPr/>
          <p:nvPr/>
        </p:nvSpPr>
        <p:spPr>
          <a:xfrm>
            <a:off x="6286848" y="4371815"/>
            <a:ext cx="216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  <a:endParaRPr lang="ko-KR" altLang="en-US" b="1" dirty="0">
              <a:solidFill>
                <a:srgbClr val="00114D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F76DD8E5-DDC1-4A63-86B9-527621387B2F}"/>
              </a:ext>
            </a:extLst>
          </p:cNvPr>
          <p:cNvSpPr/>
          <p:nvPr/>
        </p:nvSpPr>
        <p:spPr>
          <a:xfrm>
            <a:off x="6286848" y="4752290"/>
            <a:ext cx="2160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544ADA9-09B5-4F51-86AC-EC222E36367B}"/>
              </a:ext>
            </a:extLst>
          </p:cNvPr>
          <p:cNvSpPr/>
          <p:nvPr/>
        </p:nvSpPr>
        <p:spPr>
          <a:xfrm>
            <a:off x="8829512" y="4371815"/>
            <a:ext cx="2160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0114D"/>
                </a:solidFill>
              </a:rPr>
              <a:t>Lorem ipsum</a:t>
            </a:r>
            <a:endParaRPr lang="ko-KR" altLang="en-US" b="1" dirty="0">
              <a:solidFill>
                <a:srgbClr val="00114D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231108EC-9169-43D0-83E6-82816CE88057}"/>
              </a:ext>
            </a:extLst>
          </p:cNvPr>
          <p:cNvSpPr/>
          <p:nvPr/>
        </p:nvSpPr>
        <p:spPr>
          <a:xfrm>
            <a:off x="8829512" y="4752290"/>
            <a:ext cx="21609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99BE0A-0A6D-465B-852E-668670B5D0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1520" y="1874157"/>
            <a:ext cx="2160968" cy="2167838"/>
          </a:xfrm>
        </p:spPr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A94C203-196F-4C20-90F3-AC61A58EB9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44184" y="1874157"/>
            <a:ext cx="2160968" cy="2167838"/>
          </a:xfrm>
        </p:spPr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E5EFB6E-29EF-4CC8-9D5B-1647B86488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86848" y="1874157"/>
            <a:ext cx="2160968" cy="2167838"/>
          </a:xfrm>
        </p:spPr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493D172-F1F4-48F3-A5FB-613F0CFEEB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29512" y="1874157"/>
            <a:ext cx="2160968" cy="2167838"/>
          </a:xfrm>
        </p:spPr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555A82-189C-4FA2-B486-B70710F0D459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14D"/>
                </a:solidFill>
                <a:cs typeface="Arial" panose="020B0604020202020204" pitchFamily="34" charset="0"/>
              </a:rPr>
              <a:t>These Are </a:t>
            </a:r>
            <a:r>
              <a:rPr lang="en-US" altLang="ko-KR" sz="3200" dirty="0">
                <a:solidFill>
                  <a:srgbClr val="00114D"/>
                </a:solidFill>
                <a:latin typeface="+mj-lt"/>
                <a:cs typeface="Arial" panose="020B0604020202020204" pitchFamily="34" charset="0"/>
              </a:rPr>
              <a:t>Four Columns</a:t>
            </a:r>
            <a:endParaRPr lang="ko-KR" altLang="en-US" sz="3200" dirty="0">
              <a:solidFill>
                <a:srgbClr val="00114D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73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80AA5E64-2A9B-4DA2-BB07-9D7FE898DB85}"/>
              </a:ext>
            </a:extLst>
          </p:cNvPr>
          <p:cNvCxnSpPr>
            <a:stCxn id="53" idx="6"/>
          </p:cNvCxnSpPr>
          <p:nvPr/>
        </p:nvCxnSpPr>
        <p:spPr>
          <a:xfrm>
            <a:off x="3454400" y="3419475"/>
            <a:ext cx="8737600" cy="19050"/>
          </a:xfrm>
          <a:prstGeom prst="line">
            <a:avLst/>
          </a:prstGeom>
          <a:ln w="63500">
            <a:solidFill>
              <a:srgbClr val="00D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타원 52">
            <a:extLst>
              <a:ext uri="{FF2B5EF4-FFF2-40B4-BE49-F238E27FC236}">
                <a16:creationId xmlns:a16="http://schemas.microsoft.com/office/drawing/2014/main" id="{B2C1CC41-7D5C-457E-B447-79D79200B3B6}"/>
              </a:ext>
            </a:extLst>
          </p:cNvPr>
          <p:cNvSpPr/>
          <p:nvPr/>
        </p:nvSpPr>
        <p:spPr>
          <a:xfrm>
            <a:off x="1206500" y="2295525"/>
            <a:ext cx="2247900" cy="2247900"/>
          </a:xfrm>
          <a:prstGeom prst="ellipse">
            <a:avLst/>
          </a:prstGeom>
          <a:solidFill>
            <a:srgbClr val="00D2AF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0783F1BE-33F0-4213-9653-8078AEF91F6C}"/>
              </a:ext>
            </a:extLst>
          </p:cNvPr>
          <p:cNvSpPr/>
          <p:nvPr/>
        </p:nvSpPr>
        <p:spPr>
          <a:xfrm>
            <a:off x="4279900" y="1304925"/>
            <a:ext cx="1041400" cy="1041400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32B5875A-B5C0-4AE7-AB2F-55320ECAC71E}"/>
              </a:ext>
            </a:extLst>
          </p:cNvPr>
          <p:cNvCxnSpPr>
            <a:stCxn id="54" idx="4"/>
          </p:cNvCxnSpPr>
          <p:nvPr/>
        </p:nvCxnSpPr>
        <p:spPr>
          <a:xfrm>
            <a:off x="4800600" y="2346325"/>
            <a:ext cx="12700" cy="749300"/>
          </a:xfrm>
          <a:prstGeom prst="line">
            <a:avLst/>
          </a:prstGeom>
          <a:ln w="63500" cap="rnd">
            <a:solidFill>
              <a:srgbClr val="F474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C962B4B-07F1-4CBC-804A-3E781AADD9BB}"/>
              </a:ext>
            </a:extLst>
          </p:cNvPr>
          <p:cNvSpPr txBox="1"/>
          <p:nvPr/>
        </p:nvSpPr>
        <p:spPr>
          <a:xfrm>
            <a:off x="5518150" y="1864638"/>
            <a:ext cx="203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7D050E63-AC4D-4F39-AB35-396E303F216A}"/>
              </a:ext>
            </a:extLst>
          </p:cNvPr>
          <p:cNvSpPr/>
          <p:nvPr/>
        </p:nvSpPr>
        <p:spPr>
          <a:xfrm>
            <a:off x="5518149" y="1516737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F911F481-2A35-4CE7-8077-77571672137C}"/>
              </a:ext>
            </a:extLst>
          </p:cNvPr>
          <p:cNvSpPr/>
          <p:nvPr/>
        </p:nvSpPr>
        <p:spPr>
          <a:xfrm>
            <a:off x="8261351" y="1304925"/>
            <a:ext cx="1041400" cy="1041400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C1E4F6F7-1FB2-4BF4-AD7D-2704562E2037}"/>
              </a:ext>
            </a:extLst>
          </p:cNvPr>
          <p:cNvCxnSpPr>
            <a:stCxn id="58" idx="4"/>
          </p:cNvCxnSpPr>
          <p:nvPr/>
        </p:nvCxnSpPr>
        <p:spPr>
          <a:xfrm>
            <a:off x="8782051" y="2346325"/>
            <a:ext cx="12700" cy="749300"/>
          </a:xfrm>
          <a:prstGeom prst="line">
            <a:avLst/>
          </a:prstGeom>
          <a:ln w="63500" cap="rnd">
            <a:solidFill>
              <a:srgbClr val="F474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1912EB8-1E5E-40ED-9C2D-9F7B5273BB3B}"/>
              </a:ext>
            </a:extLst>
          </p:cNvPr>
          <p:cNvSpPr txBox="1"/>
          <p:nvPr/>
        </p:nvSpPr>
        <p:spPr>
          <a:xfrm>
            <a:off x="9499601" y="1864638"/>
            <a:ext cx="203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0DDF7E0F-3FF1-45BB-87C0-D89B1C5D642B}"/>
              </a:ext>
            </a:extLst>
          </p:cNvPr>
          <p:cNvSpPr/>
          <p:nvPr/>
        </p:nvSpPr>
        <p:spPr>
          <a:xfrm>
            <a:off x="9499600" y="1516737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EA22C29C-51A2-4008-8B6C-144568AB30D1}"/>
              </a:ext>
            </a:extLst>
          </p:cNvPr>
          <p:cNvSpPr/>
          <p:nvPr/>
        </p:nvSpPr>
        <p:spPr>
          <a:xfrm>
            <a:off x="6648451" y="4511675"/>
            <a:ext cx="1041400" cy="1041400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641DBEF9-BC70-440A-808F-F6B91B05086A}"/>
              </a:ext>
            </a:extLst>
          </p:cNvPr>
          <p:cNvCxnSpPr>
            <a:cxnSpLocks/>
          </p:cNvCxnSpPr>
          <p:nvPr/>
        </p:nvCxnSpPr>
        <p:spPr>
          <a:xfrm>
            <a:off x="7169151" y="3762375"/>
            <a:ext cx="12700" cy="749300"/>
          </a:xfrm>
          <a:prstGeom prst="line">
            <a:avLst/>
          </a:prstGeom>
          <a:ln w="63500" cap="rnd">
            <a:solidFill>
              <a:srgbClr val="F474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6B078663-2BC8-4CD4-AAEE-979B69C78E9B}"/>
              </a:ext>
            </a:extLst>
          </p:cNvPr>
          <p:cNvSpPr txBox="1"/>
          <p:nvPr/>
        </p:nvSpPr>
        <p:spPr>
          <a:xfrm>
            <a:off x="7886701" y="4891326"/>
            <a:ext cx="203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FAE4F872-5901-49BC-A613-6E3F82A616D9}"/>
              </a:ext>
            </a:extLst>
          </p:cNvPr>
          <p:cNvSpPr/>
          <p:nvPr/>
        </p:nvSpPr>
        <p:spPr>
          <a:xfrm>
            <a:off x="7886700" y="4543425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294135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0630C811-A5C2-4B0B-95A5-CFA7A1120724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8737600" cy="19050"/>
          </a:xfrm>
          <a:prstGeom prst="line">
            <a:avLst/>
          </a:prstGeom>
          <a:ln w="63500">
            <a:solidFill>
              <a:srgbClr val="00D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타원 2">
            <a:extLst>
              <a:ext uri="{FF2B5EF4-FFF2-40B4-BE49-F238E27FC236}">
                <a16:creationId xmlns:a16="http://schemas.microsoft.com/office/drawing/2014/main" id="{0F4C8CD1-24ED-46F2-B78F-B9594E90C6D5}"/>
              </a:ext>
            </a:extLst>
          </p:cNvPr>
          <p:cNvSpPr/>
          <p:nvPr/>
        </p:nvSpPr>
        <p:spPr>
          <a:xfrm>
            <a:off x="825500" y="1314450"/>
            <a:ext cx="1041400" cy="1041400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04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42EEE6F9-63A3-4D5E-894E-E933D091CA55}"/>
              </a:ext>
            </a:extLst>
          </p:cNvPr>
          <p:cNvCxnSpPr>
            <a:stCxn id="3" idx="4"/>
          </p:cNvCxnSpPr>
          <p:nvPr/>
        </p:nvCxnSpPr>
        <p:spPr>
          <a:xfrm>
            <a:off x="1346200" y="2355850"/>
            <a:ext cx="12700" cy="749300"/>
          </a:xfrm>
          <a:prstGeom prst="line">
            <a:avLst/>
          </a:prstGeom>
          <a:ln w="63500" cap="rnd">
            <a:solidFill>
              <a:srgbClr val="F474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94F1274-6B3B-4834-A867-E728BF1A759A}"/>
              </a:ext>
            </a:extLst>
          </p:cNvPr>
          <p:cNvSpPr txBox="1"/>
          <p:nvPr/>
        </p:nvSpPr>
        <p:spPr>
          <a:xfrm>
            <a:off x="2063750" y="1874163"/>
            <a:ext cx="203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5130952-2F3B-43C5-828D-76FAB7FC755E}"/>
              </a:ext>
            </a:extLst>
          </p:cNvPr>
          <p:cNvSpPr/>
          <p:nvPr/>
        </p:nvSpPr>
        <p:spPr>
          <a:xfrm>
            <a:off x="2063749" y="1526262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AAE563C2-910F-448F-B928-61C33E67D3D6}"/>
              </a:ext>
            </a:extLst>
          </p:cNvPr>
          <p:cNvSpPr/>
          <p:nvPr/>
        </p:nvSpPr>
        <p:spPr>
          <a:xfrm>
            <a:off x="4806951" y="1314450"/>
            <a:ext cx="1041400" cy="1041400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06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CB96529A-2C83-4E89-AF10-588D1C6C3104}"/>
              </a:ext>
            </a:extLst>
          </p:cNvPr>
          <p:cNvCxnSpPr>
            <a:stCxn id="7" idx="4"/>
          </p:cNvCxnSpPr>
          <p:nvPr/>
        </p:nvCxnSpPr>
        <p:spPr>
          <a:xfrm>
            <a:off x="5327651" y="2355850"/>
            <a:ext cx="12700" cy="749300"/>
          </a:xfrm>
          <a:prstGeom prst="line">
            <a:avLst/>
          </a:prstGeom>
          <a:ln w="63500" cap="rnd">
            <a:solidFill>
              <a:srgbClr val="F474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9191F5A-90BE-40FE-AE22-6304A7FB292C}"/>
              </a:ext>
            </a:extLst>
          </p:cNvPr>
          <p:cNvSpPr txBox="1"/>
          <p:nvPr/>
        </p:nvSpPr>
        <p:spPr>
          <a:xfrm>
            <a:off x="6045201" y="1874163"/>
            <a:ext cx="203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6C74BE1-A123-418B-86F7-0792334BB544}"/>
              </a:ext>
            </a:extLst>
          </p:cNvPr>
          <p:cNvSpPr/>
          <p:nvPr/>
        </p:nvSpPr>
        <p:spPr>
          <a:xfrm>
            <a:off x="6045200" y="1526262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C988F88-DCAD-4787-A875-96EB386B89E1}"/>
              </a:ext>
            </a:extLst>
          </p:cNvPr>
          <p:cNvSpPr/>
          <p:nvPr/>
        </p:nvSpPr>
        <p:spPr>
          <a:xfrm>
            <a:off x="3194051" y="4521200"/>
            <a:ext cx="1041400" cy="1041400"/>
          </a:xfrm>
          <a:prstGeom prst="ellipse">
            <a:avLst/>
          </a:prstGeom>
          <a:solidFill>
            <a:srgbClr val="F474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lt1"/>
                </a:solidFill>
                <a:latin typeface="+mj-lt"/>
              </a:rPr>
              <a:t>05</a:t>
            </a:r>
            <a:endParaRPr lang="ko-KR" altLang="en-US" sz="2400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905A4DF-78C1-49C5-B81E-05F571D35F83}"/>
              </a:ext>
            </a:extLst>
          </p:cNvPr>
          <p:cNvCxnSpPr>
            <a:cxnSpLocks/>
          </p:cNvCxnSpPr>
          <p:nvPr/>
        </p:nvCxnSpPr>
        <p:spPr>
          <a:xfrm>
            <a:off x="3714751" y="3771900"/>
            <a:ext cx="12700" cy="749300"/>
          </a:xfrm>
          <a:prstGeom prst="line">
            <a:avLst/>
          </a:prstGeom>
          <a:ln w="63500" cap="rnd">
            <a:solidFill>
              <a:srgbClr val="F474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3285D5D-D7E4-4F38-BF51-61D4181E01D9}"/>
              </a:ext>
            </a:extLst>
          </p:cNvPr>
          <p:cNvSpPr txBox="1"/>
          <p:nvPr/>
        </p:nvSpPr>
        <p:spPr>
          <a:xfrm>
            <a:off x="4432301" y="4900851"/>
            <a:ext cx="203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0114D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14D"/>
                </a:solidFill>
              </a:rPr>
              <a:t>amet</a:t>
            </a:r>
            <a:r>
              <a:rPr lang="en-US" altLang="ko-KR" sz="1400" dirty="0">
                <a:solidFill>
                  <a:srgbClr val="00114D"/>
                </a:solidFill>
              </a:rPr>
              <a:t>, </a:t>
            </a:r>
            <a:r>
              <a:rPr lang="en-US" altLang="ko-KR" sz="1400" dirty="0" err="1">
                <a:solidFill>
                  <a:srgbClr val="00114D"/>
                </a:solidFill>
              </a:rPr>
              <a:t>consectetur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adipisicing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elit</a:t>
            </a:r>
            <a:r>
              <a:rPr lang="en-US" altLang="ko-KR" sz="1400" dirty="0">
                <a:solidFill>
                  <a:srgbClr val="00114D"/>
                </a:solidFill>
              </a:rPr>
              <a:t>, sed do </a:t>
            </a:r>
            <a:r>
              <a:rPr lang="en-US" altLang="ko-KR" sz="1400" dirty="0" err="1">
                <a:solidFill>
                  <a:srgbClr val="00114D"/>
                </a:solidFill>
              </a:rPr>
              <a:t>eiusmod</a:t>
            </a:r>
            <a:r>
              <a:rPr lang="en-US" altLang="ko-KR" sz="1400" dirty="0">
                <a:solidFill>
                  <a:srgbClr val="00114D"/>
                </a:solidFill>
              </a:rPr>
              <a:t> </a:t>
            </a:r>
            <a:r>
              <a:rPr lang="en-US" altLang="ko-KR" sz="1400" dirty="0" err="1">
                <a:solidFill>
                  <a:srgbClr val="00114D"/>
                </a:solidFill>
              </a:rPr>
              <a:t>tempor</a:t>
            </a:r>
            <a:endParaRPr lang="ko-KR" altLang="en-US" sz="1400" dirty="0">
              <a:solidFill>
                <a:srgbClr val="00114D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8515677-E430-4D7A-9EBD-C605446381B0}"/>
              </a:ext>
            </a:extLst>
          </p:cNvPr>
          <p:cNvSpPr/>
          <p:nvPr/>
        </p:nvSpPr>
        <p:spPr>
          <a:xfrm>
            <a:off x="4432300" y="4552950"/>
            <a:ext cx="203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114D"/>
                </a:solidFill>
                <a:latin typeface="+mj-lt"/>
              </a:rPr>
              <a:t>Lorem ipsum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3146C761-DEA7-4D09-903E-6A2CE0A6A88D}"/>
              </a:ext>
            </a:extLst>
          </p:cNvPr>
          <p:cNvSpPr/>
          <p:nvPr/>
        </p:nvSpPr>
        <p:spPr>
          <a:xfrm>
            <a:off x="8737600" y="2305050"/>
            <a:ext cx="2247900" cy="2247900"/>
          </a:xfrm>
          <a:prstGeom prst="ellipse">
            <a:avLst/>
          </a:prstGeom>
          <a:solidFill>
            <a:srgbClr val="00D2AF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And</a:t>
            </a:r>
          </a:p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Now !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578817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47458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3045</TotalTime>
  <Words>1327</Words>
  <Application>Microsoft Office PowerPoint</Application>
  <PresentationFormat>와이드스크린</PresentationFormat>
  <Paragraphs>182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맑은 고딕</vt:lpstr>
      <vt:lpstr>Montserrat SemiBold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226</cp:revision>
  <dcterms:created xsi:type="dcterms:W3CDTF">2019-04-06T05:20:47Z</dcterms:created>
  <dcterms:modified xsi:type="dcterms:W3CDTF">2020-11-20T06:20:19Z</dcterms:modified>
</cp:coreProperties>
</file>