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46" autoAdjust="0"/>
    <p:restoredTop sz="94715" autoAdjust="0"/>
  </p:normalViewPr>
  <p:slideViewPr>
    <p:cSldViewPr snapToGrid="0">
      <p:cViewPr varScale="1">
        <p:scale>
          <a:sx n="109" d="100"/>
          <a:sy n="109" d="100"/>
        </p:scale>
        <p:origin x="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-184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4/18/2026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35578" y="2053040"/>
            <a:ext cx="5920844" cy="1852748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35578" y="4044937"/>
            <a:ext cx="5920844" cy="134730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3E433B-317B-74C6-FE57-013D4486451A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800" y="365125"/>
            <a:ext cx="6096000" cy="1325563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1782765"/>
            <a:ext cx="7315198" cy="4419252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  <a:lvl2pPr algn="r">
              <a:defRPr>
                <a:solidFill>
                  <a:schemeClr val="accent1"/>
                </a:solidFill>
              </a:defRPr>
            </a:lvl2pPr>
            <a:lvl3pPr algn="r">
              <a:defRPr>
                <a:solidFill>
                  <a:schemeClr val="accent1"/>
                </a:solidFill>
              </a:defRPr>
            </a:lvl3pPr>
            <a:lvl4pPr algn="r">
              <a:defRPr>
                <a:solidFill>
                  <a:schemeClr val="accent1"/>
                </a:solidFill>
              </a:defRPr>
            </a:lvl4pPr>
            <a:lvl5pPr algn="r"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98164E0-497D-BBDC-880D-A0E94B6593E3}"/>
              </a:ext>
            </a:extLst>
          </p:cNvPr>
          <p:cNvSpPr/>
          <p:nvPr userDrawn="1"/>
        </p:nvSpPr>
        <p:spPr>
          <a:xfrm>
            <a:off x="0" y="0"/>
            <a:ext cx="573656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468374" cy="15159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846"/>
            <a:ext cx="7315200" cy="421523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7054" y="1496171"/>
            <a:ext cx="7077891" cy="236856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28049" y="4012938"/>
            <a:ext cx="4882551" cy="137476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F71BF30-A05B-8533-A402-7B3396573F03}"/>
              </a:ext>
            </a:extLst>
          </p:cNvPr>
          <p:cNvSpPr/>
          <p:nvPr userDrawn="1"/>
        </p:nvSpPr>
        <p:spPr>
          <a:xfrm>
            <a:off x="0" y="0"/>
            <a:ext cx="573656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3305"/>
            <a:ext cx="7077891" cy="236856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57663"/>
            <a:ext cx="7077891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423287"/>
            <a:ext cx="7469777" cy="1869365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9800" y="3359775"/>
            <a:ext cx="7489720" cy="7880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95877" y="4832669"/>
            <a:ext cx="1333500" cy="1333500"/>
          </a:xfrm>
          <a:prstGeom prst="ellipse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30498" y="5157786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30498" y="5385119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30498" y="5612452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C1E16D5-B4E3-19FB-BA2A-0DEBDFD8E262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0A2C063-F71A-7A2C-C2BB-AB1880906BA9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F92E4B7-2A6C-BD5E-F93C-D61F81EFC5D2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D0895EB-2CEB-18DD-ABA4-9914AD1B3B69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E752019-9B94-8CCE-3F3B-BF00857D327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3945108-5627-1101-3252-C2E1F1E52217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A615924-EFD9-DE3D-6F99-1B9EAF965107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0AEAC26-07AA-FD2C-5996-14BB83B5E698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25C1E81-A55B-2670-9EA1-24E5ADB7638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2214243-5B7B-FB23-B947-529C72BA7F12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F95F182-9959-940E-10B8-E9CB7FED13E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DE725BB-D606-ACA1-3D00-C4F38CD9AF82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8B3AFF0-7B90-C070-047E-872AC3B8F0BA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F487D62-6BFD-2A67-0F3B-F3C81F1E74B3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83F8F83-FE9E-63F3-E356-52029297DF89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7565B8F-5949-088A-FF4F-EB7B10D32E0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450671-641F-C766-8B4D-A63E89C1BDDC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03417C9-B6F8-5AA2-6B46-3A9AF03758B3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6908774-6CEA-A52B-DF01-93B32F5AFC9E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264F5F8-20BE-B8B8-2534-D9689F46711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3507584-A3B2-3DAD-47AB-87B0A3AF523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F35232E-2B62-E4D7-3935-93C6B77666A9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02E1C1B-28CE-ACFC-0D9A-AB8CE1F3DAB1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21D2582-29FF-F468-0C11-2F33AC11F022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9EE195C-FBCB-ABED-C260-5B02E700C86C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C4D382C-5CA1-64BA-E633-1A1BFBCAC27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F83B3C8-A056-DDBA-7456-968C0E8FED91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8B85526-B193-FD14-F57B-89F93850DB11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4EC1616-4DF9-E1E2-5460-707A3317F4F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AC71926-2036-A428-B554-54BADFCD613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75ADE22-6F6F-8398-6C02-8B6411F6C49A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4CFC594-F72B-48EE-F85B-3F53CD5E766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8C226CD-5CF2-9C3A-8D21-7AD153295E8E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B88B6EF-A199-28FA-7AAC-39698BD6B0DA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FB3EEA9-AA83-6068-2597-9D1C123ED1EA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5CF44BE-EF8C-3BC2-BA66-A74C669DA68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421FE52-D6BB-C8E5-5B43-00A773A7AD63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00ADF7D-CE51-FB64-8D37-BBDFC523F4BB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E79A3D5-25FE-C048-5B5D-4CC14326160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09028CB-DDC1-0ABD-F3A6-9411ADA1C7B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7761D3E-DFE4-01A5-9EF8-9E81E331D89C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A8DA5B7-E13E-BCB3-7435-8853DC598533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9345A3C-A0FD-E68A-BC0C-A0FA54788850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C8F8E1D-6578-8CE9-E7C5-C43EDA048EB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FF26B66-0650-75FD-376A-07D64E12EE45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F4111AE-17C9-9D3C-4392-4C90634A5306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BABC70AC-802E-8F7E-5AEC-2E6A5ABEE874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BFA6348-072D-8E54-0937-8B519CA8820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C0FD181-1DD0-5D6D-F752-A5DEAB7DE6D1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6F2EFB3-8601-635C-FF0A-0AB7B5C1CF93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726ABF19-E6E9-9129-0B16-AE454D425B4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15EA074-E442-F7C5-D1D5-2DFE7413BD2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EF1CC24-BA68-6855-D436-D247EB9A630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3B1BB83-833D-5756-0C56-0783C22F4BA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3EF54AD9-3A74-3BC9-5BAE-9A03C90D0AAB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FB82635-4BC7-E562-CBC9-AA6D4B640CAC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10EFB7E-D516-D027-1D62-78232277420A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1338704-DDA9-BDAA-2DDD-E95120A28ABC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2A566FA-0A01-0886-267C-808A4ED4C345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1E9C0530-3C6B-377D-FBDC-9D987A5643A4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F72D2BD-3645-DEB9-91FA-95D306F27108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59664D1-AD5B-DB7E-B515-EA68380442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24_T_PGO_Golden-Rose.pptx" id="{B2E87F27-A4EA-45C7-B1FE-294B414D7CCC}" vid="{045C0BAA-45AC-48F5-9DE2-1573259C1529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24_T_PGO_Golden-Rose.pptx" id="{B2E87F27-A4EA-45C7-B1FE-294B414D7CCC}" vid="{4A336987-82A5-4972-A187-6A4C3182CB8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Golden Rose</dc:title>
  <dc:creator>PresentationGO.com</dc:creator>
  <dc:description>© Copyright PresentationGO.com</dc:description>
  <cp:lastModifiedBy>Convertio</cp:lastModifiedBy>
  <cp:revision>8</cp:revision>
  <dcterms:created xsi:type="dcterms:W3CDTF">2024-10-03T15:02:53Z</dcterms:created>
  <dcterms:modified xsi:type="dcterms:W3CDTF">2026-04-18T14:27:25Z</dcterms:modified>
  <cp:category>Templates</cp:category>
</cp:coreProperties>
</file>