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5"/>
    <p:sldId id="257" r:id="rId26"/>
    <p:sldId id="258" r:id="rId27"/>
    <p:sldId id="259" r:id="rId28"/>
    <p:sldId id="260" r:id="rId29"/>
    <p:sldId id="261" r:id="rId30"/>
    <p:sldId id="262" r:id="rId31"/>
    <p:sldId id="263" r:id="rId32"/>
    <p:sldId id="264" r:id="rId33"/>
    <p:sldId id="265" r:id="rId34"/>
    <p:sldId id="266" r:id="rId35"/>
    <p:sldId id="267" r:id="rId36"/>
    <p:sldId id="268" r:id="rId37"/>
    <p:sldId id="269" r:id="rId38"/>
    <p:sldId id="270" r:id="rId39"/>
    <p:sldId id="271" r:id="rId40"/>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Cubao Wide" charset="1" panose="02000503000000000000"/>
      <p:regular r:id="rId10"/>
    </p:embeddedFont>
    <p:embeddedFont>
      <p:font typeface="Gulfs Display" charset="1" panose="00000500000000000000"/>
      <p:regular r:id="rId11"/>
    </p:embeddedFont>
    <p:embeddedFont>
      <p:font typeface="Gulfs Display Italics" charset="1" panose="00000500000000000000"/>
      <p:regular r:id="rId12"/>
    </p:embeddedFont>
    <p:embeddedFont>
      <p:font typeface="Open Sauce" charset="1" panose="00000500000000000000"/>
      <p:regular r:id="rId13"/>
    </p:embeddedFont>
    <p:embeddedFont>
      <p:font typeface="Open Sauce Bold" charset="1" panose="00000800000000000000"/>
      <p:regular r:id="rId14"/>
    </p:embeddedFont>
    <p:embeddedFont>
      <p:font typeface="Open Sauce Italics" charset="1" panose="00000500000000000000"/>
      <p:regular r:id="rId15"/>
    </p:embeddedFont>
    <p:embeddedFont>
      <p:font typeface="Open Sauce Bold Italics" charset="1" panose="00000800000000000000"/>
      <p:regular r:id="rId16"/>
    </p:embeddedFont>
    <p:embeddedFont>
      <p:font typeface="Open Sauce Light" charset="1" panose="00000400000000000000"/>
      <p:regular r:id="rId17"/>
    </p:embeddedFont>
    <p:embeddedFont>
      <p:font typeface="Open Sauce Light Italics" charset="1" panose="00000400000000000000"/>
      <p:regular r:id="rId18"/>
    </p:embeddedFont>
    <p:embeddedFont>
      <p:font typeface="Open Sauce Medium" charset="1" panose="00000600000000000000"/>
      <p:regular r:id="rId19"/>
    </p:embeddedFont>
    <p:embeddedFont>
      <p:font typeface="Open Sauce Medium Italics" charset="1" panose="00000600000000000000"/>
      <p:regular r:id="rId20"/>
    </p:embeddedFont>
    <p:embeddedFont>
      <p:font typeface="Open Sauce Semi-Bold" charset="1" panose="00000700000000000000"/>
      <p:regular r:id="rId21"/>
    </p:embeddedFont>
    <p:embeddedFont>
      <p:font typeface="Open Sauce Semi-Bold Italics" charset="1" panose="00000700000000000000"/>
      <p:regular r:id="rId22"/>
    </p:embeddedFont>
    <p:embeddedFont>
      <p:font typeface="Open Sauce Heavy" charset="1" panose="00000A00000000000000"/>
      <p:regular r:id="rId23"/>
    </p:embeddedFont>
    <p:embeddedFont>
      <p:font typeface="Open Sauce Heavy Italics" charset="1" panose="00000A0000000000000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slides/slide1.xml" Type="http://schemas.openxmlformats.org/officeDocument/2006/relationships/slide"/><Relationship Id="rId26" Target="slides/slide2.xml" Type="http://schemas.openxmlformats.org/officeDocument/2006/relationships/slide"/><Relationship Id="rId27" Target="slides/slide3.xml" Type="http://schemas.openxmlformats.org/officeDocument/2006/relationships/slide"/><Relationship Id="rId28" Target="slides/slide4.xml" Type="http://schemas.openxmlformats.org/officeDocument/2006/relationships/slide"/><Relationship Id="rId29" Target="slides/slide5.xml" Type="http://schemas.openxmlformats.org/officeDocument/2006/relationships/slide"/><Relationship Id="rId3" Target="viewProps.xml" Type="http://schemas.openxmlformats.org/officeDocument/2006/relationships/viewProps"/><Relationship Id="rId30" Target="slides/slide6.xml" Type="http://schemas.openxmlformats.org/officeDocument/2006/relationships/slide"/><Relationship Id="rId31" Target="slides/slide7.xml" Type="http://schemas.openxmlformats.org/officeDocument/2006/relationships/slide"/><Relationship Id="rId32" Target="slides/slide8.xml" Type="http://schemas.openxmlformats.org/officeDocument/2006/relationships/slide"/><Relationship Id="rId33" Target="slides/slide9.xml" Type="http://schemas.openxmlformats.org/officeDocument/2006/relationships/slide"/><Relationship Id="rId34" Target="slides/slide10.xml" Type="http://schemas.openxmlformats.org/officeDocument/2006/relationships/slide"/><Relationship Id="rId35" Target="slides/slide11.xml" Type="http://schemas.openxmlformats.org/officeDocument/2006/relationships/slide"/><Relationship Id="rId36" Target="slides/slide12.xml" Type="http://schemas.openxmlformats.org/officeDocument/2006/relationships/slide"/><Relationship Id="rId37" Target="slides/slide13.xml" Type="http://schemas.openxmlformats.org/officeDocument/2006/relationships/slide"/><Relationship Id="rId38" Target="slides/slide14.xml" Type="http://schemas.openxmlformats.org/officeDocument/2006/relationships/slide"/><Relationship Id="rId39" Target="slides/slide15.xml" Type="http://schemas.openxmlformats.org/officeDocument/2006/relationships/slide"/><Relationship Id="rId4" Target="theme/theme1.xml" Type="http://schemas.openxmlformats.org/officeDocument/2006/relationships/theme"/><Relationship Id="rId40" Target="slides/slide16.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8.png" Type="http://schemas.openxmlformats.org/officeDocument/2006/relationships/image"/><Relationship Id="rId5" Target="../media/image39.png" Type="http://schemas.openxmlformats.org/officeDocument/2006/relationships/image"/><Relationship Id="rId6" Target="../media/image40.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1.jpeg" Type="http://schemas.openxmlformats.org/officeDocument/2006/relationships/image"/><Relationship Id="rId3" Target="../media/image42.jpeg" Type="http://schemas.openxmlformats.org/officeDocument/2006/relationships/image"/><Relationship Id="rId4" Target="../media/image43.jpe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44.png" Type="http://schemas.openxmlformats.org/officeDocument/2006/relationships/image"/><Relationship Id="rId5" Target="../media/image45.png" Type="http://schemas.openxmlformats.org/officeDocument/2006/relationships/image"/><Relationship Id="rId6" Target="../media/image46.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7.pn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48.png" Type="http://schemas.openxmlformats.org/officeDocument/2006/relationships/image"/><Relationship Id="rId6" Target="../media/image49.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15.png" Type="http://schemas.openxmlformats.org/officeDocument/2006/relationships/image"/><Relationship Id="rId13" Target="../media/image16.svg" Type="http://schemas.openxmlformats.org/officeDocument/2006/relationships/image"/><Relationship Id="rId14" Target="../media/image17.png" Type="http://schemas.openxmlformats.org/officeDocument/2006/relationships/image"/><Relationship Id="rId15" Target="../media/image18.svg" Type="http://schemas.openxmlformats.org/officeDocument/2006/relationships/image"/><Relationship Id="rId16" Target="../media/image22.png" Type="http://schemas.openxmlformats.org/officeDocument/2006/relationships/image"/><Relationship Id="rId17" Target="../media/image23.svg" Type="http://schemas.openxmlformats.org/officeDocument/2006/relationships/image"/><Relationship Id="rId18" Target="../media/image24.png" Type="http://schemas.openxmlformats.org/officeDocument/2006/relationships/image"/><Relationship Id="rId19" Target="../media/image25.svg" Type="http://schemas.openxmlformats.org/officeDocument/2006/relationships/image"/><Relationship Id="rId2" Target="../media/image11.png" Type="http://schemas.openxmlformats.org/officeDocument/2006/relationships/image"/><Relationship Id="rId20" Target="../media/image28.png" Type="http://schemas.openxmlformats.org/officeDocument/2006/relationships/image"/><Relationship Id="rId21" Target="../media/image29.svg" Type="http://schemas.openxmlformats.org/officeDocument/2006/relationships/image"/><Relationship Id="rId22" Target="../media/image30.png" Type="http://schemas.openxmlformats.org/officeDocument/2006/relationships/image"/><Relationship Id="rId23" Target="../media/image31.svg" Type="http://schemas.openxmlformats.org/officeDocument/2006/relationships/image"/><Relationship Id="rId24" Target="../media/image35.png" Type="http://schemas.openxmlformats.org/officeDocument/2006/relationships/image"/><Relationship Id="rId25" Target="../media/image36.svg" Type="http://schemas.openxmlformats.org/officeDocument/2006/relationships/image"/><Relationship Id="rId26" Target="../media/image37.png" Type="http://schemas.openxmlformats.org/officeDocument/2006/relationships/image"/><Relationship Id="rId27" Target="../media/image48.png" Type="http://schemas.openxmlformats.org/officeDocument/2006/relationships/image"/><Relationship Id="rId28" Target="../media/image49.svg" Type="http://schemas.openxmlformats.org/officeDocument/2006/relationships/image"/><Relationship Id="rId3" Target="../media/image12.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1.png" Type="http://schemas.openxmlformats.org/officeDocument/2006/relationships/image"/><Relationship Id="rId9" Target="../media/image2.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0.png" Type="http://schemas.openxmlformats.org/officeDocument/2006/relationships/image"/><Relationship Id="rId3" Target="../media/image51.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png" Type="http://schemas.openxmlformats.org/officeDocument/2006/relationships/image"/><Relationship Id="rId11" Target="../media/image18.sv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 Id="rId8" Target="../media/image15.png" Type="http://schemas.openxmlformats.org/officeDocument/2006/relationships/image"/><Relationship Id="rId9" Target="../media/image16.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13.png" Type="http://schemas.openxmlformats.org/officeDocument/2006/relationships/image"/><Relationship Id="rId7" Target="../media/image14.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21.pn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svg" Type="http://schemas.openxmlformats.org/officeDocument/2006/relationships/image"/><Relationship Id="rId4" Target="../media/image26.png" Type="http://schemas.openxmlformats.org/officeDocument/2006/relationships/image"/><Relationship Id="rId5" Target="../media/image27.svg" Type="http://schemas.openxmlformats.org/officeDocument/2006/relationships/image"/><Relationship Id="rId6" Target="../media/image28.png" Type="http://schemas.openxmlformats.org/officeDocument/2006/relationships/image"/><Relationship Id="rId7" Target="../media/image29.svg" Type="http://schemas.openxmlformats.org/officeDocument/2006/relationships/image"/><Relationship Id="rId8" Target="../media/image30.png" Type="http://schemas.openxmlformats.org/officeDocument/2006/relationships/image"/><Relationship Id="rId9" Target="../media/image31.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17.png" Type="http://schemas.openxmlformats.org/officeDocument/2006/relationships/image"/><Relationship Id="rId7" Target="../media/image18.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2.jpeg" Type="http://schemas.openxmlformats.org/officeDocument/2006/relationships/image"/><Relationship Id="rId3" Target="../media/image33.jpeg" Type="http://schemas.openxmlformats.org/officeDocument/2006/relationships/image"/><Relationship Id="rId4" Target="../media/image34.jpe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35.png" Type="http://schemas.openxmlformats.org/officeDocument/2006/relationships/image"/><Relationship Id="rId8" Target="../media/image36.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313624"/>
            <a:chOff x="0" y="0"/>
            <a:chExt cx="4816593" cy="2716345"/>
          </a:xfrm>
        </p:grpSpPr>
        <p:sp>
          <p:nvSpPr>
            <p:cNvPr name="Freeform 3" id="3"/>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4" id="4"/>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
        <p:nvSpPr>
          <p:cNvPr name="Freeform 5" id="5"/>
          <p:cNvSpPr/>
          <p:nvPr/>
        </p:nvSpPr>
        <p:spPr>
          <a:xfrm flipH="false" flipV="false" rot="0">
            <a:off x="-862598" y="-3413224"/>
            <a:ext cx="19150598" cy="17810056"/>
          </a:xfrm>
          <a:custGeom>
            <a:avLst/>
            <a:gdLst/>
            <a:ahLst/>
            <a:cxnLst/>
            <a:rect r="r" b="b" t="t" l="l"/>
            <a:pathLst>
              <a:path h="17810056" w="19150598">
                <a:moveTo>
                  <a:pt x="0" y="0"/>
                </a:moveTo>
                <a:lnTo>
                  <a:pt x="19150598" y="0"/>
                </a:lnTo>
                <a:lnTo>
                  <a:pt x="19150598" y="17810056"/>
                </a:lnTo>
                <a:lnTo>
                  <a:pt x="0" y="178100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3919858" y="7526571"/>
            <a:ext cx="10448285" cy="775881"/>
            <a:chOff x="0" y="0"/>
            <a:chExt cx="13931047" cy="1034507"/>
          </a:xfrm>
        </p:grpSpPr>
        <p:sp>
          <p:nvSpPr>
            <p:cNvPr name="Freeform 7" id="7"/>
            <p:cNvSpPr/>
            <p:nvPr/>
          </p:nvSpPr>
          <p:spPr>
            <a:xfrm flipH="false" flipV="false" rot="0">
              <a:off x="0"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8" id="8"/>
            <p:cNvSpPr/>
            <p:nvPr/>
          </p:nvSpPr>
          <p:spPr>
            <a:xfrm flipH="false" flipV="false" rot="0">
              <a:off x="1170973"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9" id="9"/>
            <p:cNvSpPr/>
            <p:nvPr/>
          </p:nvSpPr>
          <p:spPr>
            <a:xfrm flipH="false" flipV="false" rot="0">
              <a:off x="2343798"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0" id="10"/>
            <p:cNvSpPr/>
            <p:nvPr/>
          </p:nvSpPr>
          <p:spPr>
            <a:xfrm flipH="false" flipV="false" rot="0">
              <a:off x="3516623"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1" id="11"/>
            <p:cNvSpPr/>
            <p:nvPr/>
          </p:nvSpPr>
          <p:spPr>
            <a:xfrm flipH="false" flipV="false" rot="0">
              <a:off x="4689448"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2" id="12"/>
            <p:cNvSpPr/>
            <p:nvPr/>
          </p:nvSpPr>
          <p:spPr>
            <a:xfrm flipH="false" flipV="false" rot="0">
              <a:off x="5862273"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3" id="13"/>
            <p:cNvSpPr/>
            <p:nvPr/>
          </p:nvSpPr>
          <p:spPr>
            <a:xfrm flipH="false" flipV="false" rot="0">
              <a:off x="7035098" y="0"/>
              <a:ext cx="1042325" cy="1034507"/>
            </a:xfrm>
            <a:custGeom>
              <a:avLst/>
              <a:gdLst/>
              <a:ahLst/>
              <a:cxnLst/>
              <a:rect r="r" b="b" t="t" l="l"/>
              <a:pathLst>
                <a:path h="1034507" w="1042325">
                  <a:moveTo>
                    <a:pt x="0" y="0"/>
                  </a:moveTo>
                  <a:lnTo>
                    <a:pt x="1042324" y="0"/>
                  </a:lnTo>
                  <a:lnTo>
                    <a:pt x="1042324"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4" id="14"/>
            <p:cNvSpPr/>
            <p:nvPr/>
          </p:nvSpPr>
          <p:spPr>
            <a:xfrm flipH="false" flipV="false" rot="0">
              <a:off x="8207922"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5" id="15"/>
            <p:cNvSpPr/>
            <p:nvPr/>
          </p:nvSpPr>
          <p:spPr>
            <a:xfrm flipH="false" flipV="false" rot="0">
              <a:off x="9380747"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6" id="16"/>
            <p:cNvSpPr/>
            <p:nvPr/>
          </p:nvSpPr>
          <p:spPr>
            <a:xfrm flipH="false" flipV="false" rot="0">
              <a:off x="10550072"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7" id="17"/>
            <p:cNvSpPr/>
            <p:nvPr/>
          </p:nvSpPr>
          <p:spPr>
            <a:xfrm flipH="false" flipV="false" rot="0">
              <a:off x="11719397"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18" id="18"/>
            <p:cNvSpPr/>
            <p:nvPr/>
          </p:nvSpPr>
          <p:spPr>
            <a:xfrm flipH="false" flipV="false" rot="0">
              <a:off x="12888722" y="0"/>
              <a:ext cx="1042325" cy="1034507"/>
            </a:xfrm>
            <a:custGeom>
              <a:avLst/>
              <a:gdLst/>
              <a:ahLst/>
              <a:cxnLst/>
              <a:rect r="r" b="b" t="t" l="l"/>
              <a:pathLst>
                <a:path h="1034507" w="1042325">
                  <a:moveTo>
                    <a:pt x="0" y="0"/>
                  </a:moveTo>
                  <a:lnTo>
                    <a:pt x="1042325" y="0"/>
                  </a:lnTo>
                  <a:lnTo>
                    <a:pt x="1042325" y="1034507"/>
                  </a:lnTo>
                  <a:lnTo>
                    <a:pt x="0" y="103450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9" id="19"/>
            <p:cNvSpPr txBox="true"/>
            <p:nvPr/>
          </p:nvSpPr>
          <p:spPr>
            <a:xfrm rot="0">
              <a:off x="226654" y="-16060"/>
              <a:ext cx="589017"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P</a:t>
              </a:r>
            </a:p>
          </p:txBody>
        </p:sp>
        <p:sp>
          <p:nvSpPr>
            <p:cNvPr name="TextBox 20" id="20"/>
            <p:cNvSpPr txBox="true"/>
            <p:nvPr/>
          </p:nvSpPr>
          <p:spPr>
            <a:xfrm rot="0">
              <a:off x="1398273" y="-16060"/>
              <a:ext cx="587726"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r</a:t>
              </a:r>
            </a:p>
          </p:txBody>
        </p:sp>
        <p:sp>
          <p:nvSpPr>
            <p:cNvPr name="TextBox 21" id="21"/>
            <p:cNvSpPr txBox="true"/>
            <p:nvPr/>
          </p:nvSpPr>
          <p:spPr>
            <a:xfrm rot="0">
              <a:off x="2570452" y="-16060"/>
              <a:ext cx="589017"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e</a:t>
              </a:r>
            </a:p>
          </p:txBody>
        </p:sp>
        <p:sp>
          <p:nvSpPr>
            <p:cNvPr name="TextBox 22" id="22"/>
            <p:cNvSpPr txBox="true"/>
            <p:nvPr/>
          </p:nvSpPr>
          <p:spPr>
            <a:xfrm rot="0">
              <a:off x="3745248" y="-16060"/>
              <a:ext cx="585075"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s</a:t>
              </a:r>
            </a:p>
          </p:txBody>
        </p:sp>
        <p:sp>
          <p:nvSpPr>
            <p:cNvPr name="TextBox 23" id="23"/>
            <p:cNvSpPr txBox="true"/>
            <p:nvPr/>
          </p:nvSpPr>
          <p:spPr>
            <a:xfrm rot="0">
              <a:off x="4916102" y="-16060"/>
              <a:ext cx="589017"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e</a:t>
              </a:r>
            </a:p>
          </p:txBody>
        </p:sp>
        <p:sp>
          <p:nvSpPr>
            <p:cNvPr name="TextBox 24" id="24"/>
            <p:cNvSpPr txBox="true"/>
            <p:nvPr/>
          </p:nvSpPr>
          <p:spPr>
            <a:xfrm rot="0">
              <a:off x="6088926" y="-16060"/>
              <a:ext cx="589017"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N</a:t>
              </a:r>
            </a:p>
          </p:txBody>
        </p:sp>
        <p:sp>
          <p:nvSpPr>
            <p:cNvPr name="TextBox 25" id="25"/>
            <p:cNvSpPr txBox="true"/>
            <p:nvPr/>
          </p:nvSpPr>
          <p:spPr>
            <a:xfrm rot="0">
              <a:off x="7262057" y="-16060"/>
              <a:ext cx="588406"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T</a:t>
              </a:r>
            </a:p>
          </p:txBody>
        </p:sp>
        <p:sp>
          <p:nvSpPr>
            <p:cNvPr name="TextBox 26" id="26"/>
            <p:cNvSpPr txBox="true"/>
            <p:nvPr/>
          </p:nvSpPr>
          <p:spPr>
            <a:xfrm rot="0">
              <a:off x="8443106" y="-16060"/>
              <a:ext cx="571957"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a</a:t>
              </a:r>
            </a:p>
          </p:txBody>
        </p:sp>
        <p:sp>
          <p:nvSpPr>
            <p:cNvPr name="TextBox 27" id="27"/>
            <p:cNvSpPr txBox="true"/>
            <p:nvPr/>
          </p:nvSpPr>
          <p:spPr>
            <a:xfrm rot="0">
              <a:off x="9607707" y="-16060"/>
              <a:ext cx="588406"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T</a:t>
              </a:r>
            </a:p>
          </p:txBody>
        </p:sp>
        <p:sp>
          <p:nvSpPr>
            <p:cNvPr name="TextBox 28" id="28"/>
            <p:cNvSpPr txBox="true"/>
            <p:nvPr/>
          </p:nvSpPr>
          <p:spPr>
            <a:xfrm rot="0">
              <a:off x="10907022" y="-16060"/>
              <a:ext cx="328425"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i</a:t>
              </a:r>
            </a:p>
          </p:txBody>
        </p:sp>
        <p:sp>
          <p:nvSpPr>
            <p:cNvPr name="TextBox 29" id="29"/>
            <p:cNvSpPr txBox="true"/>
            <p:nvPr/>
          </p:nvSpPr>
          <p:spPr>
            <a:xfrm rot="0">
              <a:off x="11944080" y="-16060"/>
              <a:ext cx="592959"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O</a:t>
              </a:r>
            </a:p>
          </p:txBody>
        </p:sp>
        <p:sp>
          <p:nvSpPr>
            <p:cNvPr name="TextBox 30" id="30"/>
            <p:cNvSpPr txBox="true"/>
            <p:nvPr/>
          </p:nvSpPr>
          <p:spPr>
            <a:xfrm rot="0">
              <a:off x="13115376" y="-16060"/>
              <a:ext cx="589017" cy="896173"/>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N</a:t>
              </a:r>
            </a:p>
          </p:txBody>
        </p:sp>
      </p:grpSp>
      <p:sp>
        <p:nvSpPr>
          <p:cNvPr name="TextBox 31" id="31"/>
          <p:cNvSpPr txBox="true"/>
          <p:nvPr/>
        </p:nvSpPr>
        <p:spPr>
          <a:xfrm rot="0">
            <a:off x="3109442" y="887740"/>
            <a:ext cx="12069115" cy="4258961"/>
          </a:xfrm>
          <a:prstGeom prst="rect">
            <a:avLst/>
          </a:prstGeom>
        </p:spPr>
        <p:txBody>
          <a:bodyPr anchor="t" rtlCol="false" tIns="0" lIns="0" bIns="0" rIns="0">
            <a:spAutoFit/>
          </a:bodyPr>
          <a:lstStyle/>
          <a:p>
            <a:pPr algn="ctr">
              <a:lnSpc>
                <a:spcPts val="34701"/>
              </a:lnSpc>
              <a:spcBef>
                <a:spcPct val="0"/>
              </a:spcBef>
            </a:pPr>
            <a:r>
              <a:rPr lang="en-US" sz="24786">
                <a:solidFill>
                  <a:srgbClr val="D8482A"/>
                </a:solidFill>
                <a:latin typeface="Gulfs Display"/>
              </a:rPr>
              <a:t>COMIC </a:t>
            </a:r>
          </a:p>
        </p:txBody>
      </p:sp>
      <p:sp>
        <p:nvSpPr>
          <p:cNvPr name="TextBox 32" id="32"/>
          <p:cNvSpPr txBox="true"/>
          <p:nvPr/>
        </p:nvSpPr>
        <p:spPr>
          <a:xfrm rot="0">
            <a:off x="407241" y="4244685"/>
            <a:ext cx="17473519" cy="2820318"/>
          </a:xfrm>
          <a:prstGeom prst="rect">
            <a:avLst/>
          </a:prstGeom>
        </p:spPr>
        <p:txBody>
          <a:bodyPr anchor="t" rtlCol="false" tIns="0" lIns="0" bIns="0" rIns="0">
            <a:spAutoFit/>
          </a:bodyPr>
          <a:lstStyle/>
          <a:p>
            <a:pPr algn="ctr">
              <a:lnSpc>
                <a:spcPts val="23029"/>
              </a:lnSpc>
              <a:spcBef>
                <a:spcPct val="0"/>
              </a:spcBef>
            </a:pPr>
            <a:r>
              <a:rPr lang="en-US" sz="16449">
                <a:solidFill>
                  <a:srgbClr val="35A7E5"/>
                </a:solidFill>
                <a:latin typeface="Gulfs Display"/>
              </a:rPr>
              <a:t>CONVENTION</a:t>
            </a:r>
          </a:p>
        </p:txBody>
      </p:sp>
      <p:sp>
        <p:nvSpPr>
          <p:cNvPr name="Freeform 33" id="33"/>
          <p:cNvSpPr/>
          <p:nvPr/>
        </p:nvSpPr>
        <p:spPr>
          <a:xfrm flipH="false" flipV="false" rot="0">
            <a:off x="14368142" y="0"/>
            <a:ext cx="3708464" cy="4114800"/>
          </a:xfrm>
          <a:custGeom>
            <a:avLst/>
            <a:gdLst/>
            <a:ahLst/>
            <a:cxnLst/>
            <a:rect r="r" b="b" t="t" l="l"/>
            <a:pathLst>
              <a:path h="4114800" w="3708464">
                <a:moveTo>
                  <a:pt x="0" y="0"/>
                </a:moveTo>
                <a:lnTo>
                  <a:pt x="3708464" y="0"/>
                </a:lnTo>
                <a:lnTo>
                  <a:pt x="3708464"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4" id="34"/>
          <p:cNvSpPr/>
          <p:nvPr/>
        </p:nvSpPr>
        <p:spPr>
          <a:xfrm flipH="false" flipV="false" rot="0">
            <a:off x="454642" y="6950046"/>
            <a:ext cx="3465215" cy="3110031"/>
          </a:xfrm>
          <a:custGeom>
            <a:avLst/>
            <a:gdLst/>
            <a:ahLst/>
            <a:cxnLst/>
            <a:rect r="r" b="b" t="t" l="l"/>
            <a:pathLst>
              <a:path h="3110031" w="3465215">
                <a:moveTo>
                  <a:pt x="0" y="0"/>
                </a:moveTo>
                <a:lnTo>
                  <a:pt x="3465216" y="0"/>
                </a:lnTo>
                <a:lnTo>
                  <a:pt x="3465216" y="3110031"/>
                </a:lnTo>
                <a:lnTo>
                  <a:pt x="0" y="31100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313624"/>
            <a:chOff x="0" y="0"/>
            <a:chExt cx="4816593" cy="2716345"/>
          </a:xfrm>
        </p:grpSpPr>
        <p:sp>
          <p:nvSpPr>
            <p:cNvPr name="Freeform 3" id="3"/>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4" id="4"/>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grpSp>
        <p:nvGrpSpPr>
          <p:cNvPr name="Group 5" id="5"/>
          <p:cNvGrpSpPr/>
          <p:nvPr/>
        </p:nvGrpSpPr>
        <p:grpSpPr>
          <a:xfrm rot="0">
            <a:off x="92981" y="59746"/>
            <a:ext cx="18106119" cy="2378654"/>
            <a:chOff x="0" y="0"/>
            <a:chExt cx="4768690" cy="626477"/>
          </a:xfrm>
        </p:grpSpPr>
        <p:sp>
          <p:nvSpPr>
            <p:cNvPr name="Freeform 6" id="6"/>
            <p:cNvSpPr/>
            <p:nvPr/>
          </p:nvSpPr>
          <p:spPr>
            <a:xfrm flipH="false" flipV="false" rot="0">
              <a:off x="0" y="0"/>
              <a:ext cx="4768690" cy="626477"/>
            </a:xfrm>
            <a:custGeom>
              <a:avLst/>
              <a:gdLst/>
              <a:ahLst/>
              <a:cxnLst/>
              <a:rect r="r" b="b" t="t" l="l"/>
              <a:pathLst>
                <a:path h="626477" w="4768690">
                  <a:moveTo>
                    <a:pt x="0" y="0"/>
                  </a:moveTo>
                  <a:lnTo>
                    <a:pt x="4768690" y="0"/>
                  </a:lnTo>
                  <a:lnTo>
                    <a:pt x="4768690" y="626477"/>
                  </a:lnTo>
                  <a:lnTo>
                    <a:pt x="0" y="626477"/>
                  </a:lnTo>
                  <a:close/>
                </a:path>
              </a:pathLst>
            </a:custGeom>
            <a:solidFill>
              <a:srgbClr val="D8482A"/>
            </a:solidFill>
          </p:spPr>
        </p:sp>
        <p:sp>
          <p:nvSpPr>
            <p:cNvPr name="TextBox 7" id="7"/>
            <p:cNvSpPr txBox="true"/>
            <p:nvPr/>
          </p:nvSpPr>
          <p:spPr>
            <a:xfrm>
              <a:off x="0" y="-76200"/>
              <a:ext cx="4768690" cy="702677"/>
            </a:xfrm>
            <a:prstGeom prst="rect">
              <a:avLst/>
            </a:prstGeom>
          </p:spPr>
          <p:txBody>
            <a:bodyPr anchor="ctr" rtlCol="false" tIns="50800" lIns="50800" bIns="50800" rIns="50800"/>
            <a:lstStyle/>
            <a:p>
              <a:pPr algn="ctr">
                <a:lnSpc>
                  <a:spcPts val="3254"/>
                </a:lnSpc>
              </a:pPr>
            </a:p>
          </p:txBody>
        </p:sp>
      </p:grpSp>
      <p:grpSp>
        <p:nvGrpSpPr>
          <p:cNvPr name="Group 8" id="8"/>
          <p:cNvGrpSpPr/>
          <p:nvPr/>
        </p:nvGrpSpPr>
        <p:grpSpPr>
          <a:xfrm rot="0">
            <a:off x="1301124" y="3145846"/>
            <a:ext cx="4370052" cy="5576859"/>
            <a:chOff x="0" y="0"/>
            <a:chExt cx="1150960" cy="1468802"/>
          </a:xfrm>
        </p:grpSpPr>
        <p:sp>
          <p:nvSpPr>
            <p:cNvPr name="Freeform 9" id="9"/>
            <p:cNvSpPr/>
            <p:nvPr/>
          </p:nvSpPr>
          <p:spPr>
            <a:xfrm flipH="false" flipV="false" rot="0">
              <a:off x="0" y="0"/>
              <a:ext cx="1150960" cy="1468802"/>
            </a:xfrm>
            <a:custGeom>
              <a:avLst/>
              <a:gdLst/>
              <a:ahLst/>
              <a:cxnLst/>
              <a:rect r="r" b="b" t="t" l="l"/>
              <a:pathLst>
                <a:path h="1468802" w="1150960">
                  <a:moveTo>
                    <a:pt x="0" y="0"/>
                  </a:moveTo>
                  <a:lnTo>
                    <a:pt x="1150960" y="0"/>
                  </a:lnTo>
                  <a:lnTo>
                    <a:pt x="1150960" y="1468802"/>
                  </a:lnTo>
                  <a:lnTo>
                    <a:pt x="0" y="1468802"/>
                  </a:lnTo>
                  <a:close/>
                </a:path>
              </a:pathLst>
            </a:custGeom>
            <a:solidFill>
              <a:srgbClr val="D8482A"/>
            </a:solidFill>
            <a:ln w="95250" cap="sq">
              <a:solidFill>
                <a:srgbClr val="000000"/>
              </a:solidFill>
              <a:prstDash val="solid"/>
              <a:miter/>
            </a:ln>
          </p:spPr>
        </p:sp>
        <p:sp>
          <p:nvSpPr>
            <p:cNvPr name="TextBox 10" id="10"/>
            <p:cNvSpPr txBox="true"/>
            <p:nvPr/>
          </p:nvSpPr>
          <p:spPr>
            <a:xfrm>
              <a:off x="0" y="-76200"/>
              <a:ext cx="1150960" cy="1545002"/>
            </a:xfrm>
            <a:prstGeom prst="rect">
              <a:avLst/>
            </a:prstGeom>
          </p:spPr>
          <p:txBody>
            <a:bodyPr anchor="ctr" rtlCol="false" tIns="50800" lIns="50800" bIns="50800" rIns="50800"/>
            <a:lstStyle/>
            <a:p>
              <a:pPr algn="ctr">
                <a:lnSpc>
                  <a:spcPts val="3254"/>
                </a:lnSpc>
              </a:pPr>
            </a:p>
          </p:txBody>
        </p:sp>
      </p:grpSp>
      <p:grpSp>
        <p:nvGrpSpPr>
          <p:cNvPr name="Group 11" id="11"/>
          <p:cNvGrpSpPr/>
          <p:nvPr/>
        </p:nvGrpSpPr>
        <p:grpSpPr>
          <a:xfrm rot="0">
            <a:off x="12616824" y="3145846"/>
            <a:ext cx="4370052" cy="5576859"/>
            <a:chOff x="0" y="0"/>
            <a:chExt cx="1150960" cy="1468802"/>
          </a:xfrm>
        </p:grpSpPr>
        <p:sp>
          <p:nvSpPr>
            <p:cNvPr name="Freeform 12" id="12"/>
            <p:cNvSpPr/>
            <p:nvPr/>
          </p:nvSpPr>
          <p:spPr>
            <a:xfrm flipH="false" flipV="false" rot="0">
              <a:off x="0" y="0"/>
              <a:ext cx="1150960" cy="1468802"/>
            </a:xfrm>
            <a:custGeom>
              <a:avLst/>
              <a:gdLst/>
              <a:ahLst/>
              <a:cxnLst/>
              <a:rect r="r" b="b" t="t" l="l"/>
              <a:pathLst>
                <a:path h="1468802" w="1150960">
                  <a:moveTo>
                    <a:pt x="0" y="0"/>
                  </a:moveTo>
                  <a:lnTo>
                    <a:pt x="1150960" y="0"/>
                  </a:lnTo>
                  <a:lnTo>
                    <a:pt x="1150960" y="1468802"/>
                  </a:lnTo>
                  <a:lnTo>
                    <a:pt x="0" y="1468802"/>
                  </a:lnTo>
                  <a:close/>
                </a:path>
              </a:pathLst>
            </a:custGeom>
            <a:solidFill>
              <a:srgbClr val="D8482A"/>
            </a:solidFill>
            <a:ln w="95250" cap="sq">
              <a:solidFill>
                <a:srgbClr val="000000"/>
              </a:solidFill>
              <a:prstDash val="solid"/>
              <a:miter/>
            </a:ln>
          </p:spPr>
        </p:sp>
        <p:sp>
          <p:nvSpPr>
            <p:cNvPr name="TextBox 13" id="13"/>
            <p:cNvSpPr txBox="true"/>
            <p:nvPr/>
          </p:nvSpPr>
          <p:spPr>
            <a:xfrm>
              <a:off x="0" y="-76200"/>
              <a:ext cx="1150960" cy="1545002"/>
            </a:xfrm>
            <a:prstGeom prst="rect">
              <a:avLst/>
            </a:prstGeom>
          </p:spPr>
          <p:txBody>
            <a:bodyPr anchor="ctr" rtlCol="false" tIns="50800" lIns="50800" bIns="50800" rIns="50800"/>
            <a:lstStyle/>
            <a:p>
              <a:pPr algn="ctr">
                <a:lnSpc>
                  <a:spcPts val="3254"/>
                </a:lnSpc>
              </a:pPr>
            </a:p>
          </p:txBody>
        </p:sp>
      </p:grpSp>
      <p:grpSp>
        <p:nvGrpSpPr>
          <p:cNvPr name="Group 14" id="14"/>
          <p:cNvGrpSpPr/>
          <p:nvPr/>
        </p:nvGrpSpPr>
        <p:grpSpPr>
          <a:xfrm rot="0">
            <a:off x="6958974" y="3145846"/>
            <a:ext cx="4370052" cy="6491259"/>
            <a:chOff x="0" y="0"/>
            <a:chExt cx="1150960" cy="1709632"/>
          </a:xfrm>
        </p:grpSpPr>
        <p:sp>
          <p:nvSpPr>
            <p:cNvPr name="Freeform 15" id="15"/>
            <p:cNvSpPr/>
            <p:nvPr/>
          </p:nvSpPr>
          <p:spPr>
            <a:xfrm flipH="false" flipV="false" rot="0">
              <a:off x="0" y="0"/>
              <a:ext cx="1150960" cy="1709632"/>
            </a:xfrm>
            <a:custGeom>
              <a:avLst/>
              <a:gdLst/>
              <a:ahLst/>
              <a:cxnLst/>
              <a:rect r="r" b="b" t="t" l="l"/>
              <a:pathLst>
                <a:path h="1709632" w="1150960">
                  <a:moveTo>
                    <a:pt x="0" y="0"/>
                  </a:moveTo>
                  <a:lnTo>
                    <a:pt x="1150960" y="0"/>
                  </a:lnTo>
                  <a:lnTo>
                    <a:pt x="1150960" y="1709632"/>
                  </a:lnTo>
                  <a:lnTo>
                    <a:pt x="0" y="1709632"/>
                  </a:lnTo>
                  <a:close/>
                </a:path>
              </a:pathLst>
            </a:custGeom>
            <a:solidFill>
              <a:srgbClr val="D8482A"/>
            </a:solidFill>
            <a:ln w="95250" cap="sq">
              <a:solidFill>
                <a:srgbClr val="000000"/>
              </a:solidFill>
              <a:prstDash val="solid"/>
              <a:miter/>
            </a:ln>
          </p:spPr>
        </p:sp>
        <p:sp>
          <p:nvSpPr>
            <p:cNvPr name="TextBox 16" id="16"/>
            <p:cNvSpPr txBox="true"/>
            <p:nvPr/>
          </p:nvSpPr>
          <p:spPr>
            <a:xfrm>
              <a:off x="0" y="-76200"/>
              <a:ext cx="1150960" cy="1785832"/>
            </a:xfrm>
            <a:prstGeom prst="rect">
              <a:avLst/>
            </a:prstGeom>
          </p:spPr>
          <p:txBody>
            <a:bodyPr anchor="ctr" rtlCol="false" tIns="50800" lIns="50800" bIns="50800" rIns="50800"/>
            <a:lstStyle/>
            <a:p>
              <a:pPr algn="ctr">
                <a:lnSpc>
                  <a:spcPts val="3254"/>
                </a:lnSpc>
              </a:pPr>
            </a:p>
          </p:txBody>
        </p:sp>
      </p:grpSp>
      <p:grpSp>
        <p:nvGrpSpPr>
          <p:cNvPr name="Group 17" id="17"/>
          <p:cNvGrpSpPr/>
          <p:nvPr/>
        </p:nvGrpSpPr>
        <p:grpSpPr>
          <a:xfrm rot="0">
            <a:off x="1303048" y="7462737"/>
            <a:ext cx="4370052" cy="1621918"/>
            <a:chOff x="0" y="0"/>
            <a:chExt cx="1150960" cy="427172"/>
          </a:xfrm>
        </p:grpSpPr>
        <p:sp>
          <p:nvSpPr>
            <p:cNvPr name="Freeform 18" id="18"/>
            <p:cNvSpPr/>
            <p:nvPr/>
          </p:nvSpPr>
          <p:spPr>
            <a:xfrm flipH="false" flipV="false" rot="0">
              <a:off x="0" y="0"/>
              <a:ext cx="1150960" cy="427172"/>
            </a:xfrm>
            <a:custGeom>
              <a:avLst/>
              <a:gdLst/>
              <a:ahLst/>
              <a:cxnLst/>
              <a:rect r="r" b="b" t="t" l="l"/>
              <a:pathLst>
                <a:path h="427172" w="1150960">
                  <a:moveTo>
                    <a:pt x="0" y="0"/>
                  </a:moveTo>
                  <a:lnTo>
                    <a:pt x="1150960" y="0"/>
                  </a:lnTo>
                  <a:lnTo>
                    <a:pt x="1150960" y="427172"/>
                  </a:lnTo>
                  <a:lnTo>
                    <a:pt x="0" y="427172"/>
                  </a:lnTo>
                  <a:close/>
                </a:path>
              </a:pathLst>
            </a:custGeom>
            <a:solidFill>
              <a:srgbClr val="35A7E5"/>
            </a:solidFill>
            <a:ln w="95250" cap="sq">
              <a:solidFill>
                <a:srgbClr val="000000"/>
              </a:solidFill>
              <a:prstDash val="solid"/>
              <a:miter/>
            </a:ln>
          </p:spPr>
        </p:sp>
        <p:sp>
          <p:nvSpPr>
            <p:cNvPr name="TextBox 19" id="19"/>
            <p:cNvSpPr txBox="true"/>
            <p:nvPr/>
          </p:nvSpPr>
          <p:spPr>
            <a:xfrm>
              <a:off x="0" y="-76200"/>
              <a:ext cx="1150960" cy="503372"/>
            </a:xfrm>
            <a:prstGeom prst="rect">
              <a:avLst/>
            </a:prstGeom>
          </p:spPr>
          <p:txBody>
            <a:bodyPr anchor="ctr" rtlCol="false" tIns="50800" lIns="50800" bIns="50800" rIns="50800"/>
            <a:lstStyle/>
            <a:p>
              <a:pPr algn="ctr">
                <a:lnSpc>
                  <a:spcPts val="3254"/>
                </a:lnSpc>
              </a:pPr>
            </a:p>
          </p:txBody>
        </p:sp>
      </p:grpSp>
      <p:grpSp>
        <p:nvGrpSpPr>
          <p:cNvPr name="Group 20" id="20"/>
          <p:cNvGrpSpPr/>
          <p:nvPr/>
        </p:nvGrpSpPr>
        <p:grpSpPr>
          <a:xfrm rot="0">
            <a:off x="12613737" y="7462737"/>
            <a:ext cx="4370052" cy="1621918"/>
            <a:chOff x="0" y="0"/>
            <a:chExt cx="1150960" cy="427172"/>
          </a:xfrm>
        </p:grpSpPr>
        <p:sp>
          <p:nvSpPr>
            <p:cNvPr name="Freeform 21" id="21"/>
            <p:cNvSpPr/>
            <p:nvPr/>
          </p:nvSpPr>
          <p:spPr>
            <a:xfrm flipH="false" flipV="false" rot="0">
              <a:off x="0" y="0"/>
              <a:ext cx="1150960" cy="427172"/>
            </a:xfrm>
            <a:custGeom>
              <a:avLst/>
              <a:gdLst/>
              <a:ahLst/>
              <a:cxnLst/>
              <a:rect r="r" b="b" t="t" l="l"/>
              <a:pathLst>
                <a:path h="427172" w="1150960">
                  <a:moveTo>
                    <a:pt x="0" y="0"/>
                  </a:moveTo>
                  <a:lnTo>
                    <a:pt x="1150960" y="0"/>
                  </a:lnTo>
                  <a:lnTo>
                    <a:pt x="1150960" y="427172"/>
                  </a:lnTo>
                  <a:lnTo>
                    <a:pt x="0" y="427172"/>
                  </a:lnTo>
                  <a:close/>
                </a:path>
              </a:pathLst>
            </a:custGeom>
            <a:solidFill>
              <a:srgbClr val="35A7E5"/>
            </a:solidFill>
            <a:ln w="95250" cap="sq">
              <a:solidFill>
                <a:srgbClr val="000000"/>
              </a:solidFill>
              <a:prstDash val="solid"/>
              <a:miter/>
            </a:ln>
          </p:spPr>
        </p:sp>
        <p:sp>
          <p:nvSpPr>
            <p:cNvPr name="TextBox 22" id="22"/>
            <p:cNvSpPr txBox="true"/>
            <p:nvPr/>
          </p:nvSpPr>
          <p:spPr>
            <a:xfrm>
              <a:off x="0" y="-76200"/>
              <a:ext cx="1150960" cy="503372"/>
            </a:xfrm>
            <a:prstGeom prst="rect">
              <a:avLst/>
            </a:prstGeom>
          </p:spPr>
          <p:txBody>
            <a:bodyPr anchor="ctr" rtlCol="false" tIns="50800" lIns="50800" bIns="50800" rIns="50800"/>
            <a:lstStyle/>
            <a:p>
              <a:pPr algn="ctr">
                <a:lnSpc>
                  <a:spcPts val="3254"/>
                </a:lnSpc>
              </a:pPr>
            </a:p>
          </p:txBody>
        </p:sp>
      </p:grpSp>
      <p:grpSp>
        <p:nvGrpSpPr>
          <p:cNvPr name="Group 23" id="23"/>
          <p:cNvGrpSpPr/>
          <p:nvPr/>
        </p:nvGrpSpPr>
        <p:grpSpPr>
          <a:xfrm rot="0">
            <a:off x="6958974" y="7822621"/>
            <a:ext cx="4370052" cy="1814484"/>
            <a:chOff x="0" y="0"/>
            <a:chExt cx="1150960" cy="477889"/>
          </a:xfrm>
        </p:grpSpPr>
        <p:sp>
          <p:nvSpPr>
            <p:cNvPr name="Freeform 24" id="24"/>
            <p:cNvSpPr/>
            <p:nvPr/>
          </p:nvSpPr>
          <p:spPr>
            <a:xfrm flipH="false" flipV="false" rot="0">
              <a:off x="0" y="0"/>
              <a:ext cx="1150960" cy="477889"/>
            </a:xfrm>
            <a:custGeom>
              <a:avLst/>
              <a:gdLst/>
              <a:ahLst/>
              <a:cxnLst/>
              <a:rect r="r" b="b" t="t" l="l"/>
              <a:pathLst>
                <a:path h="477889" w="1150960">
                  <a:moveTo>
                    <a:pt x="0" y="0"/>
                  </a:moveTo>
                  <a:lnTo>
                    <a:pt x="1150960" y="0"/>
                  </a:lnTo>
                  <a:lnTo>
                    <a:pt x="1150960" y="477889"/>
                  </a:lnTo>
                  <a:lnTo>
                    <a:pt x="0" y="477889"/>
                  </a:lnTo>
                  <a:close/>
                </a:path>
              </a:pathLst>
            </a:custGeom>
            <a:solidFill>
              <a:srgbClr val="35A7E5"/>
            </a:solidFill>
            <a:ln w="95250" cap="sq">
              <a:solidFill>
                <a:srgbClr val="000000"/>
              </a:solidFill>
              <a:prstDash val="solid"/>
              <a:miter/>
            </a:ln>
          </p:spPr>
        </p:sp>
        <p:sp>
          <p:nvSpPr>
            <p:cNvPr name="TextBox 25" id="25"/>
            <p:cNvSpPr txBox="true"/>
            <p:nvPr/>
          </p:nvSpPr>
          <p:spPr>
            <a:xfrm>
              <a:off x="0" y="-76200"/>
              <a:ext cx="1150960" cy="554089"/>
            </a:xfrm>
            <a:prstGeom prst="rect">
              <a:avLst/>
            </a:prstGeom>
          </p:spPr>
          <p:txBody>
            <a:bodyPr anchor="ctr" rtlCol="false" tIns="50800" lIns="50800" bIns="50800" rIns="50800"/>
            <a:lstStyle/>
            <a:p>
              <a:pPr algn="ctr">
                <a:lnSpc>
                  <a:spcPts val="3254"/>
                </a:lnSpc>
              </a:pPr>
            </a:p>
          </p:txBody>
        </p:sp>
      </p:grpSp>
      <p:sp>
        <p:nvSpPr>
          <p:cNvPr name="AutoShape 26" id="26"/>
          <p:cNvSpPr/>
          <p:nvPr/>
        </p:nvSpPr>
        <p:spPr>
          <a:xfrm flipH="true" flipV="true">
            <a:off x="10431" y="2438400"/>
            <a:ext cx="20457629" cy="0"/>
          </a:xfrm>
          <a:prstGeom prst="line">
            <a:avLst/>
          </a:prstGeom>
          <a:ln cap="flat" w="95250">
            <a:solidFill>
              <a:srgbClr val="000000"/>
            </a:solidFill>
            <a:prstDash val="solid"/>
            <a:headEnd type="none" len="sm" w="sm"/>
            <a:tailEnd type="none" len="sm" w="sm"/>
          </a:ln>
        </p:spPr>
      </p:sp>
      <p:sp>
        <p:nvSpPr>
          <p:cNvPr name="Freeform 27" id="27"/>
          <p:cNvSpPr/>
          <p:nvPr/>
        </p:nvSpPr>
        <p:spPr>
          <a:xfrm flipH="false" flipV="false" rot="0">
            <a:off x="1390650" y="3226262"/>
            <a:ext cx="4225908" cy="4269913"/>
          </a:xfrm>
          <a:custGeom>
            <a:avLst/>
            <a:gdLst/>
            <a:ahLst/>
            <a:cxnLst/>
            <a:rect r="r" b="b" t="t" l="l"/>
            <a:pathLst>
              <a:path h="4269913" w="4225908">
                <a:moveTo>
                  <a:pt x="0" y="0"/>
                </a:moveTo>
                <a:lnTo>
                  <a:pt x="4225908" y="0"/>
                </a:lnTo>
                <a:lnTo>
                  <a:pt x="4225908" y="4269913"/>
                </a:lnTo>
                <a:lnTo>
                  <a:pt x="0" y="4269913"/>
                </a:lnTo>
                <a:lnTo>
                  <a:pt x="0" y="0"/>
                </a:lnTo>
                <a:close/>
              </a:path>
            </a:pathLst>
          </a:custGeom>
          <a:blipFill>
            <a:blip r:embed="rId2">
              <a:extLst>
                <a:ext uri="{96DAC541-7B7A-43D3-8B79-37D633B846F1}">
                  <asvg:svgBlip xmlns:asvg="http://schemas.microsoft.com/office/drawing/2016/SVG/main" r:embed="rId3"/>
                </a:ext>
              </a:extLst>
            </a:blip>
            <a:stretch>
              <a:fillRect l="-19559" t="-271" r="-4386" b="-13810"/>
            </a:stretch>
          </a:blipFill>
        </p:spPr>
      </p:sp>
      <p:sp>
        <p:nvSpPr>
          <p:cNvPr name="Freeform 28" id="28"/>
          <p:cNvSpPr/>
          <p:nvPr/>
        </p:nvSpPr>
        <p:spPr>
          <a:xfrm flipH="false" flipV="false" rot="0">
            <a:off x="12685809" y="3226262"/>
            <a:ext cx="4225908" cy="4269913"/>
          </a:xfrm>
          <a:custGeom>
            <a:avLst/>
            <a:gdLst/>
            <a:ahLst/>
            <a:cxnLst/>
            <a:rect r="r" b="b" t="t" l="l"/>
            <a:pathLst>
              <a:path h="4269913" w="4225908">
                <a:moveTo>
                  <a:pt x="0" y="0"/>
                </a:moveTo>
                <a:lnTo>
                  <a:pt x="4225908" y="0"/>
                </a:lnTo>
                <a:lnTo>
                  <a:pt x="4225908" y="4269913"/>
                </a:lnTo>
                <a:lnTo>
                  <a:pt x="0" y="4269913"/>
                </a:lnTo>
                <a:lnTo>
                  <a:pt x="0" y="0"/>
                </a:lnTo>
                <a:close/>
              </a:path>
            </a:pathLst>
          </a:custGeom>
          <a:blipFill>
            <a:blip r:embed="rId2">
              <a:extLst>
                <a:ext uri="{96DAC541-7B7A-43D3-8B79-37D633B846F1}">
                  <asvg:svgBlip xmlns:asvg="http://schemas.microsoft.com/office/drawing/2016/SVG/main" r:embed="rId3"/>
                </a:ext>
              </a:extLst>
            </a:blip>
            <a:stretch>
              <a:fillRect l="-19559" t="-271" r="-4386" b="-13810"/>
            </a:stretch>
          </a:blipFill>
        </p:spPr>
      </p:sp>
      <p:sp>
        <p:nvSpPr>
          <p:cNvPr name="Freeform 29" id="29"/>
          <p:cNvSpPr/>
          <p:nvPr/>
        </p:nvSpPr>
        <p:spPr>
          <a:xfrm flipH="false" flipV="false" rot="0">
            <a:off x="6987549" y="3226262"/>
            <a:ext cx="4280526" cy="4631863"/>
          </a:xfrm>
          <a:custGeom>
            <a:avLst/>
            <a:gdLst/>
            <a:ahLst/>
            <a:cxnLst/>
            <a:rect r="r" b="b" t="t" l="l"/>
            <a:pathLst>
              <a:path h="4631863" w="4280526">
                <a:moveTo>
                  <a:pt x="0" y="0"/>
                </a:moveTo>
                <a:lnTo>
                  <a:pt x="4280526" y="0"/>
                </a:lnTo>
                <a:lnTo>
                  <a:pt x="4280526" y="4631863"/>
                </a:lnTo>
                <a:lnTo>
                  <a:pt x="0" y="4631863"/>
                </a:lnTo>
                <a:lnTo>
                  <a:pt x="0" y="0"/>
                </a:lnTo>
                <a:close/>
              </a:path>
            </a:pathLst>
          </a:custGeom>
          <a:blipFill>
            <a:blip r:embed="rId2">
              <a:extLst>
                <a:ext uri="{96DAC541-7B7A-43D3-8B79-37D633B846F1}">
                  <asvg:svgBlip xmlns:asvg="http://schemas.microsoft.com/office/drawing/2016/SVG/main" r:embed="rId3"/>
                </a:ext>
              </a:extLst>
            </a:blip>
            <a:stretch>
              <a:fillRect l="-19309" t="-249" r="-3054" b="-4917"/>
            </a:stretch>
          </a:blipFill>
        </p:spPr>
      </p:sp>
      <p:sp>
        <p:nvSpPr>
          <p:cNvPr name="Freeform 30" id="30"/>
          <p:cNvSpPr/>
          <p:nvPr/>
        </p:nvSpPr>
        <p:spPr>
          <a:xfrm flipH="false" flipV="false" rot="0">
            <a:off x="6991350" y="3209925"/>
            <a:ext cx="4276725" cy="4648200"/>
          </a:xfrm>
          <a:custGeom>
            <a:avLst/>
            <a:gdLst/>
            <a:ahLst/>
            <a:cxnLst/>
            <a:rect r="r" b="b" t="t" l="l"/>
            <a:pathLst>
              <a:path h="4648200" w="4276725">
                <a:moveTo>
                  <a:pt x="0" y="0"/>
                </a:moveTo>
                <a:lnTo>
                  <a:pt x="4276725" y="0"/>
                </a:lnTo>
                <a:lnTo>
                  <a:pt x="4276725" y="4648200"/>
                </a:lnTo>
                <a:lnTo>
                  <a:pt x="0" y="4648200"/>
                </a:lnTo>
                <a:lnTo>
                  <a:pt x="0" y="0"/>
                </a:lnTo>
                <a:close/>
              </a:path>
            </a:pathLst>
          </a:custGeom>
          <a:blipFill>
            <a:blip r:embed="rId4"/>
            <a:stretch>
              <a:fillRect l="-3847" t="-9430" r="-1060" b="-11984"/>
            </a:stretch>
          </a:blipFill>
        </p:spPr>
      </p:sp>
      <p:sp>
        <p:nvSpPr>
          <p:cNvPr name="Freeform 31" id="31"/>
          <p:cNvSpPr/>
          <p:nvPr/>
        </p:nvSpPr>
        <p:spPr>
          <a:xfrm flipH="false" flipV="false" rot="0">
            <a:off x="1390650" y="3209925"/>
            <a:ext cx="4317218" cy="4267200"/>
          </a:xfrm>
          <a:custGeom>
            <a:avLst/>
            <a:gdLst/>
            <a:ahLst/>
            <a:cxnLst/>
            <a:rect r="r" b="b" t="t" l="l"/>
            <a:pathLst>
              <a:path h="4267200" w="4317218">
                <a:moveTo>
                  <a:pt x="0" y="0"/>
                </a:moveTo>
                <a:lnTo>
                  <a:pt x="4317218" y="0"/>
                </a:lnTo>
                <a:lnTo>
                  <a:pt x="4317218" y="4267200"/>
                </a:lnTo>
                <a:lnTo>
                  <a:pt x="0" y="4267200"/>
                </a:lnTo>
                <a:lnTo>
                  <a:pt x="0" y="0"/>
                </a:lnTo>
                <a:close/>
              </a:path>
            </a:pathLst>
          </a:custGeom>
          <a:blipFill>
            <a:blip r:embed="rId5"/>
            <a:stretch>
              <a:fillRect l="-25518" t="0" r="-26628" b="-2555"/>
            </a:stretch>
          </a:blipFill>
        </p:spPr>
      </p:sp>
      <p:sp>
        <p:nvSpPr>
          <p:cNvPr name="Freeform 32" id="32"/>
          <p:cNvSpPr/>
          <p:nvPr/>
        </p:nvSpPr>
        <p:spPr>
          <a:xfrm flipH="false" flipV="false" rot="0">
            <a:off x="12963076" y="3000375"/>
            <a:ext cx="3494201" cy="4462362"/>
          </a:xfrm>
          <a:custGeom>
            <a:avLst/>
            <a:gdLst/>
            <a:ahLst/>
            <a:cxnLst/>
            <a:rect r="r" b="b" t="t" l="l"/>
            <a:pathLst>
              <a:path h="4462362" w="3494201">
                <a:moveTo>
                  <a:pt x="0" y="0"/>
                </a:moveTo>
                <a:lnTo>
                  <a:pt x="3494201" y="0"/>
                </a:lnTo>
                <a:lnTo>
                  <a:pt x="3494201" y="4462362"/>
                </a:lnTo>
                <a:lnTo>
                  <a:pt x="0" y="4462362"/>
                </a:lnTo>
                <a:lnTo>
                  <a:pt x="0" y="0"/>
                </a:lnTo>
                <a:close/>
              </a:path>
            </a:pathLst>
          </a:custGeom>
          <a:blipFill>
            <a:blip r:embed="rId6"/>
            <a:stretch>
              <a:fillRect l="0" t="-3147" r="0" b="-14382"/>
            </a:stretch>
          </a:blipFill>
        </p:spPr>
      </p:sp>
      <p:sp>
        <p:nvSpPr>
          <p:cNvPr name="TextBox 33" id="33"/>
          <p:cNvSpPr txBox="true"/>
          <p:nvPr/>
        </p:nvSpPr>
        <p:spPr>
          <a:xfrm rot="0">
            <a:off x="577357" y="666751"/>
            <a:ext cx="17133285" cy="1209674"/>
          </a:xfrm>
          <a:prstGeom prst="rect">
            <a:avLst/>
          </a:prstGeom>
        </p:spPr>
        <p:txBody>
          <a:bodyPr anchor="t" rtlCol="false" tIns="0" lIns="0" bIns="0" rIns="0">
            <a:spAutoFit/>
          </a:bodyPr>
          <a:lstStyle/>
          <a:p>
            <a:pPr algn="ctr" marL="0" indent="0" lvl="0">
              <a:lnSpc>
                <a:spcPts val="8699"/>
              </a:lnSpc>
              <a:spcBef>
                <a:spcPct val="0"/>
              </a:spcBef>
            </a:pPr>
            <a:r>
              <a:rPr lang="en-US" sz="9999" strike="noStrike" u="none">
                <a:solidFill>
                  <a:srgbClr val="E8E4D0"/>
                </a:solidFill>
                <a:latin typeface="Gulfs Display"/>
              </a:rPr>
              <a:t>Write your topic or idea</a:t>
            </a:r>
          </a:p>
        </p:txBody>
      </p:sp>
      <p:sp>
        <p:nvSpPr>
          <p:cNvPr name="TextBox 34" id="34"/>
          <p:cNvSpPr txBox="true"/>
          <p:nvPr/>
        </p:nvSpPr>
        <p:spPr>
          <a:xfrm rot="0">
            <a:off x="1170861" y="7717846"/>
            <a:ext cx="4634425" cy="635000"/>
          </a:xfrm>
          <a:prstGeom prst="rect">
            <a:avLst/>
          </a:prstGeom>
        </p:spPr>
        <p:txBody>
          <a:bodyPr anchor="t" rtlCol="false" tIns="0" lIns="0" bIns="0" rIns="0">
            <a:spAutoFit/>
          </a:bodyPr>
          <a:lstStyle/>
          <a:p>
            <a:pPr algn="ctr" marL="0" indent="0" lvl="0">
              <a:lnSpc>
                <a:spcPts val="4900"/>
              </a:lnSpc>
              <a:spcBef>
                <a:spcPct val="0"/>
              </a:spcBef>
            </a:pPr>
            <a:r>
              <a:rPr lang="en-US" sz="3500">
                <a:solidFill>
                  <a:srgbClr val="E8E4D0"/>
                </a:solidFill>
                <a:latin typeface="Cubao Wide"/>
              </a:rPr>
              <a:t>NAME</a:t>
            </a:r>
          </a:p>
        </p:txBody>
      </p:sp>
      <p:sp>
        <p:nvSpPr>
          <p:cNvPr name="TextBox 35" id="35"/>
          <p:cNvSpPr txBox="true"/>
          <p:nvPr/>
        </p:nvSpPr>
        <p:spPr>
          <a:xfrm rot="0">
            <a:off x="12484638" y="7717846"/>
            <a:ext cx="4634425" cy="635000"/>
          </a:xfrm>
          <a:prstGeom prst="rect">
            <a:avLst/>
          </a:prstGeom>
        </p:spPr>
        <p:txBody>
          <a:bodyPr anchor="t" rtlCol="false" tIns="0" lIns="0" bIns="0" rIns="0">
            <a:spAutoFit/>
          </a:bodyPr>
          <a:lstStyle/>
          <a:p>
            <a:pPr algn="ctr" marL="0" indent="0" lvl="0">
              <a:lnSpc>
                <a:spcPts val="4900"/>
              </a:lnSpc>
              <a:spcBef>
                <a:spcPct val="0"/>
              </a:spcBef>
            </a:pPr>
            <a:r>
              <a:rPr lang="en-US" sz="3500">
                <a:solidFill>
                  <a:srgbClr val="E8E4D0"/>
                </a:solidFill>
                <a:latin typeface="Cubao Wide"/>
              </a:rPr>
              <a:t>NAME</a:t>
            </a:r>
          </a:p>
        </p:txBody>
      </p:sp>
      <p:sp>
        <p:nvSpPr>
          <p:cNvPr name="TextBox 36" id="36"/>
          <p:cNvSpPr txBox="true"/>
          <p:nvPr/>
        </p:nvSpPr>
        <p:spPr>
          <a:xfrm rot="0">
            <a:off x="6826788" y="8146471"/>
            <a:ext cx="4634425" cy="635000"/>
          </a:xfrm>
          <a:prstGeom prst="rect">
            <a:avLst/>
          </a:prstGeom>
        </p:spPr>
        <p:txBody>
          <a:bodyPr anchor="t" rtlCol="false" tIns="0" lIns="0" bIns="0" rIns="0">
            <a:spAutoFit/>
          </a:bodyPr>
          <a:lstStyle/>
          <a:p>
            <a:pPr algn="ctr" marL="0" indent="0" lvl="0">
              <a:lnSpc>
                <a:spcPts val="4900"/>
              </a:lnSpc>
              <a:spcBef>
                <a:spcPct val="0"/>
              </a:spcBef>
            </a:pPr>
            <a:r>
              <a:rPr lang="en-US" sz="3500">
                <a:solidFill>
                  <a:srgbClr val="E8E4D0"/>
                </a:solidFill>
                <a:latin typeface="Cubao Wide"/>
              </a:rPr>
              <a:t>NAME</a:t>
            </a:r>
          </a:p>
        </p:txBody>
      </p:sp>
      <p:sp>
        <p:nvSpPr>
          <p:cNvPr name="TextBox 37" id="37"/>
          <p:cNvSpPr txBox="true"/>
          <p:nvPr/>
        </p:nvSpPr>
        <p:spPr>
          <a:xfrm rot="0">
            <a:off x="1832647" y="8406821"/>
            <a:ext cx="3310853" cy="349250"/>
          </a:xfrm>
          <a:prstGeom prst="rect">
            <a:avLst/>
          </a:prstGeom>
        </p:spPr>
        <p:txBody>
          <a:bodyPr anchor="t" rtlCol="false" tIns="0" lIns="0" bIns="0" rIns="0">
            <a:spAutoFit/>
          </a:bodyPr>
          <a:lstStyle/>
          <a:p>
            <a:pPr algn="ctr" marL="0" indent="0" lvl="1">
              <a:lnSpc>
                <a:spcPts val="2800"/>
              </a:lnSpc>
              <a:spcBef>
                <a:spcPct val="0"/>
              </a:spcBef>
            </a:pPr>
            <a:r>
              <a:rPr lang="en-US" sz="2000">
                <a:solidFill>
                  <a:srgbClr val="FFFFFF"/>
                </a:solidFill>
                <a:latin typeface="Arimo"/>
              </a:rPr>
              <a:t>Title or Position</a:t>
            </a:r>
          </a:p>
        </p:txBody>
      </p:sp>
      <p:sp>
        <p:nvSpPr>
          <p:cNvPr name="TextBox 38" id="38"/>
          <p:cNvSpPr txBox="true"/>
          <p:nvPr/>
        </p:nvSpPr>
        <p:spPr>
          <a:xfrm rot="0">
            <a:off x="13146423" y="8406821"/>
            <a:ext cx="3310853" cy="349250"/>
          </a:xfrm>
          <a:prstGeom prst="rect">
            <a:avLst/>
          </a:prstGeom>
        </p:spPr>
        <p:txBody>
          <a:bodyPr anchor="t" rtlCol="false" tIns="0" lIns="0" bIns="0" rIns="0">
            <a:spAutoFit/>
          </a:bodyPr>
          <a:lstStyle/>
          <a:p>
            <a:pPr algn="ctr" marL="0" indent="0" lvl="1">
              <a:lnSpc>
                <a:spcPts val="2800"/>
              </a:lnSpc>
              <a:spcBef>
                <a:spcPct val="0"/>
              </a:spcBef>
            </a:pPr>
            <a:r>
              <a:rPr lang="en-US" sz="2000">
                <a:solidFill>
                  <a:srgbClr val="FFFFFF"/>
                </a:solidFill>
                <a:latin typeface="Arimo"/>
              </a:rPr>
              <a:t>Title or Position</a:t>
            </a:r>
          </a:p>
        </p:txBody>
      </p:sp>
      <p:sp>
        <p:nvSpPr>
          <p:cNvPr name="TextBox 39" id="39"/>
          <p:cNvSpPr txBox="true"/>
          <p:nvPr/>
        </p:nvSpPr>
        <p:spPr>
          <a:xfrm rot="0">
            <a:off x="7488573" y="8835446"/>
            <a:ext cx="3310853" cy="349250"/>
          </a:xfrm>
          <a:prstGeom prst="rect">
            <a:avLst/>
          </a:prstGeom>
        </p:spPr>
        <p:txBody>
          <a:bodyPr anchor="t" rtlCol="false" tIns="0" lIns="0" bIns="0" rIns="0">
            <a:spAutoFit/>
          </a:bodyPr>
          <a:lstStyle/>
          <a:p>
            <a:pPr algn="ctr" marL="0" indent="0" lvl="1">
              <a:lnSpc>
                <a:spcPts val="2800"/>
              </a:lnSpc>
              <a:spcBef>
                <a:spcPct val="0"/>
              </a:spcBef>
            </a:pPr>
            <a:r>
              <a:rPr lang="en-US" sz="2000">
                <a:solidFill>
                  <a:srgbClr val="FFFFFF"/>
                </a:solidFill>
                <a:latin typeface="Arimo"/>
              </a:rPr>
              <a:t>Title or Position</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0" y="3295650"/>
            <a:ext cx="5876925" cy="6991350"/>
            <a:chOff x="0" y="0"/>
            <a:chExt cx="7835900" cy="9321800"/>
          </a:xfrm>
        </p:grpSpPr>
        <p:pic>
          <p:nvPicPr>
            <p:cNvPr name="Picture 3" id="3"/>
            <p:cNvPicPr>
              <a:picLocks noChangeAspect="true"/>
            </p:cNvPicPr>
            <p:nvPr/>
          </p:nvPicPr>
          <p:blipFill>
            <a:blip r:embed="rId2"/>
            <a:srcRect l="25249" t="0" r="18710" b="0"/>
            <a:stretch>
              <a:fillRect/>
            </a:stretch>
          </p:blipFill>
          <p:spPr>
            <a:xfrm flipH="false" flipV="false">
              <a:off x="0" y="0"/>
              <a:ext cx="7835900" cy="9321800"/>
            </a:xfrm>
            <a:prstGeom prst="rect">
              <a:avLst/>
            </a:prstGeom>
          </p:spPr>
        </p:pic>
      </p:grpSp>
      <p:grpSp>
        <p:nvGrpSpPr>
          <p:cNvPr name="Group 4" id="4"/>
          <p:cNvGrpSpPr/>
          <p:nvPr/>
        </p:nvGrpSpPr>
        <p:grpSpPr>
          <a:xfrm rot="0">
            <a:off x="5972327" y="0"/>
            <a:ext cx="6343498" cy="10287000"/>
            <a:chOff x="0" y="0"/>
            <a:chExt cx="8457997" cy="13716000"/>
          </a:xfrm>
        </p:grpSpPr>
        <p:pic>
          <p:nvPicPr>
            <p:cNvPr name="Picture 5" id="5"/>
            <p:cNvPicPr>
              <a:picLocks noChangeAspect="true"/>
            </p:cNvPicPr>
            <p:nvPr/>
          </p:nvPicPr>
          <p:blipFill>
            <a:blip r:embed="rId3"/>
            <a:srcRect l="36840" t="22458" r="31420" b="143"/>
            <a:stretch>
              <a:fillRect/>
            </a:stretch>
          </p:blipFill>
          <p:spPr>
            <a:xfrm flipH="false" flipV="false">
              <a:off x="0" y="0"/>
              <a:ext cx="8457997" cy="13716000"/>
            </a:xfrm>
            <a:prstGeom prst="rect">
              <a:avLst/>
            </a:prstGeom>
          </p:spPr>
        </p:pic>
      </p:grpSp>
      <p:sp>
        <p:nvSpPr>
          <p:cNvPr name="AutoShape 6" id="6"/>
          <p:cNvSpPr/>
          <p:nvPr/>
        </p:nvSpPr>
        <p:spPr>
          <a:xfrm>
            <a:off x="12363450" y="-255270"/>
            <a:ext cx="0" cy="10797540"/>
          </a:xfrm>
          <a:prstGeom prst="line">
            <a:avLst/>
          </a:prstGeom>
          <a:ln cap="flat" w="95250">
            <a:solidFill>
              <a:srgbClr val="000000"/>
            </a:solidFill>
            <a:prstDash val="solid"/>
            <a:headEnd type="none" len="sm" w="sm"/>
            <a:tailEnd type="none" len="sm" w="sm"/>
          </a:ln>
        </p:spPr>
      </p:sp>
      <p:sp>
        <p:nvSpPr>
          <p:cNvPr name="AutoShape 7" id="7"/>
          <p:cNvSpPr/>
          <p:nvPr/>
        </p:nvSpPr>
        <p:spPr>
          <a:xfrm>
            <a:off x="5924550" y="-255270"/>
            <a:ext cx="0" cy="10797540"/>
          </a:xfrm>
          <a:prstGeom prst="line">
            <a:avLst/>
          </a:prstGeom>
          <a:ln cap="flat" w="95250">
            <a:solidFill>
              <a:srgbClr val="000000"/>
            </a:solidFill>
            <a:prstDash val="solid"/>
            <a:headEnd type="none" len="sm" w="sm"/>
            <a:tailEnd type="none" len="sm" w="sm"/>
          </a:ln>
        </p:spPr>
      </p:sp>
      <p:sp>
        <p:nvSpPr>
          <p:cNvPr name="AutoShape 8" id="8"/>
          <p:cNvSpPr/>
          <p:nvPr/>
        </p:nvSpPr>
        <p:spPr>
          <a:xfrm flipH="true">
            <a:off x="0" y="3248025"/>
            <a:ext cx="5972175" cy="19050"/>
          </a:xfrm>
          <a:prstGeom prst="line">
            <a:avLst/>
          </a:prstGeom>
          <a:ln cap="flat" w="95250">
            <a:solidFill>
              <a:srgbClr val="000000"/>
            </a:solidFill>
            <a:prstDash val="solid"/>
            <a:headEnd type="none" len="sm" w="sm"/>
            <a:tailEnd type="none" len="sm" w="sm"/>
          </a:ln>
        </p:spPr>
      </p:sp>
      <p:grpSp>
        <p:nvGrpSpPr>
          <p:cNvPr name="Group 9" id="9"/>
          <p:cNvGrpSpPr/>
          <p:nvPr/>
        </p:nvGrpSpPr>
        <p:grpSpPr>
          <a:xfrm rot="0">
            <a:off x="12411075" y="0"/>
            <a:ext cx="5876925" cy="10287000"/>
            <a:chOff x="0" y="0"/>
            <a:chExt cx="7835900" cy="13716000"/>
          </a:xfrm>
        </p:grpSpPr>
        <p:pic>
          <p:nvPicPr>
            <p:cNvPr name="Picture 10" id="10"/>
            <p:cNvPicPr>
              <a:picLocks noChangeAspect="true"/>
            </p:cNvPicPr>
            <p:nvPr/>
          </p:nvPicPr>
          <p:blipFill>
            <a:blip r:embed="rId4"/>
            <a:srcRect l="30968" t="0" r="30968" b="0"/>
            <a:stretch>
              <a:fillRect/>
            </a:stretch>
          </p:blipFill>
          <p:spPr>
            <a:xfrm flipH="false" flipV="false">
              <a:off x="0" y="0"/>
              <a:ext cx="7835900" cy="13716000"/>
            </a:xfrm>
            <a:prstGeom prst="rect">
              <a:avLst/>
            </a:prstGeom>
          </p:spPr>
        </p:pic>
      </p:grpSp>
      <p:grpSp>
        <p:nvGrpSpPr>
          <p:cNvPr name="Group 11" id="11"/>
          <p:cNvGrpSpPr/>
          <p:nvPr/>
        </p:nvGrpSpPr>
        <p:grpSpPr>
          <a:xfrm rot="0">
            <a:off x="0" y="0"/>
            <a:ext cx="18288000" cy="10313624"/>
            <a:chOff x="0" y="0"/>
            <a:chExt cx="4816593" cy="2716345"/>
          </a:xfrm>
        </p:grpSpPr>
        <p:sp>
          <p:nvSpPr>
            <p:cNvPr name="Freeform 12" id="12"/>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13" id="13"/>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
        <p:nvSpPr>
          <p:cNvPr name="TextBox 14" id="14"/>
          <p:cNvSpPr txBox="true"/>
          <p:nvPr/>
        </p:nvSpPr>
        <p:spPr>
          <a:xfrm rot="0">
            <a:off x="552450" y="770280"/>
            <a:ext cx="4886325" cy="1862374"/>
          </a:xfrm>
          <a:prstGeom prst="rect">
            <a:avLst/>
          </a:prstGeom>
        </p:spPr>
        <p:txBody>
          <a:bodyPr anchor="t" rtlCol="false" tIns="0" lIns="0" bIns="0" rIns="0">
            <a:spAutoFit/>
          </a:bodyPr>
          <a:lstStyle/>
          <a:p>
            <a:pPr algn="ctr" marL="0" indent="0" lvl="0">
              <a:lnSpc>
                <a:spcPts val="7024"/>
              </a:lnSpc>
              <a:spcBef>
                <a:spcPct val="0"/>
              </a:spcBef>
            </a:pPr>
            <a:r>
              <a:rPr lang="en-US" sz="8073">
                <a:solidFill>
                  <a:srgbClr val="D8482A"/>
                </a:solidFill>
                <a:latin typeface="Gulfs Display"/>
              </a:rPr>
              <a:t>Gallery Image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35A7E5"/>
        </a:solidFill>
      </p:bgPr>
    </p:bg>
    <p:spTree>
      <p:nvGrpSpPr>
        <p:cNvPr id="1" name=""/>
        <p:cNvGrpSpPr/>
        <p:nvPr/>
      </p:nvGrpSpPr>
      <p:grpSpPr>
        <a:xfrm>
          <a:off x="0" y="0"/>
          <a:ext cx="0" cy="0"/>
          <a:chOff x="0" y="0"/>
          <a:chExt cx="0" cy="0"/>
        </a:xfrm>
      </p:grpSpPr>
      <p:sp>
        <p:nvSpPr>
          <p:cNvPr name="Freeform 2" id="2"/>
          <p:cNvSpPr/>
          <p:nvPr/>
        </p:nvSpPr>
        <p:spPr>
          <a:xfrm flipH="false" flipV="false" rot="0">
            <a:off x="0" y="-2303524"/>
            <a:ext cx="18288000" cy="12590524"/>
          </a:xfrm>
          <a:custGeom>
            <a:avLst/>
            <a:gdLst/>
            <a:ahLst/>
            <a:cxnLst/>
            <a:rect r="r" b="b" t="t" l="l"/>
            <a:pathLst>
              <a:path h="12590524" w="18288000">
                <a:moveTo>
                  <a:pt x="0" y="0"/>
                </a:moveTo>
                <a:lnTo>
                  <a:pt x="18288000" y="0"/>
                </a:lnTo>
                <a:lnTo>
                  <a:pt x="18288000" y="12590524"/>
                </a:lnTo>
                <a:lnTo>
                  <a:pt x="0" y="12590524"/>
                </a:lnTo>
                <a:lnTo>
                  <a:pt x="0" y="0"/>
                </a:lnTo>
                <a:close/>
              </a:path>
            </a:pathLst>
          </a:custGeom>
          <a:blipFill>
            <a:blip r:embed="rId2">
              <a:extLst>
                <a:ext uri="{96DAC541-7B7A-43D3-8B79-37D633B846F1}">
                  <asvg:svgBlip xmlns:asvg="http://schemas.microsoft.com/office/drawing/2016/SVG/main" r:embed="rId3"/>
                </a:ext>
              </a:extLst>
            </a:blip>
            <a:stretch>
              <a:fillRect l="0" t="-9683" r="0" b="-25400"/>
            </a:stretch>
          </a:blipFill>
        </p:spPr>
      </p:sp>
      <p:sp>
        <p:nvSpPr>
          <p:cNvPr name="Freeform 3" id="3"/>
          <p:cNvSpPr/>
          <p:nvPr/>
        </p:nvSpPr>
        <p:spPr>
          <a:xfrm flipH="false" flipV="false" rot="0">
            <a:off x="7635905" y="3046821"/>
            <a:ext cx="10237447" cy="4440493"/>
          </a:xfrm>
          <a:custGeom>
            <a:avLst/>
            <a:gdLst/>
            <a:ahLst/>
            <a:cxnLst/>
            <a:rect r="r" b="b" t="t" l="l"/>
            <a:pathLst>
              <a:path h="4440493" w="10237447">
                <a:moveTo>
                  <a:pt x="0" y="0"/>
                </a:moveTo>
                <a:lnTo>
                  <a:pt x="10237447" y="0"/>
                </a:lnTo>
                <a:lnTo>
                  <a:pt x="10237447" y="4440493"/>
                </a:lnTo>
                <a:lnTo>
                  <a:pt x="0" y="44404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8263739" y="3988394"/>
            <a:ext cx="8981779" cy="1278673"/>
          </a:xfrm>
          <a:prstGeom prst="rect">
            <a:avLst/>
          </a:prstGeom>
        </p:spPr>
        <p:txBody>
          <a:bodyPr anchor="t" rtlCol="false" tIns="0" lIns="0" bIns="0" rIns="0">
            <a:spAutoFit/>
          </a:bodyPr>
          <a:lstStyle/>
          <a:p>
            <a:pPr algn="ctr" marL="0" indent="0" lvl="0">
              <a:lnSpc>
                <a:spcPts val="9120"/>
              </a:lnSpc>
              <a:spcBef>
                <a:spcPct val="0"/>
              </a:spcBef>
            </a:pPr>
            <a:r>
              <a:rPr lang="en-US" sz="10483">
                <a:solidFill>
                  <a:srgbClr val="D8482A"/>
                </a:solidFill>
                <a:latin typeface="Gulfs Display"/>
              </a:rPr>
              <a:t>Our Projects</a:t>
            </a:r>
          </a:p>
        </p:txBody>
      </p:sp>
      <p:sp>
        <p:nvSpPr>
          <p:cNvPr name="TextBox 5" id="5"/>
          <p:cNvSpPr txBox="true"/>
          <p:nvPr/>
        </p:nvSpPr>
        <p:spPr>
          <a:xfrm rot="0">
            <a:off x="8929952" y="5482492"/>
            <a:ext cx="7649354" cy="1083947"/>
          </a:xfrm>
          <a:prstGeom prst="rect">
            <a:avLst/>
          </a:prstGeom>
        </p:spPr>
        <p:txBody>
          <a:bodyPr anchor="t" rtlCol="false" tIns="0" lIns="0" bIns="0" rIns="0">
            <a:spAutoFit/>
          </a:bodyPr>
          <a:lstStyle/>
          <a:p>
            <a:pPr algn="ctr" marL="0" indent="0" lvl="0">
              <a:lnSpc>
                <a:spcPts val="4271"/>
              </a:lnSpc>
              <a:spcBef>
                <a:spcPct val="0"/>
              </a:spcBef>
            </a:pPr>
            <a:r>
              <a:rPr lang="en-US" sz="3050" strike="noStrike" u="none">
                <a:solidFill>
                  <a:srgbClr val="000000"/>
                </a:solidFill>
                <a:latin typeface="Cubao Wide"/>
              </a:rPr>
              <a:t>Elaborate on what you want to discuss. </a:t>
            </a:r>
          </a:p>
        </p:txBody>
      </p:sp>
      <p:sp>
        <p:nvSpPr>
          <p:cNvPr name="Freeform 6" id="6"/>
          <p:cNvSpPr/>
          <p:nvPr/>
        </p:nvSpPr>
        <p:spPr>
          <a:xfrm flipH="false" flipV="false" rot="-306582">
            <a:off x="-885611" y="-391491"/>
            <a:ext cx="9797300" cy="11039211"/>
          </a:xfrm>
          <a:custGeom>
            <a:avLst/>
            <a:gdLst/>
            <a:ahLst/>
            <a:cxnLst/>
            <a:rect r="r" b="b" t="t" l="l"/>
            <a:pathLst>
              <a:path h="11039211" w="9797300">
                <a:moveTo>
                  <a:pt x="0" y="0"/>
                </a:moveTo>
                <a:lnTo>
                  <a:pt x="9797300" y="0"/>
                </a:lnTo>
                <a:lnTo>
                  <a:pt x="9797300" y="11039211"/>
                </a:lnTo>
                <a:lnTo>
                  <a:pt x="0" y="1103921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0" y="0"/>
            <a:ext cx="18288000" cy="10313624"/>
            <a:chOff x="0" y="0"/>
            <a:chExt cx="4816593" cy="2716345"/>
          </a:xfrm>
        </p:grpSpPr>
        <p:sp>
          <p:nvSpPr>
            <p:cNvPr name="Freeform 8" id="8"/>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9" id="9"/>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10431" y="0"/>
            <a:ext cx="18277569" cy="2438400"/>
            <a:chOff x="0" y="0"/>
            <a:chExt cx="4813845" cy="642212"/>
          </a:xfrm>
        </p:grpSpPr>
        <p:sp>
          <p:nvSpPr>
            <p:cNvPr name="Freeform 3" id="3"/>
            <p:cNvSpPr/>
            <p:nvPr/>
          </p:nvSpPr>
          <p:spPr>
            <a:xfrm flipH="false" flipV="false" rot="0">
              <a:off x="0" y="0"/>
              <a:ext cx="4813845" cy="642212"/>
            </a:xfrm>
            <a:custGeom>
              <a:avLst/>
              <a:gdLst/>
              <a:ahLst/>
              <a:cxnLst/>
              <a:rect r="r" b="b" t="t" l="l"/>
              <a:pathLst>
                <a:path h="642212" w="4813845">
                  <a:moveTo>
                    <a:pt x="0" y="0"/>
                  </a:moveTo>
                  <a:lnTo>
                    <a:pt x="4813845" y="0"/>
                  </a:lnTo>
                  <a:lnTo>
                    <a:pt x="4813845" y="642212"/>
                  </a:lnTo>
                  <a:lnTo>
                    <a:pt x="0" y="642212"/>
                  </a:lnTo>
                  <a:close/>
                </a:path>
              </a:pathLst>
            </a:custGeom>
            <a:solidFill>
              <a:srgbClr val="35A7E5"/>
            </a:solidFill>
          </p:spPr>
        </p:sp>
        <p:sp>
          <p:nvSpPr>
            <p:cNvPr name="TextBox 4" id="4"/>
            <p:cNvSpPr txBox="true"/>
            <p:nvPr/>
          </p:nvSpPr>
          <p:spPr>
            <a:xfrm>
              <a:off x="0" y="-76200"/>
              <a:ext cx="4813845" cy="718412"/>
            </a:xfrm>
            <a:prstGeom prst="rect">
              <a:avLst/>
            </a:prstGeom>
          </p:spPr>
          <p:txBody>
            <a:bodyPr anchor="ctr" rtlCol="false" tIns="50800" lIns="50800" bIns="50800" rIns="50800"/>
            <a:lstStyle/>
            <a:p>
              <a:pPr algn="ctr">
                <a:lnSpc>
                  <a:spcPts val="3254"/>
                </a:lnSpc>
              </a:pPr>
            </a:p>
          </p:txBody>
        </p:sp>
      </p:grpSp>
      <p:sp>
        <p:nvSpPr>
          <p:cNvPr name="Freeform 5" id="5"/>
          <p:cNvSpPr/>
          <p:nvPr/>
        </p:nvSpPr>
        <p:spPr>
          <a:xfrm flipH="false" flipV="false" rot="0">
            <a:off x="10431" y="2468318"/>
            <a:ext cx="5990319" cy="5923207"/>
          </a:xfrm>
          <a:custGeom>
            <a:avLst/>
            <a:gdLst/>
            <a:ahLst/>
            <a:cxnLst/>
            <a:rect r="r" b="b" t="t" l="l"/>
            <a:pathLst>
              <a:path h="5923207" w="5990319">
                <a:moveTo>
                  <a:pt x="0" y="0"/>
                </a:moveTo>
                <a:lnTo>
                  <a:pt x="5990319" y="0"/>
                </a:lnTo>
                <a:lnTo>
                  <a:pt x="5990319" y="5923207"/>
                </a:lnTo>
                <a:lnTo>
                  <a:pt x="0" y="5923207"/>
                </a:lnTo>
                <a:lnTo>
                  <a:pt x="0" y="0"/>
                </a:lnTo>
                <a:close/>
              </a:path>
            </a:pathLst>
          </a:custGeom>
          <a:blipFill>
            <a:blip r:embed="rId2">
              <a:extLst>
                <a:ext uri="{96DAC541-7B7A-43D3-8B79-37D633B846F1}">
                  <asvg:svgBlip xmlns:asvg="http://schemas.microsoft.com/office/drawing/2016/SVG/main" r:embed="rId3"/>
                </a:ext>
              </a:extLst>
            </a:blip>
            <a:stretch>
              <a:fillRect l="-12201" t="-259" r="-3924" b="-8960"/>
            </a:stretch>
          </a:blipFill>
        </p:spPr>
      </p:sp>
      <p:sp>
        <p:nvSpPr>
          <p:cNvPr name="Freeform 6" id="6"/>
          <p:cNvSpPr/>
          <p:nvPr/>
        </p:nvSpPr>
        <p:spPr>
          <a:xfrm flipH="false" flipV="false" rot="0">
            <a:off x="12249150" y="2468318"/>
            <a:ext cx="5990319" cy="5923207"/>
          </a:xfrm>
          <a:custGeom>
            <a:avLst/>
            <a:gdLst/>
            <a:ahLst/>
            <a:cxnLst/>
            <a:rect r="r" b="b" t="t" l="l"/>
            <a:pathLst>
              <a:path h="5923207" w="5990319">
                <a:moveTo>
                  <a:pt x="0" y="0"/>
                </a:moveTo>
                <a:lnTo>
                  <a:pt x="5990319" y="0"/>
                </a:lnTo>
                <a:lnTo>
                  <a:pt x="5990319" y="5923207"/>
                </a:lnTo>
                <a:lnTo>
                  <a:pt x="0" y="5923207"/>
                </a:lnTo>
                <a:lnTo>
                  <a:pt x="0" y="0"/>
                </a:lnTo>
                <a:close/>
              </a:path>
            </a:pathLst>
          </a:custGeom>
          <a:blipFill>
            <a:blip r:embed="rId2">
              <a:extLst>
                <a:ext uri="{96DAC541-7B7A-43D3-8B79-37D633B846F1}">
                  <asvg:svgBlip xmlns:asvg="http://schemas.microsoft.com/office/drawing/2016/SVG/main" r:embed="rId3"/>
                </a:ext>
              </a:extLst>
            </a:blip>
            <a:stretch>
              <a:fillRect l="-12201" t="-259" r="-3924" b="-8960"/>
            </a:stretch>
          </a:blipFill>
        </p:spPr>
      </p:sp>
      <p:sp>
        <p:nvSpPr>
          <p:cNvPr name="Freeform 7" id="7"/>
          <p:cNvSpPr/>
          <p:nvPr/>
        </p:nvSpPr>
        <p:spPr>
          <a:xfrm flipH="false" flipV="false" rot="0">
            <a:off x="6086475" y="2468318"/>
            <a:ext cx="6162675" cy="5866057"/>
          </a:xfrm>
          <a:custGeom>
            <a:avLst/>
            <a:gdLst/>
            <a:ahLst/>
            <a:cxnLst/>
            <a:rect r="r" b="b" t="t" l="l"/>
            <a:pathLst>
              <a:path h="5866057" w="6162675">
                <a:moveTo>
                  <a:pt x="0" y="0"/>
                </a:moveTo>
                <a:lnTo>
                  <a:pt x="6162675" y="0"/>
                </a:lnTo>
                <a:lnTo>
                  <a:pt x="6162675" y="5866057"/>
                </a:lnTo>
                <a:lnTo>
                  <a:pt x="0" y="5866057"/>
                </a:lnTo>
                <a:lnTo>
                  <a:pt x="0" y="0"/>
                </a:lnTo>
                <a:close/>
              </a:path>
            </a:pathLst>
          </a:custGeom>
          <a:blipFill>
            <a:blip r:embed="rId2">
              <a:extLst>
                <a:ext uri="{96DAC541-7B7A-43D3-8B79-37D633B846F1}">
                  <asvg:svgBlip xmlns:asvg="http://schemas.microsoft.com/office/drawing/2016/SVG/main" r:embed="rId3"/>
                </a:ext>
              </a:extLst>
            </a:blip>
            <a:stretch>
              <a:fillRect l="-11860" t="-262" r="-1017" b="-10022"/>
            </a:stretch>
          </a:blipFill>
        </p:spPr>
      </p:sp>
      <p:grpSp>
        <p:nvGrpSpPr>
          <p:cNvPr name="Group 8" id="8"/>
          <p:cNvGrpSpPr/>
          <p:nvPr/>
        </p:nvGrpSpPr>
        <p:grpSpPr>
          <a:xfrm rot="0">
            <a:off x="10431" y="8386664"/>
            <a:ext cx="18277569" cy="2438400"/>
            <a:chOff x="0" y="0"/>
            <a:chExt cx="4813845" cy="642212"/>
          </a:xfrm>
        </p:grpSpPr>
        <p:sp>
          <p:nvSpPr>
            <p:cNvPr name="Freeform 9" id="9"/>
            <p:cNvSpPr/>
            <p:nvPr/>
          </p:nvSpPr>
          <p:spPr>
            <a:xfrm flipH="false" flipV="false" rot="0">
              <a:off x="0" y="0"/>
              <a:ext cx="4813845" cy="642212"/>
            </a:xfrm>
            <a:custGeom>
              <a:avLst/>
              <a:gdLst/>
              <a:ahLst/>
              <a:cxnLst/>
              <a:rect r="r" b="b" t="t" l="l"/>
              <a:pathLst>
                <a:path h="642212" w="4813845">
                  <a:moveTo>
                    <a:pt x="0" y="0"/>
                  </a:moveTo>
                  <a:lnTo>
                    <a:pt x="4813845" y="0"/>
                  </a:lnTo>
                  <a:lnTo>
                    <a:pt x="4813845" y="642212"/>
                  </a:lnTo>
                  <a:lnTo>
                    <a:pt x="0" y="642212"/>
                  </a:lnTo>
                  <a:close/>
                </a:path>
              </a:pathLst>
            </a:custGeom>
            <a:solidFill>
              <a:srgbClr val="D8482A"/>
            </a:solidFill>
          </p:spPr>
        </p:sp>
        <p:sp>
          <p:nvSpPr>
            <p:cNvPr name="TextBox 10" id="10"/>
            <p:cNvSpPr txBox="true"/>
            <p:nvPr/>
          </p:nvSpPr>
          <p:spPr>
            <a:xfrm>
              <a:off x="0" y="-76200"/>
              <a:ext cx="4813845" cy="718412"/>
            </a:xfrm>
            <a:prstGeom prst="rect">
              <a:avLst/>
            </a:prstGeom>
          </p:spPr>
          <p:txBody>
            <a:bodyPr anchor="ctr" rtlCol="false" tIns="50800" lIns="50800" bIns="50800" rIns="50800"/>
            <a:lstStyle/>
            <a:p>
              <a:pPr algn="ctr">
                <a:lnSpc>
                  <a:spcPts val="3254"/>
                </a:lnSpc>
              </a:pPr>
            </a:p>
          </p:txBody>
        </p:sp>
      </p:grpSp>
      <p:grpSp>
        <p:nvGrpSpPr>
          <p:cNvPr name="Group 11" id="11"/>
          <p:cNvGrpSpPr/>
          <p:nvPr/>
        </p:nvGrpSpPr>
        <p:grpSpPr>
          <a:xfrm rot="0">
            <a:off x="0" y="0"/>
            <a:ext cx="18288000" cy="10313624"/>
            <a:chOff x="0" y="0"/>
            <a:chExt cx="4816593" cy="2716345"/>
          </a:xfrm>
        </p:grpSpPr>
        <p:sp>
          <p:nvSpPr>
            <p:cNvPr name="Freeform 12" id="12"/>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13" id="13"/>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
        <p:nvSpPr>
          <p:cNvPr name="AutoShape 14" id="14"/>
          <p:cNvSpPr/>
          <p:nvPr/>
        </p:nvSpPr>
        <p:spPr>
          <a:xfrm flipH="true" flipV="true">
            <a:off x="10431" y="2438400"/>
            <a:ext cx="20457629" cy="0"/>
          </a:xfrm>
          <a:prstGeom prst="line">
            <a:avLst/>
          </a:prstGeom>
          <a:ln cap="flat" w="95250">
            <a:solidFill>
              <a:srgbClr val="000000"/>
            </a:solidFill>
            <a:prstDash val="solid"/>
            <a:headEnd type="none" len="sm" w="sm"/>
            <a:tailEnd type="none" len="sm" w="sm"/>
          </a:ln>
        </p:spPr>
      </p:sp>
      <p:sp>
        <p:nvSpPr>
          <p:cNvPr name="AutoShape 15" id="15"/>
          <p:cNvSpPr/>
          <p:nvPr/>
        </p:nvSpPr>
        <p:spPr>
          <a:xfrm flipH="true">
            <a:off x="10431" y="8402717"/>
            <a:ext cx="20457629" cy="0"/>
          </a:xfrm>
          <a:prstGeom prst="line">
            <a:avLst/>
          </a:prstGeom>
          <a:ln cap="flat" w="95250">
            <a:solidFill>
              <a:srgbClr val="000000"/>
            </a:solidFill>
            <a:prstDash val="solid"/>
            <a:headEnd type="none" len="sm" w="sm"/>
            <a:tailEnd type="none" len="sm" w="sm"/>
          </a:ln>
        </p:spPr>
      </p:sp>
      <p:sp>
        <p:nvSpPr>
          <p:cNvPr name="AutoShape 16" id="16"/>
          <p:cNvSpPr/>
          <p:nvPr/>
        </p:nvSpPr>
        <p:spPr>
          <a:xfrm>
            <a:off x="6038850" y="2468318"/>
            <a:ext cx="0" cy="8073952"/>
          </a:xfrm>
          <a:prstGeom prst="line">
            <a:avLst/>
          </a:prstGeom>
          <a:ln cap="flat" w="95250">
            <a:solidFill>
              <a:srgbClr val="000000"/>
            </a:solidFill>
            <a:prstDash val="solid"/>
            <a:headEnd type="none" len="sm" w="sm"/>
            <a:tailEnd type="none" len="sm" w="sm"/>
          </a:ln>
        </p:spPr>
      </p:sp>
      <p:sp>
        <p:nvSpPr>
          <p:cNvPr name="AutoShape 17" id="17"/>
          <p:cNvSpPr/>
          <p:nvPr/>
        </p:nvSpPr>
        <p:spPr>
          <a:xfrm>
            <a:off x="12249150" y="2468318"/>
            <a:ext cx="0" cy="8073952"/>
          </a:xfrm>
          <a:prstGeom prst="line">
            <a:avLst/>
          </a:prstGeom>
          <a:ln cap="flat" w="95250">
            <a:solidFill>
              <a:srgbClr val="000000"/>
            </a:solidFill>
            <a:prstDash val="solid"/>
            <a:headEnd type="none" len="sm" w="sm"/>
            <a:tailEnd type="none" len="sm" w="sm"/>
          </a:ln>
        </p:spPr>
      </p:sp>
      <p:pic>
        <p:nvPicPr>
          <p:cNvPr name="Picture 18" id="18"/>
          <p:cNvPicPr>
            <a:picLocks noChangeAspect="true"/>
          </p:cNvPicPr>
          <p:nvPr/>
        </p:nvPicPr>
        <p:blipFill>
          <a:blip r:embed="rId4"/>
          <a:stretch>
            <a:fillRect/>
          </a:stretch>
        </p:blipFill>
        <p:spPr>
          <a:xfrm rot="0">
            <a:off x="509754" y="2891837"/>
            <a:ext cx="5038393" cy="5038393"/>
          </a:xfrm>
          <a:prstGeom prst="rect">
            <a:avLst/>
          </a:prstGeom>
        </p:spPr>
      </p:pic>
      <p:pic>
        <p:nvPicPr>
          <p:cNvPr name="Picture 19" id="19"/>
          <p:cNvPicPr>
            <a:picLocks noChangeAspect="true"/>
          </p:cNvPicPr>
          <p:nvPr/>
        </p:nvPicPr>
        <p:blipFill>
          <a:blip r:embed="rId5"/>
          <a:stretch>
            <a:fillRect/>
          </a:stretch>
        </p:blipFill>
        <p:spPr>
          <a:xfrm rot="0">
            <a:off x="6630019" y="2891837"/>
            <a:ext cx="5038393" cy="5038393"/>
          </a:xfrm>
          <a:prstGeom prst="rect">
            <a:avLst/>
          </a:prstGeom>
        </p:spPr>
      </p:pic>
      <p:pic>
        <p:nvPicPr>
          <p:cNvPr name="Picture 20" id="20"/>
          <p:cNvPicPr>
            <a:picLocks noChangeAspect="true"/>
          </p:cNvPicPr>
          <p:nvPr/>
        </p:nvPicPr>
        <p:blipFill>
          <a:blip r:embed="rId6"/>
          <a:stretch>
            <a:fillRect/>
          </a:stretch>
        </p:blipFill>
        <p:spPr>
          <a:xfrm rot="0">
            <a:off x="12758904" y="2891837"/>
            <a:ext cx="5038393" cy="5038393"/>
          </a:xfrm>
          <a:prstGeom prst="rect">
            <a:avLst/>
          </a:prstGeom>
        </p:spPr>
      </p:pic>
      <p:sp>
        <p:nvSpPr>
          <p:cNvPr name="TextBox 21" id="21"/>
          <p:cNvSpPr txBox="true"/>
          <p:nvPr/>
        </p:nvSpPr>
        <p:spPr>
          <a:xfrm rot="0">
            <a:off x="577357" y="666751"/>
            <a:ext cx="17133285" cy="1209674"/>
          </a:xfrm>
          <a:prstGeom prst="rect">
            <a:avLst/>
          </a:prstGeom>
        </p:spPr>
        <p:txBody>
          <a:bodyPr anchor="t" rtlCol="false" tIns="0" lIns="0" bIns="0" rIns="0">
            <a:spAutoFit/>
          </a:bodyPr>
          <a:lstStyle/>
          <a:p>
            <a:pPr algn="ctr" marL="0" indent="0" lvl="0">
              <a:lnSpc>
                <a:spcPts val="8699"/>
              </a:lnSpc>
              <a:spcBef>
                <a:spcPct val="0"/>
              </a:spcBef>
            </a:pPr>
            <a:r>
              <a:rPr lang="en-US" sz="9999" strike="noStrike" u="none">
                <a:solidFill>
                  <a:srgbClr val="E8E4D0"/>
                </a:solidFill>
                <a:latin typeface="Gulfs Display"/>
              </a:rPr>
              <a:t>Write your topic or idea</a:t>
            </a:r>
          </a:p>
        </p:txBody>
      </p:sp>
      <p:sp>
        <p:nvSpPr>
          <p:cNvPr name="TextBox 22" id="22"/>
          <p:cNvSpPr txBox="true"/>
          <p:nvPr/>
        </p:nvSpPr>
        <p:spPr>
          <a:xfrm rot="0">
            <a:off x="1259511" y="8623300"/>
            <a:ext cx="3538878" cy="1336675"/>
          </a:xfrm>
          <a:prstGeom prst="rect">
            <a:avLst/>
          </a:prstGeom>
        </p:spPr>
        <p:txBody>
          <a:bodyPr anchor="t" rtlCol="false" tIns="0" lIns="0" bIns="0" rIns="0">
            <a:spAutoFit/>
          </a:bodyPr>
          <a:lstStyle/>
          <a:p>
            <a:pPr algn="ctr" marL="0" indent="0" lvl="0">
              <a:lnSpc>
                <a:spcPts val="3499"/>
              </a:lnSpc>
              <a:spcBef>
                <a:spcPct val="0"/>
              </a:spcBef>
            </a:pPr>
            <a:r>
              <a:rPr lang="en-US" sz="2499" strike="noStrike" u="none">
                <a:solidFill>
                  <a:srgbClr val="E8E4D0"/>
                </a:solidFill>
                <a:latin typeface="Cubao Wide"/>
              </a:rPr>
              <a:t>Elaborate on the featured statistic.</a:t>
            </a:r>
          </a:p>
        </p:txBody>
      </p:sp>
      <p:sp>
        <p:nvSpPr>
          <p:cNvPr name="TextBox 23" id="23"/>
          <p:cNvSpPr txBox="true"/>
          <p:nvPr/>
        </p:nvSpPr>
        <p:spPr>
          <a:xfrm rot="0">
            <a:off x="7379776" y="8623300"/>
            <a:ext cx="3538878" cy="1336675"/>
          </a:xfrm>
          <a:prstGeom prst="rect">
            <a:avLst/>
          </a:prstGeom>
        </p:spPr>
        <p:txBody>
          <a:bodyPr anchor="t" rtlCol="false" tIns="0" lIns="0" bIns="0" rIns="0">
            <a:spAutoFit/>
          </a:bodyPr>
          <a:lstStyle/>
          <a:p>
            <a:pPr algn="ctr" marL="0" indent="0" lvl="0">
              <a:lnSpc>
                <a:spcPts val="3499"/>
              </a:lnSpc>
              <a:spcBef>
                <a:spcPct val="0"/>
              </a:spcBef>
            </a:pPr>
            <a:r>
              <a:rPr lang="en-US" sz="2499" strike="noStrike" u="none">
                <a:solidFill>
                  <a:srgbClr val="E8E4D0"/>
                </a:solidFill>
                <a:latin typeface="Cubao Wide"/>
              </a:rPr>
              <a:t>Elaborate on the featured statistic.</a:t>
            </a:r>
          </a:p>
        </p:txBody>
      </p:sp>
      <p:sp>
        <p:nvSpPr>
          <p:cNvPr name="TextBox 24" id="24"/>
          <p:cNvSpPr txBox="true"/>
          <p:nvPr/>
        </p:nvSpPr>
        <p:spPr>
          <a:xfrm rot="0">
            <a:off x="13592175" y="8623300"/>
            <a:ext cx="3538878" cy="1336675"/>
          </a:xfrm>
          <a:prstGeom prst="rect">
            <a:avLst/>
          </a:prstGeom>
        </p:spPr>
        <p:txBody>
          <a:bodyPr anchor="t" rtlCol="false" tIns="0" lIns="0" bIns="0" rIns="0">
            <a:spAutoFit/>
          </a:bodyPr>
          <a:lstStyle/>
          <a:p>
            <a:pPr algn="ctr" marL="0" indent="0" lvl="0">
              <a:lnSpc>
                <a:spcPts val="3499"/>
              </a:lnSpc>
              <a:spcBef>
                <a:spcPct val="0"/>
              </a:spcBef>
            </a:pPr>
            <a:r>
              <a:rPr lang="en-US" sz="2499" strike="noStrike" u="none">
                <a:solidFill>
                  <a:srgbClr val="E8E4D0"/>
                </a:solidFill>
                <a:latin typeface="Cubao Wide"/>
              </a:rPr>
              <a:t>Elaborate on the featured statistic.</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10431" y="4740747"/>
            <a:ext cx="7856170" cy="5546253"/>
            <a:chOff x="0" y="0"/>
            <a:chExt cx="2069115" cy="1460742"/>
          </a:xfrm>
        </p:grpSpPr>
        <p:sp>
          <p:nvSpPr>
            <p:cNvPr name="Freeform 3" id="3"/>
            <p:cNvSpPr/>
            <p:nvPr/>
          </p:nvSpPr>
          <p:spPr>
            <a:xfrm flipH="false" flipV="false" rot="0">
              <a:off x="0" y="0"/>
              <a:ext cx="2069115" cy="1460742"/>
            </a:xfrm>
            <a:custGeom>
              <a:avLst/>
              <a:gdLst/>
              <a:ahLst/>
              <a:cxnLst/>
              <a:rect r="r" b="b" t="t" l="l"/>
              <a:pathLst>
                <a:path h="1460742" w="2069115">
                  <a:moveTo>
                    <a:pt x="0" y="0"/>
                  </a:moveTo>
                  <a:lnTo>
                    <a:pt x="2069115" y="0"/>
                  </a:lnTo>
                  <a:lnTo>
                    <a:pt x="2069115" y="1460742"/>
                  </a:lnTo>
                  <a:lnTo>
                    <a:pt x="0" y="1460742"/>
                  </a:lnTo>
                  <a:close/>
                </a:path>
              </a:pathLst>
            </a:custGeom>
            <a:solidFill>
              <a:srgbClr val="35A7E5"/>
            </a:solidFill>
          </p:spPr>
        </p:sp>
        <p:sp>
          <p:nvSpPr>
            <p:cNvPr name="TextBox 4" id="4"/>
            <p:cNvSpPr txBox="true"/>
            <p:nvPr/>
          </p:nvSpPr>
          <p:spPr>
            <a:xfrm>
              <a:off x="0" y="-76200"/>
              <a:ext cx="2069115" cy="1536942"/>
            </a:xfrm>
            <a:prstGeom prst="rect">
              <a:avLst/>
            </a:prstGeom>
          </p:spPr>
          <p:txBody>
            <a:bodyPr anchor="ctr" rtlCol="false" tIns="50800" lIns="50800" bIns="50800" rIns="50800"/>
            <a:lstStyle/>
            <a:p>
              <a:pPr algn="ctr">
                <a:lnSpc>
                  <a:spcPts val="3254"/>
                </a:lnSpc>
              </a:pPr>
            </a:p>
          </p:txBody>
        </p:sp>
      </p:grpSp>
      <p:grpSp>
        <p:nvGrpSpPr>
          <p:cNvPr name="Group 5" id="5"/>
          <p:cNvGrpSpPr/>
          <p:nvPr/>
        </p:nvGrpSpPr>
        <p:grpSpPr>
          <a:xfrm rot="0">
            <a:off x="0" y="0"/>
            <a:ext cx="18288000" cy="10313624"/>
            <a:chOff x="0" y="0"/>
            <a:chExt cx="4816593" cy="2716345"/>
          </a:xfrm>
        </p:grpSpPr>
        <p:sp>
          <p:nvSpPr>
            <p:cNvPr name="Freeform 6" id="6"/>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7" id="7"/>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pic>
        <p:nvPicPr>
          <p:cNvPr name="Picture 8" id="8"/>
          <p:cNvPicPr>
            <a:picLocks noChangeAspect="true"/>
          </p:cNvPicPr>
          <p:nvPr/>
        </p:nvPicPr>
        <p:blipFill>
          <a:blip r:embed="rId2"/>
          <a:stretch>
            <a:fillRect/>
          </a:stretch>
        </p:blipFill>
        <p:spPr>
          <a:xfrm rot="0">
            <a:off x="7778030" y="151459"/>
            <a:ext cx="10664050" cy="10182202"/>
          </a:xfrm>
          <a:prstGeom prst="rect">
            <a:avLst/>
          </a:prstGeom>
        </p:spPr>
      </p:pic>
      <p:sp>
        <p:nvSpPr>
          <p:cNvPr name="AutoShape 9" id="9"/>
          <p:cNvSpPr/>
          <p:nvPr/>
        </p:nvSpPr>
        <p:spPr>
          <a:xfrm>
            <a:off x="7818976" y="104742"/>
            <a:ext cx="0" cy="14279143"/>
          </a:xfrm>
          <a:prstGeom prst="line">
            <a:avLst/>
          </a:prstGeom>
          <a:ln cap="flat" w="95250">
            <a:solidFill>
              <a:srgbClr val="000000"/>
            </a:solidFill>
            <a:prstDash val="solid"/>
            <a:headEnd type="none" len="sm" w="sm"/>
            <a:tailEnd type="none" len="sm" w="sm"/>
          </a:ln>
        </p:spPr>
      </p:sp>
      <p:sp>
        <p:nvSpPr>
          <p:cNvPr name="AutoShape 10" id="10"/>
          <p:cNvSpPr/>
          <p:nvPr/>
        </p:nvSpPr>
        <p:spPr>
          <a:xfrm flipH="true">
            <a:off x="10431" y="4740747"/>
            <a:ext cx="7792175" cy="0"/>
          </a:xfrm>
          <a:prstGeom prst="line">
            <a:avLst/>
          </a:prstGeom>
          <a:ln cap="flat" w="95250">
            <a:solidFill>
              <a:srgbClr val="000000"/>
            </a:solidFill>
            <a:prstDash val="solid"/>
            <a:headEnd type="none" len="sm" w="sm"/>
            <a:tailEnd type="none" len="sm" w="sm"/>
          </a:ln>
        </p:spPr>
      </p:sp>
      <p:sp>
        <p:nvSpPr>
          <p:cNvPr name="Freeform 11" id="11"/>
          <p:cNvSpPr/>
          <p:nvPr/>
        </p:nvSpPr>
        <p:spPr>
          <a:xfrm flipH="false" flipV="false" rot="0">
            <a:off x="10431" y="4765074"/>
            <a:ext cx="7774326" cy="5457642"/>
          </a:xfrm>
          <a:custGeom>
            <a:avLst/>
            <a:gdLst/>
            <a:ahLst/>
            <a:cxnLst/>
            <a:rect r="r" b="b" t="t" l="l"/>
            <a:pathLst>
              <a:path h="5457642" w="7774326">
                <a:moveTo>
                  <a:pt x="0" y="0"/>
                </a:moveTo>
                <a:lnTo>
                  <a:pt x="7774326" y="0"/>
                </a:lnTo>
                <a:lnTo>
                  <a:pt x="7774326" y="5457642"/>
                </a:lnTo>
                <a:lnTo>
                  <a:pt x="0" y="5457642"/>
                </a:lnTo>
                <a:lnTo>
                  <a:pt x="0" y="0"/>
                </a:lnTo>
                <a:close/>
              </a:path>
            </a:pathLst>
          </a:custGeom>
          <a:blipFill>
            <a:blip r:embed="rId3">
              <a:extLst>
                <a:ext uri="{96DAC541-7B7A-43D3-8B79-37D633B846F1}">
                  <asvg:svgBlip xmlns:asvg="http://schemas.microsoft.com/office/drawing/2016/SVG/main" r:embed="rId4"/>
                </a:ext>
              </a:extLst>
            </a:blip>
            <a:stretch>
              <a:fillRect l="-12229" t="-41542" r="-4162" b="-12650"/>
            </a:stretch>
          </a:blipFill>
        </p:spPr>
      </p:sp>
      <p:sp>
        <p:nvSpPr>
          <p:cNvPr name="Freeform 12" id="12"/>
          <p:cNvSpPr/>
          <p:nvPr/>
        </p:nvSpPr>
        <p:spPr>
          <a:xfrm flipH="true" flipV="false" rot="0">
            <a:off x="96156" y="4244750"/>
            <a:ext cx="6082185" cy="6051775"/>
          </a:xfrm>
          <a:custGeom>
            <a:avLst/>
            <a:gdLst/>
            <a:ahLst/>
            <a:cxnLst/>
            <a:rect r="r" b="b" t="t" l="l"/>
            <a:pathLst>
              <a:path h="6051775" w="6082185">
                <a:moveTo>
                  <a:pt x="6082185" y="0"/>
                </a:moveTo>
                <a:lnTo>
                  <a:pt x="0" y="0"/>
                </a:lnTo>
                <a:lnTo>
                  <a:pt x="0" y="6051775"/>
                </a:lnTo>
                <a:lnTo>
                  <a:pt x="6082185" y="6051775"/>
                </a:lnTo>
                <a:lnTo>
                  <a:pt x="6082185"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3" id="13"/>
          <p:cNvSpPr txBox="true"/>
          <p:nvPr/>
        </p:nvSpPr>
        <p:spPr>
          <a:xfrm rot="0">
            <a:off x="673443" y="937414"/>
            <a:ext cx="6352015" cy="1862374"/>
          </a:xfrm>
          <a:prstGeom prst="rect">
            <a:avLst/>
          </a:prstGeom>
        </p:spPr>
        <p:txBody>
          <a:bodyPr anchor="t" rtlCol="false" tIns="0" lIns="0" bIns="0" rIns="0">
            <a:spAutoFit/>
          </a:bodyPr>
          <a:lstStyle/>
          <a:p>
            <a:pPr marL="0" indent="0" lvl="0">
              <a:lnSpc>
                <a:spcPts val="7024"/>
              </a:lnSpc>
              <a:spcBef>
                <a:spcPct val="0"/>
              </a:spcBef>
            </a:pPr>
            <a:r>
              <a:rPr lang="en-US" sz="8073" strike="noStrike" u="none">
                <a:solidFill>
                  <a:srgbClr val="D8482A"/>
                </a:solidFill>
                <a:latin typeface="Gulfs Display"/>
              </a:rPr>
              <a:t>Write your topic or idea</a:t>
            </a:r>
          </a:p>
        </p:txBody>
      </p:sp>
      <p:sp>
        <p:nvSpPr>
          <p:cNvPr name="TextBox 14" id="14"/>
          <p:cNvSpPr txBox="true"/>
          <p:nvPr/>
        </p:nvSpPr>
        <p:spPr>
          <a:xfrm rot="0">
            <a:off x="673443" y="3425224"/>
            <a:ext cx="5886662" cy="349250"/>
          </a:xfrm>
          <a:prstGeom prst="rect">
            <a:avLst/>
          </a:prstGeom>
        </p:spPr>
        <p:txBody>
          <a:bodyPr anchor="t" rtlCol="false" tIns="0" lIns="0" bIns="0" rIns="0">
            <a:spAutoFit/>
          </a:bodyPr>
          <a:lstStyle/>
          <a:p>
            <a:pPr marL="0" indent="0" lvl="1">
              <a:lnSpc>
                <a:spcPts val="2800"/>
              </a:lnSpc>
              <a:spcBef>
                <a:spcPct val="0"/>
              </a:spcBef>
            </a:pPr>
            <a:r>
              <a:rPr lang="en-US" sz="2000" strike="noStrike" u="none">
                <a:solidFill>
                  <a:srgbClr val="000000"/>
                </a:solidFill>
                <a:latin typeface="Arimo"/>
              </a:rPr>
              <a:t>Elaborate on the featured statistic.</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313624"/>
            <a:chOff x="0" y="0"/>
            <a:chExt cx="4816593" cy="2716345"/>
          </a:xfrm>
        </p:grpSpPr>
        <p:sp>
          <p:nvSpPr>
            <p:cNvPr name="Freeform 3" id="3"/>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4" id="4"/>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
        <p:nvSpPr>
          <p:cNvPr name="TextBox 5" id="5"/>
          <p:cNvSpPr txBox="true"/>
          <p:nvPr/>
        </p:nvSpPr>
        <p:spPr>
          <a:xfrm rot="0">
            <a:off x="657116" y="1220597"/>
            <a:ext cx="3879536" cy="1445895"/>
          </a:xfrm>
          <a:prstGeom prst="rect">
            <a:avLst/>
          </a:prstGeom>
        </p:spPr>
        <p:txBody>
          <a:bodyPr anchor="t" rtlCol="false" tIns="0" lIns="0" bIns="0" rIns="0">
            <a:spAutoFit/>
          </a:bodyPr>
          <a:lstStyle/>
          <a:p>
            <a:pPr algn="l" marL="0" indent="0" lvl="0">
              <a:lnSpc>
                <a:spcPts val="5452"/>
              </a:lnSpc>
              <a:spcBef>
                <a:spcPct val="0"/>
              </a:spcBef>
            </a:pPr>
            <a:r>
              <a:rPr lang="en-US" sz="6267" strike="noStrike" u="none">
                <a:solidFill>
                  <a:srgbClr val="D8482A"/>
                </a:solidFill>
                <a:latin typeface="Gulfs Display"/>
              </a:rPr>
              <a:t>Resource </a:t>
            </a:r>
          </a:p>
          <a:p>
            <a:pPr algn="l" marL="0" indent="0" lvl="0">
              <a:lnSpc>
                <a:spcPts val="5452"/>
              </a:lnSpc>
              <a:spcBef>
                <a:spcPct val="0"/>
              </a:spcBef>
            </a:pPr>
            <a:r>
              <a:rPr lang="en-US" sz="6267" strike="noStrike" u="none">
                <a:solidFill>
                  <a:srgbClr val="D8482A"/>
                </a:solidFill>
                <a:latin typeface="Gulfs Display"/>
              </a:rPr>
              <a:t>Page</a:t>
            </a:r>
          </a:p>
        </p:txBody>
      </p:sp>
      <p:sp>
        <p:nvSpPr>
          <p:cNvPr name="TextBox 6" id="6"/>
          <p:cNvSpPr txBox="true"/>
          <p:nvPr/>
        </p:nvSpPr>
        <p:spPr>
          <a:xfrm rot="0">
            <a:off x="657116" y="3380867"/>
            <a:ext cx="3954231" cy="701675"/>
          </a:xfrm>
          <a:prstGeom prst="rect">
            <a:avLst/>
          </a:prstGeom>
        </p:spPr>
        <p:txBody>
          <a:bodyPr anchor="t" rtlCol="false" tIns="0" lIns="0" bIns="0" rIns="0">
            <a:spAutoFit/>
          </a:bodyPr>
          <a:lstStyle/>
          <a:p>
            <a:pPr algn="l" marL="0" indent="0" lvl="1">
              <a:lnSpc>
                <a:spcPts val="2800"/>
              </a:lnSpc>
              <a:spcBef>
                <a:spcPct val="0"/>
              </a:spcBef>
            </a:pPr>
            <a:r>
              <a:rPr lang="en-US" sz="2000" strike="noStrike" u="none">
                <a:solidFill>
                  <a:srgbClr val="000000"/>
                </a:solidFill>
                <a:latin typeface="Arimo"/>
              </a:rPr>
              <a:t>Use these design resources in your Canva Presentation.</a:t>
            </a:r>
          </a:p>
        </p:txBody>
      </p:sp>
      <p:sp>
        <p:nvSpPr>
          <p:cNvPr name="TextBox 7" id="7"/>
          <p:cNvSpPr txBox="true"/>
          <p:nvPr/>
        </p:nvSpPr>
        <p:spPr>
          <a:xfrm rot="0">
            <a:off x="657116" y="4635754"/>
            <a:ext cx="3596845" cy="701675"/>
          </a:xfrm>
          <a:prstGeom prst="rect">
            <a:avLst/>
          </a:prstGeom>
        </p:spPr>
        <p:txBody>
          <a:bodyPr anchor="t" rtlCol="false" tIns="0" lIns="0" bIns="0" rIns="0">
            <a:spAutoFit/>
          </a:bodyPr>
          <a:lstStyle/>
          <a:p>
            <a:pPr algn="l" marL="0" indent="0" lvl="1">
              <a:lnSpc>
                <a:spcPts val="2800"/>
              </a:lnSpc>
              <a:spcBef>
                <a:spcPct val="0"/>
              </a:spcBef>
            </a:pPr>
            <a:r>
              <a:rPr lang="en-US" sz="2000" strike="noStrike" u="none">
                <a:solidFill>
                  <a:srgbClr val="000000"/>
                </a:solidFill>
                <a:latin typeface="Arimo"/>
              </a:rPr>
              <a:t>This presentation template uses the following free fonts:</a:t>
            </a:r>
          </a:p>
        </p:txBody>
      </p:sp>
      <p:sp>
        <p:nvSpPr>
          <p:cNvPr name="TextBox 8" id="8"/>
          <p:cNvSpPr txBox="true"/>
          <p:nvPr/>
        </p:nvSpPr>
        <p:spPr>
          <a:xfrm rot="0">
            <a:off x="657116" y="5890641"/>
            <a:ext cx="3954231" cy="1054100"/>
          </a:xfrm>
          <a:prstGeom prst="rect">
            <a:avLst/>
          </a:prstGeom>
        </p:spPr>
        <p:txBody>
          <a:bodyPr anchor="t" rtlCol="false" tIns="0" lIns="0" bIns="0" rIns="0">
            <a:spAutoFit/>
          </a:bodyPr>
          <a:lstStyle/>
          <a:p>
            <a:pPr algn="l" marL="0" indent="0" lvl="1">
              <a:lnSpc>
                <a:spcPts val="2800"/>
              </a:lnSpc>
              <a:spcBef>
                <a:spcPct val="0"/>
              </a:spcBef>
            </a:pPr>
            <a:r>
              <a:rPr lang="en-US" sz="2000" strike="noStrike" u="none">
                <a:solidFill>
                  <a:srgbClr val="000000"/>
                </a:solidFill>
                <a:latin typeface="Arimo"/>
              </a:rPr>
              <a:t>Titles: Gulfs Display</a:t>
            </a:r>
          </a:p>
          <a:p>
            <a:pPr algn="l" marL="0" indent="0" lvl="1">
              <a:lnSpc>
                <a:spcPts val="2800"/>
              </a:lnSpc>
              <a:spcBef>
                <a:spcPct val="0"/>
              </a:spcBef>
            </a:pPr>
            <a:r>
              <a:rPr lang="en-US" sz="2000" strike="noStrike" u="none">
                <a:solidFill>
                  <a:srgbClr val="000000"/>
                </a:solidFill>
                <a:latin typeface="Arimo"/>
              </a:rPr>
              <a:t>Headers: Cubao Wide</a:t>
            </a:r>
          </a:p>
          <a:p>
            <a:pPr algn="l" marL="0" indent="0" lvl="1">
              <a:lnSpc>
                <a:spcPts val="2800"/>
              </a:lnSpc>
              <a:spcBef>
                <a:spcPct val="0"/>
              </a:spcBef>
            </a:pPr>
            <a:r>
              <a:rPr lang="en-US" sz="2000" strike="noStrike" u="none">
                <a:solidFill>
                  <a:srgbClr val="000000"/>
                </a:solidFill>
                <a:latin typeface="Arimo"/>
              </a:rPr>
              <a:t>Body Copy: Arimo</a:t>
            </a:r>
          </a:p>
        </p:txBody>
      </p:sp>
      <p:sp>
        <p:nvSpPr>
          <p:cNvPr name="TextBox 9" id="9"/>
          <p:cNvSpPr txBox="true"/>
          <p:nvPr/>
        </p:nvSpPr>
        <p:spPr>
          <a:xfrm rot="0">
            <a:off x="657116" y="7497953"/>
            <a:ext cx="4122007" cy="1758950"/>
          </a:xfrm>
          <a:prstGeom prst="rect">
            <a:avLst/>
          </a:prstGeom>
        </p:spPr>
        <p:txBody>
          <a:bodyPr anchor="t" rtlCol="false" tIns="0" lIns="0" bIns="0" rIns="0">
            <a:spAutoFit/>
          </a:bodyPr>
          <a:lstStyle/>
          <a:p>
            <a:pPr algn="l" marL="0" indent="0" lvl="1">
              <a:lnSpc>
                <a:spcPts val="2800"/>
              </a:lnSpc>
              <a:spcBef>
                <a:spcPct val="0"/>
              </a:spcBef>
            </a:pPr>
            <a:r>
              <a:rPr lang="en-US" sz="2000" strike="noStrike" u="none">
                <a:solidFill>
                  <a:srgbClr val="000000"/>
                </a:solidFill>
                <a:latin typeface="Arimo"/>
              </a:rPr>
              <a:t>You can find these fonts online too. Happy designing! </a:t>
            </a:r>
          </a:p>
          <a:p>
            <a:pPr algn="l" marL="0" indent="0" lvl="1">
              <a:lnSpc>
                <a:spcPts val="2800"/>
              </a:lnSpc>
              <a:spcBef>
                <a:spcPct val="0"/>
              </a:spcBef>
            </a:pPr>
          </a:p>
          <a:p>
            <a:pPr algn="l" marL="0" indent="0" lvl="1">
              <a:lnSpc>
                <a:spcPts val="2800"/>
              </a:lnSpc>
              <a:spcBef>
                <a:spcPct val="0"/>
              </a:spcBef>
            </a:pPr>
            <a:r>
              <a:rPr lang="en-US" sz="2000" strike="noStrike" u="none">
                <a:solidFill>
                  <a:srgbClr val="000000"/>
                </a:solidFill>
                <a:latin typeface="Arimo"/>
              </a:rPr>
              <a:t>Don't forget to delete this page before presenting. </a:t>
            </a:r>
          </a:p>
        </p:txBody>
      </p:sp>
      <p:sp>
        <p:nvSpPr>
          <p:cNvPr name="AutoShape 10" id="10"/>
          <p:cNvSpPr/>
          <p:nvPr/>
        </p:nvSpPr>
        <p:spPr>
          <a:xfrm>
            <a:off x="5105915" y="-255270"/>
            <a:ext cx="0" cy="10797540"/>
          </a:xfrm>
          <a:prstGeom prst="line">
            <a:avLst/>
          </a:prstGeom>
          <a:ln cap="flat" w="95250">
            <a:solidFill>
              <a:srgbClr val="000000"/>
            </a:solidFill>
            <a:prstDash val="solid"/>
            <a:headEnd type="none" len="sm" w="sm"/>
            <a:tailEnd type="none" len="sm" w="sm"/>
          </a:ln>
        </p:spPr>
      </p:sp>
      <p:sp>
        <p:nvSpPr>
          <p:cNvPr name="Freeform 11" id="11"/>
          <p:cNvSpPr/>
          <p:nvPr/>
        </p:nvSpPr>
        <p:spPr>
          <a:xfrm flipH="true" flipV="false" rot="0">
            <a:off x="5677415" y="652208"/>
            <a:ext cx="2184690" cy="2430809"/>
          </a:xfrm>
          <a:custGeom>
            <a:avLst/>
            <a:gdLst/>
            <a:ahLst/>
            <a:cxnLst/>
            <a:rect r="r" b="b" t="t" l="l"/>
            <a:pathLst>
              <a:path h="2430809" w="2184690">
                <a:moveTo>
                  <a:pt x="2184690" y="0"/>
                </a:moveTo>
                <a:lnTo>
                  <a:pt x="0" y="0"/>
                </a:lnTo>
                <a:lnTo>
                  <a:pt x="0" y="2430810"/>
                </a:lnTo>
                <a:lnTo>
                  <a:pt x="2184690" y="2430810"/>
                </a:lnTo>
                <a:lnTo>
                  <a:pt x="218469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2" id="12"/>
          <p:cNvSpPr/>
          <p:nvPr/>
        </p:nvSpPr>
        <p:spPr>
          <a:xfrm flipH="false" flipV="false" rot="0">
            <a:off x="8101452" y="769459"/>
            <a:ext cx="2085095" cy="2313559"/>
          </a:xfrm>
          <a:custGeom>
            <a:avLst/>
            <a:gdLst/>
            <a:ahLst/>
            <a:cxnLst/>
            <a:rect r="r" b="b" t="t" l="l"/>
            <a:pathLst>
              <a:path h="2313559" w="2085095">
                <a:moveTo>
                  <a:pt x="0" y="0"/>
                </a:moveTo>
                <a:lnTo>
                  <a:pt x="2085096" y="0"/>
                </a:lnTo>
                <a:lnTo>
                  <a:pt x="2085096" y="2313559"/>
                </a:lnTo>
                <a:lnTo>
                  <a:pt x="0" y="231355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3" id="13"/>
          <p:cNvSpPr/>
          <p:nvPr/>
        </p:nvSpPr>
        <p:spPr>
          <a:xfrm flipH="false" flipV="false" rot="0">
            <a:off x="10424673" y="769459"/>
            <a:ext cx="2577782" cy="2313559"/>
          </a:xfrm>
          <a:custGeom>
            <a:avLst/>
            <a:gdLst/>
            <a:ahLst/>
            <a:cxnLst/>
            <a:rect r="r" b="b" t="t" l="l"/>
            <a:pathLst>
              <a:path h="2313559" w="2577782">
                <a:moveTo>
                  <a:pt x="0" y="0"/>
                </a:moveTo>
                <a:lnTo>
                  <a:pt x="2577781" y="0"/>
                </a:lnTo>
                <a:lnTo>
                  <a:pt x="2577781" y="2313559"/>
                </a:lnTo>
                <a:lnTo>
                  <a:pt x="0" y="231355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14" id="14"/>
          <p:cNvSpPr/>
          <p:nvPr/>
        </p:nvSpPr>
        <p:spPr>
          <a:xfrm flipH="false" flipV="false" rot="0">
            <a:off x="14851331" y="652208"/>
            <a:ext cx="2736973" cy="2545385"/>
          </a:xfrm>
          <a:custGeom>
            <a:avLst/>
            <a:gdLst/>
            <a:ahLst/>
            <a:cxnLst/>
            <a:rect r="r" b="b" t="t" l="l"/>
            <a:pathLst>
              <a:path h="2545385" w="2736973">
                <a:moveTo>
                  <a:pt x="0" y="0"/>
                </a:moveTo>
                <a:lnTo>
                  <a:pt x="2736972" y="0"/>
                </a:lnTo>
                <a:lnTo>
                  <a:pt x="2736972" y="2545385"/>
                </a:lnTo>
                <a:lnTo>
                  <a:pt x="0" y="254538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5" id="15"/>
          <p:cNvSpPr/>
          <p:nvPr/>
        </p:nvSpPr>
        <p:spPr>
          <a:xfrm flipH="false" flipV="false" rot="0">
            <a:off x="5610410" y="3938525"/>
            <a:ext cx="2974993" cy="2515221"/>
          </a:xfrm>
          <a:custGeom>
            <a:avLst/>
            <a:gdLst/>
            <a:ahLst/>
            <a:cxnLst/>
            <a:rect r="r" b="b" t="t" l="l"/>
            <a:pathLst>
              <a:path h="2515221" w="2974993">
                <a:moveTo>
                  <a:pt x="0" y="0"/>
                </a:moveTo>
                <a:lnTo>
                  <a:pt x="2974993" y="0"/>
                </a:lnTo>
                <a:lnTo>
                  <a:pt x="2974993" y="2515222"/>
                </a:lnTo>
                <a:lnTo>
                  <a:pt x="0" y="251522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11454197" y="3988402"/>
            <a:ext cx="2831852" cy="2379267"/>
          </a:xfrm>
          <a:custGeom>
            <a:avLst/>
            <a:gdLst/>
            <a:ahLst/>
            <a:cxnLst/>
            <a:rect r="r" b="b" t="t" l="l"/>
            <a:pathLst>
              <a:path h="2379267" w="2831852">
                <a:moveTo>
                  <a:pt x="0" y="0"/>
                </a:moveTo>
                <a:lnTo>
                  <a:pt x="2831851" y="0"/>
                </a:lnTo>
                <a:lnTo>
                  <a:pt x="2831851" y="2379267"/>
                </a:lnTo>
                <a:lnTo>
                  <a:pt x="0" y="2379267"/>
                </a:lnTo>
                <a:lnTo>
                  <a:pt x="0" y="0"/>
                </a:lnTo>
                <a:close/>
              </a:path>
            </a:pathLst>
          </a:custGeom>
          <a:blipFill>
            <a:blip r:embed="rId12">
              <a:extLst>
                <a:ext uri="{96DAC541-7B7A-43D3-8B79-37D633B846F1}">
                  <asvg:svgBlip xmlns:asvg="http://schemas.microsoft.com/office/drawing/2016/SVG/main" r:embed="rId13"/>
                </a:ext>
              </a:extLst>
            </a:blip>
            <a:stretch>
              <a:fillRect l="0" t="-34109" r="0" b="0"/>
            </a:stretch>
          </a:blipFill>
        </p:spPr>
      </p:sp>
      <p:sp>
        <p:nvSpPr>
          <p:cNvPr name="Freeform 17" id="17"/>
          <p:cNvSpPr/>
          <p:nvPr/>
        </p:nvSpPr>
        <p:spPr>
          <a:xfrm flipH="true" flipV="false" rot="0">
            <a:off x="8815003" y="3917251"/>
            <a:ext cx="2247576" cy="2486945"/>
          </a:xfrm>
          <a:custGeom>
            <a:avLst/>
            <a:gdLst/>
            <a:ahLst/>
            <a:cxnLst/>
            <a:rect r="r" b="b" t="t" l="l"/>
            <a:pathLst>
              <a:path h="2486945" w="2247576">
                <a:moveTo>
                  <a:pt x="2247577" y="0"/>
                </a:moveTo>
                <a:lnTo>
                  <a:pt x="0" y="0"/>
                </a:lnTo>
                <a:lnTo>
                  <a:pt x="0" y="2486944"/>
                </a:lnTo>
                <a:lnTo>
                  <a:pt x="2247577" y="2486944"/>
                </a:lnTo>
                <a:lnTo>
                  <a:pt x="2247577"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8" id="18"/>
          <p:cNvSpPr/>
          <p:nvPr/>
        </p:nvSpPr>
        <p:spPr>
          <a:xfrm flipH="false" flipV="false" rot="0">
            <a:off x="14847305" y="3917251"/>
            <a:ext cx="2784566" cy="2450418"/>
          </a:xfrm>
          <a:custGeom>
            <a:avLst/>
            <a:gdLst/>
            <a:ahLst/>
            <a:cxnLst/>
            <a:rect r="r" b="b" t="t" l="l"/>
            <a:pathLst>
              <a:path h="2450418" w="2784566">
                <a:moveTo>
                  <a:pt x="0" y="0"/>
                </a:moveTo>
                <a:lnTo>
                  <a:pt x="2784566" y="0"/>
                </a:lnTo>
                <a:lnTo>
                  <a:pt x="2784566" y="2450418"/>
                </a:lnTo>
                <a:lnTo>
                  <a:pt x="0" y="245041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9" id="19"/>
          <p:cNvSpPr/>
          <p:nvPr/>
        </p:nvSpPr>
        <p:spPr>
          <a:xfrm flipH="false" flipV="false" rot="0">
            <a:off x="5610410" y="7205674"/>
            <a:ext cx="1593941" cy="2379016"/>
          </a:xfrm>
          <a:custGeom>
            <a:avLst/>
            <a:gdLst/>
            <a:ahLst/>
            <a:cxnLst/>
            <a:rect r="r" b="b" t="t" l="l"/>
            <a:pathLst>
              <a:path h="2379016" w="1593941">
                <a:moveTo>
                  <a:pt x="0" y="0"/>
                </a:moveTo>
                <a:lnTo>
                  <a:pt x="1593941" y="0"/>
                </a:lnTo>
                <a:lnTo>
                  <a:pt x="1593941" y="2379016"/>
                </a:lnTo>
                <a:lnTo>
                  <a:pt x="0" y="2379016"/>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20" id="20"/>
          <p:cNvSpPr/>
          <p:nvPr/>
        </p:nvSpPr>
        <p:spPr>
          <a:xfrm flipH="false" flipV="false" rot="0">
            <a:off x="15717424" y="7281585"/>
            <a:ext cx="1914447" cy="2089437"/>
          </a:xfrm>
          <a:custGeom>
            <a:avLst/>
            <a:gdLst/>
            <a:ahLst/>
            <a:cxnLst/>
            <a:rect r="r" b="b" t="t" l="l"/>
            <a:pathLst>
              <a:path h="2089437" w="1914447">
                <a:moveTo>
                  <a:pt x="0" y="0"/>
                </a:moveTo>
                <a:lnTo>
                  <a:pt x="1914447" y="0"/>
                </a:lnTo>
                <a:lnTo>
                  <a:pt x="1914447" y="2089438"/>
                </a:lnTo>
                <a:lnTo>
                  <a:pt x="0" y="2089438"/>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a:ln cap="sq">
            <a:noFill/>
            <a:prstDash val="solid"/>
            <a:miter/>
          </a:ln>
        </p:spPr>
      </p:sp>
      <p:sp>
        <p:nvSpPr>
          <p:cNvPr name="Freeform 21" id="21"/>
          <p:cNvSpPr/>
          <p:nvPr/>
        </p:nvSpPr>
        <p:spPr>
          <a:xfrm flipH="false" flipV="false" rot="0">
            <a:off x="13505113" y="652208"/>
            <a:ext cx="631516" cy="2553924"/>
          </a:xfrm>
          <a:custGeom>
            <a:avLst/>
            <a:gdLst/>
            <a:ahLst/>
            <a:cxnLst/>
            <a:rect r="r" b="b" t="t" l="l"/>
            <a:pathLst>
              <a:path h="2553924" w="631516">
                <a:moveTo>
                  <a:pt x="0" y="0"/>
                </a:moveTo>
                <a:lnTo>
                  <a:pt x="631516" y="0"/>
                </a:lnTo>
                <a:lnTo>
                  <a:pt x="631516" y="2553924"/>
                </a:lnTo>
                <a:lnTo>
                  <a:pt x="0" y="2553924"/>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a:ln cap="sq">
            <a:noFill/>
            <a:prstDash val="solid"/>
            <a:miter/>
          </a:ln>
        </p:spPr>
      </p:sp>
      <p:sp>
        <p:nvSpPr>
          <p:cNvPr name="Freeform 22" id="22"/>
          <p:cNvSpPr/>
          <p:nvPr/>
        </p:nvSpPr>
        <p:spPr>
          <a:xfrm flipH="false" flipV="false" rot="0">
            <a:off x="7204351" y="7164865"/>
            <a:ext cx="2660145" cy="2460634"/>
          </a:xfrm>
          <a:custGeom>
            <a:avLst/>
            <a:gdLst/>
            <a:ahLst/>
            <a:cxnLst/>
            <a:rect r="r" b="b" t="t" l="l"/>
            <a:pathLst>
              <a:path h="2460634" w="2660145">
                <a:moveTo>
                  <a:pt x="0" y="0"/>
                </a:moveTo>
                <a:lnTo>
                  <a:pt x="2660145" y="0"/>
                </a:lnTo>
                <a:lnTo>
                  <a:pt x="2660145" y="2460634"/>
                </a:lnTo>
                <a:lnTo>
                  <a:pt x="0" y="2460634"/>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grpSp>
        <p:nvGrpSpPr>
          <p:cNvPr name="Group 23" id="23"/>
          <p:cNvGrpSpPr/>
          <p:nvPr/>
        </p:nvGrpSpPr>
        <p:grpSpPr>
          <a:xfrm rot="0">
            <a:off x="10186548" y="7164865"/>
            <a:ext cx="2242371" cy="2363525"/>
            <a:chOff x="0" y="0"/>
            <a:chExt cx="2989828" cy="3151367"/>
          </a:xfrm>
        </p:grpSpPr>
        <p:grpSp>
          <p:nvGrpSpPr>
            <p:cNvPr name="Group 24" id="24"/>
            <p:cNvGrpSpPr/>
            <p:nvPr/>
          </p:nvGrpSpPr>
          <p:grpSpPr>
            <a:xfrm rot="0">
              <a:off x="1149910" y="1244466"/>
              <a:ext cx="85545" cy="85115"/>
              <a:chOff x="0" y="0"/>
              <a:chExt cx="252730" cy="251460"/>
            </a:xfrm>
          </p:grpSpPr>
          <p:sp>
            <p:nvSpPr>
              <p:cNvPr name="Freeform 25" id="25"/>
              <p:cNvSpPr/>
              <p:nvPr/>
            </p:nvSpPr>
            <p:spPr>
              <a:xfrm flipH="false" flipV="false" rot="0">
                <a:off x="49530" y="46990"/>
                <a:ext cx="149860" cy="156210"/>
              </a:xfrm>
              <a:custGeom>
                <a:avLst/>
                <a:gdLst/>
                <a:ahLst/>
                <a:cxnLst/>
                <a:rect r="r" b="b" t="t" l="l"/>
                <a:pathLst>
                  <a:path h="156210" w="149860">
                    <a:moveTo>
                      <a:pt x="149860" y="54610"/>
                    </a:moveTo>
                    <a:cubicBezTo>
                      <a:pt x="147320" y="109220"/>
                      <a:pt x="123190" y="135890"/>
                      <a:pt x="107950" y="146050"/>
                    </a:cubicBezTo>
                    <a:cubicBezTo>
                      <a:pt x="96520" y="152400"/>
                      <a:pt x="85090" y="156210"/>
                      <a:pt x="72390" y="153670"/>
                    </a:cubicBezTo>
                    <a:cubicBezTo>
                      <a:pt x="54610" y="151130"/>
                      <a:pt x="24130" y="130810"/>
                      <a:pt x="12700" y="116840"/>
                    </a:cubicBezTo>
                    <a:cubicBezTo>
                      <a:pt x="3810" y="106680"/>
                      <a:pt x="0" y="95250"/>
                      <a:pt x="1270" y="81280"/>
                    </a:cubicBezTo>
                    <a:cubicBezTo>
                      <a:pt x="2540" y="62230"/>
                      <a:pt x="13970" y="29210"/>
                      <a:pt x="30480" y="16510"/>
                    </a:cubicBezTo>
                    <a:cubicBezTo>
                      <a:pt x="46990" y="3810"/>
                      <a:pt x="82550" y="0"/>
                      <a:pt x="100330" y="3810"/>
                    </a:cubicBezTo>
                    <a:cubicBezTo>
                      <a:pt x="113030" y="6350"/>
                      <a:pt x="130810" y="22860"/>
                      <a:pt x="130810" y="22860"/>
                    </a:cubicBezTo>
                  </a:path>
                </a:pathLst>
              </a:custGeom>
              <a:solidFill>
                <a:srgbClr val="CC9480"/>
              </a:solidFill>
              <a:ln cap="sq">
                <a:noFill/>
                <a:prstDash val="solid"/>
                <a:miter/>
              </a:ln>
            </p:spPr>
          </p:sp>
        </p:grpSp>
        <p:grpSp>
          <p:nvGrpSpPr>
            <p:cNvPr name="Group 26" id="26"/>
            <p:cNvGrpSpPr/>
            <p:nvPr/>
          </p:nvGrpSpPr>
          <p:grpSpPr>
            <a:xfrm rot="0">
              <a:off x="300051" y="450491"/>
              <a:ext cx="1367856" cy="1494669"/>
              <a:chOff x="0" y="0"/>
              <a:chExt cx="4041140" cy="4415790"/>
            </a:xfrm>
          </p:grpSpPr>
          <p:sp>
            <p:nvSpPr>
              <p:cNvPr name="Freeform 27" id="27"/>
              <p:cNvSpPr/>
              <p:nvPr/>
            </p:nvSpPr>
            <p:spPr>
              <a:xfrm flipH="false" flipV="false" rot="0">
                <a:off x="41910" y="15240"/>
                <a:ext cx="3980180" cy="4354830"/>
              </a:xfrm>
              <a:custGeom>
                <a:avLst/>
                <a:gdLst/>
                <a:ahLst/>
                <a:cxnLst/>
                <a:rect r="r" b="b" t="t" l="l"/>
                <a:pathLst>
                  <a:path h="4354830" w="3980180">
                    <a:moveTo>
                      <a:pt x="2673350" y="2766060"/>
                    </a:moveTo>
                    <a:cubicBezTo>
                      <a:pt x="2504440" y="2302510"/>
                      <a:pt x="2444750" y="2183130"/>
                      <a:pt x="2467610" y="2164080"/>
                    </a:cubicBezTo>
                    <a:cubicBezTo>
                      <a:pt x="2490470" y="2145030"/>
                      <a:pt x="2617470" y="2227580"/>
                      <a:pt x="2675890" y="2278380"/>
                    </a:cubicBezTo>
                    <a:cubicBezTo>
                      <a:pt x="2734310" y="2330450"/>
                      <a:pt x="2835910" y="2440940"/>
                      <a:pt x="2818130" y="2472690"/>
                    </a:cubicBezTo>
                    <a:cubicBezTo>
                      <a:pt x="2796540" y="2510790"/>
                      <a:pt x="2533650" y="2506980"/>
                      <a:pt x="2476500" y="2449830"/>
                    </a:cubicBezTo>
                    <a:cubicBezTo>
                      <a:pt x="2425700" y="2400300"/>
                      <a:pt x="2453640" y="2291080"/>
                      <a:pt x="2456180" y="2186940"/>
                    </a:cubicBezTo>
                    <a:cubicBezTo>
                      <a:pt x="2459990" y="2033270"/>
                      <a:pt x="2498090" y="1766570"/>
                      <a:pt x="2528570" y="1620520"/>
                    </a:cubicBezTo>
                    <a:cubicBezTo>
                      <a:pt x="2547620" y="1526540"/>
                      <a:pt x="2569210" y="1469390"/>
                      <a:pt x="2594610" y="1391920"/>
                    </a:cubicBezTo>
                    <a:cubicBezTo>
                      <a:pt x="2621280" y="1309370"/>
                      <a:pt x="2647950" y="1220470"/>
                      <a:pt x="2687320" y="1141730"/>
                    </a:cubicBezTo>
                    <a:cubicBezTo>
                      <a:pt x="2725420" y="1064260"/>
                      <a:pt x="2764790" y="1000760"/>
                      <a:pt x="2827020" y="920750"/>
                    </a:cubicBezTo>
                    <a:cubicBezTo>
                      <a:pt x="2913380" y="807720"/>
                      <a:pt x="3100070" y="532130"/>
                      <a:pt x="3177540" y="544830"/>
                    </a:cubicBezTo>
                    <a:cubicBezTo>
                      <a:pt x="3232150" y="553720"/>
                      <a:pt x="3296920" y="711200"/>
                      <a:pt x="3282950" y="775970"/>
                    </a:cubicBezTo>
                    <a:cubicBezTo>
                      <a:pt x="3268980" y="839470"/>
                      <a:pt x="3159760" y="900430"/>
                      <a:pt x="3100070" y="933450"/>
                    </a:cubicBezTo>
                    <a:cubicBezTo>
                      <a:pt x="3054350" y="957580"/>
                      <a:pt x="3011170" y="969010"/>
                      <a:pt x="2966720" y="972820"/>
                    </a:cubicBezTo>
                    <a:cubicBezTo>
                      <a:pt x="2923540" y="976630"/>
                      <a:pt x="2876550" y="971550"/>
                      <a:pt x="2837180" y="956310"/>
                    </a:cubicBezTo>
                    <a:cubicBezTo>
                      <a:pt x="2797810" y="941070"/>
                      <a:pt x="2755900" y="906780"/>
                      <a:pt x="2730500" y="881380"/>
                    </a:cubicBezTo>
                    <a:cubicBezTo>
                      <a:pt x="2712720" y="863600"/>
                      <a:pt x="2703830" y="849630"/>
                      <a:pt x="2693670" y="826770"/>
                    </a:cubicBezTo>
                    <a:cubicBezTo>
                      <a:pt x="2679700" y="793750"/>
                      <a:pt x="2663190" y="741680"/>
                      <a:pt x="2663190" y="698500"/>
                    </a:cubicBezTo>
                    <a:cubicBezTo>
                      <a:pt x="2663190" y="656590"/>
                      <a:pt x="2674620" y="608330"/>
                      <a:pt x="2694940" y="571500"/>
                    </a:cubicBezTo>
                    <a:cubicBezTo>
                      <a:pt x="2715260" y="534670"/>
                      <a:pt x="2738120" y="513080"/>
                      <a:pt x="2782570" y="474980"/>
                    </a:cubicBezTo>
                    <a:cubicBezTo>
                      <a:pt x="2874010" y="396240"/>
                      <a:pt x="3120390" y="240030"/>
                      <a:pt x="3246120" y="162560"/>
                    </a:cubicBezTo>
                    <a:cubicBezTo>
                      <a:pt x="3329940" y="110490"/>
                      <a:pt x="3379470" y="63500"/>
                      <a:pt x="3459480" y="41910"/>
                    </a:cubicBezTo>
                    <a:cubicBezTo>
                      <a:pt x="3548380" y="17780"/>
                      <a:pt x="3676650" y="0"/>
                      <a:pt x="3757930" y="35560"/>
                    </a:cubicBezTo>
                    <a:cubicBezTo>
                      <a:pt x="3837940" y="71120"/>
                      <a:pt x="3917950" y="166370"/>
                      <a:pt x="3948430" y="251460"/>
                    </a:cubicBezTo>
                    <a:cubicBezTo>
                      <a:pt x="3980180" y="339090"/>
                      <a:pt x="3971290" y="472440"/>
                      <a:pt x="3937000" y="558800"/>
                    </a:cubicBezTo>
                    <a:cubicBezTo>
                      <a:pt x="3905250" y="640080"/>
                      <a:pt x="3827780" y="706120"/>
                      <a:pt x="3759200" y="762000"/>
                    </a:cubicBezTo>
                    <a:cubicBezTo>
                      <a:pt x="3690620" y="817880"/>
                      <a:pt x="3601720" y="859790"/>
                      <a:pt x="3524250" y="896620"/>
                    </a:cubicBezTo>
                    <a:cubicBezTo>
                      <a:pt x="3451860" y="930910"/>
                      <a:pt x="3384550" y="960120"/>
                      <a:pt x="3309620" y="977900"/>
                    </a:cubicBezTo>
                    <a:cubicBezTo>
                      <a:pt x="3232150" y="996950"/>
                      <a:pt x="3178810" y="998220"/>
                      <a:pt x="3067050" y="1005840"/>
                    </a:cubicBezTo>
                    <a:cubicBezTo>
                      <a:pt x="2819400" y="1022350"/>
                      <a:pt x="2113280" y="1042670"/>
                      <a:pt x="1869440" y="1032510"/>
                    </a:cubicBezTo>
                    <a:cubicBezTo>
                      <a:pt x="1761490" y="1028700"/>
                      <a:pt x="1708150" y="1037590"/>
                      <a:pt x="1635760" y="1008380"/>
                    </a:cubicBezTo>
                    <a:cubicBezTo>
                      <a:pt x="1555750" y="975360"/>
                      <a:pt x="1447800" y="910590"/>
                      <a:pt x="1416050" y="831850"/>
                    </a:cubicBezTo>
                    <a:cubicBezTo>
                      <a:pt x="1383030" y="748030"/>
                      <a:pt x="1410970" y="591820"/>
                      <a:pt x="1457960" y="513080"/>
                    </a:cubicBezTo>
                    <a:cubicBezTo>
                      <a:pt x="1498600" y="445770"/>
                      <a:pt x="1579880" y="389890"/>
                      <a:pt x="1653540" y="373380"/>
                    </a:cubicBezTo>
                    <a:cubicBezTo>
                      <a:pt x="1731010" y="355600"/>
                      <a:pt x="1835150" y="389890"/>
                      <a:pt x="1915160" y="419100"/>
                    </a:cubicBezTo>
                    <a:cubicBezTo>
                      <a:pt x="1993900" y="447040"/>
                      <a:pt x="2062480" y="500380"/>
                      <a:pt x="2131060" y="544830"/>
                    </a:cubicBezTo>
                    <a:cubicBezTo>
                      <a:pt x="2198370" y="588010"/>
                      <a:pt x="2252980" y="641350"/>
                      <a:pt x="2321560" y="684530"/>
                    </a:cubicBezTo>
                    <a:cubicBezTo>
                      <a:pt x="2392680" y="728980"/>
                      <a:pt x="2556510" y="784860"/>
                      <a:pt x="2551430" y="805180"/>
                    </a:cubicBezTo>
                    <a:cubicBezTo>
                      <a:pt x="2546350" y="824230"/>
                      <a:pt x="2378710" y="774700"/>
                      <a:pt x="2315210" y="806450"/>
                    </a:cubicBezTo>
                    <a:cubicBezTo>
                      <a:pt x="2251710" y="838200"/>
                      <a:pt x="2175510" y="925830"/>
                      <a:pt x="2169160" y="993140"/>
                    </a:cubicBezTo>
                    <a:cubicBezTo>
                      <a:pt x="2162810" y="1061720"/>
                      <a:pt x="2260600" y="1136650"/>
                      <a:pt x="2279650" y="1214120"/>
                    </a:cubicBezTo>
                    <a:cubicBezTo>
                      <a:pt x="2298700" y="1290320"/>
                      <a:pt x="2320290" y="1402080"/>
                      <a:pt x="2282190" y="1455420"/>
                    </a:cubicBezTo>
                    <a:cubicBezTo>
                      <a:pt x="2244090" y="1510030"/>
                      <a:pt x="2142490" y="1510030"/>
                      <a:pt x="2051050" y="1536700"/>
                    </a:cubicBezTo>
                    <a:cubicBezTo>
                      <a:pt x="1922780" y="1573530"/>
                      <a:pt x="1709420" y="1630680"/>
                      <a:pt x="1579880" y="1645920"/>
                    </a:cubicBezTo>
                    <a:cubicBezTo>
                      <a:pt x="1489710" y="1656080"/>
                      <a:pt x="1441450" y="1643380"/>
                      <a:pt x="1348740" y="1648460"/>
                    </a:cubicBezTo>
                    <a:cubicBezTo>
                      <a:pt x="1210310" y="1657350"/>
                      <a:pt x="975360" y="1697990"/>
                      <a:pt x="833120" y="1706880"/>
                    </a:cubicBezTo>
                    <a:cubicBezTo>
                      <a:pt x="732790" y="1713230"/>
                      <a:pt x="659130" y="1714500"/>
                      <a:pt x="576580" y="1711960"/>
                    </a:cubicBezTo>
                    <a:cubicBezTo>
                      <a:pt x="497840" y="1710690"/>
                      <a:pt x="421640" y="1714500"/>
                      <a:pt x="347980" y="1696720"/>
                    </a:cubicBezTo>
                    <a:cubicBezTo>
                      <a:pt x="274320" y="1678940"/>
                      <a:pt x="189230" y="1652270"/>
                      <a:pt x="134620" y="1602740"/>
                    </a:cubicBezTo>
                    <a:cubicBezTo>
                      <a:pt x="80010" y="1553210"/>
                      <a:pt x="34290" y="1461770"/>
                      <a:pt x="21590" y="1399540"/>
                    </a:cubicBezTo>
                    <a:cubicBezTo>
                      <a:pt x="11430" y="1352550"/>
                      <a:pt x="24130" y="1301750"/>
                      <a:pt x="34290" y="1266190"/>
                    </a:cubicBezTo>
                    <a:cubicBezTo>
                      <a:pt x="41910" y="1240790"/>
                      <a:pt x="52070" y="1224280"/>
                      <a:pt x="64770" y="1205230"/>
                    </a:cubicBezTo>
                    <a:cubicBezTo>
                      <a:pt x="77470" y="1186180"/>
                      <a:pt x="87630" y="1169670"/>
                      <a:pt x="107950" y="1153160"/>
                    </a:cubicBezTo>
                    <a:cubicBezTo>
                      <a:pt x="135890" y="1130300"/>
                      <a:pt x="190500" y="1099820"/>
                      <a:pt x="224790" y="1088390"/>
                    </a:cubicBezTo>
                    <a:cubicBezTo>
                      <a:pt x="248920" y="1079500"/>
                      <a:pt x="265430" y="1076960"/>
                      <a:pt x="290830" y="1078230"/>
                    </a:cubicBezTo>
                    <a:cubicBezTo>
                      <a:pt x="327660" y="1079500"/>
                      <a:pt x="382270" y="1087120"/>
                      <a:pt x="421640" y="1106170"/>
                    </a:cubicBezTo>
                    <a:cubicBezTo>
                      <a:pt x="461010" y="1125220"/>
                      <a:pt x="499110" y="1156970"/>
                      <a:pt x="524510" y="1192530"/>
                    </a:cubicBezTo>
                    <a:cubicBezTo>
                      <a:pt x="549910" y="1226820"/>
                      <a:pt x="585470" y="1309370"/>
                      <a:pt x="576580" y="1315720"/>
                    </a:cubicBezTo>
                    <a:cubicBezTo>
                      <a:pt x="562610" y="1325880"/>
                      <a:pt x="332740" y="1101090"/>
                      <a:pt x="337820" y="1094740"/>
                    </a:cubicBezTo>
                    <a:cubicBezTo>
                      <a:pt x="342900" y="1088390"/>
                      <a:pt x="506730" y="1176020"/>
                      <a:pt x="557530" y="1239520"/>
                    </a:cubicBezTo>
                    <a:cubicBezTo>
                      <a:pt x="605790" y="1299210"/>
                      <a:pt x="627380" y="1371600"/>
                      <a:pt x="643890" y="1460500"/>
                    </a:cubicBezTo>
                    <a:cubicBezTo>
                      <a:pt x="668020" y="1587500"/>
                      <a:pt x="655320" y="1779270"/>
                      <a:pt x="642620" y="1935480"/>
                    </a:cubicBezTo>
                    <a:cubicBezTo>
                      <a:pt x="629920" y="2090420"/>
                      <a:pt x="561340" y="2241550"/>
                      <a:pt x="568960" y="2395220"/>
                    </a:cubicBezTo>
                    <a:cubicBezTo>
                      <a:pt x="576580" y="2551430"/>
                      <a:pt x="670560" y="2731770"/>
                      <a:pt x="690880" y="2862580"/>
                    </a:cubicBezTo>
                    <a:cubicBezTo>
                      <a:pt x="706120" y="2955290"/>
                      <a:pt x="703580" y="3011170"/>
                      <a:pt x="704850" y="3105150"/>
                    </a:cubicBezTo>
                    <a:cubicBezTo>
                      <a:pt x="706120" y="3237230"/>
                      <a:pt x="709930" y="3412490"/>
                      <a:pt x="687070" y="3580130"/>
                    </a:cubicBezTo>
                    <a:cubicBezTo>
                      <a:pt x="661670" y="3774440"/>
                      <a:pt x="603250" y="4085590"/>
                      <a:pt x="543560" y="4201160"/>
                    </a:cubicBezTo>
                    <a:cubicBezTo>
                      <a:pt x="515620" y="4254500"/>
                      <a:pt x="488950" y="4276090"/>
                      <a:pt x="453390" y="4301490"/>
                    </a:cubicBezTo>
                    <a:cubicBezTo>
                      <a:pt x="417830" y="4325620"/>
                      <a:pt x="363220" y="4343400"/>
                      <a:pt x="327660" y="4349750"/>
                    </a:cubicBezTo>
                    <a:cubicBezTo>
                      <a:pt x="302260" y="4354830"/>
                      <a:pt x="285750" y="4354830"/>
                      <a:pt x="260350" y="4349750"/>
                    </a:cubicBezTo>
                    <a:cubicBezTo>
                      <a:pt x="223520" y="4343400"/>
                      <a:pt x="168910" y="4326890"/>
                      <a:pt x="133350" y="4301490"/>
                    </a:cubicBezTo>
                    <a:cubicBezTo>
                      <a:pt x="97790" y="4277360"/>
                      <a:pt x="64770" y="4239260"/>
                      <a:pt x="44450" y="4201160"/>
                    </a:cubicBezTo>
                    <a:cubicBezTo>
                      <a:pt x="24130" y="4163060"/>
                      <a:pt x="15240" y="4119880"/>
                      <a:pt x="12700" y="4070350"/>
                    </a:cubicBezTo>
                    <a:cubicBezTo>
                      <a:pt x="10160" y="4004310"/>
                      <a:pt x="40640" y="3929380"/>
                      <a:pt x="49530" y="3837940"/>
                    </a:cubicBezTo>
                    <a:cubicBezTo>
                      <a:pt x="60960" y="3710940"/>
                      <a:pt x="49530" y="3503930"/>
                      <a:pt x="60960" y="3379470"/>
                    </a:cubicBezTo>
                    <a:cubicBezTo>
                      <a:pt x="68580" y="3291840"/>
                      <a:pt x="81280" y="3208020"/>
                      <a:pt x="96520" y="3158490"/>
                    </a:cubicBezTo>
                    <a:cubicBezTo>
                      <a:pt x="105410" y="3130550"/>
                      <a:pt x="114300" y="3116580"/>
                      <a:pt x="125730" y="3097530"/>
                    </a:cubicBezTo>
                    <a:cubicBezTo>
                      <a:pt x="138430" y="3078480"/>
                      <a:pt x="148590" y="3060700"/>
                      <a:pt x="168910" y="3044190"/>
                    </a:cubicBezTo>
                    <a:cubicBezTo>
                      <a:pt x="196850" y="3020060"/>
                      <a:pt x="243840" y="2988310"/>
                      <a:pt x="285750" y="2976880"/>
                    </a:cubicBezTo>
                    <a:cubicBezTo>
                      <a:pt x="327660" y="2965450"/>
                      <a:pt x="383540" y="2966720"/>
                      <a:pt x="420370" y="2971800"/>
                    </a:cubicBezTo>
                    <a:cubicBezTo>
                      <a:pt x="445770" y="2975610"/>
                      <a:pt x="462280" y="2980690"/>
                      <a:pt x="485140" y="2993390"/>
                    </a:cubicBezTo>
                    <a:cubicBezTo>
                      <a:pt x="516890" y="3011170"/>
                      <a:pt x="562610" y="3044190"/>
                      <a:pt x="589280" y="3078480"/>
                    </a:cubicBezTo>
                    <a:cubicBezTo>
                      <a:pt x="615950" y="3114040"/>
                      <a:pt x="635000" y="3167380"/>
                      <a:pt x="642620" y="3202940"/>
                    </a:cubicBezTo>
                    <a:cubicBezTo>
                      <a:pt x="648970" y="3228340"/>
                      <a:pt x="647700" y="3248660"/>
                      <a:pt x="645160" y="3271520"/>
                    </a:cubicBezTo>
                    <a:cubicBezTo>
                      <a:pt x="642620" y="3294380"/>
                      <a:pt x="648970" y="3315970"/>
                      <a:pt x="631190" y="3337560"/>
                    </a:cubicBezTo>
                    <a:cubicBezTo>
                      <a:pt x="585470" y="3392170"/>
                      <a:pt x="321310" y="3511550"/>
                      <a:pt x="243840" y="3503930"/>
                    </a:cubicBezTo>
                    <a:cubicBezTo>
                      <a:pt x="208280" y="3500120"/>
                      <a:pt x="190500" y="3472180"/>
                      <a:pt x="168910" y="3451860"/>
                    </a:cubicBezTo>
                    <a:cubicBezTo>
                      <a:pt x="147320" y="3431540"/>
                      <a:pt x="128270" y="3406140"/>
                      <a:pt x="114300" y="3379470"/>
                    </a:cubicBezTo>
                    <a:cubicBezTo>
                      <a:pt x="100330" y="3352800"/>
                      <a:pt x="90170" y="3322320"/>
                      <a:pt x="85090" y="3293110"/>
                    </a:cubicBezTo>
                    <a:cubicBezTo>
                      <a:pt x="80010" y="3263900"/>
                      <a:pt x="80010" y="3230880"/>
                      <a:pt x="85090" y="3201670"/>
                    </a:cubicBezTo>
                    <a:cubicBezTo>
                      <a:pt x="90170" y="3172460"/>
                      <a:pt x="101600" y="3141980"/>
                      <a:pt x="115570" y="3115310"/>
                    </a:cubicBezTo>
                    <a:cubicBezTo>
                      <a:pt x="129540" y="3088640"/>
                      <a:pt x="148590" y="3063240"/>
                      <a:pt x="170180" y="3042920"/>
                    </a:cubicBezTo>
                    <a:cubicBezTo>
                      <a:pt x="191770" y="3022600"/>
                      <a:pt x="218440" y="3004820"/>
                      <a:pt x="246380" y="2992120"/>
                    </a:cubicBezTo>
                    <a:cubicBezTo>
                      <a:pt x="274320" y="2979420"/>
                      <a:pt x="304800" y="2970530"/>
                      <a:pt x="335280" y="2967990"/>
                    </a:cubicBezTo>
                    <a:cubicBezTo>
                      <a:pt x="364490" y="2965450"/>
                      <a:pt x="396240" y="2966720"/>
                      <a:pt x="425450" y="2973070"/>
                    </a:cubicBezTo>
                    <a:cubicBezTo>
                      <a:pt x="454660" y="2979420"/>
                      <a:pt x="485140" y="2992120"/>
                      <a:pt x="510540" y="3007360"/>
                    </a:cubicBezTo>
                    <a:cubicBezTo>
                      <a:pt x="535940" y="3022600"/>
                      <a:pt x="561340" y="3044190"/>
                      <a:pt x="580390" y="3067050"/>
                    </a:cubicBezTo>
                    <a:cubicBezTo>
                      <a:pt x="599440" y="3089910"/>
                      <a:pt x="615950" y="3116580"/>
                      <a:pt x="626110" y="3144520"/>
                    </a:cubicBezTo>
                    <a:cubicBezTo>
                      <a:pt x="637540" y="3172460"/>
                      <a:pt x="643890" y="3204210"/>
                      <a:pt x="645160" y="3234690"/>
                    </a:cubicBezTo>
                    <a:cubicBezTo>
                      <a:pt x="646430" y="3265170"/>
                      <a:pt x="642620" y="3295650"/>
                      <a:pt x="635000" y="3324860"/>
                    </a:cubicBezTo>
                    <a:cubicBezTo>
                      <a:pt x="627380" y="3354070"/>
                      <a:pt x="613410" y="3383280"/>
                      <a:pt x="596900" y="3407410"/>
                    </a:cubicBezTo>
                    <a:cubicBezTo>
                      <a:pt x="580390" y="3432810"/>
                      <a:pt x="557530" y="3455670"/>
                      <a:pt x="533400" y="3473450"/>
                    </a:cubicBezTo>
                    <a:cubicBezTo>
                      <a:pt x="509270" y="3491230"/>
                      <a:pt x="481330" y="3507740"/>
                      <a:pt x="452120" y="3516630"/>
                    </a:cubicBezTo>
                    <a:cubicBezTo>
                      <a:pt x="424180" y="3525520"/>
                      <a:pt x="392430" y="3530600"/>
                      <a:pt x="361950" y="3530600"/>
                    </a:cubicBezTo>
                    <a:cubicBezTo>
                      <a:pt x="332740" y="3530600"/>
                      <a:pt x="300990" y="3525520"/>
                      <a:pt x="273050" y="3515360"/>
                    </a:cubicBezTo>
                    <a:cubicBezTo>
                      <a:pt x="245110" y="3505200"/>
                      <a:pt x="215900" y="3489960"/>
                      <a:pt x="191770" y="3472180"/>
                    </a:cubicBezTo>
                    <a:cubicBezTo>
                      <a:pt x="167640" y="3454400"/>
                      <a:pt x="146050" y="3431540"/>
                      <a:pt x="129540" y="3406140"/>
                    </a:cubicBezTo>
                    <a:cubicBezTo>
                      <a:pt x="113030" y="3380740"/>
                      <a:pt x="99060" y="3351530"/>
                      <a:pt x="91440" y="3322320"/>
                    </a:cubicBezTo>
                    <a:cubicBezTo>
                      <a:pt x="83820" y="3293110"/>
                      <a:pt x="81280" y="3261360"/>
                      <a:pt x="82550" y="3232150"/>
                    </a:cubicBezTo>
                    <a:cubicBezTo>
                      <a:pt x="83820" y="3201670"/>
                      <a:pt x="91440" y="3171190"/>
                      <a:pt x="102870" y="3143250"/>
                    </a:cubicBezTo>
                    <a:cubicBezTo>
                      <a:pt x="114300" y="3115310"/>
                      <a:pt x="130810" y="3087370"/>
                      <a:pt x="149860" y="3064510"/>
                    </a:cubicBezTo>
                    <a:cubicBezTo>
                      <a:pt x="168910" y="3041650"/>
                      <a:pt x="194310" y="3021330"/>
                      <a:pt x="219710" y="3006090"/>
                    </a:cubicBezTo>
                    <a:cubicBezTo>
                      <a:pt x="245110" y="2990850"/>
                      <a:pt x="275590" y="2979420"/>
                      <a:pt x="304800" y="2973070"/>
                    </a:cubicBezTo>
                    <a:cubicBezTo>
                      <a:pt x="334010" y="2966720"/>
                      <a:pt x="393700" y="2957830"/>
                      <a:pt x="396240" y="2967990"/>
                    </a:cubicBezTo>
                    <a:cubicBezTo>
                      <a:pt x="402590" y="2987040"/>
                      <a:pt x="111760" y="3171190"/>
                      <a:pt x="96520" y="3158490"/>
                    </a:cubicBezTo>
                    <a:cubicBezTo>
                      <a:pt x="90170" y="3152140"/>
                      <a:pt x="110490" y="3119120"/>
                      <a:pt x="125730" y="3097530"/>
                    </a:cubicBezTo>
                    <a:cubicBezTo>
                      <a:pt x="147320" y="3068320"/>
                      <a:pt x="185420" y="3025140"/>
                      <a:pt x="223520" y="3003550"/>
                    </a:cubicBezTo>
                    <a:cubicBezTo>
                      <a:pt x="261620" y="2981960"/>
                      <a:pt x="309880" y="2967990"/>
                      <a:pt x="353060" y="2966720"/>
                    </a:cubicBezTo>
                    <a:cubicBezTo>
                      <a:pt x="396240" y="2965450"/>
                      <a:pt x="445770" y="2974340"/>
                      <a:pt x="485140" y="2993390"/>
                    </a:cubicBezTo>
                    <a:cubicBezTo>
                      <a:pt x="524510" y="3012440"/>
                      <a:pt x="562610" y="3044190"/>
                      <a:pt x="589280" y="3078480"/>
                    </a:cubicBezTo>
                    <a:cubicBezTo>
                      <a:pt x="615950" y="3114040"/>
                      <a:pt x="635000" y="3167380"/>
                      <a:pt x="642620" y="3202940"/>
                    </a:cubicBezTo>
                    <a:cubicBezTo>
                      <a:pt x="648970" y="3228340"/>
                      <a:pt x="647700" y="3247390"/>
                      <a:pt x="645160" y="3271520"/>
                    </a:cubicBezTo>
                    <a:cubicBezTo>
                      <a:pt x="642620" y="3299460"/>
                      <a:pt x="629920" y="3319780"/>
                      <a:pt x="624840" y="3361690"/>
                    </a:cubicBezTo>
                    <a:cubicBezTo>
                      <a:pt x="613410" y="3455670"/>
                      <a:pt x="623570" y="3688080"/>
                      <a:pt x="612140" y="3827780"/>
                    </a:cubicBezTo>
                    <a:cubicBezTo>
                      <a:pt x="601980" y="3942080"/>
                      <a:pt x="584200" y="4074160"/>
                      <a:pt x="567690" y="4137660"/>
                    </a:cubicBezTo>
                    <a:cubicBezTo>
                      <a:pt x="560070" y="4166870"/>
                      <a:pt x="553720" y="4180840"/>
                      <a:pt x="543560" y="4201160"/>
                    </a:cubicBezTo>
                    <a:cubicBezTo>
                      <a:pt x="533400" y="4221480"/>
                      <a:pt x="523240" y="4237990"/>
                      <a:pt x="504190" y="4257040"/>
                    </a:cubicBezTo>
                    <a:cubicBezTo>
                      <a:pt x="477520" y="4282440"/>
                      <a:pt x="434340" y="4318000"/>
                      <a:pt x="393700" y="4333240"/>
                    </a:cubicBezTo>
                    <a:cubicBezTo>
                      <a:pt x="353060" y="4348480"/>
                      <a:pt x="303530" y="4354830"/>
                      <a:pt x="260350" y="4349750"/>
                    </a:cubicBezTo>
                    <a:cubicBezTo>
                      <a:pt x="217170" y="4344670"/>
                      <a:pt x="165100" y="4320540"/>
                      <a:pt x="133350" y="4301490"/>
                    </a:cubicBezTo>
                    <a:cubicBezTo>
                      <a:pt x="110490" y="4287520"/>
                      <a:pt x="99060" y="4277360"/>
                      <a:pt x="82550" y="4257040"/>
                    </a:cubicBezTo>
                    <a:cubicBezTo>
                      <a:pt x="59690" y="4227830"/>
                      <a:pt x="33020" y="4188460"/>
                      <a:pt x="20320" y="4137660"/>
                    </a:cubicBezTo>
                    <a:cubicBezTo>
                      <a:pt x="1270" y="4061460"/>
                      <a:pt x="0" y="3926840"/>
                      <a:pt x="16510" y="3835400"/>
                    </a:cubicBezTo>
                    <a:cubicBezTo>
                      <a:pt x="30480" y="3754120"/>
                      <a:pt x="77470" y="3688080"/>
                      <a:pt x="99060" y="3613150"/>
                    </a:cubicBezTo>
                    <a:cubicBezTo>
                      <a:pt x="120650" y="3538220"/>
                      <a:pt x="135890" y="3475990"/>
                      <a:pt x="143510" y="3385820"/>
                    </a:cubicBezTo>
                    <a:cubicBezTo>
                      <a:pt x="153670" y="3257550"/>
                      <a:pt x="154940" y="3042920"/>
                      <a:pt x="129540" y="2913380"/>
                    </a:cubicBezTo>
                    <a:cubicBezTo>
                      <a:pt x="110490" y="2818130"/>
                      <a:pt x="60960" y="2757170"/>
                      <a:pt x="40640" y="2673350"/>
                    </a:cubicBezTo>
                    <a:cubicBezTo>
                      <a:pt x="20320" y="2588260"/>
                      <a:pt x="11430" y="2493010"/>
                      <a:pt x="8890" y="2407920"/>
                    </a:cubicBezTo>
                    <a:cubicBezTo>
                      <a:pt x="6350" y="2327910"/>
                      <a:pt x="12700" y="2252980"/>
                      <a:pt x="25400" y="2175510"/>
                    </a:cubicBezTo>
                    <a:cubicBezTo>
                      <a:pt x="38100" y="2096770"/>
                      <a:pt x="71120" y="2033270"/>
                      <a:pt x="82550" y="1941830"/>
                    </a:cubicBezTo>
                    <a:cubicBezTo>
                      <a:pt x="97790" y="1813560"/>
                      <a:pt x="34290" y="1499870"/>
                      <a:pt x="83820" y="1475740"/>
                    </a:cubicBezTo>
                    <a:cubicBezTo>
                      <a:pt x="119380" y="1459230"/>
                      <a:pt x="261620" y="1623060"/>
                      <a:pt x="262890" y="1620520"/>
                    </a:cubicBezTo>
                    <a:cubicBezTo>
                      <a:pt x="265430" y="1617980"/>
                      <a:pt x="46990" y="1456690"/>
                      <a:pt x="21590" y="1399540"/>
                    </a:cubicBezTo>
                    <a:cubicBezTo>
                      <a:pt x="10160" y="1374140"/>
                      <a:pt x="16510" y="1357630"/>
                      <a:pt x="20320" y="1332230"/>
                    </a:cubicBezTo>
                    <a:cubicBezTo>
                      <a:pt x="26670" y="1296670"/>
                      <a:pt x="40640" y="1242060"/>
                      <a:pt x="64770" y="1205230"/>
                    </a:cubicBezTo>
                    <a:cubicBezTo>
                      <a:pt x="88900" y="1168400"/>
                      <a:pt x="124460" y="1135380"/>
                      <a:pt x="162560" y="1113790"/>
                    </a:cubicBezTo>
                    <a:cubicBezTo>
                      <a:pt x="200660" y="1092200"/>
                      <a:pt x="247650" y="1079500"/>
                      <a:pt x="290830" y="1078230"/>
                    </a:cubicBezTo>
                    <a:cubicBezTo>
                      <a:pt x="334010" y="1076960"/>
                      <a:pt x="382270" y="1087120"/>
                      <a:pt x="421640" y="1106170"/>
                    </a:cubicBezTo>
                    <a:cubicBezTo>
                      <a:pt x="461010" y="1125220"/>
                      <a:pt x="499110" y="1156970"/>
                      <a:pt x="524510" y="1192530"/>
                    </a:cubicBezTo>
                    <a:cubicBezTo>
                      <a:pt x="549910" y="1226820"/>
                      <a:pt x="579120" y="1314450"/>
                      <a:pt x="576580" y="1315720"/>
                    </a:cubicBezTo>
                    <a:cubicBezTo>
                      <a:pt x="574040" y="1316990"/>
                      <a:pt x="471170" y="1181100"/>
                      <a:pt x="488950" y="1151890"/>
                    </a:cubicBezTo>
                    <a:cubicBezTo>
                      <a:pt x="508000" y="1120140"/>
                      <a:pt x="629920" y="1158240"/>
                      <a:pt x="720090" y="1151890"/>
                    </a:cubicBezTo>
                    <a:cubicBezTo>
                      <a:pt x="848360" y="1143000"/>
                      <a:pt x="1055370" y="1098550"/>
                      <a:pt x="1183640" y="1089660"/>
                    </a:cubicBezTo>
                    <a:cubicBezTo>
                      <a:pt x="1273810" y="1083310"/>
                      <a:pt x="1337310" y="1094740"/>
                      <a:pt x="1414780" y="1089660"/>
                    </a:cubicBezTo>
                    <a:cubicBezTo>
                      <a:pt x="1492250" y="1084580"/>
                      <a:pt x="1569720" y="1051560"/>
                      <a:pt x="1647190" y="1056640"/>
                    </a:cubicBezTo>
                    <a:cubicBezTo>
                      <a:pt x="1728470" y="1061720"/>
                      <a:pt x="1841500" y="1154430"/>
                      <a:pt x="1892300" y="1125220"/>
                    </a:cubicBezTo>
                    <a:cubicBezTo>
                      <a:pt x="1940560" y="1098550"/>
                      <a:pt x="1913890" y="969010"/>
                      <a:pt x="1955800" y="904240"/>
                    </a:cubicBezTo>
                    <a:cubicBezTo>
                      <a:pt x="2002790" y="831850"/>
                      <a:pt x="2092960" y="754380"/>
                      <a:pt x="2175510" y="718820"/>
                    </a:cubicBezTo>
                    <a:cubicBezTo>
                      <a:pt x="2254250" y="684530"/>
                      <a:pt x="2354580" y="665480"/>
                      <a:pt x="2437130" y="687070"/>
                    </a:cubicBezTo>
                    <a:cubicBezTo>
                      <a:pt x="2526030" y="709930"/>
                      <a:pt x="2642870" y="793750"/>
                      <a:pt x="2687320" y="869950"/>
                    </a:cubicBezTo>
                    <a:cubicBezTo>
                      <a:pt x="2726690" y="935990"/>
                      <a:pt x="2743200" y="1032510"/>
                      <a:pt x="2717800" y="1103630"/>
                    </a:cubicBezTo>
                    <a:cubicBezTo>
                      <a:pt x="2687320" y="1188720"/>
                      <a:pt x="2566670" y="1310640"/>
                      <a:pt x="2472690" y="1332230"/>
                    </a:cubicBezTo>
                    <a:cubicBezTo>
                      <a:pt x="2381250" y="1353820"/>
                      <a:pt x="2256790" y="1282700"/>
                      <a:pt x="2165350" y="1242060"/>
                    </a:cubicBezTo>
                    <a:cubicBezTo>
                      <a:pt x="2084070" y="1205230"/>
                      <a:pt x="2012950" y="1162050"/>
                      <a:pt x="1948180" y="1107440"/>
                    </a:cubicBezTo>
                    <a:cubicBezTo>
                      <a:pt x="1883410" y="1051560"/>
                      <a:pt x="1785620" y="982980"/>
                      <a:pt x="1779270" y="910590"/>
                    </a:cubicBezTo>
                    <a:cubicBezTo>
                      <a:pt x="1772920" y="830580"/>
                      <a:pt x="1950720" y="721360"/>
                      <a:pt x="1940560" y="646430"/>
                    </a:cubicBezTo>
                    <a:cubicBezTo>
                      <a:pt x="1931670" y="579120"/>
                      <a:pt x="1746250" y="516890"/>
                      <a:pt x="1762760" y="473710"/>
                    </a:cubicBezTo>
                    <a:cubicBezTo>
                      <a:pt x="1805940" y="361950"/>
                      <a:pt x="3147060" y="354330"/>
                      <a:pt x="3430270" y="434340"/>
                    </a:cubicBezTo>
                    <a:cubicBezTo>
                      <a:pt x="3538220" y="464820"/>
                      <a:pt x="3634740" y="524510"/>
                      <a:pt x="3634740" y="566420"/>
                    </a:cubicBezTo>
                    <a:cubicBezTo>
                      <a:pt x="3634740" y="607060"/>
                      <a:pt x="3500120" y="640080"/>
                      <a:pt x="3439160" y="685800"/>
                    </a:cubicBezTo>
                    <a:cubicBezTo>
                      <a:pt x="3378200" y="731520"/>
                      <a:pt x="3333750" y="793750"/>
                      <a:pt x="3268980" y="838200"/>
                    </a:cubicBezTo>
                    <a:cubicBezTo>
                      <a:pt x="3199130" y="885190"/>
                      <a:pt x="3086100" y="937260"/>
                      <a:pt x="3031490" y="957580"/>
                    </a:cubicBezTo>
                    <a:cubicBezTo>
                      <a:pt x="3003550" y="967740"/>
                      <a:pt x="2992120" y="971550"/>
                      <a:pt x="2966720" y="972820"/>
                    </a:cubicBezTo>
                    <a:cubicBezTo>
                      <a:pt x="2931160" y="974090"/>
                      <a:pt x="2876550" y="971550"/>
                      <a:pt x="2837180" y="956310"/>
                    </a:cubicBezTo>
                    <a:cubicBezTo>
                      <a:pt x="2797810" y="941070"/>
                      <a:pt x="2755900" y="906780"/>
                      <a:pt x="2730500" y="881380"/>
                    </a:cubicBezTo>
                    <a:cubicBezTo>
                      <a:pt x="2712720" y="863600"/>
                      <a:pt x="2703830" y="845820"/>
                      <a:pt x="2693670" y="826770"/>
                    </a:cubicBezTo>
                    <a:cubicBezTo>
                      <a:pt x="2683510" y="807720"/>
                      <a:pt x="2675890" y="789940"/>
                      <a:pt x="2670810" y="764540"/>
                    </a:cubicBezTo>
                    <a:cubicBezTo>
                      <a:pt x="2664460" y="728980"/>
                      <a:pt x="2664460" y="669290"/>
                      <a:pt x="2670810" y="633730"/>
                    </a:cubicBezTo>
                    <a:cubicBezTo>
                      <a:pt x="2675890" y="608330"/>
                      <a:pt x="2680970" y="593090"/>
                      <a:pt x="2694940" y="571500"/>
                    </a:cubicBezTo>
                    <a:cubicBezTo>
                      <a:pt x="2713990" y="541020"/>
                      <a:pt x="2743200" y="504190"/>
                      <a:pt x="2782570" y="474980"/>
                    </a:cubicBezTo>
                    <a:cubicBezTo>
                      <a:pt x="2837180" y="435610"/>
                      <a:pt x="2931160" y="402590"/>
                      <a:pt x="3006090" y="375920"/>
                    </a:cubicBezTo>
                    <a:cubicBezTo>
                      <a:pt x="3078480" y="350520"/>
                      <a:pt x="3150870" y="325120"/>
                      <a:pt x="3227070" y="316230"/>
                    </a:cubicBezTo>
                    <a:cubicBezTo>
                      <a:pt x="3307080" y="306070"/>
                      <a:pt x="3397250" y="300990"/>
                      <a:pt x="3477260" y="322580"/>
                    </a:cubicBezTo>
                    <a:cubicBezTo>
                      <a:pt x="3559810" y="345440"/>
                      <a:pt x="3670300" y="386080"/>
                      <a:pt x="3713480" y="455930"/>
                    </a:cubicBezTo>
                    <a:cubicBezTo>
                      <a:pt x="3759200" y="532130"/>
                      <a:pt x="3761740" y="688340"/>
                      <a:pt x="3724910" y="774700"/>
                    </a:cubicBezTo>
                    <a:cubicBezTo>
                      <a:pt x="3689350" y="858520"/>
                      <a:pt x="3582670" y="891540"/>
                      <a:pt x="3505200" y="970280"/>
                    </a:cubicBezTo>
                    <a:cubicBezTo>
                      <a:pt x="3403600" y="1073150"/>
                      <a:pt x="3243580" y="1233170"/>
                      <a:pt x="3175000" y="1346200"/>
                    </a:cubicBezTo>
                    <a:cubicBezTo>
                      <a:pt x="3129280" y="1423670"/>
                      <a:pt x="3117850" y="1487170"/>
                      <a:pt x="3093720" y="1560830"/>
                    </a:cubicBezTo>
                    <a:cubicBezTo>
                      <a:pt x="3069590" y="1634490"/>
                      <a:pt x="3050540" y="1687830"/>
                      <a:pt x="3030220" y="1788160"/>
                    </a:cubicBezTo>
                    <a:cubicBezTo>
                      <a:pt x="2993390" y="1972310"/>
                      <a:pt x="2983230" y="2397760"/>
                      <a:pt x="2927350" y="2585720"/>
                    </a:cubicBezTo>
                    <a:cubicBezTo>
                      <a:pt x="2894330" y="2696210"/>
                      <a:pt x="2877820" y="2792730"/>
                      <a:pt x="2807970" y="2837180"/>
                    </a:cubicBezTo>
                    <a:cubicBezTo>
                      <a:pt x="2729230" y="2887980"/>
                      <a:pt x="2540000" y="2885440"/>
                      <a:pt x="2458720" y="2842260"/>
                    </a:cubicBezTo>
                    <a:cubicBezTo>
                      <a:pt x="2391410" y="2806700"/>
                      <a:pt x="2353310" y="2713990"/>
                      <a:pt x="2329180" y="2640330"/>
                    </a:cubicBezTo>
                    <a:cubicBezTo>
                      <a:pt x="2303780" y="2565400"/>
                      <a:pt x="2310130" y="2475230"/>
                      <a:pt x="2311400" y="2395220"/>
                    </a:cubicBezTo>
                    <a:cubicBezTo>
                      <a:pt x="2312670" y="2316480"/>
                      <a:pt x="2317750" y="2239010"/>
                      <a:pt x="2338070" y="2162810"/>
                    </a:cubicBezTo>
                    <a:cubicBezTo>
                      <a:pt x="2358390" y="2081530"/>
                      <a:pt x="2377440" y="1982470"/>
                      <a:pt x="2437130" y="1922780"/>
                    </a:cubicBezTo>
                    <a:cubicBezTo>
                      <a:pt x="2501900" y="1856740"/>
                      <a:pt x="2645410" y="1788160"/>
                      <a:pt x="2729230" y="1802130"/>
                    </a:cubicBezTo>
                    <a:cubicBezTo>
                      <a:pt x="2804160" y="1814830"/>
                      <a:pt x="2870200" y="1891030"/>
                      <a:pt x="2919730" y="1972310"/>
                    </a:cubicBezTo>
                    <a:cubicBezTo>
                      <a:pt x="2989580" y="2084070"/>
                      <a:pt x="3013710" y="2334260"/>
                      <a:pt x="3050540" y="2447290"/>
                    </a:cubicBezTo>
                    <a:cubicBezTo>
                      <a:pt x="3070860" y="2510790"/>
                      <a:pt x="3093720" y="2557780"/>
                      <a:pt x="3106420" y="2594610"/>
                    </a:cubicBezTo>
                    <a:cubicBezTo>
                      <a:pt x="3114040" y="2617470"/>
                      <a:pt x="3120390" y="2627630"/>
                      <a:pt x="3121660" y="2649220"/>
                    </a:cubicBezTo>
                    <a:cubicBezTo>
                      <a:pt x="3124200" y="2679700"/>
                      <a:pt x="3117850" y="2730500"/>
                      <a:pt x="3108960" y="2759710"/>
                    </a:cubicBezTo>
                    <a:cubicBezTo>
                      <a:pt x="3102610" y="2780030"/>
                      <a:pt x="3096260" y="2792730"/>
                      <a:pt x="3083560" y="2810510"/>
                    </a:cubicBezTo>
                    <a:cubicBezTo>
                      <a:pt x="3065780" y="2834640"/>
                      <a:pt x="3032760" y="2868930"/>
                      <a:pt x="3001010" y="2885440"/>
                    </a:cubicBezTo>
                    <a:cubicBezTo>
                      <a:pt x="2969260" y="2903220"/>
                      <a:pt x="2928620" y="2913380"/>
                      <a:pt x="2893060" y="2913380"/>
                    </a:cubicBezTo>
                    <a:cubicBezTo>
                      <a:pt x="2856230" y="2913380"/>
                      <a:pt x="2815590" y="2904490"/>
                      <a:pt x="2783840" y="2887980"/>
                    </a:cubicBezTo>
                    <a:cubicBezTo>
                      <a:pt x="2752090" y="2871470"/>
                      <a:pt x="2719070" y="2839720"/>
                      <a:pt x="2700020" y="2815590"/>
                    </a:cubicBezTo>
                    <a:cubicBezTo>
                      <a:pt x="2686050" y="2799080"/>
                      <a:pt x="2673350" y="2766060"/>
                      <a:pt x="2673350" y="2766060"/>
                    </a:cubicBezTo>
                  </a:path>
                </a:pathLst>
              </a:custGeom>
              <a:solidFill>
                <a:srgbClr val="CC9480"/>
              </a:solidFill>
              <a:ln cap="sq">
                <a:noFill/>
                <a:prstDash val="solid"/>
                <a:miter/>
              </a:ln>
            </p:spPr>
          </p:sp>
        </p:grpSp>
        <p:grpSp>
          <p:nvGrpSpPr>
            <p:cNvPr name="Group 28" id="28"/>
            <p:cNvGrpSpPr/>
            <p:nvPr/>
          </p:nvGrpSpPr>
          <p:grpSpPr>
            <a:xfrm rot="0">
              <a:off x="374849" y="1873800"/>
              <a:ext cx="189144" cy="190004"/>
              <a:chOff x="0" y="0"/>
              <a:chExt cx="558800" cy="561340"/>
            </a:xfrm>
          </p:grpSpPr>
          <p:sp>
            <p:nvSpPr>
              <p:cNvPr name="Freeform 29" id="29"/>
              <p:cNvSpPr/>
              <p:nvPr/>
            </p:nvSpPr>
            <p:spPr>
              <a:xfrm flipH="false" flipV="false" rot="0">
                <a:off x="49530" y="49530"/>
                <a:ext cx="459740" cy="466090"/>
              </a:xfrm>
              <a:custGeom>
                <a:avLst/>
                <a:gdLst/>
                <a:ahLst/>
                <a:cxnLst/>
                <a:rect r="r" b="b" t="t" l="l"/>
                <a:pathLst>
                  <a:path h="466090" w="459740">
                    <a:moveTo>
                      <a:pt x="1270" y="229870"/>
                    </a:moveTo>
                    <a:cubicBezTo>
                      <a:pt x="20320" y="134620"/>
                      <a:pt x="31750" y="110490"/>
                      <a:pt x="46990" y="91440"/>
                    </a:cubicBezTo>
                    <a:cubicBezTo>
                      <a:pt x="62230" y="72390"/>
                      <a:pt x="81280" y="54610"/>
                      <a:pt x="101600" y="40640"/>
                    </a:cubicBezTo>
                    <a:cubicBezTo>
                      <a:pt x="121920" y="26670"/>
                      <a:pt x="144780" y="16510"/>
                      <a:pt x="167640" y="10160"/>
                    </a:cubicBezTo>
                    <a:cubicBezTo>
                      <a:pt x="190500" y="3810"/>
                      <a:pt x="217170" y="0"/>
                      <a:pt x="241300" y="1270"/>
                    </a:cubicBezTo>
                    <a:cubicBezTo>
                      <a:pt x="265430" y="2540"/>
                      <a:pt x="290830" y="8890"/>
                      <a:pt x="313690" y="17780"/>
                    </a:cubicBezTo>
                    <a:cubicBezTo>
                      <a:pt x="336550" y="26670"/>
                      <a:pt x="358140" y="40640"/>
                      <a:pt x="377190" y="55880"/>
                    </a:cubicBezTo>
                    <a:cubicBezTo>
                      <a:pt x="396240" y="71120"/>
                      <a:pt x="412750" y="91440"/>
                      <a:pt x="425450" y="111760"/>
                    </a:cubicBezTo>
                    <a:cubicBezTo>
                      <a:pt x="438150" y="132080"/>
                      <a:pt x="448310" y="156210"/>
                      <a:pt x="453390" y="180340"/>
                    </a:cubicBezTo>
                    <a:cubicBezTo>
                      <a:pt x="458470" y="204470"/>
                      <a:pt x="459740" y="231140"/>
                      <a:pt x="457200" y="255270"/>
                    </a:cubicBezTo>
                    <a:cubicBezTo>
                      <a:pt x="454660" y="279400"/>
                      <a:pt x="447040" y="304800"/>
                      <a:pt x="436880" y="326390"/>
                    </a:cubicBezTo>
                    <a:cubicBezTo>
                      <a:pt x="426720" y="347980"/>
                      <a:pt x="411480" y="369570"/>
                      <a:pt x="394970" y="387350"/>
                    </a:cubicBezTo>
                    <a:cubicBezTo>
                      <a:pt x="378460" y="405130"/>
                      <a:pt x="358140" y="420370"/>
                      <a:pt x="336550" y="431800"/>
                    </a:cubicBezTo>
                    <a:cubicBezTo>
                      <a:pt x="314960" y="443230"/>
                      <a:pt x="290830" y="452120"/>
                      <a:pt x="266700" y="455930"/>
                    </a:cubicBezTo>
                    <a:cubicBezTo>
                      <a:pt x="242570" y="459740"/>
                      <a:pt x="217170" y="459740"/>
                      <a:pt x="193040" y="455930"/>
                    </a:cubicBezTo>
                    <a:cubicBezTo>
                      <a:pt x="168910" y="452120"/>
                      <a:pt x="143510" y="443230"/>
                      <a:pt x="121920" y="431800"/>
                    </a:cubicBezTo>
                    <a:cubicBezTo>
                      <a:pt x="100330" y="420370"/>
                      <a:pt x="80010" y="405130"/>
                      <a:pt x="63500" y="387350"/>
                    </a:cubicBezTo>
                    <a:cubicBezTo>
                      <a:pt x="46990" y="369570"/>
                      <a:pt x="31750" y="347980"/>
                      <a:pt x="21590" y="326390"/>
                    </a:cubicBezTo>
                    <a:cubicBezTo>
                      <a:pt x="11430" y="304800"/>
                      <a:pt x="5080" y="279400"/>
                      <a:pt x="2540" y="255270"/>
                    </a:cubicBezTo>
                    <a:cubicBezTo>
                      <a:pt x="0" y="231140"/>
                      <a:pt x="1270" y="204470"/>
                      <a:pt x="6350" y="180340"/>
                    </a:cubicBezTo>
                    <a:cubicBezTo>
                      <a:pt x="11430" y="156210"/>
                      <a:pt x="20320" y="132080"/>
                      <a:pt x="33020" y="111760"/>
                    </a:cubicBezTo>
                    <a:cubicBezTo>
                      <a:pt x="45720" y="91440"/>
                      <a:pt x="62230" y="71120"/>
                      <a:pt x="81280" y="55880"/>
                    </a:cubicBezTo>
                    <a:cubicBezTo>
                      <a:pt x="100330" y="40640"/>
                      <a:pt x="121920" y="26670"/>
                      <a:pt x="144780" y="17780"/>
                    </a:cubicBezTo>
                    <a:cubicBezTo>
                      <a:pt x="167640" y="8890"/>
                      <a:pt x="193040" y="2540"/>
                      <a:pt x="217170" y="1270"/>
                    </a:cubicBezTo>
                    <a:cubicBezTo>
                      <a:pt x="241300" y="0"/>
                      <a:pt x="266700" y="3810"/>
                      <a:pt x="290830" y="10160"/>
                    </a:cubicBezTo>
                    <a:cubicBezTo>
                      <a:pt x="313690" y="16510"/>
                      <a:pt x="337820" y="26670"/>
                      <a:pt x="358140" y="40640"/>
                    </a:cubicBezTo>
                    <a:cubicBezTo>
                      <a:pt x="378460" y="54610"/>
                      <a:pt x="397510" y="72390"/>
                      <a:pt x="411480" y="91440"/>
                    </a:cubicBezTo>
                    <a:cubicBezTo>
                      <a:pt x="426720" y="110490"/>
                      <a:pt x="438150" y="134620"/>
                      <a:pt x="445770" y="157480"/>
                    </a:cubicBezTo>
                    <a:cubicBezTo>
                      <a:pt x="453390" y="180340"/>
                      <a:pt x="459740" y="203200"/>
                      <a:pt x="458470" y="229870"/>
                    </a:cubicBezTo>
                    <a:cubicBezTo>
                      <a:pt x="457200" y="261620"/>
                      <a:pt x="445770" y="308610"/>
                      <a:pt x="434340" y="336550"/>
                    </a:cubicBezTo>
                    <a:cubicBezTo>
                      <a:pt x="425450" y="355600"/>
                      <a:pt x="415290" y="368300"/>
                      <a:pt x="403860" y="382270"/>
                    </a:cubicBezTo>
                    <a:cubicBezTo>
                      <a:pt x="392430" y="396240"/>
                      <a:pt x="381000" y="408940"/>
                      <a:pt x="363220" y="420370"/>
                    </a:cubicBezTo>
                    <a:cubicBezTo>
                      <a:pt x="337820" y="436880"/>
                      <a:pt x="295910" y="455930"/>
                      <a:pt x="260350" y="461010"/>
                    </a:cubicBezTo>
                    <a:cubicBezTo>
                      <a:pt x="224790" y="466090"/>
                      <a:pt x="185420" y="461010"/>
                      <a:pt x="152400" y="449580"/>
                    </a:cubicBezTo>
                    <a:cubicBezTo>
                      <a:pt x="119380" y="438150"/>
                      <a:pt x="85090" y="415290"/>
                      <a:pt x="60960" y="388620"/>
                    </a:cubicBezTo>
                    <a:cubicBezTo>
                      <a:pt x="36830" y="361950"/>
                      <a:pt x="16510" y="320040"/>
                      <a:pt x="7620" y="292100"/>
                    </a:cubicBezTo>
                    <a:cubicBezTo>
                      <a:pt x="1270" y="271780"/>
                      <a:pt x="1270" y="237490"/>
                      <a:pt x="1270" y="237490"/>
                    </a:cubicBezTo>
                  </a:path>
                </a:pathLst>
              </a:custGeom>
              <a:solidFill>
                <a:srgbClr val="CC9480"/>
              </a:solidFill>
              <a:ln cap="sq">
                <a:noFill/>
                <a:prstDash val="solid"/>
                <a:miter/>
              </a:ln>
            </p:spPr>
          </p:sp>
        </p:grpSp>
        <p:grpSp>
          <p:nvGrpSpPr>
            <p:cNvPr name="Group 30" id="30"/>
            <p:cNvGrpSpPr/>
            <p:nvPr/>
          </p:nvGrpSpPr>
          <p:grpSpPr>
            <a:xfrm rot="0">
              <a:off x="274259" y="1741829"/>
              <a:ext cx="500372" cy="1088009"/>
              <a:chOff x="0" y="0"/>
              <a:chExt cx="1478280" cy="3214370"/>
            </a:xfrm>
          </p:grpSpPr>
          <p:sp>
            <p:nvSpPr>
              <p:cNvPr name="Freeform 31" id="31"/>
              <p:cNvSpPr/>
              <p:nvPr/>
            </p:nvSpPr>
            <p:spPr>
              <a:xfrm flipH="false" flipV="false" rot="0">
                <a:off x="49530" y="49530"/>
                <a:ext cx="1380490" cy="3117850"/>
              </a:xfrm>
              <a:custGeom>
                <a:avLst/>
                <a:gdLst/>
                <a:ahLst/>
                <a:cxnLst/>
                <a:rect r="r" b="b" t="t" l="l"/>
                <a:pathLst>
                  <a:path h="3117850" w="1380490">
                    <a:moveTo>
                      <a:pt x="421640" y="102870"/>
                    </a:moveTo>
                    <a:cubicBezTo>
                      <a:pt x="471170" y="185420"/>
                      <a:pt x="508000" y="287020"/>
                      <a:pt x="519430" y="364490"/>
                    </a:cubicBezTo>
                    <a:cubicBezTo>
                      <a:pt x="530860" y="444500"/>
                      <a:pt x="497840" y="534670"/>
                      <a:pt x="513080" y="613410"/>
                    </a:cubicBezTo>
                    <a:cubicBezTo>
                      <a:pt x="528320" y="692150"/>
                      <a:pt x="584200" y="760730"/>
                      <a:pt x="612140" y="836930"/>
                    </a:cubicBezTo>
                    <a:cubicBezTo>
                      <a:pt x="640080" y="913130"/>
                      <a:pt x="646430" y="981710"/>
                      <a:pt x="678180" y="1070610"/>
                    </a:cubicBezTo>
                    <a:cubicBezTo>
                      <a:pt x="722630" y="1195070"/>
                      <a:pt x="806450" y="1343660"/>
                      <a:pt x="871220" y="1507490"/>
                    </a:cubicBezTo>
                    <a:cubicBezTo>
                      <a:pt x="952500" y="1710690"/>
                      <a:pt x="1047750" y="2038350"/>
                      <a:pt x="1117600" y="2199640"/>
                    </a:cubicBezTo>
                    <a:cubicBezTo>
                      <a:pt x="1156970" y="2291080"/>
                      <a:pt x="1187450" y="2327910"/>
                      <a:pt x="1223010" y="2406650"/>
                    </a:cubicBezTo>
                    <a:cubicBezTo>
                      <a:pt x="1268730" y="2506980"/>
                      <a:pt x="1343660" y="2684780"/>
                      <a:pt x="1365250" y="2755900"/>
                    </a:cubicBezTo>
                    <a:cubicBezTo>
                      <a:pt x="1374140" y="2785110"/>
                      <a:pt x="1377950" y="2795270"/>
                      <a:pt x="1377950" y="2820670"/>
                    </a:cubicBezTo>
                    <a:cubicBezTo>
                      <a:pt x="1377950" y="2856230"/>
                      <a:pt x="1369060" y="2917190"/>
                      <a:pt x="1356360" y="2950210"/>
                    </a:cubicBezTo>
                    <a:cubicBezTo>
                      <a:pt x="1347470" y="2974340"/>
                      <a:pt x="1336040" y="2989580"/>
                      <a:pt x="1322070" y="3007360"/>
                    </a:cubicBezTo>
                    <a:cubicBezTo>
                      <a:pt x="1309370" y="3025140"/>
                      <a:pt x="1296670" y="3040380"/>
                      <a:pt x="1276350" y="3054350"/>
                    </a:cubicBezTo>
                    <a:cubicBezTo>
                      <a:pt x="1247140" y="3074670"/>
                      <a:pt x="1200150" y="3100070"/>
                      <a:pt x="1158240" y="3108960"/>
                    </a:cubicBezTo>
                    <a:cubicBezTo>
                      <a:pt x="1116330" y="3117850"/>
                      <a:pt x="1061720" y="3111500"/>
                      <a:pt x="1027430" y="3103880"/>
                    </a:cubicBezTo>
                    <a:cubicBezTo>
                      <a:pt x="1002030" y="3098800"/>
                      <a:pt x="988060" y="3091180"/>
                      <a:pt x="966470" y="3077210"/>
                    </a:cubicBezTo>
                    <a:cubicBezTo>
                      <a:pt x="937260" y="3056890"/>
                      <a:pt x="892810" y="3014980"/>
                      <a:pt x="872490" y="2985770"/>
                    </a:cubicBezTo>
                    <a:cubicBezTo>
                      <a:pt x="857250" y="2965450"/>
                      <a:pt x="850900" y="2950210"/>
                      <a:pt x="844550" y="2926080"/>
                    </a:cubicBezTo>
                    <a:cubicBezTo>
                      <a:pt x="835660" y="2891790"/>
                      <a:pt x="829310" y="2835910"/>
                      <a:pt x="834390" y="2797810"/>
                    </a:cubicBezTo>
                    <a:cubicBezTo>
                      <a:pt x="838200" y="2766060"/>
                      <a:pt x="848360" y="2739390"/>
                      <a:pt x="862330" y="2713990"/>
                    </a:cubicBezTo>
                    <a:cubicBezTo>
                      <a:pt x="876300" y="2688590"/>
                      <a:pt x="894080" y="2663190"/>
                      <a:pt x="915670" y="2642870"/>
                    </a:cubicBezTo>
                    <a:cubicBezTo>
                      <a:pt x="935990" y="2622550"/>
                      <a:pt x="961390" y="2606040"/>
                      <a:pt x="988060" y="2593340"/>
                    </a:cubicBezTo>
                    <a:cubicBezTo>
                      <a:pt x="1014730" y="2580640"/>
                      <a:pt x="1043940" y="2573020"/>
                      <a:pt x="1073150" y="2569210"/>
                    </a:cubicBezTo>
                    <a:cubicBezTo>
                      <a:pt x="1102360" y="2565400"/>
                      <a:pt x="1132840" y="2566670"/>
                      <a:pt x="1162050" y="2573020"/>
                    </a:cubicBezTo>
                    <a:cubicBezTo>
                      <a:pt x="1189990" y="2579370"/>
                      <a:pt x="1219200" y="2590800"/>
                      <a:pt x="1244600" y="2606040"/>
                    </a:cubicBezTo>
                    <a:cubicBezTo>
                      <a:pt x="1270000" y="2621280"/>
                      <a:pt x="1292860" y="2641600"/>
                      <a:pt x="1311910" y="2663190"/>
                    </a:cubicBezTo>
                    <a:cubicBezTo>
                      <a:pt x="1330960" y="2684780"/>
                      <a:pt x="1347470" y="2711450"/>
                      <a:pt x="1358900" y="2738120"/>
                    </a:cubicBezTo>
                    <a:cubicBezTo>
                      <a:pt x="1370330" y="2764790"/>
                      <a:pt x="1376680" y="2795270"/>
                      <a:pt x="1377950" y="2824480"/>
                    </a:cubicBezTo>
                    <a:cubicBezTo>
                      <a:pt x="1379220" y="2853690"/>
                      <a:pt x="1376680" y="2885440"/>
                      <a:pt x="1369060" y="2913380"/>
                    </a:cubicBezTo>
                    <a:cubicBezTo>
                      <a:pt x="1361440" y="2941320"/>
                      <a:pt x="1348740" y="2969260"/>
                      <a:pt x="1332230" y="2993390"/>
                    </a:cubicBezTo>
                    <a:cubicBezTo>
                      <a:pt x="1315720" y="3017520"/>
                      <a:pt x="1294130" y="3040380"/>
                      <a:pt x="1271270" y="3058160"/>
                    </a:cubicBezTo>
                    <a:cubicBezTo>
                      <a:pt x="1248410" y="3075940"/>
                      <a:pt x="1221740" y="3091180"/>
                      <a:pt x="1193800" y="3100070"/>
                    </a:cubicBezTo>
                    <a:cubicBezTo>
                      <a:pt x="1165860" y="3108960"/>
                      <a:pt x="1135380" y="3114040"/>
                      <a:pt x="1106170" y="3114040"/>
                    </a:cubicBezTo>
                    <a:cubicBezTo>
                      <a:pt x="1076960" y="3114040"/>
                      <a:pt x="1046480" y="3110230"/>
                      <a:pt x="1018540" y="3101340"/>
                    </a:cubicBezTo>
                    <a:cubicBezTo>
                      <a:pt x="990600" y="3092450"/>
                      <a:pt x="962660" y="3077210"/>
                      <a:pt x="939800" y="3059430"/>
                    </a:cubicBezTo>
                    <a:cubicBezTo>
                      <a:pt x="916940" y="3041650"/>
                      <a:pt x="895350" y="3020060"/>
                      <a:pt x="878840" y="2995930"/>
                    </a:cubicBezTo>
                    <a:cubicBezTo>
                      <a:pt x="862330" y="2971800"/>
                      <a:pt x="848360" y="2943860"/>
                      <a:pt x="840740" y="2915920"/>
                    </a:cubicBezTo>
                    <a:cubicBezTo>
                      <a:pt x="833120" y="2887980"/>
                      <a:pt x="830580" y="2856230"/>
                      <a:pt x="831850" y="2827020"/>
                    </a:cubicBezTo>
                    <a:cubicBezTo>
                      <a:pt x="833120" y="2797810"/>
                      <a:pt x="839470" y="2767330"/>
                      <a:pt x="849630" y="2740660"/>
                    </a:cubicBezTo>
                    <a:cubicBezTo>
                      <a:pt x="859790" y="2713990"/>
                      <a:pt x="876300" y="2687320"/>
                      <a:pt x="895350" y="2664460"/>
                    </a:cubicBezTo>
                    <a:cubicBezTo>
                      <a:pt x="914400" y="2642870"/>
                      <a:pt x="937260" y="2622550"/>
                      <a:pt x="962660" y="2607310"/>
                    </a:cubicBezTo>
                    <a:cubicBezTo>
                      <a:pt x="986790" y="2592070"/>
                      <a:pt x="1016000" y="2580640"/>
                      <a:pt x="1043940" y="2574290"/>
                    </a:cubicBezTo>
                    <a:cubicBezTo>
                      <a:pt x="1071880" y="2567940"/>
                      <a:pt x="1103630" y="2566670"/>
                      <a:pt x="1132840" y="2569210"/>
                    </a:cubicBezTo>
                    <a:cubicBezTo>
                      <a:pt x="1162050" y="2571750"/>
                      <a:pt x="1191260" y="2580640"/>
                      <a:pt x="1217930" y="2592070"/>
                    </a:cubicBezTo>
                    <a:cubicBezTo>
                      <a:pt x="1244600" y="2604770"/>
                      <a:pt x="1270000" y="2621280"/>
                      <a:pt x="1291590" y="2641600"/>
                    </a:cubicBezTo>
                    <a:cubicBezTo>
                      <a:pt x="1313180" y="2661920"/>
                      <a:pt x="1332230" y="2683510"/>
                      <a:pt x="1346200" y="2711450"/>
                    </a:cubicBezTo>
                    <a:cubicBezTo>
                      <a:pt x="1362710" y="2741930"/>
                      <a:pt x="1375410" y="2782570"/>
                      <a:pt x="1377950" y="2820670"/>
                    </a:cubicBezTo>
                    <a:cubicBezTo>
                      <a:pt x="1380490" y="2861310"/>
                      <a:pt x="1372870" y="2910840"/>
                      <a:pt x="1356360" y="2950210"/>
                    </a:cubicBezTo>
                    <a:cubicBezTo>
                      <a:pt x="1339850" y="2989580"/>
                      <a:pt x="1303020" y="3030220"/>
                      <a:pt x="1276350" y="3054350"/>
                    </a:cubicBezTo>
                    <a:cubicBezTo>
                      <a:pt x="1257300" y="3070860"/>
                      <a:pt x="1240790" y="3079750"/>
                      <a:pt x="1220470" y="3088640"/>
                    </a:cubicBezTo>
                    <a:cubicBezTo>
                      <a:pt x="1201420" y="3097530"/>
                      <a:pt x="1183640" y="3105150"/>
                      <a:pt x="1158240" y="3108960"/>
                    </a:cubicBezTo>
                    <a:cubicBezTo>
                      <a:pt x="1122680" y="3114040"/>
                      <a:pt x="1061720" y="3111500"/>
                      <a:pt x="1027430" y="3103880"/>
                    </a:cubicBezTo>
                    <a:cubicBezTo>
                      <a:pt x="1002030" y="3098800"/>
                      <a:pt x="988060" y="3091180"/>
                      <a:pt x="966470" y="3077210"/>
                    </a:cubicBezTo>
                    <a:cubicBezTo>
                      <a:pt x="937260" y="3056890"/>
                      <a:pt x="901700" y="3028950"/>
                      <a:pt x="872490" y="2985770"/>
                    </a:cubicBezTo>
                    <a:cubicBezTo>
                      <a:pt x="826770" y="2917190"/>
                      <a:pt x="795020" y="2773680"/>
                      <a:pt x="754380" y="2682240"/>
                    </a:cubicBezTo>
                    <a:cubicBezTo>
                      <a:pt x="718820" y="2604770"/>
                      <a:pt x="687070" y="2567940"/>
                      <a:pt x="645160" y="2470150"/>
                    </a:cubicBezTo>
                    <a:cubicBezTo>
                      <a:pt x="561340" y="2274570"/>
                      <a:pt x="420370" y="1809750"/>
                      <a:pt x="326390" y="1560830"/>
                    </a:cubicBezTo>
                    <a:cubicBezTo>
                      <a:pt x="260350" y="1385570"/>
                      <a:pt x="177800" y="1247140"/>
                      <a:pt x="144780" y="1115060"/>
                    </a:cubicBezTo>
                    <a:cubicBezTo>
                      <a:pt x="120650" y="1017270"/>
                      <a:pt x="137160" y="930910"/>
                      <a:pt x="118110" y="848360"/>
                    </a:cubicBezTo>
                    <a:cubicBezTo>
                      <a:pt x="100330" y="770890"/>
                      <a:pt x="44450" y="706120"/>
                      <a:pt x="35560" y="631190"/>
                    </a:cubicBezTo>
                    <a:cubicBezTo>
                      <a:pt x="26670" y="556260"/>
                      <a:pt x="76200" y="458470"/>
                      <a:pt x="64770" y="401320"/>
                    </a:cubicBezTo>
                    <a:cubicBezTo>
                      <a:pt x="57150" y="363220"/>
                      <a:pt x="24130" y="337820"/>
                      <a:pt x="13970" y="311150"/>
                    </a:cubicBezTo>
                    <a:cubicBezTo>
                      <a:pt x="6350" y="290830"/>
                      <a:pt x="2540" y="278130"/>
                      <a:pt x="1270" y="256540"/>
                    </a:cubicBezTo>
                    <a:cubicBezTo>
                      <a:pt x="0" y="226060"/>
                      <a:pt x="2540" y="180340"/>
                      <a:pt x="15240" y="147320"/>
                    </a:cubicBezTo>
                    <a:cubicBezTo>
                      <a:pt x="27940" y="114300"/>
                      <a:pt x="53340" y="80010"/>
                      <a:pt x="80010" y="57150"/>
                    </a:cubicBezTo>
                    <a:cubicBezTo>
                      <a:pt x="106680" y="34290"/>
                      <a:pt x="148590" y="16510"/>
                      <a:pt x="177800" y="7620"/>
                    </a:cubicBezTo>
                    <a:cubicBezTo>
                      <a:pt x="198120" y="1270"/>
                      <a:pt x="212090" y="0"/>
                      <a:pt x="233680" y="1270"/>
                    </a:cubicBezTo>
                    <a:cubicBezTo>
                      <a:pt x="264160" y="3810"/>
                      <a:pt x="308610" y="12700"/>
                      <a:pt x="340360" y="29210"/>
                    </a:cubicBezTo>
                    <a:cubicBezTo>
                      <a:pt x="372110" y="45720"/>
                      <a:pt x="421640" y="102870"/>
                      <a:pt x="421640" y="102870"/>
                    </a:cubicBezTo>
                  </a:path>
                </a:pathLst>
              </a:custGeom>
              <a:solidFill>
                <a:srgbClr val="CC9480"/>
              </a:solidFill>
              <a:ln cap="sq">
                <a:noFill/>
                <a:prstDash val="solid"/>
                <a:miter/>
              </a:ln>
            </p:spPr>
          </p:sp>
        </p:grpSp>
        <p:grpSp>
          <p:nvGrpSpPr>
            <p:cNvPr name="Group 32" id="32"/>
            <p:cNvGrpSpPr/>
            <p:nvPr/>
          </p:nvGrpSpPr>
          <p:grpSpPr>
            <a:xfrm rot="0">
              <a:off x="507680" y="2493677"/>
              <a:ext cx="516707" cy="625465"/>
              <a:chOff x="0" y="0"/>
              <a:chExt cx="1526540" cy="1847850"/>
            </a:xfrm>
          </p:grpSpPr>
          <p:sp>
            <p:nvSpPr>
              <p:cNvPr name="Freeform 33" id="33"/>
              <p:cNvSpPr/>
              <p:nvPr/>
            </p:nvSpPr>
            <p:spPr>
              <a:xfrm flipH="false" flipV="false" rot="0">
                <a:off x="50800" y="48260"/>
                <a:ext cx="1442720" cy="1751330"/>
              </a:xfrm>
              <a:custGeom>
                <a:avLst/>
                <a:gdLst/>
                <a:ahLst/>
                <a:cxnLst/>
                <a:rect r="r" b="b" t="t" l="l"/>
                <a:pathLst>
                  <a:path h="1751330" w="1442720">
                    <a:moveTo>
                      <a:pt x="458470" y="184150"/>
                    </a:moveTo>
                    <a:cubicBezTo>
                      <a:pt x="497840" y="323850"/>
                      <a:pt x="548640" y="394970"/>
                      <a:pt x="584200" y="480060"/>
                    </a:cubicBezTo>
                    <a:cubicBezTo>
                      <a:pt x="635000" y="601980"/>
                      <a:pt x="670560" y="815340"/>
                      <a:pt x="737870" y="934720"/>
                    </a:cubicBezTo>
                    <a:cubicBezTo>
                      <a:pt x="788670" y="1026160"/>
                      <a:pt x="849630" y="1093470"/>
                      <a:pt x="919480" y="1150620"/>
                    </a:cubicBezTo>
                    <a:cubicBezTo>
                      <a:pt x="984250" y="1203960"/>
                      <a:pt x="1134110" y="1221740"/>
                      <a:pt x="1137920" y="1270000"/>
                    </a:cubicBezTo>
                    <a:cubicBezTo>
                      <a:pt x="1143000" y="1323340"/>
                      <a:pt x="916940" y="1473200"/>
                      <a:pt x="897890" y="1460500"/>
                    </a:cubicBezTo>
                    <a:cubicBezTo>
                      <a:pt x="887730" y="1454150"/>
                      <a:pt x="908050" y="1403350"/>
                      <a:pt x="919480" y="1377950"/>
                    </a:cubicBezTo>
                    <a:cubicBezTo>
                      <a:pt x="930910" y="1352550"/>
                      <a:pt x="947420" y="1325880"/>
                      <a:pt x="966470" y="1305560"/>
                    </a:cubicBezTo>
                    <a:cubicBezTo>
                      <a:pt x="985520" y="1285240"/>
                      <a:pt x="1009650" y="1267460"/>
                      <a:pt x="1033780" y="1253490"/>
                    </a:cubicBezTo>
                    <a:cubicBezTo>
                      <a:pt x="1059180" y="1239520"/>
                      <a:pt x="1087120" y="1229360"/>
                      <a:pt x="1115060" y="1224280"/>
                    </a:cubicBezTo>
                    <a:cubicBezTo>
                      <a:pt x="1143000" y="1219200"/>
                      <a:pt x="1172210" y="1219200"/>
                      <a:pt x="1200150" y="1223010"/>
                    </a:cubicBezTo>
                    <a:cubicBezTo>
                      <a:pt x="1228090" y="1226820"/>
                      <a:pt x="1256030" y="1235710"/>
                      <a:pt x="1281430" y="1248410"/>
                    </a:cubicBezTo>
                    <a:cubicBezTo>
                      <a:pt x="1306830" y="1261110"/>
                      <a:pt x="1330960" y="1278890"/>
                      <a:pt x="1351280" y="1299210"/>
                    </a:cubicBezTo>
                    <a:cubicBezTo>
                      <a:pt x="1370330" y="1319530"/>
                      <a:pt x="1386840" y="1343660"/>
                      <a:pt x="1399540" y="1369060"/>
                    </a:cubicBezTo>
                    <a:cubicBezTo>
                      <a:pt x="1412240" y="1394460"/>
                      <a:pt x="1421130" y="1423670"/>
                      <a:pt x="1424940" y="1451610"/>
                    </a:cubicBezTo>
                    <a:cubicBezTo>
                      <a:pt x="1428750" y="1479550"/>
                      <a:pt x="1426210" y="1508760"/>
                      <a:pt x="1421130" y="1536700"/>
                    </a:cubicBezTo>
                    <a:cubicBezTo>
                      <a:pt x="1416050" y="1564640"/>
                      <a:pt x="1404620" y="1592580"/>
                      <a:pt x="1390650" y="1616710"/>
                    </a:cubicBezTo>
                    <a:cubicBezTo>
                      <a:pt x="1376680" y="1640840"/>
                      <a:pt x="1357630" y="1663700"/>
                      <a:pt x="1336040" y="1682750"/>
                    </a:cubicBezTo>
                    <a:cubicBezTo>
                      <a:pt x="1314450" y="1701800"/>
                      <a:pt x="1289050" y="1717040"/>
                      <a:pt x="1263650" y="1728470"/>
                    </a:cubicBezTo>
                    <a:cubicBezTo>
                      <a:pt x="1238250" y="1739900"/>
                      <a:pt x="1209040" y="1746250"/>
                      <a:pt x="1181100" y="1748790"/>
                    </a:cubicBezTo>
                    <a:cubicBezTo>
                      <a:pt x="1153160" y="1751330"/>
                      <a:pt x="1122680" y="1747520"/>
                      <a:pt x="1096010" y="1739900"/>
                    </a:cubicBezTo>
                    <a:cubicBezTo>
                      <a:pt x="1068070" y="1732280"/>
                      <a:pt x="1041400" y="1720850"/>
                      <a:pt x="1017270" y="1705610"/>
                    </a:cubicBezTo>
                    <a:cubicBezTo>
                      <a:pt x="993140" y="1690370"/>
                      <a:pt x="971550" y="1670050"/>
                      <a:pt x="953770" y="1648460"/>
                    </a:cubicBezTo>
                    <a:cubicBezTo>
                      <a:pt x="935990" y="1626870"/>
                      <a:pt x="922020" y="1600200"/>
                      <a:pt x="913130" y="1573530"/>
                    </a:cubicBezTo>
                    <a:cubicBezTo>
                      <a:pt x="904240" y="1546860"/>
                      <a:pt x="897890" y="1516380"/>
                      <a:pt x="897890" y="1488440"/>
                    </a:cubicBezTo>
                    <a:cubicBezTo>
                      <a:pt x="897890" y="1460500"/>
                      <a:pt x="900430" y="1431290"/>
                      <a:pt x="909320" y="1404620"/>
                    </a:cubicBezTo>
                    <a:cubicBezTo>
                      <a:pt x="918210" y="1377950"/>
                      <a:pt x="932180" y="1351280"/>
                      <a:pt x="948690" y="1328420"/>
                    </a:cubicBezTo>
                    <a:cubicBezTo>
                      <a:pt x="965200" y="1305560"/>
                      <a:pt x="986790" y="1285240"/>
                      <a:pt x="1009650" y="1268730"/>
                    </a:cubicBezTo>
                    <a:cubicBezTo>
                      <a:pt x="1032510" y="1252220"/>
                      <a:pt x="1060450" y="1238250"/>
                      <a:pt x="1087120" y="1230630"/>
                    </a:cubicBezTo>
                    <a:cubicBezTo>
                      <a:pt x="1113790" y="1223010"/>
                      <a:pt x="1144270" y="1219200"/>
                      <a:pt x="1172210" y="1220470"/>
                    </a:cubicBezTo>
                    <a:cubicBezTo>
                      <a:pt x="1200150" y="1221740"/>
                      <a:pt x="1229360" y="1226820"/>
                      <a:pt x="1256030" y="1236980"/>
                    </a:cubicBezTo>
                    <a:cubicBezTo>
                      <a:pt x="1282700" y="1247140"/>
                      <a:pt x="1308100" y="1262380"/>
                      <a:pt x="1329690" y="1280160"/>
                    </a:cubicBezTo>
                    <a:cubicBezTo>
                      <a:pt x="1351280" y="1297940"/>
                      <a:pt x="1370330" y="1319530"/>
                      <a:pt x="1385570" y="1343660"/>
                    </a:cubicBezTo>
                    <a:cubicBezTo>
                      <a:pt x="1400810" y="1367790"/>
                      <a:pt x="1412240" y="1395730"/>
                      <a:pt x="1418590" y="1423670"/>
                    </a:cubicBezTo>
                    <a:cubicBezTo>
                      <a:pt x="1424940" y="1451610"/>
                      <a:pt x="1442720" y="1480820"/>
                      <a:pt x="1424940" y="1508760"/>
                    </a:cubicBezTo>
                    <a:cubicBezTo>
                      <a:pt x="1380490" y="1579880"/>
                      <a:pt x="1041400" y="1720850"/>
                      <a:pt x="910590" y="1709420"/>
                    </a:cubicBezTo>
                    <a:cubicBezTo>
                      <a:pt x="824230" y="1701800"/>
                      <a:pt x="768350" y="1629410"/>
                      <a:pt x="704850" y="1582420"/>
                    </a:cubicBezTo>
                    <a:cubicBezTo>
                      <a:pt x="642620" y="1536700"/>
                      <a:pt x="584200" y="1487170"/>
                      <a:pt x="530860" y="1430020"/>
                    </a:cubicBezTo>
                    <a:cubicBezTo>
                      <a:pt x="474980" y="1370330"/>
                      <a:pt x="425450" y="1295400"/>
                      <a:pt x="378460" y="1228090"/>
                    </a:cubicBezTo>
                    <a:cubicBezTo>
                      <a:pt x="334010" y="1163320"/>
                      <a:pt x="297180" y="1121410"/>
                      <a:pt x="255270" y="1033780"/>
                    </a:cubicBezTo>
                    <a:cubicBezTo>
                      <a:pt x="180340" y="880110"/>
                      <a:pt x="54610" y="505460"/>
                      <a:pt x="20320" y="364490"/>
                    </a:cubicBezTo>
                    <a:cubicBezTo>
                      <a:pt x="5080" y="300990"/>
                      <a:pt x="0" y="260350"/>
                      <a:pt x="0" y="223520"/>
                    </a:cubicBezTo>
                    <a:cubicBezTo>
                      <a:pt x="0" y="200660"/>
                      <a:pt x="1270" y="187960"/>
                      <a:pt x="8890" y="167640"/>
                    </a:cubicBezTo>
                    <a:cubicBezTo>
                      <a:pt x="19050" y="139700"/>
                      <a:pt x="44450" y="95250"/>
                      <a:pt x="63500" y="72390"/>
                    </a:cubicBezTo>
                    <a:cubicBezTo>
                      <a:pt x="77470" y="55880"/>
                      <a:pt x="91440" y="46990"/>
                      <a:pt x="106680" y="36830"/>
                    </a:cubicBezTo>
                    <a:cubicBezTo>
                      <a:pt x="121920" y="26670"/>
                      <a:pt x="137160" y="17780"/>
                      <a:pt x="157480" y="12700"/>
                    </a:cubicBezTo>
                    <a:cubicBezTo>
                      <a:pt x="186690" y="5080"/>
                      <a:pt x="237490" y="0"/>
                      <a:pt x="267970" y="2540"/>
                    </a:cubicBezTo>
                    <a:cubicBezTo>
                      <a:pt x="289560" y="5080"/>
                      <a:pt x="302260" y="8890"/>
                      <a:pt x="321310" y="17780"/>
                    </a:cubicBezTo>
                    <a:cubicBezTo>
                      <a:pt x="347980" y="30480"/>
                      <a:pt x="387350" y="55880"/>
                      <a:pt x="410210" y="83820"/>
                    </a:cubicBezTo>
                    <a:cubicBezTo>
                      <a:pt x="433070" y="111760"/>
                      <a:pt x="458470" y="184150"/>
                      <a:pt x="458470" y="184150"/>
                    </a:cubicBezTo>
                  </a:path>
                </a:pathLst>
              </a:custGeom>
              <a:solidFill>
                <a:srgbClr val="CC9480"/>
              </a:solidFill>
              <a:ln cap="sq">
                <a:noFill/>
                <a:prstDash val="solid"/>
                <a:miter/>
              </a:ln>
            </p:spPr>
          </p:sp>
        </p:grpSp>
        <p:grpSp>
          <p:nvGrpSpPr>
            <p:cNvPr name="Group 34" id="34"/>
            <p:cNvGrpSpPr/>
            <p:nvPr/>
          </p:nvGrpSpPr>
          <p:grpSpPr>
            <a:xfrm rot="0">
              <a:off x="790107" y="1662733"/>
              <a:ext cx="1541525" cy="1471456"/>
              <a:chOff x="0" y="0"/>
              <a:chExt cx="4554220" cy="4347210"/>
            </a:xfrm>
          </p:grpSpPr>
          <p:sp>
            <p:nvSpPr>
              <p:cNvPr name="Freeform 35" id="35"/>
              <p:cNvSpPr/>
              <p:nvPr/>
            </p:nvSpPr>
            <p:spPr>
              <a:xfrm flipH="false" flipV="false" rot="0">
                <a:off x="49530" y="48260"/>
                <a:ext cx="4481830" cy="4255770"/>
              </a:xfrm>
              <a:custGeom>
                <a:avLst/>
                <a:gdLst/>
                <a:ahLst/>
                <a:cxnLst/>
                <a:rect r="r" b="b" t="t" l="l"/>
                <a:pathLst>
                  <a:path h="4255770" w="4481830">
                    <a:moveTo>
                      <a:pt x="290830" y="3691890"/>
                    </a:moveTo>
                    <a:cubicBezTo>
                      <a:pt x="408940" y="3754120"/>
                      <a:pt x="257810" y="3931920"/>
                      <a:pt x="262890" y="3935730"/>
                    </a:cubicBezTo>
                    <a:cubicBezTo>
                      <a:pt x="267970" y="3939540"/>
                      <a:pt x="349250" y="3789680"/>
                      <a:pt x="412750" y="3751580"/>
                    </a:cubicBezTo>
                    <a:cubicBezTo>
                      <a:pt x="474980" y="3714750"/>
                      <a:pt x="561340" y="3698240"/>
                      <a:pt x="636270" y="3708400"/>
                    </a:cubicBezTo>
                    <a:cubicBezTo>
                      <a:pt x="717550" y="3718560"/>
                      <a:pt x="845820" y="3759200"/>
                      <a:pt x="878840" y="3826510"/>
                    </a:cubicBezTo>
                    <a:cubicBezTo>
                      <a:pt x="915670" y="3901440"/>
                      <a:pt x="871220" y="4081780"/>
                      <a:pt x="814070" y="4151630"/>
                    </a:cubicBezTo>
                    <a:cubicBezTo>
                      <a:pt x="765810" y="4212590"/>
                      <a:pt x="666750" y="4240530"/>
                      <a:pt x="589280" y="4248150"/>
                    </a:cubicBezTo>
                    <a:cubicBezTo>
                      <a:pt x="513080" y="4255770"/>
                      <a:pt x="354330" y="4193540"/>
                      <a:pt x="353060" y="4197350"/>
                    </a:cubicBezTo>
                    <a:cubicBezTo>
                      <a:pt x="351790" y="4199890"/>
                      <a:pt x="464820" y="4232910"/>
                      <a:pt x="463550" y="4235450"/>
                    </a:cubicBezTo>
                    <a:cubicBezTo>
                      <a:pt x="463550" y="4236720"/>
                      <a:pt x="426720" y="4232910"/>
                      <a:pt x="405130" y="4225290"/>
                    </a:cubicBezTo>
                    <a:cubicBezTo>
                      <a:pt x="374650" y="4213860"/>
                      <a:pt x="325120" y="4187190"/>
                      <a:pt x="300990" y="4165600"/>
                    </a:cubicBezTo>
                    <a:cubicBezTo>
                      <a:pt x="283210" y="4150360"/>
                      <a:pt x="275590" y="4138930"/>
                      <a:pt x="264160" y="4118610"/>
                    </a:cubicBezTo>
                    <a:cubicBezTo>
                      <a:pt x="248920" y="4089400"/>
                      <a:pt x="231140" y="4037330"/>
                      <a:pt x="226060" y="4005580"/>
                    </a:cubicBezTo>
                    <a:cubicBezTo>
                      <a:pt x="222250" y="3982720"/>
                      <a:pt x="224790" y="3964940"/>
                      <a:pt x="228600" y="3945890"/>
                    </a:cubicBezTo>
                    <a:cubicBezTo>
                      <a:pt x="232410" y="3926840"/>
                      <a:pt x="234950" y="3909060"/>
                      <a:pt x="245110" y="3888740"/>
                    </a:cubicBezTo>
                    <a:cubicBezTo>
                      <a:pt x="259080" y="3859530"/>
                      <a:pt x="287020" y="3817620"/>
                      <a:pt x="317500" y="3793490"/>
                    </a:cubicBezTo>
                    <a:cubicBezTo>
                      <a:pt x="347980" y="3769360"/>
                      <a:pt x="373380" y="3757930"/>
                      <a:pt x="425450" y="3742690"/>
                    </a:cubicBezTo>
                    <a:cubicBezTo>
                      <a:pt x="537210" y="3709670"/>
                      <a:pt x="840740" y="3710940"/>
                      <a:pt x="981710" y="3672840"/>
                    </a:cubicBezTo>
                    <a:cubicBezTo>
                      <a:pt x="1073150" y="3648710"/>
                      <a:pt x="1112520" y="3611880"/>
                      <a:pt x="1197610" y="3580130"/>
                    </a:cubicBezTo>
                    <a:cubicBezTo>
                      <a:pt x="1316990" y="3535680"/>
                      <a:pt x="1497330" y="3503930"/>
                      <a:pt x="1634490" y="3437890"/>
                    </a:cubicBezTo>
                    <a:cubicBezTo>
                      <a:pt x="1772920" y="3370580"/>
                      <a:pt x="1891030" y="3258820"/>
                      <a:pt x="2025650" y="3180080"/>
                    </a:cubicBezTo>
                    <a:cubicBezTo>
                      <a:pt x="2160270" y="3102610"/>
                      <a:pt x="2322830" y="3065780"/>
                      <a:pt x="2440940" y="2969260"/>
                    </a:cubicBezTo>
                    <a:cubicBezTo>
                      <a:pt x="2560320" y="2872740"/>
                      <a:pt x="2635250" y="2741930"/>
                      <a:pt x="2735580" y="2599690"/>
                    </a:cubicBezTo>
                    <a:cubicBezTo>
                      <a:pt x="2860040" y="2423160"/>
                      <a:pt x="3030220" y="2132330"/>
                      <a:pt x="3116580" y="1979930"/>
                    </a:cubicBezTo>
                    <a:cubicBezTo>
                      <a:pt x="3166110" y="1893570"/>
                      <a:pt x="3186430" y="1856740"/>
                      <a:pt x="3225800" y="1771650"/>
                    </a:cubicBezTo>
                    <a:cubicBezTo>
                      <a:pt x="3282950" y="1647190"/>
                      <a:pt x="3346450" y="1449070"/>
                      <a:pt x="3416300" y="1296670"/>
                    </a:cubicBezTo>
                    <a:cubicBezTo>
                      <a:pt x="3484880" y="1149350"/>
                      <a:pt x="3632200" y="866140"/>
                      <a:pt x="3641090" y="869950"/>
                    </a:cubicBezTo>
                    <a:cubicBezTo>
                      <a:pt x="3646170" y="872490"/>
                      <a:pt x="3605530" y="990600"/>
                      <a:pt x="3604260" y="990600"/>
                    </a:cubicBezTo>
                    <a:cubicBezTo>
                      <a:pt x="3602990" y="990600"/>
                      <a:pt x="3622040" y="894080"/>
                      <a:pt x="3637280" y="861060"/>
                    </a:cubicBezTo>
                    <a:cubicBezTo>
                      <a:pt x="3648710" y="838200"/>
                      <a:pt x="3661410" y="822960"/>
                      <a:pt x="3676650" y="806450"/>
                    </a:cubicBezTo>
                    <a:cubicBezTo>
                      <a:pt x="3691890" y="789940"/>
                      <a:pt x="3704590" y="774700"/>
                      <a:pt x="3727450" y="762000"/>
                    </a:cubicBezTo>
                    <a:cubicBezTo>
                      <a:pt x="3759200" y="742950"/>
                      <a:pt x="3810000" y="721360"/>
                      <a:pt x="3853180" y="716280"/>
                    </a:cubicBezTo>
                    <a:cubicBezTo>
                      <a:pt x="3896360" y="711200"/>
                      <a:pt x="3952240" y="723900"/>
                      <a:pt x="3986530" y="735330"/>
                    </a:cubicBezTo>
                    <a:cubicBezTo>
                      <a:pt x="4010660" y="742950"/>
                      <a:pt x="4024630" y="750570"/>
                      <a:pt x="4044950" y="767080"/>
                    </a:cubicBezTo>
                    <a:cubicBezTo>
                      <a:pt x="4072890" y="789940"/>
                      <a:pt x="4113530" y="830580"/>
                      <a:pt x="4132580" y="868680"/>
                    </a:cubicBezTo>
                    <a:cubicBezTo>
                      <a:pt x="4151630" y="906780"/>
                      <a:pt x="4174490" y="990600"/>
                      <a:pt x="4161790" y="998220"/>
                    </a:cubicBezTo>
                    <a:cubicBezTo>
                      <a:pt x="4141470" y="1009650"/>
                      <a:pt x="3980180" y="858520"/>
                      <a:pt x="3935730" y="775970"/>
                    </a:cubicBezTo>
                    <a:cubicBezTo>
                      <a:pt x="3897630" y="703580"/>
                      <a:pt x="3867150" y="556260"/>
                      <a:pt x="3892550" y="539750"/>
                    </a:cubicBezTo>
                    <a:cubicBezTo>
                      <a:pt x="3917950" y="523240"/>
                      <a:pt x="4013200" y="661670"/>
                      <a:pt x="4088130" y="673100"/>
                    </a:cubicBezTo>
                    <a:cubicBezTo>
                      <a:pt x="4173220" y="685800"/>
                      <a:pt x="4372610" y="568960"/>
                      <a:pt x="4378960" y="581660"/>
                    </a:cubicBezTo>
                    <a:cubicBezTo>
                      <a:pt x="4385310" y="593090"/>
                      <a:pt x="4248150" y="717550"/>
                      <a:pt x="4169410" y="726440"/>
                    </a:cubicBezTo>
                    <a:cubicBezTo>
                      <a:pt x="4077970" y="736600"/>
                      <a:pt x="3919220" y="666750"/>
                      <a:pt x="3859530" y="598170"/>
                    </a:cubicBezTo>
                    <a:cubicBezTo>
                      <a:pt x="3810000" y="542290"/>
                      <a:pt x="3783330" y="384810"/>
                      <a:pt x="3798570" y="377190"/>
                    </a:cubicBezTo>
                    <a:cubicBezTo>
                      <a:pt x="3815080" y="368300"/>
                      <a:pt x="3977640" y="561340"/>
                      <a:pt x="3967480" y="575310"/>
                    </a:cubicBezTo>
                    <a:cubicBezTo>
                      <a:pt x="3961130" y="584200"/>
                      <a:pt x="3891280" y="551180"/>
                      <a:pt x="3862070" y="535940"/>
                    </a:cubicBezTo>
                    <a:cubicBezTo>
                      <a:pt x="3839210" y="524510"/>
                      <a:pt x="3822700" y="513080"/>
                      <a:pt x="3804920" y="497840"/>
                    </a:cubicBezTo>
                    <a:cubicBezTo>
                      <a:pt x="3788410" y="483870"/>
                      <a:pt x="3773170" y="469900"/>
                      <a:pt x="3759200" y="448310"/>
                    </a:cubicBezTo>
                    <a:cubicBezTo>
                      <a:pt x="3740150" y="417830"/>
                      <a:pt x="3714750" y="367030"/>
                      <a:pt x="3708400" y="323850"/>
                    </a:cubicBezTo>
                    <a:cubicBezTo>
                      <a:pt x="3702050" y="280670"/>
                      <a:pt x="3707130" y="231140"/>
                      <a:pt x="3722370" y="189230"/>
                    </a:cubicBezTo>
                    <a:cubicBezTo>
                      <a:pt x="3737610" y="148590"/>
                      <a:pt x="3764280" y="105410"/>
                      <a:pt x="3796030" y="76200"/>
                    </a:cubicBezTo>
                    <a:cubicBezTo>
                      <a:pt x="3827780" y="46990"/>
                      <a:pt x="3872230" y="22860"/>
                      <a:pt x="3914140" y="11430"/>
                    </a:cubicBezTo>
                    <a:cubicBezTo>
                      <a:pt x="3956050" y="0"/>
                      <a:pt x="4013200" y="2540"/>
                      <a:pt x="4048760" y="8890"/>
                    </a:cubicBezTo>
                    <a:cubicBezTo>
                      <a:pt x="4074160" y="12700"/>
                      <a:pt x="4112260" y="31750"/>
                      <a:pt x="4112260" y="31750"/>
                    </a:cubicBezTo>
                    <a:cubicBezTo>
                      <a:pt x="4112260" y="31750"/>
                      <a:pt x="4023360" y="3810"/>
                      <a:pt x="4023360" y="3810"/>
                    </a:cubicBezTo>
                    <a:cubicBezTo>
                      <a:pt x="4023360" y="3810"/>
                      <a:pt x="4083050" y="17780"/>
                      <a:pt x="4109720" y="30480"/>
                    </a:cubicBezTo>
                    <a:cubicBezTo>
                      <a:pt x="4136390" y="43180"/>
                      <a:pt x="4163060" y="60960"/>
                      <a:pt x="4184650" y="82550"/>
                    </a:cubicBezTo>
                    <a:cubicBezTo>
                      <a:pt x="4206240" y="102870"/>
                      <a:pt x="4224020" y="129540"/>
                      <a:pt x="4237990" y="156210"/>
                    </a:cubicBezTo>
                    <a:cubicBezTo>
                      <a:pt x="4251960" y="182880"/>
                      <a:pt x="4262120" y="214630"/>
                      <a:pt x="4265930" y="243840"/>
                    </a:cubicBezTo>
                    <a:cubicBezTo>
                      <a:pt x="4269740" y="273050"/>
                      <a:pt x="4268470" y="304800"/>
                      <a:pt x="4263390" y="334010"/>
                    </a:cubicBezTo>
                    <a:cubicBezTo>
                      <a:pt x="4258310" y="363220"/>
                      <a:pt x="4246880" y="393700"/>
                      <a:pt x="4232910" y="420370"/>
                    </a:cubicBezTo>
                    <a:cubicBezTo>
                      <a:pt x="4218940" y="447040"/>
                      <a:pt x="4198620" y="471170"/>
                      <a:pt x="4177030" y="491490"/>
                    </a:cubicBezTo>
                    <a:cubicBezTo>
                      <a:pt x="4154170" y="511810"/>
                      <a:pt x="4127500" y="528320"/>
                      <a:pt x="4099560" y="541020"/>
                    </a:cubicBezTo>
                    <a:cubicBezTo>
                      <a:pt x="4071620" y="552450"/>
                      <a:pt x="4041140" y="561340"/>
                      <a:pt x="4011930" y="563880"/>
                    </a:cubicBezTo>
                    <a:cubicBezTo>
                      <a:pt x="3981450" y="566420"/>
                      <a:pt x="3949700" y="565150"/>
                      <a:pt x="3920490" y="557530"/>
                    </a:cubicBezTo>
                    <a:cubicBezTo>
                      <a:pt x="3891280" y="549910"/>
                      <a:pt x="3862070" y="538480"/>
                      <a:pt x="3836670" y="521970"/>
                    </a:cubicBezTo>
                    <a:cubicBezTo>
                      <a:pt x="3811270" y="505460"/>
                      <a:pt x="3788410" y="483870"/>
                      <a:pt x="3769360" y="461010"/>
                    </a:cubicBezTo>
                    <a:cubicBezTo>
                      <a:pt x="3750310" y="438150"/>
                      <a:pt x="3733800" y="410210"/>
                      <a:pt x="3723640" y="382270"/>
                    </a:cubicBezTo>
                    <a:cubicBezTo>
                      <a:pt x="3713480" y="354330"/>
                      <a:pt x="3707130" y="322580"/>
                      <a:pt x="3705860" y="293370"/>
                    </a:cubicBezTo>
                    <a:cubicBezTo>
                      <a:pt x="3704590" y="262890"/>
                      <a:pt x="3708400" y="232410"/>
                      <a:pt x="3717290" y="203200"/>
                    </a:cubicBezTo>
                    <a:cubicBezTo>
                      <a:pt x="3726180" y="173990"/>
                      <a:pt x="3738880" y="144780"/>
                      <a:pt x="3756660" y="120650"/>
                    </a:cubicBezTo>
                    <a:cubicBezTo>
                      <a:pt x="3774440" y="96520"/>
                      <a:pt x="3797300" y="73660"/>
                      <a:pt x="3821430" y="55880"/>
                    </a:cubicBezTo>
                    <a:cubicBezTo>
                      <a:pt x="3845560" y="38100"/>
                      <a:pt x="3874770" y="24130"/>
                      <a:pt x="3902710" y="15240"/>
                    </a:cubicBezTo>
                    <a:cubicBezTo>
                      <a:pt x="3931920" y="6350"/>
                      <a:pt x="3962400" y="1270"/>
                      <a:pt x="3992880" y="2540"/>
                    </a:cubicBezTo>
                    <a:cubicBezTo>
                      <a:pt x="4022090" y="3810"/>
                      <a:pt x="4053840" y="8890"/>
                      <a:pt x="4081780" y="19050"/>
                    </a:cubicBezTo>
                    <a:cubicBezTo>
                      <a:pt x="4109720" y="29210"/>
                      <a:pt x="4138930" y="43180"/>
                      <a:pt x="4161790" y="62230"/>
                    </a:cubicBezTo>
                    <a:cubicBezTo>
                      <a:pt x="4185920" y="81280"/>
                      <a:pt x="4206240" y="105410"/>
                      <a:pt x="4222750" y="130810"/>
                    </a:cubicBezTo>
                    <a:cubicBezTo>
                      <a:pt x="4239260" y="156210"/>
                      <a:pt x="4251960" y="184150"/>
                      <a:pt x="4259580" y="213360"/>
                    </a:cubicBezTo>
                    <a:cubicBezTo>
                      <a:pt x="4267200" y="242570"/>
                      <a:pt x="4269740" y="274320"/>
                      <a:pt x="4267200" y="304800"/>
                    </a:cubicBezTo>
                    <a:cubicBezTo>
                      <a:pt x="4264660" y="334010"/>
                      <a:pt x="4258310" y="364490"/>
                      <a:pt x="4246880" y="392430"/>
                    </a:cubicBezTo>
                    <a:cubicBezTo>
                      <a:pt x="4235450" y="420370"/>
                      <a:pt x="4217670" y="447040"/>
                      <a:pt x="4197350" y="469900"/>
                    </a:cubicBezTo>
                    <a:cubicBezTo>
                      <a:pt x="4177030" y="492760"/>
                      <a:pt x="4152900" y="511810"/>
                      <a:pt x="4127500" y="527050"/>
                    </a:cubicBezTo>
                    <a:cubicBezTo>
                      <a:pt x="4102100" y="542290"/>
                      <a:pt x="4076700" y="556260"/>
                      <a:pt x="4042410" y="560070"/>
                    </a:cubicBezTo>
                    <a:cubicBezTo>
                      <a:pt x="3994150" y="566420"/>
                      <a:pt x="3911600" y="557530"/>
                      <a:pt x="3862070" y="535940"/>
                    </a:cubicBezTo>
                    <a:cubicBezTo>
                      <a:pt x="3820160" y="516890"/>
                      <a:pt x="3784600" y="483870"/>
                      <a:pt x="3759200" y="448310"/>
                    </a:cubicBezTo>
                    <a:cubicBezTo>
                      <a:pt x="3733800" y="412750"/>
                      <a:pt x="3716020" y="359410"/>
                      <a:pt x="3708400" y="323850"/>
                    </a:cubicBezTo>
                    <a:cubicBezTo>
                      <a:pt x="3703320" y="298450"/>
                      <a:pt x="3703320" y="280670"/>
                      <a:pt x="3707130" y="255270"/>
                    </a:cubicBezTo>
                    <a:cubicBezTo>
                      <a:pt x="3713480" y="218440"/>
                      <a:pt x="3727450" y="165100"/>
                      <a:pt x="3751580" y="128270"/>
                    </a:cubicBezTo>
                    <a:cubicBezTo>
                      <a:pt x="3775710" y="91440"/>
                      <a:pt x="3812540" y="57150"/>
                      <a:pt x="3850640" y="36830"/>
                    </a:cubicBezTo>
                    <a:cubicBezTo>
                      <a:pt x="3888740" y="15240"/>
                      <a:pt x="3944620" y="5080"/>
                      <a:pt x="3981450" y="2540"/>
                    </a:cubicBezTo>
                    <a:cubicBezTo>
                      <a:pt x="4006850" y="0"/>
                      <a:pt x="4022090" y="2540"/>
                      <a:pt x="4048760" y="8890"/>
                    </a:cubicBezTo>
                    <a:cubicBezTo>
                      <a:pt x="4090670" y="20320"/>
                      <a:pt x="4160520" y="38100"/>
                      <a:pt x="4203700" y="77470"/>
                    </a:cubicBezTo>
                    <a:cubicBezTo>
                      <a:pt x="4255770" y="124460"/>
                      <a:pt x="4340860" y="269240"/>
                      <a:pt x="4325620" y="285750"/>
                    </a:cubicBezTo>
                    <a:cubicBezTo>
                      <a:pt x="4310380" y="302260"/>
                      <a:pt x="4174490" y="163830"/>
                      <a:pt x="4103370" y="167640"/>
                    </a:cubicBezTo>
                    <a:cubicBezTo>
                      <a:pt x="4032250" y="170180"/>
                      <a:pt x="3900170" y="303530"/>
                      <a:pt x="3898900" y="300990"/>
                    </a:cubicBezTo>
                    <a:cubicBezTo>
                      <a:pt x="3897630" y="298450"/>
                      <a:pt x="4011930" y="181610"/>
                      <a:pt x="4083050" y="161290"/>
                    </a:cubicBezTo>
                    <a:cubicBezTo>
                      <a:pt x="4157980" y="139700"/>
                      <a:pt x="4277360" y="137160"/>
                      <a:pt x="4338320" y="180340"/>
                    </a:cubicBezTo>
                    <a:cubicBezTo>
                      <a:pt x="4404360" y="227330"/>
                      <a:pt x="4432300" y="342900"/>
                      <a:pt x="4453890" y="447040"/>
                    </a:cubicBezTo>
                    <a:cubicBezTo>
                      <a:pt x="4481830" y="580390"/>
                      <a:pt x="4469130" y="788670"/>
                      <a:pt x="4452620" y="919480"/>
                    </a:cubicBezTo>
                    <a:cubicBezTo>
                      <a:pt x="4439920" y="1014730"/>
                      <a:pt x="4433570" y="1096010"/>
                      <a:pt x="4390390" y="1162050"/>
                    </a:cubicBezTo>
                    <a:cubicBezTo>
                      <a:pt x="4347210" y="1228090"/>
                      <a:pt x="4271010" y="1290320"/>
                      <a:pt x="4196080" y="1318260"/>
                    </a:cubicBezTo>
                    <a:cubicBezTo>
                      <a:pt x="4118610" y="1347470"/>
                      <a:pt x="4014470" y="1342390"/>
                      <a:pt x="3930650" y="1330960"/>
                    </a:cubicBezTo>
                    <a:cubicBezTo>
                      <a:pt x="3851910" y="1319530"/>
                      <a:pt x="3761740" y="1306830"/>
                      <a:pt x="3708400" y="1254760"/>
                    </a:cubicBezTo>
                    <a:cubicBezTo>
                      <a:pt x="3648710" y="1197610"/>
                      <a:pt x="3609340" y="1064260"/>
                      <a:pt x="3604260" y="990600"/>
                    </a:cubicBezTo>
                    <a:cubicBezTo>
                      <a:pt x="3601720" y="939800"/>
                      <a:pt x="3616960" y="899160"/>
                      <a:pt x="3637280" y="861060"/>
                    </a:cubicBezTo>
                    <a:cubicBezTo>
                      <a:pt x="3657600" y="822960"/>
                      <a:pt x="3698240" y="783590"/>
                      <a:pt x="3727450" y="762000"/>
                    </a:cubicBezTo>
                    <a:cubicBezTo>
                      <a:pt x="3747770" y="746760"/>
                      <a:pt x="3763010" y="739140"/>
                      <a:pt x="3788410" y="731520"/>
                    </a:cubicBezTo>
                    <a:cubicBezTo>
                      <a:pt x="3822700" y="721360"/>
                      <a:pt x="3883660" y="715010"/>
                      <a:pt x="3920490" y="717550"/>
                    </a:cubicBezTo>
                    <a:cubicBezTo>
                      <a:pt x="3945890" y="720090"/>
                      <a:pt x="3966210" y="726440"/>
                      <a:pt x="3986530" y="735330"/>
                    </a:cubicBezTo>
                    <a:cubicBezTo>
                      <a:pt x="4006850" y="742950"/>
                      <a:pt x="4024630" y="750570"/>
                      <a:pt x="4044950" y="767080"/>
                    </a:cubicBezTo>
                    <a:cubicBezTo>
                      <a:pt x="4072890" y="789940"/>
                      <a:pt x="4113530" y="829310"/>
                      <a:pt x="4132580" y="868680"/>
                    </a:cubicBezTo>
                    <a:cubicBezTo>
                      <a:pt x="4152900" y="909320"/>
                      <a:pt x="4165600" y="957580"/>
                      <a:pt x="4161790" y="1009650"/>
                    </a:cubicBezTo>
                    <a:cubicBezTo>
                      <a:pt x="4156710" y="1075690"/>
                      <a:pt x="4118610" y="1145540"/>
                      <a:pt x="4081780" y="1231900"/>
                    </a:cubicBezTo>
                    <a:cubicBezTo>
                      <a:pt x="4028440" y="1357630"/>
                      <a:pt x="3912870" y="1560830"/>
                      <a:pt x="3856990" y="1687830"/>
                    </a:cubicBezTo>
                    <a:cubicBezTo>
                      <a:pt x="3817620" y="1775460"/>
                      <a:pt x="3806190" y="1827530"/>
                      <a:pt x="3766820" y="1913890"/>
                    </a:cubicBezTo>
                    <a:cubicBezTo>
                      <a:pt x="3712210" y="2033270"/>
                      <a:pt x="3634740" y="2180590"/>
                      <a:pt x="3547110" y="2332990"/>
                    </a:cubicBezTo>
                    <a:cubicBezTo>
                      <a:pt x="3437890" y="2523490"/>
                      <a:pt x="3282950" y="2780030"/>
                      <a:pt x="3154680" y="2961640"/>
                    </a:cubicBezTo>
                    <a:cubicBezTo>
                      <a:pt x="3050540" y="3110230"/>
                      <a:pt x="2942590" y="3258820"/>
                      <a:pt x="2846070" y="3348990"/>
                    </a:cubicBezTo>
                    <a:cubicBezTo>
                      <a:pt x="2780030" y="3411220"/>
                      <a:pt x="2735580" y="3435350"/>
                      <a:pt x="2656840" y="3481070"/>
                    </a:cubicBezTo>
                    <a:cubicBezTo>
                      <a:pt x="2542540" y="3547110"/>
                      <a:pt x="2330450" y="3623310"/>
                      <a:pt x="2217420" y="3690620"/>
                    </a:cubicBezTo>
                    <a:cubicBezTo>
                      <a:pt x="2139950" y="3737610"/>
                      <a:pt x="2096770" y="3784600"/>
                      <a:pt x="2032000" y="3826510"/>
                    </a:cubicBezTo>
                    <a:cubicBezTo>
                      <a:pt x="1968500" y="3868420"/>
                      <a:pt x="1915160" y="3903980"/>
                      <a:pt x="1832610" y="3939540"/>
                    </a:cubicBezTo>
                    <a:cubicBezTo>
                      <a:pt x="1714500" y="3990340"/>
                      <a:pt x="1502410" y="4032250"/>
                      <a:pt x="1380490" y="4074160"/>
                    </a:cubicBezTo>
                    <a:cubicBezTo>
                      <a:pt x="1295400" y="4103370"/>
                      <a:pt x="1239520" y="4135120"/>
                      <a:pt x="1165860" y="4155440"/>
                    </a:cubicBezTo>
                    <a:cubicBezTo>
                      <a:pt x="1089660" y="4175760"/>
                      <a:pt x="1022350" y="4185920"/>
                      <a:pt x="930910" y="4197350"/>
                    </a:cubicBezTo>
                    <a:cubicBezTo>
                      <a:pt x="801370" y="4213860"/>
                      <a:pt x="544830" y="4239260"/>
                      <a:pt x="463550" y="4235450"/>
                    </a:cubicBezTo>
                    <a:cubicBezTo>
                      <a:pt x="434340" y="4234180"/>
                      <a:pt x="426720" y="4232910"/>
                      <a:pt x="405130" y="4225290"/>
                    </a:cubicBezTo>
                    <a:cubicBezTo>
                      <a:pt x="374650" y="4213860"/>
                      <a:pt x="328930" y="4192270"/>
                      <a:pt x="300990" y="4165600"/>
                    </a:cubicBezTo>
                    <a:cubicBezTo>
                      <a:pt x="273050" y="4138930"/>
                      <a:pt x="251460" y="4095750"/>
                      <a:pt x="238760" y="4065270"/>
                    </a:cubicBezTo>
                    <a:cubicBezTo>
                      <a:pt x="229870" y="4043680"/>
                      <a:pt x="226060" y="4028440"/>
                      <a:pt x="226060" y="4005580"/>
                    </a:cubicBezTo>
                    <a:cubicBezTo>
                      <a:pt x="224790" y="3972560"/>
                      <a:pt x="229870" y="3924300"/>
                      <a:pt x="245110" y="3888740"/>
                    </a:cubicBezTo>
                    <a:cubicBezTo>
                      <a:pt x="260350" y="3853180"/>
                      <a:pt x="293370" y="3815080"/>
                      <a:pt x="317500" y="3793490"/>
                    </a:cubicBezTo>
                    <a:cubicBezTo>
                      <a:pt x="334010" y="3778250"/>
                      <a:pt x="346710" y="3770630"/>
                      <a:pt x="368300" y="3761740"/>
                    </a:cubicBezTo>
                    <a:cubicBezTo>
                      <a:pt x="398780" y="3749040"/>
                      <a:pt x="453390" y="3726180"/>
                      <a:pt x="485140" y="3737610"/>
                    </a:cubicBezTo>
                    <a:cubicBezTo>
                      <a:pt x="516890" y="3749040"/>
                      <a:pt x="546100" y="3785870"/>
                      <a:pt x="560070" y="3830320"/>
                    </a:cubicBezTo>
                    <a:cubicBezTo>
                      <a:pt x="585470" y="3909060"/>
                      <a:pt x="501650" y="4175760"/>
                      <a:pt x="541020" y="4194810"/>
                    </a:cubicBezTo>
                    <a:cubicBezTo>
                      <a:pt x="572770" y="4211320"/>
                      <a:pt x="725170" y="4042410"/>
                      <a:pt x="725170" y="4042410"/>
                    </a:cubicBezTo>
                    <a:cubicBezTo>
                      <a:pt x="725170" y="4042410"/>
                      <a:pt x="612140" y="4178300"/>
                      <a:pt x="538480" y="4199890"/>
                    </a:cubicBezTo>
                    <a:cubicBezTo>
                      <a:pt x="462280" y="4222750"/>
                      <a:pt x="349250" y="4184650"/>
                      <a:pt x="274320" y="4168140"/>
                    </a:cubicBezTo>
                    <a:cubicBezTo>
                      <a:pt x="215900" y="4155440"/>
                      <a:pt x="156210" y="4136390"/>
                      <a:pt x="120650" y="4118610"/>
                    </a:cubicBezTo>
                    <a:cubicBezTo>
                      <a:pt x="100330" y="4108450"/>
                      <a:pt x="90170" y="4102100"/>
                      <a:pt x="74930" y="4086860"/>
                    </a:cubicBezTo>
                    <a:cubicBezTo>
                      <a:pt x="53340" y="4065270"/>
                      <a:pt x="25400" y="4022090"/>
                      <a:pt x="13970" y="3994150"/>
                    </a:cubicBezTo>
                    <a:cubicBezTo>
                      <a:pt x="5080" y="3973830"/>
                      <a:pt x="2540" y="3961130"/>
                      <a:pt x="1270" y="3939540"/>
                    </a:cubicBezTo>
                    <a:cubicBezTo>
                      <a:pt x="0" y="3909060"/>
                      <a:pt x="7620" y="3859530"/>
                      <a:pt x="16510" y="3830320"/>
                    </a:cubicBezTo>
                    <a:cubicBezTo>
                      <a:pt x="22860" y="3810000"/>
                      <a:pt x="29210" y="3797300"/>
                      <a:pt x="43180" y="3780790"/>
                    </a:cubicBezTo>
                    <a:cubicBezTo>
                      <a:pt x="62230" y="3756660"/>
                      <a:pt x="96520" y="3724910"/>
                      <a:pt x="128270" y="3708400"/>
                    </a:cubicBezTo>
                    <a:cubicBezTo>
                      <a:pt x="160020" y="3691890"/>
                      <a:pt x="205740" y="3685540"/>
                      <a:pt x="236220" y="3684270"/>
                    </a:cubicBezTo>
                    <a:cubicBezTo>
                      <a:pt x="257810" y="3683000"/>
                      <a:pt x="290830" y="3691890"/>
                      <a:pt x="290830" y="3691890"/>
                    </a:cubicBezTo>
                  </a:path>
                </a:pathLst>
              </a:custGeom>
              <a:solidFill>
                <a:srgbClr val="CC9480"/>
              </a:solidFill>
              <a:ln cap="sq">
                <a:noFill/>
                <a:prstDash val="solid"/>
                <a:miter/>
              </a:ln>
            </p:spPr>
          </p:sp>
        </p:grpSp>
        <p:grpSp>
          <p:nvGrpSpPr>
            <p:cNvPr name="Group 36" id="36"/>
            <p:cNvGrpSpPr/>
            <p:nvPr/>
          </p:nvGrpSpPr>
          <p:grpSpPr>
            <a:xfrm rot="0">
              <a:off x="2105948" y="1729793"/>
              <a:ext cx="294033" cy="368831"/>
              <a:chOff x="0" y="0"/>
              <a:chExt cx="868680" cy="1089660"/>
            </a:xfrm>
          </p:grpSpPr>
          <p:sp>
            <p:nvSpPr>
              <p:cNvPr name="Freeform 37" id="37"/>
              <p:cNvSpPr/>
              <p:nvPr/>
            </p:nvSpPr>
            <p:spPr>
              <a:xfrm flipH="false" flipV="false" rot="0">
                <a:off x="50800" y="53340"/>
                <a:ext cx="772160" cy="986790"/>
              </a:xfrm>
              <a:custGeom>
                <a:avLst/>
                <a:gdLst/>
                <a:ahLst/>
                <a:cxnLst/>
                <a:rect r="r" b="b" t="t" l="l"/>
                <a:pathLst>
                  <a:path h="986790" w="772160">
                    <a:moveTo>
                      <a:pt x="278130" y="0"/>
                    </a:moveTo>
                    <a:cubicBezTo>
                      <a:pt x="438150" y="5080"/>
                      <a:pt x="618490" y="16510"/>
                      <a:pt x="684530" y="74930"/>
                    </a:cubicBezTo>
                    <a:cubicBezTo>
                      <a:pt x="740410" y="124460"/>
                      <a:pt x="762000" y="219710"/>
                      <a:pt x="767080" y="293370"/>
                    </a:cubicBezTo>
                    <a:cubicBezTo>
                      <a:pt x="772160" y="367030"/>
                      <a:pt x="742950" y="445770"/>
                      <a:pt x="713740" y="515620"/>
                    </a:cubicBezTo>
                    <a:cubicBezTo>
                      <a:pt x="683260" y="586740"/>
                      <a:pt x="637540" y="646430"/>
                      <a:pt x="588010" y="713740"/>
                    </a:cubicBezTo>
                    <a:cubicBezTo>
                      <a:pt x="530860" y="789940"/>
                      <a:pt x="443230" y="904240"/>
                      <a:pt x="388620" y="944880"/>
                    </a:cubicBezTo>
                    <a:cubicBezTo>
                      <a:pt x="360680" y="965200"/>
                      <a:pt x="340360" y="971550"/>
                      <a:pt x="314960" y="977900"/>
                    </a:cubicBezTo>
                    <a:cubicBezTo>
                      <a:pt x="289560" y="984250"/>
                      <a:pt x="260350" y="986790"/>
                      <a:pt x="233680" y="985520"/>
                    </a:cubicBezTo>
                    <a:cubicBezTo>
                      <a:pt x="207010" y="984250"/>
                      <a:pt x="179070" y="977900"/>
                      <a:pt x="154940" y="967740"/>
                    </a:cubicBezTo>
                    <a:cubicBezTo>
                      <a:pt x="130810" y="957580"/>
                      <a:pt x="106680" y="943610"/>
                      <a:pt x="86360" y="925830"/>
                    </a:cubicBezTo>
                    <a:cubicBezTo>
                      <a:pt x="66040" y="908050"/>
                      <a:pt x="48260" y="886460"/>
                      <a:pt x="34290" y="863600"/>
                    </a:cubicBezTo>
                    <a:cubicBezTo>
                      <a:pt x="20320" y="840740"/>
                      <a:pt x="10160" y="814070"/>
                      <a:pt x="5080" y="787400"/>
                    </a:cubicBezTo>
                    <a:cubicBezTo>
                      <a:pt x="0" y="762000"/>
                      <a:pt x="0" y="734060"/>
                      <a:pt x="2540" y="707390"/>
                    </a:cubicBezTo>
                    <a:cubicBezTo>
                      <a:pt x="5080" y="680720"/>
                      <a:pt x="12700" y="654050"/>
                      <a:pt x="24130" y="629920"/>
                    </a:cubicBezTo>
                    <a:cubicBezTo>
                      <a:pt x="35560" y="605790"/>
                      <a:pt x="50800" y="581660"/>
                      <a:pt x="69850" y="562610"/>
                    </a:cubicBezTo>
                    <a:cubicBezTo>
                      <a:pt x="87630" y="543560"/>
                      <a:pt x="110490" y="525780"/>
                      <a:pt x="134620" y="514350"/>
                    </a:cubicBezTo>
                    <a:cubicBezTo>
                      <a:pt x="158750" y="501650"/>
                      <a:pt x="185420" y="494030"/>
                      <a:pt x="212090" y="490220"/>
                    </a:cubicBezTo>
                    <a:cubicBezTo>
                      <a:pt x="238760" y="486410"/>
                      <a:pt x="265430" y="486410"/>
                      <a:pt x="292100" y="490220"/>
                    </a:cubicBezTo>
                    <a:cubicBezTo>
                      <a:pt x="318770" y="494030"/>
                      <a:pt x="345440" y="504190"/>
                      <a:pt x="369570" y="516890"/>
                    </a:cubicBezTo>
                    <a:cubicBezTo>
                      <a:pt x="392430" y="529590"/>
                      <a:pt x="415290" y="547370"/>
                      <a:pt x="433070" y="566420"/>
                    </a:cubicBezTo>
                    <a:cubicBezTo>
                      <a:pt x="450850" y="585470"/>
                      <a:pt x="466090" y="609600"/>
                      <a:pt x="477520" y="633730"/>
                    </a:cubicBezTo>
                    <a:cubicBezTo>
                      <a:pt x="488950" y="657860"/>
                      <a:pt x="496570" y="684530"/>
                      <a:pt x="499110" y="711200"/>
                    </a:cubicBezTo>
                    <a:cubicBezTo>
                      <a:pt x="501650" y="737870"/>
                      <a:pt x="500380" y="765810"/>
                      <a:pt x="494030" y="792480"/>
                    </a:cubicBezTo>
                    <a:cubicBezTo>
                      <a:pt x="487680" y="817880"/>
                      <a:pt x="476250" y="844550"/>
                      <a:pt x="462280" y="867410"/>
                    </a:cubicBezTo>
                    <a:cubicBezTo>
                      <a:pt x="448310" y="890270"/>
                      <a:pt x="430530" y="911860"/>
                      <a:pt x="410210" y="928370"/>
                    </a:cubicBezTo>
                    <a:cubicBezTo>
                      <a:pt x="389890" y="944880"/>
                      <a:pt x="365760" y="958850"/>
                      <a:pt x="340360" y="969010"/>
                    </a:cubicBezTo>
                    <a:cubicBezTo>
                      <a:pt x="316230" y="977900"/>
                      <a:pt x="288290" y="984250"/>
                      <a:pt x="261620" y="985520"/>
                    </a:cubicBezTo>
                    <a:cubicBezTo>
                      <a:pt x="234950" y="986790"/>
                      <a:pt x="205740" y="984250"/>
                      <a:pt x="180340" y="976630"/>
                    </a:cubicBezTo>
                    <a:cubicBezTo>
                      <a:pt x="154940" y="969010"/>
                      <a:pt x="129540" y="957580"/>
                      <a:pt x="107950" y="942340"/>
                    </a:cubicBezTo>
                    <a:cubicBezTo>
                      <a:pt x="86360" y="927100"/>
                      <a:pt x="66040" y="906780"/>
                      <a:pt x="49530" y="885190"/>
                    </a:cubicBezTo>
                    <a:cubicBezTo>
                      <a:pt x="34290" y="863600"/>
                      <a:pt x="20320" y="839470"/>
                      <a:pt x="12700" y="814070"/>
                    </a:cubicBezTo>
                    <a:cubicBezTo>
                      <a:pt x="3810" y="788670"/>
                      <a:pt x="0" y="760730"/>
                      <a:pt x="0" y="734060"/>
                    </a:cubicBezTo>
                    <a:cubicBezTo>
                      <a:pt x="0" y="707390"/>
                      <a:pt x="5080" y="679450"/>
                      <a:pt x="13970" y="654050"/>
                    </a:cubicBezTo>
                    <a:cubicBezTo>
                      <a:pt x="22860" y="628650"/>
                      <a:pt x="33020" y="605790"/>
                      <a:pt x="52070" y="582930"/>
                    </a:cubicBezTo>
                    <a:cubicBezTo>
                      <a:pt x="74930" y="553720"/>
                      <a:pt x="109220" y="528320"/>
                      <a:pt x="149860" y="500380"/>
                    </a:cubicBezTo>
                    <a:cubicBezTo>
                      <a:pt x="207010" y="461010"/>
                      <a:pt x="289560" y="392430"/>
                      <a:pt x="368300" y="379730"/>
                    </a:cubicBezTo>
                    <a:cubicBezTo>
                      <a:pt x="449580" y="365760"/>
                      <a:pt x="628650" y="410210"/>
                      <a:pt x="628650" y="424180"/>
                    </a:cubicBezTo>
                    <a:cubicBezTo>
                      <a:pt x="628650" y="438150"/>
                      <a:pt x="429260" y="459740"/>
                      <a:pt x="364490" y="463550"/>
                    </a:cubicBezTo>
                    <a:cubicBezTo>
                      <a:pt x="327660" y="466090"/>
                      <a:pt x="308610" y="466090"/>
                      <a:pt x="278130" y="462280"/>
                    </a:cubicBezTo>
                    <a:cubicBezTo>
                      <a:pt x="243840" y="458470"/>
                      <a:pt x="203200" y="452120"/>
                      <a:pt x="171450" y="435610"/>
                    </a:cubicBezTo>
                    <a:cubicBezTo>
                      <a:pt x="139700" y="419100"/>
                      <a:pt x="109220" y="391160"/>
                      <a:pt x="88900" y="361950"/>
                    </a:cubicBezTo>
                    <a:cubicBezTo>
                      <a:pt x="68580" y="332740"/>
                      <a:pt x="54610" y="294640"/>
                      <a:pt x="49530" y="259080"/>
                    </a:cubicBezTo>
                    <a:cubicBezTo>
                      <a:pt x="44450" y="223520"/>
                      <a:pt x="49530" y="181610"/>
                      <a:pt x="62230" y="148590"/>
                    </a:cubicBezTo>
                    <a:cubicBezTo>
                      <a:pt x="74930" y="114300"/>
                      <a:pt x="99060" y="81280"/>
                      <a:pt x="125730" y="57150"/>
                    </a:cubicBezTo>
                    <a:cubicBezTo>
                      <a:pt x="152400" y="33020"/>
                      <a:pt x="194310" y="15240"/>
                      <a:pt x="223520" y="6350"/>
                    </a:cubicBezTo>
                    <a:cubicBezTo>
                      <a:pt x="243840" y="0"/>
                      <a:pt x="279400" y="0"/>
                      <a:pt x="279400" y="0"/>
                    </a:cubicBezTo>
                  </a:path>
                </a:pathLst>
              </a:custGeom>
              <a:solidFill>
                <a:srgbClr val="CC9480"/>
              </a:solidFill>
              <a:ln cap="sq">
                <a:noFill/>
                <a:prstDash val="solid"/>
                <a:miter/>
              </a:ln>
            </p:spPr>
          </p:sp>
        </p:grpSp>
        <p:grpSp>
          <p:nvGrpSpPr>
            <p:cNvPr name="Group 38" id="38"/>
            <p:cNvGrpSpPr/>
            <p:nvPr/>
          </p:nvGrpSpPr>
          <p:grpSpPr>
            <a:xfrm rot="0">
              <a:off x="1209663" y="647372"/>
              <a:ext cx="807732" cy="809451"/>
              <a:chOff x="0" y="0"/>
              <a:chExt cx="2386330" cy="2391410"/>
            </a:xfrm>
          </p:grpSpPr>
          <p:sp>
            <p:nvSpPr>
              <p:cNvPr name="Freeform 39" id="39"/>
              <p:cNvSpPr/>
              <p:nvPr/>
            </p:nvSpPr>
            <p:spPr>
              <a:xfrm flipH="false" flipV="false" rot="0">
                <a:off x="46990" y="40640"/>
                <a:ext cx="2291080" cy="2302510"/>
              </a:xfrm>
              <a:custGeom>
                <a:avLst/>
                <a:gdLst/>
                <a:ahLst/>
                <a:cxnLst/>
                <a:rect r="r" b="b" t="t" l="l"/>
                <a:pathLst>
                  <a:path h="2302510" w="2291080">
                    <a:moveTo>
                      <a:pt x="237490" y="448310"/>
                    </a:moveTo>
                    <a:cubicBezTo>
                      <a:pt x="1215390" y="386080"/>
                      <a:pt x="1231900" y="307340"/>
                      <a:pt x="1296670" y="260350"/>
                    </a:cubicBezTo>
                    <a:cubicBezTo>
                      <a:pt x="1365250" y="210820"/>
                      <a:pt x="1522730" y="129540"/>
                      <a:pt x="1527810" y="137160"/>
                    </a:cubicBezTo>
                    <a:cubicBezTo>
                      <a:pt x="1532890" y="144780"/>
                      <a:pt x="1361440" y="297180"/>
                      <a:pt x="1353820" y="290830"/>
                    </a:cubicBezTo>
                    <a:cubicBezTo>
                      <a:pt x="1346200" y="284480"/>
                      <a:pt x="1426210" y="132080"/>
                      <a:pt x="1489710" y="85090"/>
                    </a:cubicBezTo>
                    <a:cubicBezTo>
                      <a:pt x="1557020" y="35560"/>
                      <a:pt x="1663700" y="0"/>
                      <a:pt x="1751330" y="10160"/>
                    </a:cubicBezTo>
                    <a:cubicBezTo>
                      <a:pt x="1849120" y="21590"/>
                      <a:pt x="1996440" y="100330"/>
                      <a:pt x="2047240" y="175260"/>
                    </a:cubicBezTo>
                    <a:cubicBezTo>
                      <a:pt x="2089150" y="237490"/>
                      <a:pt x="2091690" y="332740"/>
                      <a:pt x="2075180" y="402590"/>
                    </a:cubicBezTo>
                    <a:cubicBezTo>
                      <a:pt x="2058670" y="473710"/>
                      <a:pt x="1993900" y="534670"/>
                      <a:pt x="1945640" y="598170"/>
                    </a:cubicBezTo>
                    <a:cubicBezTo>
                      <a:pt x="1896110" y="662940"/>
                      <a:pt x="1809750" y="797560"/>
                      <a:pt x="1783080" y="787400"/>
                    </a:cubicBezTo>
                    <a:cubicBezTo>
                      <a:pt x="1755140" y="777240"/>
                      <a:pt x="1751330" y="535940"/>
                      <a:pt x="1788160" y="516890"/>
                    </a:cubicBezTo>
                    <a:cubicBezTo>
                      <a:pt x="1822450" y="499110"/>
                      <a:pt x="1930400" y="596900"/>
                      <a:pt x="1985010" y="654050"/>
                    </a:cubicBezTo>
                    <a:cubicBezTo>
                      <a:pt x="2040890" y="713740"/>
                      <a:pt x="2084070" y="795020"/>
                      <a:pt x="2115820" y="869950"/>
                    </a:cubicBezTo>
                    <a:cubicBezTo>
                      <a:pt x="2146300" y="942340"/>
                      <a:pt x="2157730" y="999490"/>
                      <a:pt x="2172970" y="1097280"/>
                    </a:cubicBezTo>
                    <a:cubicBezTo>
                      <a:pt x="2200910" y="1267460"/>
                      <a:pt x="2282190" y="1758950"/>
                      <a:pt x="2226310" y="1804670"/>
                    </a:cubicBezTo>
                    <a:cubicBezTo>
                      <a:pt x="2205990" y="1821180"/>
                      <a:pt x="2138680" y="1774190"/>
                      <a:pt x="2136140" y="1779270"/>
                    </a:cubicBezTo>
                    <a:cubicBezTo>
                      <a:pt x="2133600" y="1784350"/>
                      <a:pt x="2188210" y="1809750"/>
                      <a:pt x="2208530" y="1830070"/>
                    </a:cubicBezTo>
                    <a:cubicBezTo>
                      <a:pt x="2228850" y="1850390"/>
                      <a:pt x="2247900" y="1875790"/>
                      <a:pt x="2260600" y="1902460"/>
                    </a:cubicBezTo>
                    <a:cubicBezTo>
                      <a:pt x="2273300" y="1929130"/>
                      <a:pt x="2283460" y="1958340"/>
                      <a:pt x="2287270" y="1987550"/>
                    </a:cubicBezTo>
                    <a:cubicBezTo>
                      <a:pt x="2291080" y="2016760"/>
                      <a:pt x="2289810" y="2047240"/>
                      <a:pt x="2284730" y="2076450"/>
                    </a:cubicBezTo>
                    <a:cubicBezTo>
                      <a:pt x="2279650" y="2105660"/>
                      <a:pt x="2269490" y="2134870"/>
                      <a:pt x="2255520" y="2160270"/>
                    </a:cubicBezTo>
                    <a:cubicBezTo>
                      <a:pt x="2241550" y="2185670"/>
                      <a:pt x="2221230" y="2209800"/>
                      <a:pt x="2199640" y="2230120"/>
                    </a:cubicBezTo>
                    <a:cubicBezTo>
                      <a:pt x="2178050" y="2249170"/>
                      <a:pt x="2151380" y="2266950"/>
                      <a:pt x="2124710" y="2278380"/>
                    </a:cubicBezTo>
                    <a:cubicBezTo>
                      <a:pt x="2098040" y="2289810"/>
                      <a:pt x="2067560" y="2297430"/>
                      <a:pt x="2038350" y="2299970"/>
                    </a:cubicBezTo>
                    <a:cubicBezTo>
                      <a:pt x="2009140" y="2302510"/>
                      <a:pt x="1977390" y="2299970"/>
                      <a:pt x="1949450" y="2293620"/>
                    </a:cubicBezTo>
                    <a:cubicBezTo>
                      <a:pt x="1920240" y="2287270"/>
                      <a:pt x="1892300" y="2274570"/>
                      <a:pt x="1866900" y="2259330"/>
                    </a:cubicBezTo>
                    <a:cubicBezTo>
                      <a:pt x="1842770" y="2244090"/>
                      <a:pt x="1818640" y="2222500"/>
                      <a:pt x="1800860" y="2199640"/>
                    </a:cubicBezTo>
                    <a:cubicBezTo>
                      <a:pt x="1781810" y="2176780"/>
                      <a:pt x="1766570" y="2150110"/>
                      <a:pt x="1756410" y="2122170"/>
                    </a:cubicBezTo>
                    <a:cubicBezTo>
                      <a:pt x="1746250" y="2094230"/>
                      <a:pt x="1741170" y="2063750"/>
                      <a:pt x="1739900" y="2034540"/>
                    </a:cubicBezTo>
                    <a:cubicBezTo>
                      <a:pt x="1738630" y="2005330"/>
                      <a:pt x="1742440" y="1974850"/>
                      <a:pt x="1751330" y="1946910"/>
                    </a:cubicBezTo>
                    <a:cubicBezTo>
                      <a:pt x="1760220" y="1918970"/>
                      <a:pt x="1774190" y="1891030"/>
                      <a:pt x="1790700" y="1866900"/>
                    </a:cubicBezTo>
                    <a:cubicBezTo>
                      <a:pt x="1807210" y="1842770"/>
                      <a:pt x="1828800" y="1821180"/>
                      <a:pt x="1852930" y="1803400"/>
                    </a:cubicBezTo>
                    <a:cubicBezTo>
                      <a:pt x="1877060" y="1785620"/>
                      <a:pt x="1905000" y="1771650"/>
                      <a:pt x="1932940" y="1762760"/>
                    </a:cubicBezTo>
                    <a:cubicBezTo>
                      <a:pt x="1960880" y="1753870"/>
                      <a:pt x="1991360" y="1751330"/>
                      <a:pt x="2020570" y="1751330"/>
                    </a:cubicBezTo>
                    <a:cubicBezTo>
                      <a:pt x="2049780" y="1751330"/>
                      <a:pt x="2080260" y="1756410"/>
                      <a:pt x="2108200" y="1766570"/>
                    </a:cubicBezTo>
                    <a:cubicBezTo>
                      <a:pt x="2136140" y="1776730"/>
                      <a:pt x="2162810" y="1791970"/>
                      <a:pt x="2185670" y="1811020"/>
                    </a:cubicBezTo>
                    <a:cubicBezTo>
                      <a:pt x="2208530" y="1828800"/>
                      <a:pt x="2228850" y="1852930"/>
                      <a:pt x="2245360" y="1877060"/>
                    </a:cubicBezTo>
                    <a:cubicBezTo>
                      <a:pt x="2260600" y="1901190"/>
                      <a:pt x="2273300" y="1930400"/>
                      <a:pt x="2280920" y="1958340"/>
                    </a:cubicBezTo>
                    <a:cubicBezTo>
                      <a:pt x="2288540" y="1986280"/>
                      <a:pt x="2291080" y="2018030"/>
                      <a:pt x="2288540" y="2047240"/>
                    </a:cubicBezTo>
                    <a:cubicBezTo>
                      <a:pt x="2286000" y="2076450"/>
                      <a:pt x="2279650" y="2106930"/>
                      <a:pt x="2268220" y="2133600"/>
                    </a:cubicBezTo>
                    <a:cubicBezTo>
                      <a:pt x="2256790" y="2160270"/>
                      <a:pt x="2239010" y="2186940"/>
                      <a:pt x="2219960" y="2208530"/>
                    </a:cubicBezTo>
                    <a:cubicBezTo>
                      <a:pt x="2200910" y="2230120"/>
                      <a:pt x="2176780" y="2250440"/>
                      <a:pt x="2151380" y="2264410"/>
                    </a:cubicBezTo>
                    <a:cubicBezTo>
                      <a:pt x="2125980" y="2279650"/>
                      <a:pt x="2096770" y="2291080"/>
                      <a:pt x="2067560" y="2296160"/>
                    </a:cubicBezTo>
                    <a:cubicBezTo>
                      <a:pt x="2038350" y="2301240"/>
                      <a:pt x="2007870" y="2302510"/>
                      <a:pt x="1978660" y="2298700"/>
                    </a:cubicBezTo>
                    <a:cubicBezTo>
                      <a:pt x="1949450" y="2294890"/>
                      <a:pt x="1924050" y="2293620"/>
                      <a:pt x="1893570" y="2273300"/>
                    </a:cubicBezTo>
                    <a:cubicBezTo>
                      <a:pt x="1841500" y="2237740"/>
                      <a:pt x="1757680" y="2136140"/>
                      <a:pt x="1722120" y="2058670"/>
                    </a:cubicBezTo>
                    <a:cubicBezTo>
                      <a:pt x="1689100" y="1986280"/>
                      <a:pt x="1690370" y="1924050"/>
                      <a:pt x="1677670" y="1823720"/>
                    </a:cubicBezTo>
                    <a:cubicBezTo>
                      <a:pt x="1654810" y="1649730"/>
                      <a:pt x="1676400" y="1262380"/>
                      <a:pt x="1624330" y="1101090"/>
                    </a:cubicBezTo>
                    <a:cubicBezTo>
                      <a:pt x="1595120" y="1010920"/>
                      <a:pt x="1554480" y="962660"/>
                      <a:pt x="1503680" y="905510"/>
                    </a:cubicBezTo>
                    <a:cubicBezTo>
                      <a:pt x="1451610" y="847090"/>
                      <a:pt x="1342390" y="822960"/>
                      <a:pt x="1313180" y="754380"/>
                    </a:cubicBezTo>
                    <a:cubicBezTo>
                      <a:pt x="1280160" y="679450"/>
                      <a:pt x="1290320" y="527050"/>
                      <a:pt x="1337310" y="462280"/>
                    </a:cubicBezTo>
                    <a:cubicBezTo>
                      <a:pt x="1380490" y="403860"/>
                      <a:pt x="1498600" y="354330"/>
                      <a:pt x="1564640" y="369570"/>
                    </a:cubicBezTo>
                    <a:cubicBezTo>
                      <a:pt x="1630680" y="384810"/>
                      <a:pt x="1742440" y="547370"/>
                      <a:pt x="1732280" y="561340"/>
                    </a:cubicBezTo>
                    <a:cubicBezTo>
                      <a:pt x="1722120" y="575310"/>
                      <a:pt x="1507490" y="474980"/>
                      <a:pt x="1511300" y="462280"/>
                    </a:cubicBezTo>
                    <a:cubicBezTo>
                      <a:pt x="1515110" y="449580"/>
                      <a:pt x="1678940" y="508000"/>
                      <a:pt x="1748790" y="483870"/>
                    </a:cubicBezTo>
                    <a:cubicBezTo>
                      <a:pt x="1821180" y="459740"/>
                      <a:pt x="1925320" y="302260"/>
                      <a:pt x="1934210" y="309880"/>
                    </a:cubicBezTo>
                    <a:cubicBezTo>
                      <a:pt x="1944370" y="317500"/>
                      <a:pt x="1860550" y="472440"/>
                      <a:pt x="1802130" y="534670"/>
                    </a:cubicBezTo>
                    <a:cubicBezTo>
                      <a:pt x="1743710" y="598170"/>
                      <a:pt x="1653540" y="629920"/>
                      <a:pt x="1583690" y="688340"/>
                    </a:cubicBezTo>
                    <a:cubicBezTo>
                      <a:pt x="1508760" y="751840"/>
                      <a:pt x="1446530" y="866140"/>
                      <a:pt x="1365250" y="904240"/>
                    </a:cubicBezTo>
                    <a:cubicBezTo>
                      <a:pt x="1292860" y="937260"/>
                      <a:pt x="1233170" y="920750"/>
                      <a:pt x="1129030" y="924560"/>
                    </a:cubicBezTo>
                    <a:cubicBezTo>
                      <a:pt x="927100" y="932180"/>
                      <a:pt x="391160" y="938530"/>
                      <a:pt x="237490" y="918210"/>
                    </a:cubicBezTo>
                    <a:cubicBezTo>
                      <a:pt x="182880" y="910590"/>
                      <a:pt x="160020" y="906780"/>
                      <a:pt x="128270" y="890270"/>
                    </a:cubicBezTo>
                    <a:cubicBezTo>
                      <a:pt x="96520" y="873760"/>
                      <a:pt x="64770" y="845820"/>
                      <a:pt x="44450" y="816610"/>
                    </a:cubicBezTo>
                    <a:cubicBezTo>
                      <a:pt x="24130" y="786130"/>
                      <a:pt x="8890" y="741680"/>
                      <a:pt x="3810" y="711200"/>
                    </a:cubicBezTo>
                    <a:cubicBezTo>
                      <a:pt x="0" y="689610"/>
                      <a:pt x="1270" y="674370"/>
                      <a:pt x="3810" y="655320"/>
                    </a:cubicBezTo>
                    <a:cubicBezTo>
                      <a:pt x="6350" y="636270"/>
                      <a:pt x="8890" y="619760"/>
                      <a:pt x="17780" y="599440"/>
                    </a:cubicBezTo>
                    <a:cubicBezTo>
                      <a:pt x="30480" y="571500"/>
                      <a:pt x="59690" y="529590"/>
                      <a:pt x="81280" y="508000"/>
                    </a:cubicBezTo>
                    <a:cubicBezTo>
                      <a:pt x="96520" y="492760"/>
                      <a:pt x="107950" y="483870"/>
                      <a:pt x="128270" y="474980"/>
                    </a:cubicBezTo>
                    <a:cubicBezTo>
                      <a:pt x="156210" y="462280"/>
                      <a:pt x="237490" y="448310"/>
                      <a:pt x="237490" y="448310"/>
                    </a:cubicBezTo>
                  </a:path>
                </a:pathLst>
              </a:custGeom>
              <a:solidFill>
                <a:srgbClr val="CC9480"/>
              </a:solidFill>
              <a:ln cap="sq">
                <a:noFill/>
                <a:prstDash val="solid"/>
                <a:miter/>
              </a:ln>
            </p:spPr>
          </p:sp>
        </p:grpSp>
        <p:grpSp>
          <p:nvGrpSpPr>
            <p:cNvPr name="Group 40" id="40"/>
            <p:cNvGrpSpPr/>
            <p:nvPr/>
          </p:nvGrpSpPr>
          <p:grpSpPr>
            <a:xfrm rot="0">
              <a:off x="1837278" y="1121093"/>
              <a:ext cx="364962" cy="765174"/>
              <a:chOff x="0" y="0"/>
              <a:chExt cx="1078230" cy="2260600"/>
            </a:xfrm>
          </p:grpSpPr>
          <p:sp>
            <p:nvSpPr>
              <p:cNvPr name="Freeform 41" id="41"/>
              <p:cNvSpPr/>
              <p:nvPr/>
            </p:nvSpPr>
            <p:spPr>
              <a:xfrm flipH="false" flipV="false" rot="0">
                <a:off x="39370" y="49530"/>
                <a:ext cx="1009650" cy="2160270"/>
              </a:xfrm>
              <a:custGeom>
                <a:avLst/>
                <a:gdLst/>
                <a:ahLst/>
                <a:cxnLst/>
                <a:rect r="r" b="b" t="t" l="l"/>
                <a:pathLst>
                  <a:path h="2160270" w="1009650">
                    <a:moveTo>
                      <a:pt x="502920" y="210820"/>
                    </a:moveTo>
                    <a:cubicBezTo>
                      <a:pt x="538480" y="427990"/>
                      <a:pt x="576580" y="496570"/>
                      <a:pt x="619760" y="581660"/>
                    </a:cubicBezTo>
                    <a:cubicBezTo>
                      <a:pt x="683260" y="704850"/>
                      <a:pt x="819150" y="896620"/>
                      <a:pt x="873760" y="1019810"/>
                    </a:cubicBezTo>
                    <a:cubicBezTo>
                      <a:pt x="910590" y="1102360"/>
                      <a:pt x="927100" y="1150620"/>
                      <a:pt x="944880" y="1238250"/>
                    </a:cubicBezTo>
                    <a:cubicBezTo>
                      <a:pt x="970280" y="1363980"/>
                      <a:pt x="986790" y="1569720"/>
                      <a:pt x="988060" y="1706880"/>
                    </a:cubicBezTo>
                    <a:cubicBezTo>
                      <a:pt x="989330" y="1813560"/>
                      <a:pt x="1009650" y="1918970"/>
                      <a:pt x="965200" y="1993900"/>
                    </a:cubicBezTo>
                    <a:cubicBezTo>
                      <a:pt x="919480" y="2070100"/>
                      <a:pt x="797560" y="2160270"/>
                      <a:pt x="715010" y="2160270"/>
                    </a:cubicBezTo>
                    <a:cubicBezTo>
                      <a:pt x="632460" y="2160270"/>
                      <a:pt x="533400" y="2070100"/>
                      <a:pt x="469900" y="1998980"/>
                    </a:cubicBezTo>
                    <a:cubicBezTo>
                      <a:pt x="405130" y="1927860"/>
                      <a:pt x="370840" y="1821180"/>
                      <a:pt x="330200" y="1732280"/>
                    </a:cubicBezTo>
                    <a:cubicBezTo>
                      <a:pt x="292100" y="1647190"/>
                      <a:pt x="260350" y="1564640"/>
                      <a:pt x="232410" y="1474470"/>
                    </a:cubicBezTo>
                    <a:cubicBezTo>
                      <a:pt x="203200" y="1380490"/>
                      <a:pt x="184150" y="1290320"/>
                      <a:pt x="161290" y="1178560"/>
                    </a:cubicBezTo>
                    <a:cubicBezTo>
                      <a:pt x="130810" y="1036320"/>
                      <a:pt x="101600" y="819150"/>
                      <a:pt x="72390" y="687070"/>
                    </a:cubicBezTo>
                    <a:cubicBezTo>
                      <a:pt x="52070" y="595630"/>
                      <a:pt x="0" y="534670"/>
                      <a:pt x="11430" y="458470"/>
                    </a:cubicBezTo>
                    <a:cubicBezTo>
                      <a:pt x="24130" y="370840"/>
                      <a:pt x="93980" y="241300"/>
                      <a:pt x="171450" y="194310"/>
                    </a:cubicBezTo>
                    <a:cubicBezTo>
                      <a:pt x="248920" y="147320"/>
                      <a:pt x="394970" y="151130"/>
                      <a:pt x="478790" y="179070"/>
                    </a:cubicBezTo>
                    <a:cubicBezTo>
                      <a:pt x="551180" y="203200"/>
                      <a:pt x="614680" y="265430"/>
                      <a:pt x="654050" y="327660"/>
                    </a:cubicBezTo>
                    <a:cubicBezTo>
                      <a:pt x="693420" y="389890"/>
                      <a:pt x="707390" y="476250"/>
                      <a:pt x="711200" y="551180"/>
                    </a:cubicBezTo>
                    <a:cubicBezTo>
                      <a:pt x="715010" y="626110"/>
                      <a:pt x="670560" y="697230"/>
                      <a:pt x="679450" y="778510"/>
                    </a:cubicBezTo>
                    <a:cubicBezTo>
                      <a:pt x="690880" y="878840"/>
                      <a:pt x="782320" y="1028700"/>
                      <a:pt x="805180" y="1102360"/>
                    </a:cubicBezTo>
                    <a:cubicBezTo>
                      <a:pt x="816610" y="1139190"/>
                      <a:pt x="822960" y="1159510"/>
                      <a:pt x="825500" y="1188720"/>
                    </a:cubicBezTo>
                    <a:cubicBezTo>
                      <a:pt x="828040" y="1217930"/>
                      <a:pt x="825500" y="1248410"/>
                      <a:pt x="817880" y="1276350"/>
                    </a:cubicBezTo>
                    <a:cubicBezTo>
                      <a:pt x="810260" y="1304290"/>
                      <a:pt x="797560" y="1332230"/>
                      <a:pt x="782320" y="1356360"/>
                    </a:cubicBezTo>
                    <a:cubicBezTo>
                      <a:pt x="765810" y="1380490"/>
                      <a:pt x="745490" y="1404620"/>
                      <a:pt x="722630" y="1422400"/>
                    </a:cubicBezTo>
                    <a:cubicBezTo>
                      <a:pt x="699770" y="1440180"/>
                      <a:pt x="673100" y="1454150"/>
                      <a:pt x="646430" y="1464310"/>
                    </a:cubicBezTo>
                    <a:cubicBezTo>
                      <a:pt x="618490" y="1474470"/>
                      <a:pt x="588010" y="1480820"/>
                      <a:pt x="558800" y="1480820"/>
                    </a:cubicBezTo>
                    <a:cubicBezTo>
                      <a:pt x="529590" y="1480820"/>
                      <a:pt x="500380" y="1477010"/>
                      <a:pt x="472440" y="1468120"/>
                    </a:cubicBezTo>
                    <a:cubicBezTo>
                      <a:pt x="444500" y="1459230"/>
                      <a:pt x="417830" y="1445260"/>
                      <a:pt x="393700" y="1427480"/>
                    </a:cubicBezTo>
                    <a:cubicBezTo>
                      <a:pt x="370840" y="1410970"/>
                      <a:pt x="347980" y="1389380"/>
                      <a:pt x="331470" y="1365250"/>
                    </a:cubicBezTo>
                    <a:cubicBezTo>
                      <a:pt x="314960" y="1342390"/>
                      <a:pt x="302260" y="1314450"/>
                      <a:pt x="293370" y="1286510"/>
                    </a:cubicBezTo>
                    <a:cubicBezTo>
                      <a:pt x="284480" y="1258570"/>
                      <a:pt x="280670" y="1228090"/>
                      <a:pt x="281940" y="1198880"/>
                    </a:cubicBezTo>
                    <a:cubicBezTo>
                      <a:pt x="283210" y="1169670"/>
                      <a:pt x="289560" y="1139190"/>
                      <a:pt x="299720" y="1112520"/>
                    </a:cubicBezTo>
                    <a:cubicBezTo>
                      <a:pt x="309880" y="1085850"/>
                      <a:pt x="325120" y="1059180"/>
                      <a:pt x="342900" y="1036320"/>
                    </a:cubicBezTo>
                    <a:cubicBezTo>
                      <a:pt x="360680" y="1013460"/>
                      <a:pt x="384810" y="993140"/>
                      <a:pt x="408940" y="977900"/>
                    </a:cubicBezTo>
                    <a:cubicBezTo>
                      <a:pt x="433070" y="962660"/>
                      <a:pt x="462280" y="949960"/>
                      <a:pt x="490220" y="943610"/>
                    </a:cubicBezTo>
                    <a:cubicBezTo>
                      <a:pt x="518160" y="937260"/>
                      <a:pt x="548640" y="934720"/>
                      <a:pt x="577850" y="937260"/>
                    </a:cubicBezTo>
                    <a:cubicBezTo>
                      <a:pt x="607060" y="939800"/>
                      <a:pt x="637540" y="947420"/>
                      <a:pt x="664210" y="958850"/>
                    </a:cubicBezTo>
                    <a:cubicBezTo>
                      <a:pt x="690880" y="970280"/>
                      <a:pt x="716280" y="988060"/>
                      <a:pt x="737870" y="1007110"/>
                    </a:cubicBezTo>
                    <a:cubicBezTo>
                      <a:pt x="759460" y="1026160"/>
                      <a:pt x="778510" y="1050290"/>
                      <a:pt x="792480" y="1075690"/>
                    </a:cubicBezTo>
                    <a:cubicBezTo>
                      <a:pt x="806450" y="1101090"/>
                      <a:pt x="816610" y="1130300"/>
                      <a:pt x="821690" y="1159510"/>
                    </a:cubicBezTo>
                    <a:cubicBezTo>
                      <a:pt x="826770" y="1187450"/>
                      <a:pt x="826770" y="1217930"/>
                      <a:pt x="822960" y="1247140"/>
                    </a:cubicBezTo>
                    <a:cubicBezTo>
                      <a:pt x="819150" y="1275080"/>
                      <a:pt x="810260" y="1305560"/>
                      <a:pt x="797560" y="1330960"/>
                    </a:cubicBezTo>
                    <a:cubicBezTo>
                      <a:pt x="784860" y="1356360"/>
                      <a:pt x="765810" y="1381760"/>
                      <a:pt x="745490" y="1402080"/>
                    </a:cubicBezTo>
                    <a:cubicBezTo>
                      <a:pt x="725170" y="1422400"/>
                      <a:pt x="699770" y="1440180"/>
                      <a:pt x="673100" y="1452880"/>
                    </a:cubicBezTo>
                    <a:cubicBezTo>
                      <a:pt x="646430" y="1465580"/>
                      <a:pt x="617220" y="1474470"/>
                      <a:pt x="588010" y="1478280"/>
                    </a:cubicBezTo>
                    <a:cubicBezTo>
                      <a:pt x="558800" y="1482090"/>
                      <a:pt x="528320" y="1480820"/>
                      <a:pt x="500380" y="1475740"/>
                    </a:cubicBezTo>
                    <a:cubicBezTo>
                      <a:pt x="472440" y="1470660"/>
                      <a:pt x="443230" y="1457960"/>
                      <a:pt x="417830" y="1443990"/>
                    </a:cubicBezTo>
                    <a:cubicBezTo>
                      <a:pt x="392430" y="1428750"/>
                      <a:pt x="368300" y="1409700"/>
                      <a:pt x="349250" y="1388110"/>
                    </a:cubicBezTo>
                    <a:cubicBezTo>
                      <a:pt x="330200" y="1366520"/>
                      <a:pt x="320040" y="1347470"/>
                      <a:pt x="303530" y="1314450"/>
                    </a:cubicBezTo>
                    <a:cubicBezTo>
                      <a:pt x="274320" y="1256030"/>
                      <a:pt x="231140" y="1146810"/>
                      <a:pt x="203200" y="1061720"/>
                    </a:cubicBezTo>
                    <a:cubicBezTo>
                      <a:pt x="176530" y="979170"/>
                      <a:pt x="139700" y="892810"/>
                      <a:pt x="137160" y="810260"/>
                    </a:cubicBezTo>
                    <a:cubicBezTo>
                      <a:pt x="134620" y="731520"/>
                      <a:pt x="140970" y="600710"/>
                      <a:pt x="184150" y="579120"/>
                    </a:cubicBezTo>
                    <a:cubicBezTo>
                      <a:pt x="227330" y="557530"/>
                      <a:pt x="337820" y="698500"/>
                      <a:pt x="392430" y="678180"/>
                    </a:cubicBezTo>
                    <a:cubicBezTo>
                      <a:pt x="457200" y="654050"/>
                      <a:pt x="487680" y="372110"/>
                      <a:pt x="523240" y="373380"/>
                    </a:cubicBezTo>
                    <a:cubicBezTo>
                      <a:pt x="554990" y="374650"/>
                      <a:pt x="575310" y="520700"/>
                      <a:pt x="599440" y="618490"/>
                    </a:cubicBezTo>
                    <a:cubicBezTo>
                      <a:pt x="633730" y="762000"/>
                      <a:pt x="661670" y="1013460"/>
                      <a:pt x="693420" y="1153160"/>
                    </a:cubicBezTo>
                    <a:cubicBezTo>
                      <a:pt x="713740" y="1244600"/>
                      <a:pt x="742950" y="1299210"/>
                      <a:pt x="755650" y="1377950"/>
                    </a:cubicBezTo>
                    <a:cubicBezTo>
                      <a:pt x="769620" y="1461770"/>
                      <a:pt x="808990" y="1570990"/>
                      <a:pt x="770890" y="1640840"/>
                    </a:cubicBezTo>
                    <a:cubicBezTo>
                      <a:pt x="727710" y="1719580"/>
                      <a:pt x="527050" y="1835150"/>
                      <a:pt x="478790" y="1809750"/>
                    </a:cubicBezTo>
                    <a:cubicBezTo>
                      <a:pt x="438150" y="1789430"/>
                      <a:pt x="453390" y="1657350"/>
                      <a:pt x="457200" y="1579880"/>
                    </a:cubicBezTo>
                    <a:cubicBezTo>
                      <a:pt x="461010" y="1501140"/>
                      <a:pt x="515620" y="1416050"/>
                      <a:pt x="500380" y="1339850"/>
                    </a:cubicBezTo>
                    <a:cubicBezTo>
                      <a:pt x="485140" y="1261110"/>
                      <a:pt x="410210" y="1207770"/>
                      <a:pt x="359410" y="1118870"/>
                    </a:cubicBezTo>
                    <a:cubicBezTo>
                      <a:pt x="287020" y="993140"/>
                      <a:pt x="171450" y="782320"/>
                      <a:pt x="119380" y="650240"/>
                    </a:cubicBezTo>
                    <a:cubicBezTo>
                      <a:pt x="82550" y="558800"/>
                      <a:pt x="63500" y="482600"/>
                      <a:pt x="49530" y="411480"/>
                    </a:cubicBezTo>
                    <a:cubicBezTo>
                      <a:pt x="39370" y="356870"/>
                      <a:pt x="33020" y="308610"/>
                      <a:pt x="34290" y="262890"/>
                    </a:cubicBezTo>
                    <a:cubicBezTo>
                      <a:pt x="35560" y="223520"/>
                      <a:pt x="36830" y="185420"/>
                      <a:pt x="49530" y="151130"/>
                    </a:cubicBezTo>
                    <a:cubicBezTo>
                      <a:pt x="62230" y="116840"/>
                      <a:pt x="92710" y="80010"/>
                      <a:pt x="114300" y="58420"/>
                    </a:cubicBezTo>
                    <a:cubicBezTo>
                      <a:pt x="129540" y="43180"/>
                      <a:pt x="140970" y="35560"/>
                      <a:pt x="161290" y="26670"/>
                    </a:cubicBezTo>
                    <a:cubicBezTo>
                      <a:pt x="189230" y="13970"/>
                      <a:pt x="240030" y="2540"/>
                      <a:pt x="270510" y="1270"/>
                    </a:cubicBezTo>
                    <a:cubicBezTo>
                      <a:pt x="292100" y="0"/>
                      <a:pt x="306070" y="2540"/>
                      <a:pt x="327660" y="8890"/>
                    </a:cubicBezTo>
                    <a:cubicBezTo>
                      <a:pt x="356870" y="17780"/>
                      <a:pt x="402590" y="43180"/>
                      <a:pt x="426720" y="62230"/>
                    </a:cubicBezTo>
                    <a:cubicBezTo>
                      <a:pt x="443230" y="76200"/>
                      <a:pt x="452120" y="86360"/>
                      <a:pt x="463550" y="105410"/>
                    </a:cubicBezTo>
                    <a:cubicBezTo>
                      <a:pt x="478790" y="132080"/>
                      <a:pt x="502920" y="210820"/>
                      <a:pt x="502920" y="210820"/>
                    </a:cubicBezTo>
                  </a:path>
                </a:pathLst>
              </a:custGeom>
              <a:solidFill>
                <a:srgbClr val="CC9480"/>
              </a:solidFill>
              <a:ln cap="sq">
                <a:noFill/>
                <a:prstDash val="solid"/>
                <a:miter/>
              </a:ln>
            </p:spPr>
          </p:sp>
        </p:grpSp>
        <p:grpSp>
          <p:nvGrpSpPr>
            <p:cNvPr name="Group 42" id="42"/>
            <p:cNvGrpSpPr/>
            <p:nvPr/>
          </p:nvGrpSpPr>
          <p:grpSpPr>
            <a:xfrm rot="0">
              <a:off x="514988" y="1567301"/>
              <a:ext cx="357225" cy="356795"/>
              <a:chOff x="0" y="0"/>
              <a:chExt cx="1055370" cy="1054100"/>
            </a:xfrm>
          </p:grpSpPr>
          <p:sp>
            <p:nvSpPr>
              <p:cNvPr name="Freeform 43" id="43"/>
              <p:cNvSpPr/>
              <p:nvPr/>
            </p:nvSpPr>
            <p:spPr>
              <a:xfrm flipH="false" flipV="false" rot="0">
                <a:off x="48260" y="46990"/>
                <a:ext cx="957580" cy="958850"/>
              </a:xfrm>
              <a:custGeom>
                <a:avLst/>
                <a:gdLst/>
                <a:ahLst/>
                <a:cxnLst/>
                <a:rect r="r" b="b" t="t" l="l"/>
                <a:pathLst>
                  <a:path h="958850" w="957580">
                    <a:moveTo>
                      <a:pt x="956310" y="481330"/>
                    </a:moveTo>
                    <a:cubicBezTo>
                      <a:pt x="914400" y="681990"/>
                      <a:pt x="889000" y="728980"/>
                      <a:pt x="858520" y="769620"/>
                    </a:cubicBezTo>
                    <a:cubicBezTo>
                      <a:pt x="828040" y="810260"/>
                      <a:pt x="788670" y="847090"/>
                      <a:pt x="746760" y="875030"/>
                    </a:cubicBezTo>
                    <a:cubicBezTo>
                      <a:pt x="704850" y="902970"/>
                      <a:pt x="655320" y="925830"/>
                      <a:pt x="607060" y="939800"/>
                    </a:cubicBezTo>
                    <a:cubicBezTo>
                      <a:pt x="557530" y="953770"/>
                      <a:pt x="504190" y="958850"/>
                      <a:pt x="453390" y="956310"/>
                    </a:cubicBezTo>
                    <a:cubicBezTo>
                      <a:pt x="402590" y="953770"/>
                      <a:pt x="349250" y="942340"/>
                      <a:pt x="302260" y="923290"/>
                    </a:cubicBezTo>
                    <a:cubicBezTo>
                      <a:pt x="255270" y="904240"/>
                      <a:pt x="208280" y="877570"/>
                      <a:pt x="170180" y="844550"/>
                    </a:cubicBezTo>
                    <a:cubicBezTo>
                      <a:pt x="132080" y="811530"/>
                      <a:pt x="96520" y="769620"/>
                      <a:pt x="71120" y="726440"/>
                    </a:cubicBezTo>
                    <a:cubicBezTo>
                      <a:pt x="44450" y="683260"/>
                      <a:pt x="25400" y="632460"/>
                      <a:pt x="13970" y="582930"/>
                    </a:cubicBezTo>
                    <a:cubicBezTo>
                      <a:pt x="2540" y="533400"/>
                      <a:pt x="0" y="480060"/>
                      <a:pt x="5080" y="429260"/>
                    </a:cubicBezTo>
                    <a:cubicBezTo>
                      <a:pt x="10160" y="378460"/>
                      <a:pt x="25400" y="326390"/>
                      <a:pt x="46990" y="280670"/>
                    </a:cubicBezTo>
                    <a:cubicBezTo>
                      <a:pt x="68580" y="234950"/>
                      <a:pt x="99060" y="190500"/>
                      <a:pt x="133350" y="153670"/>
                    </a:cubicBezTo>
                    <a:cubicBezTo>
                      <a:pt x="168910" y="116840"/>
                      <a:pt x="212090" y="83820"/>
                      <a:pt x="256540" y="59690"/>
                    </a:cubicBezTo>
                    <a:cubicBezTo>
                      <a:pt x="300990" y="35560"/>
                      <a:pt x="353060" y="19050"/>
                      <a:pt x="402590" y="11430"/>
                    </a:cubicBezTo>
                    <a:cubicBezTo>
                      <a:pt x="452120" y="3810"/>
                      <a:pt x="506730" y="3810"/>
                      <a:pt x="556260" y="11430"/>
                    </a:cubicBezTo>
                    <a:cubicBezTo>
                      <a:pt x="605790" y="19050"/>
                      <a:pt x="657860" y="35560"/>
                      <a:pt x="702310" y="59690"/>
                    </a:cubicBezTo>
                    <a:cubicBezTo>
                      <a:pt x="746760" y="83820"/>
                      <a:pt x="789940" y="116840"/>
                      <a:pt x="825500" y="153670"/>
                    </a:cubicBezTo>
                    <a:cubicBezTo>
                      <a:pt x="859790" y="190500"/>
                      <a:pt x="890270" y="234950"/>
                      <a:pt x="911860" y="280670"/>
                    </a:cubicBezTo>
                    <a:cubicBezTo>
                      <a:pt x="933450" y="326390"/>
                      <a:pt x="947420" y="378460"/>
                      <a:pt x="952500" y="429260"/>
                    </a:cubicBezTo>
                    <a:cubicBezTo>
                      <a:pt x="957580" y="480060"/>
                      <a:pt x="956310" y="534670"/>
                      <a:pt x="944880" y="584200"/>
                    </a:cubicBezTo>
                    <a:cubicBezTo>
                      <a:pt x="933450" y="633730"/>
                      <a:pt x="914400" y="683260"/>
                      <a:pt x="887730" y="726440"/>
                    </a:cubicBezTo>
                    <a:cubicBezTo>
                      <a:pt x="861060" y="769620"/>
                      <a:pt x="826770" y="811530"/>
                      <a:pt x="787400" y="844550"/>
                    </a:cubicBezTo>
                    <a:cubicBezTo>
                      <a:pt x="749300" y="877570"/>
                      <a:pt x="702310" y="904240"/>
                      <a:pt x="655320" y="923290"/>
                    </a:cubicBezTo>
                    <a:cubicBezTo>
                      <a:pt x="608330" y="942340"/>
                      <a:pt x="556260" y="953770"/>
                      <a:pt x="505460" y="956310"/>
                    </a:cubicBezTo>
                    <a:cubicBezTo>
                      <a:pt x="454660" y="958850"/>
                      <a:pt x="401320" y="953770"/>
                      <a:pt x="351790" y="939800"/>
                    </a:cubicBezTo>
                    <a:cubicBezTo>
                      <a:pt x="303530" y="925830"/>
                      <a:pt x="254000" y="902970"/>
                      <a:pt x="212090" y="875030"/>
                    </a:cubicBezTo>
                    <a:cubicBezTo>
                      <a:pt x="170180" y="847090"/>
                      <a:pt x="130810" y="810260"/>
                      <a:pt x="100330" y="769620"/>
                    </a:cubicBezTo>
                    <a:cubicBezTo>
                      <a:pt x="69850" y="728980"/>
                      <a:pt x="44450" y="681990"/>
                      <a:pt x="27940" y="633730"/>
                    </a:cubicBezTo>
                    <a:cubicBezTo>
                      <a:pt x="11430" y="585470"/>
                      <a:pt x="3810" y="528320"/>
                      <a:pt x="2540" y="481330"/>
                    </a:cubicBezTo>
                    <a:cubicBezTo>
                      <a:pt x="1270" y="440690"/>
                      <a:pt x="6350" y="403860"/>
                      <a:pt x="15240" y="367030"/>
                    </a:cubicBezTo>
                    <a:cubicBezTo>
                      <a:pt x="24130" y="330200"/>
                      <a:pt x="38100" y="293370"/>
                      <a:pt x="55880" y="259080"/>
                    </a:cubicBezTo>
                    <a:cubicBezTo>
                      <a:pt x="73660" y="224790"/>
                      <a:pt x="95250" y="193040"/>
                      <a:pt x="120650" y="163830"/>
                    </a:cubicBezTo>
                    <a:cubicBezTo>
                      <a:pt x="146050" y="135890"/>
                      <a:pt x="175260" y="109220"/>
                      <a:pt x="205740" y="87630"/>
                    </a:cubicBezTo>
                    <a:cubicBezTo>
                      <a:pt x="236220" y="66040"/>
                      <a:pt x="270510" y="46990"/>
                      <a:pt x="306070" y="33020"/>
                    </a:cubicBezTo>
                    <a:cubicBezTo>
                      <a:pt x="341630" y="19050"/>
                      <a:pt x="379730" y="10160"/>
                      <a:pt x="417830" y="5080"/>
                    </a:cubicBezTo>
                    <a:cubicBezTo>
                      <a:pt x="455930" y="0"/>
                      <a:pt x="495300" y="0"/>
                      <a:pt x="533400" y="3810"/>
                    </a:cubicBezTo>
                    <a:cubicBezTo>
                      <a:pt x="571500" y="7620"/>
                      <a:pt x="609600" y="17780"/>
                      <a:pt x="645160" y="30480"/>
                    </a:cubicBezTo>
                    <a:cubicBezTo>
                      <a:pt x="680720" y="43180"/>
                      <a:pt x="715010" y="60960"/>
                      <a:pt x="746760" y="82550"/>
                    </a:cubicBezTo>
                    <a:cubicBezTo>
                      <a:pt x="778510" y="104140"/>
                      <a:pt x="807720" y="130810"/>
                      <a:pt x="833120" y="158750"/>
                    </a:cubicBezTo>
                    <a:cubicBezTo>
                      <a:pt x="858520" y="186690"/>
                      <a:pt x="881380" y="219710"/>
                      <a:pt x="899160" y="252730"/>
                    </a:cubicBezTo>
                    <a:cubicBezTo>
                      <a:pt x="916940" y="285750"/>
                      <a:pt x="932180" y="322580"/>
                      <a:pt x="941070" y="359410"/>
                    </a:cubicBezTo>
                    <a:cubicBezTo>
                      <a:pt x="951230" y="396240"/>
                      <a:pt x="956310" y="473710"/>
                      <a:pt x="956310" y="473710"/>
                    </a:cubicBezTo>
                  </a:path>
                </a:pathLst>
              </a:custGeom>
              <a:solidFill>
                <a:srgbClr val="CC9480"/>
              </a:solidFill>
              <a:ln cap="sq">
                <a:noFill/>
                <a:prstDash val="solid"/>
                <a:miter/>
              </a:ln>
            </p:spPr>
          </p:sp>
        </p:grpSp>
        <p:grpSp>
          <p:nvGrpSpPr>
            <p:cNvPr name="Group 44" id="44"/>
            <p:cNvGrpSpPr/>
            <p:nvPr/>
          </p:nvGrpSpPr>
          <p:grpSpPr>
            <a:xfrm rot="0">
              <a:off x="368401" y="652531"/>
              <a:ext cx="1830829" cy="2407719"/>
              <a:chOff x="0" y="0"/>
              <a:chExt cx="5408930" cy="7113270"/>
            </a:xfrm>
          </p:grpSpPr>
          <p:sp>
            <p:nvSpPr>
              <p:cNvPr name="Freeform 45" id="45"/>
              <p:cNvSpPr/>
              <p:nvPr/>
            </p:nvSpPr>
            <p:spPr>
              <a:xfrm flipH="false" flipV="false" rot="0">
                <a:off x="38100" y="41910"/>
                <a:ext cx="5345430" cy="7066280"/>
              </a:xfrm>
              <a:custGeom>
                <a:avLst/>
                <a:gdLst/>
                <a:ahLst/>
                <a:cxnLst/>
                <a:rect r="r" b="b" t="t" l="l"/>
                <a:pathLst>
                  <a:path h="7066280" w="5345430">
                    <a:moveTo>
                      <a:pt x="436880" y="3258820"/>
                    </a:moveTo>
                    <a:cubicBezTo>
                      <a:pt x="331470" y="2258060"/>
                      <a:pt x="182880" y="2040890"/>
                      <a:pt x="237490" y="1960880"/>
                    </a:cubicBezTo>
                    <a:cubicBezTo>
                      <a:pt x="281940" y="1896110"/>
                      <a:pt x="558800" y="1936750"/>
                      <a:pt x="560070" y="1922780"/>
                    </a:cubicBezTo>
                    <a:cubicBezTo>
                      <a:pt x="560070" y="1913890"/>
                      <a:pt x="476250" y="1908810"/>
                      <a:pt x="436880" y="1894840"/>
                    </a:cubicBezTo>
                    <a:cubicBezTo>
                      <a:pt x="397510" y="1880870"/>
                      <a:pt x="359410" y="1863090"/>
                      <a:pt x="325120" y="1840230"/>
                    </a:cubicBezTo>
                    <a:cubicBezTo>
                      <a:pt x="290830" y="1817370"/>
                      <a:pt x="257810" y="1789430"/>
                      <a:pt x="229870" y="1758950"/>
                    </a:cubicBezTo>
                    <a:cubicBezTo>
                      <a:pt x="201930" y="1728470"/>
                      <a:pt x="176530" y="1694180"/>
                      <a:pt x="156210" y="1657350"/>
                    </a:cubicBezTo>
                    <a:cubicBezTo>
                      <a:pt x="135890" y="1620520"/>
                      <a:pt x="119380" y="1581150"/>
                      <a:pt x="107950" y="1540510"/>
                    </a:cubicBezTo>
                    <a:cubicBezTo>
                      <a:pt x="96520" y="1499870"/>
                      <a:pt x="91440" y="1457960"/>
                      <a:pt x="90170" y="1416050"/>
                    </a:cubicBezTo>
                    <a:cubicBezTo>
                      <a:pt x="88900" y="1374140"/>
                      <a:pt x="93980" y="1332230"/>
                      <a:pt x="102870" y="1291590"/>
                    </a:cubicBezTo>
                    <a:cubicBezTo>
                      <a:pt x="111760" y="1250950"/>
                      <a:pt x="127000" y="1210310"/>
                      <a:pt x="144780" y="1173480"/>
                    </a:cubicBezTo>
                    <a:cubicBezTo>
                      <a:pt x="163830" y="1136650"/>
                      <a:pt x="186690" y="1099820"/>
                      <a:pt x="213360" y="1068070"/>
                    </a:cubicBezTo>
                    <a:cubicBezTo>
                      <a:pt x="240030" y="1036320"/>
                      <a:pt x="271780" y="1007110"/>
                      <a:pt x="306070" y="982980"/>
                    </a:cubicBezTo>
                    <a:cubicBezTo>
                      <a:pt x="339090" y="958850"/>
                      <a:pt x="377190" y="937260"/>
                      <a:pt x="415290" y="922020"/>
                    </a:cubicBezTo>
                    <a:cubicBezTo>
                      <a:pt x="453390" y="906780"/>
                      <a:pt x="480060" y="896620"/>
                      <a:pt x="537210" y="889000"/>
                    </a:cubicBezTo>
                    <a:cubicBezTo>
                      <a:pt x="664210" y="871220"/>
                      <a:pt x="942340" y="928370"/>
                      <a:pt x="1165860" y="876300"/>
                    </a:cubicBezTo>
                    <a:cubicBezTo>
                      <a:pt x="1450340" y="808990"/>
                      <a:pt x="1958340" y="354330"/>
                      <a:pt x="2084070" y="440690"/>
                    </a:cubicBezTo>
                    <a:cubicBezTo>
                      <a:pt x="2185670" y="510540"/>
                      <a:pt x="1982470" y="1094740"/>
                      <a:pt x="2030730" y="1109980"/>
                    </a:cubicBezTo>
                    <a:cubicBezTo>
                      <a:pt x="2076450" y="1125220"/>
                      <a:pt x="2298700" y="590550"/>
                      <a:pt x="2341880" y="604520"/>
                    </a:cubicBezTo>
                    <a:cubicBezTo>
                      <a:pt x="2382520" y="617220"/>
                      <a:pt x="2367280" y="984250"/>
                      <a:pt x="2303780" y="1135380"/>
                    </a:cubicBezTo>
                    <a:cubicBezTo>
                      <a:pt x="2244090" y="1280160"/>
                      <a:pt x="2122170" y="1370330"/>
                      <a:pt x="1985010" y="1498600"/>
                    </a:cubicBezTo>
                    <a:cubicBezTo>
                      <a:pt x="1791970" y="1678940"/>
                      <a:pt x="1347470" y="1870710"/>
                      <a:pt x="1221740" y="2082800"/>
                    </a:cubicBezTo>
                    <a:cubicBezTo>
                      <a:pt x="1132840" y="2232660"/>
                      <a:pt x="1153160" y="2369820"/>
                      <a:pt x="1148080" y="2557780"/>
                    </a:cubicBezTo>
                    <a:cubicBezTo>
                      <a:pt x="1140460" y="2832100"/>
                      <a:pt x="1226820" y="3230880"/>
                      <a:pt x="1248410" y="3568700"/>
                    </a:cubicBezTo>
                    <a:cubicBezTo>
                      <a:pt x="1270000" y="3906520"/>
                      <a:pt x="1357630" y="4555490"/>
                      <a:pt x="1273810" y="4584700"/>
                    </a:cubicBezTo>
                    <a:cubicBezTo>
                      <a:pt x="1211580" y="4606290"/>
                      <a:pt x="916940" y="4156710"/>
                      <a:pt x="933450" y="4140200"/>
                    </a:cubicBezTo>
                    <a:cubicBezTo>
                      <a:pt x="948690" y="4124960"/>
                      <a:pt x="1216660" y="4326890"/>
                      <a:pt x="1328420" y="4451350"/>
                    </a:cubicBezTo>
                    <a:cubicBezTo>
                      <a:pt x="1441450" y="4577080"/>
                      <a:pt x="1518920" y="4743450"/>
                      <a:pt x="1604010" y="4893310"/>
                    </a:cubicBezTo>
                    <a:cubicBezTo>
                      <a:pt x="1687830" y="5041900"/>
                      <a:pt x="1781810" y="5189220"/>
                      <a:pt x="1835150" y="5349240"/>
                    </a:cubicBezTo>
                    <a:cubicBezTo>
                      <a:pt x="1888490" y="5509260"/>
                      <a:pt x="1991360" y="5759450"/>
                      <a:pt x="1922780" y="5852160"/>
                    </a:cubicBezTo>
                    <a:cubicBezTo>
                      <a:pt x="1855470" y="5942330"/>
                      <a:pt x="1452880" y="5942330"/>
                      <a:pt x="1442720" y="5911850"/>
                    </a:cubicBezTo>
                    <a:cubicBezTo>
                      <a:pt x="1432560" y="5881370"/>
                      <a:pt x="1695450" y="5758180"/>
                      <a:pt x="1863090" y="5666740"/>
                    </a:cubicBezTo>
                    <a:cubicBezTo>
                      <a:pt x="2101850" y="5537200"/>
                      <a:pt x="2513330" y="5364480"/>
                      <a:pt x="2748280" y="5220970"/>
                    </a:cubicBezTo>
                    <a:cubicBezTo>
                      <a:pt x="2917190" y="5116830"/>
                      <a:pt x="3042920" y="5033010"/>
                      <a:pt x="3163570" y="4917440"/>
                    </a:cubicBezTo>
                    <a:cubicBezTo>
                      <a:pt x="3280410" y="4805680"/>
                      <a:pt x="3380740" y="4681220"/>
                      <a:pt x="3462020" y="4541520"/>
                    </a:cubicBezTo>
                    <a:cubicBezTo>
                      <a:pt x="3547110" y="4395470"/>
                      <a:pt x="3599180" y="4217670"/>
                      <a:pt x="3655060" y="4055110"/>
                    </a:cubicBezTo>
                    <a:cubicBezTo>
                      <a:pt x="3709670" y="3895090"/>
                      <a:pt x="3733800" y="3728720"/>
                      <a:pt x="3797300" y="3572510"/>
                    </a:cubicBezTo>
                    <a:cubicBezTo>
                      <a:pt x="3862070" y="3413760"/>
                      <a:pt x="3925570" y="3230880"/>
                      <a:pt x="4042410" y="3111500"/>
                    </a:cubicBezTo>
                    <a:cubicBezTo>
                      <a:pt x="4161790" y="2990850"/>
                      <a:pt x="4339590" y="2877820"/>
                      <a:pt x="4508500" y="2851150"/>
                    </a:cubicBezTo>
                    <a:cubicBezTo>
                      <a:pt x="4685030" y="2823210"/>
                      <a:pt x="4944110" y="2861310"/>
                      <a:pt x="5080000" y="2960370"/>
                    </a:cubicBezTo>
                    <a:cubicBezTo>
                      <a:pt x="5205730" y="3051810"/>
                      <a:pt x="5295900" y="3237230"/>
                      <a:pt x="5320030" y="3393440"/>
                    </a:cubicBezTo>
                    <a:cubicBezTo>
                      <a:pt x="5345430" y="3557270"/>
                      <a:pt x="5303520" y="3776980"/>
                      <a:pt x="5215890" y="3924300"/>
                    </a:cubicBezTo>
                    <a:cubicBezTo>
                      <a:pt x="5126990" y="4074160"/>
                      <a:pt x="4949190" y="4234180"/>
                      <a:pt x="4782820" y="4282440"/>
                    </a:cubicBezTo>
                    <a:cubicBezTo>
                      <a:pt x="4612640" y="4331970"/>
                      <a:pt x="4357370" y="4293870"/>
                      <a:pt x="4201160" y="4211320"/>
                    </a:cubicBezTo>
                    <a:cubicBezTo>
                      <a:pt x="4053840" y="4132580"/>
                      <a:pt x="3937000" y="3963670"/>
                      <a:pt x="3858260" y="3816350"/>
                    </a:cubicBezTo>
                    <a:cubicBezTo>
                      <a:pt x="3782060" y="3675380"/>
                      <a:pt x="3764280" y="3538220"/>
                      <a:pt x="3727450" y="3351530"/>
                    </a:cubicBezTo>
                    <a:cubicBezTo>
                      <a:pt x="3674110" y="3078480"/>
                      <a:pt x="3661410" y="2607310"/>
                      <a:pt x="3611880" y="2327910"/>
                    </a:cubicBezTo>
                    <a:cubicBezTo>
                      <a:pt x="3576320" y="2129790"/>
                      <a:pt x="3445510" y="1854200"/>
                      <a:pt x="3489960" y="1827530"/>
                    </a:cubicBezTo>
                    <a:cubicBezTo>
                      <a:pt x="3533140" y="1800860"/>
                      <a:pt x="3873500" y="2109470"/>
                      <a:pt x="3856990" y="2141220"/>
                    </a:cubicBezTo>
                    <a:cubicBezTo>
                      <a:pt x="3840480" y="2172970"/>
                      <a:pt x="3529330" y="2073910"/>
                      <a:pt x="3375660" y="2011680"/>
                    </a:cubicBezTo>
                    <a:cubicBezTo>
                      <a:pt x="3219450" y="1948180"/>
                      <a:pt x="2924810" y="1841500"/>
                      <a:pt x="2929890" y="1760220"/>
                    </a:cubicBezTo>
                    <a:cubicBezTo>
                      <a:pt x="2936240" y="1662430"/>
                      <a:pt x="3599180" y="1446530"/>
                      <a:pt x="3619500" y="1479550"/>
                    </a:cubicBezTo>
                    <a:cubicBezTo>
                      <a:pt x="3636010" y="1506220"/>
                      <a:pt x="3291840" y="1851660"/>
                      <a:pt x="3234690" y="1822450"/>
                    </a:cubicBezTo>
                    <a:cubicBezTo>
                      <a:pt x="3172460" y="1790700"/>
                      <a:pt x="3357880" y="1388110"/>
                      <a:pt x="3300730" y="1216660"/>
                    </a:cubicBezTo>
                    <a:cubicBezTo>
                      <a:pt x="3246120" y="1052830"/>
                      <a:pt x="2894330" y="897890"/>
                      <a:pt x="2919730" y="808990"/>
                    </a:cubicBezTo>
                    <a:cubicBezTo>
                      <a:pt x="2942590" y="726440"/>
                      <a:pt x="3208020" y="706120"/>
                      <a:pt x="3382010" y="683260"/>
                    </a:cubicBezTo>
                    <a:cubicBezTo>
                      <a:pt x="3596640" y="655320"/>
                      <a:pt x="3950970" y="586740"/>
                      <a:pt x="4117340" y="684530"/>
                    </a:cubicBezTo>
                    <a:cubicBezTo>
                      <a:pt x="4257040" y="765810"/>
                      <a:pt x="4362450" y="972820"/>
                      <a:pt x="4370070" y="1132840"/>
                    </a:cubicBezTo>
                    <a:cubicBezTo>
                      <a:pt x="4378960" y="1308100"/>
                      <a:pt x="4245610" y="1567180"/>
                      <a:pt x="4121150" y="1697990"/>
                    </a:cubicBezTo>
                    <a:cubicBezTo>
                      <a:pt x="4010660" y="1813560"/>
                      <a:pt x="3841750" y="1844040"/>
                      <a:pt x="3693160" y="1911350"/>
                    </a:cubicBezTo>
                    <a:cubicBezTo>
                      <a:pt x="3536950" y="1982470"/>
                      <a:pt x="3384550" y="2012950"/>
                      <a:pt x="3206750" y="2114550"/>
                    </a:cubicBezTo>
                    <a:cubicBezTo>
                      <a:pt x="2955290" y="2259330"/>
                      <a:pt x="2595880" y="2586990"/>
                      <a:pt x="2359660" y="2757170"/>
                    </a:cubicBezTo>
                    <a:cubicBezTo>
                      <a:pt x="2194560" y="2875280"/>
                      <a:pt x="2085340" y="2962910"/>
                      <a:pt x="1932940" y="3048000"/>
                    </a:cubicBezTo>
                    <a:cubicBezTo>
                      <a:pt x="1776730" y="3135630"/>
                      <a:pt x="1460500" y="3308350"/>
                      <a:pt x="1431290" y="3272790"/>
                    </a:cubicBezTo>
                    <a:cubicBezTo>
                      <a:pt x="1402080" y="3237230"/>
                      <a:pt x="1736090" y="2988310"/>
                      <a:pt x="1757680" y="2833370"/>
                    </a:cubicBezTo>
                    <a:cubicBezTo>
                      <a:pt x="1778000" y="2683510"/>
                      <a:pt x="1564640" y="2360930"/>
                      <a:pt x="1573530" y="2357120"/>
                    </a:cubicBezTo>
                    <a:cubicBezTo>
                      <a:pt x="1582420" y="2353310"/>
                      <a:pt x="1786890" y="2673350"/>
                      <a:pt x="1830070" y="2843530"/>
                    </a:cubicBezTo>
                    <a:cubicBezTo>
                      <a:pt x="1871980" y="3008630"/>
                      <a:pt x="1844040" y="3186430"/>
                      <a:pt x="1833880" y="3360420"/>
                    </a:cubicBezTo>
                    <a:cubicBezTo>
                      <a:pt x="1823720" y="3538220"/>
                      <a:pt x="1783080" y="3723640"/>
                      <a:pt x="1770380" y="3898900"/>
                    </a:cubicBezTo>
                    <a:cubicBezTo>
                      <a:pt x="1758950" y="4064000"/>
                      <a:pt x="1747520" y="4221480"/>
                      <a:pt x="1758950" y="4381500"/>
                    </a:cubicBezTo>
                    <a:cubicBezTo>
                      <a:pt x="1770380" y="4544060"/>
                      <a:pt x="1823720" y="4867910"/>
                      <a:pt x="1840230" y="4866640"/>
                    </a:cubicBezTo>
                    <a:cubicBezTo>
                      <a:pt x="1856740" y="4865370"/>
                      <a:pt x="1819910" y="4542790"/>
                      <a:pt x="1860550" y="4376420"/>
                    </a:cubicBezTo>
                    <a:cubicBezTo>
                      <a:pt x="1907540" y="4185920"/>
                      <a:pt x="2052320" y="3985260"/>
                      <a:pt x="2133600" y="3794760"/>
                    </a:cubicBezTo>
                    <a:cubicBezTo>
                      <a:pt x="2209800" y="3616960"/>
                      <a:pt x="2294890" y="3453130"/>
                      <a:pt x="2334260" y="3270250"/>
                    </a:cubicBezTo>
                    <a:cubicBezTo>
                      <a:pt x="2374900" y="3082290"/>
                      <a:pt x="2355850" y="2867660"/>
                      <a:pt x="2372360" y="2680970"/>
                    </a:cubicBezTo>
                    <a:cubicBezTo>
                      <a:pt x="2387600" y="2512060"/>
                      <a:pt x="2388870" y="2354580"/>
                      <a:pt x="2426970" y="2197100"/>
                    </a:cubicBezTo>
                    <a:cubicBezTo>
                      <a:pt x="2466340" y="2038350"/>
                      <a:pt x="2503170" y="1851660"/>
                      <a:pt x="2607310" y="1733550"/>
                    </a:cubicBezTo>
                    <a:cubicBezTo>
                      <a:pt x="2713990" y="1611630"/>
                      <a:pt x="2895600" y="1516380"/>
                      <a:pt x="3063240" y="1482090"/>
                    </a:cubicBezTo>
                    <a:cubicBezTo>
                      <a:pt x="3241040" y="1445260"/>
                      <a:pt x="3491230" y="1463040"/>
                      <a:pt x="3649980" y="1541780"/>
                    </a:cubicBezTo>
                    <a:cubicBezTo>
                      <a:pt x="3798570" y="1615440"/>
                      <a:pt x="3921760" y="1770380"/>
                      <a:pt x="3999230" y="1917700"/>
                    </a:cubicBezTo>
                    <a:cubicBezTo>
                      <a:pt x="4077970" y="2068830"/>
                      <a:pt x="4088130" y="2265680"/>
                      <a:pt x="4110990" y="2439670"/>
                    </a:cubicBezTo>
                    <a:cubicBezTo>
                      <a:pt x="4133850" y="2611120"/>
                      <a:pt x="4133850" y="2782570"/>
                      <a:pt x="4138930" y="2954020"/>
                    </a:cubicBezTo>
                    <a:cubicBezTo>
                      <a:pt x="4144010" y="3124200"/>
                      <a:pt x="4150360" y="3294380"/>
                      <a:pt x="4142740" y="3464560"/>
                    </a:cubicBezTo>
                    <a:cubicBezTo>
                      <a:pt x="4135120" y="3634740"/>
                      <a:pt x="4116070" y="3803650"/>
                      <a:pt x="4090670" y="3973830"/>
                    </a:cubicBezTo>
                    <a:cubicBezTo>
                      <a:pt x="4065270" y="4146550"/>
                      <a:pt x="4039870" y="4325620"/>
                      <a:pt x="3987800" y="4493260"/>
                    </a:cubicBezTo>
                    <a:cubicBezTo>
                      <a:pt x="3935730" y="4662170"/>
                      <a:pt x="3872230" y="4836160"/>
                      <a:pt x="3775710" y="4983480"/>
                    </a:cubicBezTo>
                    <a:cubicBezTo>
                      <a:pt x="3679190" y="5130800"/>
                      <a:pt x="3553460" y="5290820"/>
                      <a:pt x="3408680" y="5375910"/>
                    </a:cubicBezTo>
                    <a:cubicBezTo>
                      <a:pt x="3268980" y="5458460"/>
                      <a:pt x="3097530" y="5486400"/>
                      <a:pt x="2924810" y="5496560"/>
                    </a:cubicBezTo>
                    <a:cubicBezTo>
                      <a:pt x="2727960" y="5507990"/>
                      <a:pt x="2452370" y="5502910"/>
                      <a:pt x="2288540" y="5416550"/>
                    </a:cubicBezTo>
                    <a:cubicBezTo>
                      <a:pt x="2146300" y="5341620"/>
                      <a:pt x="2045970" y="5194300"/>
                      <a:pt x="1971040" y="5057140"/>
                    </a:cubicBezTo>
                    <a:cubicBezTo>
                      <a:pt x="1894840" y="4917440"/>
                      <a:pt x="1893570" y="4738370"/>
                      <a:pt x="1838960" y="4583430"/>
                    </a:cubicBezTo>
                    <a:cubicBezTo>
                      <a:pt x="1784350" y="4425950"/>
                      <a:pt x="1690370" y="4282440"/>
                      <a:pt x="1642110" y="4119880"/>
                    </a:cubicBezTo>
                    <a:cubicBezTo>
                      <a:pt x="1592580" y="3953510"/>
                      <a:pt x="1565910" y="3773170"/>
                      <a:pt x="1550670" y="3596640"/>
                    </a:cubicBezTo>
                    <a:cubicBezTo>
                      <a:pt x="1535430" y="3417570"/>
                      <a:pt x="1535430" y="3233420"/>
                      <a:pt x="1549400" y="3051810"/>
                    </a:cubicBezTo>
                    <a:cubicBezTo>
                      <a:pt x="1563370" y="2867660"/>
                      <a:pt x="1591310" y="2678430"/>
                      <a:pt x="1635760" y="2500630"/>
                    </a:cubicBezTo>
                    <a:cubicBezTo>
                      <a:pt x="1678940" y="2326640"/>
                      <a:pt x="1705610" y="2120900"/>
                      <a:pt x="1808480" y="1996440"/>
                    </a:cubicBezTo>
                    <a:cubicBezTo>
                      <a:pt x="1906270" y="1878330"/>
                      <a:pt x="2081530" y="1770380"/>
                      <a:pt x="2227580" y="1760220"/>
                    </a:cubicBezTo>
                    <a:cubicBezTo>
                      <a:pt x="2378710" y="1750060"/>
                      <a:pt x="2597150" y="1835150"/>
                      <a:pt x="2702560" y="1950720"/>
                    </a:cubicBezTo>
                    <a:cubicBezTo>
                      <a:pt x="2811780" y="2071370"/>
                      <a:pt x="2880360" y="2321560"/>
                      <a:pt x="2858770" y="2485390"/>
                    </a:cubicBezTo>
                    <a:cubicBezTo>
                      <a:pt x="2837180" y="2641600"/>
                      <a:pt x="2692400" y="2777490"/>
                      <a:pt x="2594610" y="2914650"/>
                    </a:cubicBezTo>
                    <a:cubicBezTo>
                      <a:pt x="2494280" y="3054350"/>
                      <a:pt x="2335530" y="3168650"/>
                      <a:pt x="2264410" y="3318510"/>
                    </a:cubicBezTo>
                    <a:cubicBezTo>
                      <a:pt x="2194560" y="3464560"/>
                      <a:pt x="2169160" y="3639820"/>
                      <a:pt x="2164080" y="3803650"/>
                    </a:cubicBezTo>
                    <a:cubicBezTo>
                      <a:pt x="2159000" y="3971290"/>
                      <a:pt x="2310130" y="4182110"/>
                      <a:pt x="2237740" y="4314190"/>
                    </a:cubicBezTo>
                    <a:cubicBezTo>
                      <a:pt x="2148840" y="4476750"/>
                      <a:pt x="1706880" y="4685030"/>
                      <a:pt x="1535430" y="4632960"/>
                    </a:cubicBezTo>
                    <a:cubicBezTo>
                      <a:pt x="1386840" y="4587240"/>
                      <a:pt x="1310640" y="4351020"/>
                      <a:pt x="1230630" y="4141470"/>
                    </a:cubicBezTo>
                    <a:cubicBezTo>
                      <a:pt x="1115060" y="3836670"/>
                      <a:pt x="1116330" y="3251200"/>
                      <a:pt x="1023620" y="2940050"/>
                    </a:cubicBezTo>
                    <a:cubicBezTo>
                      <a:pt x="960120" y="2729230"/>
                      <a:pt x="866140" y="2598420"/>
                      <a:pt x="801370" y="2429510"/>
                    </a:cubicBezTo>
                    <a:cubicBezTo>
                      <a:pt x="739140" y="2266950"/>
                      <a:pt x="664210" y="2123440"/>
                      <a:pt x="638810" y="1944370"/>
                    </a:cubicBezTo>
                    <a:cubicBezTo>
                      <a:pt x="609600" y="1737360"/>
                      <a:pt x="577850" y="1419860"/>
                      <a:pt x="670560" y="1254760"/>
                    </a:cubicBezTo>
                    <a:cubicBezTo>
                      <a:pt x="749300" y="1113790"/>
                      <a:pt x="930910" y="1018540"/>
                      <a:pt x="1084580" y="974090"/>
                    </a:cubicBezTo>
                    <a:cubicBezTo>
                      <a:pt x="1239520" y="929640"/>
                      <a:pt x="1443990" y="938530"/>
                      <a:pt x="1596390" y="990600"/>
                    </a:cubicBezTo>
                    <a:cubicBezTo>
                      <a:pt x="1746250" y="1041400"/>
                      <a:pt x="1953260" y="1129030"/>
                      <a:pt x="1993900" y="1273810"/>
                    </a:cubicBezTo>
                    <a:cubicBezTo>
                      <a:pt x="2053590" y="1487170"/>
                      <a:pt x="1717040" y="2152650"/>
                      <a:pt x="1570990" y="2242820"/>
                    </a:cubicBezTo>
                    <a:cubicBezTo>
                      <a:pt x="1510030" y="2280920"/>
                      <a:pt x="1445260" y="2246630"/>
                      <a:pt x="1385570" y="2232660"/>
                    </a:cubicBezTo>
                    <a:cubicBezTo>
                      <a:pt x="1325880" y="2218690"/>
                      <a:pt x="1266190" y="2194560"/>
                      <a:pt x="1214120" y="2162810"/>
                    </a:cubicBezTo>
                    <a:cubicBezTo>
                      <a:pt x="1162050" y="2131060"/>
                      <a:pt x="1113790" y="2089150"/>
                      <a:pt x="1074420" y="2042160"/>
                    </a:cubicBezTo>
                    <a:cubicBezTo>
                      <a:pt x="1035050" y="1995170"/>
                      <a:pt x="1002030" y="1940560"/>
                      <a:pt x="979170" y="1883410"/>
                    </a:cubicBezTo>
                    <a:cubicBezTo>
                      <a:pt x="956310" y="1827530"/>
                      <a:pt x="942340" y="1764030"/>
                      <a:pt x="939800" y="1703070"/>
                    </a:cubicBezTo>
                    <a:cubicBezTo>
                      <a:pt x="937260" y="1642110"/>
                      <a:pt x="944880" y="1577340"/>
                      <a:pt x="961390" y="1518920"/>
                    </a:cubicBezTo>
                    <a:cubicBezTo>
                      <a:pt x="977900" y="1460500"/>
                      <a:pt x="1004570" y="1402080"/>
                      <a:pt x="1038860" y="1351280"/>
                    </a:cubicBezTo>
                    <a:cubicBezTo>
                      <a:pt x="1073150" y="1300480"/>
                      <a:pt x="1118870" y="1253490"/>
                      <a:pt x="1167130" y="1216660"/>
                    </a:cubicBezTo>
                    <a:cubicBezTo>
                      <a:pt x="1215390" y="1179830"/>
                      <a:pt x="1273810" y="1150620"/>
                      <a:pt x="1330960" y="1131570"/>
                    </a:cubicBezTo>
                    <a:cubicBezTo>
                      <a:pt x="1389380" y="1112520"/>
                      <a:pt x="1452880" y="1102360"/>
                      <a:pt x="1513840" y="1102360"/>
                    </a:cubicBezTo>
                    <a:cubicBezTo>
                      <a:pt x="1574800" y="1102360"/>
                      <a:pt x="1639570" y="1112520"/>
                      <a:pt x="1696720" y="1132840"/>
                    </a:cubicBezTo>
                    <a:cubicBezTo>
                      <a:pt x="1753870" y="1151890"/>
                      <a:pt x="1811020" y="1183640"/>
                      <a:pt x="1859280" y="1220470"/>
                    </a:cubicBezTo>
                    <a:cubicBezTo>
                      <a:pt x="1907540" y="1257300"/>
                      <a:pt x="1951990" y="1304290"/>
                      <a:pt x="1986280" y="1355090"/>
                    </a:cubicBezTo>
                    <a:cubicBezTo>
                      <a:pt x="2020570" y="1405890"/>
                      <a:pt x="2045970" y="1464310"/>
                      <a:pt x="2062480" y="1522730"/>
                    </a:cubicBezTo>
                    <a:cubicBezTo>
                      <a:pt x="2078990" y="1581150"/>
                      <a:pt x="2086610" y="1645920"/>
                      <a:pt x="2082800" y="1706880"/>
                    </a:cubicBezTo>
                    <a:cubicBezTo>
                      <a:pt x="2078990" y="1767840"/>
                      <a:pt x="2065020" y="1831340"/>
                      <a:pt x="2042160" y="1888490"/>
                    </a:cubicBezTo>
                    <a:cubicBezTo>
                      <a:pt x="2019300" y="1944370"/>
                      <a:pt x="1985010" y="2000250"/>
                      <a:pt x="1945640" y="2045970"/>
                    </a:cubicBezTo>
                    <a:cubicBezTo>
                      <a:pt x="1906270" y="2091690"/>
                      <a:pt x="1856740" y="2134870"/>
                      <a:pt x="1804670" y="2165350"/>
                    </a:cubicBezTo>
                    <a:cubicBezTo>
                      <a:pt x="1752600" y="2197100"/>
                      <a:pt x="1691640" y="2219960"/>
                      <a:pt x="1631950" y="2232660"/>
                    </a:cubicBezTo>
                    <a:cubicBezTo>
                      <a:pt x="1572260" y="2245360"/>
                      <a:pt x="1507490" y="2249170"/>
                      <a:pt x="1446530" y="2242820"/>
                    </a:cubicBezTo>
                    <a:cubicBezTo>
                      <a:pt x="1385570" y="2236470"/>
                      <a:pt x="1323340" y="2217420"/>
                      <a:pt x="1268730" y="2192020"/>
                    </a:cubicBezTo>
                    <a:cubicBezTo>
                      <a:pt x="1214120" y="2166620"/>
                      <a:pt x="1160780" y="2129790"/>
                      <a:pt x="1116330" y="2087880"/>
                    </a:cubicBezTo>
                    <a:cubicBezTo>
                      <a:pt x="1071880" y="2045970"/>
                      <a:pt x="1032510" y="1993900"/>
                      <a:pt x="1004570" y="1939290"/>
                    </a:cubicBezTo>
                    <a:cubicBezTo>
                      <a:pt x="976630" y="1885950"/>
                      <a:pt x="956310" y="1823720"/>
                      <a:pt x="946150" y="1764030"/>
                    </a:cubicBezTo>
                    <a:cubicBezTo>
                      <a:pt x="935990" y="1704340"/>
                      <a:pt x="937260" y="1638300"/>
                      <a:pt x="947420" y="1578610"/>
                    </a:cubicBezTo>
                    <a:cubicBezTo>
                      <a:pt x="957580" y="1518920"/>
                      <a:pt x="977900" y="1456690"/>
                      <a:pt x="1007110" y="1403350"/>
                    </a:cubicBezTo>
                    <a:cubicBezTo>
                      <a:pt x="1036320" y="1350010"/>
                      <a:pt x="1075690" y="1299210"/>
                      <a:pt x="1120140" y="1257300"/>
                    </a:cubicBezTo>
                    <a:cubicBezTo>
                      <a:pt x="1164590" y="1215390"/>
                      <a:pt x="1217930" y="1179830"/>
                      <a:pt x="1273810" y="1154430"/>
                    </a:cubicBezTo>
                    <a:cubicBezTo>
                      <a:pt x="1328420" y="1129030"/>
                      <a:pt x="1435100" y="1082040"/>
                      <a:pt x="1451610" y="1104900"/>
                    </a:cubicBezTo>
                    <a:cubicBezTo>
                      <a:pt x="1485900" y="1153160"/>
                      <a:pt x="963930" y="1593850"/>
                      <a:pt x="988060" y="1764030"/>
                    </a:cubicBezTo>
                    <a:cubicBezTo>
                      <a:pt x="1007110" y="1896110"/>
                      <a:pt x="1250950" y="2084070"/>
                      <a:pt x="1370330" y="2070100"/>
                    </a:cubicBezTo>
                    <a:cubicBezTo>
                      <a:pt x="1498600" y="2056130"/>
                      <a:pt x="1639570" y="1606550"/>
                      <a:pt x="1727200" y="1621790"/>
                    </a:cubicBezTo>
                    <a:cubicBezTo>
                      <a:pt x="1811020" y="1637030"/>
                      <a:pt x="1831340" y="1954530"/>
                      <a:pt x="1892300" y="2113280"/>
                    </a:cubicBezTo>
                    <a:cubicBezTo>
                      <a:pt x="1951990" y="2265680"/>
                      <a:pt x="2035810" y="2399030"/>
                      <a:pt x="2086610" y="2556510"/>
                    </a:cubicBezTo>
                    <a:cubicBezTo>
                      <a:pt x="2141220" y="2724150"/>
                      <a:pt x="2167890" y="2908300"/>
                      <a:pt x="2204720" y="3093720"/>
                    </a:cubicBezTo>
                    <a:cubicBezTo>
                      <a:pt x="2244090" y="3291840"/>
                      <a:pt x="2268220" y="3472180"/>
                      <a:pt x="2312670" y="3712210"/>
                    </a:cubicBezTo>
                    <a:cubicBezTo>
                      <a:pt x="2376170" y="4048760"/>
                      <a:pt x="2573020" y="4613910"/>
                      <a:pt x="2553970" y="4921250"/>
                    </a:cubicBezTo>
                    <a:cubicBezTo>
                      <a:pt x="2541270" y="5116830"/>
                      <a:pt x="2505710" y="5279390"/>
                      <a:pt x="2397760" y="5391150"/>
                    </a:cubicBezTo>
                    <a:cubicBezTo>
                      <a:pt x="2280920" y="5511800"/>
                      <a:pt x="2016760" y="5608320"/>
                      <a:pt x="1847850" y="5593080"/>
                    </a:cubicBezTo>
                    <a:cubicBezTo>
                      <a:pt x="1691640" y="5579110"/>
                      <a:pt x="1525270" y="5454650"/>
                      <a:pt x="1414780" y="5340350"/>
                    </a:cubicBezTo>
                    <a:cubicBezTo>
                      <a:pt x="1305560" y="5227320"/>
                      <a:pt x="1240790" y="5064760"/>
                      <a:pt x="1186180" y="4914900"/>
                    </a:cubicBezTo>
                    <a:cubicBezTo>
                      <a:pt x="1130300" y="4762500"/>
                      <a:pt x="1115060" y="4593590"/>
                      <a:pt x="1085850" y="4432300"/>
                    </a:cubicBezTo>
                    <a:cubicBezTo>
                      <a:pt x="1056640" y="4272280"/>
                      <a:pt x="1023620" y="4113530"/>
                      <a:pt x="1012190" y="3949700"/>
                    </a:cubicBezTo>
                    <a:cubicBezTo>
                      <a:pt x="999490" y="3780790"/>
                      <a:pt x="993140" y="3596640"/>
                      <a:pt x="1016000" y="3430270"/>
                    </a:cubicBezTo>
                    <a:cubicBezTo>
                      <a:pt x="1037590" y="3270250"/>
                      <a:pt x="1080770" y="3115310"/>
                      <a:pt x="1143000" y="2967990"/>
                    </a:cubicBezTo>
                    <a:cubicBezTo>
                      <a:pt x="1206500" y="2816860"/>
                      <a:pt x="1294130" y="2667000"/>
                      <a:pt x="1395730" y="2533650"/>
                    </a:cubicBezTo>
                    <a:cubicBezTo>
                      <a:pt x="1499870" y="2396490"/>
                      <a:pt x="1685290" y="2133600"/>
                      <a:pt x="1765300" y="2157730"/>
                    </a:cubicBezTo>
                    <a:cubicBezTo>
                      <a:pt x="1849120" y="2183130"/>
                      <a:pt x="1765300" y="2603500"/>
                      <a:pt x="1875790" y="2725420"/>
                    </a:cubicBezTo>
                    <a:cubicBezTo>
                      <a:pt x="1983740" y="2846070"/>
                      <a:pt x="2259330" y="2928620"/>
                      <a:pt x="2415540" y="2891790"/>
                    </a:cubicBezTo>
                    <a:cubicBezTo>
                      <a:pt x="2569210" y="2854960"/>
                      <a:pt x="2764790" y="2487930"/>
                      <a:pt x="2810510" y="2513330"/>
                    </a:cubicBezTo>
                    <a:cubicBezTo>
                      <a:pt x="2852420" y="2537460"/>
                      <a:pt x="2727960" y="2820670"/>
                      <a:pt x="2710180" y="2983230"/>
                    </a:cubicBezTo>
                    <a:cubicBezTo>
                      <a:pt x="2691130" y="3155950"/>
                      <a:pt x="2677160" y="3350260"/>
                      <a:pt x="2705100" y="3522980"/>
                    </a:cubicBezTo>
                    <a:cubicBezTo>
                      <a:pt x="2731770" y="3689350"/>
                      <a:pt x="2863850" y="3840480"/>
                      <a:pt x="2865120" y="3999230"/>
                    </a:cubicBezTo>
                    <a:cubicBezTo>
                      <a:pt x="2866390" y="4156710"/>
                      <a:pt x="2705100" y="4467860"/>
                      <a:pt x="2715260" y="4471670"/>
                    </a:cubicBezTo>
                    <a:cubicBezTo>
                      <a:pt x="2724150" y="4475480"/>
                      <a:pt x="2872740" y="4185920"/>
                      <a:pt x="2918460" y="4030980"/>
                    </a:cubicBezTo>
                    <a:cubicBezTo>
                      <a:pt x="2965450" y="3873500"/>
                      <a:pt x="2979420" y="3700780"/>
                      <a:pt x="2992120" y="3533140"/>
                    </a:cubicBezTo>
                    <a:cubicBezTo>
                      <a:pt x="3004820" y="3364230"/>
                      <a:pt x="2987040" y="3192780"/>
                      <a:pt x="2993390" y="3021330"/>
                    </a:cubicBezTo>
                    <a:cubicBezTo>
                      <a:pt x="2999740" y="2846070"/>
                      <a:pt x="2946400" y="2541270"/>
                      <a:pt x="3032760" y="2491740"/>
                    </a:cubicBezTo>
                    <a:cubicBezTo>
                      <a:pt x="3117850" y="2443480"/>
                      <a:pt x="3429000" y="2597150"/>
                      <a:pt x="3505200" y="2725420"/>
                    </a:cubicBezTo>
                    <a:cubicBezTo>
                      <a:pt x="3582670" y="2854960"/>
                      <a:pt x="3510280" y="3094990"/>
                      <a:pt x="3486150" y="3268980"/>
                    </a:cubicBezTo>
                    <a:cubicBezTo>
                      <a:pt x="3463290" y="3434080"/>
                      <a:pt x="3429000" y="3561080"/>
                      <a:pt x="3369310" y="3743960"/>
                    </a:cubicBezTo>
                    <a:cubicBezTo>
                      <a:pt x="3282950" y="4009390"/>
                      <a:pt x="3098800" y="4439920"/>
                      <a:pt x="2978150" y="4699000"/>
                    </a:cubicBezTo>
                    <a:cubicBezTo>
                      <a:pt x="2891790" y="4884420"/>
                      <a:pt x="2827020" y="5011420"/>
                      <a:pt x="2735580" y="5165090"/>
                    </a:cubicBezTo>
                    <a:cubicBezTo>
                      <a:pt x="2637790" y="5327650"/>
                      <a:pt x="2536190" y="5514340"/>
                      <a:pt x="2406650" y="5648960"/>
                    </a:cubicBezTo>
                    <a:cubicBezTo>
                      <a:pt x="2283460" y="5777230"/>
                      <a:pt x="2147570" y="5905500"/>
                      <a:pt x="1985010" y="5961380"/>
                    </a:cubicBezTo>
                    <a:cubicBezTo>
                      <a:pt x="1813560" y="6021070"/>
                      <a:pt x="1570990" y="6024880"/>
                      <a:pt x="1399540" y="5979160"/>
                    </a:cubicBezTo>
                    <a:cubicBezTo>
                      <a:pt x="1244600" y="5937250"/>
                      <a:pt x="1099820" y="5840730"/>
                      <a:pt x="994410" y="5726430"/>
                    </a:cubicBezTo>
                    <a:cubicBezTo>
                      <a:pt x="887730" y="5610860"/>
                      <a:pt x="825500" y="5441950"/>
                      <a:pt x="765810" y="5287010"/>
                    </a:cubicBezTo>
                    <a:cubicBezTo>
                      <a:pt x="704850" y="5128260"/>
                      <a:pt x="662940" y="4959350"/>
                      <a:pt x="636270" y="4784090"/>
                    </a:cubicBezTo>
                    <a:cubicBezTo>
                      <a:pt x="608330" y="4599940"/>
                      <a:pt x="609600" y="4392930"/>
                      <a:pt x="609600" y="4208780"/>
                    </a:cubicBezTo>
                    <a:cubicBezTo>
                      <a:pt x="609600" y="4038600"/>
                      <a:pt x="599440" y="3878580"/>
                      <a:pt x="632460" y="3716020"/>
                    </a:cubicBezTo>
                    <a:cubicBezTo>
                      <a:pt x="666750" y="3547110"/>
                      <a:pt x="805180" y="3395980"/>
                      <a:pt x="815340" y="3216910"/>
                    </a:cubicBezTo>
                    <a:cubicBezTo>
                      <a:pt x="825500" y="3014980"/>
                      <a:pt x="593090" y="2738120"/>
                      <a:pt x="651510" y="2561590"/>
                    </a:cubicBezTo>
                    <a:cubicBezTo>
                      <a:pt x="707390" y="2392680"/>
                      <a:pt x="967740" y="2279650"/>
                      <a:pt x="1126490" y="2169160"/>
                    </a:cubicBezTo>
                    <a:cubicBezTo>
                      <a:pt x="1268730" y="2070100"/>
                      <a:pt x="1391920" y="2033270"/>
                      <a:pt x="1557020" y="1921510"/>
                    </a:cubicBezTo>
                    <a:cubicBezTo>
                      <a:pt x="1809750" y="1750060"/>
                      <a:pt x="2222500" y="1377950"/>
                      <a:pt x="2470150" y="1203960"/>
                    </a:cubicBezTo>
                    <a:cubicBezTo>
                      <a:pt x="2628900" y="1092200"/>
                      <a:pt x="2730500" y="1013460"/>
                      <a:pt x="2875280" y="949960"/>
                    </a:cubicBezTo>
                    <a:cubicBezTo>
                      <a:pt x="3021330" y="885190"/>
                      <a:pt x="3281680" y="763270"/>
                      <a:pt x="3343910" y="821690"/>
                    </a:cubicBezTo>
                    <a:cubicBezTo>
                      <a:pt x="3408680" y="882650"/>
                      <a:pt x="3173731" y="1192530"/>
                      <a:pt x="3235960" y="1336040"/>
                    </a:cubicBezTo>
                    <a:cubicBezTo>
                      <a:pt x="3310891" y="1508760"/>
                      <a:pt x="3900170" y="1629410"/>
                      <a:pt x="3884930" y="1732280"/>
                    </a:cubicBezTo>
                    <a:cubicBezTo>
                      <a:pt x="3867150" y="1849120"/>
                      <a:pt x="3202940" y="1973580"/>
                      <a:pt x="2945130" y="1972310"/>
                    </a:cubicBezTo>
                    <a:cubicBezTo>
                      <a:pt x="2763520" y="1972310"/>
                      <a:pt x="2592070" y="1958340"/>
                      <a:pt x="2482850" y="1851660"/>
                    </a:cubicBezTo>
                    <a:cubicBezTo>
                      <a:pt x="2346960" y="1718310"/>
                      <a:pt x="2217420" y="1328420"/>
                      <a:pt x="2279650" y="1140460"/>
                    </a:cubicBezTo>
                    <a:cubicBezTo>
                      <a:pt x="2339340" y="961390"/>
                      <a:pt x="2786380" y="712470"/>
                      <a:pt x="2810510" y="735330"/>
                    </a:cubicBezTo>
                    <a:cubicBezTo>
                      <a:pt x="2830830" y="754380"/>
                      <a:pt x="2523490" y="1139190"/>
                      <a:pt x="2529840" y="1144270"/>
                    </a:cubicBezTo>
                    <a:cubicBezTo>
                      <a:pt x="2536190" y="1149350"/>
                      <a:pt x="2719070" y="793750"/>
                      <a:pt x="2876550" y="728980"/>
                    </a:cubicBezTo>
                    <a:cubicBezTo>
                      <a:pt x="3059430" y="654050"/>
                      <a:pt x="3380741" y="748030"/>
                      <a:pt x="3594100" y="800100"/>
                    </a:cubicBezTo>
                    <a:cubicBezTo>
                      <a:pt x="3775710" y="844550"/>
                      <a:pt x="3928110" y="920750"/>
                      <a:pt x="4081780" y="998220"/>
                    </a:cubicBezTo>
                    <a:cubicBezTo>
                      <a:pt x="4231641" y="1074420"/>
                      <a:pt x="4413250" y="1137920"/>
                      <a:pt x="4508500" y="1258570"/>
                    </a:cubicBezTo>
                    <a:cubicBezTo>
                      <a:pt x="4601210" y="1376680"/>
                      <a:pt x="4610100" y="1558290"/>
                      <a:pt x="4653280" y="1711960"/>
                    </a:cubicBezTo>
                    <a:cubicBezTo>
                      <a:pt x="4696460" y="1868170"/>
                      <a:pt x="4737100" y="2025650"/>
                      <a:pt x="4766310" y="2186940"/>
                    </a:cubicBezTo>
                    <a:cubicBezTo>
                      <a:pt x="4795520" y="2349500"/>
                      <a:pt x="4846320" y="2522220"/>
                      <a:pt x="4828541" y="2683510"/>
                    </a:cubicBezTo>
                    <a:cubicBezTo>
                      <a:pt x="4810760" y="2846070"/>
                      <a:pt x="4759960" y="3040380"/>
                      <a:pt x="4655820" y="3161030"/>
                    </a:cubicBezTo>
                    <a:cubicBezTo>
                      <a:pt x="4549141" y="3284220"/>
                      <a:pt x="4237990" y="3290570"/>
                      <a:pt x="4192270" y="3411220"/>
                    </a:cubicBezTo>
                    <a:cubicBezTo>
                      <a:pt x="4149090" y="3526790"/>
                      <a:pt x="4262120" y="3736340"/>
                      <a:pt x="4359910" y="3863340"/>
                    </a:cubicBezTo>
                    <a:cubicBezTo>
                      <a:pt x="4466590" y="4001770"/>
                      <a:pt x="4782820" y="4050030"/>
                      <a:pt x="4829810" y="4194810"/>
                    </a:cubicBezTo>
                    <a:cubicBezTo>
                      <a:pt x="4875530" y="4335780"/>
                      <a:pt x="4725670" y="4546600"/>
                      <a:pt x="4657090" y="4711700"/>
                    </a:cubicBezTo>
                    <a:cubicBezTo>
                      <a:pt x="4591050" y="4871720"/>
                      <a:pt x="4514850" y="5027930"/>
                      <a:pt x="4425950" y="5170170"/>
                    </a:cubicBezTo>
                    <a:cubicBezTo>
                      <a:pt x="4339590" y="5307330"/>
                      <a:pt x="4246880" y="5426710"/>
                      <a:pt x="4135120" y="5553710"/>
                    </a:cubicBezTo>
                    <a:cubicBezTo>
                      <a:pt x="4008120" y="5697220"/>
                      <a:pt x="3846830" y="5861050"/>
                      <a:pt x="3696970" y="5979160"/>
                    </a:cubicBezTo>
                    <a:cubicBezTo>
                      <a:pt x="3563620" y="6084570"/>
                      <a:pt x="3467100" y="6132830"/>
                      <a:pt x="3285490" y="6236970"/>
                    </a:cubicBezTo>
                    <a:cubicBezTo>
                      <a:pt x="2952750" y="6427470"/>
                      <a:pt x="2203450" y="6892290"/>
                      <a:pt x="1837690" y="6992620"/>
                    </a:cubicBezTo>
                    <a:cubicBezTo>
                      <a:pt x="1634490" y="7048500"/>
                      <a:pt x="1487170" y="7066280"/>
                      <a:pt x="1337310" y="7020560"/>
                    </a:cubicBezTo>
                    <a:cubicBezTo>
                      <a:pt x="1186180" y="6974840"/>
                      <a:pt x="1023620" y="6849110"/>
                      <a:pt x="933450" y="6714490"/>
                    </a:cubicBezTo>
                    <a:cubicBezTo>
                      <a:pt x="840740" y="6576060"/>
                      <a:pt x="829310" y="6370320"/>
                      <a:pt x="796290" y="6197600"/>
                    </a:cubicBezTo>
                    <a:cubicBezTo>
                      <a:pt x="763270" y="6028690"/>
                      <a:pt x="765810" y="5855970"/>
                      <a:pt x="732790" y="5692140"/>
                    </a:cubicBezTo>
                    <a:cubicBezTo>
                      <a:pt x="701040" y="5533390"/>
                      <a:pt x="690880" y="5358130"/>
                      <a:pt x="605790" y="5228590"/>
                    </a:cubicBezTo>
                    <a:cubicBezTo>
                      <a:pt x="516890" y="5095240"/>
                      <a:pt x="279400" y="5053330"/>
                      <a:pt x="199390" y="4909820"/>
                    </a:cubicBezTo>
                    <a:cubicBezTo>
                      <a:pt x="113030" y="4754880"/>
                      <a:pt x="144780" y="4508500"/>
                      <a:pt x="132080" y="4315460"/>
                    </a:cubicBezTo>
                    <a:cubicBezTo>
                      <a:pt x="120650" y="4131310"/>
                      <a:pt x="135890" y="3986530"/>
                      <a:pt x="123190" y="3775710"/>
                    </a:cubicBezTo>
                    <a:cubicBezTo>
                      <a:pt x="105410" y="3475990"/>
                      <a:pt x="25400" y="2984500"/>
                      <a:pt x="12700" y="2691130"/>
                    </a:cubicBezTo>
                    <a:cubicBezTo>
                      <a:pt x="3810" y="2491740"/>
                      <a:pt x="0" y="2352040"/>
                      <a:pt x="21590" y="2188210"/>
                    </a:cubicBezTo>
                    <a:cubicBezTo>
                      <a:pt x="43180" y="2028190"/>
                      <a:pt x="74930" y="1868170"/>
                      <a:pt x="138430" y="1720850"/>
                    </a:cubicBezTo>
                    <a:cubicBezTo>
                      <a:pt x="203200" y="1569720"/>
                      <a:pt x="302260" y="1422400"/>
                      <a:pt x="412750" y="1296670"/>
                    </a:cubicBezTo>
                    <a:cubicBezTo>
                      <a:pt x="524510" y="1169670"/>
                      <a:pt x="664210" y="1057910"/>
                      <a:pt x="807720" y="966470"/>
                    </a:cubicBezTo>
                    <a:cubicBezTo>
                      <a:pt x="951230" y="876300"/>
                      <a:pt x="1170940" y="872490"/>
                      <a:pt x="1271270" y="750570"/>
                    </a:cubicBezTo>
                    <a:cubicBezTo>
                      <a:pt x="1376680" y="622300"/>
                      <a:pt x="1289050" y="325120"/>
                      <a:pt x="1405890" y="201930"/>
                    </a:cubicBezTo>
                    <a:cubicBezTo>
                      <a:pt x="1531620" y="68580"/>
                      <a:pt x="1836420" y="0"/>
                      <a:pt x="2029460" y="8890"/>
                    </a:cubicBezTo>
                    <a:cubicBezTo>
                      <a:pt x="2202180" y="16510"/>
                      <a:pt x="2358390" y="119380"/>
                      <a:pt x="2510790" y="204470"/>
                    </a:cubicBezTo>
                    <a:cubicBezTo>
                      <a:pt x="2667000" y="290830"/>
                      <a:pt x="2870200" y="382270"/>
                      <a:pt x="2951480" y="525780"/>
                    </a:cubicBezTo>
                    <a:cubicBezTo>
                      <a:pt x="3031490" y="666750"/>
                      <a:pt x="3059430" y="908050"/>
                      <a:pt x="2999740" y="1054100"/>
                    </a:cubicBezTo>
                    <a:cubicBezTo>
                      <a:pt x="2938780" y="1202690"/>
                      <a:pt x="2759710" y="1297940"/>
                      <a:pt x="2584450" y="1409700"/>
                    </a:cubicBezTo>
                    <a:cubicBezTo>
                      <a:pt x="2345690" y="1560830"/>
                      <a:pt x="1927860" y="1724660"/>
                      <a:pt x="1661160" y="1823720"/>
                    </a:cubicBezTo>
                    <a:cubicBezTo>
                      <a:pt x="1466850" y="1896110"/>
                      <a:pt x="1323340" y="1958340"/>
                      <a:pt x="1144270" y="1976120"/>
                    </a:cubicBezTo>
                    <a:cubicBezTo>
                      <a:pt x="957580" y="1993900"/>
                      <a:pt x="681990" y="1941830"/>
                      <a:pt x="560070" y="1922780"/>
                    </a:cubicBezTo>
                    <a:cubicBezTo>
                      <a:pt x="504190" y="1913890"/>
                      <a:pt x="477520" y="1908810"/>
                      <a:pt x="438150" y="1894840"/>
                    </a:cubicBezTo>
                    <a:cubicBezTo>
                      <a:pt x="398780" y="1880870"/>
                      <a:pt x="359410" y="1863090"/>
                      <a:pt x="325120" y="1840230"/>
                    </a:cubicBezTo>
                    <a:cubicBezTo>
                      <a:pt x="290830" y="1817370"/>
                      <a:pt x="257810" y="1789430"/>
                      <a:pt x="229870" y="1758950"/>
                    </a:cubicBezTo>
                    <a:cubicBezTo>
                      <a:pt x="201930" y="1728470"/>
                      <a:pt x="176530" y="1694180"/>
                      <a:pt x="156210" y="1657350"/>
                    </a:cubicBezTo>
                    <a:cubicBezTo>
                      <a:pt x="135890" y="1620520"/>
                      <a:pt x="119380" y="1581150"/>
                      <a:pt x="107950" y="1540510"/>
                    </a:cubicBezTo>
                    <a:cubicBezTo>
                      <a:pt x="96520" y="1499870"/>
                      <a:pt x="91440" y="1457960"/>
                      <a:pt x="90170" y="1416050"/>
                    </a:cubicBezTo>
                    <a:cubicBezTo>
                      <a:pt x="88900" y="1374140"/>
                      <a:pt x="93980" y="1332230"/>
                      <a:pt x="102870" y="1291590"/>
                    </a:cubicBezTo>
                    <a:cubicBezTo>
                      <a:pt x="111760" y="1250950"/>
                      <a:pt x="127000" y="1210310"/>
                      <a:pt x="144780" y="1173480"/>
                    </a:cubicBezTo>
                    <a:cubicBezTo>
                      <a:pt x="163830" y="1136650"/>
                      <a:pt x="186690" y="1099820"/>
                      <a:pt x="213360" y="1068070"/>
                    </a:cubicBezTo>
                    <a:cubicBezTo>
                      <a:pt x="240030" y="1036320"/>
                      <a:pt x="271780" y="1007110"/>
                      <a:pt x="306070" y="982980"/>
                    </a:cubicBezTo>
                    <a:cubicBezTo>
                      <a:pt x="339090" y="958850"/>
                      <a:pt x="377190" y="937260"/>
                      <a:pt x="415290" y="922020"/>
                    </a:cubicBezTo>
                    <a:cubicBezTo>
                      <a:pt x="453390" y="906780"/>
                      <a:pt x="490220" y="894080"/>
                      <a:pt x="537210" y="889000"/>
                    </a:cubicBezTo>
                    <a:cubicBezTo>
                      <a:pt x="596900" y="882650"/>
                      <a:pt x="670560" y="867410"/>
                      <a:pt x="742950" y="900430"/>
                    </a:cubicBezTo>
                    <a:cubicBezTo>
                      <a:pt x="861060" y="953770"/>
                      <a:pt x="1043940" y="1136650"/>
                      <a:pt x="1129030" y="1287780"/>
                    </a:cubicBezTo>
                    <a:cubicBezTo>
                      <a:pt x="1211580" y="1433830"/>
                      <a:pt x="1217930" y="1623060"/>
                      <a:pt x="1254760" y="1788160"/>
                    </a:cubicBezTo>
                    <a:cubicBezTo>
                      <a:pt x="1290320" y="1946910"/>
                      <a:pt x="1324610" y="2075180"/>
                      <a:pt x="1348740" y="2258060"/>
                    </a:cubicBezTo>
                    <a:cubicBezTo>
                      <a:pt x="1381760" y="2512060"/>
                      <a:pt x="1405890" y="3011170"/>
                      <a:pt x="1408430" y="3172460"/>
                    </a:cubicBezTo>
                    <a:cubicBezTo>
                      <a:pt x="1409700" y="3230880"/>
                      <a:pt x="1410970" y="3252470"/>
                      <a:pt x="1404620" y="3290570"/>
                    </a:cubicBezTo>
                    <a:cubicBezTo>
                      <a:pt x="1398270" y="3328670"/>
                      <a:pt x="1388110" y="3368040"/>
                      <a:pt x="1372870" y="3403600"/>
                    </a:cubicBezTo>
                    <a:cubicBezTo>
                      <a:pt x="1357630" y="3439160"/>
                      <a:pt x="1337310" y="3473450"/>
                      <a:pt x="1314450" y="3505200"/>
                    </a:cubicBezTo>
                    <a:cubicBezTo>
                      <a:pt x="1291590" y="3536950"/>
                      <a:pt x="1264920" y="3566160"/>
                      <a:pt x="1234440" y="3591560"/>
                    </a:cubicBezTo>
                    <a:cubicBezTo>
                      <a:pt x="1205230" y="3616960"/>
                      <a:pt x="1170940" y="3638550"/>
                      <a:pt x="1135380" y="3655060"/>
                    </a:cubicBezTo>
                    <a:cubicBezTo>
                      <a:pt x="1099820" y="3671570"/>
                      <a:pt x="1061720" y="3685540"/>
                      <a:pt x="1023620" y="3693160"/>
                    </a:cubicBezTo>
                    <a:cubicBezTo>
                      <a:pt x="985520" y="3700780"/>
                      <a:pt x="946150" y="3704590"/>
                      <a:pt x="906780" y="3703320"/>
                    </a:cubicBezTo>
                    <a:cubicBezTo>
                      <a:pt x="867410" y="3702050"/>
                      <a:pt x="828040" y="3695700"/>
                      <a:pt x="789940" y="3685540"/>
                    </a:cubicBezTo>
                    <a:cubicBezTo>
                      <a:pt x="753110" y="3675380"/>
                      <a:pt x="716280" y="3658870"/>
                      <a:pt x="681990" y="3639820"/>
                    </a:cubicBezTo>
                    <a:cubicBezTo>
                      <a:pt x="647700" y="3620770"/>
                      <a:pt x="614680" y="3596640"/>
                      <a:pt x="586740" y="3569970"/>
                    </a:cubicBezTo>
                    <a:cubicBezTo>
                      <a:pt x="558800" y="3543300"/>
                      <a:pt x="533400" y="3511550"/>
                      <a:pt x="511810" y="3478530"/>
                    </a:cubicBezTo>
                    <a:cubicBezTo>
                      <a:pt x="491490" y="3445510"/>
                      <a:pt x="473710" y="3409950"/>
                      <a:pt x="461010" y="3373120"/>
                    </a:cubicBezTo>
                    <a:cubicBezTo>
                      <a:pt x="448310" y="3336290"/>
                      <a:pt x="436880" y="3258820"/>
                      <a:pt x="436880" y="3258820"/>
                    </a:cubicBezTo>
                  </a:path>
                </a:pathLst>
              </a:custGeom>
              <a:solidFill>
                <a:srgbClr val="CC9480"/>
              </a:solidFill>
              <a:ln cap="sq">
                <a:noFill/>
                <a:prstDash val="solid"/>
                <a:miter/>
              </a:ln>
            </p:spPr>
          </p:sp>
        </p:grpSp>
        <p:grpSp>
          <p:nvGrpSpPr>
            <p:cNvPr name="Group 46" id="46"/>
            <p:cNvGrpSpPr/>
            <p:nvPr/>
          </p:nvGrpSpPr>
          <p:grpSpPr>
            <a:xfrm rot="0">
              <a:off x="442339" y="1389333"/>
              <a:ext cx="471571" cy="243308"/>
              <a:chOff x="0" y="0"/>
              <a:chExt cx="1393190" cy="718820"/>
            </a:xfrm>
          </p:grpSpPr>
          <p:sp>
            <p:nvSpPr>
              <p:cNvPr name="Freeform 47" id="47"/>
              <p:cNvSpPr/>
              <p:nvPr/>
            </p:nvSpPr>
            <p:spPr>
              <a:xfrm flipH="false" flipV="false" rot="0">
                <a:off x="49530" y="45720"/>
                <a:ext cx="1296670" cy="631190"/>
              </a:xfrm>
              <a:custGeom>
                <a:avLst/>
                <a:gdLst/>
                <a:ahLst/>
                <a:cxnLst/>
                <a:rect r="r" b="b" t="t" l="l"/>
                <a:pathLst>
                  <a:path h="631190" w="1296670">
                    <a:moveTo>
                      <a:pt x="378460" y="434340"/>
                    </a:moveTo>
                    <a:cubicBezTo>
                      <a:pt x="162560" y="482600"/>
                      <a:pt x="144780" y="435610"/>
                      <a:pt x="156210" y="419100"/>
                    </a:cubicBezTo>
                    <a:cubicBezTo>
                      <a:pt x="175260" y="389890"/>
                      <a:pt x="317500" y="407670"/>
                      <a:pt x="398780" y="410210"/>
                    </a:cubicBezTo>
                    <a:cubicBezTo>
                      <a:pt x="480060" y="412750"/>
                      <a:pt x="546100" y="433070"/>
                      <a:pt x="641350" y="438150"/>
                    </a:cubicBezTo>
                    <a:cubicBezTo>
                      <a:pt x="775970" y="445770"/>
                      <a:pt x="1094740" y="394970"/>
                      <a:pt x="1129030" y="439420"/>
                    </a:cubicBezTo>
                    <a:cubicBezTo>
                      <a:pt x="1143000" y="457200"/>
                      <a:pt x="1107440" y="488950"/>
                      <a:pt x="1109980" y="513080"/>
                    </a:cubicBezTo>
                    <a:cubicBezTo>
                      <a:pt x="1113790" y="537210"/>
                      <a:pt x="1154430" y="577850"/>
                      <a:pt x="1149350" y="581660"/>
                    </a:cubicBezTo>
                    <a:cubicBezTo>
                      <a:pt x="1139190" y="589280"/>
                      <a:pt x="993140" y="438150"/>
                      <a:pt x="905510" y="379730"/>
                    </a:cubicBezTo>
                    <a:cubicBezTo>
                      <a:pt x="817880" y="321310"/>
                      <a:pt x="704850" y="264160"/>
                      <a:pt x="622300" y="232410"/>
                    </a:cubicBezTo>
                    <a:cubicBezTo>
                      <a:pt x="563880" y="209550"/>
                      <a:pt x="508000" y="193040"/>
                      <a:pt x="464820" y="191770"/>
                    </a:cubicBezTo>
                    <a:cubicBezTo>
                      <a:pt x="435610" y="190500"/>
                      <a:pt x="414020" y="198120"/>
                      <a:pt x="389890" y="207010"/>
                    </a:cubicBezTo>
                    <a:cubicBezTo>
                      <a:pt x="365760" y="215900"/>
                      <a:pt x="340360" y="227330"/>
                      <a:pt x="318770" y="242570"/>
                    </a:cubicBezTo>
                    <a:cubicBezTo>
                      <a:pt x="297180" y="257810"/>
                      <a:pt x="279400" y="300990"/>
                      <a:pt x="261620" y="299720"/>
                    </a:cubicBezTo>
                    <a:cubicBezTo>
                      <a:pt x="245110" y="298450"/>
                      <a:pt x="212090" y="257810"/>
                      <a:pt x="214630" y="240030"/>
                    </a:cubicBezTo>
                    <a:cubicBezTo>
                      <a:pt x="217170" y="222250"/>
                      <a:pt x="256540" y="204470"/>
                      <a:pt x="280670" y="194310"/>
                    </a:cubicBezTo>
                    <a:cubicBezTo>
                      <a:pt x="304800" y="184150"/>
                      <a:pt x="327660" y="180340"/>
                      <a:pt x="359410" y="177800"/>
                    </a:cubicBezTo>
                    <a:cubicBezTo>
                      <a:pt x="408940" y="172720"/>
                      <a:pt x="500380" y="176530"/>
                      <a:pt x="549910" y="180340"/>
                    </a:cubicBezTo>
                    <a:cubicBezTo>
                      <a:pt x="582930" y="182880"/>
                      <a:pt x="595630" y="184150"/>
                      <a:pt x="629920" y="193040"/>
                    </a:cubicBezTo>
                    <a:cubicBezTo>
                      <a:pt x="697230" y="210820"/>
                      <a:pt x="867410" y="264160"/>
                      <a:pt x="923290" y="303530"/>
                    </a:cubicBezTo>
                    <a:cubicBezTo>
                      <a:pt x="951230" y="323850"/>
                      <a:pt x="965200" y="342900"/>
                      <a:pt x="975360" y="367030"/>
                    </a:cubicBezTo>
                    <a:cubicBezTo>
                      <a:pt x="985520" y="391160"/>
                      <a:pt x="989330" y="420370"/>
                      <a:pt x="984250" y="445770"/>
                    </a:cubicBezTo>
                    <a:cubicBezTo>
                      <a:pt x="977900" y="474980"/>
                      <a:pt x="957580" y="513080"/>
                      <a:pt x="933450" y="530860"/>
                    </a:cubicBezTo>
                    <a:cubicBezTo>
                      <a:pt x="909320" y="547370"/>
                      <a:pt x="873760" y="548640"/>
                      <a:pt x="842010" y="551180"/>
                    </a:cubicBezTo>
                    <a:cubicBezTo>
                      <a:pt x="810260" y="553720"/>
                      <a:pt x="783590" y="554990"/>
                      <a:pt x="744220" y="548640"/>
                    </a:cubicBezTo>
                    <a:cubicBezTo>
                      <a:pt x="681990" y="538480"/>
                      <a:pt x="599440" y="488950"/>
                      <a:pt x="509270" y="472440"/>
                    </a:cubicBezTo>
                    <a:cubicBezTo>
                      <a:pt x="392430" y="450850"/>
                      <a:pt x="177800" y="474980"/>
                      <a:pt x="99060" y="452120"/>
                    </a:cubicBezTo>
                    <a:cubicBezTo>
                      <a:pt x="63500" y="441960"/>
                      <a:pt x="41910" y="430530"/>
                      <a:pt x="26670" y="410210"/>
                    </a:cubicBezTo>
                    <a:cubicBezTo>
                      <a:pt x="11430" y="391160"/>
                      <a:pt x="6350" y="359410"/>
                      <a:pt x="7620" y="334010"/>
                    </a:cubicBezTo>
                    <a:cubicBezTo>
                      <a:pt x="8890" y="309880"/>
                      <a:pt x="22860" y="262890"/>
                      <a:pt x="34290" y="261620"/>
                    </a:cubicBezTo>
                    <a:cubicBezTo>
                      <a:pt x="43180" y="260350"/>
                      <a:pt x="57150" y="300990"/>
                      <a:pt x="63500" y="299720"/>
                    </a:cubicBezTo>
                    <a:cubicBezTo>
                      <a:pt x="69850" y="297180"/>
                      <a:pt x="60960" y="257810"/>
                      <a:pt x="68580" y="240030"/>
                    </a:cubicBezTo>
                    <a:cubicBezTo>
                      <a:pt x="76200" y="222250"/>
                      <a:pt x="91440" y="204470"/>
                      <a:pt x="107950" y="195580"/>
                    </a:cubicBezTo>
                    <a:cubicBezTo>
                      <a:pt x="124460" y="186690"/>
                      <a:pt x="147320" y="181610"/>
                      <a:pt x="166370" y="184150"/>
                    </a:cubicBezTo>
                    <a:cubicBezTo>
                      <a:pt x="185420" y="186690"/>
                      <a:pt x="205740" y="198120"/>
                      <a:pt x="219710" y="210820"/>
                    </a:cubicBezTo>
                    <a:cubicBezTo>
                      <a:pt x="232410" y="223520"/>
                      <a:pt x="243840" y="245110"/>
                      <a:pt x="246380" y="262890"/>
                    </a:cubicBezTo>
                    <a:cubicBezTo>
                      <a:pt x="248920" y="281940"/>
                      <a:pt x="241300" y="306070"/>
                      <a:pt x="234950" y="321310"/>
                    </a:cubicBezTo>
                    <a:cubicBezTo>
                      <a:pt x="229870" y="331470"/>
                      <a:pt x="224790" y="337820"/>
                      <a:pt x="215900" y="345440"/>
                    </a:cubicBezTo>
                    <a:cubicBezTo>
                      <a:pt x="203200" y="355600"/>
                      <a:pt x="180340" y="368300"/>
                      <a:pt x="161290" y="369570"/>
                    </a:cubicBezTo>
                    <a:cubicBezTo>
                      <a:pt x="142240" y="370840"/>
                      <a:pt x="119380" y="365760"/>
                      <a:pt x="104140" y="355600"/>
                    </a:cubicBezTo>
                    <a:cubicBezTo>
                      <a:pt x="87630" y="345440"/>
                      <a:pt x="71120" y="327660"/>
                      <a:pt x="66040" y="308610"/>
                    </a:cubicBezTo>
                    <a:cubicBezTo>
                      <a:pt x="59690" y="285750"/>
                      <a:pt x="68580" y="240030"/>
                      <a:pt x="77470" y="222250"/>
                    </a:cubicBezTo>
                    <a:cubicBezTo>
                      <a:pt x="82550" y="210820"/>
                      <a:pt x="88900" y="207010"/>
                      <a:pt x="99060" y="200660"/>
                    </a:cubicBezTo>
                    <a:cubicBezTo>
                      <a:pt x="113030" y="191770"/>
                      <a:pt x="137160" y="182880"/>
                      <a:pt x="156210" y="182880"/>
                    </a:cubicBezTo>
                    <a:cubicBezTo>
                      <a:pt x="175260" y="182880"/>
                      <a:pt x="198120" y="191770"/>
                      <a:pt x="212090" y="203200"/>
                    </a:cubicBezTo>
                    <a:cubicBezTo>
                      <a:pt x="227330" y="214630"/>
                      <a:pt x="243840" y="236220"/>
                      <a:pt x="243840" y="254000"/>
                    </a:cubicBezTo>
                    <a:cubicBezTo>
                      <a:pt x="242570" y="276860"/>
                      <a:pt x="209550" y="326390"/>
                      <a:pt x="190500" y="327660"/>
                    </a:cubicBezTo>
                    <a:cubicBezTo>
                      <a:pt x="172720" y="328930"/>
                      <a:pt x="129540" y="284480"/>
                      <a:pt x="134620" y="271780"/>
                    </a:cubicBezTo>
                    <a:cubicBezTo>
                      <a:pt x="146050" y="245110"/>
                      <a:pt x="411480" y="267970"/>
                      <a:pt x="524510" y="288290"/>
                    </a:cubicBezTo>
                    <a:cubicBezTo>
                      <a:pt x="614680" y="304800"/>
                      <a:pt x="704850" y="353060"/>
                      <a:pt x="762000" y="365760"/>
                    </a:cubicBezTo>
                    <a:cubicBezTo>
                      <a:pt x="793750" y="372110"/>
                      <a:pt x="831850" y="360680"/>
                      <a:pt x="838200" y="373380"/>
                    </a:cubicBezTo>
                    <a:cubicBezTo>
                      <a:pt x="844550" y="386080"/>
                      <a:pt x="819150" y="433070"/>
                      <a:pt x="793750" y="441960"/>
                    </a:cubicBezTo>
                    <a:cubicBezTo>
                      <a:pt x="748030" y="458470"/>
                      <a:pt x="633730" y="378460"/>
                      <a:pt x="557530" y="365760"/>
                    </a:cubicBezTo>
                    <a:cubicBezTo>
                      <a:pt x="490220" y="355600"/>
                      <a:pt x="414020" y="356870"/>
                      <a:pt x="363220" y="364490"/>
                    </a:cubicBezTo>
                    <a:cubicBezTo>
                      <a:pt x="330200" y="369570"/>
                      <a:pt x="311150" y="384810"/>
                      <a:pt x="283210" y="389890"/>
                    </a:cubicBezTo>
                    <a:cubicBezTo>
                      <a:pt x="252730" y="396240"/>
                      <a:pt x="217170" y="403860"/>
                      <a:pt x="187960" y="398780"/>
                    </a:cubicBezTo>
                    <a:cubicBezTo>
                      <a:pt x="160020" y="394970"/>
                      <a:pt x="129540" y="388620"/>
                      <a:pt x="111760" y="367030"/>
                    </a:cubicBezTo>
                    <a:cubicBezTo>
                      <a:pt x="90170" y="340360"/>
                      <a:pt x="81280" y="269240"/>
                      <a:pt x="86360" y="232410"/>
                    </a:cubicBezTo>
                    <a:cubicBezTo>
                      <a:pt x="90170" y="203200"/>
                      <a:pt x="102870" y="184150"/>
                      <a:pt x="123190" y="160020"/>
                    </a:cubicBezTo>
                    <a:cubicBezTo>
                      <a:pt x="152400" y="125730"/>
                      <a:pt x="218440" y="81280"/>
                      <a:pt x="257810" y="58420"/>
                    </a:cubicBezTo>
                    <a:cubicBezTo>
                      <a:pt x="285750" y="41910"/>
                      <a:pt x="308610" y="34290"/>
                      <a:pt x="335280" y="25400"/>
                    </a:cubicBezTo>
                    <a:cubicBezTo>
                      <a:pt x="361950" y="16510"/>
                      <a:pt x="389890" y="8890"/>
                      <a:pt x="416560" y="5080"/>
                    </a:cubicBezTo>
                    <a:cubicBezTo>
                      <a:pt x="443230" y="1270"/>
                      <a:pt x="463550" y="0"/>
                      <a:pt x="496570" y="5080"/>
                    </a:cubicBezTo>
                    <a:cubicBezTo>
                      <a:pt x="553720" y="12700"/>
                      <a:pt x="645160" y="39370"/>
                      <a:pt x="723900" y="72390"/>
                    </a:cubicBezTo>
                    <a:cubicBezTo>
                      <a:pt x="819150" y="111760"/>
                      <a:pt x="929640" y="171450"/>
                      <a:pt x="1022350" y="234950"/>
                    </a:cubicBezTo>
                    <a:cubicBezTo>
                      <a:pt x="1113790" y="298450"/>
                      <a:pt x="1236980" y="392430"/>
                      <a:pt x="1273810" y="452120"/>
                    </a:cubicBezTo>
                    <a:cubicBezTo>
                      <a:pt x="1291590" y="481330"/>
                      <a:pt x="1296670" y="506730"/>
                      <a:pt x="1292860" y="532130"/>
                    </a:cubicBezTo>
                    <a:cubicBezTo>
                      <a:pt x="1287780" y="557530"/>
                      <a:pt x="1267460" y="589280"/>
                      <a:pt x="1245870" y="604520"/>
                    </a:cubicBezTo>
                    <a:cubicBezTo>
                      <a:pt x="1223010" y="619760"/>
                      <a:pt x="1200150" y="618490"/>
                      <a:pt x="1159510" y="622300"/>
                    </a:cubicBezTo>
                    <a:cubicBezTo>
                      <a:pt x="1062990" y="631190"/>
                      <a:pt x="816610" y="626110"/>
                      <a:pt x="669290" y="618490"/>
                    </a:cubicBezTo>
                    <a:cubicBezTo>
                      <a:pt x="547370" y="612140"/>
                      <a:pt x="426720" y="589280"/>
                      <a:pt x="336550" y="585470"/>
                    </a:cubicBezTo>
                    <a:cubicBezTo>
                      <a:pt x="275590" y="582930"/>
                      <a:pt x="231140" y="596900"/>
                      <a:pt x="181610" y="589280"/>
                    </a:cubicBezTo>
                    <a:cubicBezTo>
                      <a:pt x="132080" y="581660"/>
                      <a:pt x="68580" y="565150"/>
                      <a:pt x="38100" y="538480"/>
                    </a:cubicBezTo>
                    <a:cubicBezTo>
                      <a:pt x="16510" y="518160"/>
                      <a:pt x="2540" y="488950"/>
                      <a:pt x="1270" y="463550"/>
                    </a:cubicBezTo>
                    <a:cubicBezTo>
                      <a:pt x="0" y="439420"/>
                      <a:pt x="11430" y="408940"/>
                      <a:pt x="26670" y="389890"/>
                    </a:cubicBezTo>
                    <a:cubicBezTo>
                      <a:pt x="41910" y="370840"/>
                      <a:pt x="63500" y="360680"/>
                      <a:pt x="95250" y="347980"/>
                    </a:cubicBezTo>
                    <a:cubicBezTo>
                      <a:pt x="156210" y="322580"/>
                      <a:pt x="326390" y="273050"/>
                      <a:pt x="381000" y="280670"/>
                    </a:cubicBezTo>
                    <a:cubicBezTo>
                      <a:pt x="405130" y="284480"/>
                      <a:pt x="417830" y="294640"/>
                      <a:pt x="429260" y="307340"/>
                    </a:cubicBezTo>
                    <a:cubicBezTo>
                      <a:pt x="440690" y="320040"/>
                      <a:pt x="447040" y="341630"/>
                      <a:pt x="447040" y="358140"/>
                    </a:cubicBezTo>
                    <a:cubicBezTo>
                      <a:pt x="447040" y="374650"/>
                      <a:pt x="439420" y="396240"/>
                      <a:pt x="427990" y="408940"/>
                    </a:cubicBezTo>
                    <a:cubicBezTo>
                      <a:pt x="416560" y="421640"/>
                      <a:pt x="378460" y="434340"/>
                      <a:pt x="378460" y="434340"/>
                    </a:cubicBezTo>
                  </a:path>
                </a:pathLst>
              </a:custGeom>
              <a:solidFill>
                <a:srgbClr val="FFFFFF"/>
              </a:solidFill>
              <a:ln cap="sq">
                <a:noFill/>
                <a:prstDash val="solid"/>
                <a:miter/>
              </a:ln>
            </p:spPr>
          </p:sp>
        </p:grpSp>
        <p:grpSp>
          <p:nvGrpSpPr>
            <p:cNvPr name="Group 48" id="48"/>
            <p:cNvGrpSpPr/>
            <p:nvPr/>
          </p:nvGrpSpPr>
          <p:grpSpPr>
            <a:xfrm rot="0">
              <a:off x="1250931" y="1425873"/>
              <a:ext cx="472860" cy="214077"/>
              <a:chOff x="0" y="0"/>
              <a:chExt cx="1397000" cy="632460"/>
            </a:xfrm>
          </p:grpSpPr>
          <p:sp>
            <p:nvSpPr>
              <p:cNvPr name="Freeform 49" id="49"/>
              <p:cNvSpPr/>
              <p:nvPr/>
            </p:nvSpPr>
            <p:spPr>
              <a:xfrm flipH="false" flipV="false" rot="0">
                <a:off x="41910" y="45720"/>
                <a:ext cx="1310640" cy="542290"/>
              </a:xfrm>
              <a:custGeom>
                <a:avLst/>
                <a:gdLst/>
                <a:ahLst/>
                <a:cxnLst/>
                <a:rect r="r" b="b" t="t" l="l"/>
                <a:pathLst>
                  <a:path h="542290" w="1310640">
                    <a:moveTo>
                      <a:pt x="107950" y="508000"/>
                    </a:moveTo>
                    <a:cubicBezTo>
                      <a:pt x="0" y="406400"/>
                      <a:pt x="15240" y="370840"/>
                      <a:pt x="33020" y="342900"/>
                    </a:cubicBezTo>
                    <a:cubicBezTo>
                      <a:pt x="55880" y="306070"/>
                      <a:pt x="124460" y="275590"/>
                      <a:pt x="153670" y="241300"/>
                    </a:cubicBezTo>
                    <a:cubicBezTo>
                      <a:pt x="176530" y="215900"/>
                      <a:pt x="182880" y="186690"/>
                      <a:pt x="201930" y="165100"/>
                    </a:cubicBezTo>
                    <a:cubicBezTo>
                      <a:pt x="219710" y="144780"/>
                      <a:pt x="234950" y="129540"/>
                      <a:pt x="260350" y="111760"/>
                    </a:cubicBezTo>
                    <a:cubicBezTo>
                      <a:pt x="297180" y="86360"/>
                      <a:pt x="355600" y="54610"/>
                      <a:pt x="407670" y="36830"/>
                    </a:cubicBezTo>
                    <a:cubicBezTo>
                      <a:pt x="459740" y="19050"/>
                      <a:pt x="515620" y="10160"/>
                      <a:pt x="570230" y="5080"/>
                    </a:cubicBezTo>
                    <a:cubicBezTo>
                      <a:pt x="622300" y="0"/>
                      <a:pt x="684530" y="0"/>
                      <a:pt x="727710" y="5080"/>
                    </a:cubicBezTo>
                    <a:cubicBezTo>
                      <a:pt x="758190" y="8890"/>
                      <a:pt x="770890" y="13970"/>
                      <a:pt x="805180" y="24130"/>
                    </a:cubicBezTo>
                    <a:cubicBezTo>
                      <a:pt x="872490" y="45720"/>
                      <a:pt x="1021080" y="78740"/>
                      <a:pt x="1103630" y="142240"/>
                    </a:cubicBezTo>
                    <a:cubicBezTo>
                      <a:pt x="1187450" y="205740"/>
                      <a:pt x="1292860" y="337820"/>
                      <a:pt x="1304290" y="407670"/>
                    </a:cubicBezTo>
                    <a:cubicBezTo>
                      <a:pt x="1310640" y="445770"/>
                      <a:pt x="1292860" y="483870"/>
                      <a:pt x="1272540" y="505460"/>
                    </a:cubicBezTo>
                    <a:cubicBezTo>
                      <a:pt x="1253490" y="524510"/>
                      <a:pt x="1226820" y="532130"/>
                      <a:pt x="1192530" y="535940"/>
                    </a:cubicBezTo>
                    <a:cubicBezTo>
                      <a:pt x="1134110" y="542290"/>
                      <a:pt x="1051560" y="508000"/>
                      <a:pt x="948690" y="501650"/>
                    </a:cubicBezTo>
                    <a:cubicBezTo>
                      <a:pt x="774700" y="491490"/>
                      <a:pt x="369570" y="520700"/>
                      <a:pt x="241300" y="513080"/>
                    </a:cubicBezTo>
                    <a:cubicBezTo>
                      <a:pt x="193040" y="510540"/>
                      <a:pt x="168910" y="514350"/>
                      <a:pt x="143510" y="500380"/>
                    </a:cubicBezTo>
                    <a:cubicBezTo>
                      <a:pt x="120650" y="487680"/>
                      <a:pt x="101600" y="463550"/>
                      <a:pt x="95250" y="438150"/>
                    </a:cubicBezTo>
                    <a:cubicBezTo>
                      <a:pt x="88900" y="408940"/>
                      <a:pt x="95250" y="368300"/>
                      <a:pt x="116840" y="335280"/>
                    </a:cubicBezTo>
                    <a:cubicBezTo>
                      <a:pt x="151130" y="284480"/>
                      <a:pt x="256540" y="219710"/>
                      <a:pt x="323850" y="190500"/>
                    </a:cubicBezTo>
                    <a:cubicBezTo>
                      <a:pt x="377190" y="167640"/>
                      <a:pt x="425450" y="162560"/>
                      <a:pt x="480060" y="156210"/>
                    </a:cubicBezTo>
                    <a:cubicBezTo>
                      <a:pt x="538480" y="149860"/>
                      <a:pt x="591820" y="146050"/>
                      <a:pt x="664210" y="156210"/>
                    </a:cubicBezTo>
                    <a:cubicBezTo>
                      <a:pt x="773430" y="171450"/>
                      <a:pt x="1049020" y="285750"/>
                      <a:pt x="1069340" y="266700"/>
                    </a:cubicBezTo>
                    <a:cubicBezTo>
                      <a:pt x="1074420" y="261620"/>
                      <a:pt x="1061720" y="245110"/>
                      <a:pt x="1064260" y="243840"/>
                    </a:cubicBezTo>
                    <a:cubicBezTo>
                      <a:pt x="1068070" y="242570"/>
                      <a:pt x="1099820" y="274320"/>
                      <a:pt x="1107440" y="293370"/>
                    </a:cubicBezTo>
                    <a:cubicBezTo>
                      <a:pt x="1115060" y="312420"/>
                      <a:pt x="1115060" y="340360"/>
                      <a:pt x="1107440" y="359410"/>
                    </a:cubicBezTo>
                    <a:cubicBezTo>
                      <a:pt x="1099820" y="378460"/>
                      <a:pt x="1080770" y="398780"/>
                      <a:pt x="1062990" y="407670"/>
                    </a:cubicBezTo>
                    <a:cubicBezTo>
                      <a:pt x="1043940" y="416560"/>
                      <a:pt x="1012190" y="417830"/>
                      <a:pt x="996950" y="415290"/>
                    </a:cubicBezTo>
                    <a:cubicBezTo>
                      <a:pt x="988060" y="414020"/>
                      <a:pt x="984250" y="412750"/>
                      <a:pt x="976630" y="406400"/>
                    </a:cubicBezTo>
                    <a:cubicBezTo>
                      <a:pt x="962660" y="394970"/>
                      <a:pt x="933450" y="354330"/>
                      <a:pt x="928370" y="335280"/>
                    </a:cubicBezTo>
                    <a:cubicBezTo>
                      <a:pt x="924560" y="323850"/>
                      <a:pt x="925830" y="317500"/>
                      <a:pt x="929640" y="306070"/>
                    </a:cubicBezTo>
                    <a:cubicBezTo>
                      <a:pt x="937260" y="287020"/>
                      <a:pt x="963930" y="248920"/>
                      <a:pt x="985520" y="238760"/>
                    </a:cubicBezTo>
                    <a:cubicBezTo>
                      <a:pt x="1003300" y="229870"/>
                      <a:pt x="1029970" y="233680"/>
                      <a:pt x="1045210" y="236220"/>
                    </a:cubicBezTo>
                    <a:cubicBezTo>
                      <a:pt x="1056640" y="238760"/>
                      <a:pt x="1062990" y="241300"/>
                      <a:pt x="1071880" y="247650"/>
                    </a:cubicBezTo>
                    <a:cubicBezTo>
                      <a:pt x="1084580" y="257810"/>
                      <a:pt x="1102360" y="279400"/>
                      <a:pt x="1108710" y="294640"/>
                    </a:cubicBezTo>
                    <a:cubicBezTo>
                      <a:pt x="1113790" y="304800"/>
                      <a:pt x="1115060" y="313690"/>
                      <a:pt x="1113790" y="325120"/>
                    </a:cubicBezTo>
                    <a:cubicBezTo>
                      <a:pt x="1112520" y="341630"/>
                      <a:pt x="1107440" y="365760"/>
                      <a:pt x="1094740" y="381000"/>
                    </a:cubicBezTo>
                    <a:cubicBezTo>
                      <a:pt x="1078230" y="398780"/>
                      <a:pt x="1041400" y="419100"/>
                      <a:pt x="1016000" y="417830"/>
                    </a:cubicBezTo>
                    <a:cubicBezTo>
                      <a:pt x="990600" y="416560"/>
                      <a:pt x="953770" y="388620"/>
                      <a:pt x="941070" y="373380"/>
                    </a:cubicBezTo>
                    <a:cubicBezTo>
                      <a:pt x="933450" y="364490"/>
                      <a:pt x="930910" y="356870"/>
                      <a:pt x="929640" y="345440"/>
                    </a:cubicBezTo>
                    <a:cubicBezTo>
                      <a:pt x="927100" y="330200"/>
                      <a:pt x="930910" y="302260"/>
                      <a:pt x="935990" y="287020"/>
                    </a:cubicBezTo>
                    <a:cubicBezTo>
                      <a:pt x="939800" y="276860"/>
                      <a:pt x="943610" y="269240"/>
                      <a:pt x="952500" y="261620"/>
                    </a:cubicBezTo>
                    <a:cubicBezTo>
                      <a:pt x="963930" y="251460"/>
                      <a:pt x="985520" y="237490"/>
                      <a:pt x="1004570" y="233680"/>
                    </a:cubicBezTo>
                    <a:cubicBezTo>
                      <a:pt x="1023620" y="229870"/>
                      <a:pt x="1047750" y="233680"/>
                      <a:pt x="1064260" y="242570"/>
                    </a:cubicBezTo>
                    <a:cubicBezTo>
                      <a:pt x="1080770" y="251460"/>
                      <a:pt x="1103630" y="287020"/>
                      <a:pt x="1104900" y="285750"/>
                    </a:cubicBezTo>
                    <a:cubicBezTo>
                      <a:pt x="1104900" y="285750"/>
                      <a:pt x="1084580" y="256540"/>
                      <a:pt x="1083310" y="256540"/>
                    </a:cubicBezTo>
                    <a:cubicBezTo>
                      <a:pt x="1082040" y="257810"/>
                      <a:pt x="1109980" y="294640"/>
                      <a:pt x="1112520" y="314960"/>
                    </a:cubicBezTo>
                    <a:cubicBezTo>
                      <a:pt x="1115060" y="335280"/>
                      <a:pt x="1107440" y="361950"/>
                      <a:pt x="1096010" y="378460"/>
                    </a:cubicBezTo>
                    <a:cubicBezTo>
                      <a:pt x="1084580" y="394970"/>
                      <a:pt x="1066800" y="408940"/>
                      <a:pt x="1041400" y="415290"/>
                    </a:cubicBezTo>
                    <a:cubicBezTo>
                      <a:pt x="1000760" y="425450"/>
                      <a:pt x="930910" y="411480"/>
                      <a:pt x="867410" y="401320"/>
                    </a:cubicBezTo>
                    <a:cubicBezTo>
                      <a:pt x="789940" y="388620"/>
                      <a:pt x="674370" y="345440"/>
                      <a:pt x="609600" y="337820"/>
                    </a:cubicBezTo>
                    <a:cubicBezTo>
                      <a:pt x="572770" y="332740"/>
                      <a:pt x="549910" y="335280"/>
                      <a:pt x="519430" y="337820"/>
                    </a:cubicBezTo>
                    <a:cubicBezTo>
                      <a:pt x="488950" y="340360"/>
                      <a:pt x="454660" y="344170"/>
                      <a:pt x="426720" y="353060"/>
                    </a:cubicBezTo>
                    <a:cubicBezTo>
                      <a:pt x="400050" y="360680"/>
                      <a:pt x="379730" y="378460"/>
                      <a:pt x="354330" y="384810"/>
                    </a:cubicBezTo>
                    <a:cubicBezTo>
                      <a:pt x="328930" y="391160"/>
                      <a:pt x="299720" y="401320"/>
                      <a:pt x="276860" y="392430"/>
                    </a:cubicBezTo>
                    <a:cubicBezTo>
                      <a:pt x="251460" y="383540"/>
                      <a:pt x="205740" y="342900"/>
                      <a:pt x="212090" y="326390"/>
                    </a:cubicBezTo>
                    <a:cubicBezTo>
                      <a:pt x="232410" y="278130"/>
                      <a:pt x="876300" y="304800"/>
                      <a:pt x="1000760" y="316230"/>
                    </a:cubicBezTo>
                    <a:cubicBezTo>
                      <a:pt x="1040130" y="320040"/>
                      <a:pt x="1052830" y="321310"/>
                      <a:pt x="1076960" y="331470"/>
                    </a:cubicBezTo>
                    <a:cubicBezTo>
                      <a:pt x="1103630" y="341630"/>
                      <a:pt x="1145540" y="356870"/>
                      <a:pt x="1153160" y="378460"/>
                    </a:cubicBezTo>
                    <a:cubicBezTo>
                      <a:pt x="1160780" y="400050"/>
                      <a:pt x="1144270" y="459740"/>
                      <a:pt x="1126490" y="463550"/>
                    </a:cubicBezTo>
                    <a:cubicBezTo>
                      <a:pt x="1097280" y="469900"/>
                      <a:pt x="1029970" y="321310"/>
                      <a:pt x="963930" y="275590"/>
                    </a:cubicBezTo>
                    <a:cubicBezTo>
                      <a:pt x="897890" y="231140"/>
                      <a:pt x="803910" y="205740"/>
                      <a:pt x="732790" y="191770"/>
                    </a:cubicBezTo>
                    <a:cubicBezTo>
                      <a:pt x="674370" y="180340"/>
                      <a:pt x="615950" y="181610"/>
                      <a:pt x="570230" y="182880"/>
                    </a:cubicBezTo>
                    <a:cubicBezTo>
                      <a:pt x="537210" y="184150"/>
                      <a:pt x="513080" y="186690"/>
                      <a:pt x="486410" y="193040"/>
                    </a:cubicBezTo>
                    <a:cubicBezTo>
                      <a:pt x="461010" y="199390"/>
                      <a:pt x="436880" y="209550"/>
                      <a:pt x="412750" y="220980"/>
                    </a:cubicBezTo>
                    <a:cubicBezTo>
                      <a:pt x="388620" y="233680"/>
                      <a:pt x="367030" y="243840"/>
                      <a:pt x="342900" y="265430"/>
                    </a:cubicBezTo>
                    <a:cubicBezTo>
                      <a:pt x="308610" y="295910"/>
                      <a:pt x="269240" y="365760"/>
                      <a:pt x="233680" y="394970"/>
                    </a:cubicBezTo>
                    <a:cubicBezTo>
                      <a:pt x="208280" y="415290"/>
                      <a:pt x="176530" y="441960"/>
                      <a:pt x="158750" y="435610"/>
                    </a:cubicBezTo>
                    <a:cubicBezTo>
                      <a:pt x="140970" y="429260"/>
                      <a:pt x="121920" y="359410"/>
                      <a:pt x="129540" y="353060"/>
                    </a:cubicBezTo>
                    <a:cubicBezTo>
                      <a:pt x="137160" y="346710"/>
                      <a:pt x="185420" y="377190"/>
                      <a:pt x="198120" y="394970"/>
                    </a:cubicBezTo>
                    <a:cubicBezTo>
                      <a:pt x="208280" y="410210"/>
                      <a:pt x="212090" y="431800"/>
                      <a:pt x="207010" y="449580"/>
                    </a:cubicBezTo>
                    <a:cubicBezTo>
                      <a:pt x="201930" y="469900"/>
                      <a:pt x="180340" y="496570"/>
                      <a:pt x="162560" y="505460"/>
                    </a:cubicBezTo>
                    <a:cubicBezTo>
                      <a:pt x="147320" y="513080"/>
                      <a:pt x="107950" y="508000"/>
                      <a:pt x="107950" y="508000"/>
                    </a:cubicBezTo>
                  </a:path>
                </a:pathLst>
              </a:custGeom>
              <a:solidFill>
                <a:srgbClr val="FFFFFF"/>
              </a:solidFill>
              <a:ln cap="sq">
                <a:noFill/>
                <a:prstDash val="solid"/>
                <a:miter/>
              </a:ln>
            </p:spPr>
          </p:sp>
        </p:grpSp>
        <p:grpSp>
          <p:nvGrpSpPr>
            <p:cNvPr name="Group 50" id="50"/>
            <p:cNvGrpSpPr/>
            <p:nvPr/>
          </p:nvGrpSpPr>
          <p:grpSpPr>
            <a:xfrm rot="0">
              <a:off x="698114" y="2401684"/>
              <a:ext cx="611709" cy="160773"/>
              <a:chOff x="0" y="0"/>
              <a:chExt cx="1807210" cy="474980"/>
            </a:xfrm>
          </p:grpSpPr>
          <p:sp>
            <p:nvSpPr>
              <p:cNvPr name="Freeform 51" id="51"/>
              <p:cNvSpPr/>
              <p:nvPr/>
            </p:nvSpPr>
            <p:spPr>
              <a:xfrm flipH="false" flipV="false" rot="0">
                <a:off x="50800" y="38100"/>
                <a:ext cx="1706880" cy="393700"/>
              </a:xfrm>
              <a:custGeom>
                <a:avLst/>
                <a:gdLst/>
                <a:ahLst/>
                <a:cxnLst/>
                <a:rect r="r" b="b" t="t" l="l"/>
                <a:pathLst>
                  <a:path h="393700" w="1706880">
                    <a:moveTo>
                      <a:pt x="234950" y="284480"/>
                    </a:moveTo>
                    <a:cubicBezTo>
                      <a:pt x="69850" y="264160"/>
                      <a:pt x="45720" y="246380"/>
                      <a:pt x="29210" y="226060"/>
                    </a:cubicBezTo>
                    <a:cubicBezTo>
                      <a:pt x="13970" y="207010"/>
                      <a:pt x="0" y="179070"/>
                      <a:pt x="0" y="154940"/>
                    </a:cubicBezTo>
                    <a:cubicBezTo>
                      <a:pt x="0" y="130810"/>
                      <a:pt x="8890" y="99060"/>
                      <a:pt x="25400" y="82550"/>
                    </a:cubicBezTo>
                    <a:cubicBezTo>
                      <a:pt x="43180" y="64770"/>
                      <a:pt x="77470" y="57150"/>
                      <a:pt x="104140" y="52070"/>
                    </a:cubicBezTo>
                    <a:cubicBezTo>
                      <a:pt x="130810" y="46990"/>
                      <a:pt x="161290" y="46990"/>
                      <a:pt x="187960" y="49530"/>
                    </a:cubicBezTo>
                    <a:cubicBezTo>
                      <a:pt x="214630" y="52070"/>
                      <a:pt x="240030" y="55880"/>
                      <a:pt x="265430" y="64770"/>
                    </a:cubicBezTo>
                    <a:cubicBezTo>
                      <a:pt x="290830" y="73660"/>
                      <a:pt x="307340" y="92710"/>
                      <a:pt x="337820" y="101600"/>
                    </a:cubicBezTo>
                    <a:cubicBezTo>
                      <a:pt x="381000" y="114300"/>
                      <a:pt x="447040" y="115570"/>
                      <a:pt x="504190" y="118110"/>
                    </a:cubicBezTo>
                    <a:cubicBezTo>
                      <a:pt x="562610" y="120650"/>
                      <a:pt x="610870" y="121920"/>
                      <a:pt x="684530" y="118110"/>
                    </a:cubicBezTo>
                    <a:cubicBezTo>
                      <a:pt x="800100" y="111760"/>
                      <a:pt x="989330" y="74930"/>
                      <a:pt x="1127760" y="66040"/>
                    </a:cubicBezTo>
                    <a:cubicBezTo>
                      <a:pt x="1247140" y="58420"/>
                      <a:pt x="1374140" y="53340"/>
                      <a:pt x="1464310" y="63500"/>
                    </a:cubicBezTo>
                    <a:cubicBezTo>
                      <a:pt x="1526540" y="71120"/>
                      <a:pt x="1577340" y="81280"/>
                      <a:pt x="1617980" y="100330"/>
                    </a:cubicBezTo>
                    <a:cubicBezTo>
                      <a:pt x="1648460" y="115570"/>
                      <a:pt x="1676400" y="133350"/>
                      <a:pt x="1690370" y="156210"/>
                    </a:cubicBezTo>
                    <a:cubicBezTo>
                      <a:pt x="1704340" y="177800"/>
                      <a:pt x="1706880" y="209550"/>
                      <a:pt x="1705610" y="234950"/>
                    </a:cubicBezTo>
                    <a:cubicBezTo>
                      <a:pt x="1704340" y="260350"/>
                      <a:pt x="1696720" y="287020"/>
                      <a:pt x="1682750" y="307340"/>
                    </a:cubicBezTo>
                    <a:cubicBezTo>
                      <a:pt x="1668780" y="327660"/>
                      <a:pt x="1644650" y="342900"/>
                      <a:pt x="1620520" y="354330"/>
                    </a:cubicBezTo>
                    <a:cubicBezTo>
                      <a:pt x="1595120" y="365760"/>
                      <a:pt x="1577340" y="370840"/>
                      <a:pt x="1535430" y="375920"/>
                    </a:cubicBezTo>
                    <a:cubicBezTo>
                      <a:pt x="1418590" y="391160"/>
                      <a:pt x="1036320" y="393700"/>
                      <a:pt x="866140" y="386080"/>
                    </a:cubicBezTo>
                    <a:cubicBezTo>
                      <a:pt x="762000" y="381000"/>
                      <a:pt x="709930" y="379730"/>
                      <a:pt x="613410" y="359410"/>
                    </a:cubicBezTo>
                    <a:cubicBezTo>
                      <a:pt x="480060" y="331470"/>
                      <a:pt x="234950" y="267970"/>
                      <a:pt x="143510" y="212090"/>
                    </a:cubicBezTo>
                    <a:cubicBezTo>
                      <a:pt x="96520" y="182880"/>
                      <a:pt x="60960" y="151130"/>
                      <a:pt x="54610" y="120650"/>
                    </a:cubicBezTo>
                    <a:cubicBezTo>
                      <a:pt x="49530" y="96520"/>
                      <a:pt x="66040" y="63500"/>
                      <a:pt x="83820" y="45720"/>
                    </a:cubicBezTo>
                    <a:cubicBezTo>
                      <a:pt x="101600" y="27940"/>
                      <a:pt x="125730" y="21590"/>
                      <a:pt x="161290" y="13970"/>
                    </a:cubicBezTo>
                    <a:cubicBezTo>
                      <a:pt x="231140" y="0"/>
                      <a:pt x="351790" y="3810"/>
                      <a:pt x="483870" y="12700"/>
                    </a:cubicBezTo>
                    <a:cubicBezTo>
                      <a:pt x="698500" y="27940"/>
                      <a:pt x="1198880" y="88900"/>
                      <a:pt x="1324610" y="135890"/>
                    </a:cubicBezTo>
                    <a:cubicBezTo>
                      <a:pt x="1365250" y="151130"/>
                      <a:pt x="1385570" y="160020"/>
                      <a:pt x="1398270" y="182880"/>
                    </a:cubicBezTo>
                    <a:cubicBezTo>
                      <a:pt x="1410970" y="204470"/>
                      <a:pt x="1409700" y="246380"/>
                      <a:pt x="1400810" y="269240"/>
                    </a:cubicBezTo>
                    <a:cubicBezTo>
                      <a:pt x="1393190" y="288290"/>
                      <a:pt x="1375410" y="303530"/>
                      <a:pt x="1358900" y="311150"/>
                    </a:cubicBezTo>
                    <a:cubicBezTo>
                      <a:pt x="1342390" y="318770"/>
                      <a:pt x="1315720" y="320040"/>
                      <a:pt x="1300480" y="318770"/>
                    </a:cubicBezTo>
                    <a:cubicBezTo>
                      <a:pt x="1289050" y="317500"/>
                      <a:pt x="1281430" y="314960"/>
                      <a:pt x="1272540" y="308610"/>
                    </a:cubicBezTo>
                    <a:cubicBezTo>
                      <a:pt x="1259840" y="299720"/>
                      <a:pt x="1240790" y="281940"/>
                      <a:pt x="1233170" y="264160"/>
                    </a:cubicBezTo>
                    <a:cubicBezTo>
                      <a:pt x="1225550" y="247650"/>
                      <a:pt x="1225550" y="220980"/>
                      <a:pt x="1228090" y="205740"/>
                    </a:cubicBezTo>
                    <a:cubicBezTo>
                      <a:pt x="1230630" y="194310"/>
                      <a:pt x="1234440" y="187960"/>
                      <a:pt x="1240790" y="179070"/>
                    </a:cubicBezTo>
                    <a:cubicBezTo>
                      <a:pt x="1250950" y="166370"/>
                      <a:pt x="1268730" y="148590"/>
                      <a:pt x="1286510" y="142240"/>
                    </a:cubicBezTo>
                    <a:cubicBezTo>
                      <a:pt x="1304290" y="135890"/>
                      <a:pt x="1327150" y="132080"/>
                      <a:pt x="1344930" y="139700"/>
                    </a:cubicBezTo>
                    <a:cubicBezTo>
                      <a:pt x="1366520" y="148590"/>
                      <a:pt x="1397000" y="177800"/>
                      <a:pt x="1405890" y="200660"/>
                    </a:cubicBezTo>
                    <a:cubicBezTo>
                      <a:pt x="1413510" y="219710"/>
                      <a:pt x="1408430" y="245110"/>
                      <a:pt x="1404620" y="260350"/>
                    </a:cubicBezTo>
                    <a:cubicBezTo>
                      <a:pt x="1402080" y="270510"/>
                      <a:pt x="1395730" y="278130"/>
                      <a:pt x="1389380" y="285750"/>
                    </a:cubicBezTo>
                    <a:cubicBezTo>
                      <a:pt x="1383030" y="293370"/>
                      <a:pt x="1377950" y="300990"/>
                      <a:pt x="1367790" y="306070"/>
                    </a:cubicBezTo>
                    <a:cubicBezTo>
                      <a:pt x="1353820" y="313690"/>
                      <a:pt x="1341120" y="318770"/>
                      <a:pt x="1310640" y="320040"/>
                    </a:cubicBezTo>
                    <a:cubicBezTo>
                      <a:pt x="1192530" y="326390"/>
                      <a:pt x="614680" y="207010"/>
                      <a:pt x="433070" y="195580"/>
                    </a:cubicBezTo>
                    <a:cubicBezTo>
                      <a:pt x="351790" y="190500"/>
                      <a:pt x="302260" y="207010"/>
                      <a:pt x="256540" y="199390"/>
                    </a:cubicBezTo>
                    <a:cubicBezTo>
                      <a:pt x="224790" y="194310"/>
                      <a:pt x="190500" y="190500"/>
                      <a:pt x="180340" y="170180"/>
                    </a:cubicBezTo>
                    <a:cubicBezTo>
                      <a:pt x="167640" y="144780"/>
                      <a:pt x="180340" y="60960"/>
                      <a:pt x="214630" y="41910"/>
                    </a:cubicBezTo>
                    <a:cubicBezTo>
                      <a:pt x="275590" y="8890"/>
                      <a:pt x="506730" y="142240"/>
                      <a:pt x="612140" y="167640"/>
                    </a:cubicBezTo>
                    <a:cubicBezTo>
                      <a:pt x="679450" y="184150"/>
                      <a:pt x="703580" y="190500"/>
                      <a:pt x="781050" y="196850"/>
                    </a:cubicBezTo>
                    <a:cubicBezTo>
                      <a:pt x="943610" y="209550"/>
                      <a:pt x="1484630" y="128270"/>
                      <a:pt x="1543050" y="189230"/>
                    </a:cubicBezTo>
                    <a:cubicBezTo>
                      <a:pt x="1560830" y="208280"/>
                      <a:pt x="1551940" y="256540"/>
                      <a:pt x="1539240" y="265430"/>
                    </a:cubicBezTo>
                    <a:cubicBezTo>
                      <a:pt x="1526540" y="274320"/>
                      <a:pt x="1498600" y="248920"/>
                      <a:pt x="1464310" y="243840"/>
                    </a:cubicBezTo>
                    <a:cubicBezTo>
                      <a:pt x="1394460" y="233680"/>
                      <a:pt x="1252220" y="237490"/>
                      <a:pt x="1137920" y="243840"/>
                    </a:cubicBezTo>
                    <a:cubicBezTo>
                      <a:pt x="1012190" y="251460"/>
                      <a:pt x="861060" y="283210"/>
                      <a:pt x="740410" y="290830"/>
                    </a:cubicBezTo>
                    <a:cubicBezTo>
                      <a:pt x="641350" y="297180"/>
                      <a:pt x="549910" y="298450"/>
                      <a:pt x="468630" y="292100"/>
                    </a:cubicBezTo>
                    <a:cubicBezTo>
                      <a:pt x="402590" y="287020"/>
                      <a:pt x="344170" y="281940"/>
                      <a:pt x="288290" y="264160"/>
                    </a:cubicBezTo>
                    <a:cubicBezTo>
                      <a:pt x="234950" y="247650"/>
                      <a:pt x="148590" y="220980"/>
                      <a:pt x="140970" y="193040"/>
                    </a:cubicBezTo>
                    <a:cubicBezTo>
                      <a:pt x="135890" y="173990"/>
                      <a:pt x="165100" y="139700"/>
                      <a:pt x="185420" y="129540"/>
                    </a:cubicBezTo>
                    <a:cubicBezTo>
                      <a:pt x="207010" y="119380"/>
                      <a:pt x="248920" y="127000"/>
                      <a:pt x="270510" y="137160"/>
                    </a:cubicBezTo>
                    <a:cubicBezTo>
                      <a:pt x="287020" y="146050"/>
                      <a:pt x="302260" y="161290"/>
                      <a:pt x="307340" y="177800"/>
                    </a:cubicBezTo>
                    <a:cubicBezTo>
                      <a:pt x="313690" y="196850"/>
                      <a:pt x="311150" y="232410"/>
                      <a:pt x="298450" y="250190"/>
                    </a:cubicBezTo>
                    <a:cubicBezTo>
                      <a:pt x="285750" y="267970"/>
                      <a:pt x="234950" y="284480"/>
                      <a:pt x="234950" y="284480"/>
                    </a:cubicBezTo>
                  </a:path>
                </a:pathLst>
              </a:custGeom>
              <a:solidFill>
                <a:srgbClr val="FFFFFF"/>
              </a:solidFill>
              <a:ln cap="sq">
                <a:noFill/>
                <a:prstDash val="solid"/>
                <a:miter/>
              </a:ln>
            </p:spPr>
          </p:sp>
        </p:grpSp>
        <p:grpSp>
          <p:nvGrpSpPr>
            <p:cNvPr name="Group 52" id="52"/>
            <p:cNvGrpSpPr/>
            <p:nvPr/>
          </p:nvGrpSpPr>
          <p:grpSpPr>
            <a:xfrm rot="0">
              <a:off x="955608" y="2576213"/>
              <a:ext cx="83395" cy="83395"/>
              <a:chOff x="0" y="0"/>
              <a:chExt cx="246380" cy="246380"/>
            </a:xfrm>
          </p:grpSpPr>
          <p:sp>
            <p:nvSpPr>
              <p:cNvPr name="Freeform 53" id="53"/>
              <p:cNvSpPr/>
              <p:nvPr/>
            </p:nvSpPr>
            <p:spPr>
              <a:xfrm flipH="false" flipV="false" rot="0">
                <a:off x="45720" y="49530"/>
                <a:ext cx="147320" cy="154940"/>
              </a:xfrm>
              <a:custGeom>
                <a:avLst/>
                <a:gdLst/>
                <a:ahLst/>
                <a:cxnLst/>
                <a:rect r="r" b="b" t="t" l="l"/>
                <a:pathLst>
                  <a:path h="154940" w="147320">
                    <a:moveTo>
                      <a:pt x="147320" y="54610"/>
                    </a:moveTo>
                    <a:cubicBezTo>
                      <a:pt x="144780" y="107950"/>
                      <a:pt x="124460" y="137160"/>
                      <a:pt x="105410" y="146050"/>
                    </a:cubicBezTo>
                    <a:cubicBezTo>
                      <a:pt x="86360" y="154940"/>
                      <a:pt x="52070" y="149860"/>
                      <a:pt x="35560" y="142240"/>
                    </a:cubicBezTo>
                    <a:cubicBezTo>
                      <a:pt x="22860" y="137160"/>
                      <a:pt x="13970" y="128270"/>
                      <a:pt x="8890" y="115570"/>
                    </a:cubicBezTo>
                    <a:cubicBezTo>
                      <a:pt x="1270" y="99060"/>
                      <a:pt x="0" y="63500"/>
                      <a:pt x="5080" y="45720"/>
                    </a:cubicBezTo>
                    <a:cubicBezTo>
                      <a:pt x="8890" y="33020"/>
                      <a:pt x="19050" y="24130"/>
                      <a:pt x="27940" y="16510"/>
                    </a:cubicBezTo>
                    <a:cubicBezTo>
                      <a:pt x="36830" y="8890"/>
                      <a:pt x="48260" y="2540"/>
                      <a:pt x="60960" y="1270"/>
                    </a:cubicBezTo>
                    <a:cubicBezTo>
                      <a:pt x="78740" y="0"/>
                      <a:pt x="128270" y="22860"/>
                      <a:pt x="128270" y="22860"/>
                    </a:cubicBezTo>
                  </a:path>
                </a:pathLst>
              </a:custGeom>
              <a:solidFill>
                <a:srgbClr val="D8482A"/>
              </a:solidFill>
              <a:ln cap="sq">
                <a:noFill/>
                <a:prstDash val="solid"/>
                <a:miter/>
              </a:ln>
            </p:spPr>
          </p:sp>
        </p:grpSp>
        <p:grpSp>
          <p:nvGrpSpPr>
            <p:cNvPr name="Group 54" id="54"/>
            <p:cNvGrpSpPr/>
            <p:nvPr/>
          </p:nvGrpSpPr>
          <p:grpSpPr>
            <a:xfrm rot="0">
              <a:off x="909182" y="2537524"/>
              <a:ext cx="450077" cy="184416"/>
              <a:chOff x="0" y="0"/>
              <a:chExt cx="1329690" cy="544830"/>
            </a:xfrm>
          </p:grpSpPr>
          <p:sp>
            <p:nvSpPr>
              <p:cNvPr name="Freeform 55" id="55"/>
              <p:cNvSpPr/>
              <p:nvPr/>
            </p:nvSpPr>
            <p:spPr>
              <a:xfrm flipH="false" flipV="false" rot="0">
                <a:off x="48260" y="38100"/>
                <a:ext cx="1239520" cy="473710"/>
              </a:xfrm>
              <a:custGeom>
                <a:avLst/>
                <a:gdLst/>
                <a:ahLst/>
                <a:cxnLst/>
                <a:rect r="r" b="b" t="t" l="l"/>
                <a:pathLst>
                  <a:path h="473710" w="1239520">
                    <a:moveTo>
                      <a:pt x="205740" y="213360"/>
                    </a:moveTo>
                    <a:cubicBezTo>
                      <a:pt x="181610" y="229870"/>
                      <a:pt x="151130" y="180340"/>
                      <a:pt x="156210" y="161290"/>
                    </a:cubicBezTo>
                    <a:cubicBezTo>
                      <a:pt x="161290" y="140970"/>
                      <a:pt x="204470" y="111760"/>
                      <a:pt x="229870" y="111760"/>
                    </a:cubicBezTo>
                    <a:cubicBezTo>
                      <a:pt x="257810" y="111760"/>
                      <a:pt x="308610" y="144780"/>
                      <a:pt x="320040" y="171450"/>
                    </a:cubicBezTo>
                    <a:cubicBezTo>
                      <a:pt x="330200" y="195580"/>
                      <a:pt x="321310" y="237490"/>
                      <a:pt x="306070" y="257810"/>
                    </a:cubicBezTo>
                    <a:cubicBezTo>
                      <a:pt x="290830" y="278130"/>
                      <a:pt x="245110" y="302260"/>
                      <a:pt x="229870" y="293370"/>
                    </a:cubicBezTo>
                    <a:cubicBezTo>
                      <a:pt x="212090" y="283210"/>
                      <a:pt x="218440" y="205740"/>
                      <a:pt x="223520" y="168910"/>
                    </a:cubicBezTo>
                    <a:cubicBezTo>
                      <a:pt x="228600" y="137160"/>
                      <a:pt x="233680" y="101600"/>
                      <a:pt x="254000" y="83820"/>
                    </a:cubicBezTo>
                    <a:cubicBezTo>
                      <a:pt x="276860" y="64770"/>
                      <a:pt x="308610" y="68580"/>
                      <a:pt x="359410" y="63500"/>
                    </a:cubicBezTo>
                    <a:cubicBezTo>
                      <a:pt x="490220" y="50800"/>
                      <a:pt x="1054100" y="31750"/>
                      <a:pt x="1061720" y="60960"/>
                    </a:cubicBezTo>
                    <a:cubicBezTo>
                      <a:pt x="1064260" y="71120"/>
                      <a:pt x="991870" y="104140"/>
                      <a:pt x="989330" y="101600"/>
                    </a:cubicBezTo>
                    <a:cubicBezTo>
                      <a:pt x="986790" y="99060"/>
                      <a:pt x="1022350" y="52070"/>
                      <a:pt x="1045210" y="46990"/>
                    </a:cubicBezTo>
                    <a:cubicBezTo>
                      <a:pt x="1073150" y="40640"/>
                      <a:pt x="1129030" y="63500"/>
                      <a:pt x="1148080" y="86360"/>
                    </a:cubicBezTo>
                    <a:cubicBezTo>
                      <a:pt x="1164590" y="105410"/>
                      <a:pt x="1165860" y="138430"/>
                      <a:pt x="1165860" y="165100"/>
                    </a:cubicBezTo>
                    <a:cubicBezTo>
                      <a:pt x="1165860" y="193040"/>
                      <a:pt x="1162050" y="222250"/>
                      <a:pt x="1146810" y="250190"/>
                    </a:cubicBezTo>
                    <a:cubicBezTo>
                      <a:pt x="1125220" y="287020"/>
                      <a:pt x="1069340" y="331470"/>
                      <a:pt x="1032510" y="356870"/>
                    </a:cubicBezTo>
                    <a:cubicBezTo>
                      <a:pt x="1003300" y="377190"/>
                      <a:pt x="981710" y="389890"/>
                      <a:pt x="948690" y="398780"/>
                    </a:cubicBezTo>
                    <a:cubicBezTo>
                      <a:pt x="904240" y="410210"/>
                      <a:pt x="852170" y="400050"/>
                      <a:pt x="788670" y="406400"/>
                    </a:cubicBezTo>
                    <a:cubicBezTo>
                      <a:pt x="695960" y="415290"/>
                      <a:pt x="561340" y="445770"/>
                      <a:pt x="447040" y="454660"/>
                    </a:cubicBezTo>
                    <a:cubicBezTo>
                      <a:pt x="332740" y="463550"/>
                      <a:pt x="172720" y="473710"/>
                      <a:pt x="101600" y="455930"/>
                    </a:cubicBezTo>
                    <a:cubicBezTo>
                      <a:pt x="67310" y="447040"/>
                      <a:pt x="46990" y="435610"/>
                      <a:pt x="30480" y="416560"/>
                    </a:cubicBezTo>
                    <a:cubicBezTo>
                      <a:pt x="13970" y="397510"/>
                      <a:pt x="5080" y="367030"/>
                      <a:pt x="2540" y="341630"/>
                    </a:cubicBezTo>
                    <a:cubicBezTo>
                      <a:pt x="0" y="316230"/>
                      <a:pt x="2540" y="285750"/>
                      <a:pt x="12700" y="261620"/>
                    </a:cubicBezTo>
                    <a:cubicBezTo>
                      <a:pt x="22860" y="236220"/>
                      <a:pt x="41910" y="212090"/>
                      <a:pt x="62230" y="193040"/>
                    </a:cubicBezTo>
                    <a:cubicBezTo>
                      <a:pt x="83820" y="172720"/>
                      <a:pt x="113030" y="153670"/>
                      <a:pt x="140970" y="142240"/>
                    </a:cubicBezTo>
                    <a:cubicBezTo>
                      <a:pt x="167640" y="132080"/>
                      <a:pt x="193040" y="129540"/>
                      <a:pt x="226060" y="127000"/>
                    </a:cubicBezTo>
                    <a:cubicBezTo>
                      <a:pt x="273050" y="123190"/>
                      <a:pt x="334010" y="123190"/>
                      <a:pt x="394970" y="127000"/>
                    </a:cubicBezTo>
                    <a:cubicBezTo>
                      <a:pt x="468630" y="132080"/>
                      <a:pt x="563880" y="154940"/>
                      <a:pt x="636270" y="161290"/>
                    </a:cubicBezTo>
                    <a:cubicBezTo>
                      <a:pt x="694690" y="166370"/>
                      <a:pt x="750570" y="158750"/>
                      <a:pt x="796290" y="167640"/>
                    </a:cubicBezTo>
                    <a:cubicBezTo>
                      <a:pt x="833120" y="175260"/>
                      <a:pt x="871220" y="181610"/>
                      <a:pt x="891540" y="201930"/>
                    </a:cubicBezTo>
                    <a:cubicBezTo>
                      <a:pt x="909320" y="220980"/>
                      <a:pt x="916940" y="252730"/>
                      <a:pt x="918210" y="279400"/>
                    </a:cubicBezTo>
                    <a:cubicBezTo>
                      <a:pt x="919480" y="308610"/>
                      <a:pt x="909320" y="347980"/>
                      <a:pt x="894080" y="373380"/>
                    </a:cubicBezTo>
                    <a:cubicBezTo>
                      <a:pt x="880110" y="396240"/>
                      <a:pt x="854710" y="414020"/>
                      <a:pt x="830580" y="426720"/>
                    </a:cubicBezTo>
                    <a:cubicBezTo>
                      <a:pt x="805180" y="439420"/>
                      <a:pt x="772160" y="447040"/>
                      <a:pt x="742950" y="449580"/>
                    </a:cubicBezTo>
                    <a:cubicBezTo>
                      <a:pt x="713740" y="452120"/>
                      <a:pt x="689610" y="450850"/>
                      <a:pt x="652780" y="445770"/>
                    </a:cubicBezTo>
                    <a:cubicBezTo>
                      <a:pt x="590550" y="438150"/>
                      <a:pt x="461010" y="421640"/>
                      <a:pt x="407670" y="392430"/>
                    </a:cubicBezTo>
                    <a:cubicBezTo>
                      <a:pt x="374650" y="374650"/>
                      <a:pt x="350520" y="353060"/>
                      <a:pt x="340360" y="326390"/>
                    </a:cubicBezTo>
                    <a:cubicBezTo>
                      <a:pt x="330200" y="299720"/>
                      <a:pt x="335280" y="257810"/>
                      <a:pt x="345440" y="231140"/>
                    </a:cubicBezTo>
                    <a:cubicBezTo>
                      <a:pt x="354330" y="207010"/>
                      <a:pt x="373380" y="187960"/>
                      <a:pt x="392430" y="170180"/>
                    </a:cubicBezTo>
                    <a:cubicBezTo>
                      <a:pt x="412750" y="151130"/>
                      <a:pt x="435610" y="132080"/>
                      <a:pt x="462280" y="118110"/>
                    </a:cubicBezTo>
                    <a:cubicBezTo>
                      <a:pt x="492760" y="102870"/>
                      <a:pt x="519430" y="93980"/>
                      <a:pt x="565150" y="85090"/>
                    </a:cubicBezTo>
                    <a:cubicBezTo>
                      <a:pt x="648970" y="69850"/>
                      <a:pt x="836930" y="80010"/>
                      <a:pt x="934720" y="64770"/>
                    </a:cubicBezTo>
                    <a:cubicBezTo>
                      <a:pt x="999490" y="54610"/>
                      <a:pt x="1087120" y="10160"/>
                      <a:pt x="1096010" y="22860"/>
                    </a:cubicBezTo>
                    <a:cubicBezTo>
                      <a:pt x="1102360" y="31750"/>
                      <a:pt x="1050290" y="86360"/>
                      <a:pt x="1051560" y="87630"/>
                    </a:cubicBezTo>
                    <a:cubicBezTo>
                      <a:pt x="1054100" y="88900"/>
                      <a:pt x="1093470" y="24130"/>
                      <a:pt x="1121410" y="16510"/>
                    </a:cubicBezTo>
                    <a:cubicBezTo>
                      <a:pt x="1150620" y="8890"/>
                      <a:pt x="1207770" y="22860"/>
                      <a:pt x="1224280" y="44450"/>
                    </a:cubicBezTo>
                    <a:cubicBezTo>
                      <a:pt x="1239520" y="66040"/>
                      <a:pt x="1233170" y="118110"/>
                      <a:pt x="1220470" y="143510"/>
                    </a:cubicBezTo>
                    <a:cubicBezTo>
                      <a:pt x="1209040" y="166370"/>
                      <a:pt x="1188720" y="180340"/>
                      <a:pt x="1162050" y="195580"/>
                    </a:cubicBezTo>
                    <a:cubicBezTo>
                      <a:pt x="1122680" y="218440"/>
                      <a:pt x="1064260" y="237490"/>
                      <a:pt x="999490" y="252730"/>
                    </a:cubicBezTo>
                    <a:cubicBezTo>
                      <a:pt x="908050" y="273050"/>
                      <a:pt x="765810" y="283210"/>
                      <a:pt x="662940" y="290830"/>
                    </a:cubicBezTo>
                    <a:cubicBezTo>
                      <a:pt x="575310" y="297180"/>
                      <a:pt x="491490" y="309880"/>
                      <a:pt x="419100" y="298450"/>
                    </a:cubicBezTo>
                    <a:cubicBezTo>
                      <a:pt x="358140" y="289560"/>
                      <a:pt x="281940" y="273050"/>
                      <a:pt x="255270" y="241300"/>
                    </a:cubicBezTo>
                    <a:cubicBezTo>
                      <a:pt x="236220" y="219710"/>
                      <a:pt x="233680" y="180340"/>
                      <a:pt x="238760" y="157480"/>
                    </a:cubicBezTo>
                    <a:cubicBezTo>
                      <a:pt x="242570" y="138430"/>
                      <a:pt x="257810" y="120650"/>
                      <a:pt x="273050" y="109220"/>
                    </a:cubicBezTo>
                    <a:cubicBezTo>
                      <a:pt x="288290" y="97790"/>
                      <a:pt x="309880" y="88900"/>
                      <a:pt x="328930" y="91440"/>
                    </a:cubicBezTo>
                    <a:cubicBezTo>
                      <a:pt x="353060" y="93980"/>
                      <a:pt x="389890" y="111760"/>
                      <a:pt x="403860" y="133350"/>
                    </a:cubicBezTo>
                    <a:cubicBezTo>
                      <a:pt x="417830" y="154940"/>
                      <a:pt x="419100" y="195580"/>
                      <a:pt x="411480" y="218440"/>
                    </a:cubicBezTo>
                    <a:cubicBezTo>
                      <a:pt x="405130" y="237490"/>
                      <a:pt x="384810" y="254000"/>
                      <a:pt x="372110" y="262890"/>
                    </a:cubicBezTo>
                    <a:cubicBezTo>
                      <a:pt x="363220" y="269240"/>
                      <a:pt x="354330" y="271780"/>
                      <a:pt x="344170" y="273050"/>
                    </a:cubicBezTo>
                    <a:cubicBezTo>
                      <a:pt x="335280" y="274320"/>
                      <a:pt x="326390" y="276860"/>
                      <a:pt x="314960" y="274320"/>
                    </a:cubicBezTo>
                    <a:cubicBezTo>
                      <a:pt x="299720" y="271780"/>
                      <a:pt x="275590" y="261620"/>
                      <a:pt x="262890" y="248920"/>
                    </a:cubicBezTo>
                    <a:cubicBezTo>
                      <a:pt x="250190" y="236220"/>
                      <a:pt x="238760" y="214630"/>
                      <a:pt x="236220" y="196850"/>
                    </a:cubicBezTo>
                    <a:cubicBezTo>
                      <a:pt x="233680" y="177800"/>
                      <a:pt x="237490" y="154940"/>
                      <a:pt x="246380" y="138430"/>
                    </a:cubicBezTo>
                    <a:cubicBezTo>
                      <a:pt x="255270" y="121920"/>
                      <a:pt x="273050" y="107950"/>
                      <a:pt x="289560" y="100330"/>
                    </a:cubicBezTo>
                    <a:cubicBezTo>
                      <a:pt x="306070" y="92710"/>
                      <a:pt x="330200" y="90170"/>
                      <a:pt x="347980" y="93980"/>
                    </a:cubicBezTo>
                    <a:cubicBezTo>
                      <a:pt x="365760" y="97790"/>
                      <a:pt x="373380" y="119380"/>
                      <a:pt x="397510" y="125730"/>
                    </a:cubicBezTo>
                    <a:cubicBezTo>
                      <a:pt x="447040" y="138430"/>
                      <a:pt x="557530" y="116840"/>
                      <a:pt x="640080" y="109220"/>
                    </a:cubicBezTo>
                    <a:cubicBezTo>
                      <a:pt x="725170" y="101600"/>
                      <a:pt x="812800" y="96520"/>
                      <a:pt x="897890" y="80010"/>
                    </a:cubicBezTo>
                    <a:cubicBezTo>
                      <a:pt x="981710" y="63500"/>
                      <a:pt x="1140460" y="0"/>
                      <a:pt x="1146810" y="12700"/>
                    </a:cubicBezTo>
                    <a:cubicBezTo>
                      <a:pt x="1150620" y="19050"/>
                      <a:pt x="1099820" y="40640"/>
                      <a:pt x="1089660" y="63500"/>
                    </a:cubicBezTo>
                    <a:cubicBezTo>
                      <a:pt x="1078230" y="88900"/>
                      <a:pt x="1071880" y="139700"/>
                      <a:pt x="1085850" y="161290"/>
                    </a:cubicBezTo>
                    <a:cubicBezTo>
                      <a:pt x="1098550" y="181610"/>
                      <a:pt x="1139190" y="199390"/>
                      <a:pt x="1163320" y="194310"/>
                    </a:cubicBezTo>
                    <a:cubicBezTo>
                      <a:pt x="1188720" y="189230"/>
                      <a:pt x="1229360" y="125730"/>
                      <a:pt x="1230630" y="127000"/>
                    </a:cubicBezTo>
                    <a:cubicBezTo>
                      <a:pt x="1231900" y="128270"/>
                      <a:pt x="1207770" y="170180"/>
                      <a:pt x="1183640" y="186690"/>
                    </a:cubicBezTo>
                    <a:cubicBezTo>
                      <a:pt x="1146810" y="212090"/>
                      <a:pt x="1080770" y="229870"/>
                      <a:pt x="1012190" y="242570"/>
                    </a:cubicBezTo>
                    <a:cubicBezTo>
                      <a:pt x="916940" y="260350"/>
                      <a:pt x="734060" y="251460"/>
                      <a:pt x="659130" y="257810"/>
                    </a:cubicBezTo>
                    <a:cubicBezTo>
                      <a:pt x="624840" y="260350"/>
                      <a:pt x="607060" y="260350"/>
                      <a:pt x="582930" y="267970"/>
                    </a:cubicBezTo>
                    <a:cubicBezTo>
                      <a:pt x="558800" y="275590"/>
                      <a:pt x="524510" y="313690"/>
                      <a:pt x="513080" y="307340"/>
                    </a:cubicBezTo>
                    <a:cubicBezTo>
                      <a:pt x="501650" y="300990"/>
                      <a:pt x="497840" y="242570"/>
                      <a:pt x="513080" y="229870"/>
                    </a:cubicBezTo>
                    <a:cubicBezTo>
                      <a:pt x="535940" y="210820"/>
                      <a:pt x="632460" y="242570"/>
                      <a:pt x="683260" y="264160"/>
                    </a:cubicBezTo>
                    <a:cubicBezTo>
                      <a:pt x="731520" y="284480"/>
                      <a:pt x="817880" y="337820"/>
                      <a:pt x="812800" y="351790"/>
                    </a:cubicBezTo>
                    <a:cubicBezTo>
                      <a:pt x="808990" y="365760"/>
                      <a:pt x="715010" y="354330"/>
                      <a:pt x="659130" y="349250"/>
                    </a:cubicBezTo>
                    <a:cubicBezTo>
                      <a:pt x="589280" y="342900"/>
                      <a:pt x="496570" y="317500"/>
                      <a:pt x="425450" y="311150"/>
                    </a:cubicBezTo>
                    <a:cubicBezTo>
                      <a:pt x="365760" y="306070"/>
                      <a:pt x="303530" y="321310"/>
                      <a:pt x="260350" y="311150"/>
                    </a:cubicBezTo>
                    <a:cubicBezTo>
                      <a:pt x="231140" y="304800"/>
                      <a:pt x="187960" y="284480"/>
                      <a:pt x="189230" y="276860"/>
                    </a:cubicBezTo>
                    <a:cubicBezTo>
                      <a:pt x="191770" y="262890"/>
                      <a:pt x="353060" y="276860"/>
                      <a:pt x="449580" y="270510"/>
                    </a:cubicBezTo>
                    <a:cubicBezTo>
                      <a:pt x="570230" y="261620"/>
                      <a:pt x="775970" y="236220"/>
                      <a:pt x="858520" y="222250"/>
                    </a:cubicBezTo>
                    <a:cubicBezTo>
                      <a:pt x="894080" y="215900"/>
                      <a:pt x="913130" y="217170"/>
                      <a:pt x="934720" y="204470"/>
                    </a:cubicBezTo>
                    <a:cubicBezTo>
                      <a:pt x="956310" y="191770"/>
                      <a:pt x="966470" y="143510"/>
                      <a:pt x="985520" y="142240"/>
                    </a:cubicBezTo>
                    <a:cubicBezTo>
                      <a:pt x="1005840" y="140970"/>
                      <a:pt x="1026160" y="201930"/>
                      <a:pt x="1051560" y="210820"/>
                    </a:cubicBezTo>
                    <a:cubicBezTo>
                      <a:pt x="1075690" y="219710"/>
                      <a:pt x="1135380" y="193040"/>
                      <a:pt x="1136650" y="198120"/>
                    </a:cubicBezTo>
                    <a:cubicBezTo>
                      <a:pt x="1137920" y="203200"/>
                      <a:pt x="1101090" y="229870"/>
                      <a:pt x="1060450" y="240030"/>
                    </a:cubicBezTo>
                    <a:cubicBezTo>
                      <a:pt x="944880" y="269240"/>
                      <a:pt x="501650" y="207010"/>
                      <a:pt x="351790" y="238760"/>
                    </a:cubicBezTo>
                    <a:cubicBezTo>
                      <a:pt x="278130" y="254000"/>
                      <a:pt x="237490" y="308610"/>
                      <a:pt x="194310" y="308610"/>
                    </a:cubicBezTo>
                    <a:cubicBezTo>
                      <a:pt x="163830" y="308610"/>
                      <a:pt x="132080" y="297180"/>
                      <a:pt x="118110" y="276860"/>
                    </a:cubicBezTo>
                    <a:cubicBezTo>
                      <a:pt x="100330" y="251460"/>
                      <a:pt x="96520" y="181610"/>
                      <a:pt x="113030" y="158750"/>
                    </a:cubicBezTo>
                    <a:cubicBezTo>
                      <a:pt x="127000" y="139700"/>
                      <a:pt x="181610" y="125730"/>
                      <a:pt x="193040" y="135890"/>
                    </a:cubicBezTo>
                    <a:cubicBezTo>
                      <a:pt x="204470" y="146050"/>
                      <a:pt x="175260" y="193040"/>
                      <a:pt x="186690" y="214630"/>
                    </a:cubicBezTo>
                    <a:cubicBezTo>
                      <a:pt x="200660" y="240030"/>
                      <a:pt x="288290" y="250190"/>
                      <a:pt x="289560" y="269240"/>
                    </a:cubicBezTo>
                    <a:cubicBezTo>
                      <a:pt x="290830" y="285750"/>
                      <a:pt x="243840" y="312420"/>
                      <a:pt x="218440" y="320040"/>
                    </a:cubicBezTo>
                    <a:cubicBezTo>
                      <a:pt x="194310" y="327660"/>
                      <a:pt x="165100" y="325120"/>
                      <a:pt x="139700" y="318770"/>
                    </a:cubicBezTo>
                    <a:cubicBezTo>
                      <a:pt x="114300" y="312420"/>
                      <a:pt x="83820" y="299720"/>
                      <a:pt x="66040" y="280670"/>
                    </a:cubicBezTo>
                    <a:cubicBezTo>
                      <a:pt x="49530" y="261620"/>
                      <a:pt x="35560" y="231140"/>
                      <a:pt x="36830" y="207010"/>
                    </a:cubicBezTo>
                    <a:cubicBezTo>
                      <a:pt x="38100" y="182880"/>
                      <a:pt x="54610" y="153670"/>
                      <a:pt x="71120" y="133350"/>
                    </a:cubicBezTo>
                    <a:cubicBezTo>
                      <a:pt x="87630" y="114300"/>
                      <a:pt x="113030" y="93980"/>
                      <a:pt x="134620" y="88900"/>
                    </a:cubicBezTo>
                    <a:cubicBezTo>
                      <a:pt x="152400" y="85090"/>
                      <a:pt x="173990" y="91440"/>
                      <a:pt x="187960" y="99060"/>
                    </a:cubicBezTo>
                    <a:cubicBezTo>
                      <a:pt x="199390" y="105410"/>
                      <a:pt x="207010" y="114300"/>
                      <a:pt x="213360" y="125730"/>
                    </a:cubicBezTo>
                    <a:cubicBezTo>
                      <a:pt x="220980" y="139700"/>
                      <a:pt x="224790" y="165100"/>
                      <a:pt x="222250" y="180340"/>
                    </a:cubicBezTo>
                    <a:cubicBezTo>
                      <a:pt x="219710" y="193040"/>
                      <a:pt x="205740" y="213360"/>
                      <a:pt x="205740" y="213360"/>
                    </a:cubicBezTo>
                  </a:path>
                </a:pathLst>
              </a:custGeom>
              <a:solidFill>
                <a:srgbClr val="D8482A"/>
              </a:solidFill>
              <a:ln cap="sq">
                <a:noFill/>
                <a:prstDash val="solid"/>
                <a:miter/>
              </a:ln>
            </p:spPr>
          </p:sp>
        </p:grpSp>
        <p:grpSp>
          <p:nvGrpSpPr>
            <p:cNvPr name="Group 56" id="56"/>
            <p:cNvGrpSpPr/>
            <p:nvPr/>
          </p:nvGrpSpPr>
          <p:grpSpPr>
            <a:xfrm rot="0">
              <a:off x="823637" y="2303244"/>
              <a:ext cx="168940" cy="128962"/>
              <a:chOff x="0" y="0"/>
              <a:chExt cx="499110" cy="381000"/>
            </a:xfrm>
          </p:grpSpPr>
          <p:sp>
            <p:nvSpPr>
              <p:cNvPr name="Freeform 57" id="57"/>
              <p:cNvSpPr/>
              <p:nvPr/>
            </p:nvSpPr>
            <p:spPr>
              <a:xfrm flipH="false" flipV="false" rot="0">
                <a:off x="45720" y="43180"/>
                <a:ext cx="403860" cy="290830"/>
              </a:xfrm>
              <a:custGeom>
                <a:avLst/>
                <a:gdLst/>
                <a:ahLst/>
                <a:cxnLst/>
                <a:rect r="r" b="b" t="t" l="l"/>
                <a:pathLst>
                  <a:path h="290830" w="403860">
                    <a:moveTo>
                      <a:pt x="325120" y="270510"/>
                    </a:moveTo>
                    <a:cubicBezTo>
                      <a:pt x="176530" y="270510"/>
                      <a:pt x="149860" y="265430"/>
                      <a:pt x="123190" y="256540"/>
                    </a:cubicBezTo>
                    <a:cubicBezTo>
                      <a:pt x="96520" y="247650"/>
                      <a:pt x="66040" y="238760"/>
                      <a:pt x="45720" y="219710"/>
                    </a:cubicBezTo>
                    <a:cubicBezTo>
                      <a:pt x="26670" y="201930"/>
                      <a:pt x="10160" y="172720"/>
                      <a:pt x="5080" y="146050"/>
                    </a:cubicBezTo>
                    <a:cubicBezTo>
                      <a:pt x="0" y="118110"/>
                      <a:pt x="1270" y="77470"/>
                      <a:pt x="16510" y="54610"/>
                    </a:cubicBezTo>
                    <a:cubicBezTo>
                      <a:pt x="31750" y="31750"/>
                      <a:pt x="66040" y="15240"/>
                      <a:pt x="93980" y="7620"/>
                    </a:cubicBezTo>
                    <a:cubicBezTo>
                      <a:pt x="121920" y="0"/>
                      <a:pt x="158750" y="1270"/>
                      <a:pt x="186690" y="8890"/>
                    </a:cubicBezTo>
                    <a:cubicBezTo>
                      <a:pt x="212090" y="15240"/>
                      <a:pt x="233680" y="30480"/>
                      <a:pt x="255270" y="45720"/>
                    </a:cubicBezTo>
                    <a:cubicBezTo>
                      <a:pt x="276860" y="60960"/>
                      <a:pt x="299720" y="76200"/>
                      <a:pt x="317500" y="97790"/>
                    </a:cubicBezTo>
                    <a:cubicBezTo>
                      <a:pt x="336550" y="120650"/>
                      <a:pt x="361950" y="152400"/>
                      <a:pt x="365760" y="180340"/>
                    </a:cubicBezTo>
                    <a:cubicBezTo>
                      <a:pt x="369570" y="205740"/>
                      <a:pt x="361950" y="241300"/>
                      <a:pt x="345440" y="259080"/>
                    </a:cubicBezTo>
                    <a:cubicBezTo>
                      <a:pt x="328930" y="276860"/>
                      <a:pt x="292100" y="290830"/>
                      <a:pt x="267970" y="287020"/>
                    </a:cubicBezTo>
                    <a:cubicBezTo>
                      <a:pt x="243840" y="283210"/>
                      <a:pt x="212090" y="260350"/>
                      <a:pt x="201930" y="238760"/>
                    </a:cubicBezTo>
                    <a:cubicBezTo>
                      <a:pt x="191770" y="217170"/>
                      <a:pt x="194310" y="177800"/>
                      <a:pt x="204470" y="157480"/>
                    </a:cubicBezTo>
                    <a:cubicBezTo>
                      <a:pt x="212090" y="140970"/>
                      <a:pt x="229870" y="127000"/>
                      <a:pt x="246380" y="120650"/>
                    </a:cubicBezTo>
                    <a:cubicBezTo>
                      <a:pt x="262890" y="114300"/>
                      <a:pt x="284480" y="113030"/>
                      <a:pt x="302260" y="116840"/>
                    </a:cubicBezTo>
                    <a:cubicBezTo>
                      <a:pt x="318770" y="120650"/>
                      <a:pt x="339090" y="132080"/>
                      <a:pt x="349250" y="146050"/>
                    </a:cubicBezTo>
                    <a:cubicBezTo>
                      <a:pt x="360680" y="160020"/>
                      <a:pt x="367030" y="181610"/>
                      <a:pt x="367030" y="199390"/>
                    </a:cubicBezTo>
                    <a:cubicBezTo>
                      <a:pt x="367030" y="217170"/>
                      <a:pt x="360680" y="237490"/>
                      <a:pt x="350520" y="251460"/>
                    </a:cubicBezTo>
                    <a:cubicBezTo>
                      <a:pt x="340360" y="265430"/>
                      <a:pt x="323850" y="280670"/>
                      <a:pt x="306070" y="284480"/>
                    </a:cubicBezTo>
                    <a:cubicBezTo>
                      <a:pt x="284480" y="289560"/>
                      <a:pt x="246380" y="281940"/>
                      <a:pt x="226060" y="267970"/>
                    </a:cubicBezTo>
                    <a:cubicBezTo>
                      <a:pt x="208280" y="255270"/>
                      <a:pt x="204470" y="227330"/>
                      <a:pt x="187960" y="212090"/>
                    </a:cubicBezTo>
                    <a:cubicBezTo>
                      <a:pt x="170180" y="195580"/>
                      <a:pt x="128270" y="193040"/>
                      <a:pt x="119380" y="172720"/>
                    </a:cubicBezTo>
                    <a:cubicBezTo>
                      <a:pt x="110490" y="151130"/>
                      <a:pt x="120650" y="96520"/>
                      <a:pt x="137160" y="86360"/>
                    </a:cubicBezTo>
                    <a:cubicBezTo>
                      <a:pt x="153670" y="77470"/>
                      <a:pt x="184150" y="105410"/>
                      <a:pt x="214630" y="111760"/>
                    </a:cubicBezTo>
                    <a:cubicBezTo>
                      <a:pt x="255270" y="120650"/>
                      <a:pt x="331470" y="111760"/>
                      <a:pt x="360680" y="124460"/>
                    </a:cubicBezTo>
                    <a:cubicBezTo>
                      <a:pt x="374650" y="130810"/>
                      <a:pt x="382270" y="137160"/>
                      <a:pt x="388620" y="148590"/>
                    </a:cubicBezTo>
                    <a:cubicBezTo>
                      <a:pt x="397510" y="162560"/>
                      <a:pt x="403860" y="185420"/>
                      <a:pt x="402590" y="201930"/>
                    </a:cubicBezTo>
                    <a:cubicBezTo>
                      <a:pt x="401320" y="219710"/>
                      <a:pt x="389890" y="240030"/>
                      <a:pt x="377190" y="251460"/>
                    </a:cubicBezTo>
                    <a:cubicBezTo>
                      <a:pt x="364490" y="262890"/>
                      <a:pt x="325120" y="270510"/>
                      <a:pt x="325120" y="270510"/>
                    </a:cubicBezTo>
                  </a:path>
                </a:pathLst>
              </a:custGeom>
              <a:solidFill>
                <a:srgbClr val="D8482A"/>
              </a:solidFill>
              <a:ln cap="sq">
                <a:noFill/>
                <a:prstDash val="solid"/>
                <a:miter/>
              </a:ln>
            </p:spPr>
          </p:sp>
        </p:grpSp>
        <p:grpSp>
          <p:nvGrpSpPr>
            <p:cNvPr name="Group 58" id="58"/>
            <p:cNvGrpSpPr/>
            <p:nvPr/>
          </p:nvGrpSpPr>
          <p:grpSpPr>
            <a:xfrm rot="0">
              <a:off x="0" y="266935"/>
              <a:ext cx="1023958" cy="1328738"/>
              <a:chOff x="0" y="0"/>
              <a:chExt cx="3025140" cy="3925570"/>
            </a:xfrm>
          </p:grpSpPr>
          <p:sp>
            <p:nvSpPr>
              <p:cNvPr name="Freeform 59" id="59"/>
              <p:cNvSpPr/>
              <p:nvPr/>
            </p:nvSpPr>
            <p:spPr>
              <a:xfrm flipH="false" flipV="false" rot="0">
                <a:off x="41910" y="38100"/>
                <a:ext cx="2966720" cy="3836670"/>
              </a:xfrm>
              <a:custGeom>
                <a:avLst/>
                <a:gdLst/>
                <a:ahLst/>
                <a:cxnLst/>
                <a:rect r="r" b="b" t="t" l="l"/>
                <a:pathLst>
                  <a:path h="3836670" w="2966720">
                    <a:moveTo>
                      <a:pt x="472440" y="2560320"/>
                    </a:moveTo>
                    <a:cubicBezTo>
                      <a:pt x="440690" y="2636520"/>
                      <a:pt x="515620" y="2740660"/>
                      <a:pt x="525780" y="2815590"/>
                    </a:cubicBezTo>
                    <a:cubicBezTo>
                      <a:pt x="535940" y="2890520"/>
                      <a:pt x="533400" y="3040380"/>
                      <a:pt x="509270" y="3045460"/>
                    </a:cubicBezTo>
                    <a:cubicBezTo>
                      <a:pt x="483870" y="3051810"/>
                      <a:pt x="346710" y="2832100"/>
                      <a:pt x="365760" y="2807970"/>
                    </a:cubicBezTo>
                    <a:cubicBezTo>
                      <a:pt x="383540" y="2785110"/>
                      <a:pt x="523240" y="2839720"/>
                      <a:pt x="588010" y="2879090"/>
                    </a:cubicBezTo>
                    <a:cubicBezTo>
                      <a:pt x="652780" y="2918460"/>
                      <a:pt x="716280" y="2979420"/>
                      <a:pt x="753110" y="3044190"/>
                    </a:cubicBezTo>
                    <a:cubicBezTo>
                      <a:pt x="789940" y="3108960"/>
                      <a:pt x="803910" y="3191510"/>
                      <a:pt x="811530" y="3270250"/>
                    </a:cubicBezTo>
                    <a:cubicBezTo>
                      <a:pt x="820420" y="3351530"/>
                      <a:pt x="820420" y="3446780"/>
                      <a:pt x="800100" y="3525520"/>
                    </a:cubicBezTo>
                    <a:cubicBezTo>
                      <a:pt x="781050" y="3601720"/>
                      <a:pt x="749300" y="3684270"/>
                      <a:pt x="695960" y="3736340"/>
                    </a:cubicBezTo>
                    <a:cubicBezTo>
                      <a:pt x="641350" y="3788410"/>
                      <a:pt x="548640" y="3836670"/>
                      <a:pt x="473710" y="3836670"/>
                    </a:cubicBezTo>
                    <a:cubicBezTo>
                      <a:pt x="396240" y="3836670"/>
                      <a:pt x="285750" y="3793490"/>
                      <a:pt x="237490" y="3732530"/>
                    </a:cubicBezTo>
                    <a:cubicBezTo>
                      <a:pt x="186690" y="3669030"/>
                      <a:pt x="170180" y="3458210"/>
                      <a:pt x="182880" y="3454400"/>
                    </a:cubicBezTo>
                    <a:cubicBezTo>
                      <a:pt x="194310" y="3450590"/>
                      <a:pt x="293370" y="3671570"/>
                      <a:pt x="297180" y="3670300"/>
                    </a:cubicBezTo>
                    <a:cubicBezTo>
                      <a:pt x="300990" y="3669030"/>
                      <a:pt x="177800" y="3475990"/>
                      <a:pt x="180340" y="3389630"/>
                    </a:cubicBezTo>
                    <a:cubicBezTo>
                      <a:pt x="182880" y="3312160"/>
                      <a:pt x="259080" y="3247390"/>
                      <a:pt x="289560" y="3172460"/>
                    </a:cubicBezTo>
                    <a:cubicBezTo>
                      <a:pt x="320040" y="3097530"/>
                      <a:pt x="349250" y="3020060"/>
                      <a:pt x="363220" y="2942590"/>
                    </a:cubicBezTo>
                    <a:cubicBezTo>
                      <a:pt x="377190" y="2866390"/>
                      <a:pt x="386080" y="2786380"/>
                      <a:pt x="375920" y="2710180"/>
                    </a:cubicBezTo>
                    <a:cubicBezTo>
                      <a:pt x="365760" y="2633980"/>
                      <a:pt x="314960" y="2562860"/>
                      <a:pt x="300990" y="2485390"/>
                    </a:cubicBezTo>
                    <a:cubicBezTo>
                      <a:pt x="287020" y="2407920"/>
                      <a:pt x="289560" y="2326640"/>
                      <a:pt x="289560" y="2245360"/>
                    </a:cubicBezTo>
                    <a:cubicBezTo>
                      <a:pt x="289560" y="2161540"/>
                      <a:pt x="289560" y="2085340"/>
                      <a:pt x="300990" y="1987550"/>
                    </a:cubicBezTo>
                    <a:cubicBezTo>
                      <a:pt x="316230" y="1855470"/>
                      <a:pt x="350520" y="1651000"/>
                      <a:pt x="386080" y="1524000"/>
                    </a:cubicBezTo>
                    <a:cubicBezTo>
                      <a:pt x="412750" y="1431290"/>
                      <a:pt x="441960" y="1362710"/>
                      <a:pt x="476250" y="1287780"/>
                    </a:cubicBezTo>
                    <a:cubicBezTo>
                      <a:pt x="509270" y="1216660"/>
                      <a:pt x="557530" y="1158240"/>
                      <a:pt x="586740" y="1085850"/>
                    </a:cubicBezTo>
                    <a:cubicBezTo>
                      <a:pt x="617220" y="1009650"/>
                      <a:pt x="615950" y="914400"/>
                      <a:pt x="651510" y="838200"/>
                    </a:cubicBezTo>
                    <a:cubicBezTo>
                      <a:pt x="687070" y="760730"/>
                      <a:pt x="728980" y="703580"/>
                      <a:pt x="801370" y="623570"/>
                    </a:cubicBezTo>
                    <a:cubicBezTo>
                      <a:pt x="922020" y="491490"/>
                      <a:pt x="1178560" y="231140"/>
                      <a:pt x="1347470" y="162560"/>
                    </a:cubicBezTo>
                    <a:cubicBezTo>
                      <a:pt x="1460500" y="116840"/>
                      <a:pt x="1583690" y="106680"/>
                      <a:pt x="1668780" y="138430"/>
                    </a:cubicBezTo>
                    <a:cubicBezTo>
                      <a:pt x="1742440" y="166370"/>
                      <a:pt x="1807210" y="242570"/>
                      <a:pt x="1837690" y="309880"/>
                    </a:cubicBezTo>
                    <a:cubicBezTo>
                      <a:pt x="1866900" y="375920"/>
                      <a:pt x="1865630" y="466090"/>
                      <a:pt x="1852930" y="539750"/>
                    </a:cubicBezTo>
                    <a:cubicBezTo>
                      <a:pt x="1840230" y="614680"/>
                      <a:pt x="1778000" y="680720"/>
                      <a:pt x="1762760" y="755650"/>
                    </a:cubicBezTo>
                    <a:cubicBezTo>
                      <a:pt x="1747520" y="831850"/>
                      <a:pt x="1729740" y="932180"/>
                      <a:pt x="1762760" y="995680"/>
                    </a:cubicBezTo>
                    <a:cubicBezTo>
                      <a:pt x="1795780" y="1060450"/>
                      <a:pt x="1944370" y="1069340"/>
                      <a:pt x="1962150" y="1137920"/>
                    </a:cubicBezTo>
                    <a:cubicBezTo>
                      <a:pt x="1985010" y="1228090"/>
                      <a:pt x="1865630" y="1473200"/>
                      <a:pt x="1778000" y="1520190"/>
                    </a:cubicBezTo>
                    <a:cubicBezTo>
                      <a:pt x="1709420" y="1557020"/>
                      <a:pt x="1596390" y="1527810"/>
                      <a:pt x="1526540" y="1487170"/>
                    </a:cubicBezTo>
                    <a:cubicBezTo>
                      <a:pt x="1451610" y="1443990"/>
                      <a:pt x="1398270" y="1333500"/>
                      <a:pt x="1352550" y="1253490"/>
                    </a:cubicBezTo>
                    <a:cubicBezTo>
                      <a:pt x="1310640" y="1179830"/>
                      <a:pt x="1282700" y="1106170"/>
                      <a:pt x="1258570" y="1028700"/>
                    </a:cubicBezTo>
                    <a:cubicBezTo>
                      <a:pt x="1234440" y="951230"/>
                      <a:pt x="1215390" y="872490"/>
                      <a:pt x="1210310" y="789940"/>
                    </a:cubicBezTo>
                    <a:cubicBezTo>
                      <a:pt x="1203960" y="702310"/>
                      <a:pt x="1187450" y="591820"/>
                      <a:pt x="1228090" y="518160"/>
                    </a:cubicBezTo>
                    <a:cubicBezTo>
                      <a:pt x="1270000" y="441960"/>
                      <a:pt x="1398270" y="408940"/>
                      <a:pt x="1464310" y="342900"/>
                    </a:cubicBezTo>
                    <a:cubicBezTo>
                      <a:pt x="1525270" y="281940"/>
                      <a:pt x="1536700" y="191770"/>
                      <a:pt x="1612900" y="143510"/>
                    </a:cubicBezTo>
                    <a:cubicBezTo>
                      <a:pt x="1720850" y="76200"/>
                      <a:pt x="1957070" y="44450"/>
                      <a:pt x="2098040" y="49530"/>
                    </a:cubicBezTo>
                    <a:cubicBezTo>
                      <a:pt x="2209800" y="53340"/>
                      <a:pt x="2308860" y="68580"/>
                      <a:pt x="2395220" y="130810"/>
                    </a:cubicBezTo>
                    <a:cubicBezTo>
                      <a:pt x="2500630" y="207010"/>
                      <a:pt x="2622550" y="387350"/>
                      <a:pt x="2654300" y="516890"/>
                    </a:cubicBezTo>
                    <a:cubicBezTo>
                      <a:pt x="2680970" y="624840"/>
                      <a:pt x="2665730" y="768350"/>
                      <a:pt x="2616200" y="843280"/>
                    </a:cubicBezTo>
                    <a:cubicBezTo>
                      <a:pt x="2573020" y="906780"/>
                      <a:pt x="2477770" y="957580"/>
                      <a:pt x="2406650" y="960120"/>
                    </a:cubicBezTo>
                    <a:cubicBezTo>
                      <a:pt x="2334260" y="962660"/>
                      <a:pt x="2258060" y="892810"/>
                      <a:pt x="2184400" y="853440"/>
                    </a:cubicBezTo>
                    <a:cubicBezTo>
                      <a:pt x="2109470" y="812800"/>
                      <a:pt x="1962150" y="767080"/>
                      <a:pt x="1960880" y="718820"/>
                    </a:cubicBezTo>
                    <a:cubicBezTo>
                      <a:pt x="1959610" y="668020"/>
                      <a:pt x="2156460" y="537210"/>
                      <a:pt x="2200910" y="556260"/>
                    </a:cubicBezTo>
                    <a:cubicBezTo>
                      <a:pt x="2240280" y="574040"/>
                      <a:pt x="2216150" y="708660"/>
                      <a:pt x="2235200" y="783590"/>
                    </a:cubicBezTo>
                    <a:cubicBezTo>
                      <a:pt x="2255520" y="862330"/>
                      <a:pt x="2325370" y="937260"/>
                      <a:pt x="2322830" y="1017270"/>
                    </a:cubicBezTo>
                    <a:cubicBezTo>
                      <a:pt x="2320290" y="1103630"/>
                      <a:pt x="2265680" y="1225550"/>
                      <a:pt x="2203450" y="1282700"/>
                    </a:cubicBezTo>
                    <a:cubicBezTo>
                      <a:pt x="2146300" y="1334770"/>
                      <a:pt x="2047240" y="1369060"/>
                      <a:pt x="1974850" y="1361440"/>
                    </a:cubicBezTo>
                    <a:cubicBezTo>
                      <a:pt x="1905000" y="1355090"/>
                      <a:pt x="1833880" y="1310640"/>
                      <a:pt x="1776730" y="1245870"/>
                    </a:cubicBezTo>
                    <a:cubicBezTo>
                      <a:pt x="1691640" y="1150620"/>
                      <a:pt x="1614170" y="918210"/>
                      <a:pt x="1577340" y="789940"/>
                    </a:cubicBezTo>
                    <a:cubicBezTo>
                      <a:pt x="1551940" y="702310"/>
                      <a:pt x="1540510" y="636270"/>
                      <a:pt x="1541780" y="558800"/>
                    </a:cubicBezTo>
                    <a:cubicBezTo>
                      <a:pt x="1543050" y="480060"/>
                      <a:pt x="1551940" y="392430"/>
                      <a:pt x="1583690" y="321310"/>
                    </a:cubicBezTo>
                    <a:cubicBezTo>
                      <a:pt x="1615440" y="250190"/>
                      <a:pt x="1670050" y="179070"/>
                      <a:pt x="1731010" y="129540"/>
                    </a:cubicBezTo>
                    <a:cubicBezTo>
                      <a:pt x="1793240" y="78740"/>
                      <a:pt x="1878330" y="38100"/>
                      <a:pt x="1957070" y="19050"/>
                    </a:cubicBezTo>
                    <a:cubicBezTo>
                      <a:pt x="2032000" y="0"/>
                      <a:pt x="2113280" y="8890"/>
                      <a:pt x="2190750" y="12700"/>
                    </a:cubicBezTo>
                    <a:cubicBezTo>
                      <a:pt x="2268220" y="16510"/>
                      <a:pt x="2344420" y="29210"/>
                      <a:pt x="2421890" y="43180"/>
                    </a:cubicBezTo>
                    <a:cubicBezTo>
                      <a:pt x="2500630" y="58420"/>
                      <a:pt x="2579370" y="64770"/>
                      <a:pt x="2656840" y="100330"/>
                    </a:cubicBezTo>
                    <a:cubicBezTo>
                      <a:pt x="2749550" y="142240"/>
                      <a:pt x="2893060" y="215900"/>
                      <a:pt x="2932430" y="298450"/>
                    </a:cubicBezTo>
                    <a:cubicBezTo>
                      <a:pt x="2966720" y="369570"/>
                      <a:pt x="2947670" y="481330"/>
                      <a:pt x="2915920" y="551180"/>
                    </a:cubicBezTo>
                    <a:cubicBezTo>
                      <a:pt x="2885440" y="618490"/>
                      <a:pt x="2807970" y="679450"/>
                      <a:pt x="2753360" y="715010"/>
                    </a:cubicBezTo>
                    <a:cubicBezTo>
                      <a:pt x="2711450" y="741680"/>
                      <a:pt x="2670810" y="758190"/>
                      <a:pt x="2627630" y="763270"/>
                    </a:cubicBezTo>
                    <a:cubicBezTo>
                      <a:pt x="2584450" y="768350"/>
                      <a:pt x="2534920" y="763270"/>
                      <a:pt x="2494280" y="748030"/>
                    </a:cubicBezTo>
                    <a:cubicBezTo>
                      <a:pt x="2453640" y="732790"/>
                      <a:pt x="2410460" y="697230"/>
                      <a:pt x="2383790" y="671830"/>
                    </a:cubicBezTo>
                    <a:cubicBezTo>
                      <a:pt x="2364740" y="652780"/>
                      <a:pt x="2355850" y="640080"/>
                      <a:pt x="2344420" y="615950"/>
                    </a:cubicBezTo>
                    <a:cubicBezTo>
                      <a:pt x="2329180" y="582930"/>
                      <a:pt x="2311400" y="529590"/>
                      <a:pt x="2311400" y="486410"/>
                    </a:cubicBezTo>
                    <a:cubicBezTo>
                      <a:pt x="2311400" y="443230"/>
                      <a:pt x="2345690" y="356870"/>
                      <a:pt x="2343150" y="355600"/>
                    </a:cubicBezTo>
                    <a:cubicBezTo>
                      <a:pt x="2341880" y="355600"/>
                      <a:pt x="2322830" y="403860"/>
                      <a:pt x="2322830" y="403860"/>
                    </a:cubicBezTo>
                    <a:cubicBezTo>
                      <a:pt x="2324100" y="403860"/>
                      <a:pt x="2345690" y="346710"/>
                      <a:pt x="2363470" y="322580"/>
                    </a:cubicBezTo>
                    <a:cubicBezTo>
                      <a:pt x="2381250" y="298450"/>
                      <a:pt x="2402840" y="275590"/>
                      <a:pt x="2426970" y="257810"/>
                    </a:cubicBezTo>
                    <a:cubicBezTo>
                      <a:pt x="2451100" y="240030"/>
                      <a:pt x="2480310" y="226060"/>
                      <a:pt x="2508250" y="217170"/>
                    </a:cubicBezTo>
                    <a:cubicBezTo>
                      <a:pt x="2537460" y="208280"/>
                      <a:pt x="2567940" y="203200"/>
                      <a:pt x="2598420" y="203200"/>
                    </a:cubicBezTo>
                    <a:cubicBezTo>
                      <a:pt x="2627630" y="203200"/>
                      <a:pt x="2659380" y="209550"/>
                      <a:pt x="2687320" y="219710"/>
                    </a:cubicBezTo>
                    <a:cubicBezTo>
                      <a:pt x="2715260" y="229870"/>
                      <a:pt x="2743200" y="245110"/>
                      <a:pt x="2767330" y="264160"/>
                    </a:cubicBezTo>
                    <a:cubicBezTo>
                      <a:pt x="2790190" y="283210"/>
                      <a:pt x="2811780" y="306070"/>
                      <a:pt x="2828290" y="331470"/>
                    </a:cubicBezTo>
                    <a:cubicBezTo>
                      <a:pt x="2844800" y="356870"/>
                      <a:pt x="2857500" y="384810"/>
                      <a:pt x="2865120" y="414020"/>
                    </a:cubicBezTo>
                    <a:cubicBezTo>
                      <a:pt x="2872740" y="443230"/>
                      <a:pt x="2875280" y="474980"/>
                      <a:pt x="2872740" y="505460"/>
                    </a:cubicBezTo>
                    <a:cubicBezTo>
                      <a:pt x="2870200" y="534670"/>
                      <a:pt x="2863850" y="565150"/>
                      <a:pt x="2852420" y="593090"/>
                    </a:cubicBezTo>
                    <a:cubicBezTo>
                      <a:pt x="2840990" y="621030"/>
                      <a:pt x="2823210" y="647700"/>
                      <a:pt x="2802890" y="670560"/>
                    </a:cubicBezTo>
                    <a:cubicBezTo>
                      <a:pt x="2782570" y="693420"/>
                      <a:pt x="2758440" y="712470"/>
                      <a:pt x="2733040" y="727710"/>
                    </a:cubicBezTo>
                    <a:cubicBezTo>
                      <a:pt x="2707640" y="742950"/>
                      <a:pt x="2677160" y="754380"/>
                      <a:pt x="2647950" y="760730"/>
                    </a:cubicBezTo>
                    <a:cubicBezTo>
                      <a:pt x="2618740" y="767080"/>
                      <a:pt x="2585720" y="767080"/>
                      <a:pt x="2556510" y="763270"/>
                    </a:cubicBezTo>
                    <a:cubicBezTo>
                      <a:pt x="2527300" y="759460"/>
                      <a:pt x="2496820" y="750570"/>
                      <a:pt x="2470150" y="737870"/>
                    </a:cubicBezTo>
                    <a:cubicBezTo>
                      <a:pt x="2443480" y="725170"/>
                      <a:pt x="2416810" y="706120"/>
                      <a:pt x="2395220" y="684530"/>
                    </a:cubicBezTo>
                    <a:cubicBezTo>
                      <a:pt x="2373630" y="664210"/>
                      <a:pt x="2355850" y="638810"/>
                      <a:pt x="2341880" y="612140"/>
                    </a:cubicBezTo>
                    <a:cubicBezTo>
                      <a:pt x="2327910" y="585470"/>
                      <a:pt x="2317750" y="553720"/>
                      <a:pt x="2313940" y="524510"/>
                    </a:cubicBezTo>
                    <a:cubicBezTo>
                      <a:pt x="2310130" y="495300"/>
                      <a:pt x="2311400" y="463550"/>
                      <a:pt x="2316480" y="434340"/>
                    </a:cubicBezTo>
                    <a:cubicBezTo>
                      <a:pt x="2321560" y="405130"/>
                      <a:pt x="2332990" y="374650"/>
                      <a:pt x="2346960" y="347980"/>
                    </a:cubicBezTo>
                    <a:cubicBezTo>
                      <a:pt x="2360930" y="321310"/>
                      <a:pt x="2381250" y="297180"/>
                      <a:pt x="2402840" y="276860"/>
                    </a:cubicBezTo>
                    <a:cubicBezTo>
                      <a:pt x="2424430" y="256540"/>
                      <a:pt x="2451100" y="238760"/>
                      <a:pt x="2479040" y="227330"/>
                    </a:cubicBezTo>
                    <a:cubicBezTo>
                      <a:pt x="2506980" y="214630"/>
                      <a:pt x="2537460" y="207010"/>
                      <a:pt x="2567940" y="204470"/>
                    </a:cubicBezTo>
                    <a:cubicBezTo>
                      <a:pt x="2597150" y="201930"/>
                      <a:pt x="2628900" y="204470"/>
                      <a:pt x="2658110" y="210820"/>
                    </a:cubicBezTo>
                    <a:cubicBezTo>
                      <a:pt x="2687320" y="217170"/>
                      <a:pt x="2716530" y="229870"/>
                      <a:pt x="2741930" y="246380"/>
                    </a:cubicBezTo>
                    <a:cubicBezTo>
                      <a:pt x="2767330" y="262890"/>
                      <a:pt x="2791460" y="284480"/>
                      <a:pt x="2810510" y="307340"/>
                    </a:cubicBezTo>
                    <a:cubicBezTo>
                      <a:pt x="2829560" y="330200"/>
                      <a:pt x="2846070" y="358140"/>
                      <a:pt x="2856230" y="386080"/>
                    </a:cubicBezTo>
                    <a:cubicBezTo>
                      <a:pt x="2866390" y="414020"/>
                      <a:pt x="2874010" y="441960"/>
                      <a:pt x="2874010" y="474980"/>
                    </a:cubicBezTo>
                    <a:cubicBezTo>
                      <a:pt x="2874010" y="515620"/>
                      <a:pt x="2857500" y="577850"/>
                      <a:pt x="2842260" y="613410"/>
                    </a:cubicBezTo>
                    <a:cubicBezTo>
                      <a:pt x="2832100" y="637540"/>
                      <a:pt x="2821940" y="651510"/>
                      <a:pt x="2804160" y="670560"/>
                    </a:cubicBezTo>
                    <a:cubicBezTo>
                      <a:pt x="2778760" y="697230"/>
                      <a:pt x="2726690" y="731520"/>
                      <a:pt x="2693670" y="746760"/>
                    </a:cubicBezTo>
                    <a:cubicBezTo>
                      <a:pt x="2669540" y="756920"/>
                      <a:pt x="2653030" y="762000"/>
                      <a:pt x="2627630" y="763270"/>
                    </a:cubicBezTo>
                    <a:cubicBezTo>
                      <a:pt x="2590800" y="765810"/>
                      <a:pt x="2534920" y="763270"/>
                      <a:pt x="2494280" y="748030"/>
                    </a:cubicBezTo>
                    <a:cubicBezTo>
                      <a:pt x="2453640" y="732790"/>
                      <a:pt x="2413000" y="704850"/>
                      <a:pt x="2383790" y="671830"/>
                    </a:cubicBezTo>
                    <a:cubicBezTo>
                      <a:pt x="2354580" y="640080"/>
                      <a:pt x="2331720" y="595630"/>
                      <a:pt x="2320290" y="553720"/>
                    </a:cubicBezTo>
                    <a:cubicBezTo>
                      <a:pt x="2308860" y="511810"/>
                      <a:pt x="2312670" y="454660"/>
                      <a:pt x="2319020" y="419100"/>
                    </a:cubicBezTo>
                    <a:cubicBezTo>
                      <a:pt x="2324100" y="393700"/>
                      <a:pt x="2332990" y="355600"/>
                      <a:pt x="2343150" y="355600"/>
                    </a:cubicBezTo>
                    <a:cubicBezTo>
                      <a:pt x="2358390" y="355600"/>
                      <a:pt x="2373630" y="445770"/>
                      <a:pt x="2404110" y="490220"/>
                    </a:cubicBezTo>
                    <a:cubicBezTo>
                      <a:pt x="2443480" y="546100"/>
                      <a:pt x="2581910" y="637540"/>
                      <a:pt x="2571750" y="656590"/>
                    </a:cubicBezTo>
                    <a:cubicBezTo>
                      <a:pt x="2561590" y="675640"/>
                      <a:pt x="2416810" y="609600"/>
                      <a:pt x="2338070" y="599440"/>
                    </a:cubicBezTo>
                    <a:cubicBezTo>
                      <a:pt x="2260600" y="589280"/>
                      <a:pt x="2136140" y="558800"/>
                      <a:pt x="2104390" y="596900"/>
                    </a:cubicBezTo>
                    <a:cubicBezTo>
                      <a:pt x="2071370" y="636270"/>
                      <a:pt x="2184400" y="787400"/>
                      <a:pt x="2151380" y="836930"/>
                    </a:cubicBezTo>
                    <a:cubicBezTo>
                      <a:pt x="2117090" y="889000"/>
                      <a:pt x="1957070" y="845820"/>
                      <a:pt x="1893570" y="892810"/>
                    </a:cubicBezTo>
                    <a:cubicBezTo>
                      <a:pt x="1832610" y="937260"/>
                      <a:pt x="1767840" y="1036320"/>
                      <a:pt x="1770380" y="1104900"/>
                    </a:cubicBezTo>
                    <a:cubicBezTo>
                      <a:pt x="1772920" y="1172210"/>
                      <a:pt x="1905000" y="1301750"/>
                      <a:pt x="1902460" y="1303020"/>
                    </a:cubicBezTo>
                    <a:cubicBezTo>
                      <a:pt x="1899920" y="1304290"/>
                      <a:pt x="1771650" y="1159510"/>
                      <a:pt x="1734820" y="1080770"/>
                    </a:cubicBezTo>
                    <a:cubicBezTo>
                      <a:pt x="1700530" y="1009650"/>
                      <a:pt x="1689100" y="944880"/>
                      <a:pt x="1678940" y="854710"/>
                    </a:cubicBezTo>
                    <a:cubicBezTo>
                      <a:pt x="1663700" y="727710"/>
                      <a:pt x="1639570" y="502920"/>
                      <a:pt x="1682750" y="384810"/>
                    </a:cubicBezTo>
                    <a:cubicBezTo>
                      <a:pt x="1714500" y="297180"/>
                      <a:pt x="1774190" y="222250"/>
                      <a:pt x="1845310" y="186690"/>
                    </a:cubicBezTo>
                    <a:cubicBezTo>
                      <a:pt x="1917700" y="149860"/>
                      <a:pt x="2034540" y="157480"/>
                      <a:pt x="2117090" y="175260"/>
                    </a:cubicBezTo>
                    <a:cubicBezTo>
                      <a:pt x="2192020" y="191770"/>
                      <a:pt x="2252980" y="238760"/>
                      <a:pt x="2321560" y="278130"/>
                    </a:cubicBezTo>
                    <a:cubicBezTo>
                      <a:pt x="2393950" y="320040"/>
                      <a:pt x="2545080" y="382270"/>
                      <a:pt x="2540000" y="421640"/>
                    </a:cubicBezTo>
                    <a:cubicBezTo>
                      <a:pt x="2534920" y="463550"/>
                      <a:pt x="2325370" y="454660"/>
                      <a:pt x="2273300" y="520700"/>
                    </a:cubicBezTo>
                    <a:cubicBezTo>
                      <a:pt x="2217420" y="591820"/>
                      <a:pt x="2269490" y="835660"/>
                      <a:pt x="2230120" y="847090"/>
                    </a:cubicBezTo>
                    <a:cubicBezTo>
                      <a:pt x="2195830" y="857250"/>
                      <a:pt x="2119630" y="727710"/>
                      <a:pt x="2073910" y="662940"/>
                    </a:cubicBezTo>
                    <a:cubicBezTo>
                      <a:pt x="2029460" y="599440"/>
                      <a:pt x="1945640" y="476250"/>
                      <a:pt x="1958340" y="464820"/>
                    </a:cubicBezTo>
                    <a:cubicBezTo>
                      <a:pt x="1972310" y="452120"/>
                      <a:pt x="2175510" y="577850"/>
                      <a:pt x="2169160" y="607060"/>
                    </a:cubicBezTo>
                    <a:cubicBezTo>
                      <a:pt x="2162810" y="635000"/>
                      <a:pt x="2010410" y="614680"/>
                      <a:pt x="1940560" y="643890"/>
                    </a:cubicBezTo>
                    <a:cubicBezTo>
                      <a:pt x="1869440" y="673100"/>
                      <a:pt x="1813560" y="744220"/>
                      <a:pt x="1746250" y="786130"/>
                    </a:cubicBezTo>
                    <a:cubicBezTo>
                      <a:pt x="1678940" y="828040"/>
                      <a:pt x="1531620" y="890270"/>
                      <a:pt x="1534160" y="895350"/>
                    </a:cubicBezTo>
                    <a:cubicBezTo>
                      <a:pt x="1536700" y="900430"/>
                      <a:pt x="1752600" y="783590"/>
                      <a:pt x="1774190" y="807720"/>
                    </a:cubicBezTo>
                    <a:cubicBezTo>
                      <a:pt x="1795780" y="831850"/>
                      <a:pt x="1710690" y="960120"/>
                      <a:pt x="1662430" y="1040130"/>
                    </a:cubicBezTo>
                    <a:cubicBezTo>
                      <a:pt x="1604010" y="1135380"/>
                      <a:pt x="1433830" y="1250950"/>
                      <a:pt x="1440180" y="1333500"/>
                    </a:cubicBezTo>
                    <a:cubicBezTo>
                      <a:pt x="1445260" y="1402080"/>
                      <a:pt x="1624330" y="1493520"/>
                      <a:pt x="1615440" y="1507490"/>
                    </a:cubicBezTo>
                    <a:cubicBezTo>
                      <a:pt x="1606550" y="1520190"/>
                      <a:pt x="1460500" y="1468120"/>
                      <a:pt x="1399540" y="1421130"/>
                    </a:cubicBezTo>
                    <a:cubicBezTo>
                      <a:pt x="1333500" y="1369060"/>
                      <a:pt x="1275080" y="1278890"/>
                      <a:pt x="1238250" y="1200150"/>
                    </a:cubicBezTo>
                    <a:cubicBezTo>
                      <a:pt x="1202690" y="1125220"/>
                      <a:pt x="1186180" y="1041400"/>
                      <a:pt x="1177290" y="960120"/>
                    </a:cubicBezTo>
                    <a:cubicBezTo>
                      <a:pt x="1168400" y="880110"/>
                      <a:pt x="1148080" y="782320"/>
                      <a:pt x="1181100" y="718820"/>
                    </a:cubicBezTo>
                    <a:cubicBezTo>
                      <a:pt x="1212850" y="656590"/>
                      <a:pt x="1297940" y="591820"/>
                      <a:pt x="1366520" y="582930"/>
                    </a:cubicBezTo>
                    <a:cubicBezTo>
                      <a:pt x="1437640" y="574040"/>
                      <a:pt x="1588770" y="628650"/>
                      <a:pt x="1598930" y="673100"/>
                    </a:cubicBezTo>
                    <a:cubicBezTo>
                      <a:pt x="1609090" y="716280"/>
                      <a:pt x="1502410" y="793750"/>
                      <a:pt x="1442720" y="844550"/>
                    </a:cubicBezTo>
                    <a:cubicBezTo>
                      <a:pt x="1379220" y="897890"/>
                      <a:pt x="1281430" y="925830"/>
                      <a:pt x="1226820" y="985520"/>
                    </a:cubicBezTo>
                    <a:cubicBezTo>
                      <a:pt x="1174750" y="1042670"/>
                      <a:pt x="1158240" y="1111250"/>
                      <a:pt x="1118870" y="1195070"/>
                    </a:cubicBezTo>
                    <a:cubicBezTo>
                      <a:pt x="1062990" y="1313180"/>
                      <a:pt x="972820" y="1507490"/>
                      <a:pt x="932180" y="1630680"/>
                    </a:cubicBezTo>
                    <a:cubicBezTo>
                      <a:pt x="902970" y="1717040"/>
                      <a:pt x="895350" y="1767840"/>
                      <a:pt x="876300" y="1858010"/>
                    </a:cubicBezTo>
                    <a:cubicBezTo>
                      <a:pt x="849630" y="1985010"/>
                      <a:pt x="783590" y="2195830"/>
                      <a:pt x="797560" y="2324100"/>
                    </a:cubicBezTo>
                    <a:cubicBezTo>
                      <a:pt x="807720" y="2418080"/>
                      <a:pt x="869950" y="2482850"/>
                      <a:pt x="892810" y="2562860"/>
                    </a:cubicBezTo>
                    <a:cubicBezTo>
                      <a:pt x="914400" y="2639060"/>
                      <a:pt x="935990" y="2713990"/>
                      <a:pt x="935990" y="2790190"/>
                    </a:cubicBezTo>
                    <a:cubicBezTo>
                      <a:pt x="935990" y="2865120"/>
                      <a:pt x="910590" y="2938780"/>
                      <a:pt x="891540" y="3016250"/>
                    </a:cubicBezTo>
                    <a:cubicBezTo>
                      <a:pt x="871220" y="3101340"/>
                      <a:pt x="850900" y="3195320"/>
                      <a:pt x="816610" y="3279140"/>
                    </a:cubicBezTo>
                    <a:cubicBezTo>
                      <a:pt x="783590" y="3361690"/>
                      <a:pt x="727710" y="3517900"/>
                      <a:pt x="690880" y="3515360"/>
                    </a:cubicBezTo>
                    <a:cubicBezTo>
                      <a:pt x="654050" y="3512820"/>
                      <a:pt x="590550" y="3253740"/>
                      <a:pt x="595630" y="3251200"/>
                    </a:cubicBezTo>
                    <a:cubicBezTo>
                      <a:pt x="600710" y="3248660"/>
                      <a:pt x="711200" y="3398520"/>
                      <a:pt x="709930" y="3470910"/>
                    </a:cubicBezTo>
                    <a:cubicBezTo>
                      <a:pt x="708660" y="3540760"/>
                      <a:pt x="609600" y="3681730"/>
                      <a:pt x="596900" y="3677920"/>
                    </a:cubicBezTo>
                    <a:cubicBezTo>
                      <a:pt x="582930" y="3672840"/>
                      <a:pt x="676910" y="3487420"/>
                      <a:pt x="637540" y="3421380"/>
                    </a:cubicBezTo>
                    <a:cubicBezTo>
                      <a:pt x="582930" y="3328670"/>
                      <a:pt x="267970" y="3341370"/>
                      <a:pt x="162560" y="3256280"/>
                    </a:cubicBezTo>
                    <a:cubicBezTo>
                      <a:pt x="83820" y="3191510"/>
                      <a:pt x="34290" y="3096260"/>
                      <a:pt x="16510" y="3012440"/>
                    </a:cubicBezTo>
                    <a:cubicBezTo>
                      <a:pt x="0" y="2937510"/>
                      <a:pt x="44450" y="2858770"/>
                      <a:pt x="43180" y="2782570"/>
                    </a:cubicBezTo>
                    <a:cubicBezTo>
                      <a:pt x="41910" y="2706370"/>
                      <a:pt x="3810" y="2631440"/>
                      <a:pt x="8890" y="2555240"/>
                    </a:cubicBezTo>
                    <a:cubicBezTo>
                      <a:pt x="13970" y="2477770"/>
                      <a:pt x="44450" y="2377440"/>
                      <a:pt x="73660" y="2324100"/>
                    </a:cubicBezTo>
                    <a:cubicBezTo>
                      <a:pt x="91440" y="2289810"/>
                      <a:pt x="111760" y="2269490"/>
                      <a:pt x="137160" y="2249170"/>
                    </a:cubicBezTo>
                    <a:cubicBezTo>
                      <a:pt x="165100" y="2227580"/>
                      <a:pt x="207010" y="2207260"/>
                      <a:pt x="236220" y="2199640"/>
                    </a:cubicBezTo>
                    <a:cubicBezTo>
                      <a:pt x="256540" y="2193290"/>
                      <a:pt x="273050" y="2194560"/>
                      <a:pt x="290830" y="2194560"/>
                    </a:cubicBezTo>
                    <a:cubicBezTo>
                      <a:pt x="309880" y="2194560"/>
                      <a:pt x="326390" y="2195830"/>
                      <a:pt x="346710" y="2202180"/>
                    </a:cubicBezTo>
                    <a:cubicBezTo>
                      <a:pt x="374650" y="2211070"/>
                      <a:pt x="419100" y="2236470"/>
                      <a:pt x="441960" y="2255520"/>
                    </a:cubicBezTo>
                    <a:cubicBezTo>
                      <a:pt x="458470" y="2269490"/>
                      <a:pt x="468630" y="2279650"/>
                      <a:pt x="478790" y="2298700"/>
                    </a:cubicBezTo>
                    <a:cubicBezTo>
                      <a:pt x="494030" y="2325370"/>
                      <a:pt x="510540" y="2367280"/>
                      <a:pt x="514350" y="2402840"/>
                    </a:cubicBezTo>
                    <a:cubicBezTo>
                      <a:pt x="518160" y="2438400"/>
                      <a:pt x="508000" y="2482850"/>
                      <a:pt x="499110" y="2510790"/>
                    </a:cubicBezTo>
                    <a:cubicBezTo>
                      <a:pt x="492760" y="2531110"/>
                      <a:pt x="472440" y="2560320"/>
                      <a:pt x="472440" y="2560320"/>
                    </a:cubicBezTo>
                  </a:path>
                </a:pathLst>
              </a:custGeom>
              <a:solidFill>
                <a:srgbClr val="80786C"/>
              </a:solidFill>
              <a:ln cap="sq">
                <a:noFill/>
                <a:prstDash val="solid"/>
                <a:miter/>
              </a:ln>
            </p:spPr>
          </p:sp>
        </p:grpSp>
        <p:grpSp>
          <p:nvGrpSpPr>
            <p:cNvPr name="Group 60" id="60"/>
            <p:cNvGrpSpPr/>
            <p:nvPr/>
          </p:nvGrpSpPr>
          <p:grpSpPr>
            <a:xfrm rot="0">
              <a:off x="506820" y="59736"/>
              <a:ext cx="803003" cy="561844"/>
              <a:chOff x="0" y="0"/>
              <a:chExt cx="2372360" cy="1659890"/>
            </a:xfrm>
          </p:grpSpPr>
          <p:sp>
            <p:nvSpPr>
              <p:cNvPr name="Freeform 61" id="61"/>
              <p:cNvSpPr/>
              <p:nvPr/>
            </p:nvSpPr>
            <p:spPr>
              <a:xfrm flipH="false" flipV="false" rot="0">
                <a:off x="44450" y="34290"/>
                <a:ext cx="2286000" cy="1578610"/>
              </a:xfrm>
              <a:custGeom>
                <a:avLst/>
                <a:gdLst/>
                <a:ahLst/>
                <a:cxnLst/>
                <a:rect r="r" b="b" t="t" l="l"/>
                <a:pathLst>
                  <a:path h="1578610" w="2286000">
                    <a:moveTo>
                      <a:pt x="62230" y="614680"/>
                    </a:moveTo>
                    <a:cubicBezTo>
                      <a:pt x="322580" y="302260"/>
                      <a:pt x="369570" y="226060"/>
                      <a:pt x="440690" y="190500"/>
                    </a:cubicBezTo>
                    <a:cubicBezTo>
                      <a:pt x="510540" y="154940"/>
                      <a:pt x="601980" y="158750"/>
                      <a:pt x="685800" y="153670"/>
                    </a:cubicBezTo>
                    <a:cubicBezTo>
                      <a:pt x="773430" y="147320"/>
                      <a:pt x="869950" y="142240"/>
                      <a:pt x="953770" y="157480"/>
                    </a:cubicBezTo>
                    <a:cubicBezTo>
                      <a:pt x="1032510" y="171450"/>
                      <a:pt x="1103630" y="205740"/>
                      <a:pt x="1176020" y="234950"/>
                    </a:cubicBezTo>
                    <a:cubicBezTo>
                      <a:pt x="1248410" y="264160"/>
                      <a:pt x="1316990" y="304800"/>
                      <a:pt x="1390650" y="334010"/>
                    </a:cubicBezTo>
                    <a:cubicBezTo>
                      <a:pt x="1465580" y="363220"/>
                      <a:pt x="1551940" y="368300"/>
                      <a:pt x="1620520" y="408940"/>
                    </a:cubicBezTo>
                    <a:cubicBezTo>
                      <a:pt x="1690370" y="450850"/>
                      <a:pt x="1769110" y="513080"/>
                      <a:pt x="1803400" y="586740"/>
                    </a:cubicBezTo>
                    <a:cubicBezTo>
                      <a:pt x="1838960" y="662940"/>
                      <a:pt x="1856740" y="783590"/>
                      <a:pt x="1826260" y="859790"/>
                    </a:cubicBezTo>
                    <a:cubicBezTo>
                      <a:pt x="1795780" y="937260"/>
                      <a:pt x="1654810" y="1060450"/>
                      <a:pt x="1617980" y="1045210"/>
                    </a:cubicBezTo>
                    <a:cubicBezTo>
                      <a:pt x="1583690" y="1031240"/>
                      <a:pt x="1587500" y="814070"/>
                      <a:pt x="1597660" y="811530"/>
                    </a:cubicBezTo>
                    <a:cubicBezTo>
                      <a:pt x="1607820" y="808990"/>
                      <a:pt x="1664970" y="949960"/>
                      <a:pt x="1677670" y="1035050"/>
                    </a:cubicBezTo>
                    <a:cubicBezTo>
                      <a:pt x="1694180" y="1140460"/>
                      <a:pt x="1711960" y="1320800"/>
                      <a:pt x="1661160" y="1400810"/>
                    </a:cubicBezTo>
                    <a:cubicBezTo>
                      <a:pt x="1620520" y="1465580"/>
                      <a:pt x="1452880" y="1521460"/>
                      <a:pt x="1449070" y="1515110"/>
                    </a:cubicBezTo>
                    <a:cubicBezTo>
                      <a:pt x="1443990" y="1507490"/>
                      <a:pt x="1661160" y="1403350"/>
                      <a:pt x="1684020" y="1325880"/>
                    </a:cubicBezTo>
                    <a:cubicBezTo>
                      <a:pt x="1705610" y="1250950"/>
                      <a:pt x="1653540" y="1109980"/>
                      <a:pt x="1593850" y="1060450"/>
                    </a:cubicBezTo>
                    <a:cubicBezTo>
                      <a:pt x="1537970" y="1013460"/>
                      <a:pt x="1352550" y="1043940"/>
                      <a:pt x="1350010" y="1023620"/>
                    </a:cubicBezTo>
                    <a:cubicBezTo>
                      <a:pt x="1347470" y="1003300"/>
                      <a:pt x="1526540" y="990600"/>
                      <a:pt x="1578610" y="937260"/>
                    </a:cubicBezTo>
                    <a:cubicBezTo>
                      <a:pt x="1631950" y="882650"/>
                      <a:pt x="1638300" y="797560"/>
                      <a:pt x="1666240" y="698500"/>
                    </a:cubicBezTo>
                    <a:cubicBezTo>
                      <a:pt x="1709420" y="543560"/>
                      <a:pt x="1694180" y="195580"/>
                      <a:pt x="1789430" y="92710"/>
                    </a:cubicBezTo>
                    <a:cubicBezTo>
                      <a:pt x="1851660" y="24130"/>
                      <a:pt x="1971040" y="0"/>
                      <a:pt x="2048510" y="16510"/>
                    </a:cubicBezTo>
                    <a:cubicBezTo>
                      <a:pt x="2124710" y="33020"/>
                      <a:pt x="2209800" y="114300"/>
                      <a:pt x="2247900" y="185420"/>
                    </a:cubicBezTo>
                    <a:cubicBezTo>
                      <a:pt x="2286000" y="256540"/>
                      <a:pt x="2284730" y="335280"/>
                      <a:pt x="2277110" y="440690"/>
                    </a:cubicBezTo>
                    <a:cubicBezTo>
                      <a:pt x="2264410" y="617220"/>
                      <a:pt x="2159000" y="974090"/>
                      <a:pt x="2092960" y="1136650"/>
                    </a:cubicBezTo>
                    <a:cubicBezTo>
                      <a:pt x="2053590" y="1230630"/>
                      <a:pt x="1965960" y="1344930"/>
                      <a:pt x="1971040" y="1348740"/>
                    </a:cubicBezTo>
                    <a:cubicBezTo>
                      <a:pt x="1973580" y="1351280"/>
                      <a:pt x="2011680" y="1296670"/>
                      <a:pt x="2018030" y="1299210"/>
                    </a:cubicBezTo>
                    <a:cubicBezTo>
                      <a:pt x="2024380" y="1301750"/>
                      <a:pt x="2016760" y="1341120"/>
                      <a:pt x="2009140" y="1365250"/>
                    </a:cubicBezTo>
                    <a:cubicBezTo>
                      <a:pt x="1997710" y="1399540"/>
                      <a:pt x="1976120" y="1451610"/>
                      <a:pt x="1948180" y="1483360"/>
                    </a:cubicBezTo>
                    <a:cubicBezTo>
                      <a:pt x="1918970" y="1516380"/>
                      <a:pt x="1870710" y="1544320"/>
                      <a:pt x="1837690" y="1559560"/>
                    </a:cubicBezTo>
                    <a:cubicBezTo>
                      <a:pt x="1814830" y="1569720"/>
                      <a:pt x="1798320" y="1573530"/>
                      <a:pt x="1772920" y="1574800"/>
                    </a:cubicBezTo>
                    <a:cubicBezTo>
                      <a:pt x="1737360" y="1577340"/>
                      <a:pt x="1675130" y="1569720"/>
                      <a:pt x="1640840" y="1559560"/>
                    </a:cubicBezTo>
                    <a:cubicBezTo>
                      <a:pt x="1616710" y="1551940"/>
                      <a:pt x="1601470" y="1544320"/>
                      <a:pt x="1581150" y="1527810"/>
                    </a:cubicBezTo>
                    <a:cubicBezTo>
                      <a:pt x="1553210" y="1504950"/>
                      <a:pt x="1512570" y="1459230"/>
                      <a:pt x="1493520" y="1428750"/>
                    </a:cubicBezTo>
                    <a:cubicBezTo>
                      <a:pt x="1479550" y="1407160"/>
                      <a:pt x="1474470" y="1386840"/>
                      <a:pt x="1469390" y="1365250"/>
                    </a:cubicBezTo>
                    <a:cubicBezTo>
                      <a:pt x="1464310" y="1343660"/>
                      <a:pt x="1461770" y="1323340"/>
                      <a:pt x="1461770" y="1299210"/>
                    </a:cubicBezTo>
                    <a:cubicBezTo>
                      <a:pt x="1461770" y="1271270"/>
                      <a:pt x="1466850" y="1238250"/>
                      <a:pt x="1475740" y="1210310"/>
                    </a:cubicBezTo>
                    <a:cubicBezTo>
                      <a:pt x="1484630" y="1182370"/>
                      <a:pt x="1499870" y="1154430"/>
                      <a:pt x="1517650" y="1130300"/>
                    </a:cubicBezTo>
                    <a:cubicBezTo>
                      <a:pt x="1535430" y="1106170"/>
                      <a:pt x="1559560" y="1084580"/>
                      <a:pt x="1583690" y="1068070"/>
                    </a:cubicBezTo>
                    <a:cubicBezTo>
                      <a:pt x="1607820" y="1051560"/>
                      <a:pt x="1637030" y="1038860"/>
                      <a:pt x="1664970" y="1031240"/>
                    </a:cubicBezTo>
                    <a:cubicBezTo>
                      <a:pt x="1694180" y="1023620"/>
                      <a:pt x="1725930" y="1019810"/>
                      <a:pt x="1755140" y="1021080"/>
                    </a:cubicBezTo>
                    <a:cubicBezTo>
                      <a:pt x="1784350" y="1022350"/>
                      <a:pt x="1814830" y="1028700"/>
                      <a:pt x="1842770" y="1040130"/>
                    </a:cubicBezTo>
                    <a:cubicBezTo>
                      <a:pt x="1869440" y="1051560"/>
                      <a:pt x="1896110" y="1068070"/>
                      <a:pt x="1918970" y="1087120"/>
                    </a:cubicBezTo>
                    <a:cubicBezTo>
                      <a:pt x="1941830" y="1106170"/>
                      <a:pt x="1962150" y="1130300"/>
                      <a:pt x="1977390" y="1155700"/>
                    </a:cubicBezTo>
                    <a:cubicBezTo>
                      <a:pt x="1992630" y="1181100"/>
                      <a:pt x="2005330" y="1210310"/>
                      <a:pt x="2011680" y="1239520"/>
                    </a:cubicBezTo>
                    <a:cubicBezTo>
                      <a:pt x="2018030" y="1268730"/>
                      <a:pt x="2019300" y="1300480"/>
                      <a:pt x="2015490" y="1329690"/>
                    </a:cubicBezTo>
                    <a:cubicBezTo>
                      <a:pt x="2011680" y="1358900"/>
                      <a:pt x="2004060" y="1389380"/>
                      <a:pt x="1991360" y="1416050"/>
                    </a:cubicBezTo>
                    <a:cubicBezTo>
                      <a:pt x="1978660" y="1442720"/>
                      <a:pt x="1962150" y="1468120"/>
                      <a:pt x="1941830" y="1489710"/>
                    </a:cubicBezTo>
                    <a:cubicBezTo>
                      <a:pt x="1921510" y="1511300"/>
                      <a:pt x="1896110" y="1530350"/>
                      <a:pt x="1869440" y="1544320"/>
                    </a:cubicBezTo>
                    <a:cubicBezTo>
                      <a:pt x="1842770" y="1558290"/>
                      <a:pt x="1813560" y="1568450"/>
                      <a:pt x="1784350" y="1573530"/>
                    </a:cubicBezTo>
                    <a:cubicBezTo>
                      <a:pt x="1755140" y="1578610"/>
                      <a:pt x="1723390" y="1578610"/>
                      <a:pt x="1694180" y="1573530"/>
                    </a:cubicBezTo>
                    <a:cubicBezTo>
                      <a:pt x="1664970" y="1568450"/>
                      <a:pt x="1635760" y="1558290"/>
                      <a:pt x="1609090" y="1544320"/>
                    </a:cubicBezTo>
                    <a:cubicBezTo>
                      <a:pt x="1583690" y="1530350"/>
                      <a:pt x="1558290" y="1511300"/>
                      <a:pt x="1537970" y="1489710"/>
                    </a:cubicBezTo>
                    <a:cubicBezTo>
                      <a:pt x="1517650" y="1468120"/>
                      <a:pt x="1499870" y="1442720"/>
                      <a:pt x="1487170" y="1416050"/>
                    </a:cubicBezTo>
                    <a:cubicBezTo>
                      <a:pt x="1474470" y="1389380"/>
                      <a:pt x="1465580" y="1357630"/>
                      <a:pt x="1463040" y="1328420"/>
                    </a:cubicBezTo>
                    <a:cubicBezTo>
                      <a:pt x="1460500" y="1299210"/>
                      <a:pt x="1461770" y="1268730"/>
                      <a:pt x="1468120" y="1239520"/>
                    </a:cubicBezTo>
                    <a:cubicBezTo>
                      <a:pt x="1474470" y="1210310"/>
                      <a:pt x="1485900" y="1181100"/>
                      <a:pt x="1501140" y="1155700"/>
                    </a:cubicBezTo>
                    <a:cubicBezTo>
                      <a:pt x="1516380" y="1130300"/>
                      <a:pt x="1536700" y="1106170"/>
                      <a:pt x="1559560" y="1087120"/>
                    </a:cubicBezTo>
                    <a:cubicBezTo>
                      <a:pt x="1582420" y="1068070"/>
                      <a:pt x="1609090" y="1051560"/>
                      <a:pt x="1637030" y="1040130"/>
                    </a:cubicBezTo>
                    <a:cubicBezTo>
                      <a:pt x="1664970" y="1028700"/>
                      <a:pt x="1695450" y="1022350"/>
                      <a:pt x="1724660" y="1021080"/>
                    </a:cubicBezTo>
                    <a:cubicBezTo>
                      <a:pt x="1753870" y="1019810"/>
                      <a:pt x="1785620" y="1023620"/>
                      <a:pt x="1813560" y="1031240"/>
                    </a:cubicBezTo>
                    <a:cubicBezTo>
                      <a:pt x="1842770" y="1038860"/>
                      <a:pt x="1871980" y="1052830"/>
                      <a:pt x="1896110" y="1069340"/>
                    </a:cubicBezTo>
                    <a:cubicBezTo>
                      <a:pt x="1920240" y="1085850"/>
                      <a:pt x="1943100" y="1107440"/>
                      <a:pt x="1960880" y="1130300"/>
                    </a:cubicBezTo>
                    <a:cubicBezTo>
                      <a:pt x="1978660" y="1154430"/>
                      <a:pt x="1992630" y="1182370"/>
                      <a:pt x="2002790" y="1210310"/>
                    </a:cubicBezTo>
                    <a:cubicBezTo>
                      <a:pt x="2011680" y="1238250"/>
                      <a:pt x="2018030" y="1271270"/>
                      <a:pt x="2018030" y="1299210"/>
                    </a:cubicBezTo>
                    <a:cubicBezTo>
                      <a:pt x="2018030" y="1323340"/>
                      <a:pt x="2016760" y="1341120"/>
                      <a:pt x="2009140" y="1365250"/>
                    </a:cubicBezTo>
                    <a:cubicBezTo>
                      <a:pt x="1997710" y="1399540"/>
                      <a:pt x="1976120" y="1451610"/>
                      <a:pt x="1948180" y="1483360"/>
                    </a:cubicBezTo>
                    <a:cubicBezTo>
                      <a:pt x="1918970" y="1516380"/>
                      <a:pt x="1870710" y="1544320"/>
                      <a:pt x="1837690" y="1559560"/>
                    </a:cubicBezTo>
                    <a:cubicBezTo>
                      <a:pt x="1814830" y="1569720"/>
                      <a:pt x="1798320" y="1573530"/>
                      <a:pt x="1772920" y="1574800"/>
                    </a:cubicBezTo>
                    <a:cubicBezTo>
                      <a:pt x="1737360" y="1577340"/>
                      <a:pt x="1675130" y="1569720"/>
                      <a:pt x="1640840" y="1559560"/>
                    </a:cubicBezTo>
                    <a:cubicBezTo>
                      <a:pt x="1616710" y="1551940"/>
                      <a:pt x="1601470" y="1544320"/>
                      <a:pt x="1581150" y="1527810"/>
                    </a:cubicBezTo>
                    <a:cubicBezTo>
                      <a:pt x="1553210" y="1504950"/>
                      <a:pt x="1513840" y="1466850"/>
                      <a:pt x="1493520" y="1428750"/>
                    </a:cubicBezTo>
                    <a:cubicBezTo>
                      <a:pt x="1473200" y="1390650"/>
                      <a:pt x="1463040" y="1347470"/>
                      <a:pt x="1461770" y="1299210"/>
                    </a:cubicBezTo>
                    <a:cubicBezTo>
                      <a:pt x="1459230" y="1238250"/>
                      <a:pt x="1477010" y="1160780"/>
                      <a:pt x="1498600" y="1089660"/>
                    </a:cubicBezTo>
                    <a:cubicBezTo>
                      <a:pt x="1522730" y="1008380"/>
                      <a:pt x="1581150" y="922020"/>
                      <a:pt x="1607820" y="839470"/>
                    </a:cubicBezTo>
                    <a:cubicBezTo>
                      <a:pt x="1633220" y="763270"/>
                      <a:pt x="1635760" y="684530"/>
                      <a:pt x="1658620" y="610870"/>
                    </a:cubicBezTo>
                    <a:cubicBezTo>
                      <a:pt x="1681480" y="537210"/>
                      <a:pt x="1699260" y="406400"/>
                      <a:pt x="1742440" y="394970"/>
                    </a:cubicBezTo>
                    <a:cubicBezTo>
                      <a:pt x="1786890" y="383540"/>
                      <a:pt x="1855470" y="533400"/>
                      <a:pt x="1922780" y="546100"/>
                    </a:cubicBezTo>
                    <a:cubicBezTo>
                      <a:pt x="1991360" y="558800"/>
                      <a:pt x="2099310" y="520700"/>
                      <a:pt x="2150110" y="469900"/>
                    </a:cubicBezTo>
                    <a:cubicBezTo>
                      <a:pt x="2202180" y="419100"/>
                      <a:pt x="2213610" y="234950"/>
                      <a:pt x="2231390" y="237490"/>
                    </a:cubicBezTo>
                    <a:cubicBezTo>
                      <a:pt x="2249170" y="240030"/>
                      <a:pt x="2260600" y="392430"/>
                      <a:pt x="2259330" y="471170"/>
                    </a:cubicBezTo>
                    <a:cubicBezTo>
                      <a:pt x="2258060" y="553720"/>
                      <a:pt x="2240280" y="638810"/>
                      <a:pt x="2222500" y="723900"/>
                    </a:cubicBezTo>
                    <a:cubicBezTo>
                      <a:pt x="2203450" y="811530"/>
                      <a:pt x="2167890" y="901700"/>
                      <a:pt x="2146300" y="989330"/>
                    </a:cubicBezTo>
                    <a:cubicBezTo>
                      <a:pt x="2125980" y="1075690"/>
                      <a:pt x="2138680" y="1170940"/>
                      <a:pt x="2095500" y="1245870"/>
                    </a:cubicBezTo>
                    <a:cubicBezTo>
                      <a:pt x="2048510" y="1329690"/>
                      <a:pt x="1960880" y="1412240"/>
                      <a:pt x="1858010" y="1459230"/>
                    </a:cubicBezTo>
                    <a:cubicBezTo>
                      <a:pt x="1731010" y="1517650"/>
                      <a:pt x="1485900" y="1568450"/>
                      <a:pt x="1367790" y="1525270"/>
                    </a:cubicBezTo>
                    <a:cubicBezTo>
                      <a:pt x="1278890" y="1492250"/>
                      <a:pt x="1192530" y="1391920"/>
                      <a:pt x="1177290" y="1315720"/>
                    </a:cubicBezTo>
                    <a:cubicBezTo>
                      <a:pt x="1163320" y="1244600"/>
                      <a:pt x="1256030" y="1084580"/>
                      <a:pt x="1262380" y="1085850"/>
                    </a:cubicBezTo>
                    <a:cubicBezTo>
                      <a:pt x="1268730" y="1087120"/>
                      <a:pt x="1239520" y="1325880"/>
                      <a:pt x="1216660" y="1327150"/>
                    </a:cubicBezTo>
                    <a:cubicBezTo>
                      <a:pt x="1184910" y="1328420"/>
                      <a:pt x="1078230" y="1002030"/>
                      <a:pt x="1079500" y="880110"/>
                    </a:cubicBezTo>
                    <a:cubicBezTo>
                      <a:pt x="1080770" y="795020"/>
                      <a:pt x="1102360" y="709930"/>
                      <a:pt x="1151890" y="662940"/>
                    </a:cubicBezTo>
                    <a:cubicBezTo>
                      <a:pt x="1202690" y="613410"/>
                      <a:pt x="1361440" y="567690"/>
                      <a:pt x="1388110" y="595630"/>
                    </a:cubicBezTo>
                    <a:cubicBezTo>
                      <a:pt x="1416050" y="624840"/>
                      <a:pt x="1366520" y="822960"/>
                      <a:pt x="1303020" y="850900"/>
                    </a:cubicBezTo>
                    <a:cubicBezTo>
                      <a:pt x="1219200" y="887730"/>
                      <a:pt x="993140" y="665480"/>
                      <a:pt x="864870" y="650240"/>
                    </a:cubicBezTo>
                    <a:cubicBezTo>
                      <a:pt x="772160" y="640080"/>
                      <a:pt x="688340" y="659130"/>
                      <a:pt x="614680" y="701040"/>
                    </a:cubicBezTo>
                    <a:cubicBezTo>
                      <a:pt x="533400" y="746760"/>
                      <a:pt x="462280" y="878840"/>
                      <a:pt x="403860" y="928370"/>
                    </a:cubicBezTo>
                    <a:cubicBezTo>
                      <a:pt x="368300" y="957580"/>
                      <a:pt x="339090" y="977900"/>
                      <a:pt x="311150" y="989330"/>
                    </a:cubicBezTo>
                    <a:cubicBezTo>
                      <a:pt x="290830" y="998220"/>
                      <a:pt x="278130" y="1000760"/>
                      <a:pt x="256540" y="1002030"/>
                    </a:cubicBezTo>
                    <a:cubicBezTo>
                      <a:pt x="226060" y="1003300"/>
                      <a:pt x="179070" y="1000760"/>
                      <a:pt x="146050" y="986790"/>
                    </a:cubicBezTo>
                    <a:cubicBezTo>
                      <a:pt x="113030" y="972820"/>
                      <a:pt x="76200" y="943610"/>
                      <a:pt x="55880" y="922020"/>
                    </a:cubicBezTo>
                    <a:cubicBezTo>
                      <a:pt x="40640" y="906780"/>
                      <a:pt x="34290" y="891540"/>
                      <a:pt x="25400" y="875030"/>
                    </a:cubicBezTo>
                    <a:cubicBezTo>
                      <a:pt x="17780" y="858520"/>
                      <a:pt x="10160" y="844550"/>
                      <a:pt x="6350" y="822960"/>
                    </a:cubicBezTo>
                    <a:cubicBezTo>
                      <a:pt x="1270" y="793750"/>
                      <a:pt x="0" y="746760"/>
                      <a:pt x="8890" y="712470"/>
                    </a:cubicBezTo>
                    <a:cubicBezTo>
                      <a:pt x="17780" y="678180"/>
                      <a:pt x="62230" y="614680"/>
                      <a:pt x="62230" y="614680"/>
                    </a:cubicBezTo>
                  </a:path>
                </a:pathLst>
              </a:custGeom>
              <a:solidFill>
                <a:srgbClr val="80786C"/>
              </a:solidFill>
              <a:ln cap="sq">
                <a:noFill/>
                <a:prstDash val="solid"/>
                <a:miter/>
              </a:ln>
            </p:spPr>
          </p:sp>
        </p:grpSp>
        <p:grpSp>
          <p:nvGrpSpPr>
            <p:cNvPr name="Group 62" id="62"/>
            <p:cNvGrpSpPr/>
            <p:nvPr/>
          </p:nvGrpSpPr>
          <p:grpSpPr>
            <a:xfrm rot="0">
              <a:off x="1080701" y="3852"/>
              <a:ext cx="1011061" cy="542500"/>
              <a:chOff x="0" y="0"/>
              <a:chExt cx="2987040" cy="1602740"/>
            </a:xfrm>
          </p:grpSpPr>
          <p:sp>
            <p:nvSpPr>
              <p:cNvPr name="Freeform 63" id="63"/>
              <p:cNvSpPr/>
              <p:nvPr/>
            </p:nvSpPr>
            <p:spPr>
              <a:xfrm flipH="false" flipV="false" rot="0">
                <a:off x="48260" y="35560"/>
                <a:ext cx="2899410" cy="1553210"/>
              </a:xfrm>
              <a:custGeom>
                <a:avLst/>
                <a:gdLst/>
                <a:ahLst/>
                <a:cxnLst/>
                <a:rect r="r" b="b" t="t" l="l"/>
                <a:pathLst>
                  <a:path h="1553210" w="2899410">
                    <a:moveTo>
                      <a:pt x="514350" y="557530"/>
                    </a:moveTo>
                    <a:cubicBezTo>
                      <a:pt x="930910" y="699770"/>
                      <a:pt x="1007110" y="763270"/>
                      <a:pt x="1035050" y="833120"/>
                    </a:cubicBezTo>
                    <a:cubicBezTo>
                      <a:pt x="1061720" y="900430"/>
                      <a:pt x="1059180" y="1003300"/>
                      <a:pt x="1024890" y="1064260"/>
                    </a:cubicBezTo>
                    <a:cubicBezTo>
                      <a:pt x="990600" y="1126490"/>
                      <a:pt x="862330" y="1219200"/>
                      <a:pt x="826770" y="1201420"/>
                    </a:cubicBezTo>
                    <a:cubicBezTo>
                      <a:pt x="789940" y="1183640"/>
                      <a:pt x="784860" y="962660"/>
                      <a:pt x="814070" y="947420"/>
                    </a:cubicBezTo>
                    <a:cubicBezTo>
                      <a:pt x="842010" y="933450"/>
                      <a:pt x="1000760" y="1062990"/>
                      <a:pt x="990600" y="1096010"/>
                    </a:cubicBezTo>
                    <a:cubicBezTo>
                      <a:pt x="977900" y="1137920"/>
                      <a:pt x="655320" y="1182370"/>
                      <a:pt x="626110" y="1140460"/>
                    </a:cubicBezTo>
                    <a:cubicBezTo>
                      <a:pt x="601980" y="1104900"/>
                      <a:pt x="687070" y="965200"/>
                      <a:pt x="746760" y="913130"/>
                    </a:cubicBezTo>
                    <a:cubicBezTo>
                      <a:pt x="803910" y="863600"/>
                      <a:pt x="890270" y="848360"/>
                      <a:pt x="969010" y="830580"/>
                    </a:cubicBezTo>
                    <a:cubicBezTo>
                      <a:pt x="1050290" y="811530"/>
                      <a:pt x="1127760" y="812800"/>
                      <a:pt x="1228090" y="806450"/>
                    </a:cubicBezTo>
                    <a:cubicBezTo>
                      <a:pt x="1366520" y="797560"/>
                      <a:pt x="1591310" y="781050"/>
                      <a:pt x="1723390" y="791210"/>
                    </a:cubicBezTo>
                    <a:cubicBezTo>
                      <a:pt x="1813560" y="797560"/>
                      <a:pt x="1879600" y="802640"/>
                      <a:pt x="1949450" y="833120"/>
                    </a:cubicBezTo>
                    <a:cubicBezTo>
                      <a:pt x="2023110" y="864870"/>
                      <a:pt x="2101850" y="918210"/>
                      <a:pt x="2152650" y="982980"/>
                    </a:cubicBezTo>
                    <a:cubicBezTo>
                      <a:pt x="2203450" y="1047750"/>
                      <a:pt x="2259330" y="1139190"/>
                      <a:pt x="2252980" y="1221740"/>
                    </a:cubicBezTo>
                    <a:cubicBezTo>
                      <a:pt x="2246630" y="1315720"/>
                      <a:pt x="2157730" y="1468120"/>
                      <a:pt x="2077720" y="1513840"/>
                    </a:cubicBezTo>
                    <a:cubicBezTo>
                      <a:pt x="2009140" y="1553210"/>
                      <a:pt x="1906270" y="1535430"/>
                      <a:pt x="1824990" y="1516380"/>
                    </a:cubicBezTo>
                    <a:cubicBezTo>
                      <a:pt x="1741170" y="1496060"/>
                      <a:pt x="1652270" y="1445260"/>
                      <a:pt x="1582420" y="1388110"/>
                    </a:cubicBezTo>
                    <a:cubicBezTo>
                      <a:pt x="1512570" y="1330960"/>
                      <a:pt x="1466850" y="1262380"/>
                      <a:pt x="1407160" y="1176020"/>
                    </a:cubicBezTo>
                    <a:cubicBezTo>
                      <a:pt x="1327150" y="1060450"/>
                      <a:pt x="1262380" y="789940"/>
                      <a:pt x="1162050" y="746760"/>
                    </a:cubicBezTo>
                    <a:cubicBezTo>
                      <a:pt x="1090930" y="716280"/>
                      <a:pt x="998220" y="782320"/>
                      <a:pt x="920750" y="807720"/>
                    </a:cubicBezTo>
                    <a:cubicBezTo>
                      <a:pt x="845820" y="831850"/>
                      <a:pt x="781050" y="876300"/>
                      <a:pt x="706120" y="894080"/>
                    </a:cubicBezTo>
                    <a:cubicBezTo>
                      <a:pt x="629920" y="913130"/>
                      <a:pt x="544830" y="924560"/>
                      <a:pt x="464820" y="915670"/>
                    </a:cubicBezTo>
                    <a:cubicBezTo>
                      <a:pt x="382270" y="906780"/>
                      <a:pt x="285750" y="878840"/>
                      <a:pt x="217170" y="835660"/>
                    </a:cubicBezTo>
                    <a:cubicBezTo>
                      <a:pt x="152400" y="795020"/>
                      <a:pt x="95250" y="735330"/>
                      <a:pt x="59690" y="670560"/>
                    </a:cubicBezTo>
                    <a:cubicBezTo>
                      <a:pt x="22860" y="604520"/>
                      <a:pt x="5080" y="518160"/>
                      <a:pt x="2540" y="439420"/>
                    </a:cubicBezTo>
                    <a:cubicBezTo>
                      <a:pt x="0" y="359410"/>
                      <a:pt x="5080" y="264160"/>
                      <a:pt x="48260" y="196850"/>
                    </a:cubicBezTo>
                    <a:cubicBezTo>
                      <a:pt x="95250" y="123190"/>
                      <a:pt x="201930" y="41910"/>
                      <a:pt x="285750" y="22860"/>
                    </a:cubicBezTo>
                    <a:cubicBezTo>
                      <a:pt x="363220" y="5080"/>
                      <a:pt x="449580" y="67310"/>
                      <a:pt x="530860" y="67310"/>
                    </a:cubicBezTo>
                    <a:cubicBezTo>
                      <a:pt x="610870" y="67310"/>
                      <a:pt x="674370" y="34290"/>
                      <a:pt x="769620" y="25400"/>
                    </a:cubicBezTo>
                    <a:cubicBezTo>
                      <a:pt x="906780" y="12700"/>
                      <a:pt x="1141730" y="0"/>
                      <a:pt x="1275080" y="15240"/>
                    </a:cubicBezTo>
                    <a:cubicBezTo>
                      <a:pt x="1365250" y="25400"/>
                      <a:pt x="1430020" y="36830"/>
                      <a:pt x="1498600" y="71120"/>
                    </a:cubicBezTo>
                    <a:cubicBezTo>
                      <a:pt x="1568450" y="105410"/>
                      <a:pt x="1656080" y="156210"/>
                      <a:pt x="1687830" y="223520"/>
                    </a:cubicBezTo>
                    <a:cubicBezTo>
                      <a:pt x="1722120" y="293370"/>
                      <a:pt x="1673860" y="401320"/>
                      <a:pt x="1689100" y="486410"/>
                    </a:cubicBezTo>
                    <a:cubicBezTo>
                      <a:pt x="1704340" y="571500"/>
                      <a:pt x="1795780" y="726440"/>
                      <a:pt x="1780540" y="735330"/>
                    </a:cubicBezTo>
                    <a:cubicBezTo>
                      <a:pt x="1765300" y="744220"/>
                      <a:pt x="1619250" y="624840"/>
                      <a:pt x="1605280" y="552450"/>
                    </a:cubicBezTo>
                    <a:cubicBezTo>
                      <a:pt x="1590040" y="473710"/>
                      <a:pt x="1653540" y="335280"/>
                      <a:pt x="1714500" y="276860"/>
                    </a:cubicBezTo>
                    <a:cubicBezTo>
                      <a:pt x="1767840" y="226060"/>
                      <a:pt x="1856740" y="195580"/>
                      <a:pt x="1930400" y="200660"/>
                    </a:cubicBezTo>
                    <a:cubicBezTo>
                      <a:pt x="2011680" y="207010"/>
                      <a:pt x="2091690" y="274320"/>
                      <a:pt x="2181860" y="331470"/>
                    </a:cubicBezTo>
                    <a:cubicBezTo>
                      <a:pt x="2299970" y="406400"/>
                      <a:pt x="2462530" y="544830"/>
                      <a:pt x="2565400" y="628650"/>
                    </a:cubicBezTo>
                    <a:cubicBezTo>
                      <a:pt x="2637790" y="687070"/>
                      <a:pt x="2692400" y="722630"/>
                      <a:pt x="2745740" y="783590"/>
                    </a:cubicBezTo>
                    <a:cubicBezTo>
                      <a:pt x="2801620" y="847090"/>
                      <a:pt x="2877820" y="919480"/>
                      <a:pt x="2887980" y="1002030"/>
                    </a:cubicBezTo>
                    <a:cubicBezTo>
                      <a:pt x="2899410" y="1094740"/>
                      <a:pt x="2843530" y="1245870"/>
                      <a:pt x="2778760" y="1316990"/>
                    </a:cubicBezTo>
                    <a:cubicBezTo>
                      <a:pt x="2720340" y="1380490"/>
                      <a:pt x="2618740" y="1414780"/>
                      <a:pt x="2533650" y="1423670"/>
                    </a:cubicBezTo>
                    <a:cubicBezTo>
                      <a:pt x="2447290" y="1432560"/>
                      <a:pt x="2329180" y="1418590"/>
                      <a:pt x="2263140" y="1369060"/>
                    </a:cubicBezTo>
                    <a:cubicBezTo>
                      <a:pt x="2197100" y="1319530"/>
                      <a:pt x="2147570" y="1186180"/>
                      <a:pt x="2134870" y="1122680"/>
                    </a:cubicBezTo>
                    <a:cubicBezTo>
                      <a:pt x="2127250" y="1087120"/>
                      <a:pt x="2136140" y="1061720"/>
                      <a:pt x="2143760" y="1032510"/>
                    </a:cubicBezTo>
                    <a:cubicBezTo>
                      <a:pt x="2151380" y="1003300"/>
                      <a:pt x="2162810" y="975360"/>
                      <a:pt x="2179320" y="949960"/>
                    </a:cubicBezTo>
                    <a:cubicBezTo>
                      <a:pt x="2195830" y="924560"/>
                      <a:pt x="2217420" y="901700"/>
                      <a:pt x="2240280" y="882650"/>
                    </a:cubicBezTo>
                    <a:cubicBezTo>
                      <a:pt x="2263140" y="864870"/>
                      <a:pt x="2291080" y="849630"/>
                      <a:pt x="2319020" y="839470"/>
                    </a:cubicBezTo>
                    <a:cubicBezTo>
                      <a:pt x="2346960" y="829310"/>
                      <a:pt x="2378710" y="822960"/>
                      <a:pt x="2407920" y="822960"/>
                    </a:cubicBezTo>
                    <a:cubicBezTo>
                      <a:pt x="2437130" y="822960"/>
                      <a:pt x="2468880" y="826770"/>
                      <a:pt x="2496820" y="835660"/>
                    </a:cubicBezTo>
                    <a:cubicBezTo>
                      <a:pt x="2524760" y="844550"/>
                      <a:pt x="2553970" y="858520"/>
                      <a:pt x="2578100" y="876300"/>
                    </a:cubicBezTo>
                    <a:cubicBezTo>
                      <a:pt x="2602230" y="894080"/>
                      <a:pt x="2625090" y="915670"/>
                      <a:pt x="2641600" y="939800"/>
                    </a:cubicBezTo>
                    <a:cubicBezTo>
                      <a:pt x="2659380" y="963930"/>
                      <a:pt x="2672080" y="993140"/>
                      <a:pt x="2680970" y="1021080"/>
                    </a:cubicBezTo>
                    <a:cubicBezTo>
                      <a:pt x="2689860" y="1050290"/>
                      <a:pt x="2693670" y="1080770"/>
                      <a:pt x="2692400" y="1111250"/>
                    </a:cubicBezTo>
                    <a:cubicBezTo>
                      <a:pt x="2691130" y="1140460"/>
                      <a:pt x="2684780" y="1172210"/>
                      <a:pt x="2674620" y="1200150"/>
                    </a:cubicBezTo>
                    <a:cubicBezTo>
                      <a:pt x="2664460" y="1228090"/>
                      <a:pt x="2649220" y="1254760"/>
                      <a:pt x="2630170" y="1277620"/>
                    </a:cubicBezTo>
                    <a:cubicBezTo>
                      <a:pt x="2611120" y="1300480"/>
                      <a:pt x="2586990" y="1320800"/>
                      <a:pt x="2561590" y="1337310"/>
                    </a:cubicBezTo>
                    <a:cubicBezTo>
                      <a:pt x="2536190" y="1352550"/>
                      <a:pt x="2508250" y="1365250"/>
                      <a:pt x="2479040" y="1372870"/>
                    </a:cubicBezTo>
                    <a:cubicBezTo>
                      <a:pt x="2449830" y="1380490"/>
                      <a:pt x="2418080" y="1381760"/>
                      <a:pt x="2388870" y="1379220"/>
                    </a:cubicBezTo>
                    <a:cubicBezTo>
                      <a:pt x="2359660" y="1376680"/>
                      <a:pt x="2327910" y="1369060"/>
                      <a:pt x="2301240" y="1357630"/>
                    </a:cubicBezTo>
                    <a:cubicBezTo>
                      <a:pt x="2274570" y="1346200"/>
                      <a:pt x="2247900" y="1328420"/>
                      <a:pt x="2226310" y="1308100"/>
                    </a:cubicBezTo>
                    <a:cubicBezTo>
                      <a:pt x="2204720" y="1287780"/>
                      <a:pt x="2184400" y="1263650"/>
                      <a:pt x="2169160" y="1236980"/>
                    </a:cubicBezTo>
                    <a:cubicBezTo>
                      <a:pt x="2155190" y="1211580"/>
                      <a:pt x="2143760" y="1181100"/>
                      <a:pt x="2138680" y="1151890"/>
                    </a:cubicBezTo>
                    <a:cubicBezTo>
                      <a:pt x="2133600" y="1122680"/>
                      <a:pt x="2133600" y="1090930"/>
                      <a:pt x="2137410" y="1061720"/>
                    </a:cubicBezTo>
                    <a:cubicBezTo>
                      <a:pt x="2141220" y="1032510"/>
                      <a:pt x="2150110" y="1002030"/>
                      <a:pt x="2164080" y="975360"/>
                    </a:cubicBezTo>
                    <a:cubicBezTo>
                      <a:pt x="2176780" y="948690"/>
                      <a:pt x="2195830" y="923290"/>
                      <a:pt x="2217420" y="902970"/>
                    </a:cubicBezTo>
                    <a:cubicBezTo>
                      <a:pt x="2239010" y="882650"/>
                      <a:pt x="2264410" y="863600"/>
                      <a:pt x="2291080" y="850900"/>
                    </a:cubicBezTo>
                    <a:cubicBezTo>
                      <a:pt x="2317750" y="838200"/>
                      <a:pt x="2348230" y="828040"/>
                      <a:pt x="2377440" y="824230"/>
                    </a:cubicBezTo>
                    <a:cubicBezTo>
                      <a:pt x="2406650" y="820420"/>
                      <a:pt x="2438400" y="821690"/>
                      <a:pt x="2467610" y="828040"/>
                    </a:cubicBezTo>
                    <a:cubicBezTo>
                      <a:pt x="2496820" y="834390"/>
                      <a:pt x="2527300" y="844550"/>
                      <a:pt x="2552700" y="859790"/>
                    </a:cubicBezTo>
                    <a:cubicBezTo>
                      <a:pt x="2578100" y="875030"/>
                      <a:pt x="2602230" y="894080"/>
                      <a:pt x="2622550" y="916940"/>
                    </a:cubicBezTo>
                    <a:cubicBezTo>
                      <a:pt x="2641600" y="938530"/>
                      <a:pt x="2659380" y="966470"/>
                      <a:pt x="2670810" y="993140"/>
                    </a:cubicBezTo>
                    <a:cubicBezTo>
                      <a:pt x="2682240" y="1021080"/>
                      <a:pt x="2702560" y="1074420"/>
                      <a:pt x="2692400" y="1080770"/>
                    </a:cubicBezTo>
                    <a:cubicBezTo>
                      <a:pt x="2673350" y="1092200"/>
                      <a:pt x="2529840" y="871220"/>
                      <a:pt x="2448560" y="869950"/>
                    </a:cubicBezTo>
                    <a:cubicBezTo>
                      <a:pt x="2369820" y="868680"/>
                      <a:pt x="2302510" y="1061720"/>
                      <a:pt x="2213610" y="1061720"/>
                    </a:cubicBezTo>
                    <a:cubicBezTo>
                      <a:pt x="2095500" y="1061720"/>
                      <a:pt x="1786890" y="774700"/>
                      <a:pt x="1803400" y="726440"/>
                    </a:cubicBezTo>
                    <a:cubicBezTo>
                      <a:pt x="1814830" y="692150"/>
                      <a:pt x="2000250" y="759460"/>
                      <a:pt x="2059940" y="717550"/>
                    </a:cubicBezTo>
                    <a:cubicBezTo>
                      <a:pt x="2120900" y="674370"/>
                      <a:pt x="2171700" y="547370"/>
                      <a:pt x="2159000" y="468630"/>
                    </a:cubicBezTo>
                    <a:cubicBezTo>
                      <a:pt x="2146300" y="384810"/>
                      <a:pt x="1953260" y="248920"/>
                      <a:pt x="1964690" y="234950"/>
                    </a:cubicBezTo>
                    <a:cubicBezTo>
                      <a:pt x="1974850" y="222250"/>
                      <a:pt x="2139950" y="294640"/>
                      <a:pt x="2185670" y="354330"/>
                    </a:cubicBezTo>
                    <a:cubicBezTo>
                      <a:pt x="2230120" y="411480"/>
                      <a:pt x="2251710" y="508000"/>
                      <a:pt x="2240280" y="580390"/>
                    </a:cubicBezTo>
                    <a:cubicBezTo>
                      <a:pt x="2228850" y="656590"/>
                      <a:pt x="2171700" y="748030"/>
                      <a:pt x="2109470" y="798830"/>
                    </a:cubicBezTo>
                    <a:cubicBezTo>
                      <a:pt x="2045970" y="850900"/>
                      <a:pt x="1941830" y="873760"/>
                      <a:pt x="1859280" y="883920"/>
                    </a:cubicBezTo>
                    <a:cubicBezTo>
                      <a:pt x="1781810" y="892810"/>
                      <a:pt x="1704340" y="880110"/>
                      <a:pt x="1628140" y="862330"/>
                    </a:cubicBezTo>
                    <a:cubicBezTo>
                      <a:pt x="1548130" y="844550"/>
                      <a:pt x="1451610" y="824230"/>
                      <a:pt x="1388110" y="774700"/>
                    </a:cubicBezTo>
                    <a:cubicBezTo>
                      <a:pt x="1327150" y="727710"/>
                      <a:pt x="1315720" y="610870"/>
                      <a:pt x="1253490" y="576580"/>
                    </a:cubicBezTo>
                    <a:cubicBezTo>
                      <a:pt x="1192530" y="543560"/>
                      <a:pt x="1113790" y="567690"/>
                      <a:pt x="1021080" y="568960"/>
                    </a:cubicBezTo>
                    <a:cubicBezTo>
                      <a:pt x="882650" y="571500"/>
                      <a:pt x="642620" y="608330"/>
                      <a:pt x="504190" y="600710"/>
                    </a:cubicBezTo>
                    <a:cubicBezTo>
                      <a:pt x="410210" y="595630"/>
                      <a:pt x="269240" y="574040"/>
                      <a:pt x="269240" y="558800"/>
                    </a:cubicBezTo>
                    <a:cubicBezTo>
                      <a:pt x="269240" y="543560"/>
                      <a:pt x="438150" y="547370"/>
                      <a:pt x="501650" y="508000"/>
                    </a:cubicBezTo>
                    <a:cubicBezTo>
                      <a:pt x="566420" y="468630"/>
                      <a:pt x="591820" y="369570"/>
                      <a:pt x="654050" y="322580"/>
                    </a:cubicBezTo>
                    <a:cubicBezTo>
                      <a:pt x="716280" y="275590"/>
                      <a:pt x="798830" y="256540"/>
                      <a:pt x="873760" y="228600"/>
                    </a:cubicBezTo>
                    <a:cubicBezTo>
                      <a:pt x="947420" y="200660"/>
                      <a:pt x="1012190" y="152400"/>
                      <a:pt x="1099820" y="156210"/>
                    </a:cubicBezTo>
                    <a:cubicBezTo>
                      <a:pt x="1226820" y="161290"/>
                      <a:pt x="1452880" y="262890"/>
                      <a:pt x="1555750" y="347980"/>
                    </a:cubicBezTo>
                    <a:cubicBezTo>
                      <a:pt x="1630680" y="410210"/>
                      <a:pt x="1661160" y="495300"/>
                      <a:pt x="1703070" y="570230"/>
                    </a:cubicBezTo>
                    <a:cubicBezTo>
                      <a:pt x="1742440" y="642620"/>
                      <a:pt x="1772920" y="715010"/>
                      <a:pt x="1803400" y="789940"/>
                    </a:cubicBezTo>
                    <a:cubicBezTo>
                      <a:pt x="1833880" y="863600"/>
                      <a:pt x="1888490" y="935990"/>
                      <a:pt x="1884680" y="1016000"/>
                    </a:cubicBezTo>
                    <a:cubicBezTo>
                      <a:pt x="1880870" y="1109980"/>
                      <a:pt x="1830070" y="1263650"/>
                      <a:pt x="1743710" y="1319530"/>
                    </a:cubicBezTo>
                    <a:cubicBezTo>
                      <a:pt x="1640840" y="1385570"/>
                      <a:pt x="1403350" y="1303020"/>
                      <a:pt x="1270000" y="1325880"/>
                    </a:cubicBezTo>
                    <a:cubicBezTo>
                      <a:pt x="1167130" y="1343660"/>
                      <a:pt x="1101090" y="1391920"/>
                      <a:pt x="1005840" y="1416050"/>
                    </a:cubicBezTo>
                    <a:cubicBezTo>
                      <a:pt x="897890" y="1442720"/>
                      <a:pt x="745490" y="1499870"/>
                      <a:pt x="654050" y="1473200"/>
                    </a:cubicBezTo>
                    <a:cubicBezTo>
                      <a:pt x="580390" y="1451610"/>
                      <a:pt x="527050" y="1383030"/>
                      <a:pt x="482600" y="1319530"/>
                    </a:cubicBezTo>
                    <a:cubicBezTo>
                      <a:pt x="433070" y="1249680"/>
                      <a:pt x="386080" y="1148080"/>
                      <a:pt x="379730" y="1064260"/>
                    </a:cubicBezTo>
                    <a:cubicBezTo>
                      <a:pt x="374650" y="988060"/>
                      <a:pt x="387350" y="891540"/>
                      <a:pt x="433070" y="840740"/>
                    </a:cubicBezTo>
                    <a:cubicBezTo>
                      <a:pt x="481330" y="787400"/>
                      <a:pt x="651510" y="732790"/>
                      <a:pt x="671830" y="756920"/>
                    </a:cubicBezTo>
                    <a:cubicBezTo>
                      <a:pt x="694690" y="784860"/>
                      <a:pt x="576580" y="1013460"/>
                      <a:pt x="518160" y="1038860"/>
                    </a:cubicBezTo>
                    <a:cubicBezTo>
                      <a:pt x="482600" y="1054100"/>
                      <a:pt x="440690" y="1024890"/>
                      <a:pt x="405130" y="1010920"/>
                    </a:cubicBezTo>
                    <a:cubicBezTo>
                      <a:pt x="370840" y="998220"/>
                      <a:pt x="331470" y="977900"/>
                      <a:pt x="307340" y="958850"/>
                    </a:cubicBezTo>
                    <a:cubicBezTo>
                      <a:pt x="290830" y="946150"/>
                      <a:pt x="280670" y="934720"/>
                      <a:pt x="269240" y="916940"/>
                    </a:cubicBezTo>
                    <a:cubicBezTo>
                      <a:pt x="252730" y="891540"/>
                      <a:pt x="233680" y="849630"/>
                      <a:pt x="228600" y="814070"/>
                    </a:cubicBezTo>
                    <a:cubicBezTo>
                      <a:pt x="223520" y="778510"/>
                      <a:pt x="228600" y="736600"/>
                      <a:pt x="241300" y="702310"/>
                    </a:cubicBezTo>
                    <a:cubicBezTo>
                      <a:pt x="254000" y="668020"/>
                      <a:pt x="278130" y="635000"/>
                      <a:pt x="304800" y="610870"/>
                    </a:cubicBezTo>
                    <a:cubicBezTo>
                      <a:pt x="331470" y="586740"/>
                      <a:pt x="368300" y="566420"/>
                      <a:pt x="402590" y="557530"/>
                    </a:cubicBezTo>
                    <a:cubicBezTo>
                      <a:pt x="438150" y="548640"/>
                      <a:pt x="514350" y="557530"/>
                      <a:pt x="514350" y="557530"/>
                    </a:cubicBezTo>
                  </a:path>
                </a:pathLst>
              </a:custGeom>
              <a:solidFill>
                <a:srgbClr val="80786C"/>
              </a:solidFill>
              <a:ln cap="sq">
                <a:noFill/>
                <a:prstDash val="solid"/>
                <a:miter/>
              </a:ln>
            </p:spPr>
          </p:sp>
        </p:grpSp>
        <p:grpSp>
          <p:nvGrpSpPr>
            <p:cNvPr name="Group 64" id="64"/>
            <p:cNvGrpSpPr/>
            <p:nvPr/>
          </p:nvGrpSpPr>
          <p:grpSpPr>
            <a:xfrm rot="0">
              <a:off x="1549263" y="573434"/>
              <a:ext cx="215366" cy="240729"/>
              <a:chOff x="0" y="0"/>
              <a:chExt cx="636270" cy="711200"/>
            </a:xfrm>
          </p:grpSpPr>
          <p:sp>
            <p:nvSpPr>
              <p:cNvPr name="Freeform 65" id="65"/>
              <p:cNvSpPr/>
              <p:nvPr/>
            </p:nvSpPr>
            <p:spPr>
              <a:xfrm flipH="false" flipV="false" rot="0">
                <a:off x="45720" y="49530"/>
                <a:ext cx="541020" cy="617220"/>
              </a:xfrm>
              <a:custGeom>
                <a:avLst/>
                <a:gdLst/>
                <a:ahLst/>
                <a:cxnLst/>
                <a:rect r="r" b="b" t="t" l="l"/>
                <a:pathLst>
                  <a:path h="617220" w="541020">
                    <a:moveTo>
                      <a:pt x="21590" y="288290"/>
                    </a:moveTo>
                    <a:cubicBezTo>
                      <a:pt x="78740" y="166370"/>
                      <a:pt x="125730" y="86360"/>
                      <a:pt x="160020" y="53340"/>
                    </a:cubicBezTo>
                    <a:cubicBezTo>
                      <a:pt x="181610" y="33020"/>
                      <a:pt x="201930" y="24130"/>
                      <a:pt x="224790" y="15240"/>
                    </a:cubicBezTo>
                    <a:cubicBezTo>
                      <a:pt x="247650" y="6350"/>
                      <a:pt x="274320" y="1270"/>
                      <a:pt x="299720" y="1270"/>
                    </a:cubicBezTo>
                    <a:cubicBezTo>
                      <a:pt x="325120" y="1270"/>
                      <a:pt x="350520" y="3810"/>
                      <a:pt x="374650" y="11430"/>
                    </a:cubicBezTo>
                    <a:cubicBezTo>
                      <a:pt x="398780" y="19050"/>
                      <a:pt x="421640" y="30480"/>
                      <a:pt x="441960" y="44450"/>
                    </a:cubicBezTo>
                    <a:cubicBezTo>
                      <a:pt x="462280" y="58420"/>
                      <a:pt x="481330" y="77470"/>
                      <a:pt x="495300" y="97790"/>
                    </a:cubicBezTo>
                    <a:cubicBezTo>
                      <a:pt x="510540" y="118110"/>
                      <a:pt x="521970" y="140970"/>
                      <a:pt x="529590" y="165100"/>
                    </a:cubicBezTo>
                    <a:cubicBezTo>
                      <a:pt x="537210" y="189230"/>
                      <a:pt x="539750" y="214630"/>
                      <a:pt x="539750" y="240030"/>
                    </a:cubicBezTo>
                    <a:cubicBezTo>
                      <a:pt x="539750" y="265430"/>
                      <a:pt x="534670" y="290830"/>
                      <a:pt x="525780" y="314960"/>
                    </a:cubicBezTo>
                    <a:cubicBezTo>
                      <a:pt x="516890" y="337820"/>
                      <a:pt x="504190" y="361950"/>
                      <a:pt x="488950" y="381000"/>
                    </a:cubicBezTo>
                    <a:cubicBezTo>
                      <a:pt x="473710" y="400050"/>
                      <a:pt x="453390" y="419100"/>
                      <a:pt x="433070" y="431800"/>
                    </a:cubicBezTo>
                    <a:cubicBezTo>
                      <a:pt x="411480" y="445770"/>
                      <a:pt x="387350" y="454660"/>
                      <a:pt x="363220" y="461010"/>
                    </a:cubicBezTo>
                    <a:cubicBezTo>
                      <a:pt x="339090" y="467360"/>
                      <a:pt x="312420" y="468630"/>
                      <a:pt x="288290" y="467360"/>
                    </a:cubicBezTo>
                    <a:cubicBezTo>
                      <a:pt x="262890" y="466090"/>
                      <a:pt x="237490" y="459740"/>
                      <a:pt x="214630" y="449580"/>
                    </a:cubicBezTo>
                    <a:cubicBezTo>
                      <a:pt x="191770" y="439420"/>
                      <a:pt x="170180" y="425450"/>
                      <a:pt x="151130" y="408940"/>
                    </a:cubicBezTo>
                    <a:cubicBezTo>
                      <a:pt x="132080" y="392430"/>
                      <a:pt x="115570" y="372110"/>
                      <a:pt x="102870" y="350520"/>
                    </a:cubicBezTo>
                    <a:cubicBezTo>
                      <a:pt x="90170" y="328930"/>
                      <a:pt x="82550" y="303530"/>
                      <a:pt x="77470" y="279400"/>
                    </a:cubicBezTo>
                    <a:cubicBezTo>
                      <a:pt x="72390" y="255270"/>
                      <a:pt x="71120" y="228600"/>
                      <a:pt x="74930" y="203200"/>
                    </a:cubicBezTo>
                    <a:cubicBezTo>
                      <a:pt x="78740" y="179070"/>
                      <a:pt x="85090" y="153670"/>
                      <a:pt x="96520" y="130810"/>
                    </a:cubicBezTo>
                    <a:cubicBezTo>
                      <a:pt x="107950" y="109220"/>
                      <a:pt x="123190" y="87630"/>
                      <a:pt x="140970" y="69850"/>
                    </a:cubicBezTo>
                    <a:cubicBezTo>
                      <a:pt x="158750" y="52070"/>
                      <a:pt x="180340" y="36830"/>
                      <a:pt x="201930" y="25400"/>
                    </a:cubicBezTo>
                    <a:cubicBezTo>
                      <a:pt x="224790" y="13970"/>
                      <a:pt x="250190" y="7620"/>
                      <a:pt x="274320" y="3810"/>
                    </a:cubicBezTo>
                    <a:cubicBezTo>
                      <a:pt x="298450" y="0"/>
                      <a:pt x="325120" y="0"/>
                      <a:pt x="349250" y="5080"/>
                    </a:cubicBezTo>
                    <a:cubicBezTo>
                      <a:pt x="373380" y="10160"/>
                      <a:pt x="398780" y="19050"/>
                      <a:pt x="420370" y="31750"/>
                    </a:cubicBezTo>
                    <a:cubicBezTo>
                      <a:pt x="441960" y="44450"/>
                      <a:pt x="463550" y="59690"/>
                      <a:pt x="480060" y="78740"/>
                    </a:cubicBezTo>
                    <a:cubicBezTo>
                      <a:pt x="496570" y="96520"/>
                      <a:pt x="510540" y="119380"/>
                      <a:pt x="520700" y="142240"/>
                    </a:cubicBezTo>
                    <a:cubicBezTo>
                      <a:pt x="530860" y="165100"/>
                      <a:pt x="535940" y="190500"/>
                      <a:pt x="538480" y="214630"/>
                    </a:cubicBezTo>
                    <a:cubicBezTo>
                      <a:pt x="541020" y="240030"/>
                      <a:pt x="539750" y="266700"/>
                      <a:pt x="533400" y="290830"/>
                    </a:cubicBezTo>
                    <a:cubicBezTo>
                      <a:pt x="527050" y="314960"/>
                      <a:pt x="516890" y="339090"/>
                      <a:pt x="502920" y="360680"/>
                    </a:cubicBezTo>
                    <a:cubicBezTo>
                      <a:pt x="490220" y="381000"/>
                      <a:pt x="450850" y="414020"/>
                      <a:pt x="453390" y="416560"/>
                    </a:cubicBezTo>
                    <a:cubicBezTo>
                      <a:pt x="454660" y="417830"/>
                      <a:pt x="474980" y="401320"/>
                      <a:pt x="477520" y="403860"/>
                    </a:cubicBezTo>
                    <a:cubicBezTo>
                      <a:pt x="482600" y="407670"/>
                      <a:pt x="457200" y="453390"/>
                      <a:pt x="441960" y="478790"/>
                    </a:cubicBezTo>
                    <a:cubicBezTo>
                      <a:pt x="424180" y="508000"/>
                      <a:pt x="401320" y="544830"/>
                      <a:pt x="373380" y="566420"/>
                    </a:cubicBezTo>
                    <a:cubicBezTo>
                      <a:pt x="345440" y="588010"/>
                      <a:pt x="307340" y="604520"/>
                      <a:pt x="271780" y="610870"/>
                    </a:cubicBezTo>
                    <a:cubicBezTo>
                      <a:pt x="236220" y="617220"/>
                      <a:pt x="195580" y="614680"/>
                      <a:pt x="161290" y="603250"/>
                    </a:cubicBezTo>
                    <a:cubicBezTo>
                      <a:pt x="127000" y="591820"/>
                      <a:pt x="92710" y="571500"/>
                      <a:pt x="67310" y="546100"/>
                    </a:cubicBezTo>
                    <a:cubicBezTo>
                      <a:pt x="41910" y="520700"/>
                      <a:pt x="20320" y="485140"/>
                      <a:pt x="10160" y="450850"/>
                    </a:cubicBezTo>
                    <a:cubicBezTo>
                      <a:pt x="0" y="416560"/>
                      <a:pt x="1270" y="370840"/>
                      <a:pt x="5080" y="341630"/>
                    </a:cubicBezTo>
                    <a:cubicBezTo>
                      <a:pt x="7620" y="320040"/>
                      <a:pt x="21590" y="288290"/>
                      <a:pt x="21590" y="288290"/>
                    </a:cubicBezTo>
                  </a:path>
                </a:pathLst>
              </a:custGeom>
              <a:solidFill>
                <a:srgbClr val="80786C"/>
              </a:solidFill>
              <a:ln cap="sq">
                <a:noFill/>
                <a:prstDash val="solid"/>
                <a:miter/>
              </a:ln>
            </p:spPr>
          </p:sp>
        </p:grpSp>
        <p:grpSp>
          <p:nvGrpSpPr>
            <p:cNvPr name="Group 66" id="66"/>
            <p:cNvGrpSpPr/>
            <p:nvPr/>
          </p:nvGrpSpPr>
          <p:grpSpPr>
            <a:xfrm rot="0">
              <a:off x="1922392" y="367525"/>
              <a:ext cx="211927" cy="370121"/>
              <a:chOff x="0" y="0"/>
              <a:chExt cx="626110" cy="1093470"/>
            </a:xfrm>
          </p:grpSpPr>
          <p:sp>
            <p:nvSpPr>
              <p:cNvPr name="Freeform 67" id="67"/>
              <p:cNvSpPr/>
              <p:nvPr/>
            </p:nvSpPr>
            <p:spPr>
              <a:xfrm flipH="false" flipV="false" rot="0">
                <a:off x="49530" y="44450"/>
                <a:ext cx="538480" cy="1000760"/>
              </a:xfrm>
              <a:custGeom>
                <a:avLst/>
                <a:gdLst/>
                <a:ahLst/>
                <a:cxnLst/>
                <a:rect r="r" b="b" t="t" l="l"/>
                <a:pathLst>
                  <a:path h="1000760" w="538480">
                    <a:moveTo>
                      <a:pt x="43180" y="760730"/>
                    </a:moveTo>
                    <a:cubicBezTo>
                      <a:pt x="43180" y="196850"/>
                      <a:pt x="46990" y="168910"/>
                      <a:pt x="64770" y="134620"/>
                    </a:cubicBezTo>
                    <a:cubicBezTo>
                      <a:pt x="82550" y="101600"/>
                      <a:pt x="116840" y="66040"/>
                      <a:pt x="142240" y="46990"/>
                    </a:cubicBezTo>
                    <a:cubicBezTo>
                      <a:pt x="160020" y="33020"/>
                      <a:pt x="176530" y="26670"/>
                      <a:pt x="194310" y="20320"/>
                    </a:cubicBezTo>
                    <a:cubicBezTo>
                      <a:pt x="212090" y="13970"/>
                      <a:pt x="228600" y="7620"/>
                      <a:pt x="251460" y="6350"/>
                    </a:cubicBezTo>
                    <a:cubicBezTo>
                      <a:pt x="283210" y="3810"/>
                      <a:pt x="332740" y="6350"/>
                      <a:pt x="368300" y="20320"/>
                    </a:cubicBezTo>
                    <a:cubicBezTo>
                      <a:pt x="403860" y="34290"/>
                      <a:pt x="441960" y="63500"/>
                      <a:pt x="464820" y="86360"/>
                    </a:cubicBezTo>
                    <a:cubicBezTo>
                      <a:pt x="480060" y="101600"/>
                      <a:pt x="488950" y="114300"/>
                      <a:pt x="497840" y="134620"/>
                    </a:cubicBezTo>
                    <a:cubicBezTo>
                      <a:pt x="510540" y="163830"/>
                      <a:pt x="538480" y="208280"/>
                      <a:pt x="525780" y="248920"/>
                    </a:cubicBezTo>
                    <a:cubicBezTo>
                      <a:pt x="502920" y="322580"/>
                      <a:pt x="314960" y="478790"/>
                      <a:pt x="246380" y="499110"/>
                    </a:cubicBezTo>
                    <a:cubicBezTo>
                      <a:pt x="214630" y="508000"/>
                      <a:pt x="193040" y="495300"/>
                      <a:pt x="167640" y="486410"/>
                    </a:cubicBezTo>
                    <a:cubicBezTo>
                      <a:pt x="143510" y="478790"/>
                      <a:pt x="118110" y="464820"/>
                      <a:pt x="97790" y="449580"/>
                    </a:cubicBezTo>
                    <a:cubicBezTo>
                      <a:pt x="77470" y="434340"/>
                      <a:pt x="58420" y="414020"/>
                      <a:pt x="43180" y="392430"/>
                    </a:cubicBezTo>
                    <a:cubicBezTo>
                      <a:pt x="29210" y="370840"/>
                      <a:pt x="17780" y="346710"/>
                      <a:pt x="10160" y="321310"/>
                    </a:cubicBezTo>
                    <a:cubicBezTo>
                      <a:pt x="2540" y="295910"/>
                      <a:pt x="0" y="269240"/>
                      <a:pt x="1270" y="242570"/>
                    </a:cubicBezTo>
                    <a:cubicBezTo>
                      <a:pt x="2540" y="217170"/>
                      <a:pt x="7620" y="189230"/>
                      <a:pt x="17780" y="165100"/>
                    </a:cubicBezTo>
                    <a:cubicBezTo>
                      <a:pt x="26670" y="140970"/>
                      <a:pt x="41910" y="118110"/>
                      <a:pt x="58420" y="97790"/>
                    </a:cubicBezTo>
                    <a:cubicBezTo>
                      <a:pt x="74930" y="77470"/>
                      <a:pt x="96520" y="59690"/>
                      <a:pt x="118110" y="45720"/>
                    </a:cubicBezTo>
                    <a:cubicBezTo>
                      <a:pt x="140970" y="31750"/>
                      <a:pt x="166370" y="21590"/>
                      <a:pt x="191770" y="16510"/>
                    </a:cubicBezTo>
                    <a:cubicBezTo>
                      <a:pt x="217170" y="11430"/>
                      <a:pt x="245110" y="8890"/>
                      <a:pt x="270510" y="11430"/>
                    </a:cubicBezTo>
                    <a:cubicBezTo>
                      <a:pt x="295910" y="13970"/>
                      <a:pt x="322580" y="21590"/>
                      <a:pt x="346710" y="31750"/>
                    </a:cubicBezTo>
                    <a:cubicBezTo>
                      <a:pt x="370840" y="43180"/>
                      <a:pt x="393700" y="58420"/>
                      <a:pt x="412750" y="76200"/>
                    </a:cubicBezTo>
                    <a:cubicBezTo>
                      <a:pt x="431800" y="93980"/>
                      <a:pt x="448310" y="116840"/>
                      <a:pt x="461010" y="139700"/>
                    </a:cubicBezTo>
                    <a:cubicBezTo>
                      <a:pt x="473710" y="162560"/>
                      <a:pt x="482600" y="189230"/>
                      <a:pt x="486410" y="214630"/>
                    </a:cubicBezTo>
                    <a:cubicBezTo>
                      <a:pt x="490220" y="240030"/>
                      <a:pt x="490220" y="267970"/>
                      <a:pt x="486410" y="293370"/>
                    </a:cubicBezTo>
                    <a:cubicBezTo>
                      <a:pt x="482600" y="318770"/>
                      <a:pt x="473710" y="345440"/>
                      <a:pt x="462280" y="368300"/>
                    </a:cubicBezTo>
                    <a:cubicBezTo>
                      <a:pt x="449580" y="391160"/>
                      <a:pt x="433070" y="414020"/>
                      <a:pt x="414020" y="431800"/>
                    </a:cubicBezTo>
                    <a:cubicBezTo>
                      <a:pt x="394970" y="449580"/>
                      <a:pt x="372110" y="464820"/>
                      <a:pt x="349250" y="476250"/>
                    </a:cubicBezTo>
                    <a:cubicBezTo>
                      <a:pt x="325120" y="487680"/>
                      <a:pt x="298450" y="495300"/>
                      <a:pt x="273050" y="497840"/>
                    </a:cubicBezTo>
                    <a:cubicBezTo>
                      <a:pt x="246380" y="500380"/>
                      <a:pt x="218440" y="499110"/>
                      <a:pt x="193040" y="494030"/>
                    </a:cubicBezTo>
                    <a:cubicBezTo>
                      <a:pt x="167640" y="488950"/>
                      <a:pt x="142240" y="478790"/>
                      <a:pt x="119380" y="464820"/>
                    </a:cubicBezTo>
                    <a:cubicBezTo>
                      <a:pt x="97790" y="452120"/>
                      <a:pt x="76200" y="433070"/>
                      <a:pt x="59690" y="414020"/>
                    </a:cubicBezTo>
                    <a:cubicBezTo>
                      <a:pt x="43180" y="393700"/>
                      <a:pt x="27940" y="370840"/>
                      <a:pt x="17780" y="346710"/>
                    </a:cubicBezTo>
                    <a:cubicBezTo>
                      <a:pt x="7620" y="322580"/>
                      <a:pt x="2540" y="295910"/>
                      <a:pt x="1270" y="269240"/>
                    </a:cubicBezTo>
                    <a:cubicBezTo>
                      <a:pt x="0" y="243840"/>
                      <a:pt x="2540" y="215900"/>
                      <a:pt x="8890" y="190500"/>
                    </a:cubicBezTo>
                    <a:cubicBezTo>
                      <a:pt x="15240" y="165100"/>
                      <a:pt x="26670" y="139700"/>
                      <a:pt x="41910" y="118110"/>
                    </a:cubicBezTo>
                    <a:cubicBezTo>
                      <a:pt x="55880" y="96520"/>
                      <a:pt x="76200" y="76200"/>
                      <a:pt x="96520" y="60960"/>
                    </a:cubicBezTo>
                    <a:cubicBezTo>
                      <a:pt x="116840" y="44450"/>
                      <a:pt x="142240" y="31750"/>
                      <a:pt x="166370" y="22860"/>
                    </a:cubicBezTo>
                    <a:cubicBezTo>
                      <a:pt x="190500" y="13970"/>
                      <a:pt x="237490" y="0"/>
                      <a:pt x="243840" y="10160"/>
                    </a:cubicBezTo>
                    <a:cubicBezTo>
                      <a:pt x="255270" y="30480"/>
                      <a:pt x="53340" y="257810"/>
                      <a:pt x="36830" y="248920"/>
                    </a:cubicBezTo>
                    <a:cubicBezTo>
                      <a:pt x="26670" y="243840"/>
                      <a:pt x="52070" y="163830"/>
                      <a:pt x="64770" y="134620"/>
                    </a:cubicBezTo>
                    <a:cubicBezTo>
                      <a:pt x="73660" y="114300"/>
                      <a:pt x="82550" y="101600"/>
                      <a:pt x="97790" y="86360"/>
                    </a:cubicBezTo>
                    <a:cubicBezTo>
                      <a:pt x="120650" y="63500"/>
                      <a:pt x="158750" y="34290"/>
                      <a:pt x="194310" y="20320"/>
                    </a:cubicBezTo>
                    <a:cubicBezTo>
                      <a:pt x="229870" y="6350"/>
                      <a:pt x="273050" y="1270"/>
                      <a:pt x="311150" y="6350"/>
                    </a:cubicBezTo>
                    <a:cubicBezTo>
                      <a:pt x="349250" y="11430"/>
                      <a:pt x="393700" y="30480"/>
                      <a:pt x="420370" y="46990"/>
                    </a:cubicBezTo>
                    <a:cubicBezTo>
                      <a:pt x="439420" y="58420"/>
                      <a:pt x="452120" y="71120"/>
                      <a:pt x="464820" y="86360"/>
                    </a:cubicBezTo>
                    <a:cubicBezTo>
                      <a:pt x="477520" y="100330"/>
                      <a:pt x="488950" y="114300"/>
                      <a:pt x="497840" y="134620"/>
                    </a:cubicBezTo>
                    <a:cubicBezTo>
                      <a:pt x="510540" y="163830"/>
                      <a:pt x="520700" y="196850"/>
                      <a:pt x="525780" y="248920"/>
                    </a:cubicBezTo>
                    <a:cubicBezTo>
                      <a:pt x="537210" y="359410"/>
                      <a:pt x="524510" y="665480"/>
                      <a:pt x="508000" y="774700"/>
                    </a:cubicBezTo>
                    <a:cubicBezTo>
                      <a:pt x="500380" y="825500"/>
                      <a:pt x="491490" y="855980"/>
                      <a:pt x="477520" y="882650"/>
                    </a:cubicBezTo>
                    <a:cubicBezTo>
                      <a:pt x="468630" y="901700"/>
                      <a:pt x="459740" y="911860"/>
                      <a:pt x="444500" y="927100"/>
                    </a:cubicBezTo>
                    <a:cubicBezTo>
                      <a:pt x="422910" y="947420"/>
                      <a:pt x="386080" y="976630"/>
                      <a:pt x="351790" y="988060"/>
                    </a:cubicBezTo>
                    <a:cubicBezTo>
                      <a:pt x="317500" y="999490"/>
                      <a:pt x="270510" y="1000760"/>
                      <a:pt x="240030" y="998220"/>
                    </a:cubicBezTo>
                    <a:cubicBezTo>
                      <a:pt x="218440" y="995680"/>
                      <a:pt x="205740" y="991870"/>
                      <a:pt x="186690" y="982980"/>
                    </a:cubicBezTo>
                    <a:cubicBezTo>
                      <a:pt x="160020" y="970280"/>
                      <a:pt x="120650" y="944880"/>
                      <a:pt x="97790" y="916940"/>
                    </a:cubicBezTo>
                    <a:cubicBezTo>
                      <a:pt x="74930" y="889000"/>
                      <a:pt x="55880" y="845820"/>
                      <a:pt x="48260" y="816610"/>
                    </a:cubicBezTo>
                    <a:cubicBezTo>
                      <a:pt x="41910" y="796290"/>
                      <a:pt x="43180" y="760730"/>
                      <a:pt x="43180" y="760730"/>
                    </a:cubicBezTo>
                  </a:path>
                </a:pathLst>
              </a:custGeom>
              <a:solidFill>
                <a:srgbClr val="80786C"/>
              </a:solidFill>
              <a:ln cap="sq">
                <a:noFill/>
                <a:prstDash val="solid"/>
                <a:miter/>
              </a:ln>
            </p:spPr>
          </p:sp>
        </p:grpSp>
        <p:grpSp>
          <p:nvGrpSpPr>
            <p:cNvPr name="Group 68" id="68"/>
            <p:cNvGrpSpPr/>
            <p:nvPr/>
          </p:nvGrpSpPr>
          <p:grpSpPr>
            <a:xfrm rot="0">
              <a:off x="1689831" y="465106"/>
              <a:ext cx="193013" cy="190434"/>
              <a:chOff x="0" y="0"/>
              <a:chExt cx="570230" cy="562610"/>
            </a:xfrm>
          </p:grpSpPr>
          <p:sp>
            <p:nvSpPr>
              <p:cNvPr name="Freeform 69" id="69"/>
              <p:cNvSpPr/>
              <p:nvPr/>
            </p:nvSpPr>
            <p:spPr>
              <a:xfrm flipH="false" flipV="false" rot="0">
                <a:off x="44450" y="48260"/>
                <a:ext cx="476250" cy="467360"/>
              </a:xfrm>
              <a:custGeom>
                <a:avLst/>
                <a:gdLst/>
                <a:ahLst/>
                <a:cxnLst/>
                <a:rect r="r" b="b" t="t" l="l"/>
                <a:pathLst>
                  <a:path h="467360" w="476250">
                    <a:moveTo>
                      <a:pt x="140970" y="26670"/>
                    </a:moveTo>
                    <a:cubicBezTo>
                      <a:pt x="252730" y="0"/>
                      <a:pt x="276860" y="2540"/>
                      <a:pt x="300990" y="8890"/>
                    </a:cubicBezTo>
                    <a:cubicBezTo>
                      <a:pt x="325120" y="15240"/>
                      <a:pt x="349250" y="25400"/>
                      <a:pt x="369570" y="38100"/>
                    </a:cubicBezTo>
                    <a:cubicBezTo>
                      <a:pt x="389890" y="50800"/>
                      <a:pt x="408940" y="68580"/>
                      <a:pt x="424180" y="87630"/>
                    </a:cubicBezTo>
                    <a:cubicBezTo>
                      <a:pt x="439420" y="106680"/>
                      <a:pt x="452120" y="129540"/>
                      <a:pt x="461010" y="152400"/>
                    </a:cubicBezTo>
                    <a:cubicBezTo>
                      <a:pt x="469900" y="175260"/>
                      <a:pt x="473710" y="200660"/>
                      <a:pt x="474980" y="224790"/>
                    </a:cubicBezTo>
                    <a:cubicBezTo>
                      <a:pt x="476250" y="248920"/>
                      <a:pt x="472440" y="275590"/>
                      <a:pt x="464820" y="298450"/>
                    </a:cubicBezTo>
                    <a:cubicBezTo>
                      <a:pt x="457200" y="322580"/>
                      <a:pt x="444500" y="345440"/>
                      <a:pt x="430530" y="365760"/>
                    </a:cubicBezTo>
                    <a:cubicBezTo>
                      <a:pt x="416560" y="386080"/>
                      <a:pt x="397510" y="403860"/>
                      <a:pt x="378460" y="417830"/>
                    </a:cubicBezTo>
                    <a:cubicBezTo>
                      <a:pt x="358140" y="431800"/>
                      <a:pt x="335280" y="443230"/>
                      <a:pt x="312420" y="450850"/>
                    </a:cubicBezTo>
                    <a:cubicBezTo>
                      <a:pt x="289560" y="458470"/>
                      <a:pt x="262890" y="461010"/>
                      <a:pt x="238760" y="459740"/>
                    </a:cubicBezTo>
                    <a:cubicBezTo>
                      <a:pt x="214630" y="458470"/>
                      <a:pt x="187960" y="454660"/>
                      <a:pt x="165100" y="445770"/>
                    </a:cubicBezTo>
                    <a:cubicBezTo>
                      <a:pt x="142240" y="436880"/>
                      <a:pt x="120650" y="424180"/>
                      <a:pt x="101600" y="408940"/>
                    </a:cubicBezTo>
                    <a:cubicBezTo>
                      <a:pt x="82550" y="393700"/>
                      <a:pt x="64770" y="374650"/>
                      <a:pt x="52070" y="354330"/>
                    </a:cubicBezTo>
                    <a:cubicBezTo>
                      <a:pt x="39370" y="334010"/>
                      <a:pt x="29210" y="309880"/>
                      <a:pt x="22860" y="285750"/>
                    </a:cubicBezTo>
                    <a:cubicBezTo>
                      <a:pt x="16510" y="261620"/>
                      <a:pt x="15240" y="236220"/>
                      <a:pt x="16510" y="212090"/>
                    </a:cubicBezTo>
                    <a:cubicBezTo>
                      <a:pt x="17780" y="187960"/>
                      <a:pt x="24130" y="162560"/>
                      <a:pt x="34290" y="139700"/>
                    </a:cubicBezTo>
                    <a:cubicBezTo>
                      <a:pt x="44450" y="116840"/>
                      <a:pt x="58420" y="95250"/>
                      <a:pt x="74930" y="77470"/>
                    </a:cubicBezTo>
                    <a:cubicBezTo>
                      <a:pt x="91440" y="59690"/>
                      <a:pt x="110490" y="43180"/>
                      <a:pt x="132080" y="31750"/>
                    </a:cubicBezTo>
                    <a:cubicBezTo>
                      <a:pt x="153670" y="20320"/>
                      <a:pt x="177800" y="11430"/>
                      <a:pt x="201930" y="6350"/>
                    </a:cubicBezTo>
                    <a:cubicBezTo>
                      <a:pt x="226060" y="1270"/>
                      <a:pt x="252730" y="0"/>
                      <a:pt x="276860" y="3810"/>
                    </a:cubicBezTo>
                    <a:cubicBezTo>
                      <a:pt x="300990" y="7620"/>
                      <a:pt x="326390" y="13970"/>
                      <a:pt x="347980" y="25400"/>
                    </a:cubicBezTo>
                    <a:cubicBezTo>
                      <a:pt x="369570" y="36830"/>
                      <a:pt x="389890" y="52070"/>
                      <a:pt x="407670" y="69850"/>
                    </a:cubicBezTo>
                    <a:cubicBezTo>
                      <a:pt x="424180" y="87630"/>
                      <a:pt x="440690" y="107950"/>
                      <a:pt x="450850" y="129540"/>
                    </a:cubicBezTo>
                    <a:cubicBezTo>
                      <a:pt x="462280" y="151130"/>
                      <a:pt x="469900" y="176530"/>
                      <a:pt x="472440" y="200660"/>
                    </a:cubicBezTo>
                    <a:cubicBezTo>
                      <a:pt x="474980" y="224790"/>
                      <a:pt x="474980" y="250190"/>
                      <a:pt x="469900" y="274320"/>
                    </a:cubicBezTo>
                    <a:cubicBezTo>
                      <a:pt x="464820" y="298450"/>
                      <a:pt x="455930" y="322580"/>
                      <a:pt x="444500" y="344170"/>
                    </a:cubicBezTo>
                    <a:cubicBezTo>
                      <a:pt x="431800" y="365760"/>
                      <a:pt x="415290" y="386080"/>
                      <a:pt x="397510" y="402590"/>
                    </a:cubicBezTo>
                    <a:cubicBezTo>
                      <a:pt x="379730" y="419100"/>
                      <a:pt x="356870" y="431800"/>
                      <a:pt x="335280" y="441960"/>
                    </a:cubicBezTo>
                    <a:cubicBezTo>
                      <a:pt x="313690" y="452120"/>
                      <a:pt x="293370" y="461010"/>
                      <a:pt x="267970" y="463550"/>
                    </a:cubicBezTo>
                    <a:cubicBezTo>
                      <a:pt x="236220" y="467360"/>
                      <a:pt x="193040" y="466090"/>
                      <a:pt x="158750" y="454660"/>
                    </a:cubicBezTo>
                    <a:cubicBezTo>
                      <a:pt x="125730" y="443230"/>
                      <a:pt x="87630" y="416560"/>
                      <a:pt x="66040" y="396240"/>
                    </a:cubicBezTo>
                    <a:cubicBezTo>
                      <a:pt x="50800" y="382270"/>
                      <a:pt x="41910" y="368300"/>
                      <a:pt x="33020" y="351790"/>
                    </a:cubicBezTo>
                    <a:cubicBezTo>
                      <a:pt x="24130" y="336550"/>
                      <a:pt x="16510" y="321310"/>
                      <a:pt x="11430" y="300990"/>
                    </a:cubicBezTo>
                    <a:cubicBezTo>
                      <a:pt x="5080" y="271780"/>
                      <a:pt x="0" y="226060"/>
                      <a:pt x="6350" y="191770"/>
                    </a:cubicBezTo>
                    <a:cubicBezTo>
                      <a:pt x="12700" y="157480"/>
                      <a:pt x="30480" y="120650"/>
                      <a:pt x="53340" y="92710"/>
                    </a:cubicBezTo>
                    <a:cubicBezTo>
                      <a:pt x="76200" y="64770"/>
                      <a:pt x="140970" y="26670"/>
                      <a:pt x="140970" y="26670"/>
                    </a:cubicBezTo>
                  </a:path>
                </a:pathLst>
              </a:custGeom>
              <a:solidFill>
                <a:srgbClr val="80786C"/>
              </a:solidFill>
              <a:ln cap="sq">
                <a:noFill/>
                <a:prstDash val="solid"/>
                <a:miter/>
              </a:ln>
            </p:spPr>
          </p:sp>
        </p:grpSp>
        <p:grpSp>
          <p:nvGrpSpPr>
            <p:cNvPr name="Group 70" id="70"/>
            <p:cNvGrpSpPr/>
            <p:nvPr/>
          </p:nvGrpSpPr>
          <p:grpSpPr>
            <a:xfrm rot="0">
              <a:off x="1929270" y="290578"/>
              <a:ext cx="553677" cy="1432767"/>
              <a:chOff x="0" y="0"/>
              <a:chExt cx="1635760" cy="4232910"/>
            </a:xfrm>
          </p:grpSpPr>
          <p:sp>
            <p:nvSpPr>
              <p:cNvPr name="Freeform 71" id="71"/>
              <p:cNvSpPr/>
              <p:nvPr/>
            </p:nvSpPr>
            <p:spPr>
              <a:xfrm flipH="false" flipV="false" rot="0">
                <a:off x="45720" y="46990"/>
                <a:ext cx="1543050" cy="4141470"/>
              </a:xfrm>
              <a:custGeom>
                <a:avLst/>
                <a:gdLst/>
                <a:ahLst/>
                <a:cxnLst/>
                <a:rect r="r" b="b" t="t" l="l"/>
                <a:pathLst>
                  <a:path h="4141470" w="1543050">
                    <a:moveTo>
                      <a:pt x="610870" y="41910"/>
                    </a:moveTo>
                    <a:cubicBezTo>
                      <a:pt x="1272540" y="514350"/>
                      <a:pt x="1342390" y="527050"/>
                      <a:pt x="1398270" y="584200"/>
                    </a:cubicBezTo>
                    <a:cubicBezTo>
                      <a:pt x="1454150" y="642620"/>
                      <a:pt x="1512570" y="728980"/>
                      <a:pt x="1520190" y="803910"/>
                    </a:cubicBezTo>
                    <a:cubicBezTo>
                      <a:pt x="1527810" y="875030"/>
                      <a:pt x="1497330" y="969010"/>
                      <a:pt x="1451610" y="1023620"/>
                    </a:cubicBezTo>
                    <a:cubicBezTo>
                      <a:pt x="1404620" y="1079500"/>
                      <a:pt x="1305560" y="1092200"/>
                      <a:pt x="1234440" y="1132840"/>
                    </a:cubicBezTo>
                    <a:cubicBezTo>
                      <a:pt x="1162050" y="1173480"/>
                      <a:pt x="1089660" y="1220470"/>
                      <a:pt x="1022350" y="1268730"/>
                    </a:cubicBezTo>
                    <a:cubicBezTo>
                      <a:pt x="957580" y="1314450"/>
                      <a:pt x="901700" y="1370330"/>
                      <a:pt x="835660" y="1414780"/>
                    </a:cubicBezTo>
                    <a:cubicBezTo>
                      <a:pt x="768350" y="1460500"/>
                      <a:pt x="659130" y="1562100"/>
                      <a:pt x="624840" y="1540510"/>
                    </a:cubicBezTo>
                    <a:cubicBezTo>
                      <a:pt x="585470" y="1516380"/>
                      <a:pt x="608330" y="1242060"/>
                      <a:pt x="645160" y="1228090"/>
                    </a:cubicBezTo>
                    <a:cubicBezTo>
                      <a:pt x="678180" y="1216660"/>
                      <a:pt x="770890" y="1339850"/>
                      <a:pt x="815340" y="1407160"/>
                    </a:cubicBezTo>
                    <a:cubicBezTo>
                      <a:pt x="859790" y="1473200"/>
                      <a:pt x="885190" y="1551940"/>
                      <a:pt x="911860" y="1625600"/>
                    </a:cubicBezTo>
                    <a:cubicBezTo>
                      <a:pt x="938530" y="1699260"/>
                      <a:pt x="967740" y="1772920"/>
                      <a:pt x="977900" y="1850390"/>
                    </a:cubicBezTo>
                    <a:cubicBezTo>
                      <a:pt x="988060" y="1931670"/>
                      <a:pt x="998220" y="2030730"/>
                      <a:pt x="969010" y="2103120"/>
                    </a:cubicBezTo>
                    <a:cubicBezTo>
                      <a:pt x="939800" y="2174240"/>
                      <a:pt x="869950" y="2240280"/>
                      <a:pt x="805180" y="2283460"/>
                    </a:cubicBezTo>
                    <a:cubicBezTo>
                      <a:pt x="741680" y="2325370"/>
                      <a:pt x="660400" y="2340610"/>
                      <a:pt x="586740" y="2363470"/>
                    </a:cubicBezTo>
                    <a:cubicBezTo>
                      <a:pt x="513080" y="2385060"/>
                      <a:pt x="438150" y="2423160"/>
                      <a:pt x="363220" y="2416810"/>
                    </a:cubicBezTo>
                    <a:cubicBezTo>
                      <a:pt x="284480" y="2410460"/>
                      <a:pt x="135890" y="2308860"/>
                      <a:pt x="128270" y="2319020"/>
                    </a:cubicBezTo>
                    <a:cubicBezTo>
                      <a:pt x="125730" y="2322830"/>
                      <a:pt x="146050" y="2343150"/>
                      <a:pt x="144780" y="2344420"/>
                    </a:cubicBezTo>
                    <a:cubicBezTo>
                      <a:pt x="142240" y="2346960"/>
                      <a:pt x="109220" y="2324100"/>
                      <a:pt x="91440" y="2306320"/>
                    </a:cubicBezTo>
                    <a:cubicBezTo>
                      <a:pt x="67310" y="2280920"/>
                      <a:pt x="34290" y="2236470"/>
                      <a:pt x="20320" y="2197100"/>
                    </a:cubicBezTo>
                    <a:cubicBezTo>
                      <a:pt x="6350" y="2157730"/>
                      <a:pt x="0" y="2109470"/>
                      <a:pt x="6350" y="2067560"/>
                    </a:cubicBezTo>
                    <a:cubicBezTo>
                      <a:pt x="12700" y="2025650"/>
                      <a:pt x="36830" y="1976120"/>
                      <a:pt x="55880" y="1945640"/>
                    </a:cubicBezTo>
                    <a:cubicBezTo>
                      <a:pt x="69850" y="1924050"/>
                      <a:pt x="80010" y="1912620"/>
                      <a:pt x="100330" y="1897380"/>
                    </a:cubicBezTo>
                    <a:cubicBezTo>
                      <a:pt x="128270" y="1875790"/>
                      <a:pt x="176530" y="1847850"/>
                      <a:pt x="217170" y="1838960"/>
                    </a:cubicBezTo>
                    <a:cubicBezTo>
                      <a:pt x="259080" y="1830070"/>
                      <a:pt x="294640" y="1832610"/>
                      <a:pt x="347980" y="1841500"/>
                    </a:cubicBezTo>
                    <a:cubicBezTo>
                      <a:pt x="435610" y="1855470"/>
                      <a:pt x="591820" y="1899920"/>
                      <a:pt x="690880" y="1949450"/>
                    </a:cubicBezTo>
                    <a:cubicBezTo>
                      <a:pt x="778510" y="1993900"/>
                      <a:pt x="843280" y="2052320"/>
                      <a:pt x="916940" y="2113280"/>
                    </a:cubicBezTo>
                    <a:cubicBezTo>
                      <a:pt x="995680" y="2179320"/>
                      <a:pt x="1078230" y="2259330"/>
                      <a:pt x="1146810" y="2334260"/>
                    </a:cubicBezTo>
                    <a:cubicBezTo>
                      <a:pt x="1210310" y="2404110"/>
                      <a:pt x="1267460" y="2477770"/>
                      <a:pt x="1319530" y="2547620"/>
                    </a:cubicBezTo>
                    <a:cubicBezTo>
                      <a:pt x="1367790" y="2612390"/>
                      <a:pt x="1414780" y="2668270"/>
                      <a:pt x="1450340" y="2738120"/>
                    </a:cubicBezTo>
                    <a:cubicBezTo>
                      <a:pt x="1488440" y="2810510"/>
                      <a:pt x="1535430" y="2894330"/>
                      <a:pt x="1539240" y="2974340"/>
                    </a:cubicBezTo>
                    <a:cubicBezTo>
                      <a:pt x="1543050" y="3054350"/>
                      <a:pt x="1508760" y="3144520"/>
                      <a:pt x="1471930" y="3216910"/>
                    </a:cubicBezTo>
                    <a:cubicBezTo>
                      <a:pt x="1435100" y="3289300"/>
                      <a:pt x="1352550" y="3326130"/>
                      <a:pt x="1316990" y="3411220"/>
                    </a:cubicBezTo>
                    <a:cubicBezTo>
                      <a:pt x="1267460" y="3529330"/>
                      <a:pt x="1280160" y="3776980"/>
                      <a:pt x="1257300" y="3882390"/>
                    </a:cubicBezTo>
                    <a:cubicBezTo>
                      <a:pt x="1244600" y="3938270"/>
                      <a:pt x="1239520" y="3971290"/>
                      <a:pt x="1217930" y="4006850"/>
                    </a:cubicBezTo>
                    <a:cubicBezTo>
                      <a:pt x="1196340" y="4043680"/>
                      <a:pt x="1154430" y="4079240"/>
                      <a:pt x="1125220" y="4099560"/>
                    </a:cubicBezTo>
                    <a:cubicBezTo>
                      <a:pt x="1103630" y="4113530"/>
                      <a:pt x="1089660" y="4119880"/>
                      <a:pt x="1064260" y="4126230"/>
                    </a:cubicBezTo>
                    <a:cubicBezTo>
                      <a:pt x="1029970" y="4135120"/>
                      <a:pt x="969010" y="4138930"/>
                      <a:pt x="933450" y="4133850"/>
                    </a:cubicBezTo>
                    <a:cubicBezTo>
                      <a:pt x="908050" y="4130040"/>
                      <a:pt x="891540" y="4122420"/>
                      <a:pt x="871220" y="4113530"/>
                    </a:cubicBezTo>
                    <a:cubicBezTo>
                      <a:pt x="850900" y="4104640"/>
                      <a:pt x="833120" y="4095750"/>
                      <a:pt x="814070" y="4079240"/>
                    </a:cubicBezTo>
                    <a:cubicBezTo>
                      <a:pt x="787400" y="4055110"/>
                      <a:pt x="751840" y="4014470"/>
                      <a:pt x="734060" y="3976370"/>
                    </a:cubicBezTo>
                    <a:cubicBezTo>
                      <a:pt x="716280" y="3937000"/>
                      <a:pt x="711200" y="3883660"/>
                      <a:pt x="711200" y="3846830"/>
                    </a:cubicBezTo>
                    <a:cubicBezTo>
                      <a:pt x="711200" y="3820160"/>
                      <a:pt x="716280" y="3799840"/>
                      <a:pt x="723900" y="3776980"/>
                    </a:cubicBezTo>
                    <a:cubicBezTo>
                      <a:pt x="732790" y="3750310"/>
                      <a:pt x="748030" y="3721100"/>
                      <a:pt x="765810" y="3698240"/>
                    </a:cubicBezTo>
                    <a:cubicBezTo>
                      <a:pt x="783590" y="3675380"/>
                      <a:pt x="806450" y="3653790"/>
                      <a:pt x="830580" y="3637280"/>
                    </a:cubicBezTo>
                    <a:cubicBezTo>
                      <a:pt x="854710" y="3620770"/>
                      <a:pt x="882650" y="3608070"/>
                      <a:pt x="910590" y="3600450"/>
                    </a:cubicBezTo>
                    <a:cubicBezTo>
                      <a:pt x="938530" y="3592830"/>
                      <a:pt x="970280" y="3589020"/>
                      <a:pt x="999490" y="3590290"/>
                    </a:cubicBezTo>
                    <a:cubicBezTo>
                      <a:pt x="1028700" y="3591560"/>
                      <a:pt x="1059180" y="3599180"/>
                      <a:pt x="1085850" y="3609340"/>
                    </a:cubicBezTo>
                    <a:cubicBezTo>
                      <a:pt x="1112520" y="3620770"/>
                      <a:pt x="1140460" y="3636010"/>
                      <a:pt x="1162050" y="3655060"/>
                    </a:cubicBezTo>
                    <a:cubicBezTo>
                      <a:pt x="1184910" y="3674110"/>
                      <a:pt x="1203960" y="3698240"/>
                      <a:pt x="1219200" y="3723640"/>
                    </a:cubicBezTo>
                    <a:cubicBezTo>
                      <a:pt x="1234440" y="3749040"/>
                      <a:pt x="1245870" y="3776980"/>
                      <a:pt x="1252220" y="3804920"/>
                    </a:cubicBezTo>
                    <a:cubicBezTo>
                      <a:pt x="1258570" y="3832860"/>
                      <a:pt x="1259840" y="3864610"/>
                      <a:pt x="1257300" y="3893820"/>
                    </a:cubicBezTo>
                    <a:cubicBezTo>
                      <a:pt x="1254760" y="3923030"/>
                      <a:pt x="1245870" y="3953510"/>
                      <a:pt x="1233170" y="3980180"/>
                    </a:cubicBezTo>
                    <a:cubicBezTo>
                      <a:pt x="1220470" y="4006850"/>
                      <a:pt x="1203960" y="4030980"/>
                      <a:pt x="1183640" y="4052570"/>
                    </a:cubicBezTo>
                    <a:cubicBezTo>
                      <a:pt x="1163320" y="4074160"/>
                      <a:pt x="1137920" y="4093210"/>
                      <a:pt x="1112520" y="4107180"/>
                    </a:cubicBezTo>
                    <a:cubicBezTo>
                      <a:pt x="1087120" y="4121150"/>
                      <a:pt x="1057910" y="4130040"/>
                      <a:pt x="1028700" y="4135120"/>
                    </a:cubicBezTo>
                    <a:cubicBezTo>
                      <a:pt x="999490" y="4140200"/>
                      <a:pt x="969010" y="4140200"/>
                      <a:pt x="939800" y="4135120"/>
                    </a:cubicBezTo>
                    <a:cubicBezTo>
                      <a:pt x="910590" y="4130040"/>
                      <a:pt x="881380" y="4121150"/>
                      <a:pt x="855980" y="4107180"/>
                    </a:cubicBezTo>
                    <a:cubicBezTo>
                      <a:pt x="830580" y="4093210"/>
                      <a:pt x="805180" y="4074160"/>
                      <a:pt x="784860" y="4052570"/>
                    </a:cubicBezTo>
                    <a:cubicBezTo>
                      <a:pt x="764540" y="4030980"/>
                      <a:pt x="748030" y="4005580"/>
                      <a:pt x="735330" y="3978910"/>
                    </a:cubicBezTo>
                    <a:cubicBezTo>
                      <a:pt x="722630" y="3952240"/>
                      <a:pt x="715010" y="3923030"/>
                      <a:pt x="711200" y="3893820"/>
                    </a:cubicBezTo>
                    <a:cubicBezTo>
                      <a:pt x="707390" y="3864610"/>
                      <a:pt x="709930" y="3832860"/>
                      <a:pt x="716280" y="3804920"/>
                    </a:cubicBezTo>
                    <a:cubicBezTo>
                      <a:pt x="722630" y="3776980"/>
                      <a:pt x="734060" y="3749040"/>
                      <a:pt x="749300" y="3723640"/>
                    </a:cubicBezTo>
                    <a:cubicBezTo>
                      <a:pt x="764540" y="3698240"/>
                      <a:pt x="783590" y="3674110"/>
                      <a:pt x="806450" y="3655060"/>
                    </a:cubicBezTo>
                    <a:cubicBezTo>
                      <a:pt x="828040" y="3636010"/>
                      <a:pt x="855980" y="3620770"/>
                      <a:pt x="882650" y="3609340"/>
                    </a:cubicBezTo>
                    <a:cubicBezTo>
                      <a:pt x="909320" y="3599180"/>
                      <a:pt x="939800" y="3591560"/>
                      <a:pt x="969010" y="3590290"/>
                    </a:cubicBezTo>
                    <a:cubicBezTo>
                      <a:pt x="998220" y="3589020"/>
                      <a:pt x="1029970" y="3592830"/>
                      <a:pt x="1057910" y="3600450"/>
                    </a:cubicBezTo>
                    <a:cubicBezTo>
                      <a:pt x="1085850" y="3608070"/>
                      <a:pt x="1113790" y="3620770"/>
                      <a:pt x="1137920" y="3637280"/>
                    </a:cubicBezTo>
                    <a:cubicBezTo>
                      <a:pt x="1162050" y="3653790"/>
                      <a:pt x="1184910" y="3675380"/>
                      <a:pt x="1202690" y="3698240"/>
                    </a:cubicBezTo>
                    <a:cubicBezTo>
                      <a:pt x="1220470" y="3721100"/>
                      <a:pt x="1235710" y="3749040"/>
                      <a:pt x="1244600" y="3776980"/>
                    </a:cubicBezTo>
                    <a:cubicBezTo>
                      <a:pt x="1253490" y="3804920"/>
                      <a:pt x="1258570" y="3835400"/>
                      <a:pt x="1258570" y="3864610"/>
                    </a:cubicBezTo>
                    <a:cubicBezTo>
                      <a:pt x="1258570" y="3892550"/>
                      <a:pt x="1256030" y="3919220"/>
                      <a:pt x="1245870" y="3947160"/>
                    </a:cubicBezTo>
                    <a:cubicBezTo>
                      <a:pt x="1233170" y="3982720"/>
                      <a:pt x="1201420" y="4032250"/>
                      <a:pt x="1177290" y="4058920"/>
                    </a:cubicBezTo>
                    <a:cubicBezTo>
                      <a:pt x="1160780" y="4077970"/>
                      <a:pt x="1144270" y="4088130"/>
                      <a:pt x="1125220" y="4099560"/>
                    </a:cubicBezTo>
                    <a:cubicBezTo>
                      <a:pt x="1106170" y="4110990"/>
                      <a:pt x="1089660" y="4119880"/>
                      <a:pt x="1064260" y="4126230"/>
                    </a:cubicBezTo>
                    <a:cubicBezTo>
                      <a:pt x="1029970" y="4135120"/>
                      <a:pt x="975360" y="4141470"/>
                      <a:pt x="933450" y="4133850"/>
                    </a:cubicBezTo>
                    <a:cubicBezTo>
                      <a:pt x="891540" y="4126230"/>
                      <a:pt x="847090" y="4105910"/>
                      <a:pt x="814070" y="4079240"/>
                    </a:cubicBezTo>
                    <a:cubicBezTo>
                      <a:pt x="781050" y="4052570"/>
                      <a:pt x="750570" y="4008120"/>
                      <a:pt x="734060" y="3976370"/>
                    </a:cubicBezTo>
                    <a:cubicBezTo>
                      <a:pt x="722630" y="3953510"/>
                      <a:pt x="718820" y="3944620"/>
                      <a:pt x="715010" y="3912870"/>
                    </a:cubicBezTo>
                    <a:cubicBezTo>
                      <a:pt x="706120" y="3822700"/>
                      <a:pt x="731520" y="3525520"/>
                      <a:pt x="758190" y="3387090"/>
                    </a:cubicBezTo>
                    <a:cubicBezTo>
                      <a:pt x="775970" y="3293110"/>
                      <a:pt x="795020" y="3229610"/>
                      <a:pt x="826770" y="3157220"/>
                    </a:cubicBezTo>
                    <a:cubicBezTo>
                      <a:pt x="858520" y="3086100"/>
                      <a:pt x="952500" y="3022600"/>
                      <a:pt x="949960" y="2957830"/>
                    </a:cubicBezTo>
                    <a:cubicBezTo>
                      <a:pt x="947420" y="2891790"/>
                      <a:pt x="857250" y="2825750"/>
                      <a:pt x="803910" y="2764790"/>
                    </a:cubicBezTo>
                    <a:cubicBezTo>
                      <a:pt x="750570" y="2702560"/>
                      <a:pt x="694690" y="2644140"/>
                      <a:pt x="631190" y="2586990"/>
                    </a:cubicBezTo>
                    <a:cubicBezTo>
                      <a:pt x="562610" y="2526030"/>
                      <a:pt x="485140" y="2453640"/>
                      <a:pt x="402590" y="2413000"/>
                    </a:cubicBezTo>
                    <a:cubicBezTo>
                      <a:pt x="322580" y="2373630"/>
                      <a:pt x="196850" y="2368550"/>
                      <a:pt x="144780" y="2344420"/>
                    </a:cubicBezTo>
                    <a:cubicBezTo>
                      <a:pt x="119380" y="2331720"/>
                      <a:pt x="109220" y="2324100"/>
                      <a:pt x="91440" y="2306320"/>
                    </a:cubicBezTo>
                    <a:cubicBezTo>
                      <a:pt x="67310" y="2280920"/>
                      <a:pt x="34290" y="2230120"/>
                      <a:pt x="20320" y="2197100"/>
                    </a:cubicBezTo>
                    <a:cubicBezTo>
                      <a:pt x="10160" y="2174240"/>
                      <a:pt x="7620" y="2153920"/>
                      <a:pt x="5080" y="2132330"/>
                    </a:cubicBezTo>
                    <a:cubicBezTo>
                      <a:pt x="2540" y="2110740"/>
                      <a:pt x="1270" y="2091690"/>
                      <a:pt x="6350" y="2067560"/>
                    </a:cubicBezTo>
                    <a:cubicBezTo>
                      <a:pt x="13970" y="2033270"/>
                      <a:pt x="30480" y="1979930"/>
                      <a:pt x="55880" y="1945640"/>
                    </a:cubicBezTo>
                    <a:cubicBezTo>
                      <a:pt x="80010" y="1911350"/>
                      <a:pt x="116840" y="1880870"/>
                      <a:pt x="154940" y="1861820"/>
                    </a:cubicBezTo>
                    <a:cubicBezTo>
                      <a:pt x="193040" y="1842770"/>
                      <a:pt x="246380" y="1833880"/>
                      <a:pt x="281940" y="1832610"/>
                    </a:cubicBezTo>
                    <a:cubicBezTo>
                      <a:pt x="307340" y="1831340"/>
                      <a:pt x="325120" y="1833880"/>
                      <a:pt x="347980" y="1841500"/>
                    </a:cubicBezTo>
                    <a:cubicBezTo>
                      <a:pt x="375920" y="1851660"/>
                      <a:pt x="426720" y="1901190"/>
                      <a:pt x="436880" y="1892300"/>
                    </a:cubicBezTo>
                    <a:cubicBezTo>
                      <a:pt x="453390" y="1878330"/>
                      <a:pt x="387350" y="1727200"/>
                      <a:pt x="345440" y="1657350"/>
                    </a:cubicBezTo>
                    <a:cubicBezTo>
                      <a:pt x="304800" y="1588770"/>
                      <a:pt x="218440" y="1548130"/>
                      <a:pt x="194310" y="1474470"/>
                    </a:cubicBezTo>
                    <a:cubicBezTo>
                      <a:pt x="167640" y="1393190"/>
                      <a:pt x="158750" y="1270000"/>
                      <a:pt x="207010" y="1187450"/>
                    </a:cubicBezTo>
                    <a:cubicBezTo>
                      <a:pt x="269240" y="1080770"/>
                      <a:pt x="505460" y="1008380"/>
                      <a:pt x="614680" y="933450"/>
                    </a:cubicBezTo>
                    <a:cubicBezTo>
                      <a:pt x="690880" y="881380"/>
                      <a:pt x="732790" y="821690"/>
                      <a:pt x="803910" y="791210"/>
                    </a:cubicBezTo>
                    <a:cubicBezTo>
                      <a:pt x="875030" y="760730"/>
                      <a:pt x="990600" y="721360"/>
                      <a:pt x="1040130" y="753110"/>
                    </a:cubicBezTo>
                    <a:cubicBezTo>
                      <a:pt x="1089660" y="784860"/>
                      <a:pt x="1122680" y="965200"/>
                      <a:pt x="1099820" y="981710"/>
                    </a:cubicBezTo>
                    <a:cubicBezTo>
                      <a:pt x="1076960" y="998220"/>
                      <a:pt x="979170" y="911860"/>
                      <a:pt x="902970" y="858520"/>
                    </a:cubicBezTo>
                    <a:cubicBezTo>
                      <a:pt x="787400" y="777240"/>
                      <a:pt x="586740" y="599440"/>
                      <a:pt x="485140" y="524510"/>
                    </a:cubicBezTo>
                    <a:cubicBezTo>
                      <a:pt x="429260" y="483870"/>
                      <a:pt x="387350" y="466090"/>
                      <a:pt x="350520" y="434340"/>
                    </a:cubicBezTo>
                    <a:cubicBezTo>
                      <a:pt x="320040" y="407670"/>
                      <a:pt x="292100" y="383540"/>
                      <a:pt x="274320" y="351790"/>
                    </a:cubicBezTo>
                    <a:cubicBezTo>
                      <a:pt x="256540" y="320040"/>
                      <a:pt x="246380" y="279400"/>
                      <a:pt x="245110" y="242570"/>
                    </a:cubicBezTo>
                    <a:cubicBezTo>
                      <a:pt x="243840" y="205740"/>
                      <a:pt x="257810" y="160020"/>
                      <a:pt x="270510" y="132080"/>
                    </a:cubicBezTo>
                    <a:cubicBezTo>
                      <a:pt x="279400" y="111760"/>
                      <a:pt x="289560" y="99060"/>
                      <a:pt x="302260" y="85090"/>
                    </a:cubicBezTo>
                    <a:cubicBezTo>
                      <a:pt x="314960" y="71120"/>
                      <a:pt x="326390" y="58420"/>
                      <a:pt x="344170" y="46990"/>
                    </a:cubicBezTo>
                    <a:cubicBezTo>
                      <a:pt x="369570" y="30480"/>
                      <a:pt x="417830" y="11430"/>
                      <a:pt x="448310" y="5080"/>
                    </a:cubicBezTo>
                    <a:cubicBezTo>
                      <a:pt x="469900" y="1270"/>
                      <a:pt x="483870" y="0"/>
                      <a:pt x="505460" y="3810"/>
                    </a:cubicBezTo>
                    <a:cubicBezTo>
                      <a:pt x="535940" y="8890"/>
                      <a:pt x="610870" y="41910"/>
                      <a:pt x="610870" y="41910"/>
                    </a:cubicBezTo>
                  </a:path>
                </a:pathLst>
              </a:custGeom>
              <a:solidFill>
                <a:srgbClr val="80786C"/>
              </a:solidFill>
              <a:ln cap="sq">
                <a:noFill/>
                <a:prstDash val="solid"/>
                <a:miter/>
              </a:ln>
            </p:spPr>
          </p:sp>
        </p:grpSp>
        <p:grpSp>
          <p:nvGrpSpPr>
            <p:cNvPr name="Group 72" id="72"/>
            <p:cNvGrpSpPr/>
            <p:nvPr/>
          </p:nvGrpSpPr>
          <p:grpSpPr>
            <a:xfrm rot="0">
              <a:off x="2161402" y="2087877"/>
              <a:ext cx="208918" cy="232561"/>
              <a:chOff x="0" y="0"/>
              <a:chExt cx="617220" cy="687070"/>
            </a:xfrm>
          </p:grpSpPr>
          <p:sp>
            <p:nvSpPr>
              <p:cNvPr name="Freeform 73" id="73"/>
              <p:cNvSpPr/>
              <p:nvPr/>
            </p:nvSpPr>
            <p:spPr>
              <a:xfrm flipH="false" flipV="false" rot="0">
                <a:off x="39370" y="44450"/>
                <a:ext cx="548640" cy="599440"/>
              </a:xfrm>
              <a:custGeom>
                <a:avLst/>
                <a:gdLst/>
                <a:ahLst/>
                <a:cxnLst/>
                <a:rect r="r" b="b" t="t" l="l"/>
                <a:pathLst>
                  <a:path h="599440" w="548640">
                    <a:moveTo>
                      <a:pt x="99060" y="414020"/>
                    </a:moveTo>
                    <a:cubicBezTo>
                      <a:pt x="85090" y="387350"/>
                      <a:pt x="228600" y="463550"/>
                      <a:pt x="227330" y="467360"/>
                    </a:cubicBezTo>
                    <a:cubicBezTo>
                      <a:pt x="226060" y="469900"/>
                      <a:pt x="148590" y="447040"/>
                      <a:pt x="121920" y="433070"/>
                    </a:cubicBezTo>
                    <a:cubicBezTo>
                      <a:pt x="102870" y="422910"/>
                      <a:pt x="92710" y="414020"/>
                      <a:pt x="78740" y="397510"/>
                    </a:cubicBezTo>
                    <a:cubicBezTo>
                      <a:pt x="59690" y="374650"/>
                      <a:pt x="33020" y="336550"/>
                      <a:pt x="22860" y="302260"/>
                    </a:cubicBezTo>
                    <a:cubicBezTo>
                      <a:pt x="12700" y="267970"/>
                      <a:pt x="13970" y="222250"/>
                      <a:pt x="17780" y="191770"/>
                    </a:cubicBezTo>
                    <a:cubicBezTo>
                      <a:pt x="20320" y="170180"/>
                      <a:pt x="25400" y="157480"/>
                      <a:pt x="35560" y="138430"/>
                    </a:cubicBezTo>
                    <a:cubicBezTo>
                      <a:pt x="49530" y="111760"/>
                      <a:pt x="77470" y="74930"/>
                      <a:pt x="105410" y="53340"/>
                    </a:cubicBezTo>
                    <a:cubicBezTo>
                      <a:pt x="134620" y="31750"/>
                      <a:pt x="177800" y="15240"/>
                      <a:pt x="207010" y="8890"/>
                    </a:cubicBezTo>
                    <a:cubicBezTo>
                      <a:pt x="227330" y="3810"/>
                      <a:pt x="240030" y="0"/>
                      <a:pt x="262890" y="6350"/>
                    </a:cubicBezTo>
                    <a:cubicBezTo>
                      <a:pt x="313690" y="21590"/>
                      <a:pt x="433070" y="91440"/>
                      <a:pt x="477520" y="160020"/>
                    </a:cubicBezTo>
                    <a:cubicBezTo>
                      <a:pt x="520700" y="227330"/>
                      <a:pt x="548640" y="339090"/>
                      <a:pt x="527050" y="411480"/>
                    </a:cubicBezTo>
                    <a:cubicBezTo>
                      <a:pt x="505460" y="483870"/>
                      <a:pt x="417830" y="585470"/>
                      <a:pt x="345440" y="591820"/>
                    </a:cubicBezTo>
                    <a:cubicBezTo>
                      <a:pt x="254000" y="599440"/>
                      <a:pt x="39370" y="417830"/>
                      <a:pt x="11430" y="353060"/>
                    </a:cubicBezTo>
                    <a:cubicBezTo>
                      <a:pt x="0" y="325120"/>
                      <a:pt x="15240" y="300990"/>
                      <a:pt x="22860" y="276860"/>
                    </a:cubicBezTo>
                    <a:cubicBezTo>
                      <a:pt x="30480" y="252730"/>
                      <a:pt x="43180" y="229870"/>
                      <a:pt x="58420" y="209550"/>
                    </a:cubicBezTo>
                    <a:cubicBezTo>
                      <a:pt x="73660" y="189230"/>
                      <a:pt x="93980" y="170180"/>
                      <a:pt x="114300" y="156210"/>
                    </a:cubicBezTo>
                    <a:cubicBezTo>
                      <a:pt x="134620" y="142240"/>
                      <a:pt x="158750" y="129540"/>
                      <a:pt x="182880" y="123190"/>
                    </a:cubicBezTo>
                    <a:cubicBezTo>
                      <a:pt x="207010" y="116840"/>
                      <a:pt x="233680" y="114300"/>
                      <a:pt x="259080" y="115570"/>
                    </a:cubicBezTo>
                    <a:cubicBezTo>
                      <a:pt x="284480" y="116840"/>
                      <a:pt x="311150" y="121920"/>
                      <a:pt x="334010" y="130810"/>
                    </a:cubicBezTo>
                    <a:cubicBezTo>
                      <a:pt x="358140" y="139700"/>
                      <a:pt x="381000" y="153670"/>
                      <a:pt x="400050" y="170180"/>
                    </a:cubicBezTo>
                    <a:cubicBezTo>
                      <a:pt x="419100" y="186690"/>
                      <a:pt x="438150" y="207010"/>
                      <a:pt x="450850" y="228600"/>
                    </a:cubicBezTo>
                    <a:cubicBezTo>
                      <a:pt x="463550" y="250190"/>
                      <a:pt x="473710" y="275590"/>
                      <a:pt x="478790" y="299720"/>
                    </a:cubicBezTo>
                    <a:cubicBezTo>
                      <a:pt x="483870" y="323850"/>
                      <a:pt x="486410" y="350520"/>
                      <a:pt x="483870" y="375920"/>
                    </a:cubicBezTo>
                    <a:cubicBezTo>
                      <a:pt x="481330" y="401320"/>
                      <a:pt x="473710" y="427990"/>
                      <a:pt x="463550" y="450850"/>
                    </a:cubicBezTo>
                    <a:cubicBezTo>
                      <a:pt x="453390" y="473710"/>
                      <a:pt x="438150" y="496570"/>
                      <a:pt x="420370" y="514350"/>
                    </a:cubicBezTo>
                    <a:cubicBezTo>
                      <a:pt x="402590" y="533400"/>
                      <a:pt x="382270" y="549910"/>
                      <a:pt x="359410" y="561340"/>
                    </a:cubicBezTo>
                    <a:cubicBezTo>
                      <a:pt x="337820" y="572770"/>
                      <a:pt x="312420" y="581660"/>
                      <a:pt x="287020" y="585470"/>
                    </a:cubicBezTo>
                    <a:cubicBezTo>
                      <a:pt x="262890" y="589280"/>
                      <a:pt x="236220" y="589280"/>
                      <a:pt x="210820" y="585470"/>
                    </a:cubicBezTo>
                    <a:cubicBezTo>
                      <a:pt x="185420" y="581660"/>
                      <a:pt x="160020" y="572770"/>
                      <a:pt x="137160" y="561340"/>
                    </a:cubicBezTo>
                    <a:cubicBezTo>
                      <a:pt x="114300" y="549910"/>
                      <a:pt x="93980" y="533400"/>
                      <a:pt x="76200" y="515620"/>
                    </a:cubicBezTo>
                    <a:cubicBezTo>
                      <a:pt x="58420" y="497840"/>
                      <a:pt x="43180" y="474980"/>
                      <a:pt x="33020" y="452120"/>
                    </a:cubicBezTo>
                    <a:cubicBezTo>
                      <a:pt x="22860" y="429260"/>
                      <a:pt x="15240" y="403860"/>
                      <a:pt x="12700" y="378460"/>
                    </a:cubicBezTo>
                    <a:cubicBezTo>
                      <a:pt x="10160" y="353060"/>
                      <a:pt x="11430" y="326390"/>
                      <a:pt x="16510" y="302260"/>
                    </a:cubicBezTo>
                    <a:cubicBezTo>
                      <a:pt x="21590" y="276860"/>
                      <a:pt x="31750" y="251460"/>
                      <a:pt x="44450" y="229870"/>
                    </a:cubicBezTo>
                    <a:cubicBezTo>
                      <a:pt x="57150" y="208280"/>
                      <a:pt x="74930" y="187960"/>
                      <a:pt x="93980" y="171450"/>
                    </a:cubicBezTo>
                    <a:cubicBezTo>
                      <a:pt x="113030" y="154940"/>
                      <a:pt x="135890" y="140970"/>
                      <a:pt x="158750" y="132080"/>
                    </a:cubicBezTo>
                    <a:cubicBezTo>
                      <a:pt x="181610" y="123190"/>
                      <a:pt x="208280" y="116840"/>
                      <a:pt x="233680" y="115570"/>
                    </a:cubicBezTo>
                    <a:cubicBezTo>
                      <a:pt x="259080" y="114300"/>
                      <a:pt x="285750" y="116840"/>
                      <a:pt x="309880" y="123190"/>
                    </a:cubicBezTo>
                    <a:cubicBezTo>
                      <a:pt x="334010" y="129540"/>
                      <a:pt x="359410" y="140970"/>
                      <a:pt x="379730" y="154940"/>
                    </a:cubicBezTo>
                    <a:cubicBezTo>
                      <a:pt x="401320" y="168910"/>
                      <a:pt x="420370" y="187960"/>
                      <a:pt x="435610" y="208280"/>
                    </a:cubicBezTo>
                    <a:cubicBezTo>
                      <a:pt x="450850" y="228600"/>
                      <a:pt x="463550" y="251460"/>
                      <a:pt x="472440" y="275590"/>
                    </a:cubicBezTo>
                    <a:cubicBezTo>
                      <a:pt x="480060" y="299720"/>
                      <a:pt x="497840" y="341630"/>
                      <a:pt x="485140" y="350520"/>
                    </a:cubicBezTo>
                    <a:cubicBezTo>
                      <a:pt x="458470" y="369570"/>
                      <a:pt x="207010" y="143510"/>
                      <a:pt x="167640" y="171450"/>
                    </a:cubicBezTo>
                    <a:cubicBezTo>
                      <a:pt x="132080" y="196850"/>
                      <a:pt x="251460" y="443230"/>
                      <a:pt x="227330" y="467360"/>
                    </a:cubicBezTo>
                    <a:cubicBezTo>
                      <a:pt x="217170" y="477520"/>
                      <a:pt x="193040" y="464820"/>
                      <a:pt x="172720" y="457200"/>
                    </a:cubicBezTo>
                    <a:cubicBezTo>
                      <a:pt x="144780" y="445770"/>
                      <a:pt x="104140" y="422910"/>
                      <a:pt x="78740" y="397510"/>
                    </a:cubicBezTo>
                    <a:cubicBezTo>
                      <a:pt x="53340" y="372110"/>
                      <a:pt x="33020" y="336550"/>
                      <a:pt x="22860" y="302260"/>
                    </a:cubicBezTo>
                    <a:cubicBezTo>
                      <a:pt x="12700" y="267970"/>
                      <a:pt x="13970" y="222250"/>
                      <a:pt x="17780" y="191770"/>
                    </a:cubicBezTo>
                    <a:cubicBezTo>
                      <a:pt x="20320" y="170180"/>
                      <a:pt x="25400" y="157480"/>
                      <a:pt x="35560" y="138430"/>
                    </a:cubicBezTo>
                    <a:cubicBezTo>
                      <a:pt x="49530" y="111760"/>
                      <a:pt x="77470" y="74930"/>
                      <a:pt x="105410" y="53340"/>
                    </a:cubicBezTo>
                    <a:cubicBezTo>
                      <a:pt x="134620" y="31750"/>
                      <a:pt x="177800" y="15240"/>
                      <a:pt x="207010" y="8890"/>
                    </a:cubicBezTo>
                    <a:cubicBezTo>
                      <a:pt x="227330" y="3810"/>
                      <a:pt x="240030" y="1270"/>
                      <a:pt x="262890" y="6350"/>
                    </a:cubicBezTo>
                    <a:cubicBezTo>
                      <a:pt x="308610" y="17780"/>
                      <a:pt x="411480" y="78740"/>
                      <a:pt x="449580" y="115570"/>
                    </a:cubicBezTo>
                    <a:cubicBezTo>
                      <a:pt x="473710" y="138430"/>
                      <a:pt x="483870" y="158750"/>
                      <a:pt x="494030" y="186690"/>
                    </a:cubicBezTo>
                    <a:cubicBezTo>
                      <a:pt x="505460" y="218440"/>
                      <a:pt x="513080" y="264160"/>
                      <a:pt x="511810" y="294640"/>
                    </a:cubicBezTo>
                    <a:cubicBezTo>
                      <a:pt x="511810" y="316230"/>
                      <a:pt x="508000" y="328930"/>
                      <a:pt x="500380" y="349250"/>
                    </a:cubicBezTo>
                    <a:cubicBezTo>
                      <a:pt x="488950" y="377190"/>
                      <a:pt x="467360" y="417830"/>
                      <a:pt x="441960" y="441960"/>
                    </a:cubicBezTo>
                    <a:cubicBezTo>
                      <a:pt x="416560" y="466090"/>
                      <a:pt x="374650" y="486410"/>
                      <a:pt x="346710" y="496570"/>
                    </a:cubicBezTo>
                    <a:cubicBezTo>
                      <a:pt x="326390" y="504190"/>
                      <a:pt x="313690" y="505460"/>
                      <a:pt x="292100" y="505460"/>
                    </a:cubicBezTo>
                    <a:cubicBezTo>
                      <a:pt x="261620" y="505460"/>
                      <a:pt x="215900" y="499110"/>
                      <a:pt x="184150" y="483870"/>
                    </a:cubicBezTo>
                    <a:cubicBezTo>
                      <a:pt x="152400" y="468630"/>
                      <a:pt x="99060" y="414020"/>
                      <a:pt x="99060" y="414020"/>
                    </a:cubicBezTo>
                  </a:path>
                </a:pathLst>
              </a:custGeom>
              <a:solidFill>
                <a:srgbClr val="FFFFFF"/>
              </a:solidFill>
              <a:ln cap="sq">
                <a:noFill/>
                <a:prstDash val="solid"/>
                <a:miter/>
              </a:ln>
            </p:spPr>
          </p:sp>
        </p:grpSp>
        <p:sp>
          <p:nvSpPr>
            <p:cNvPr name="Freeform 74" id="74"/>
            <p:cNvSpPr/>
            <p:nvPr/>
          </p:nvSpPr>
          <p:spPr>
            <a:xfrm flipH="true" flipV="false" rot="0">
              <a:off x="15107" y="0"/>
              <a:ext cx="2974722" cy="3151367"/>
            </a:xfrm>
            <a:custGeom>
              <a:avLst/>
              <a:gdLst/>
              <a:ahLst/>
              <a:cxnLst/>
              <a:rect r="r" b="b" t="t" l="l"/>
              <a:pathLst>
                <a:path h="3151367" w="2974722">
                  <a:moveTo>
                    <a:pt x="2974721" y="0"/>
                  </a:moveTo>
                  <a:lnTo>
                    <a:pt x="0" y="0"/>
                  </a:lnTo>
                  <a:lnTo>
                    <a:pt x="0" y="3151367"/>
                  </a:lnTo>
                  <a:lnTo>
                    <a:pt x="2974721" y="3151367"/>
                  </a:lnTo>
                  <a:lnTo>
                    <a:pt x="2974721" y="0"/>
                  </a:lnTo>
                  <a:close/>
                </a:path>
              </a:pathLst>
            </a:custGeom>
            <a:blipFill>
              <a:blip r:embed="rId26"/>
              <a:stretch>
                <a:fillRect l="0" t="0" r="-5629" b="0"/>
              </a:stretch>
            </a:blipFill>
          </p:spPr>
        </p:sp>
      </p:grpSp>
      <p:sp>
        <p:nvSpPr>
          <p:cNvPr name="Freeform 75" id="75"/>
          <p:cNvSpPr/>
          <p:nvPr/>
        </p:nvSpPr>
        <p:spPr>
          <a:xfrm flipH="true" flipV="false" rot="0">
            <a:off x="12670576" y="7241379"/>
            <a:ext cx="2180754" cy="2169851"/>
          </a:xfrm>
          <a:custGeom>
            <a:avLst/>
            <a:gdLst/>
            <a:ahLst/>
            <a:cxnLst/>
            <a:rect r="r" b="b" t="t" l="l"/>
            <a:pathLst>
              <a:path h="2169851" w="2180754">
                <a:moveTo>
                  <a:pt x="2180755" y="0"/>
                </a:moveTo>
                <a:lnTo>
                  <a:pt x="0" y="0"/>
                </a:lnTo>
                <a:lnTo>
                  <a:pt x="0" y="2169850"/>
                </a:lnTo>
                <a:lnTo>
                  <a:pt x="2180755" y="2169850"/>
                </a:lnTo>
                <a:lnTo>
                  <a:pt x="2180755"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2484405" y="1500135"/>
            <a:ext cx="13128965" cy="7286730"/>
            <a:chOff x="0" y="0"/>
            <a:chExt cx="17505286" cy="9715640"/>
          </a:xfrm>
        </p:grpSpPr>
        <p:sp>
          <p:nvSpPr>
            <p:cNvPr name="Freeform 3" id="3"/>
            <p:cNvSpPr/>
            <p:nvPr/>
          </p:nvSpPr>
          <p:spPr>
            <a:xfrm flipH="false" flipV="false" rot="0">
              <a:off x="6039833" y="0"/>
              <a:ext cx="5679254" cy="1419813"/>
            </a:xfrm>
            <a:custGeom>
              <a:avLst/>
              <a:gdLst/>
              <a:ahLst/>
              <a:cxnLst/>
              <a:rect r="r" b="b" t="t" l="l"/>
              <a:pathLst>
                <a:path h="1419813" w="5679254">
                  <a:moveTo>
                    <a:pt x="0" y="0"/>
                  </a:moveTo>
                  <a:lnTo>
                    <a:pt x="5679253" y="0"/>
                  </a:lnTo>
                  <a:lnTo>
                    <a:pt x="5679253" y="1419813"/>
                  </a:lnTo>
                  <a:lnTo>
                    <a:pt x="0" y="14198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0" y="2869794"/>
              <a:ext cx="17505286" cy="2902939"/>
            </a:xfrm>
            <a:prstGeom prst="rect">
              <a:avLst/>
            </a:prstGeom>
          </p:spPr>
          <p:txBody>
            <a:bodyPr anchor="t" rtlCol="false" tIns="0" lIns="0" bIns="0" rIns="0">
              <a:spAutoFit/>
            </a:bodyPr>
            <a:lstStyle/>
            <a:p>
              <a:pPr algn="ctr" marL="0" indent="0" lvl="0">
                <a:lnSpc>
                  <a:spcPts val="5452"/>
                </a:lnSpc>
                <a:spcBef>
                  <a:spcPct val="0"/>
                </a:spcBef>
              </a:pPr>
              <a:r>
                <a:rPr lang="en-US" sz="6267" strike="noStrike" u="none">
                  <a:solidFill>
                    <a:srgbClr val="D8482A"/>
                  </a:solidFill>
                  <a:latin typeface="Gulfs Display"/>
                </a:rPr>
                <a:t>This presentation template is free for everyone to use thanks to the following:</a:t>
              </a:r>
            </a:p>
          </p:txBody>
        </p:sp>
        <p:sp>
          <p:nvSpPr>
            <p:cNvPr name="TextBox 5" id="5"/>
            <p:cNvSpPr txBox="true"/>
            <p:nvPr/>
          </p:nvSpPr>
          <p:spPr>
            <a:xfrm rot="0">
              <a:off x="444827" y="6628209"/>
              <a:ext cx="16869265" cy="919691"/>
            </a:xfrm>
            <a:prstGeom prst="rect">
              <a:avLst/>
            </a:prstGeom>
          </p:spPr>
          <p:txBody>
            <a:bodyPr anchor="t" rtlCol="false" tIns="0" lIns="0" bIns="0" rIns="0">
              <a:spAutoFit/>
            </a:bodyPr>
            <a:lstStyle/>
            <a:p>
              <a:pPr algn="ctr" marL="0" indent="0" lvl="1">
                <a:lnSpc>
                  <a:spcPts val="2800"/>
                </a:lnSpc>
                <a:spcBef>
                  <a:spcPct val="0"/>
                </a:spcBef>
              </a:pPr>
              <a:r>
                <a:rPr lang="en-US" sz="2000" strike="noStrike" u="none">
                  <a:solidFill>
                    <a:srgbClr val="000000"/>
                  </a:solidFill>
                  <a:latin typeface="Arimo"/>
                </a:rPr>
                <a:t>SlidesCarnival for the presentation template</a:t>
              </a:r>
            </a:p>
            <a:p>
              <a:pPr algn="ctr" marL="0" indent="0" lvl="1">
                <a:lnSpc>
                  <a:spcPts val="2800"/>
                </a:lnSpc>
                <a:spcBef>
                  <a:spcPct val="0"/>
                </a:spcBef>
              </a:pPr>
              <a:r>
                <a:rPr lang="en-US" sz="2000" strike="noStrike" u="none">
                  <a:solidFill>
                    <a:srgbClr val="000000"/>
                  </a:solidFill>
                  <a:latin typeface="Arimo"/>
                </a:rPr>
                <a:t>Pexels for the photos</a:t>
              </a:r>
            </a:p>
          </p:txBody>
        </p:sp>
        <p:sp>
          <p:nvSpPr>
            <p:cNvPr name="TextBox 6" id="6"/>
            <p:cNvSpPr txBox="true"/>
            <p:nvPr/>
          </p:nvSpPr>
          <p:spPr>
            <a:xfrm rot="0">
              <a:off x="444827" y="8641500"/>
              <a:ext cx="16869265" cy="1074139"/>
            </a:xfrm>
            <a:prstGeom prst="rect">
              <a:avLst/>
            </a:prstGeom>
          </p:spPr>
          <p:txBody>
            <a:bodyPr anchor="t" rtlCol="false" tIns="0" lIns="0" bIns="0" rIns="0">
              <a:spAutoFit/>
            </a:bodyPr>
            <a:lstStyle/>
            <a:p>
              <a:pPr algn="ctr" marL="0" indent="0" lvl="0">
                <a:lnSpc>
                  <a:spcPts val="5452"/>
                </a:lnSpc>
                <a:spcBef>
                  <a:spcPct val="0"/>
                </a:spcBef>
              </a:pPr>
              <a:r>
                <a:rPr lang="en-US" sz="6267" strike="noStrike" u="none">
                  <a:solidFill>
                    <a:srgbClr val="D8482A"/>
                  </a:solidFill>
                  <a:latin typeface="Gulfs Display"/>
                </a:rPr>
                <a:t>Happy designing! </a:t>
              </a:r>
            </a:p>
          </p:txBody>
        </p:sp>
      </p:grpSp>
      <p:grpSp>
        <p:nvGrpSpPr>
          <p:cNvPr name="Group 7" id="7"/>
          <p:cNvGrpSpPr/>
          <p:nvPr/>
        </p:nvGrpSpPr>
        <p:grpSpPr>
          <a:xfrm rot="0">
            <a:off x="0" y="0"/>
            <a:ext cx="18288000" cy="10313624"/>
            <a:chOff x="0" y="0"/>
            <a:chExt cx="4816593" cy="2716345"/>
          </a:xfrm>
        </p:grpSpPr>
        <p:sp>
          <p:nvSpPr>
            <p:cNvPr name="Freeform 8" id="8"/>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9" id="9"/>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10431" y="0"/>
            <a:ext cx="18277569" cy="2425550"/>
            <a:chOff x="0" y="0"/>
            <a:chExt cx="4813845" cy="638828"/>
          </a:xfrm>
        </p:grpSpPr>
        <p:sp>
          <p:nvSpPr>
            <p:cNvPr name="Freeform 3" id="3"/>
            <p:cNvSpPr/>
            <p:nvPr/>
          </p:nvSpPr>
          <p:spPr>
            <a:xfrm flipH="false" flipV="false" rot="0">
              <a:off x="0" y="0"/>
              <a:ext cx="4813845" cy="638828"/>
            </a:xfrm>
            <a:custGeom>
              <a:avLst/>
              <a:gdLst/>
              <a:ahLst/>
              <a:cxnLst/>
              <a:rect r="r" b="b" t="t" l="l"/>
              <a:pathLst>
                <a:path h="638828" w="4813845">
                  <a:moveTo>
                    <a:pt x="0" y="0"/>
                  </a:moveTo>
                  <a:lnTo>
                    <a:pt x="4813845" y="0"/>
                  </a:lnTo>
                  <a:lnTo>
                    <a:pt x="4813845" y="638828"/>
                  </a:lnTo>
                  <a:lnTo>
                    <a:pt x="0" y="638828"/>
                  </a:lnTo>
                  <a:close/>
                </a:path>
              </a:pathLst>
            </a:custGeom>
            <a:solidFill>
              <a:srgbClr val="35A7E5"/>
            </a:solidFill>
          </p:spPr>
        </p:sp>
        <p:sp>
          <p:nvSpPr>
            <p:cNvPr name="TextBox 4" id="4"/>
            <p:cNvSpPr txBox="true"/>
            <p:nvPr/>
          </p:nvSpPr>
          <p:spPr>
            <a:xfrm>
              <a:off x="0" y="-76200"/>
              <a:ext cx="4813845" cy="715028"/>
            </a:xfrm>
            <a:prstGeom prst="rect">
              <a:avLst/>
            </a:prstGeom>
          </p:spPr>
          <p:txBody>
            <a:bodyPr anchor="ctr" rtlCol="false" tIns="50800" lIns="50800" bIns="50800" rIns="50800"/>
            <a:lstStyle/>
            <a:p>
              <a:pPr algn="ctr">
                <a:lnSpc>
                  <a:spcPts val="3254"/>
                </a:lnSpc>
              </a:pPr>
            </a:p>
          </p:txBody>
        </p:sp>
      </p:grpSp>
      <p:grpSp>
        <p:nvGrpSpPr>
          <p:cNvPr name="Group 5" id="5"/>
          <p:cNvGrpSpPr/>
          <p:nvPr/>
        </p:nvGrpSpPr>
        <p:grpSpPr>
          <a:xfrm rot="0">
            <a:off x="0" y="0"/>
            <a:ext cx="18288000" cy="10313624"/>
            <a:chOff x="0" y="0"/>
            <a:chExt cx="4816593" cy="2716345"/>
          </a:xfrm>
        </p:grpSpPr>
        <p:sp>
          <p:nvSpPr>
            <p:cNvPr name="Freeform 6" id="6"/>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7" id="7"/>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
        <p:nvSpPr>
          <p:cNvPr name="Freeform 8" id="8"/>
          <p:cNvSpPr/>
          <p:nvPr/>
        </p:nvSpPr>
        <p:spPr>
          <a:xfrm flipH="false" flipV="false" rot="0">
            <a:off x="2111120" y="7037944"/>
            <a:ext cx="3552005" cy="2785677"/>
          </a:xfrm>
          <a:custGeom>
            <a:avLst/>
            <a:gdLst/>
            <a:ahLst/>
            <a:cxnLst/>
            <a:rect r="r" b="b" t="t" l="l"/>
            <a:pathLst>
              <a:path h="2785677" w="3552005">
                <a:moveTo>
                  <a:pt x="0" y="0"/>
                </a:moveTo>
                <a:lnTo>
                  <a:pt x="3552005" y="0"/>
                </a:lnTo>
                <a:lnTo>
                  <a:pt x="3552005" y="2785678"/>
                </a:lnTo>
                <a:lnTo>
                  <a:pt x="0" y="27856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true" flipV="false" rot="0">
            <a:off x="8295356" y="7037944"/>
            <a:ext cx="3552005" cy="2785677"/>
          </a:xfrm>
          <a:custGeom>
            <a:avLst/>
            <a:gdLst/>
            <a:ahLst/>
            <a:cxnLst/>
            <a:rect r="r" b="b" t="t" l="l"/>
            <a:pathLst>
              <a:path h="2785677" w="3552005">
                <a:moveTo>
                  <a:pt x="3552005" y="0"/>
                </a:moveTo>
                <a:lnTo>
                  <a:pt x="0" y="0"/>
                </a:lnTo>
                <a:lnTo>
                  <a:pt x="0" y="2785678"/>
                </a:lnTo>
                <a:lnTo>
                  <a:pt x="3552005" y="2785678"/>
                </a:lnTo>
                <a:lnTo>
                  <a:pt x="3552005"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0" id="10"/>
          <p:cNvGrpSpPr/>
          <p:nvPr/>
        </p:nvGrpSpPr>
        <p:grpSpPr>
          <a:xfrm rot="0">
            <a:off x="929862" y="3376484"/>
            <a:ext cx="5291829" cy="5542005"/>
            <a:chOff x="0" y="0"/>
            <a:chExt cx="1393733" cy="1459623"/>
          </a:xfrm>
        </p:grpSpPr>
        <p:sp>
          <p:nvSpPr>
            <p:cNvPr name="Freeform 11" id="11"/>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0F1A38"/>
            </a:solidFill>
          </p:spPr>
        </p:sp>
        <p:sp>
          <p:nvSpPr>
            <p:cNvPr name="TextBox 12" id="12"/>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nvGrpSpPr>
          <p:cNvPr name="Group 13" id="13"/>
          <p:cNvGrpSpPr/>
          <p:nvPr/>
        </p:nvGrpSpPr>
        <p:grpSpPr>
          <a:xfrm rot="0">
            <a:off x="12580188" y="3376484"/>
            <a:ext cx="5291829" cy="5542005"/>
            <a:chOff x="0" y="0"/>
            <a:chExt cx="1393733" cy="1459623"/>
          </a:xfrm>
        </p:grpSpPr>
        <p:sp>
          <p:nvSpPr>
            <p:cNvPr name="Freeform 14" id="14"/>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0F1A38"/>
            </a:solidFill>
          </p:spPr>
        </p:sp>
        <p:sp>
          <p:nvSpPr>
            <p:cNvPr name="TextBox 15" id="15"/>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nvGrpSpPr>
          <p:cNvPr name="Group 16" id="16"/>
          <p:cNvGrpSpPr/>
          <p:nvPr/>
        </p:nvGrpSpPr>
        <p:grpSpPr>
          <a:xfrm rot="0">
            <a:off x="6745434" y="3376484"/>
            <a:ext cx="5291829" cy="5542005"/>
            <a:chOff x="0" y="0"/>
            <a:chExt cx="1393733" cy="1459623"/>
          </a:xfrm>
        </p:grpSpPr>
        <p:sp>
          <p:nvSpPr>
            <p:cNvPr name="Freeform 17" id="17"/>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0F1A38"/>
            </a:solidFill>
          </p:spPr>
        </p:sp>
        <p:sp>
          <p:nvSpPr>
            <p:cNvPr name="TextBox 18" id="18"/>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nvGrpSpPr>
          <p:cNvPr name="Group 19" id="19"/>
          <p:cNvGrpSpPr/>
          <p:nvPr/>
        </p:nvGrpSpPr>
        <p:grpSpPr>
          <a:xfrm rot="0">
            <a:off x="708400" y="3158029"/>
            <a:ext cx="5291829" cy="5542005"/>
            <a:chOff x="0" y="0"/>
            <a:chExt cx="1393733" cy="1459623"/>
          </a:xfrm>
        </p:grpSpPr>
        <p:sp>
          <p:nvSpPr>
            <p:cNvPr name="Freeform 20" id="20"/>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35A7E5"/>
            </a:solidFill>
          </p:spPr>
        </p:sp>
        <p:sp>
          <p:nvSpPr>
            <p:cNvPr name="TextBox 21" id="21"/>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nvGrpSpPr>
          <p:cNvPr name="Group 22" id="22"/>
          <p:cNvGrpSpPr/>
          <p:nvPr/>
        </p:nvGrpSpPr>
        <p:grpSpPr>
          <a:xfrm rot="0">
            <a:off x="6545456" y="3158029"/>
            <a:ext cx="5291829" cy="5542005"/>
            <a:chOff x="0" y="0"/>
            <a:chExt cx="1393733" cy="1459623"/>
          </a:xfrm>
        </p:grpSpPr>
        <p:sp>
          <p:nvSpPr>
            <p:cNvPr name="Freeform 23" id="23"/>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D8482A"/>
            </a:solidFill>
          </p:spPr>
        </p:sp>
        <p:sp>
          <p:nvSpPr>
            <p:cNvPr name="TextBox 24" id="24"/>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nvGrpSpPr>
          <p:cNvPr name="Group 25" id="25"/>
          <p:cNvGrpSpPr/>
          <p:nvPr/>
        </p:nvGrpSpPr>
        <p:grpSpPr>
          <a:xfrm rot="0">
            <a:off x="12380211" y="3158029"/>
            <a:ext cx="5291829" cy="5542005"/>
            <a:chOff x="0" y="0"/>
            <a:chExt cx="1393733" cy="1459623"/>
          </a:xfrm>
        </p:grpSpPr>
        <p:sp>
          <p:nvSpPr>
            <p:cNvPr name="Freeform 26" id="26"/>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35A7E5"/>
            </a:solidFill>
          </p:spPr>
        </p:sp>
        <p:sp>
          <p:nvSpPr>
            <p:cNvPr name="TextBox 27" id="27"/>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sp>
        <p:nvSpPr>
          <p:cNvPr name="TextBox 28" id="28"/>
          <p:cNvSpPr txBox="true"/>
          <p:nvPr/>
        </p:nvSpPr>
        <p:spPr>
          <a:xfrm rot="0">
            <a:off x="984462" y="4467081"/>
            <a:ext cx="4739707" cy="3666490"/>
          </a:xfrm>
          <a:prstGeom prst="rect">
            <a:avLst/>
          </a:prstGeom>
        </p:spPr>
        <p:txBody>
          <a:bodyPr anchor="t" rtlCol="false" tIns="0" lIns="0" bIns="0" rIns="0">
            <a:spAutoFit/>
          </a:bodyPr>
          <a:lstStyle/>
          <a:p>
            <a:pPr algn="ctr">
              <a:lnSpc>
                <a:spcPts val="2660"/>
              </a:lnSpc>
              <a:spcBef>
                <a:spcPct val="0"/>
              </a:spcBef>
            </a:pPr>
            <a:r>
              <a:rPr lang="en-US" sz="1900" strike="noStrike">
                <a:solidFill>
                  <a:srgbClr val="FFFFFF"/>
                </a:solidFill>
                <a:latin typeface="Arimo"/>
              </a:rPr>
              <a:t>Click on the "Google Slides" button below this presentation preview. Make sure to sign in to your Google account. Click on "Make a copy." Start editing your presentation.</a:t>
            </a:r>
          </a:p>
          <a:p>
            <a:pPr algn="ctr" marL="0" indent="0" lvl="1">
              <a:lnSpc>
                <a:spcPts val="2660"/>
              </a:lnSpc>
              <a:spcBef>
                <a:spcPct val="0"/>
              </a:spcBef>
            </a:pPr>
          </a:p>
          <a:p>
            <a:pPr algn="ctr" marL="0" indent="0" lvl="1">
              <a:lnSpc>
                <a:spcPts val="2660"/>
              </a:lnSpc>
              <a:spcBef>
                <a:spcPct val="0"/>
              </a:spcBef>
            </a:pPr>
            <a:r>
              <a:rPr lang="en-US" sz="1900" strike="noStrike" u="sng">
                <a:solidFill>
                  <a:srgbClr val="FFFFFF"/>
                </a:solidFill>
                <a:latin typeface="Arimo"/>
              </a:rPr>
              <a:t>Alternative</a:t>
            </a:r>
            <a:r>
              <a:rPr lang="en-US" sz="1900" strike="noStrike">
                <a:solidFill>
                  <a:srgbClr val="FFFFFF"/>
                </a:solidFill>
                <a:latin typeface="Arimo"/>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29" id="29"/>
          <p:cNvSpPr txBox="true"/>
          <p:nvPr/>
        </p:nvSpPr>
        <p:spPr>
          <a:xfrm rot="0">
            <a:off x="783664" y="3478127"/>
            <a:ext cx="5141301" cy="635000"/>
          </a:xfrm>
          <a:prstGeom prst="rect">
            <a:avLst/>
          </a:prstGeom>
        </p:spPr>
        <p:txBody>
          <a:bodyPr anchor="t" rtlCol="false" tIns="0" lIns="0" bIns="0" rIns="0">
            <a:spAutoFit/>
          </a:bodyPr>
          <a:lstStyle/>
          <a:p>
            <a:pPr algn="ctr" marL="0" indent="0" lvl="0">
              <a:lnSpc>
                <a:spcPts val="4900"/>
              </a:lnSpc>
              <a:spcBef>
                <a:spcPct val="0"/>
              </a:spcBef>
            </a:pPr>
            <a:r>
              <a:rPr lang="en-US" sz="3500" strike="noStrike" u="none">
                <a:solidFill>
                  <a:srgbClr val="E8E4D0"/>
                </a:solidFill>
                <a:latin typeface="Cubao Wide"/>
              </a:rPr>
              <a:t>Google Slides</a:t>
            </a:r>
          </a:p>
        </p:txBody>
      </p:sp>
      <p:sp>
        <p:nvSpPr>
          <p:cNvPr name="TextBox 30" id="30"/>
          <p:cNvSpPr txBox="true"/>
          <p:nvPr/>
        </p:nvSpPr>
        <p:spPr>
          <a:xfrm rot="0">
            <a:off x="6619570" y="3478127"/>
            <a:ext cx="5141301" cy="635000"/>
          </a:xfrm>
          <a:prstGeom prst="rect">
            <a:avLst/>
          </a:prstGeom>
        </p:spPr>
        <p:txBody>
          <a:bodyPr anchor="t" rtlCol="false" tIns="0" lIns="0" bIns="0" rIns="0">
            <a:spAutoFit/>
          </a:bodyPr>
          <a:lstStyle/>
          <a:p>
            <a:pPr algn="ctr" marL="0" indent="0" lvl="0">
              <a:lnSpc>
                <a:spcPts val="4900"/>
              </a:lnSpc>
              <a:spcBef>
                <a:spcPct val="0"/>
              </a:spcBef>
            </a:pPr>
            <a:r>
              <a:rPr lang="en-US" sz="3500">
                <a:solidFill>
                  <a:srgbClr val="E8E4D0"/>
                </a:solidFill>
                <a:latin typeface="Cubao Wide"/>
              </a:rPr>
              <a:t>POWERPOINT</a:t>
            </a:r>
          </a:p>
        </p:txBody>
      </p:sp>
      <p:sp>
        <p:nvSpPr>
          <p:cNvPr name="TextBox 31" id="31"/>
          <p:cNvSpPr txBox="true"/>
          <p:nvPr/>
        </p:nvSpPr>
        <p:spPr>
          <a:xfrm rot="0">
            <a:off x="7040238" y="4467081"/>
            <a:ext cx="4644633" cy="3521075"/>
          </a:xfrm>
          <a:prstGeom prst="rect">
            <a:avLst/>
          </a:prstGeom>
        </p:spPr>
        <p:txBody>
          <a:bodyPr anchor="t" rtlCol="false" tIns="0" lIns="0" bIns="0" rIns="0">
            <a:spAutoFit/>
          </a:bodyPr>
          <a:lstStyle/>
          <a:p>
            <a:pPr algn="ctr">
              <a:lnSpc>
                <a:spcPts val="2800"/>
              </a:lnSpc>
            </a:pPr>
            <a:r>
              <a:rPr lang="en-US" sz="2000">
                <a:solidFill>
                  <a:srgbClr val="FFFFFF"/>
                </a:solidFill>
                <a:latin typeface="Arimo"/>
              </a:rPr>
              <a:t>Click on the "PowerPoint" button below this presentation preview. </a:t>
            </a:r>
            <a:r>
              <a:rPr lang="en-US" sz="2000">
                <a:solidFill>
                  <a:srgbClr val="FFFFFF"/>
                </a:solidFill>
                <a:latin typeface="Arimo"/>
              </a:rPr>
              <a:t>Start editing your presentation.</a:t>
            </a:r>
          </a:p>
          <a:p>
            <a:pPr algn="ctr">
              <a:lnSpc>
                <a:spcPts val="2800"/>
              </a:lnSpc>
            </a:pPr>
          </a:p>
          <a:p>
            <a:pPr algn="ctr">
              <a:lnSpc>
                <a:spcPts val="2800"/>
              </a:lnSpc>
            </a:pPr>
            <a:r>
              <a:rPr lang="en-US" sz="2000" u="sng">
                <a:solidFill>
                  <a:srgbClr val="FFFFFF"/>
                </a:solidFill>
                <a:latin typeface="Arimo"/>
              </a:rPr>
              <a:t>Alternative:</a:t>
            </a:r>
            <a:r>
              <a:rPr lang="en-US" sz="2000">
                <a:solidFill>
                  <a:srgbClr val="FFFFFF"/>
                </a:solidFill>
                <a:latin typeface="Arimo"/>
              </a:rPr>
              <a:t> From Canva template file, Click on the "Share" button on the top right corner in Canva and click on "More" at the bottom of the menu. Enter "PowerPoint" in the search bar and click on the PowerPoint icon to download.</a:t>
            </a:r>
          </a:p>
        </p:txBody>
      </p:sp>
      <p:sp>
        <p:nvSpPr>
          <p:cNvPr name="TextBox 32" id="32"/>
          <p:cNvSpPr txBox="true"/>
          <p:nvPr/>
        </p:nvSpPr>
        <p:spPr>
          <a:xfrm rot="0">
            <a:off x="13102849" y="4467081"/>
            <a:ext cx="4057613" cy="1406525"/>
          </a:xfrm>
          <a:prstGeom prst="rect">
            <a:avLst/>
          </a:prstGeom>
        </p:spPr>
        <p:txBody>
          <a:bodyPr anchor="t" rtlCol="false" tIns="0" lIns="0" bIns="0" rIns="0">
            <a:spAutoFit/>
          </a:bodyPr>
          <a:lstStyle/>
          <a:p>
            <a:pPr algn="ctr" marL="0" indent="0" lvl="1">
              <a:lnSpc>
                <a:spcPts val="2800"/>
              </a:lnSpc>
              <a:spcBef>
                <a:spcPct val="0"/>
              </a:spcBef>
            </a:pPr>
            <a:r>
              <a:rPr lang="en-US" sz="2000" strike="noStrike">
                <a:solidFill>
                  <a:srgbClr val="FFFFFF"/>
                </a:solidFill>
                <a:latin typeface="Arimo"/>
              </a:rPr>
              <a:t>Click on the "Canva" button under this presentation preview. Start editing your presentation. You need to sign in to your Canva account.</a:t>
            </a:r>
          </a:p>
        </p:txBody>
      </p:sp>
      <p:sp>
        <p:nvSpPr>
          <p:cNvPr name="TextBox 33" id="33"/>
          <p:cNvSpPr txBox="true"/>
          <p:nvPr/>
        </p:nvSpPr>
        <p:spPr>
          <a:xfrm rot="0">
            <a:off x="12561005" y="3478127"/>
            <a:ext cx="5141301" cy="635000"/>
          </a:xfrm>
          <a:prstGeom prst="rect">
            <a:avLst/>
          </a:prstGeom>
        </p:spPr>
        <p:txBody>
          <a:bodyPr anchor="t" rtlCol="false" tIns="0" lIns="0" bIns="0" rIns="0">
            <a:spAutoFit/>
          </a:bodyPr>
          <a:lstStyle/>
          <a:p>
            <a:pPr algn="ctr" marL="0" indent="0" lvl="0">
              <a:lnSpc>
                <a:spcPts val="4900"/>
              </a:lnSpc>
              <a:spcBef>
                <a:spcPct val="0"/>
              </a:spcBef>
            </a:pPr>
            <a:r>
              <a:rPr lang="en-US" sz="3500" strike="noStrike" u="none">
                <a:solidFill>
                  <a:srgbClr val="E8E4D0"/>
                </a:solidFill>
                <a:latin typeface="Cubao Wide"/>
              </a:rPr>
              <a:t>Canva</a:t>
            </a:r>
          </a:p>
        </p:txBody>
      </p:sp>
      <p:grpSp>
        <p:nvGrpSpPr>
          <p:cNvPr name="Group 34" id="34"/>
          <p:cNvGrpSpPr/>
          <p:nvPr/>
        </p:nvGrpSpPr>
        <p:grpSpPr>
          <a:xfrm rot="0">
            <a:off x="6486710" y="3145846"/>
            <a:ext cx="5360652" cy="5576859"/>
            <a:chOff x="0" y="0"/>
            <a:chExt cx="1411859" cy="1468802"/>
          </a:xfrm>
        </p:grpSpPr>
        <p:sp>
          <p:nvSpPr>
            <p:cNvPr name="Freeform 35" id="35"/>
            <p:cNvSpPr/>
            <p:nvPr/>
          </p:nvSpPr>
          <p:spPr>
            <a:xfrm flipH="false" flipV="false" rot="0">
              <a:off x="0" y="0"/>
              <a:ext cx="1411859" cy="1468802"/>
            </a:xfrm>
            <a:custGeom>
              <a:avLst/>
              <a:gdLst/>
              <a:ahLst/>
              <a:cxnLst/>
              <a:rect r="r" b="b" t="t" l="l"/>
              <a:pathLst>
                <a:path h="1468802" w="1411859">
                  <a:moveTo>
                    <a:pt x="0" y="0"/>
                  </a:moveTo>
                  <a:lnTo>
                    <a:pt x="1411859" y="0"/>
                  </a:lnTo>
                  <a:lnTo>
                    <a:pt x="1411859" y="1468802"/>
                  </a:lnTo>
                  <a:lnTo>
                    <a:pt x="0" y="1468802"/>
                  </a:lnTo>
                  <a:close/>
                </a:path>
              </a:pathLst>
            </a:custGeom>
            <a:solidFill>
              <a:srgbClr val="000000">
                <a:alpha val="0"/>
              </a:srgbClr>
            </a:solidFill>
            <a:ln w="95250" cap="sq">
              <a:solidFill>
                <a:srgbClr val="000000"/>
              </a:solidFill>
              <a:prstDash val="solid"/>
              <a:miter/>
            </a:ln>
          </p:spPr>
        </p:sp>
        <p:sp>
          <p:nvSpPr>
            <p:cNvPr name="TextBox 36" id="36"/>
            <p:cNvSpPr txBox="true"/>
            <p:nvPr/>
          </p:nvSpPr>
          <p:spPr>
            <a:xfrm>
              <a:off x="0" y="-76200"/>
              <a:ext cx="1411859" cy="1545002"/>
            </a:xfrm>
            <a:prstGeom prst="rect">
              <a:avLst/>
            </a:prstGeom>
          </p:spPr>
          <p:txBody>
            <a:bodyPr anchor="ctr" rtlCol="false" tIns="50800" lIns="50800" bIns="50800" rIns="50800"/>
            <a:lstStyle/>
            <a:p>
              <a:pPr algn="ctr">
                <a:lnSpc>
                  <a:spcPts val="3254"/>
                </a:lnSpc>
              </a:pPr>
            </a:p>
          </p:txBody>
        </p:sp>
      </p:grpSp>
      <p:grpSp>
        <p:nvGrpSpPr>
          <p:cNvPr name="Group 37" id="37"/>
          <p:cNvGrpSpPr/>
          <p:nvPr/>
        </p:nvGrpSpPr>
        <p:grpSpPr>
          <a:xfrm rot="0">
            <a:off x="708400" y="3145846"/>
            <a:ext cx="5360652" cy="5576859"/>
            <a:chOff x="0" y="0"/>
            <a:chExt cx="1411859" cy="1468802"/>
          </a:xfrm>
        </p:grpSpPr>
        <p:sp>
          <p:nvSpPr>
            <p:cNvPr name="Freeform 38" id="38"/>
            <p:cNvSpPr/>
            <p:nvPr/>
          </p:nvSpPr>
          <p:spPr>
            <a:xfrm flipH="false" flipV="false" rot="0">
              <a:off x="0" y="0"/>
              <a:ext cx="1411859" cy="1468802"/>
            </a:xfrm>
            <a:custGeom>
              <a:avLst/>
              <a:gdLst/>
              <a:ahLst/>
              <a:cxnLst/>
              <a:rect r="r" b="b" t="t" l="l"/>
              <a:pathLst>
                <a:path h="1468802" w="1411859">
                  <a:moveTo>
                    <a:pt x="0" y="0"/>
                  </a:moveTo>
                  <a:lnTo>
                    <a:pt x="1411859" y="0"/>
                  </a:lnTo>
                  <a:lnTo>
                    <a:pt x="1411859" y="1468802"/>
                  </a:lnTo>
                  <a:lnTo>
                    <a:pt x="0" y="1468802"/>
                  </a:lnTo>
                  <a:close/>
                </a:path>
              </a:pathLst>
            </a:custGeom>
            <a:solidFill>
              <a:srgbClr val="000000">
                <a:alpha val="0"/>
              </a:srgbClr>
            </a:solidFill>
            <a:ln w="95250" cap="sq">
              <a:solidFill>
                <a:srgbClr val="000000"/>
              </a:solidFill>
              <a:prstDash val="solid"/>
              <a:miter/>
            </a:ln>
          </p:spPr>
        </p:sp>
        <p:sp>
          <p:nvSpPr>
            <p:cNvPr name="TextBox 39" id="39"/>
            <p:cNvSpPr txBox="true"/>
            <p:nvPr/>
          </p:nvSpPr>
          <p:spPr>
            <a:xfrm>
              <a:off x="0" y="-76200"/>
              <a:ext cx="1411859" cy="1545002"/>
            </a:xfrm>
            <a:prstGeom prst="rect">
              <a:avLst/>
            </a:prstGeom>
          </p:spPr>
          <p:txBody>
            <a:bodyPr anchor="ctr" rtlCol="false" tIns="50800" lIns="50800" bIns="50800" rIns="50800"/>
            <a:lstStyle/>
            <a:p>
              <a:pPr algn="ctr">
                <a:lnSpc>
                  <a:spcPts val="3254"/>
                </a:lnSpc>
              </a:pPr>
            </a:p>
          </p:txBody>
        </p:sp>
      </p:grpSp>
      <p:grpSp>
        <p:nvGrpSpPr>
          <p:cNvPr name="Group 40" id="40"/>
          <p:cNvGrpSpPr/>
          <p:nvPr/>
        </p:nvGrpSpPr>
        <p:grpSpPr>
          <a:xfrm rot="0">
            <a:off x="12311389" y="3145846"/>
            <a:ext cx="5360652" cy="5576859"/>
            <a:chOff x="0" y="0"/>
            <a:chExt cx="1411859" cy="1468802"/>
          </a:xfrm>
        </p:grpSpPr>
        <p:sp>
          <p:nvSpPr>
            <p:cNvPr name="Freeform 41" id="41"/>
            <p:cNvSpPr/>
            <p:nvPr/>
          </p:nvSpPr>
          <p:spPr>
            <a:xfrm flipH="false" flipV="false" rot="0">
              <a:off x="0" y="0"/>
              <a:ext cx="1411859" cy="1468802"/>
            </a:xfrm>
            <a:custGeom>
              <a:avLst/>
              <a:gdLst/>
              <a:ahLst/>
              <a:cxnLst/>
              <a:rect r="r" b="b" t="t" l="l"/>
              <a:pathLst>
                <a:path h="1468802" w="1411859">
                  <a:moveTo>
                    <a:pt x="0" y="0"/>
                  </a:moveTo>
                  <a:lnTo>
                    <a:pt x="1411859" y="0"/>
                  </a:lnTo>
                  <a:lnTo>
                    <a:pt x="1411859" y="1468802"/>
                  </a:lnTo>
                  <a:lnTo>
                    <a:pt x="0" y="1468802"/>
                  </a:lnTo>
                  <a:close/>
                </a:path>
              </a:pathLst>
            </a:custGeom>
            <a:solidFill>
              <a:srgbClr val="000000">
                <a:alpha val="0"/>
              </a:srgbClr>
            </a:solidFill>
            <a:ln w="95250" cap="sq">
              <a:solidFill>
                <a:srgbClr val="000000"/>
              </a:solidFill>
              <a:prstDash val="solid"/>
              <a:miter/>
            </a:ln>
          </p:spPr>
        </p:sp>
        <p:sp>
          <p:nvSpPr>
            <p:cNvPr name="TextBox 42" id="42"/>
            <p:cNvSpPr txBox="true"/>
            <p:nvPr/>
          </p:nvSpPr>
          <p:spPr>
            <a:xfrm>
              <a:off x="0" y="-76200"/>
              <a:ext cx="1411859" cy="1545002"/>
            </a:xfrm>
            <a:prstGeom prst="rect">
              <a:avLst/>
            </a:prstGeom>
          </p:spPr>
          <p:txBody>
            <a:bodyPr anchor="ctr" rtlCol="false" tIns="50800" lIns="50800" bIns="50800" rIns="50800"/>
            <a:lstStyle/>
            <a:p>
              <a:pPr algn="ctr">
                <a:lnSpc>
                  <a:spcPts val="3254"/>
                </a:lnSpc>
              </a:pPr>
            </a:p>
          </p:txBody>
        </p:sp>
      </p:grpSp>
      <p:sp>
        <p:nvSpPr>
          <p:cNvPr name="Freeform 43" id="43"/>
          <p:cNvSpPr/>
          <p:nvPr/>
        </p:nvSpPr>
        <p:spPr>
          <a:xfrm flipH="true" flipV="false" rot="0">
            <a:off x="13853541" y="6118854"/>
            <a:ext cx="4048513" cy="4504604"/>
          </a:xfrm>
          <a:custGeom>
            <a:avLst/>
            <a:gdLst/>
            <a:ahLst/>
            <a:cxnLst/>
            <a:rect r="r" b="b" t="t" l="l"/>
            <a:pathLst>
              <a:path h="4504604" w="4048513">
                <a:moveTo>
                  <a:pt x="4048513" y="0"/>
                </a:moveTo>
                <a:lnTo>
                  <a:pt x="0" y="0"/>
                </a:lnTo>
                <a:lnTo>
                  <a:pt x="0" y="4504604"/>
                </a:lnTo>
                <a:lnTo>
                  <a:pt x="4048513" y="4504604"/>
                </a:lnTo>
                <a:lnTo>
                  <a:pt x="4048513"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AutoShape 44" id="44"/>
          <p:cNvSpPr/>
          <p:nvPr/>
        </p:nvSpPr>
        <p:spPr>
          <a:xfrm flipH="true" flipV="true">
            <a:off x="10431" y="2438400"/>
            <a:ext cx="20457629" cy="0"/>
          </a:xfrm>
          <a:prstGeom prst="line">
            <a:avLst/>
          </a:prstGeom>
          <a:ln cap="flat" w="95250">
            <a:solidFill>
              <a:srgbClr val="000000"/>
            </a:solidFill>
            <a:prstDash val="solid"/>
            <a:headEnd type="none" len="sm" w="sm"/>
            <a:tailEnd type="none" len="sm" w="sm"/>
          </a:ln>
        </p:spPr>
      </p:sp>
      <p:sp>
        <p:nvSpPr>
          <p:cNvPr name="TextBox 45" id="45"/>
          <p:cNvSpPr txBox="true"/>
          <p:nvPr/>
        </p:nvSpPr>
        <p:spPr>
          <a:xfrm rot="0">
            <a:off x="385946" y="733426"/>
            <a:ext cx="17516108" cy="1077598"/>
          </a:xfrm>
          <a:prstGeom prst="rect">
            <a:avLst/>
          </a:prstGeom>
        </p:spPr>
        <p:txBody>
          <a:bodyPr anchor="t" rtlCol="false" tIns="0" lIns="0" bIns="0" rIns="0">
            <a:spAutoFit/>
          </a:bodyPr>
          <a:lstStyle/>
          <a:p>
            <a:pPr algn="ctr" marL="0" indent="0" lvl="0">
              <a:lnSpc>
                <a:spcPts val="7831"/>
              </a:lnSpc>
            </a:pPr>
            <a:r>
              <a:rPr lang="en-US" sz="9002" strike="noStrike" u="none">
                <a:solidFill>
                  <a:srgbClr val="E8E4D0"/>
                </a:solidFill>
                <a:latin typeface="Gulfs Display"/>
              </a:rPr>
              <a:t>How to Use This Presentation</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58056" y="2438400"/>
            <a:ext cx="18229944" cy="7848600"/>
            <a:chOff x="0" y="0"/>
            <a:chExt cx="4801302" cy="2067121"/>
          </a:xfrm>
        </p:grpSpPr>
        <p:sp>
          <p:nvSpPr>
            <p:cNvPr name="Freeform 3" id="3"/>
            <p:cNvSpPr/>
            <p:nvPr/>
          </p:nvSpPr>
          <p:spPr>
            <a:xfrm flipH="false" flipV="false" rot="0">
              <a:off x="0" y="0"/>
              <a:ext cx="4801302" cy="2067121"/>
            </a:xfrm>
            <a:custGeom>
              <a:avLst/>
              <a:gdLst/>
              <a:ahLst/>
              <a:cxnLst/>
              <a:rect r="r" b="b" t="t" l="l"/>
              <a:pathLst>
                <a:path h="2067121" w="4801302">
                  <a:moveTo>
                    <a:pt x="0" y="0"/>
                  </a:moveTo>
                  <a:lnTo>
                    <a:pt x="4801302" y="0"/>
                  </a:lnTo>
                  <a:lnTo>
                    <a:pt x="4801302" y="2067121"/>
                  </a:lnTo>
                  <a:lnTo>
                    <a:pt x="0" y="2067121"/>
                  </a:lnTo>
                  <a:close/>
                </a:path>
              </a:pathLst>
            </a:custGeom>
            <a:solidFill>
              <a:srgbClr val="D8482A"/>
            </a:solidFill>
          </p:spPr>
        </p:sp>
        <p:sp>
          <p:nvSpPr>
            <p:cNvPr name="TextBox 4" id="4"/>
            <p:cNvSpPr txBox="true"/>
            <p:nvPr/>
          </p:nvSpPr>
          <p:spPr>
            <a:xfrm>
              <a:off x="0" y="-76200"/>
              <a:ext cx="4801302" cy="2143321"/>
            </a:xfrm>
            <a:prstGeom prst="rect">
              <a:avLst/>
            </a:prstGeom>
          </p:spPr>
          <p:txBody>
            <a:bodyPr anchor="ctr" rtlCol="false" tIns="50800" lIns="50800" bIns="50800" rIns="50800"/>
            <a:lstStyle/>
            <a:p>
              <a:pPr algn="ctr">
                <a:lnSpc>
                  <a:spcPts val="3254"/>
                </a:lnSpc>
              </a:pPr>
            </a:p>
          </p:txBody>
        </p:sp>
      </p:grpSp>
      <p:grpSp>
        <p:nvGrpSpPr>
          <p:cNvPr name="Group 5" id="5"/>
          <p:cNvGrpSpPr/>
          <p:nvPr/>
        </p:nvGrpSpPr>
        <p:grpSpPr>
          <a:xfrm rot="0">
            <a:off x="0" y="0"/>
            <a:ext cx="18288000" cy="10313624"/>
            <a:chOff x="0" y="0"/>
            <a:chExt cx="4816593" cy="2716345"/>
          </a:xfrm>
        </p:grpSpPr>
        <p:sp>
          <p:nvSpPr>
            <p:cNvPr name="Freeform 6" id="6"/>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7" id="7"/>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
        <p:nvSpPr>
          <p:cNvPr name="Freeform 8" id="8"/>
          <p:cNvSpPr/>
          <p:nvPr/>
        </p:nvSpPr>
        <p:spPr>
          <a:xfrm flipH="false" flipV="false" rot="0">
            <a:off x="2111120" y="7037944"/>
            <a:ext cx="3552005" cy="2785677"/>
          </a:xfrm>
          <a:custGeom>
            <a:avLst/>
            <a:gdLst/>
            <a:ahLst/>
            <a:cxnLst/>
            <a:rect r="r" b="b" t="t" l="l"/>
            <a:pathLst>
              <a:path h="2785677" w="3552005">
                <a:moveTo>
                  <a:pt x="0" y="0"/>
                </a:moveTo>
                <a:lnTo>
                  <a:pt x="3552005" y="0"/>
                </a:lnTo>
                <a:lnTo>
                  <a:pt x="3552005" y="2785678"/>
                </a:lnTo>
                <a:lnTo>
                  <a:pt x="0" y="27856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0">
            <a:off x="12819151" y="7037944"/>
            <a:ext cx="3552005" cy="2785677"/>
          </a:xfrm>
          <a:custGeom>
            <a:avLst/>
            <a:gdLst/>
            <a:ahLst/>
            <a:cxnLst/>
            <a:rect r="r" b="b" t="t" l="l"/>
            <a:pathLst>
              <a:path h="2785677" w="3552005">
                <a:moveTo>
                  <a:pt x="0" y="0"/>
                </a:moveTo>
                <a:lnTo>
                  <a:pt x="3552005" y="0"/>
                </a:lnTo>
                <a:lnTo>
                  <a:pt x="3552005" y="2785678"/>
                </a:lnTo>
                <a:lnTo>
                  <a:pt x="0" y="278567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true" flipV="false" rot="0">
            <a:off x="8295356" y="7046064"/>
            <a:ext cx="3552005" cy="2785677"/>
          </a:xfrm>
          <a:custGeom>
            <a:avLst/>
            <a:gdLst/>
            <a:ahLst/>
            <a:cxnLst/>
            <a:rect r="r" b="b" t="t" l="l"/>
            <a:pathLst>
              <a:path h="2785677" w="3552005">
                <a:moveTo>
                  <a:pt x="3552005" y="0"/>
                </a:moveTo>
                <a:lnTo>
                  <a:pt x="0" y="0"/>
                </a:lnTo>
                <a:lnTo>
                  <a:pt x="0" y="2785677"/>
                </a:lnTo>
                <a:lnTo>
                  <a:pt x="3552005" y="2785677"/>
                </a:lnTo>
                <a:lnTo>
                  <a:pt x="3552005"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1" id="11"/>
          <p:cNvGrpSpPr/>
          <p:nvPr/>
        </p:nvGrpSpPr>
        <p:grpSpPr>
          <a:xfrm rot="0">
            <a:off x="6486710" y="3127137"/>
            <a:ext cx="5513291" cy="5760460"/>
            <a:chOff x="0" y="0"/>
            <a:chExt cx="7351055" cy="7680614"/>
          </a:xfrm>
        </p:grpSpPr>
        <p:grpSp>
          <p:nvGrpSpPr>
            <p:cNvPr name="Group 12" id="12"/>
            <p:cNvGrpSpPr/>
            <p:nvPr/>
          </p:nvGrpSpPr>
          <p:grpSpPr>
            <a:xfrm rot="0">
              <a:off x="295282" y="291273"/>
              <a:ext cx="7055773" cy="7389341"/>
              <a:chOff x="0" y="0"/>
              <a:chExt cx="1393733" cy="1459623"/>
            </a:xfrm>
          </p:grpSpPr>
          <p:sp>
            <p:nvSpPr>
              <p:cNvPr name="Freeform 13" id="13"/>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0F1A38"/>
              </a:solidFill>
            </p:spPr>
          </p:sp>
          <p:sp>
            <p:nvSpPr>
              <p:cNvPr name="TextBox 14" id="14"/>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nvGrpSpPr>
            <p:cNvPr name="Group 15" id="15"/>
            <p:cNvGrpSpPr/>
            <p:nvPr/>
          </p:nvGrpSpPr>
          <p:grpSpPr>
            <a:xfrm rot="0">
              <a:off x="0" y="0"/>
              <a:ext cx="7055773" cy="7389341"/>
              <a:chOff x="0" y="0"/>
              <a:chExt cx="1393733" cy="1459623"/>
            </a:xfrm>
          </p:grpSpPr>
          <p:sp>
            <p:nvSpPr>
              <p:cNvPr name="Freeform 16" id="16"/>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35A7E5"/>
              </a:solidFill>
            </p:spPr>
          </p:sp>
          <p:sp>
            <p:nvSpPr>
              <p:cNvPr name="TextBox 17" id="17"/>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grpSp>
        <p:nvGrpSpPr>
          <p:cNvPr name="Group 18" id="18"/>
          <p:cNvGrpSpPr/>
          <p:nvPr/>
        </p:nvGrpSpPr>
        <p:grpSpPr>
          <a:xfrm rot="0">
            <a:off x="708400" y="3127137"/>
            <a:ext cx="5513291" cy="5760460"/>
            <a:chOff x="0" y="0"/>
            <a:chExt cx="7351055" cy="7680614"/>
          </a:xfrm>
        </p:grpSpPr>
        <p:grpSp>
          <p:nvGrpSpPr>
            <p:cNvPr name="Group 19" id="19"/>
            <p:cNvGrpSpPr/>
            <p:nvPr/>
          </p:nvGrpSpPr>
          <p:grpSpPr>
            <a:xfrm rot="0">
              <a:off x="295282" y="291273"/>
              <a:ext cx="7055773" cy="7389341"/>
              <a:chOff x="0" y="0"/>
              <a:chExt cx="1393733" cy="1459623"/>
            </a:xfrm>
          </p:grpSpPr>
          <p:sp>
            <p:nvSpPr>
              <p:cNvPr name="Freeform 20" id="20"/>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0F1A38"/>
              </a:solidFill>
            </p:spPr>
          </p:sp>
          <p:sp>
            <p:nvSpPr>
              <p:cNvPr name="TextBox 21" id="21"/>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nvGrpSpPr>
            <p:cNvPr name="Group 22" id="22"/>
            <p:cNvGrpSpPr/>
            <p:nvPr/>
          </p:nvGrpSpPr>
          <p:grpSpPr>
            <a:xfrm rot="0">
              <a:off x="0" y="0"/>
              <a:ext cx="7055773" cy="7389341"/>
              <a:chOff x="0" y="0"/>
              <a:chExt cx="1393733" cy="1459623"/>
            </a:xfrm>
          </p:grpSpPr>
          <p:sp>
            <p:nvSpPr>
              <p:cNvPr name="Freeform 23" id="23"/>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35A7E5"/>
              </a:solidFill>
            </p:spPr>
          </p:sp>
          <p:sp>
            <p:nvSpPr>
              <p:cNvPr name="TextBox 24" id="24"/>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grpSp>
        <p:nvGrpSpPr>
          <p:cNvPr name="Group 25" id="25"/>
          <p:cNvGrpSpPr/>
          <p:nvPr/>
        </p:nvGrpSpPr>
        <p:grpSpPr>
          <a:xfrm rot="0">
            <a:off x="652779" y="3114954"/>
            <a:ext cx="5414830" cy="5576859"/>
            <a:chOff x="0" y="0"/>
            <a:chExt cx="1426128" cy="1468802"/>
          </a:xfrm>
        </p:grpSpPr>
        <p:sp>
          <p:nvSpPr>
            <p:cNvPr name="Freeform 26" id="26"/>
            <p:cNvSpPr/>
            <p:nvPr/>
          </p:nvSpPr>
          <p:spPr>
            <a:xfrm flipH="false" flipV="false" rot="0">
              <a:off x="0" y="0"/>
              <a:ext cx="1426128" cy="1468802"/>
            </a:xfrm>
            <a:custGeom>
              <a:avLst/>
              <a:gdLst/>
              <a:ahLst/>
              <a:cxnLst/>
              <a:rect r="r" b="b" t="t" l="l"/>
              <a:pathLst>
                <a:path h="1468802" w="1426128">
                  <a:moveTo>
                    <a:pt x="0" y="0"/>
                  </a:moveTo>
                  <a:lnTo>
                    <a:pt x="1426128" y="0"/>
                  </a:lnTo>
                  <a:lnTo>
                    <a:pt x="1426128" y="1468802"/>
                  </a:lnTo>
                  <a:lnTo>
                    <a:pt x="0" y="1468802"/>
                  </a:lnTo>
                  <a:close/>
                </a:path>
              </a:pathLst>
            </a:custGeom>
            <a:solidFill>
              <a:srgbClr val="000000">
                <a:alpha val="0"/>
              </a:srgbClr>
            </a:solidFill>
            <a:ln w="95250" cap="sq">
              <a:solidFill>
                <a:srgbClr val="000000"/>
              </a:solidFill>
              <a:prstDash val="solid"/>
              <a:miter/>
            </a:ln>
          </p:spPr>
        </p:sp>
        <p:sp>
          <p:nvSpPr>
            <p:cNvPr name="TextBox 27" id="27"/>
            <p:cNvSpPr txBox="true"/>
            <p:nvPr/>
          </p:nvSpPr>
          <p:spPr>
            <a:xfrm>
              <a:off x="0" y="-76200"/>
              <a:ext cx="1426128" cy="1545002"/>
            </a:xfrm>
            <a:prstGeom prst="rect">
              <a:avLst/>
            </a:prstGeom>
          </p:spPr>
          <p:txBody>
            <a:bodyPr anchor="ctr" rtlCol="false" tIns="50800" lIns="50800" bIns="50800" rIns="50800"/>
            <a:lstStyle/>
            <a:p>
              <a:pPr algn="ctr">
                <a:lnSpc>
                  <a:spcPts val="3254"/>
                </a:lnSpc>
              </a:pPr>
            </a:p>
          </p:txBody>
        </p:sp>
      </p:grpSp>
      <p:grpSp>
        <p:nvGrpSpPr>
          <p:cNvPr name="Group 28" id="28"/>
          <p:cNvGrpSpPr/>
          <p:nvPr/>
        </p:nvGrpSpPr>
        <p:grpSpPr>
          <a:xfrm rot="0">
            <a:off x="12265019" y="3127137"/>
            <a:ext cx="5513291" cy="5760460"/>
            <a:chOff x="0" y="0"/>
            <a:chExt cx="7351055" cy="7680614"/>
          </a:xfrm>
        </p:grpSpPr>
        <p:grpSp>
          <p:nvGrpSpPr>
            <p:cNvPr name="Group 29" id="29"/>
            <p:cNvGrpSpPr/>
            <p:nvPr/>
          </p:nvGrpSpPr>
          <p:grpSpPr>
            <a:xfrm rot="0">
              <a:off x="295282" y="291273"/>
              <a:ext cx="7055773" cy="7389341"/>
              <a:chOff x="0" y="0"/>
              <a:chExt cx="1393733" cy="1459623"/>
            </a:xfrm>
          </p:grpSpPr>
          <p:sp>
            <p:nvSpPr>
              <p:cNvPr name="Freeform 30" id="30"/>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0F1A38"/>
              </a:solidFill>
            </p:spPr>
          </p:sp>
          <p:sp>
            <p:nvSpPr>
              <p:cNvPr name="TextBox 31" id="31"/>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nvGrpSpPr>
            <p:cNvPr name="Group 32" id="32"/>
            <p:cNvGrpSpPr/>
            <p:nvPr/>
          </p:nvGrpSpPr>
          <p:grpSpPr>
            <a:xfrm rot="0">
              <a:off x="0" y="0"/>
              <a:ext cx="7055773" cy="7389341"/>
              <a:chOff x="0" y="0"/>
              <a:chExt cx="1393733" cy="1459623"/>
            </a:xfrm>
          </p:grpSpPr>
          <p:sp>
            <p:nvSpPr>
              <p:cNvPr name="Freeform 33" id="33"/>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35A7E5"/>
              </a:solidFill>
            </p:spPr>
          </p:sp>
          <p:sp>
            <p:nvSpPr>
              <p:cNvPr name="TextBox 34" id="34"/>
              <p:cNvSpPr txBox="true"/>
              <p:nvPr/>
            </p:nvSpPr>
            <p:spPr>
              <a:xfrm>
                <a:off x="0" y="-76200"/>
                <a:ext cx="1393733" cy="1535823"/>
              </a:xfrm>
              <a:prstGeom prst="rect">
                <a:avLst/>
              </a:prstGeom>
            </p:spPr>
            <p:txBody>
              <a:bodyPr anchor="ctr" rtlCol="false" tIns="50800" lIns="50800" bIns="50800" rIns="50800"/>
              <a:lstStyle/>
              <a:p>
                <a:pPr algn="ctr">
                  <a:lnSpc>
                    <a:spcPts val="3254"/>
                  </a:lnSpc>
                </a:pPr>
              </a:p>
            </p:txBody>
          </p:sp>
        </p:grpSp>
      </p:grpSp>
      <p:grpSp>
        <p:nvGrpSpPr>
          <p:cNvPr name="Group 35" id="35"/>
          <p:cNvGrpSpPr/>
          <p:nvPr/>
        </p:nvGrpSpPr>
        <p:grpSpPr>
          <a:xfrm rot="0">
            <a:off x="12265019" y="3114954"/>
            <a:ext cx="5337600" cy="5576859"/>
            <a:chOff x="0" y="0"/>
            <a:chExt cx="1405788" cy="1468802"/>
          </a:xfrm>
        </p:grpSpPr>
        <p:sp>
          <p:nvSpPr>
            <p:cNvPr name="Freeform 36" id="36"/>
            <p:cNvSpPr/>
            <p:nvPr/>
          </p:nvSpPr>
          <p:spPr>
            <a:xfrm flipH="false" flipV="false" rot="0">
              <a:off x="0" y="0"/>
              <a:ext cx="1405788" cy="1468802"/>
            </a:xfrm>
            <a:custGeom>
              <a:avLst/>
              <a:gdLst/>
              <a:ahLst/>
              <a:cxnLst/>
              <a:rect r="r" b="b" t="t" l="l"/>
              <a:pathLst>
                <a:path h="1468802" w="1405788">
                  <a:moveTo>
                    <a:pt x="0" y="0"/>
                  </a:moveTo>
                  <a:lnTo>
                    <a:pt x="1405788" y="0"/>
                  </a:lnTo>
                  <a:lnTo>
                    <a:pt x="1405788" y="1468802"/>
                  </a:lnTo>
                  <a:lnTo>
                    <a:pt x="0" y="1468802"/>
                  </a:lnTo>
                  <a:close/>
                </a:path>
              </a:pathLst>
            </a:custGeom>
            <a:solidFill>
              <a:srgbClr val="000000">
                <a:alpha val="0"/>
              </a:srgbClr>
            </a:solidFill>
            <a:ln w="95250" cap="sq">
              <a:solidFill>
                <a:srgbClr val="000000"/>
              </a:solidFill>
              <a:prstDash val="solid"/>
              <a:miter/>
            </a:ln>
          </p:spPr>
        </p:sp>
        <p:sp>
          <p:nvSpPr>
            <p:cNvPr name="TextBox 37" id="37"/>
            <p:cNvSpPr txBox="true"/>
            <p:nvPr/>
          </p:nvSpPr>
          <p:spPr>
            <a:xfrm>
              <a:off x="0" y="-76200"/>
              <a:ext cx="1405788" cy="1545002"/>
            </a:xfrm>
            <a:prstGeom prst="rect">
              <a:avLst/>
            </a:prstGeom>
          </p:spPr>
          <p:txBody>
            <a:bodyPr anchor="ctr" rtlCol="false" tIns="50800" lIns="50800" bIns="50800" rIns="50800"/>
            <a:lstStyle/>
            <a:p>
              <a:pPr algn="ctr">
                <a:lnSpc>
                  <a:spcPts val="3254"/>
                </a:lnSpc>
              </a:pPr>
            </a:p>
          </p:txBody>
        </p:sp>
      </p:grpSp>
      <p:grpSp>
        <p:nvGrpSpPr>
          <p:cNvPr name="Group 38" id="38"/>
          <p:cNvGrpSpPr/>
          <p:nvPr/>
        </p:nvGrpSpPr>
        <p:grpSpPr>
          <a:xfrm rot="0">
            <a:off x="1088712" y="3498216"/>
            <a:ext cx="4574413" cy="3130336"/>
            <a:chOff x="0" y="0"/>
            <a:chExt cx="1204784" cy="824451"/>
          </a:xfrm>
        </p:grpSpPr>
        <p:sp>
          <p:nvSpPr>
            <p:cNvPr name="Freeform 39" id="39"/>
            <p:cNvSpPr/>
            <p:nvPr/>
          </p:nvSpPr>
          <p:spPr>
            <a:xfrm flipH="false" flipV="false" rot="0">
              <a:off x="0" y="0"/>
              <a:ext cx="1204784" cy="824451"/>
            </a:xfrm>
            <a:custGeom>
              <a:avLst/>
              <a:gdLst/>
              <a:ahLst/>
              <a:cxnLst/>
              <a:rect r="r" b="b" t="t" l="l"/>
              <a:pathLst>
                <a:path h="824451" w="1204784">
                  <a:moveTo>
                    <a:pt x="0" y="0"/>
                  </a:moveTo>
                  <a:lnTo>
                    <a:pt x="1204784" y="0"/>
                  </a:lnTo>
                  <a:lnTo>
                    <a:pt x="1204784" y="824451"/>
                  </a:lnTo>
                  <a:lnTo>
                    <a:pt x="0" y="824451"/>
                  </a:lnTo>
                  <a:close/>
                </a:path>
              </a:pathLst>
            </a:custGeom>
            <a:solidFill>
              <a:srgbClr val="E8E4D0"/>
            </a:solidFill>
            <a:ln w="95250" cap="sq">
              <a:solidFill>
                <a:srgbClr val="000000"/>
              </a:solidFill>
              <a:prstDash val="solid"/>
              <a:miter/>
            </a:ln>
          </p:spPr>
        </p:sp>
        <p:sp>
          <p:nvSpPr>
            <p:cNvPr name="TextBox 40" id="40"/>
            <p:cNvSpPr txBox="true"/>
            <p:nvPr/>
          </p:nvSpPr>
          <p:spPr>
            <a:xfrm>
              <a:off x="0" y="-76200"/>
              <a:ext cx="1204784" cy="900651"/>
            </a:xfrm>
            <a:prstGeom prst="rect">
              <a:avLst/>
            </a:prstGeom>
          </p:spPr>
          <p:txBody>
            <a:bodyPr anchor="ctr" rtlCol="false" tIns="50800" lIns="50800" bIns="50800" rIns="50800"/>
            <a:lstStyle/>
            <a:p>
              <a:pPr algn="ctr">
                <a:lnSpc>
                  <a:spcPts val="3254"/>
                </a:lnSpc>
              </a:pPr>
            </a:p>
          </p:txBody>
        </p:sp>
      </p:grpSp>
      <p:sp>
        <p:nvSpPr>
          <p:cNvPr name="Freeform 41" id="41"/>
          <p:cNvSpPr/>
          <p:nvPr/>
        </p:nvSpPr>
        <p:spPr>
          <a:xfrm flipH="false" flipV="false" rot="0">
            <a:off x="1128333" y="3498216"/>
            <a:ext cx="4469960" cy="3077381"/>
          </a:xfrm>
          <a:custGeom>
            <a:avLst/>
            <a:gdLst/>
            <a:ahLst/>
            <a:cxnLst/>
            <a:rect r="r" b="b" t="t" l="l"/>
            <a:pathLst>
              <a:path h="3077381" w="4469960">
                <a:moveTo>
                  <a:pt x="0" y="0"/>
                </a:moveTo>
                <a:lnTo>
                  <a:pt x="4469960" y="0"/>
                </a:lnTo>
                <a:lnTo>
                  <a:pt x="4469960" y="3077381"/>
                </a:lnTo>
                <a:lnTo>
                  <a:pt x="0" y="3077381"/>
                </a:lnTo>
                <a:lnTo>
                  <a:pt x="0" y="0"/>
                </a:lnTo>
                <a:close/>
              </a:path>
            </a:pathLst>
          </a:custGeom>
          <a:blipFill>
            <a:blip r:embed="rId4">
              <a:extLst>
                <a:ext uri="{96DAC541-7B7A-43D3-8B79-37D633B846F1}">
                  <asvg:svgBlip xmlns:asvg="http://schemas.microsoft.com/office/drawing/2016/SVG/main" r:embed="rId5"/>
                </a:ext>
              </a:extLst>
            </a:blip>
            <a:stretch>
              <a:fillRect l="0" t="0" r="0" b="-35084"/>
            </a:stretch>
          </a:blipFill>
        </p:spPr>
      </p:sp>
      <p:sp>
        <p:nvSpPr>
          <p:cNvPr name="Freeform 42" id="42"/>
          <p:cNvSpPr/>
          <p:nvPr/>
        </p:nvSpPr>
        <p:spPr>
          <a:xfrm flipH="false" flipV="false" rot="0">
            <a:off x="1088712" y="3498216"/>
            <a:ext cx="3702547" cy="3130336"/>
          </a:xfrm>
          <a:custGeom>
            <a:avLst/>
            <a:gdLst/>
            <a:ahLst/>
            <a:cxnLst/>
            <a:rect r="r" b="b" t="t" l="l"/>
            <a:pathLst>
              <a:path h="3130336" w="3702547">
                <a:moveTo>
                  <a:pt x="0" y="0"/>
                </a:moveTo>
                <a:lnTo>
                  <a:pt x="3702548" y="0"/>
                </a:lnTo>
                <a:lnTo>
                  <a:pt x="3702548" y="3130336"/>
                </a:lnTo>
                <a:lnTo>
                  <a:pt x="0" y="313033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43" id="43"/>
          <p:cNvGrpSpPr/>
          <p:nvPr/>
        </p:nvGrpSpPr>
        <p:grpSpPr>
          <a:xfrm rot="0">
            <a:off x="6486710" y="3114954"/>
            <a:ext cx="5360652" cy="5576859"/>
            <a:chOff x="0" y="0"/>
            <a:chExt cx="1411859" cy="1468802"/>
          </a:xfrm>
        </p:grpSpPr>
        <p:sp>
          <p:nvSpPr>
            <p:cNvPr name="Freeform 44" id="44"/>
            <p:cNvSpPr/>
            <p:nvPr/>
          </p:nvSpPr>
          <p:spPr>
            <a:xfrm flipH="false" flipV="false" rot="0">
              <a:off x="0" y="0"/>
              <a:ext cx="1411859" cy="1468802"/>
            </a:xfrm>
            <a:custGeom>
              <a:avLst/>
              <a:gdLst/>
              <a:ahLst/>
              <a:cxnLst/>
              <a:rect r="r" b="b" t="t" l="l"/>
              <a:pathLst>
                <a:path h="1468802" w="1411859">
                  <a:moveTo>
                    <a:pt x="0" y="0"/>
                  </a:moveTo>
                  <a:lnTo>
                    <a:pt x="1411859" y="0"/>
                  </a:lnTo>
                  <a:lnTo>
                    <a:pt x="1411859" y="1468802"/>
                  </a:lnTo>
                  <a:lnTo>
                    <a:pt x="0" y="1468802"/>
                  </a:lnTo>
                  <a:close/>
                </a:path>
              </a:pathLst>
            </a:custGeom>
            <a:solidFill>
              <a:srgbClr val="000000">
                <a:alpha val="0"/>
              </a:srgbClr>
            </a:solidFill>
            <a:ln w="95250" cap="sq">
              <a:solidFill>
                <a:srgbClr val="000000"/>
              </a:solidFill>
              <a:prstDash val="solid"/>
              <a:miter/>
            </a:ln>
          </p:spPr>
        </p:sp>
        <p:sp>
          <p:nvSpPr>
            <p:cNvPr name="TextBox 45" id="45"/>
            <p:cNvSpPr txBox="true"/>
            <p:nvPr/>
          </p:nvSpPr>
          <p:spPr>
            <a:xfrm>
              <a:off x="0" y="-76200"/>
              <a:ext cx="1411859" cy="1545002"/>
            </a:xfrm>
            <a:prstGeom prst="rect">
              <a:avLst/>
            </a:prstGeom>
          </p:spPr>
          <p:txBody>
            <a:bodyPr anchor="ctr" rtlCol="false" tIns="50800" lIns="50800" bIns="50800" rIns="50800"/>
            <a:lstStyle/>
            <a:p>
              <a:pPr algn="ctr">
                <a:lnSpc>
                  <a:spcPts val="3254"/>
                </a:lnSpc>
              </a:pPr>
            </a:p>
          </p:txBody>
        </p:sp>
      </p:grpSp>
      <p:grpSp>
        <p:nvGrpSpPr>
          <p:cNvPr name="Group 46" id="46"/>
          <p:cNvGrpSpPr/>
          <p:nvPr/>
        </p:nvGrpSpPr>
        <p:grpSpPr>
          <a:xfrm rot="0">
            <a:off x="1088712" y="3498216"/>
            <a:ext cx="4574413" cy="3130336"/>
            <a:chOff x="0" y="0"/>
            <a:chExt cx="1204784" cy="824451"/>
          </a:xfrm>
        </p:grpSpPr>
        <p:sp>
          <p:nvSpPr>
            <p:cNvPr name="Freeform 47" id="47"/>
            <p:cNvSpPr/>
            <p:nvPr/>
          </p:nvSpPr>
          <p:spPr>
            <a:xfrm flipH="false" flipV="false" rot="0">
              <a:off x="0" y="0"/>
              <a:ext cx="1204784" cy="824451"/>
            </a:xfrm>
            <a:custGeom>
              <a:avLst/>
              <a:gdLst/>
              <a:ahLst/>
              <a:cxnLst/>
              <a:rect r="r" b="b" t="t" l="l"/>
              <a:pathLst>
                <a:path h="824451" w="1204784">
                  <a:moveTo>
                    <a:pt x="0" y="0"/>
                  </a:moveTo>
                  <a:lnTo>
                    <a:pt x="1204784" y="0"/>
                  </a:lnTo>
                  <a:lnTo>
                    <a:pt x="1204784" y="824451"/>
                  </a:lnTo>
                  <a:lnTo>
                    <a:pt x="0" y="824451"/>
                  </a:lnTo>
                  <a:close/>
                </a:path>
              </a:pathLst>
            </a:custGeom>
            <a:solidFill>
              <a:srgbClr val="000000">
                <a:alpha val="0"/>
              </a:srgbClr>
            </a:solidFill>
            <a:ln w="95250" cap="sq">
              <a:solidFill>
                <a:srgbClr val="000000"/>
              </a:solidFill>
              <a:prstDash val="solid"/>
              <a:miter/>
            </a:ln>
          </p:spPr>
        </p:sp>
        <p:sp>
          <p:nvSpPr>
            <p:cNvPr name="TextBox 48" id="48"/>
            <p:cNvSpPr txBox="true"/>
            <p:nvPr/>
          </p:nvSpPr>
          <p:spPr>
            <a:xfrm>
              <a:off x="0" y="-76200"/>
              <a:ext cx="1204784" cy="900651"/>
            </a:xfrm>
            <a:prstGeom prst="rect">
              <a:avLst/>
            </a:prstGeom>
          </p:spPr>
          <p:txBody>
            <a:bodyPr anchor="ctr" rtlCol="false" tIns="50800" lIns="50800" bIns="50800" rIns="50800"/>
            <a:lstStyle/>
            <a:p>
              <a:pPr algn="ctr">
                <a:lnSpc>
                  <a:spcPts val="3254"/>
                </a:lnSpc>
              </a:pPr>
            </a:p>
          </p:txBody>
        </p:sp>
      </p:grpSp>
      <p:grpSp>
        <p:nvGrpSpPr>
          <p:cNvPr name="Group 49" id="49"/>
          <p:cNvGrpSpPr/>
          <p:nvPr/>
        </p:nvGrpSpPr>
        <p:grpSpPr>
          <a:xfrm rot="0">
            <a:off x="6879829" y="3471739"/>
            <a:ext cx="4574413" cy="3130336"/>
            <a:chOff x="0" y="0"/>
            <a:chExt cx="6099217" cy="4173781"/>
          </a:xfrm>
        </p:grpSpPr>
        <p:grpSp>
          <p:nvGrpSpPr>
            <p:cNvPr name="Group 50" id="50"/>
            <p:cNvGrpSpPr/>
            <p:nvPr/>
          </p:nvGrpSpPr>
          <p:grpSpPr>
            <a:xfrm rot="0">
              <a:off x="0" y="0"/>
              <a:ext cx="6099217" cy="4173781"/>
              <a:chOff x="0" y="0"/>
              <a:chExt cx="1204784" cy="824451"/>
            </a:xfrm>
          </p:grpSpPr>
          <p:sp>
            <p:nvSpPr>
              <p:cNvPr name="Freeform 51" id="51"/>
              <p:cNvSpPr/>
              <p:nvPr/>
            </p:nvSpPr>
            <p:spPr>
              <a:xfrm flipH="false" flipV="false" rot="0">
                <a:off x="0" y="0"/>
                <a:ext cx="1204784" cy="824451"/>
              </a:xfrm>
              <a:custGeom>
                <a:avLst/>
                <a:gdLst/>
                <a:ahLst/>
                <a:cxnLst/>
                <a:rect r="r" b="b" t="t" l="l"/>
                <a:pathLst>
                  <a:path h="824451" w="1204784">
                    <a:moveTo>
                      <a:pt x="0" y="0"/>
                    </a:moveTo>
                    <a:lnTo>
                      <a:pt x="1204784" y="0"/>
                    </a:lnTo>
                    <a:lnTo>
                      <a:pt x="1204784" y="824451"/>
                    </a:lnTo>
                    <a:lnTo>
                      <a:pt x="0" y="824451"/>
                    </a:lnTo>
                    <a:close/>
                  </a:path>
                </a:pathLst>
              </a:custGeom>
              <a:solidFill>
                <a:srgbClr val="E8E4D0"/>
              </a:solidFill>
              <a:ln w="95250" cap="sq">
                <a:solidFill>
                  <a:srgbClr val="000000"/>
                </a:solidFill>
                <a:prstDash val="solid"/>
                <a:miter/>
              </a:ln>
            </p:spPr>
          </p:sp>
          <p:sp>
            <p:nvSpPr>
              <p:cNvPr name="TextBox 52" id="52"/>
              <p:cNvSpPr txBox="true"/>
              <p:nvPr/>
            </p:nvSpPr>
            <p:spPr>
              <a:xfrm>
                <a:off x="0" y="-76200"/>
                <a:ext cx="1204784" cy="900651"/>
              </a:xfrm>
              <a:prstGeom prst="rect">
                <a:avLst/>
              </a:prstGeom>
            </p:spPr>
            <p:txBody>
              <a:bodyPr anchor="ctr" rtlCol="false" tIns="50800" lIns="50800" bIns="50800" rIns="50800"/>
              <a:lstStyle/>
              <a:p>
                <a:pPr algn="ctr">
                  <a:lnSpc>
                    <a:spcPts val="3254"/>
                  </a:lnSpc>
                </a:pPr>
              </a:p>
            </p:txBody>
          </p:sp>
        </p:grpSp>
        <p:sp>
          <p:nvSpPr>
            <p:cNvPr name="Freeform 53" id="53"/>
            <p:cNvSpPr/>
            <p:nvPr/>
          </p:nvSpPr>
          <p:spPr>
            <a:xfrm flipH="false" flipV="false" rot="0">
              <a:off x="52828" y="0"/>
              <a:ext cx="5959946" cy="4103174"/>
            </a:xfrm>
            <a:custGeom>
              <a:avLst/>
              <a:gdLst/>
              <a:ahLst/>
              <a:cxnLst/>
              <a:rect r="r" b="b" t="t" l="l"/>
              <a:pathLst>
                <a:path h="4103174" w="5959946">
                  <a:moveTo>
                    <a:pt x="0" y="0"/>
                  </a:moveTo>
                  <a:lnTo>
                    <a:pt x="5959946" y="0"/>
                  </a:lnTo>
                  <a:lnTo>
                    <a:pt x="5959946" y="4103174"/>
                  </a:lnTo>
                  <a:lnTo>
                    <a:pt x="0" y="4103174"/>
                  </a:lnTo>
                  <a:lnTo>
                    <a:pt x="0" y="0"/>
                  </a:lnTo>
                  <a:close/>
                </a:path>
              </a:pathLst>
            </a:custGeom>
            <a:blipFill>
              <a:blip r:embed="rId4">
                <a:extLst>
                  <a:ext uri="{96DAC541-7B7A-43D3-8B79-37D633B846F1}">
                    <asvg:svgBlip xmlns:asvg="http://schemas.microsoft.com/office/drawing/2016/SVG/main" r:embed="rId5"/>
                  </a:ext>
                </a:extLst>
              </a:blip>
              <a:stretch>
                <a:fillRect l="0" t="0" r="0" b="-35084"/>
              </a:stretch>
            </a:blipFill>
          </p:spPr>
        </p:sp>
      </p:grpSp>
      <p:grpSp>
        <p:nvGrpSpPr>
          <p:cNvPr name="Group 54" id="54"/>
          <p:cNvGrpSpPr/>
          <p:nvPr/>
        </p:nvGrpSpPr>
        <p:grpSpPr>
          <a:xfrm rot="0">
            <a:off x="12646612" y="3471739"/>
            <a:ext cx="4574413" cy="3130336"/>
            <a:chOff x="0" y="0"/>
            <a:chExt cx="6099217" cy="4173781"/>
          </a:xfrm>
        </p:grpSpPr>
        <p:grpSp>
          <p:nvGrpSpPr>
            <p:cNvPr name="Group 55" id="55"/>
            <p:cNvGrpSpPr/>
            <p:nvPr/>
          </p:nvGrpSpPr>
          <p:grpSpPr>
            <a:xfrm rot="0">
              <a:off x="0" y="0"/>
              <a:ext cx="6099217" cy="4173781"/>
              <a:chOff x="0" y="0"/>
              <a:chExt cx="1204784" cy="824451"/>
            </a:xfrm>
          </p:grpSpPr>
          <p:sp>
            <p:nvSpPr>
              <p:cNvPr name="Freeform 56" id="56"/>
              <p:cNvSpPr/>
              <p:nvPr/>
            </p:nvSpPr>
            <p:spPr>
              <a:xfrm flipH="false" flipV="false" rot="0">
                <a:off x="0" y="0"/>
                <a:ext cx="1204784" cy="824451"/>
              </a:xfrm>
              <a:custGeom>
                <a:avLst/>
                <a:gdLst/>
                <a:ahLst/>
                <a:cxnLst/>
                <a:rect r="r" b="b" t="t" l="l"/>
                <a:pathLst>
                  <a:path h="824451" w="1204784">
                    <a:moveTo>
                      <a:pt x="0" y="0"/>
                    </a:moveTo>
                    <a:lnTo>
                      <a:pt x="1204784" y="0"/>
                    </a:lnTo>
                    <a:lnTo>
                      <a:pt x="1204784" y="824451"/>
                    </a:lnTo>
                    <a:lnTo>
                      <a:pt x="0" y="824451"/>
                    </a:lnTo>
                    <a:close/>
                  </a:path>
                </a:pathLst>
              </a:custGeom>
              <a:solidFill>
                <a:srgbClr val="E8E4D0"/>
              </a:solidFill>
              <a:ln w="95250" cap="sq">
                <a:solidFill>
                  <a:srgbClr val="000000"/>
                </a:solidFill>
                <a:prstDash val="solid"/>
                <a:miter/>
              </a:ln>
            </p:spPr>
          </p:sp>
          <p:sp>
            <p:nvSpPr>
              <p:cNvPr name="TextBox 57" id="57"/>
              <p:cNvSpPr txBox="true"/>
              <p:nvPr/>
            </p:nvSpPr>
            <p:spPr>
              <a:xfrm>
                <a:off x="0" y="-76200"/>
                <a:ext cx="1204784" cy="900651"/>
              </a:xfrm>
              <a:prstGeom prst="rect">
                <a:avLst/>
              </a:prstGeom>
            </p:spPr>
            <p:txBody>
              <a:bodyPr anchor="ctr" rtlCol="false" tIns="50800" lIns="50800" bIns="50800" rIns="50800"/>
              <a:lstStyle/>
              <a:p>
                <a:pPr algn="ctr">
                  <a:lnSpc>
                    <a:spcPts val="3254"/>
                  </a:lnSpc>
                </a:pPr>
              </a:p>
            </p:txBody>
          </p:sp>
        </p:grpSp>
        <p:sp>
          <p:nvSpPr>
            <p:cNvPr name="Freeform 58" id="58"/>
            <p:cNvSpPr/>
            <p:nvPr/>
          </p:nvSpPr>
          <p:spPr>
            <a:xfrm flipH="false" flipV="false" rot="0">
              <a:off x="52828" y="0"/>
              <a:ext cx="5959946" cy="4103174"/>
            </a:xfrm>
            <a:custGeom>
              <a:avLst/>
              <a:gdLst/>
              <a:ahLst/>
              <a:cxnLst/>
              <a:rect r="r" b="b" t="t" l="l"/>
              <a:pathLst>
                <a:path h="4103174" w="5959946">
                  <a:moveTo>
                    <a:pt x="0" y="0"/>
                  </a:moveTo>
                  <a:lnTo>
                    <a:pt x="5959946" y="0"/>
                  </a:lnTo>
                  <a:lnTo>
                    <a:pt x="5959946" y="4103174"/>
                  </a:lnTo>
                  <a:lnTo>
                    <a:pt x="0" y="4103174"/>
                  </a:lnTo>
                  <a:lnTo>
                    <a:pt x="0" y="0"/>
                  </a:lnTo>
                  <a:close/>
                </a:path>
              </a:pathLst>
            </a:custGeom>
            <a:blipFill>
              <a:blip r:embed="rId4">
                <a:extLst>
                  <a:ext uri="{96DAC541-7B7A-43D3-8B79-37D633B846F1}">
                    <asvg:svgBlip xmlns:asvg="http://schemas.microsoft.com/office/drawing/2016/SVG/main" r:embed="rId5"/>
                  </a:ext>
                </a:extLst>
              </a:blip>
              <a:stretch>
                <a:fillRect l="0" t="0" r="0" b="-35084"/>
              </a:stretch>
            </a:blipFill>
          </p:spPr>
        </p:sp>
      </p:grpSp>
      <p:sp>
        <p:nvSpPr>
          <p:cNvPr name="Freeform 59" id="59"/>
          <p:cNvSpPr/>
          <p:nvPr/>
        </p:nvSpPr>
        <p:spPr>
          <a:xfrm flipH="false" flipV="false" rot="0">
            <a:off x="12714376" y="3560291"/>
            <a:ext cx="3524400" cy="2961132"/>
          </a:xfrm>
          <a:custGeom>
            <a:avLst/>
            <a:gdLst/>
            <a:ahLst/>
            <a:cxnLst/>
            <a:rect r="r" b="b" t="t" l="l"/>
            <a:pathLst>
              <a:path h="2961132" w="3524400">
                <a:moveTo>
                  <a:pt x="0" y="0"/>
                </a:moveTo>
                <a:lnTo>
                  <a:pt x="3524399" y="0"/>
                </a:lnTo>
                <a:lnTo>
                  <a:pt x="3524399" y="2961132"/>
                </a:lnTo>
                <a:lnTo>
                  <a:pt x="0" y="2961132"/>
                </a:lnTo>
                <a:lnTo>
                  <a:pt x="0" y="0"/>
                </a:lnTo>
                <a:close/>
              </a:path>
            </a:pathLst>
          </a:custGeom>
          <a:blipFill>
            <a:blip r:embed="rId8">
              <a:extLst>
                <a:ext uri="{96DAC541-7B7A-43D3-8B79-37D633B846F1}">
                  <asvg:svgBlip xmlns:asvg="http://schemas.microsoft.com/office/drawing/2016/SVG/main" r:embed="rId9"/>
                </a:ext>
              </a:extLst>
            </a:blip>
            <a:stretch>
              <a:fillRect l="0" t="-34109" r="0" b="0"/>
            </a:stretch>
          </a:blipFill>
        </p:spPr>
      </p:sp>
      <p:sp>
        <p:nvSpPr>
          <p:cNvPr name="Freeform 60" id="60"/>
          <p:cNvSpPr/>
          <p:nvPr/>
        </p:nvSpPr>
        <p:spPr>
          <a:xfrm flipH="true" flipV="false" rot="0">
            <a:off x="8657006" y="3471739"/>
            <a:ext cx="2797236" cy="3095144"/>
          </a:xfrm>
          <a:custGeom>
            <a:avLst/>
            <a:gdLst/>
            <a:ahLst/>
            <a:cxnLst/>
            <a:rect r="r" b="b" t="t" l="l"/>
            <a:pathLst>
              <a:path h="3095144" w="2797236">
                <a:moveTo>
                  <a:pt x="2797236" y="0"/>
                </a:moveTo>
                <a:lnTo>
                  <a:pt x="0" y="0"/>
                </a:lnTo>
                <a:lnTo>
                  <a:pt x="0" y="3095143"/>
                </a:lnTo>
                <a:lnTo>
                  <a:pt x="2797236" y="3095143"/>
                </a:lnTo>
                <a:lnTo>
                  <a:pt x="2797236"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AutoShape 61" id="61"/>
          <p:cNvSpPr/>
          <p:nvPr/>
        </p:nvSpPr>
        <p:spPr>
          <a:xfrm flipH="true" flipV="true">
            <a:off x="10431" y="2438400"/>
            <a:ext cx="20457629" cy="0"/>
          </a:xfrm>
          <a:prstGeom prst="line">
            <a:avLst/>
          </a:prstGeom>
          <a:ln cap="flat" w="95250">
            <a:solidFill>
              <a:srgbClr val="000000"/>
            </a:solidFill>
            <a:prstDash val="solid"/>
            <a:headEnd type="none" len="sm" w="sm"/>
            <a:tailEnd type="none" len="sm" w="sm"/>
          </a:ln>
        </p:spPr>
      </p:sp>
      <p:sp>
        <p:nvSpPr>
          <p:cNvPr name="TextBox 62" id="62"/>
          <p:cNvSpPr txBox="true"/>
          <p:nvPr/>
        </p:nvSpPr>
        <p:spPr>
          <a:xfrm rot="0">
            <a:off x="7490963" y="6817072"/>
            <a:ext cx="3306074" cy="635000"/>
          </a:xfrm>
          <a:prstGeom prst="rect">
            <a:avLst/>
          </a:prstGeom>
        </p:spPr>
        <p:txBody>
          <a:bodyPr anchor="t" rtlCol="false" tIns="0" lIns="0" bIns="0" rIns="0">
            <a:spAutoFit/>
          </a:bodyPr>
          <a:lstStyle/>
          <a:p>
            <a:pPr algn="ctr" marL="0" indent="0" lvl="0">
              <a:lnSpc>
                <a:spcPts val="4900"/>
              </a:lnSpc>
              <a:spcBef>
                <a:spcPct val="0"/>
              </a:spcBef>
            </a:pPr>
            <a:r>
              <a:rPr lang="en-US" sz="3500" strike="noStrike" u="none">
                <a:solidFill>
                  <a:srgbClr val="E8E4D0"/>
                </a:solidFill>
                <a:latin typeface="Cubao Wide"/>
              </a:rPr>
              <a:t>About Us</a:t>
            </a:r>
          </a:p>
        </p:txBody>
      </p:sp>
      <p:sp>
        <p:nvSpPr>
          <p:cNvPr name="TextBox 63" id="63"/>
          <p:cNvSpPr txBox="true"/>
          <p:nvPr/>
        </p:nvSpPr>
        <p:spPr>
          <a:xfrm rot="0">
            <a:off x="7490963" y="7502879"/>
            <a:ext cx="3306074" cy="701675"/>
          </a:xfrm>
          <a:prstGeom prst="rect">
            <a:avLst/>
          </a:prstGeom>
        </p:spPr>
        <p:txBody>
          <a:bodyPr anchor="t" rtlCol="false" tIns="0" lIns="0" bIns="0" rIns="0">
            <a:spAutoFit/>
          </a:bodyPr>
          <a:lstStyle/>
          <a:p>
            <a:pPr algn="ctr" marL="0" indent="0" lvl="1">
              <a:lnSpc>
                <a:spcPts val="2800"/>
              </a:lnSpc>
              <a:spcBef>
                <a:spcPct val="0"/>
              </a:spcBef>
            </a:pPr>
            <a:r>
              <a:rPr lang="en-US" sz="2000" strike="noStrike" u="none">
                <a:solidFill>
                  <a:srgbClr val="FFFFFF"/>
                </a:solidFill>
                <a:latin typeface="Arimo"/>
              </a:rPr>
              <a:t>Elaborate on what you want to discuss. </a:t>
            </a:r>
          </a:p>
        </p:txBody>
      </p:sp>
      <p:sp>
        <p:nvSpPr>
          <p:cNvPr name="TextBox 64" id="64"/>
          <p:cNvSpPr txBox="true"/>
          <p:nvPr/>
        </p:nvSpPr>
        <p:spPr>
          <a:xfrm rot="0">
            <a:off x="1028700" y="6817072"/>
            <a:ext cx="4634425" cy="635000"/>
          </a:xfrm>
          <a:prstGeom prst="rect">
            <a:avLst/>
          </a:prstGeom>
        </p:spPr>
        <p:txBody>
          <a:bodyPr anchor="t" rtlCol="false" tIns="0" lIns="0" bIns="0" rIns="0">
            <a:spAutoFit/>
          </a:bodyPr>
          <a:lstStyle/>
          <a:p>
            <a:pPr algn="ctr" marL="0" indent="0" lvl="0">
              <a:lnSpc>
                <a:spcPts val="4900"/>
              </a:lnSpc>
              <a:spcBef>
                <a:spcPct val="0"/>
              </a:spcBef>
            </a:pPr>
            <a:r>
              <a:rPr lang="en-US" sz="3500" strike="noStrike" u="none">
                <a:solidFill>
                  <a:srgbClr val="E8E4D0"/>
                </a:solidFill>
                <a:latin typeface="Cubao Wide"/>
              </a:rPr>
              <a:t>Introduction</a:t>
            </a:r>
          </a:p>
        </p:txBody>
      </p:sp>
      <p:sp>
        <p:nvSpPr>
          <p:cNvPr name="TextBox 65" id="65"/>
          <p:cNvSpPr txBox="true"/>
          <p:nvPr/>
        </p:nvSpPr>
        <p:spPr>
          <a:xfrm rot="0">
            <a:off x="1692876" y="7502879"/>
            <a:ext cx="3306074" cy="701675"/>
          </a:xfrm>
          <a:prstGeom prst="rect">
            <a:avLst/>
          </a:prstGeom>
        </p:spPr>
        <p:txBody>
          <a:bodyPr anchor="t" rtlCol="false" tIns="0" lIns="0" bIns="0" rIns="0">
            <a:spAutoFit/>
          </a:bodyPr>
          <a:lstStyle/>
          <a:p>
            <a:pPr algn="ctr" marL="0" indent="0" lvl="1">
              <a:lnSpc>
                <a:spcPts val="2800"/>
              </a:lnSpc>
              <a:spcBef>
                <a:spcPct val="0"/>
              </a:spcBef>
            </a:pPr>
            <a:r>
              <a:rPr lang="en-US" sz="2000" strike="noStrike" u="none">
                <a:solidFill>
                  <a:srgbClr val="FFFFFF"/>
                </a:solidFill>
                <a:latin typeface="Arimo"/>
              </a:rPr>
              <a:t>Elaborate on what you want to discuss. </a:t>
            </a:r>
          </a:p>
        </p:txBody>
      </p:sp>
      <p:sp>
        <p:nvSpPr>
          <p:cNvPr name="TextBox 66" id="66"/>
          <p:cNvSpPr txBox="true"/>
          <p:nvPr/>
        </p:nvSpPr>
        <p:spPr>
          <a:xfrm rot="0">
            <a:off x="12557708" y="6938357"/>
            <a:ext cx="4752223" cy="513715"/>
          </a:xfrm>
          <a:prstGeom prst="rect">
            <a:avLst/>
          </a:prstGeom>
        </p:spPr>
        <p:txBody>
          <a:bodyPr anchor="t" rtlCol="false" tIns="0" lIns="0" bIns="0" rIns="0">
            <a:spAutoFit/>
          </a:bodyPr>
          <a:lstStyle/>
          <a:p>
            <a:pPr algn="ctr" marL="0" indent="0" lvl="0">
              <a:lnSpc>
                <a:spcPts val="3605"/>
              </a:lnSpc>
            </a:pPr>
            <a:r>
              <a:rPr lang="en-US" sz="3500" strike="noStrike" u="none">
                <a:solidFill>
                  <a:srgbClr val="E8E4D0"/>
                </a:solidFill>
                <a:latin typeface="Cubao Wide"/>
              </a:rPr>
              <a:t>Our Projects</a:t>
            </a:r>
          </a:p>
        </p:txBody>
      </p:sp>
      <p:sp>
        <p:nvSpPr>
          <p:cNvPr name="TextBox 67" id="67"/>
          <p:cNvSpPr txBox="true"/>
          <p:nvPr/>
        </p:nvSpPr>
        <p:spPr>
          <a:xfrm rot="0">
            <a:off x="13280782" y="7502879"/>
            <a:ext cx="3306074" cy="701675"/>
          </a:xfrm>
          <a:prstGeom prst="rect">
            <a:avLst/>
          </a:prstGeom>
        </p:spPr>
        <p:txBody>
          <a:bodyPr anchor="t" rtlCol="false" tIns="0" lIns="0" bIns="0" rIns="0">
            <a:spAutoFit/>
          </a:bodyPr>
          <a:lstStyle/>
          <a:p>
            <a:pPr algn="ctr" marL="0" indent="0" lvl="1">
              <a:lnSpc>
                <a:spcPts val="2800"/>
              </a:lnSpc>
              <a:spcBef>
                <a:spcPct val="0"/>
              </a:spcBef>
            </a:pPr>
            <a:r>
              <a:rPr lang="en-US" sz="2000" strike="noStrike" u="none">
                <a:solidFill>
                  <a:srgbClr val="FFFFFF"/>
                </a:solidFill>
                <a:latin typeface="Arimo"/>
              </a:rPr>
              <a:t>Elaborate on what you want to discuss. </a:t>
            </a:r>
          </a:p>
        </p:txBody>
      </p:sp>
      <p:sp>
        <p:nvSpPr>
          <p:cNvPr name="TextBox 68" id="68"/>
          <p:cNvSpPr txBox="true"/>
          <p:nvPr/>
        </p:nvSpPr>
        <p:spPr>
          <a:xfrm rot="0">
            <a:off x="890224" y="723901"/>
            <a:ext cx="16507551" cy="1209674"/>
          </a:xfrm>
          <a:prstGeom prst="rect">
            <a:avLst/>
          </a:prstGeom>
        </p:spPr>
        <p:txBody>
          <a:bodyPr anchor="t" rtlCol="false" tIns="0" lIns="0" bIns="0" rIns="0">
            <a:spAutoFit/>
          </a:bodyPr>
          <a:lstStyle/>
          <a:p>
            <a:pPr algn="ctr" marL="0" indent="0" lvl="0">
              <a:lnSpc>
                <a:spcPts val="8699"/>
              </a:lnSpc>
              <a:spcBef>
                <a:spcPct val="0"/>
              </a:spcBef>
            </a:pPr>
            <a:r>
              <a:rPr lang="en-US" sz="9999" strike="noStrike" u="none">
                <a:solidFill>
                  <a:srgbClr val="D8482A"/>
                </a:solidFill>
                <a:latin typeface="Gulfs Display"/>
              </a:rPr>
              <a:t>Table Of Contents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35A7E5"/>
        </a:solidFill>
      </p:bgPr>
    </p:bg>
    <p:spTree>
      <p:nvGrpSpPr>
        <p:cNvPr id="1" name=""/>
        <p:cNvGrpSpPr/>
        <p:nvPr/>
      </p:nvGrpSpPr>
      <p:grpSpPr>
        <a:xfrm>
          <a:off x="0" y="0"/>
          <a:ext cx="0" cy="0"/>
          <a:chOff x="0" y="0"/>
          <a:chExt cx="0" cy="0"/>
        </a:xfrm>
      </p:grpSpPr>
      <p:sp>
        <p:nvSpPr>
          <p:cNvPr name="Freeform 2" id="2"/>
          <p:cNvSpPr/>
          <p:nvPr/>
        </p:nvSpPr>
        <p:spPr>
          <a:xfrm flipH="false" flipV="false" rot="0">
            <a:off x="0" y="-2303524"/>
            <a:ext cx="18288000" cy="12590524"/>
          </a:xfrm>
          <a:custGeom>
            <a:avLst/>
            <a:gdLst/>
            <a:ahLst/>
            <a:cxnLst/>
            <a:rect r="r" b="b" t="t" l="l"/>
            <a:pathLst>
              <a:path h="12590524" w="18288000">
                <a:moveTo>
                  <a:pt x="0" y="0"/>
                </a:moveTo>
                <a:lnTo>
                  <a:pt x="18288000" y="0"/>
                </a:lnTo>
                <a:lnTo>
                  <a:pt x="18288000" y="12590524"/>
                </a:lnTo>
                <a:lnTo>
                  <a:pt x="0" y="12590524"/>
                </a:lnTo>
                <a:lnTo>
                  <a:pt x="0" y="0"/>
                </a:lnTo>
                <a:close/>
              </a:path>
            </a:pathLst>
          </a:custGeom>
          <a:blipFill>
            <a:blip r:embed="rId2">
              <a:extLst>
                <a:ext uri="{96DAC541-7B7A-43D3-8B79-37D633B846F1}">
                  <asvg:svgBlip xmlns:asvg="http://schemas.microsoft.com/office/drawing/2016/SVG/main" r:embed="rId3"/>
                </a:ext>
              </a:extLst>
            </a:blip>
            <a:stretch>
              <a:fillRect l="0" t="0" r="0" b="-35084"/>
            </a:stretch>
          </a:blipFill>
        </p:spPr>
      </p:sp>
      <p:sp>
        <p:nvSpPr>
          <p:cNvPr name="Freeform 3" id="3"/>
          <p:cNvSpPr/>
          <p:nvPr/>
        </p:nvSpPr>
        <p:spPr>
          <a:xfrm flipH="false" flipV="false" rot="0">
            <a:off x="7635905" y="3046821"/>
            <a:ext cx="10237447" cy="4440493"/>
          </a:xfrm>
          <a:custGeom>
            <a:avLst/>
            <a:gdLst/>
            <a:ahLst/>
            <a:cxnLst/>
            <a:rect r="r" b="b" t="t" l="l"/>
            <a:pathLst>
              <a:path h="4440493" w="10237447">
                <a:moveTo>
                  <a:pt x="0" y="0"/>
                </a:moveTo>
                <a:lnTo>
                  <a:pt x="10237447" y="0"/>
                </a:lnTo>
                <a:lnTo>
                  <a:pt x="10237447" y="4440493"/>
                </a:lnTo>
                <a:lnTo>
                  <a:pt x="0" y="44404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8263739" y="3988394"/>
            <a:ext cx="8981779" cy="1278673"/>
          </a:xfrm>
          <a:prstGeom prst="rect">
            <a:avLst/>
          </a:prstGeom>
        </p:spPr>
        <p:txBody>
          <a:bodyPr anchor="t" rtlCol="false" tIns="0" lIns="0" bIns="0" rIns="0">
            <a:spAutoFit/>
          </a:bodyPr>
          <a:lstStyle/>
          <a:p>
            <a:pPr algn="ctr" marL="0" indent="0" lvl="0">
              <a:lnSpc>
                <a:spcPts val="9120"/>
              </a:lnSpc>
              <a:spcBef>
                <a:spcPct val="0"/>
              </a:spcBef>
            </a:pPr>
            <a:r>
              <a:rPr lang="en-US" sz="10483" strike="noStrike" u="none">
                <a:solidFill>
                  <a:srgbClr val="D8482A"/>
                </a:solidFill>
                <a:latin typeface="Gulfs Display"/>
              </a:rPr>
              <a:t>Introduction</a:t>
            </a:r>
          </a:p>
        </p:txBody>
      </p:sp>
      <p:sp>
        <p:nvSpPr>
          <p:cNvPr name="TextBox 5" id="5"/>
          <p:cNvSpPr txBox="true"/>
          <p:nvPr/>
        </p:nvSpPr>
        <p:spPr>
          <a:xfrm rot="0">
            <a:off x="8760639" y="5482492"/>
            <a:ext cx="7649354" cy="1083947"/>
          </a:xfrm>
          <a:prstGeom prst="rect">
            <a:avLst/>
          </a:prstGeom>
        </p:spPr>
        <p:txBody>
          <a:bodyPr anchor="t" rtlCol="false" tIns="0" lIns="0" bIns="0" rIns="0">
            <a:spAutoFit/>
          </a:bodyPr>
          <a:lstStyle/>
          <a:p>
            <a:pPr algn="ctr" marL="0" indent="0" lvl="0">
              <a:lnSpc>
                <a:spcPts val="4271"/>
              </a:lnSpc>
              <a:spcBef>
                <a:spcPct val="0"/>
              </a:spcBef>
            </a:pPr>
            <a:r>
              <a:rPr lang="en-US" sz="3050" strike="noStrike" u="none">
                <a:solidFill>
                  <a:srgbClr val="000000"/>
                </a:solidFill>
                <a:latin typeface="Cubao Wide"/>
              </a:rPr>
              <a:t>Elaborate on what you want to discuss. </a:t>
            </a:r>
          </a:p>
        </p:txBody>
      </p:sp>
      <p:sp>
        <p:nvSpPr>
          <p:cNvPr name="Freeform 6" id="6"/>
          <p:cNvSpPr/>
          <p:nvPr/>
        </p:nvSpPr>
        <p:spPr>
          <a:xfrm flipH="false" flipV="false" rot="0">
            <a:off x="0" y="-1022740"/>
            <a:ext cx="13377111" cy="11309740"/>
          </a:xfrm>
          <a:custGeom>
            <a:avLst/>
            <a:gdLst/>
            <a:ahLst/>
            <a:cxnLst/>
            <a:rect r="r" b="b" t="t" l="l"/>
            <a:pathLst>
              <a:path h="11309740" w="13377111">
                <a:moveTo>
                  <a:pt x="0" y="0"/>
                </a:moveTo>
                <a:lnTo>
                  <a:pt x="13377111" y="0"/>
                </a:lnTo>
                <a:lnTo>
                  <a:pt x="13377111" y="11309740"/>
                </a:lnTo>
                <a:lnTo>
                  <a:pt x="0" y="113097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0" y="0"/>
            <a:ext cx="18288000" cy="10313624"/>
            <a:chOff x="0" y="0"/>
            <a:chExt cx="4816593" cy="2716345"/>
          </a:xfrm>
        </p:grpSpPr>
        <p:sp>
          <p:nvSpPr>
            <p:cNvPr name="Freeform 8" id="8"/>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9" id="9"/>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313624"/>
            <a:chOff x="0" y="0"/>
            <a:chExt cx="4816593" cy="2716345"/>
          </a:xfrm>
        </p:grpSpPr>
        <p:sp>
          <p:nvSpPr>
            <p:cNvPr name="Freeform 3" id="3"/>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4" id="4"/>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grpSp>
        <p:nvGrpSpPr>
          <p:cNvPr name="Group 5" id="5"/>
          <p:cNvGrpSpPr/>
          <p:nvPr/>
        </p:nvGrpSpPr>
        <p:grpSpPr>
          <a:xfrm rot="0">
            <a:off x="1277641" y="1192861"/>
            <a:ext cx="8137444" cy="8522149"/>
            <a:chOff x="0" y="0"/>
            <a:chExt cx="1393733" cy="1459623"/>
          </a:xfrm>
        </p:grpSpPr>
        <p:sp>
          <p:nvSpPr>
            <p:cNvPr name="Freeform 6" id="6"/>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0F1A38"/>
            </a:solidFill>
          </p:spPr>
        </p:sp>
        <p:sp>
          <p:nvSpPr>
            <p:cNvPr name="TextBox 7" id="7"/>
            <p:cNvSpPr txBox="true"/>
            <p:nvPr/>
          </p:nvSpPr>
          <p:spPr>
            <a:xfrm>
              <a:off x="0" y="-76200"/>
              <a:ext cx="1393733" cy="1535823"/>
            </a:xfrm>
            <a:prstGeom prst="rect">
              <a:avLst/>
            </a:prstGeom>
          </p:spPr>
          <p:txBody>
            <a:bodyPr anchor="ctr" rtlCol="false" tIns="73110" lIns="73110" bIns="73110" rIns="73110"/>
            <a:lstStyle/>
            <a:p>
              <a:pPr algn="ctr">
                <a:lnSpc>
                  <a:spcPts val="3254"/>
                </a:lnSpc>
              </a:pPr>
            </a:p>
          </p:txBody>
        </p:sp>
      </p:grpSp>
      <p:grpSp>
        <p:nvGrpSpPr>
          <p:cNvPr name="Group 8" id="8"/>
          <p:cNvGrpSpPr/>
          <p:nvPr/>
        </p:nvGrpSpPr>
        <p:grpSpPr>
          <a:xfrm rot="0">
            <a:off x="937091" y="856934"/>
            <a:ext cx="8137444" cy="8522149"/>
            <a:chOff x="0" y="0"/>
            <a:chExt cx="1393733" cy="1459623"/>
          </a:xfrm>
        </p:grpSpPr>
        <p:sp>
          <p:nvSpPr>
            <p:cNvPr name="Freeform 9" id="9"/>
            <p:cNvSpPr/>
            <p:nvPr/>
          </p:nvSpPr>
          <p:spPr>
            <a:xfrm flipH="false" flipV="false" rot="0">
              <a:off x="0" y="0"/>
              <a:ext cx="1393733" cy="1459623"/>
            </a:xfrm>
            <a:custGeom>
              <a:avLst/>
              <a:gdLst/>
              <a:ahLst/>
              <a:cxnLst/>
              <a:rect r="r" b="b" t="t" l="l"/>
              <a:pathLst>
                <a:path h="1459623" w="1393733">
                  <a:moveTo>
                    <a:pt x="0" y="0"/>
                  </a:moveTo>
                  <a:lnTo>
                    <a:pt x="1393733" y="0"/>
                  </a:lnTo>
                  <a:lnTo>
                    <a:pt x="1393733" y="1459623"/>
                  </a:lnTo>
                  <a:lnTo>
                    <a:pt x="0" y="1459623"/>
                  </a:lnTo>
                  <a:close/>
                </a:path>
              </a:pathLst>
            </a:custGeom>
            <a:solidFill>
              <a:srgbClr val="35A7E5"/>
            </a:solidFill>
          </p:spPr>
        </p:sp>
        <p:sp>
          <p:nvSpPr>
            <p:cNvPr name="TextBox 10" id="10"/>
            <p:cNvSpPr txBox="true"/>
            <p:nvPr/>
          </p:nvSpPr>
          <p:spPr>
            <a:xfrm>
              <a:off x="0" y="-76200"/>
              <a:ext cx="1393733" cy="1535823"/>
            </a:xfrm>
            <a:prstGeom prst="rect">
              <a:avLst/>
            </a:prstGeom>
          </p:spPr>
          <p:txBody>
            <a:bodyPr anchor="ctr" rtlCol="false" tIns="73110" lIns="73110" bIns="73110" rIns="73110"/>
            <a:lstStyle/>
            <a:p>
              <a:pPr algn="ctr">
                <a:lnSpc>
                  <a:spcPts val="3254"/>
                </a:lnSpc>
              </a:pPr>
            </a:p>
          </p:txBody>
        </p:sp>
      </p:grpSp>
      <p:grpSp>
        <p:nvGrpSpPr>
          <p:cNvPr name="Group 11" id="11"/>
          <p:cNvGrpSpPr/>
          <p:nvPr/>
        </p:nvGrpSpPr>
        <p:grpSpPr>
          <a:xfrm rot="0">
            <a:off x="871915" y="838200"/>
            <a:ext cx="8202619" cy="8575744"/>
            <a:chOff x="0" y="0"/>
            <a:chExt cx="1404896" cy="1468802"/>
          </a:xfrm>
        </p:grpSpPr>
        <p:sp>
          <p:nvSpPr>
            <p:cNvPr name="Freeform 12" id="12"/>
            <p:cNvSpPr/>
            <p:nvPr/>
          </p:nvSpPr>
          <p:spPr>
            <a:xfrm flipH="false" flipV="false" rot="0">
              <a:off x="0" y="0"/>
              <a:ext cx="1404896" cy="1468802"/>
            </a:xfrm>
            <a:custGeom>
              <a:avLst/>
              <a:gdLst/>
              <a:ahLst/>
              <a:cxnLst/>
              <a:rect r="r" b="b" t="t" l="l"/>
              <a:pathLst>
                <a:path h="1468802" w="1404896">
                  <a:moveTo>
                    <a:pt x="0" y="0"/>
                  </a:moveTo>
                  <a:lnTo>
                    <a:pt x="1404896" y="0"/>
                  </a:lnTo>
                  <a:lnTo>
                    <a:pt x="1404896" y="1468802"/>
                  </a:lnTo>
                  <a:lnTo>
                    <a:pt x="0" y="1468802"/>
                  </a:lnTo>
                  <a:close/>
                </a:path>
              </a:pathLst>
            </a:custGeom>
            <a:solidFill>
              <a:srgbClr val="000000">
                <a:alpha val="0"/>
              </a:srgbClr>
            </a:solidFill>
            <a:ln w="95250" cap="sq">
              <a:solidFill>
                <a:srgbClr val="000000"/>
              </a:solidFill>
              <a:prstDash val="solid"/>
              <a:miter/>
            </a:ln>
          </p:spPr>
        </p:sp>
        <p:sp>
          <p:nvSpPr>
            <p:cNvPr name="TextBox 13" id="13"/>
            <p:cNvSpPr txBox="true"/>
            <p:nvPr/>
          </p:nvSpPr>
          <p:spPr>
            <a:xfrm>
              <a:off x="0" y="-76200"/>
              <a:ext cx="1404896" cy="1545002"/>
            </a:xfrm>
            <a:prstGeom prst="rect">
              <a:avLst/>
            </a:prstGeom>
          </p:spPr>
          <p:txBody>
            <a:bodyPr anchor="ctr" rtlCol="false" tIns="50800" lIns="50800" bIns="50800" rIns="50800"/>
            <a:lstStyle/>
            <a:p>
              <a:pPr algn="ctr">
                <a:lnSpc>
                  <a:spcPts val="3254"/>
                </a:lnSpc>
              </a:pPr>
            </a:p>
          </p:txBody>
        </p:sp>
      </p:grpSp>
      <p:sp>
        <p:nvSpPr>
          <p:cNvPr name="Freeform 14" id="14"/>
          <p:cNvSpPr/>
          <p:nvPr/>
        </p:nvSpPr>
        <p:spPr>
          <a:xfrm flipH="false" flipV="false" rot="0">
            <a:off x="937091" y="912910"/>
            <a:ext cx="8050932" cy="8403032"/>
          </a:xfrm>
          <a:custGeom>
            <a:avLst/>
            <a:gdLst/>
            <a:ahLst/>
            <a:cxnLst/>
            <a:rect r="r" b="b" t="t" l="l"/>
            <a:pathLst>
              <a:path h="8403032" w="8050932">
                <a:moveTo>
                  <a:pt x="0" y="0"/>
                </a:moveTo>
                <a:lnTo>
                  <a:pt x="8050931" y="0"/>
                </a:lnTo>
                <a:lnTo>
                  <a:pt x="8050931" y="8403032"/>
                </a:lnTo>
                <a:lnTo>
                  <a:pt x="0" y="8403032"/>
                </a:lnTo>
                <a:lnTo>
                  <a:pt x="0" y="0"/>
                </a:lnTo>
                <a:close/>
              </a:path>
            </a:pathLst>
          </a:custGeom>
          <a:blipFill>
            <a:blip r:embed="rId2">
              <a:extLst>
                <a:ext uri="{96DAC541-7B7A-43D3-8B79-37D633B846F1}">
                  <asvg:svgBlip xmlns:asvg="http://schemas.microsoft.com/office/drawing/2016/SVG/main" r:embed="rId3"/>
                </a:ext>
              </a:extLst>
            </a:blip>
            <a:stretch>
              <a:fillRect l="-12223" t="-246" r="-4117" b="-3417"/>
            </a:stretch>
          </a:blipFill>
        </p:spPr>
      </p:sp>
      <p:sp>
        <p:nvSpPr>
          <p:cNvPr name="Freeform 15" id="15"/>
          <p:cNvSpPr/>
          <p:nvPr/>
        </p:nvSpPr>
        <p:spPr>
          <a:xfrm flipH="false" flipV="false" rot="0">
            <a:off x="871915" y="557773"/>
            <a:ext cx="8698144" cy="8758169"/>
          </a:xfrm>
          <a:custGeom>
            <a:avLst/>
            <a:gdLst/>
            <a:ahLst/>
            <a:cxnLst/>
            <a:rect r="r" b="b" t="t" l="l"/>
            <a:pathLst>
              <a:path h="8758169" w="8698144">
                <a:moveTo>
                  <a:pt x="0" y="0"/>
                </a:moveTo>
                <a:lnTo>
                  <a:pt x="8698145" y="0"/>
                </a:lnTo>
                <a:lnTo>
                  <a:pt x="8698145" y="8758169"/>
                </a:lnTo>
                <a:lnTo>
                  <a:pt x="0" y="8758169"/>
                </a:lnTo>
                <a:lnTo>
                  <a:pt x="0" y="0"/>
                </a:lnTo>
                <a:close/>
              </a:path>
            </a:pathLst>
          </a:custGeom>
          <a:blipFill>
            <a:blip r:embed="rId4"/>
            <a:stretch>
              <a:fillRect l="-23525" t="-29641" r="-103723" b="-21007"/>
            </a:stretch>
          </a:blipFill>
        </p:spPr>
      </p:sp>
      <p:sp>
        <p:nvSpPr>
          <p:cNvPr name="Freeform 16" id="16"/>
          <p:cNvSpPr/>
          <p:nvPr/>
        </p:nvSpPr>
        <p:spPr>
          <a:xfrm flipH="false" flipV="false" rot="0">
            <a:off x="10073345" y="838200"/>
            <a:ext cx="7666311" cy="6746354"/>
          </a:xfrm>
          <a:custGeom>
            <a:avLst/>
            <a:gdLst/>
            <a:ahLst/>
            <a:cxnLst/>
            <a:rect r="r" b="b" t="t" l="l"/>
            <a:pathLst>
              <a:path h="6746354" w="7666311">
                <a:moveTo>
                  <a:pt x="0" y="0"/>
                </a:moveTo>
                <a:lnTo>
                  <a:pt x="7666310" y="0"/>
                </a:lnTo>
                <a:lnTo>
                  <a:pt x="7666310" y="6746354"/>
                </a:lnTo>
                <a:lnTo>
                  <a:pt x="0" y="674635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7" id="17"/>
          <p:cNvGrpSpPr/>
          <p:nvPr/>
        </p:nvGrpSpPr>
        <p:grpSpPr>
          <a:xfrm rot="0">
            <a:off x="11057735" y="1966382"/>
            <a:ext cx="5697530" cy="3050684"/>
            <a:chOff x="0" y="0"/>
            <a:chExt cx="7596706" cy="4067579"/>
          </a:xfrm>
        </p:grpSpPr>
        <p:sp>
          <p:nvSpPr>
            <p:cNvPr name="TextBox 18" id="18"/>
            <p:cNvSpPr txBox="true"/>
            <p:nvPr/>
          </p:nvSpPr>
          <p:spPr>
            <a:xfrm rot="0">
              <a:off x="0" y="-123825"/>
              <a:ext cx="7596706" cy="1916593"/>
            </a:xfrm>
            <a:prstGeom prst="rect">
              <a:avLst/>
            </a:prstGeom>
          </p:spPr>
          <p:txBody>
            <a:bodyPr anchor="t" rtlCol="false" tIns="0" lIns="0" bIns="0" rIns="0">
              <a:spAutoFit/>
            </a:bodyPr>
            <a:lstStyle/>
            <a:p>
              <a:pPr algn="ctr" marL="0" indent="0" lvl="0">
                <a:lnSpc>
                  <a:spcPts val="5732"/>
                </a:lnSpc>
                <a:spcBef>
                  <a:spcPct val="0"/>
                </a:spcBef>
              </a:pPr>
              <a:r>
                <a:rPr lang="en-US" sz="4094" strike="noStrike" u="none">
                  <a:solidFill>
                    <a:srgbClr val="D8482A"/>
                  </a:solidFill>
                  <a:latin typeface="Cubao Wide"/>
                </a:rPr>
                <a:t>Welcome To Presentation</a:t>
              </a:r>
            </a:p>
          </p:txBody>
        </p:sp>
        <p:sp>
          <p:nvSpPr>
            <p:cNvPr name="TextBox 19" id="19"/>
            <p:cNvSpPr txBox="true"/>
            <p:nvPr/>
          </p:nvSpPr>
          <p:spPr>
            <a:xfrm rot="0">
              <a:off x="0" y="2440520"/>
              <a:ext cx="7596706" cy="1627060"/>
            </a:xfrm>
            <a:prstGeom prst="rect">
              <a:avLst/>
            </a:prstGeom>
          </p:spPr>
          <p:txBody>
            <a:bodyPr anchor="t" rtlCol="false" tIns="0" lIns="0" bIns="0" rIns="0">
              <a:spAutoFit/>
            </a:bodyPr>
            <a:lstStyle/>
            <a:p>
              <a:pPr algn="ctr" marL="0" indent="0" lvl="1">
                <a:lnSpc>
                  <a:spcPts val="3275"/>
                </a:lnSpc>
                <a:spcBef>
                  <a:spcPct val="0"/>
                </a:spcBef>
              </a:pPr>
              <a:r>
                <a:rPr lang="en-US" sz="2339" strike="noStrike" u="none">
                  <a:solidFill>
                    <a:srgbClr val="000000"/>
                  </a:solidFill>
                  <a:latin typeface="Arimo"/>
                </a:rPr>
                <a:t>I'm Rain, and I'll be sharing with you my beautiful ideas. Follow me at @reallygreatsite to learn more. </a:t>
              </a:r>
            </a:p>
          </p:txBody>
        </p:sp>
      </p:grpSp>
      <p:sp>
        <p:nvSpPr>
          <p:cNvPr name="Freeform 20" id="20"/>
          <p:cNvSpPr/>
          <p:nvPr/>
        </p:nvSpPr>
        <p:spPr>
          <a:xfrm flipH="false" flipV="false" rot="1093643">
            <a:off x="13480700" y="6134100"/>
            <a:ext cx="3708464" cy="4114800"/>
          </a:xfrm>
          <a:custGeom>
            <a:avLst/>
            <a:gdLst/>
            <a:ahLst/>
            <a:cxnLst/>
            <a:rect r="r" b="b" t="t" l="l"/>
            <a:pathLst>
              <a:path h="4114800" w="3708464">
                <a:moveTo>
                  <a:pt x="0" y="0"/>
                </a:moveTo>
                <a:lnTo>
                  <a:pt x="3708464" y="0"/>
                </a:lnTo>
                <a:lnTo>
                  <a:pt x="3708464"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10431" y="59746"/>
            <a:ext cx="18277569" cy="2378654"/>
            <a:chOff x="0" y="0"/>
            <a:chExt cx="4813845" cy="626477"/>
          </a:xfrm>
        </p:grpSpPr>
        <p:sp>
          <p:nvSpPr>
            <p:cNvPr name="Freeform 3" id="3"/>
            <p:cNvSpPr/>
            <p:nvPr/>
          </p:nvSpPr>
          <p:spPr>
            <a:xfrm flipH="false" flipV="false" rot="0">
              <a:off x="0" y="0"/>
              <a:ext cx="4813845" cy="626477"/>
            </a:xfrm>
            <a:custGeom>
              <a:avLst/>
              <a:gdLst/>
              <a:ahLst/>
              <a:cxnLst/>
              <a:rect r="r" b="b" t="t" l="l"/>
              <a:pathLst>
                <a:path h="626477" w="4813845">
                  <a:moveTo>
                    <a:pt x="0" y="0"/>
                  </a:moveTo>
                  <a:lnTo>
                    <a:pt x="4813845" y="0"/>
                  </a:lnTo>
                  <a:lnTo>
                    <a:pt x="4813845" y="626477"/>
                  </a:lnTo>
                  <a:lnTo>
                    <a:pt x="0" y="626477"/>
                  </a:lnTo>
                  <a:close/>
                </a:path>
              </a:pathLst>
            </a:custGeom>
            <a:solidFill>
              <a:srgbClr val="D8482A"/>
            </a:solidFill>
          </p:spPr>
        </p:sp>
        <p:sp>
          <p:nvSpPr>
            <p:cNvPr name="TextBox 4" id="4"/>
            <p:cNvSpPr txBox="true"/>
            <p:nvPr/>
          </p:nvSpPr>
          <p:spPr>
            <a:xfrm>
              <a:off x="0" y="-76200"/>
              <a:ext cx="4813845" cy="702677"/>
            </a:xfrm>
            <a:prstGeom prst="rect">
              <a:avLst/>
            </a:prstGeom>
          </p:spPr>
          <p:txBody>
            <a:bodyPr anchor="ctr" rtlCol="false" tIns="50800" lIns="50800" bIns="50800" rIns="50800"/>
            <a:lstStyle/>
            <a:p>
              <a:pPr algn="ctr">
                <a:lnSpc>
                  <a:spcPts val="3254"/>
                </a:lnSpc>
              </a:pPr>
            </a:p>
          </p:txBody>
        </p:sp>
      </p:grpSp>
      <p:grpSp>
        <p:nvGrpSpPr>
          <p:cNvPr name="Group 5" id="5"/>
          <p:cNvGrpSpPr/>
          <p:nvPr/>
        </p:nvGrpSpPr>
        <p:grpSpPr>
          <a:xfrm rot="0">
            <a:off x="0" y="0"/>
            <a:ext cx="18288000" cy="10313624"/>
            <a:chOff x="0" y="0"/>
            <a:chExt cx="4816593" cy="2716345"/>
          </a:xfrm>
        </p:grpSpPr>
        <p:sp>
          <p:nvSpPr>
            <p:cNvPr name="Freeform 6" id="6"/>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7" id="7"/>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grpSp>
        <p:nvGrpSpPr>
          <p:cNvPr name="Group 8" id="8"/>
          <p:cNvGrpSpPr/>
          <p:nvPr/>
        </p:nvGrpSpPr>
        <p:grpSpPr>
          <a:xfrm rot="0">
            <a:off x="1301124" y="3145846"/>
            <a:ext cx="4370052" cy="5576859"/>
            <a:chOff x="0" y="0"/>
            <a:chExt cx="1150960" cy="1468802"/>
          </a:xfrm>
        </p:grpSpPr>
        <p:sp>
          <p:nvSpPr>
            <p:cNvPr name="Freeform 9" id="9"/>
            <p:cNvSpPr/>
            <p:nvPr/>
          </p:nvSpPr>
          <p:spPr>
            <a:xfrm flipH="false" flipV="false" rot="0">
              <a:off x="0" y="0"/>
              <a:ext cx="1150960" cy="1468802"/>
            </a:xfrm>
            <a:custGeom>
              <a:avLst/>
              <a:gdLst/>
              <a:ahLst/>
              <a:cxnLst/>
              <a:rect r="r" b="b" t="t" l="l"/>
              <a:pathLst>
                <a:path h="1468802" w="1150960">
                  <a:moveTo>
                    <a:pt x="0" y="0"/>
                  </a:moveTo>
                  <a:lnTo>
                    <a:pt x="1150960" y="0"/>
                  </a:lnTo>
                  <a:lnTo>
                    <a:pt x="1150960" y="1468802"/>
                  </a:lnTo>
                  <a:lnTo>
                    <a:pt x="0" y="1468802"/>
                  </a:lnTo>
                  <a:close/>
                </a:path>
              </a:pathLst>
            </a:custGeom>
            <a:solidFill>
              <a:srgbClr val="35A7E5"/>
            </a:solidFill>
            <a:ln w="95250" cap="sq">
              <a:solidFill>
                <a:srgbClr val="000000"/>
              </a:solidFill>
              <a:prstDash val="solid"/>
              <a:miter/>
            </a:ln>
          </p:spPr>
        </p:sp>
        <p:sp>
          <p:nvSpPr>
            <p:cNvPr name="TextBox 10" id="10"/>
            <p:cNvSpPr txBox="true"/>
            <p:nvPr/>
          </p:nvSpPr>
          <p:spPr>
            <a:xfrm>
              <a:off x="0" y="-76200"/>
              <a:ext cx="1150960" cy="1545002"/>
            </a:xfrm>
            <a:prstGeom prst="rect">
              <a:avLst/>
            </a:prstGeom>
          </p:spPr>
          <p:txBody>
            <a:bodyPr anchor="ctr" rtlCol="false" tIns="50800" lIns="50800" bIns="50800" rIns="50800"/>
            <a:lstStyle/>
            <a:p>
              <a:pPr algn="ctr">
                <a:lnSpc>
                  <a:spcPts val="3254"/>
                </a:lnSpc>
              </a:pPr>
            </a:p>
          </p:txBody>
        </p:sp>
      </p:grpSp>
      <p:grpSp>
        <p:nvGrpSpPr>
          <p:cNvPr name="Group 11" id="11"/>
          <p:cNvGrpSpPr/>
          <p:nvPr/>
        </p:nvGrpSpPr>
        <p:grpSpPr>
          <a:xfrm rot="0">
            <a:off x="12616824" y="3145846"/>
            <a:ext cx="4370052" cy="5576859"/>
            <a:chOff x="0" y="0"/>
            <a:chExt cx="1150960" cy="1468802"/>
          </a:xfrm>
        </p:grpSpPr>
        <p:sp>
          <p:nvSpPr>
            <p:cNvPr name="Freeform 12" id="12"/>
            <p:cNvSpPr/>
            <p:nvPr/>
          </p:nvSpPr>
          <p:spPr>
            <a:xfrm flipH="false" flipV="false" rot="0">
              <a:off x="0" y="0"/>
              <a:ext cx="1150960" cy="1468802"/>
            </a:xfrm>
            <a:custGeom>
              <a:avLst/>
              <a:gdLst/>
              <a:ahLst/>
              <a:cxnLst/>
              <a:rect r="r" b="b" t="t" l="l"/>
              <a:pathLst>
                <a:path h="1468802" w="1150960">
                  <a:moveTo>
                    <a:pt x="0" y="0"/>
                  </a:moveTo>
                  <a:lnTo>
                    <a:pt x="1150960" y="0"/>
                  </a:lnTo>
                  <a:lnTo>
                    <a:pt x="1150960" y="1468802"/>
                  </a:lnTo>
                  <a:lnTo>
                    <a:pt x="0" y="1468802"/>
                  </a:lnTo>
                  <a:close/>
                </a:path>
              </a:pathLst>
            </a:custGeom>
            <a:solidFill>
              <a:srgbClr val="35A7E5"/>
            </a:solidFill>
            <a:ln w="95250" cap="sq">
              <a:solidFill>
                <a:srgbClr val="000000"/>
              </a:solidFill>
              <a:prstDash val="solid"/>
              <a:miter/>
            </a:ln>
          </p:spPr>
        </p:sp>
        <p:sp>
          <p:nvSpPr>
            <p:cNvPr name="TextBox 13" id="13"/>
            <p:cNvSpPr txBox="true"/>
            <p:nvPr/>
          </p:nvSpPr>
          <p:spPr>
            <a:xfrm>
              <a:off x="0" y="-76200"/>
              <a:ext cx="1150960" cy="1545002"/>
            </a:xfrm>
            <a:prstGeom prst="rect">
              <a:avLst/>
            </a:prstGeom>
          </p:spPr>
          <p:txBody>
            <a:bodyPr anchor="ctr" rtlCol="false" tIns="50800" lIns="50800" bIns="50800" rIns="50800"/>
            <a:lstStyle/>
            <a:p>
              <a:pPr algn="ctr">
                <a:lnSpc>
                  <a:spcPts val="3254"/>
                </a:lnSpc>
              </a:pPr>
            </a:p>
          </p:txBody>
        </p:sp>
      </p:grpSp>
      <p:grpSp>
        <p:nvGrpSpPr>
          <p:cNvPr name="Group 14" id="14"/>
          <p:cNvGrpSpPr/>
          <p:nvPr/>
        </p:nvGrpSpPr>
        <p:grpSpPr>
          <a:xfrm rot="0">
            <a:off x="6958974" y="3145846"/>
            <a:ext cx="4370052" cy="6491259"/>
            <a:chOff x="0" y="0"/>
            <a:chExt cx="1150960" cy="1709632"/>
          </a:xfrm>
        </p:grpSpPr>
        <p:sp>
          <p:nvSpPr>
            <p:cNvPr name="Freeform 15" id="15"/>
            <p:cNvSpPr/>
            <p:nvPr/>
          </p:nvSpPr>
          <p:spPr>
            <a:xfrm flipH="false" flipV="false" rot="0">
              <a:off x="0" y="0"/>
              <a:ext cx="1150960" cy="1709632"/>
            </a:xfrm>
            <a:custGeom>
              <a:avLst/>
              <a:gdLst/>
              <a:ahLst/>
              <a:cxnLst/>
              <a:rect r="r" b="b" t="t" l="l"/>
              <a:pathLst>
                <a:path h="1709632" w="1150960">
                  <a:moveTo>
                    <a:pt x="0" y="0"/>
                  </a:moveTo>
                  <a:lnTo>
                    <a:pt x="1150960" y="0"/>
                  </a:lnTo>
                  <a:lnTo>
                    <a:pt x="1150960" y="1709632"/>
                  </a:lnTo>
                  <a:lnTo>
                    <a:pt x="0" y="1709632"/>
                  </a:lnTo>
                  <a:close/>
                </a:path>
              </a:pathLst>
            </a:custGeom>
            <a:solidFill>
              <a:srgbClr val="35A7E5"/>
            </a:solidFill>
            <a:ln w="95250" cap="sq">
              <a:solidFill>
                <a:srgbClr val="000000"/>
              </a:solidFill>
              <a:prstDash val="solid"/>
              <a:miter/>
            </a:ln>
          </p:spPr>
        </p:sp>
        <p:sp>
          <p:nvSpPr>
            <p:cNvPr name="TextBox 16" id="16"/>
            <p:cNvSpPr txBox="true"/>
            <p:nvPr/>
          </p:nvSpPr>
          <p:spPr>
            <a:xfrm>
              <a:off x="0" y="-76200"/>
              <a:ext cx="1150960" cy="1785832"/>
            </a:xfrm>
            <a:prstGeom prst="rect">
              <a:avLst/>
            </a:prstGeom>
          </p:spPr>
          <p:txBody>
            <a:bodyPr anchor="ctr" rtlCol="false" tIns="50800" lIns="50800" bIns="50800" rIns="50800"/>
            <a:lstStyle/>
            <a:p>
              <a:pPr algn="ctr">
                <a:lnSpc>
                  <a:spcPts val="3254"/>
                </a:lnSpc>
              </a:pPr>
            </a:p>
          </p:txBody>
        </p:sp>
      </p:grpSp>
      <p:grpSp>
        <p:nvGrpSpPr>
          <p:cNvPr name="Group 17" id="17"/>
          <p:cNvGrpSpPr/>
          <p:nvPr/>
        </p:nvGrpSpPr>
        <p:grpSpPr>
          <a:xfrm rot="0">
            <a:off x="1303048" y="6391475"/>
            <a:ext cx="4370052" cy="2693179"/>
            <a:chOff x="0" y="0"/>
            <a:chExt cx="1150960" cy="709315"/>
          </a:xfrm>
        </p:grpSpPr>
        <p:sp>
          <p:nvSpPr>
            <p:cNvPr name="Freeform 18" id="18"/>
            <p:cNvSpPr/>
            <p:nvPr/>
          </p:nvSpPr>
          <p:spPr>
            <a:xfrm flipH="false" flipV="false" rot="0">
              <a:off x="0" y="0"/>
              <a:ext cx="1150960" cy="709315"/>
            </a:xfrm>
            <a:custGeom>
              <a:avLst/>
              <a:gdLst/>
              <a:ahLst/>
              <a:cxnLst/>
              <a:rect r="r" b="b" t="t" l="l"/>
              <a:pathLst>
                <a:path h="709315" w="1150960">
                  <a:moveTo>
                    <a:pt x="0" y="0"/>
                  </a:moveTo>
                  <a:lnTo>
                    <a:pt x="1150960" y="0"/>
                  </a:lnTo>
                  <a:lnTo>
                    <a:pt x="1150960" y="709315"/>
                  </a:lnTo>
                  <a:lnTo>
                    <a:pt x="0" y="709315"/>
                  </a:lnTo>
                  <a:close/>
                </a:path>
              </a:pathLst>
            </a:custGeom>
            <a:solidFill>
              <a:srgbClr val="D8482A"/>
            </a:solidFill>
            <a:ln w="95250" cap="sq">
              <a:solidFill>
                <a:srgbClr val="000000"/>
              </a:solidFill>
              <a:prstDash val="solid"/>
              <a:miter/>
            </a:ln>
          </p:spPr>
        </p:sp>
        <p:sp>
          <p:nvSpPr>
            <p:cNvPr name="TextBox 19" id="19"/>
            <p:cNvSpPr txBox="true"/>
            <p:nvPr/>
          </p:nvSpPr>
          <p:spPr>
            <a:xfrm>
              <a:off x="0" y="-76200"/>
              <a:ext cx="1150960" cy="785515"/>
            </a:xfrm>
            <a:prstGeom prst="rect">
              <a:avLst/>
            </a:prstGeom>
          </p:spPr>
          <p:txBody>
            <a:bodyPr anchor="ctr" rtlCol="false" tIns="50800" lIns="50800" bIns="50800" rIns="50800"/>
            <a:lstStyle/>
            <a:p>
              <a:pPr algn="ctr">
                <a:lnSpc>
                  <a:spcPts val="3254"/>
                </a:lnSpc>
              </a:pPr>
            </a:p>
          </p:txBody>
        </p:sp>
      </p:grpSp>
      <p:grpSp>
        <p:nvGrpSpPr>
          <p:cNvPr name="Group 20" id="20"/>
          <p:cNvGrpSpPr/>
          <p:nvPr/>
        </p:nvGrpSpPr>
        <p:grpSpPr>
          <a:xfrm rot="0">
            <a:off x="12613737" y="6391475"/>
            <a:ext cx="4370052" cy="2693179"/>
            <a:chOff x="0" y="0"/>
            <a:chExt cx="1150960" cy="709315"/>
          </a:xfrm>
        </p:grpSpPr>
        <p:sp>
          <p:nvSpPr>
            <p:cNvPr name="Freeform 21" id="21"/>
            <p:cNvSpPr/>
            <p:nvPr/>
          </p:nvSpPr>
          <p:spPr>
            <a:xfrm flipH="false" flipV="false" rot="0">
              <a:off x="0" y="0"/>
              <a:ext cx="1150960" cy="709315"/>
            </a:xfrm>
            <a:custGeom>
              <a:avLst/>
              <a:gdLst/>
              <a:ahLst/>
              <a:cxnLst/>
              <a:rect r="r" b="b" t="t" l="l"/>
              <a:pathLst>
                <a:path h="709315" w="1150960">
                  <a:moveTo>
                    <a:pt x="0" y="0"/>
                  </a:moveTo>
                  <a:lnTo>
                    <a:pt x="1150960" y="0"/>
                  </a:lnTo>
                  <a:lnTo>
                    <a:pt x="1150960" y="709315"/>
                  </a:lnTo>
                  <a:lnTo>
                    <a:pt x="0" y="709315"/>
                  </a:lnTo>
                  <a:close/>
                </a:path>
              </a:pathLst>
            </a:custGeom>
            <a:solidFill>
              <a:srgbClr val="D8482A"/>
            </a:solidFill>
            <a:ln w="95250" cap="sq">
              <a:solidFill>
                <a:srgbClr val="000000"/>
              </a:solidFill>
              <a:prstDash val="solid"/>
              <a:miter/>
            </a:ln>
          </p:spPr>
        </p:sp>
        <p:sp>
          <p:nvSpPr>
            <p:cNvPr name="TextBox 22" id="22"/>
            <p:cNvSpPr txBox="true"/>
            <p:nvPr/>
          </p:nvSpPr>
          <p:spPr>
            <a:xfrm>
              <a:off x="0" y="-76200"/>
              <a:ext cx="1150960" cy="785515"/>
            </a:xfrm>
            <a:prstGeom prst="rect">
              <a:avLst/>
            </a:prstGeom>
          </p:spPr>
          <p:txBody>
            <a:bodyPr anchor="ctr" rtlCol="false" tIns="50800" lIns="50800" bIns="50800" rIns="50800"/>
            <a:lstStyle/>
            <a:p>
              <a:pPr algn="ctr">
                <a:lnSpc>
                  <a:spcPts val="3254"/>
                </a:lnSpc>
              </a:pPr>
            </a:p>
          </p:txBody>
        </p:sp>
      </p:grpSp>
      <p:grpSp>
        <p:nvGrpSpPr>
          <p:cNvPr name="Group 23" id="23"/>
          <p:cNvGrpSpPr/>
          <p:nvPr/>
        </p:nvGrpSpPr>
        <p:grpSpPr>
          <a:xfrm rot="0">
            <a:off x="6958974" y="6803446"/>
            <a:ext cx="4370052" cy="2833659"/>
            <a:chOff x="0" y="0"/>
            <a:chExt cx="1150960" cy="746313"/>
          </a:xfrm>
        </p:grpSpPr>
        <p:sp>
          <p:nvSpPr>
            <p:cNvPr name="Freeform 24" id="24"/>
            <p:cNvSpPr/>
            <p:nvPr/>
          </p:nvSpPr>
          <p:spPr>
            <a:xfrm flipH="false" flipV="false" rot="0">
              <a:off x="0" y="0"/>
              <a:ext cx="1150960" cy="746313"/>
            </a:xfrm>
            <a:custGeom>
              <a:avLst/>
              <a:gdLst/>
              <a:ahLst/>
              <a:cxnLst/>
              <a:rect r="r" b="b" t="t" l="l"/>
              <a:pathLst>
                <a:path h="746313" w="1150960">
                  <a:moveTo>
                    <a:pt x="0" y="0"/>
                  </a:moveTo>
                  <a:lnTo>
                    <a:pt x="1150960" y="0"/>
                  </a:lnTo>
                  <a:lnTo>
                    <a:pt x="1150960" y="746313"/>
                  </a:lnTo>
                  <a:lnTo>
                    <a:pt x="0" y="746313"/>
                  </a:lnTo>
                  <a:close/>
                </a:path>
              </a:pathLst>
            </a:custGeom>
            <a:solidFill>
              <a:srgbClr val="D8482A"/>
            </a:solidFill>
            <a:ln w="95250" cap="sq">
              <a:solidFill>
                <a:srgbClr val="000000"/>
              </a:solidFill>
              <a:prstDash val="solid"/>
              <a:miter/>
            </a:ln>
          </p:spPr>
        </p:sp>
        <p:sp>
          <p:nvSpPr>
            <p:cNvPr name="TextBox 25" id="25"/>
            <p:cNvSpPr txBox="true"/>
            <p:nvPr/>
          </p:nvSpPr>
          <p:spPr>
            <a:xfrm>
              <a:off x="0" y="-76200"/>
              <a:ext cx="1150960" cy="822513"/>
            </a:xfrm>
            <a:prstGeom prst="rect">
              <a:avLst/>
            </a:prstGeom>
          </p:spPr>
          <p:txBody>
            <a:bodyPr anchor="ctr" rtlCol="false" tIns="50800" lIns="50800" bIns="50800" rIns="50800"/>
            <a:lstStyle/>
            <a:p>
              <a:pPr algn="ctr">
                <a:lnSpc>
                  <a:spcPts val="3254"/>
                </a:lnSpc>
              </a:pPr>
            </a:p>
          </p:txBody>
        </p:sp>
      </p:grpSp>
      <p:sp>
        <p:nvSpPr>
          <p:cNvPr name="Freeform 26" id="26"/>
          <p:cNvSpPr/>
          <p:nvPr/>
        </p:nvSpPr>
        <p:spPr>
          <a:xfrm flipH="false" flipV="false" rot="0">
            <a:off x="7488573" y="3476152"/>
            <a:ext cx="2114415" cy="3155844"/>
          </a:xfrm>
          <a:custGeom>
            <a:avLst/>
            <a:gdLst/>
            <a:ahLst/>
            <a:cxnLst/>
            <a:rect r="r" b="b" t="t" l="l"/>
            <a:pathLst>
              <a:path h="3155844" w="2114415">
                <a:moveTo>
                  <a:pt x="0" y="0"/>
                </a:moveTo>
                <a:lnTo>
                  <a:pt x="2114416" y="0"/>
                </a:lnTo>
                <a:lnTo>
                  <a:pt x="2114416" y="3155844"/>
                </a:lnTo>
                <a:lnTo>
                  <a:pt x="0" y="315584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7" id="27"/>
          <p:cNvSpPr/>
          <p:nvPr/>
        </p:nvSpPr>
        <p:spPr>
          <a:xfrm flipH="false" flipV="false" rot="0">
            <a:off x="2245313" y="3476152"/>
            <a:ext cx="2485521" cy="2757860"/>
          </a:xfrm>
          <a:custGeom>
            <a:avLst/>
            <a:gdLst/>
            <a:ahLst/>
            <a:cxnLst/>
            <a:rect r="r" b="b" t="t" l="l"/>
            <a:pathLst>
              <a:path h="2757860" w="2485521">
                <a:moveTo>
                  <a:pt x="0" y="0"/>
                </a:moveTo>
                <a:lnTo>
                  <a:pt x="2485521" y="0"/>
                </a:lnTo>
                <a:lnTo>
                  <a:pt x="2485521" y="2757860"/>
                </a:lnTo>
                <a:lnTo>
                  <a:pt x="0" y="275786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28" id="28"/>
          <p:cNvSpPr/>
          <p:nvPr/>
        </p:nvSpPr>
        <p:spPr>
          <a:xfrm flipH="false" flipV="false" rot="0">
            <a:off x="13567408" y="3476152"/>
            <a:ext cx="2468884" cy="2694553"/>
          </a:xfrm>
          <a:custGeom>
            <a:avLst/>
            <a:gdLst/>
            <a:ahLst/>
            <a:cxnLst/>
            <a:rect r="r" b="b" t="t" l="l"/>
            <a:pathLst>
              <a:path h="2694553" w="2468884">
                <a:moveTo>
                  <a:pt x="0" y="0"/>
                </a:moveTo>
                <a:lnTo>
                  <a:pt x="2468884" y="0"/>
                </a:lnTo>
                <a:lnTo>
                  <a:pt x="2468884" y="2694553"/>
                </a:lnTo>
                <a:lnTo>
                  <a:pt x="0" y="269455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29" id="29"/>
          <p:cNvSpPr/>
          <p:nvPr/>
        </p:nvSpPr>
        <p:spPr>
          <a:xfrm flipH="false" flipV="false" rot="0">
            <a:off x="9749579" y="3633352"/>
            <a:ext cx="741483" cy="2998644"/>
          </a:xfrm>
          <a:custGeom>
            <a:avLst/>
            <a:gdLst/>
            <a:ahLst/>
            <a:cxnLst/>
            <a:rect r="r" b="b" t="t" l="l"/>
            <a:pathLst>
              <a:path h="2998644" w="741483">
                <a:moveTo>
                  <a:pt x="0" y="0"/>
                </a:moveTo>
                <a:lnTo>
                  <a:pt x="741482" y="0"/>
                </a:lnTo>
                <a:lnTo>
                  <a:pt x="741482" y="2998644"/>
                </a:lnTo>
                <a:lnTo>
                  <a:pt x="0" y="299864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AutoShape 30" id="30"/>
          <p:cNvSpPr/>
          <p:nvPr/>
        </p:nvSpPr>
        <p:spPr>
          <a:xfrm flipH="true" flipV="true">
            <a:off x="10431" y="2438400"/>
            <a:ext cx="20457629" cy="0"/>
          </a:xfrm>
          <a:prstGeom prst="line">
            <a:avLst/>
          </a:prstGeom>
          <a:ln cap="flat" w="95250">
            <a:solidFill>
              <a:srgbClr val="000000"/>
            </a:solidFill>
            <a:prstDash val="solid"/>
            <a:headEnd type="none" len="sm" w="sm"/>
            <a:tailEnd type="none" len="sm" w="sm"/>
          </a:ln>
        </p:spPr>
      </p:sp>
      <p:sp>
        <p:nvSpPr>
          <p:cNvPr name="TextBox 31" id="31"/>
          <p:cNvSpPr txBox="true"/>
          <p:nvPr/>
        </p:nvSpPr>
        <p:spPr>
          <a:xfrm rot="0">
            <a:off x="577357" y="666751"/>
            <a:ext cx="17133285" cy="1209674"/>
          </a:xfrm>
          <a:prstGeom prst="rect">
            <a:avLst/>
          </a:prstGeom>
        </p:spPr>
        <p:txBody>
          <a:bodyPr anchor="t" rtlCol="false" tIns="0" lIns="0" bIns="0" rIns="0">
            <a:spAutoFit/>
          </a:bodyPr>
          <a:lstStyle/>
          <a:p>
            <a:pPr algn="ctr" marL="0" indent="0" lvl="0">
              <a:lnSpc>
                <a:spcPts val="8699"/>
              </a:lnSpc>
              <a:spcBef>
                <a:spcPct val="0"/>
              </a:spcBef>
            </a:pPr>
            <a:r>
              <a:rPr lang="en-US" sz="9999" strike="noStrike" u="none">
                <a:solidFill>
                  <a:srgbClr val="E8E4D0"/>
                </a:solidFill>
                <a:latin typeface="Gulfs Display"/>
              </a:rPr>
              <a:t>Write your topic or idea</a:t>
            </a:r>
          </a:p>
        </p:txBody>
      </p:sp>
      <p:sp>
        <p:nvSpPr>
          <p:cNvPr name="TextBox 32" id="32"/>
          <p:cNvSpPr txBox="true"/>
          <p:nvPr/>
        </p:nvSpPr>
        <p:spPr>
          <a:xfrm rot="0">
            <a:off x="1170861" y="6698671"/>
            <a:ext cx="4634425" cy="1254125"/>
          </a:xfrm>
          <a:prstGeom prst="rect">
            <a:avLst/>
          </a:prstGeom>
        </p:spPr>
        <p:txBody>
          <a:bodyPr anchor="t" rtlCol="false" tIns="0" lIns="0" bIns="0" rIns="0">
            <a:spAutoFit/>
          </a:bodyPr>
          <a:lstStyle/>
          <a:p>
            <a:pPr algn="ctr" marL="0" indent="0" lvl="0">
              <a:lnSpc>
                <a:spcPts val="4900"/>
              </a:lnSpc>
              <a:spcBef>
                <a:spcPct val="0"/>
              </a:spcBef>
            </a:pPr>
            <a:r>
              <a:rPr lang="en-US" sz="3500">
                <a:solidFill>
                  <a:srgbClr val="E8E4D0"/>
                </a:solidFill>
                <a:latin typeface="Cubao Wide"/>
              </a:rPr>
              <a:t>Add a main point</a:t>
            </a:r>
          </a:p>
        </p:txBody>
      </p:sp>
      <p:sp>
        <p:nvSpPr>
          <p:cNvPr name="TextBox 33" id="33"/>
          <p:cNvSpPr txBox="true"/>
          <p:nvPr/>
        </p:nvSpPr>
        <p:spPr>
          <a:xfrm rot="0">
            <a:off x="12484638" y="6698671"/>
            <a:ext cx="4634425" cy="1254125"/>
          </a:xfrm>
          <a:prstGeom prst="rect">
            <a:avLst/>
          </a:prstGeom>
        </p:spPr>
        <p:txBody>
          <a:bodyPr anchor="t" rtlCol="false" tIns="0" lIns="0" bIns="0" rIns="0">
            <a:spAutoFit/>
          </a:bodyPr>
          <a:lstStyle/>
          <a:p>
            <a:pPr algn="ctr" marL="0" indent="0" lvl="0">
              <a:lnSpc>
                <a:spcPts val="4900"/>
              </a:lnSpc>
              <a:spcBef>
                <a:spcPct val="0"/>
              </a:spcBef>
            </a:pPr>
            <a:r>
              <a:rPr lang="en-US" sz="3500">
                <a:solidFill>
                  <a:srgbClr val="E8E4D0"/>
                </a:solidFill>
                <a:latin typeface="Cubao Wide"/>
              </a:rPr>
              <a:t>Add a main point</a:t>
            </a:r>
          </a:p>
        </p:txBody>
      </p:sp>
      <p:sp>
        <p:nvSpPr>
          <p:cNvPr name="TextBox 34" id="34"/>
          <p:cNvSpPr txBox="true"/>
          <p:nvPr/>
        </p:nvSpPr>
        <p:spPr>
          <a:xfrm rot="0">
            <a:off x="6826788" y="7127296"/>
            <a:ext cx="4634425" cy="1254125"/>
          </a:xfrm>
          <a:prstGeom prst="rect">
            <a:avLst/>
          </a:prstGeom>
        </p:spPr>
        <p:txBody>
          <a:bodyPr anchor="t" rtlCol="false" tIns="0" lIns="0" bIns="0" rIns="0">
            <a:spAutoFit/>
          </a:bodyPr>
          <a:lstStyle/>
          <a:p>
            <a:pPr algn="ctr" marL="0" indent="0" lvl="0">
              <a:lnSpc>
                <a:spcPts val="4900"/>
              </a:lnSpc>
              <a:spcBef>
                <a:spcPct val="0"/>
              </a:spcBef>
            </a:pPr>
            <a:r>
              <a:rPr lang="en-US" sz="3500">
                <a:solidFill>
                  <a:srgbClr val="E8E4D0"/>
                </a:solidFill>
                <a:latin typeface="Cubao Wide"/>
              </a:rPr>
              <a:t>Add a main point</a:t>
            </a:r>
          </a:p>
        </p:txBody>
      </p:sp>
      <p:sp>
        <p:nvSpPr>
          <p:cNvPr name="TextBox 35" id="35"/>
          <p:cNvSpPr txBox="true"/>
          <p:nvPr/>
        </p:nvSpPr>
        <p:spPr>
          <a:xfrm rot="0">
            <a:off x="1832647" y="8078180"/>
            <a:ext cx="3310853" cy="701675"/>
          </a:xfrm>
          <a:prstGeom prst="rect">
            <a:avLst/>
          </a:prstGeom>
        </p:spPr>
        <p:txBody>
          <a:bodyPr anchor="t" rtlCol="false" tIns="0" lIns="0" bIns="0" rIns="0">
            <a:spAutoFit/>
          </a:bodyPr>
          <a:lstStyle/>
          <a:p>
            <a:pPr algn="ctr" marL="0" indent="0" lvl="1">
              <a:lnSpc>
                <a:spcPts val="2800"/>
              </a:lnSpc>
              <a:spcBef>
                <a:spcPct val="0"/>
              </a:spcBef>
            </a:pPr>
            <a:r>
              <a:rPr lang="en-US" sz="2000" strike="noStrike" u="none">
                <a:solidFill>
                  <a:srgbClr val="FFFFFF"/>
                </a:solidFill>
                <a:latin typeface="Arimo"/>
              </a:rPr>
              <a:t>Elaborate on what you want to discuss. </a:t>
            </a:r>
          </a:p>
        </p:txBody>
      </p:sp>
      <p:sp>
        <p:nvSpPr>
          <p:cNvPr name="TextBox 36" id="36"/>
          <p:cNvSpPr txBox="true"/>
          <p:nvPr/>
        </p:nvSpPr>
        <p:spPr>
          <a:xfrm rot="0">
            <a:off x="13146423" y="8078180"/>
            <a:ext cx="3310853" cy="701675"/>
          </a:xfrm>
          <a:prstGeom prst="rect">
            <a:avLst/>
          </a:prstGeom>
        </p:spPr>
        <p:txBody>
          <a:bodyPr anchor="t" rtlCol="false" tIns="0" lIns="0" bIns="0" rIns="0">
            <a:spAutoFit/>
          </a:bodyPr>
          <a:lstStyle/>
          <a:p>
            <a:pPr algn="ctr" marL="0" indent="0" lvl="1">
              <a:lnSpc>
                <a:spcPts val="2800"/>
              </a:lnSpc>
              <a:spcBef>
                <a:spcPct val="0"/>
              </a:spcBef>
            </a:pPr>
            <a:r>
              <a:rPr lang="en-US" sz="2000" strike="noStrike" u="none">
                <a:solidFill>
                  <a:srgbClr val="FFFFFF"/>
                </a:solidFill>
                <a:latin typeface="Arimo"/>
              </a:rPr>
              <a:t>Elaborate on what you want to discuss. </a:t>
            </a:r>
          </a:p>
        </p:txBody>
      </p:sp>
      <p:sp>
        <p:nvSpPr>
          <p:cNvPr name="TextBox 37" id="37"/>
          <p:cNvSpPr txBox="true"/>
          <p:nvPr/>
        </p:nvSpPr>
        <p:spPr>
          <a:xfrm rot="0">
            <a:off x="7488573" y="8506805"/>
            <a:ext cx="3310853" cy="701675"/>
          </a:xfrm>
          <a:prstGeom prst="rect">
            <a:avLst/>
          </a:prstGeom>
        </p:spPr>
        <p:txBody>
          <a:bodyPr anchor="t" rtlCol="false" tIns="0" lIns="0" bIns="0" rIns="0">
            <a:spAutoFit/>
          </a:bodyPr>
          <a:lstStyle/>
          <a:p>
            <a:pPr algn="ctr" marL="0" indent="0" lvl="1">
              <a:lnSpc>
                <a:spcPts val="2800"/>
              </a:lnSpc>
              <a:spcBef>
                <a:spcPct val="0"/>
              </a:spcBef>
            </a:pPr>
            <a:r>
              <a:rPr lang="en-US" sz="2000" strike="noStrike" u="none">
                <a:solidFill>
                  <a:srgbClr val="FFFFFF"/>
                </a:solidFill>
                <a:latin typeface="Arimo"/>
              </a:rPr>
              <a:t>Elaborate on what you want to discuss.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35A7E5"/>
        </a:solidFill>
      </p:bgPr>
    </p:bg>
    <p:spTree>
      <p:nvGrpSpPr>
        <p:cNvPr id="1" name=""/>
        <p:cNvGrpSpPr/>
        <p:nvPr/>
      </p:nvGrpSpPr>
      <p:grpSpPr>
        <a:xfrm>
          <a:off x="0" y="0"/>
          <a:ext cx="0" cy="0"/>
          <a:chOff x="0" y="0"/>
          <a:chExt cx="0" cy="0"/>
        </a:xfrm>
      </p:grpSpPr>
      <p:sp>
        <p:nvSpPr>
          <p:cNvPr name="Freeform 2" id="2"/>
          <p:cNvSpPr/>
          <p:nvPr/>
        </p:nvSpPr>
        <p:spPr>
          <a:xfrm flipH="false" flipV="false" rot="0">
            <a:off x="0" y="-2303524"/>
            <a:ext cx="18288000" cy="12590524"/>
          </a:xfrm>
          <a:custGeom>
            <a:avLst/>
            <a:gdLst/>
            <a:ahLst/>
            <a:cxnLst/>
            <a:rect r="r" b="b" t="t" l="l"/>
            <a:pathLst>
              <a:path h="12590524" w="18288000">
                <a:moveTo>
                  <a:pt x="0" y="0"/>
                </a:moveTo>
                <a:lnTo>
                  <a:pt x="18288000" y="0"/>
                </a:lnTo>
                <a:lnTo>
                  <a:pt x="18288000" y="12590524"/>
                </a:lnTo>
                <a:lnTo>
                  <a:pt x="0" y="12590524"/>
                </a:lnTo>
                <a:lnTo>
                  <a:pt x="0" y="0"/>
                </a:lnTo>
                <a:close/>
              </a:path>
            </a:pathLst>
          </a:custGeom>
          <a:blipFill>
            <a:blip r:embed="rId2">
              <a:extLst>
                <a:ext uri="{96DAC541-7B7A-43D3-8B79-37D633B846F1}">
                  <asvg:svgBlip xmlns:asvg="http://schemas.microsoft.com/office/drawing/2016/SVG/main" r:embed="rId3"/>
                </a:ext>
              </a:extLst>
            </a:blip>
            <a:stretch>
              <a:fillRect l="0" t="-9683" r="0" b="-25400"/>
            </a:stretch>
          </a:blipFill>
        </p:spPr>
      </p:sp>
      <p:sp>
        <p:nvSpPr>
          <p:cNvPr name="Freeform 3" id="3"/>
          <p:cNvSpPr/>
          <p:nvPr/>
        </p:nvSpPr>
        <p:spPr>
          <a:xfrm flipH="false" flipV="false" rot="0">
            <a:off x="7635905" y="3046821"/>
            <a:ext cx="10237447" cy="4440493"/>
          </a:xfrm>
          <a:custGeom>
            <a:avLst/>
            <a:gdLst/>
            <a:ahLst/>
            <a:cxnLst/>
            <a:rect r="r" b="b" t="t" l="l"/>
            <a:pathLst>
              <a:path h="4440493" w="10237447">
                <a:moveTo>
                  <a:pt x="0" y="0"/>
                </a:moveTo>
                <a:lnTo>
                  <a:pt x="10237447" y="0"/>
                </a:lnTo>
                <a:lnTo>
                  <a:pt x="10237447" y="4440493"/>
                </a:lnTo>
                <a:lnTo>
                  <a:pt x="0" y="44404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8263739" y="3988394"/>
            <a:ext cx="8981779" cy="1278673"/>
          </a:xfrm>
          <a:prstGeom prst="rect">
            <a:avLst/>
          </a:prstGeom>
        </p:spPr>
        <p:txBody>
          <a:bodyPr anchor="t" rtlCol="false" tIns="0" lIns="0" bIns="0" rIns="0">
            <a:spAutoFit/>
          </a:bodyPr>
          <a:lstStyle/>
          <a:p>
            <a:pPr algn="ctr" marL="0" indent="0" lvl="0">
              <a:lnSpc>
                <a:spcPts val="9120"/>
              </a:lnSpc>
              <a:spcBef>
                <a:spcPct val="0"/>
              </a:spcBef>
            </a:pPr>
            <a:r>
              <a:rPr lang="en-US" sz="10483">
                <a:solidFill>
                  <a:srgbClr val="D8482A"/>
                </a:solidFill>
                <a:latin typeface="Gulfs Display"/>
              </a:rPr>
              <a:t>About Us</a:t>
            </a:r>
          </a:p>
        </p:txBody>
      </p:sp>
      <p:sp>
        <p:nvSpPr>
          <p:cNvPr name="TextBox 5" id="5"/>
          <p:cNvSpPr txBox="true"/>
          <p:nvPr/>
        </p:nvSpPr>
        <p:spPr>
          <a:xfrm rot="0">
            <a:off x="8929952" y="5482492"/>
            <a:ext cx="7649354" cy="1083947"/>
          </a:xfrm>
          <a:prstGeom prst="rect">
            <a:avLst/>
          </a:prstGeom>
        </p:spPr>
        <p:txBody>
          <a:bodyPr anchor="t" rtlCol="false" tIns="0" lIns="0" bIns="0" rIns="0">
            <a:spAutoFit/>
          </a:bodyPr>
          <a:lstStyle/>
          <a:p>
            <a:pPr algn="ctr" marL="0" indent="0" lvl="0">
              <a:lnSpc>
                <a:spcPts val="4271"/>
              </a:lnSpc>
              <a:spcBef>
                <a:spcPct val="0"/>
              </a:spcBef>
            </a:pPr>
            <a:r>
              <a:rPr lang="en-US" sz="3050" strike="noStrike" u="none">
                <a:solidFill>
                  <a:srgbClr val="000000"/>
                </a:solidFill>
                <a:latin typeface="Cubao Wide"/>
              </a:rPr>
              <a:t>Elaborate on what you want to discuss. </a:t>
            </a:r>
          </a:p>
        </p:txBody>
      </p:sp>
      <p:sp>
        <p:nvSpPr>
          <p:cNvPr name="Freeform 6" id="6"/>
          <p:cNvSpPr/>
          <p:nvPr/>
        </p:nvSpPr>
        <p:spPr>
          <a:xfrm flipH="false" flipV="false" rot="0">
            <a:off x="-539023" y="-427272"/>
            <a:ext cx="9683023" cy="10714272"/>
          </a:xfrm>
          <a:custGeom>
            <a:avLst/>
            <a:gdLst/>
            <a:ahLst/>
            <a:cxnLst/>
            <a:rect r="r" b="b" t="t" l="l"/>
            <a:pathLst>
              <a:path h="10714272" w="9683023">
                <a:moveTo>
                  <a:pt x="0" y="0"/>
                </a:moveTo>
                <a:lnTo>
                  <a:pt x="9683023" y="0"/>
                </a:lnTo>
                <a:lnTo>
                  <a:pt x="9683023" y="10714272"/>
                </a:lnTo>
                <a:lnTo>
                  <a:pt x="0" y="1071427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7" id="7"/>
          <p:cNvGrpSpPr/>
          <p:nvPr/>
        </p:nvGrpSpPr>
        <p:grpSpPr>
          <a:xfrm rot="0">
            <a:off x="0" y="0"/>
            <a:ext cx="18288000" cy="10313624"/>
            <a:chOff x="0" y="0"/>
            <a:chExt cx="4816593" cy="2716345"/>
          </a:xfrm>
        </p:grpSpPr>
        <p:sp>
          <p:nvSpPr>
            <p:cNvPr name="Freeform 8" id="8"/>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9" id="9"/>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0" y="33159"/>
            <a:ext cx="10551332" cy="3154910"/>
            <a:chOff x="0" y="0"/>
            <a:chExt cx="2778952" cy="830923"/>
          </a:xfrm>
        </p:grpSpPr>
        <p:sp>
          <p:nvSpPr>
            <p:cNvPr name="Freeform 3" id="3"/>
            <p:cNvSpPr/>
            <p:nvPr/>
          </p:nvSpPr>
          <p:spPr>
            <a:xfrm flipH="false" flipV="false" rot="0">
              <a:off x="0" y="0"/>
              <a:ext cx="2778952" cy="830923"/>
            </a:xfrm>
            <a:custGeom>
              <a:avLst/>
              <a:gdLst/>
              <a:ahLst/>
              <a:cxnLst/>
              <a:rect r="r" b="b" t="t" l="l"/>
              <a:pathLst>
                <a:path h="830923" w="2778952">
                  <a:moveTo>
                    <a:pt x="0" y="0"/>
                  </a:moveTo>
                  <a:lnTo>
                    <a:pt x="2778952" y="0"/>
                  </a:lnTo>
                  <a:lnTo>
                    <a:pt x="2778952" y="830923"/>
                  </a:lnTo>
                  <a:lnTo>
                    <a:pt x="0" y="830923"/>
                  </a:lnTo>
                  <a:close/>
                </a:path>
              </a:pathLst>
            </a:custGeom>
            <a:solidFill>
              <a:srgbClr val="35A7E5"/>
            </a:solidFill>
          </p:spPr>
        </p:sp>
        <p:sp>
          <p:nvSpPr>
            <p:cNvPr name="TextBox 4" id="4"/>
            <p:cNvSpPr txBox="true"/>
            <p:nvPr/>
          </p:nvSpPr>
          <p:spPr>
            <a:xfrm>
              <a:off x="0" y="-76200"/>
              <a:ext cx="2778952" cy="907123"/>
            </a:xfrm>
            <a:prstGeom prst="rect">
              <a:avLst/>
            </a:prstGeom>
          </p:spPr>
          <p:txBody>
            <a:bodyPr anchor="ctr" rtlCol="false" tIns="50800" lIns="50800" bIns="50800" rIns="50800"/>
            <a:lstStyle/>
            <a:p>
              <a:pPr algn="ctr">
                <a:lnSpc>
                  <a:spcPts val="3254"/>
                </a:lnSpc>
              </a:pPr>
            </a:p>
          </p:txBody>
        </p:sp>
      </p:grpSp>
      <p:grpSp>
        <p:nvGrpSpPr>
          <p:cNvPr name="Group 5" id="5"/>
          <p:cNvGrpSpPr/>
          <p:nvPr/>
        </p:nvGrpSpPr>
        <p:grpSpPr>
          <a:xfrm rot="0">
            <a:off x="0" y="0"/>
            <a:ext cx="18288000" cy="10313624"/>
            <a:chOff x="0" y="0"/>
            <a:chExt cx="4816593" cy="2716345"/>
          </a:xfrm>
        </p:grpSpPr>
        <p:sp>
          <p:nvSpPr>
            <p:cNvPr name="Freeform 6" id="6"/>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7" id="7"/>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grpSp>
        <p:nvGrpSpPr>
          <p:cNvPr name="Group 8" id="8"/>
          <p:cNvGrpSpPr/>
          <p:nvPr/>
        </p:nvGrpSpPr>
        <p:grpSpPr>
          <a:xfrm rot="0">
            <a:off x="9987550" y="0"/>
            <a:ext cx="8300450" cy="3213585"/>
            <a:chOff x="0" y="0"/>
            <a:chExt cx="11067266" cy="4284780"/>
          </a:xfrm>
        </p:grpSpPr>
        <p:pic>
          <p:nvPicPr>
            <p:cNvPr name="Picture 9" id="9"/>
            <p:cNvPicPr>
              <a:picLocks noChangeAspect="true"/>
            </p:cNvPicPr>
            <p:nvPr/>
          </p:nvPicPr>
          <p:blipFill>
            <a:blip r:embed="rId2"/>
            <a:srcRect l="0" t="20963" r="0" b="20963"/>
            <a:stretch>
              <a:fillRect/>
            </a:stretch>
          </p:blipFill>
          <p:spPr>
            <a:xfrm flipH="false" flipV="false">
              <a:off x="0" y="0"/>
              <a:ext cx="11067266" cy="4284780"/>
            </a:xfrm>
            <a:prstGeom prst="rect">
              <a:avLst/>
            </a:prstGeom>
          </p:spPr>
        </p:pic>
      </p:grpSp>
      <p:grpSp>
        <p:nvGrpSpPr>
          <p:cNvPr name="Group 10" id="10"/>
          <p:cNvGrpSpPr/>
          <p:nvPr/>
        </p:nvGrpSpPr>
        <p:grpSpPr>
          <a:xfrm rot="0">
            <a:off x="9987550" y="7073415"/>
            <a:ext cx="8300450" cy="3213585"/>
            <a:chOff x="0" y="0"/>
            <a:chExt cx="11067266" cy="4284780"/>
          </a:xfrm>
        </p:grpSpPr>
        <p:pic>
          <p:nvPicPr>
            <p:cNvPr name="Picture 11" id="11"/>
            <p:cNvPicPr>
              <a:picLocks noChangeAspect="true"/>
            </p:cNvPicPr>
            <p:nvPr/>
          </p:nvPicPr>
          <p:blipFill>
            <a:blip r:embed="rId3"/>
            <a:srcRect l="0" t="48568" r="0" b="25588"/>
            <a:stretch>
              <a:fillRect/>
            </a:stretch>
          </p:blipFill>
          <p:spPr>
            <a:xfrm flipH="false" flipV="false">
              <a:off x="0" y="0"/>
              <a:ext cx="11067266" cy="4284780"/>
            </a:xfrm>
            <a:prstGeom prst="rect">
              <a:avLst/>
            </a:prstGeom>
          </p:spPr>
        </p:pic>
      </p:grpSp>
      <p:grpSp>
        <p:nvGrpSpPr>
          <p:cNvPr name="Group 12" id="12"/>
          <p:cNvGrpSpPr/>
          <p:nvPr/>
        </p:nvGrpSpPr>
        <p:grpSpPr>
          <a:xfrm rot="0">
            <a:off x="9987550" y="3550019"/>
            <a:ext cx="8300450" cy="3213585"/>
            <a:chOff x="0" y="0"/>
            <a:chExt cx="11067266" cy="4284780"/>
          </a:xfrm>
        </p:grpSpPr>
        <p:pic>
          <p:nvPicPr>
            <p:cNvPr name="Picture 13" id="13"/>
            <p:cNvPicPr>
              <a:picLocks noChangeAspect="true"/>
            </p:cNvPicPr>
            <p:nvPr/>
          </p:nvPicPr>
          <p:blipFill>
            <a:blip r:embed="rId4"/>
            <a:srcRect l="0" t="20963" r="0" b="20963"/>
            <a:stretch>
              <a:fillRect/>
            </a:stretch>
          </p:blipFill>
          <p:spPr>
            <a:xfrm flipH="false" flipV="false">
              <a:off x="0" y="0"/>
              <a:ext cx="11067266" cy="4284780"/>
            </a:xfrm>
            <a:prstGeom prst="rect">
              <a:avLst/>
            </a:prstGeom>
          </p:spPr>
        </p:pic>
      </p:grpSp>
      <p:grpSp>
        <p:nvGrpSpPr>
          <p:cNvPr name="Group 14" id="14"/>
          <p:cNvGrpSpPr/>
          <p:nvPr/>
        </p:nvGrpSpPr>
        <p:grpSpPr>
          <a:xfrm rot="0">
            <a:off x="9987550" y="0"/>
            <a:ext cx="8452850" cy="3235694"/>
            <a:chOff x="0" y="0"/>
            <a:chExt cx="2226265" cy="852199"/>
          </a:xfrm>
        </p:grpSpPr>
        <p:sp>
          <p:nvSpPr>
            <p:cNvPr name="Freeform 15" id="15"/>
            <p:cNvSpPr/>
            <p:nvPr/>
          </p:nvSpPr>
          <p:spPr>
            <a:xfrm flipH="false" flipV="false" rot="0">
              <a:off x="0" y="0"/>
              <a:ext cx="2226265" cy="852199"/>
            </a:xfrm>
            <a:custGeom>
              <a:avLst/>
              <a:gdLst/>
              <a:ahLst/>
              <a:cxnLst/>
              <a:rect r="r" b="b" t="t" l="l"/>
              <a:pathLst>
                <a:path h="852199" w="2226265">
                  <a:moveTo>
                    <a:pt x="0" y="0"/>
                  </a:moveTo>
                  <a:lnTo>
                    <a:pt x="2226265" y="0"/>
                  </a:lnTo>
                  <a:lnTo>
                    <a:pt x="2226265" y="852199"/>
                  </a:lnTo>
                  <a:lnTo>
                    <a:pt x="0" y="852199"/>
                  </a:lnTo>
                  <a:close/>
                </a:path>
              </a:pathLst>
            </a:custGeom>
            <a:solidFill>
              <a:srgbClr val="000000">
                <a:alpha val="0"/>
              </a:srgbClr>
            </a:solidFill>
            <a:ln w="95250" cap="sq">
              <a:solidFill>
                <a:srgbClr val="000000"/>
              </a:solidFill>
              <a:prstDash val="solid"/>
              <a:miter/>
            </a:ln>
          </p:spPr>
        </p:sp>
        <p:sp>
          <p:nvSpPr>
            <p:cNvPr name="TextBox 16" id="16"/>
            <p:cNvSpPr txBox="true"/>
            <p:nvPr/>
          </p:nvSpPr>
          <p:spPr>
            <a:xfrm>
              <a:off x="0" y="-76200"/>
              <a:ext cx="2226265" cy="928399"/>
            </a:xfrm>
            <a:prstGeom prst="rect">
              <a:avLst/>
            </a:prstGeom>
          </p:spPr>
          <p:txBody>
            <a:bodyPr anchor="ctr" rtlCol="false" tIns="50800" lIns="50800" bIns="50800" rIns="50800"/>
            <a:lstStyle/>
            <a:p>
              <a:pPr algn="ctr">
                <a:lnSpc>
                  <a:spcPts val="3254"/>
                </a:lnSpc>
              </a:pPr>
            </a:p>
          </p:txBody>
        </p:sp>
      </p:grpSp>
      <p:grpSp>
        <p:nvGrpSpPr>
          <p:cNvPr name="Group 17" id="17"/>
          <p:cNvGrpSpPr/>
          <p:nvPr/>
        </p:nvGrpSpPr>
        <p:grpSpPr>
          <a:xfrm rot="0">
            <a:off x="9987550" y="3514598"/>
            <a:ext cx="8452850" cy="3235694"/>
            <a:chOff x="0" y="0"/>
            <a:chExt cx="2226265" cy="852199"/>
          </a:xfrm>
        </p:grpSpPr>
        <p:sp>
          <p:nvSpPr>
            <p:cNvPr name="Freeform 18" id="18"/>
            <p:cNvSpPr/>
            <p:nvPr/>
          </p:nvSpPr>
          <p:spPr>
            <a:xfrm flipH="false" flipV="false" rot="0">
              <a:off x="0" y="0"/>
              <a:ext cx="2226265" cy="852199"/>
            </a:xfrm>
            <a:custGeom>
              <a:avLst/>
              <a:gdLst/>
              <a:ahLst/>
              <a:cxnLst/>
              <a:rect r="r" b="b" t="t" l="l"/>
              <a:pathLst>
                <a:path h="852199" w="2226265">
                  <a:moveTo>
                    <a:pt x="0" y="0"/>
                  </a:moveTo>
                  <a:lnTo>
                    <a:pt x="2226265" y="0"/>
                  </a:lnTo>
                  <a:lnTo>
                    <a:pt x="2226265" y="852199"/>
                  </a:lnTo>
                  <a:lnTo>
                    <a:pt x="0" y="852199"/>
                  </a:lnTo>
                  <a:close/>
                </a:path>
              </a:pathLst>
            </a:custGeom>
            <a:solidFill>
              <a:srgbClr val="000000">
                <a:alpha val="0"/>
              </a:srgbClr>
            </a:solidFill>
            <a:ln w="95250" cap="sq">
              <a:solidFill>
                <a:srgbClr val="000000"/>
              </a:solidFill>
              <a:prstDash val="solid"/>
              <a:miter/>
            </a:ln>
          </p:spPr>
        </p:sp>
        <p:sp>
          <p:nvSpPr>
            <p:cNvPr name="TextBox 19" id="19"/>
            <p:cNvSpPr txBox="true"/>
            <p:nvPr/>
          </p:nvSpPr>
          <p:spPr>
            <a:xfrm>
              <a:off x="0" y="-76200"/>
              <a:ext cx="2226265" cy="928399"/>
            </a:xfrm>
            <a:prstGeom prst="rect">
              <a:avLst/>
            </a:prstGeom>
          </p:spPr>
          <p:txBody>
            <a:bodyPr anchor="ctr" rtlCol="false" tIns="50800" lIns="50800" bIns="50800" rIns="50800"/>
            <a:lstStyle/>
            <a:p>
              <a:pPr algn="ctr">
                <a:lnSpc>
                  <a:spcPts val="3254"/>
                </a:lnSpc>
              </a:pPr>
            </a:p>
          </p:txBody>
        </p:sp>
      </p:grpSp>
      <p:grpSp>
        <p:nvGrpSpPr>
          <p:cNvPr name="Group 20" id="20"/>
          <p:cNvGrpSpPr/>
          <p:nvPr/>
        </p:nvGrpSpPr>
        <p:grpSpPr>
          <a:xfrm rot="0">
            <a:off x="9987550" y="7062360"/>
            <a:ext cx="8452850" cy="3235694"/>
            <a:chOff x="0" y="0"/>
            <a:chExt cx="2226265" cy="852199"/>
          </a:xfrm>
        </p:grpSpPr>
        <p:sp>
          <p:nvSpPr>
            <p:cNvPr name="Freeform 21" id="21"/>
            <p:cNvSpPr/>
            <p:nvPr/>
          </p:nvSpPr>
          <p:spPr>
            <a:xfrm flipH="false" flipV="false" rot="0">
              <a:off x="0" y="0"/>
              <a:ext cx="2226265" cy="852199"/>
            </a:xfrm>
            <a:custGeom>
              <a:avLst/>
              <a:gdLst/>
              <a:ahLst/>
              <a:cxnLst/>
              <a:rect r="r" b="b" t="t" l="l"/>
              <a:pathLst>
                <a:path h="852199" w="2226265">
                  <a:moveTo>
                    <a:pt x="0" y="0"/>
                  </a:moveTo>
                  <a:lnTo>
                    <a:pt x="2226265" y="0"/>
                  </a:lnTo>
                  <a:lnTo>
                    <a:pt x="2226265" y="852199"/>
                  </a:lnTo>
                  <a:lnTo>
                    <a:pt x="0" y="852199"/>
                  </a:lnTo>
                  <a:close/>
                </a:path>
              </a:pathLst>
            </a:custGeom>
            <a:solidFill>
              <a:srgbClr val="000000">
                <a:alpha val="0"/>
              </a:srgbClr>
            </a:solidFill>
            <a:ln w="95250" cap="sq">
              <a:solidFill>
                <a:srgbClr val="000000"/>
              </a:solidFill>
              <a:prstDash val="solid"/>
              <a:miter/>
            </a:ln>
          </p:spPr>
        </p:sp>
        <p:sp>
          <p:nvSpPr>
            <p:cNvPr name="TextBox 22" id="22"/>
            <p:cNvSpPr txBox="true"/>
            <p:nvPr/>
          </p:nvSpPr>
          <p:spPr>
            <a:xfrm>
              <a:off x="0" y="-76200"/>
              <a:ext cx="2226265" cy="928399"/>
            </a:xfrm>
            <a:prstGeom prst="rect">
              <a:avLst/>
            </a:prstGeom>
          </p:spPr>
          <p:txBody>
            <a:bodyPr anchor="ctr" rtlCol="false" tIns="50800" lIns="50800" bIns="50800" rIns="50800"/>
            <a:lstStyle/>
            <a:p>
              <a:pPr algn="ctr">
                <a:lnSpc>
                  <a:spcPts val="3254"/>
                </a:lnSpc>
              </a:pPr>
            </a:p>
          </p:txBody>
        </p:sp>
      </p:grpSp>
      <p:sp>
        <p:nvSpPr>
          <p:cNvPr name="Freeform 23" id="23"/>
          <p:cNvSpPr/>
          <p:nvPr/>
        </p:nvSpPr>
        <p:spPr>
          <a:xfrm flipH="false" flipV="false" rot="0">
            <a:off x="9423769" y="1047239"/>
            <a:ext cx="1127563" cy="1119106"/>
          </a:xfrm>
          <a:custGeom>
            <a:avLst/>
            <a:gdLst/>
            <a:ahLst/>
            <a:cxnLst/>
            <a:rect r="r" b="b" t="t" l="l"/>
            <a:pathLst>
              <a:path h="1119106" w="1127563">
                <a:moveTo>
                  <a:pt x="0" y="0"/>
                </a:moveTo>
                <a:lnTo>
                  <a:pt x="1127563" y="0"/>
                </a:lnTo>
                <a:lnTo>
                  <a:pt x="1127563" y="1119107"/>
                </a:lnTo>
                <a:lnTo>
                  <a:pt x="0" y="111910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
        <p:nvSpPr>
          <p:cNvPr name="Freeform 24" id="24"/>
          <p:cNvSpPr/>
          <p:nvPr/>
        </p:nvSpPr>
        <p:spPr>
          <a:xfrm flipH="false" flipV="false" rot="0">
            <a:off x="9423769" y="4597259"/>
            <a:ext cx="1127563" cy="1119106"/>
          </a:xfrm>
          <a:custGeom>
            <a:avLst/>
            <a:gdLst/>
            <a:ahLst/>
            <a:cxnLst/>
            <a:rect r="r" b="b" t="t" l="l"/>
            <a:pathLst>
              <a:path h="1119106" w="1127563">
                <a:moveTo>
                  <a:pt x="0" y="0"/>
                </a:moveTo>
                <a:lnTo>
                  <a:pt x="1127563" y="0"/>
                </a:lnTo>
                <a:lnTo>
                  <a:pt x="1127563" y="1119106"/>
                </a:lnTo>
                <a:lnTo>
                  <a:pt x="0" y="111910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
        <p:nvSpPr>
          <p:cNvPr name="Freeform 25" id="25"/>
          <p:cNvSpPr/>
          <p:nvPr/>
        </p:nvSpPr>
        <p:spPr>
          <a:xfrm flipH="false" flipV="false" rot="0">
            <a:off x="9423769" y="8120654"/>
            <a:ext cx="1127563" cy="1119106"/>
          </a:xfrm>
          <a:custGeom>
            <a:avLst/>
            <a:gdLst/>
            <a:ahLst/>
            <a:cxnLst/>
            <a:rect r="r" b="b" t="t" l="l"/>
            <a:pathLst>
              <a:path h="1119106" w="1127563">
                <a:moveTo>
                  <a:pt x="0" y="0"/>
                </a:moveTo>
                <a:lnTo>
                  <a:pt x="1127563" y="0"/>
                </a:lnTo>
                <a:lnTo>
                  <a:pt x="1127563" y="1119107"/>
                </a:lnTo>
                <a:lnTo>
                  <a:pt x="0" y="111910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
        <p:nvSpPr>
          <p:cNvPr name="Freeform 26" id="26"/>
          <p:cNvSpPr/>
          <p:nvPr/>
        </p:nvSpPr>
        <p:spPr>
          <a:xfrm flipH="false" flipV="false" rot="0">
            <a:off x="0" y="3213585"/>
            <a:ext cx="7646935" cy="7073415"/>
          </a:xfrm>
          <a:custGeom>
            <a:avLst/>
            <a:gdLst/>
            <a:ahLst/>
            <a:cxnLst/>
            <a:rect r="r" b="b" t="t" l="l"/>
            <a:pathLst>
              <a:path h="7073415" w="7646935">
                <a:moveTo>
                  <a:pt x="0" y="0"/>
                </a:moveTo>
                <a:lnTo>
                  <a:pt x="7646935" y="0"/>
                </a:lnTo>
                <a:lnTo>
                  <a:pt x="7646935" y="7073415"/>
                </a:lnTo>
                <a:lnTo>
                  <a:pt x="0" y="707341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AutoShape 27" id="27"/>
          <p:cNvSpPr/>
          <p:nvPr/>
        </p:nvSpPr>
        <p:spPr>
          <a:xfrm>
            <a:off x="18240375" y="-255270"/>
            <a:ext cx="0" cy="10797540"/>
          </a:xfrm>
          <a:prstGeom prst="line">
            <a:avLst/>
          </a:prstGeom>
          <a:ln cap="flat" w="95250">
            <a:solidFill>
              <a:srgbClr val="000000"/>
            </a:solidFill>
            <a:prstDash val="solid"/>
            <a:headEnd type="none" len="sm" w="sm"/>
            <a:tailEnd type="none" len="sm" w="sm"/>
          </a:ln>
        </p:spPr>
      </p:sp>
      <p:sp>
        <p:nvSpPr>
          <p:cNvPr name="AutoShape 28" id="28"/>
          <p:cNvSpPr/>
          <p:nvPr/>
        </p:nvSpPr>
        <p:spPr>
          <a:xfrm flipH="true">
            <a:off x="-110976" y="3188069"/>
            <a:ext cx="18303726" cy="0"/>
          </a:xfrm>
          <a:prstGeom prst="line">
            <a:avLst/>
          </a:prstGeom>
          <a:ln cap="flat" w="95250">
            <a:solidFill>
              <a:srgbClr val="000000"/>
            </a:solidFill>
            <a:prstDash val="solid"/>
            <a:headEnd type="none" len="sm" w="sm"/>
            <a:tailEnd type="none" len="sm" w="sm"/>
          </a:ln>
        </p:spPr>
      </p:sp>
      <p:sp>
        <p:nvSpPr>
          <p:cNvPr name="TextBox 29" id="29"/>
          <p:cNvSpPr txBox="true"/>
          <p:nvPr/>
        </p:nvSpPr>
        <p:spPr>
          <a:xfrm rot="0">
            <a:off x="1028700" y="770280"/>
            <a:ext cx="6976457" cy="1859509"/>
          </a:xfrm>
          <a:prstGeom prst="rect">
            <a:avLst/>
          </a:prstGeom>
        </p:spPr>
        <p:txBody>
          <a:bodyPr anchor="t" rtlCol="false" tIns="0" lIns="0" bIns="0" rIns="0">
            <a:spAutoFit/>
          </a:bodyPr>
          <a:lstStyle/>
          <a:p>
            <a:pPr marL="0" indent="0" lvl="0">
              <a:lnSpc>
                <a:spcPts val="7024"/>
              </a:lnSpc>
              <a:spcBef>
                <a:spcPct val="0"/>
              </a:spcBef>
            </a:pPr>
            <a:r>
              <a:rPr lang="en-US" sz="8073" strike="noStrike" u="none">
                <a:solidFill>
                  <a:srgbClr val="D8482A"/>
                </a:solidFill>
                <a:latin typeface="Gulfs Display"/>
              </a:rPr>
              <a:t>Write Your Topic or Idea </a:t>
            </a:r>
          </a:p>
        </p:txBody>
      </p:sp>
      <p:sp>
        <p:nvSpPr>
          <p:cNvPr name="TextBox 30" id="30"/>
          <p:cNvSpPr txBox="true"/>
          <p:nvPr/>
        </p:nvSpPr>
        <p:spPr>
          <a:xfrm rot="0">
            <a:off x="9560470" y="1178232"/>
            <a:ext cx="784663" cy="700704"/>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01</a:t>
            </a:r>
          </a:p>
        </p:txBody>
      </p:sp>
      <p:sp>
        <p:nvSpPr>
          <p:cNvPr name="TextBox 31" id="31"/>
          <p:cNvSpPr txBox="true"/>
          <p:nvPr/>
        </p:nvSpPr>
        <p:spPr>
          <a:xfrm rot="0">
            <a:off x="9354271" y="4728251"/>
            <a:ext cx="1197061" cy="700704"/>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02</a:t>
            </a:r>
          </a:p>
        </p:txBody>
      </p:sp>
      <p:sp>
        <p:nvSpPr>
          <p:cNvPr name="TextBox 32" id="32"/>
          <p:cNvSpPr txBox="true"/>
          <p:nvPr/>
        </p:nvSpPr>
        <p:spPr>
          <a:xfrm rot="0">
            <a:off x="9354271" y="8251647"/>
            <a:ext cx="1197061" cy="700704"/>
          </a:xfrm>
          <a:prstGeom prst="rect">
            <a:avLst/>
          </a:prstGeom>
        </p:spPr>
        <p:txBody>
          <a:bodyPr anchor="t" rtlCol="false" tIns="0" lIns="0" bIns="0" rIns="0">
            <a:spAutoFit/>
          </a:bodyPr>
          <a:lstStyle/>
          <a:p>
            <a:pPr algn="ctr">
              <a:lnSpc>
                <a:spcPts val="5441"/>
              </a:lnSpc>
            </a:pPr>
            <a:r>
              <a:rPr lang="en-US" sz="3886">
                <a:solidFill>
                  <a:srgbClr val="35A7E5"/>
                </a:solidFill>
                <a:latin typeface="Cubao Wide"/>
              </a:rPr>
              <a:t>03</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8E4D0"/>
        </a:solidFill>
      </p:bgPr>
    </p:bg>
    <p:spTree>
      <p:nvGrpSpPr>
        <p:cNvPr id="1" name=""/>
        <p:cNvGrpSpPr/>
        <p:nvPr/>
      </p:nvGrpSpPr>
      <p:grpSpPr>
        <a:xfrm>
          <a:off x="0" y="0"/>
          <a:ext cx="0" cy="0"/>
          <a:chOff x="0" y="0"/>
          <a:chExt cx="0" cy="0"/>
        </a:xfrm>
      </p:grpSpPr>
      <p:grpSp>
        <p:nvGrpSpPr>
          <p:cNvPr name="Group 2" id="2"/>
          <p:cNvGrpSpPr/>
          <p:nvPr/>
        </p:nvGrpSpPr>
        <p:grpSpPr>
          <a:xfrm rot="0">
            <a:off x="10431" y="2471738"/>
            <a:ext cx="12040734" cy="1500188"/>
            <a:chOff x="0" y="0"/>
            <a:chExt cx="3171222" cy="395111"/>
          </a:xfrm>
        </p:grpSpPr>
        <p:sp>
          <p:nvSpPr>
            <p:cNvPr name="Freeform 3" id="3"/>
            <p:cNvSpPr/>
            <p:nvPr/>
          </p:nvSpPr>
          <p:spPr>
            <a:xfrm flipH="false" flipV="false" rot="0">
              <a:off x="0" y="0"/>
              <a:ext cx="3171222" cy="395111"/>
            </a:xfrm>
            <a:custGeom>
              <a:avLst/>
              <a:gdLst/>
              <a:ahLst/>
              <a:cxnLst/>
              <a:rect r="r" b="b" t="t" l="l"/>
              <a:pathLst>
                <a:path h="395111" w="3171222">
                  <a:moveTo>
                    <a:pt x="0" y="0"/>
                  </a:moveTo>
                  <a:lnTo>
                    <a:pt x="3171222" y="0"/>
                  </a:lnTo>
                  <a:lnTo>
                    <a:pt x="3171222" y="395111"/>
                  </a:lnTo>
                  <a:lnTo>
                    <a:pt x="0" y="395111"/>
                  </a:lnTo>
                  <a:close/>
                </a:path>
              </a:pathLst>
            </a:custGeom>
            <a:solidFill>
              <a:srgbClr val="35A7E5"/>
            </a:solidFill>
          </p:spPr>
        </p:sp>
        <p:sp>
          <p:nvSpPr>
            <p:cNvPr name="TextBox 4" id="4"/>
            <p:cNvSpPr txBox="true"/>
            <p:nvPr/>
          </p:nvSpPr>
          <p:spPr>
            <a:xfrm>
              <a:off x="0" y="-76200"/>
              <a:ext cx="3171222" cy="471311"/>
            </a:xfrm>
            <a:prstGeom prst="rect">
              <a:avLst/>
            </a:prstGeom>
          </p:spPr>
          <p:txBody>
            <a:bodyPr anchor="ctr" rtlCol="false" tIns="50800" lIns="50800" bIns="50800" rIns="50800"/>
            <a:lstStyle/>
            <a:p>
              <a:pPr algn="ctr">
                <a:lnSpc>
                  <a:spcPts val="3254"/>
                </a:lnSpc>
              </a:pPr>
            </a:p>
          </p:txBody>
        </p:sp>
      </p:grpSp>
      <p:grpSp>
        <p:nvGrpSpPr>
          <p:cNvPr name="Group 5" id="5"/>
          <p:cNvGrpSpPr/>
          <p:nvPr/>
        </p:nvGrpSpPr>
        <p:grpSpPr>
          <a:xfrm rot="0">
            <a:off x="10431" y="5638800"/>
            <a:ext cx="12040734" cy="1500188"/>
            <a:chOff x="0" y="0"/>
            <a:chExt cx="3171222" cy="395111"/>
          </a:xfrm>
        </p:grpSpPr>
        <p:sp>
          <p:nvSpPr>
            <p:cNvPr name="Freeform 6" id="6"/>
            <p:cNvSpPr/>
            <p:nvPr/>
          </p:nvSpPr>
          <p:spPr>
            <a:xfrm flipH="false" flipV="false" rot="0">
              <a:off x="0" y="0"/>
              <a:ext cx="3171222" cy="395111"/>
            </a:xfrm>
            <a:custGeom>
              <a:avLst/>
              <a:gdLst/>
              <a:ahLst/>
              <a:cxnLst/>
              <a:rect r="r" b="b" t="t" l="l"/>
              <a:pathLst>
                <a:path h="395111" w="3171222">
                  <a:moveTo>
                    <a:pt x="0" y="0"/>
                  </a:moveTo>
                  <a:lnTo>
                    <a:pt x="3171222" y="0"/>
                  </a:lnTo>
                  <a:lnTo>
                    <a:pt x="3171222" y="395111"/>
                  </a:lnTo>
                  <a:lnTo>
                    <a:pt x="0" y="395111"/>
                  </a:lnTo>
                  <a:close/>
                </a:path>
              </a:pathLst>
            </a:custGeom>
            <a:solidFill>
              <a:srgbClr val="35A7E5"/>
            </a:solidFill>
          </p:spPr>
        </p:sp>
        <p:sp>
          <p:nvSpPr>
            <p:cNvPr name="TextBox 7" id="7"/>
            <p:cNvSpPr txBox="true"/>
            <p:nvPr/>
          </p:nvSpPr>
          <p:spPr>
            <a:xfrm>
              <a:off x="0" y="-76200"/>
              <a:ext cx="3171222" cy="471311"/>
            </a:xfrm>
            <a:prstGeom prst="rect">
              <a:avLst/>
            </a:prstGeom>
          </p:spPr>
          <p:txBody>
            <a:bodyPr anchor="ctr" rtlCol="false" tIns="50800" lIns="50800" bIns="50800" rIns="50800"/>
            <a:lstStyle/>
            <a:p>
              <a:pPr algn="ctr">
                <a:lnSpc>
                  <a:spcPts val="3254"/>
                </a:lnSpc>
              </a:pPr>
            </a:p>
          </p:txBody>
        </p:sp>
      </p:grpSp>
      <p:grpSp>
        <p:nvGrpSpPr>
          <p:cNvPr name="Group 8" id="8"/>
          <p:cNvGrpSpPr/>
          <p:nvPr/>
        </p:nvGrpSpPr>
        <p:grpSpPr>
          <a:xfrm rot="0">
            <a:off x="10431" y="8791575"/>
            <a:ext cx="12040734" cy="1500188"/>
            <a:chOff x="0" y="0"/>
            <a:chExt cx="3171222" cy="395111"/>
          </a:xfrm>
        </p:grpSpPr>
        <p:sp>
          <p:nvSpPr>
            <p:cNvPr name="Freeform 9" id="9"/>
            <p:cNvSpPr/>
            <p:nvPr/>
          </p:nvSpPr>
          <p:spPr>
            <a:xfrm flipH="false" flipV="false" rot="0">
              <a:off x="0" y="0"/>
              <a:ext cx="3171222" cy="395111"/>
            </a:xfrm>
            <a:custGeom>
              <a:avLst/>
              <a:gdLst/>
              <a:ahLst/>
              <a:cxnLst/>
              <a:rect r="r" b="b" t="t" l="l"/>
              <a:pathLst>
                <a:path h="395111" w="3171222">
                  <a:moveTo>
                    <a:pt x="0" y="0"/>
                  </a:moveTo>
                  <a:lnTo>
                    <a:pt x="3171222" y="0"/>
                  </a:lnTo>
                  <a:lnTo>
                    <a:pt x="3171222" y="395111"/>
                  </a:lnTo>
                  <a:lnTo>
                    <a:pt x="0" y="395111"/>
                  </a:lnTo>
                  <a:close/>
                </a:path>
              </a:pathLst>
            </a:custGeom>
            <a:solidFill>
              <a:srgbClr val="35A7E5"/>
            </a:solidFill>
          </p:spPr>
        </p:sp>
        <p:sp>
          <p:nvSpPr>
            <p:cNvPr name="TextBox 10" id="10"/>
            <p:cNvSpPr txBox="true"/>
            <p:nvPr/>
          </p:nvSpPr>
          <p:spPr>
            <a:xfrm>
              <a:off x="0" y="-76200"/>
              <a:ext cx="3171222" cy="471311"/>
            </a:xfrm>
            <a:prstGeom prst="rect">
              <a:avLst/>
            </a:prstGeom>
          </p:spPr>
          <p:txBody>
            <a:bodyPr anchor="ctr" rtlCol="false" tIns="50800" lIns="50800" bIns="50800" rIns="50800"/>
            <a:lstStyle/>
            <a:p>
              <a:pPr algn="ctr">
                <a:lnSpc>
                  <a:spcPts val="3254"/>
                </a:lnSpc>
              </a:pPr>
            </a:p>
          </p:txBody>
        </p:sp>
      </p:grpSp>
      <p:grpSp>
        <p:nvGrpSpPr>
          <p:cNvPr name="Group 11" id="11"/>
          <p:cNvGrpSpPr/>
          <p:nvPr/>
        </p:nvGrpSpPr>
        <p:grpSpPr>
          <a:xfrm rot="0">
            <a:off x="12063284" y="2486025"/>
            <a:ext cx="6180937" cy="7793252"/>
            <a:chOff x="0" y="0"/>
            <a:chExt cx="1627901" cy="2052544"/>
          </a:xfrm>
        </p:grpSpPr>
        <p:sp>
          <p:nvSpPr>
            <p:cNvPr name="Freeform 12" id="12"/>
            <p:cNvSpPr/>
            <p:nvPr/>
          </p:nvSpPr>
          <p:spPr>
            <a:xfrm flipH="false" flipV="false" rot="0">
              <a:off x="0" y="0"/>
              <a:ext cx="1627901" cy="2052544"/>
            </a:xfrm>
            <a:custGeom>
              <a:avLst/>
              <a:gdLst/>
              <a:ahLst/>
              <a:cxnLst/>
              <a:rect r="r" b="b" t="t" l="l"/>
              <a:pathLst>
                <a:path h="2052544" w="1627901">
                  <a:moveTo>
                    <a:pt x="0" y="0"/>
                  </a:moveTo>
                  <a:lnTo>
                    <a:pt x="1627901" y="0"/>
                  </a:lnTo>
                  <a:lnTo>
                    <a:pt x="1627901" y="2052544"/>
                  </a:lnTo>
                  <a:lnTo>
                    <a:pt x="0" y="2052544"/>
                  </a:lnTo>
                  <a:close/>
                </a:path>
              </a:pathLst>
            </a:custGeom>
            <a:solidFill>
              <a:srgbClr val="D8482A"/>
            </a:solidFill>
          </p:spPr>
        </p:sp>
        <p:sp>
          <p:nvSpPr>
            <p:cNvPr name="TextBox 13" id="13"/>
            <p:cNvSpPr txBox="true"/>
            <p:nvPr/>
          </p:nvSpPr>
          <p:spPr>
            <a:xfrm>
              <a:off x="0" y="-76200"/>
              <a:ext cx="1627901" cy="2128744"/>
            </a:xfrm>
            <a:prstGeom prst="rect">
              <a:avLst/>
            </a:prstGeom>
          </p:spPr>
          <p:txBody>
            <a:bodyPr anchor="ctr" rtlCol="false" tIns="50800" lIns="50800" bIns="50800" rIns="50800"/>
            <a:lstStyle/>
            <a:p>
              <a:pPr algn="ctr">
                <a:lnSpc>
                  <a:spcPts val="3254"/>
                </a:lnSpc>
              </a:pPr>
            </a:p>
          </p:txBody>
        </p:sp>
      </p:grpSp>
      <p:sp>
        <p:nvSpPr>
          <p:cNvPr name="Freeform 14" id="14"/>
          <p:cNvSpPr/>
          <p:nvPr/>
        </p:nvSpPr>
        <p:spPr>
          <a:xfrm flipH="false" flipV="false" rot="0">
            <a:off x="12063284" y="2438400"/>
            <a:ext cx="6189675" cy="7840877"/>
          </a:xfrm>
          <a:custGeom>
            <a:avLst/>
            <a:gdLst/>
            <a:ahLst/>
            <a:cxnLst/>
            <a:rect r="r" b="b" t="t" l="l"/>
            <a:pathLst>
              <a:path h="7840877" w="6189675">
                <a:moveTo>
                  <a:pt x="0" y="0"/>
                </a:moveTo>
                <a:lnTo>
                  <a:pt x="6189674" y="0"/>
                </a:lnTo>
                <a:lnTo>
                  <a:pt x="6189674" y="7840877"/>
                </a:lnTo>
                <a:lnTo>
                  <a:pt x="0" y="7840877"/>
                </a:lnTo>
                <a:lnTo>
                  <a:pt x="0" y="0"/>
                </a:lnTo>
                <a:close/>
              </a:path>
            </a:pathLst>
          </a:custGeom>
          <a:blipFill>
            <a:blip r:embed="rId2">
              <a:extLst>
                <a:ext uri="{96DAC541-7B7A-43D3-8B79-37D633B846F1}">
                  <asvg:svgBlip xmlns:asvg="http://schemas.microsoft.com/office/drawing/2016/SVG/main" r:embed="rId3"/>
                </a:ext>
              </a:extLst>
            </a:blip>
            <a:stretch>
              <a:fillRect l="-36338" t="-246" r="-5002" b="-3519"/>
            </a:stretch>
          </a:blipFill>
        </p:spPr>
      </p:sp>
      <p:sp>
        <p:nvSpPr>
          <p:cNvPr name="TextBox 15" id="15"/>
          <p:cNvSpPr txBox="true"/>
          <p:nvPr/>
        </p:nvSpPr>
        <p:spPr>
          <a:xfrm rot="0">
            <a:off x="5432028" y="3124518"/>
            <a:ext cx="6899702" cy="349250"/>
          </a:xfrm>
          <a:prstGeom prst="rect">
            <a:avLst/>
          </a:prstGeom>
        </p:spPr>
        <p:txBody>
          <a:bodyPr anchor="t" rtlCol="false" tIns="0" lIns="0" bIns="0" rIns="0">
            <a:spAutoFit/>
          </a:bodyPr>
          <a:lstStyle/>
          <a:p>
            <a:pPr algn="just" marL="0" indent="0" lvl="1">
              <a:lnSpc>
                <a:spcPts val="2800"/>
              </a:lnSpc>
              <a:spcBef>
                <a:spcPct val="0"/>
              </a:spcBef>
            </a:pPr>
            <a:r>
              <a:rPr lang="en-US" sz="2000">
                <a:solidFill>
                  <a:srgbClr val="000000"/>
                </a:solidFill>
                <a:latin typeface="Arimo"/>
              </a:rPr>
              <a:t>Briefly elaborate on what you want to discuss.</a:t>
            </a:r>
            <a:r>
              <a:rPr lang="en-US" sz="2000">
                <a:solidFill>
                  <a:srgbClr val="000000"/>
                </a:solidFill>
                <a:latin typeface="Arimo"/>
              </a:rPr>
              <a:t> </a:t>
            </a:r>
          </a:p>
        </p:txBody>
      </p:sp>
      <p:sp>
        <p:nvSpPr>
          <p:cNvPr name="TextBox 16" id="16"/>
          <p:cNvSpPr txBox="true"/>
          <p:nvPr/>
        </p:nvSpPr>
        <p:spPr>
          <a:xfrm rot="0">
            <a:off x="5432028" y="4658043"/>
            <a:ext cx="6899702" cy="349250"/>
          </a:xfrm>
          <a:prstGeom prst="rect">
            <a:avLst/>
          </a:prstGeom>
        </p:spPr>
        <p:txBody>
          <a:bodyPr anchor="t" rtlCol="false" tIns="0" lIns="0" bIns="0" rIns="0">
            <a:spAutoFit/>
          </a:bodyPr>
          <a:lstStyle/>
          <a:p>
            <a:pPr algn="just" marL="0" indent="0" lvl="1">
              <a:lnSpc>
                <a:spcPts val="2800"/>
              </a:lnSpc>
              <a:spcBef>
                <a:spcPct val="0"/>
              </a:spcBef>
            </a:pPr>
            <a:r>
              <a:rPr lang="en-US" sz="2000">
                <a:solidFill>
                  <a:srgbClr val="000000"/>
                </a:solidFill>
                <a:latin typeface="Arimo"/>
              </a:rPr>
              <a:t>Briefly elaborate on what you want to discuss.</a:t>
            </a:r>
            <a:r>
              <a:rPr lang="en-US" sz="2000">
                <a:solidFill>
                  <a:srgbClr val="000000"/>
                </a:solidFill>
                <a:latin typeface="Arimo"/>
              </a:rPr>
              <a:t> </a:t>
            </a:r>
          </a:p>
        </p:txBody>
      </p:sp>
      <p:sp>
        <p:nvSpPr>
          <p:cNvPr name="AutoShape 17" id="17"/>
          <p:cNvSpPr/>
          <p:nvPr/>
        </p:nvSpPr>
        <p:spPr>
          <a:xfrm flipH="true" flipV="true">
            <a:off x="10431" y="2438400"/>
            <a:ext cx="20457629" cy="0"/>
          </a:xfrm>
          <a:prstGeom prst="line">
            <a:avLst/>
          </a:prstGeom>
          <a:ln cap="flat" w="95250">
            <a:solidFill>
              <a:srgbClr val="000000"/>
            </a:solidFill>
            <a:prstDash val="solid"/>
            <a:headEnd type="none" len="sm" w="sm"/>
            <a:tailEnd type="none" len="sm" w="sm"/>
          </a:ln>
        </p:spPr>
      </p:sp>
      <p:sp>
        <p:nvSpPr>
          <p:cNvPr name="AutoShape 18" id="18"/>
          <p:cNvSpPr/>
          <p:nvPr/>
        </p:nvSpPr>
        <p:spPr>
          <a:xfrm flipH="true">
            <a:off x="10431" y="4014788"/>
            <a:ext cx="11993109" cy="0"/>
          </a:xfrm>
          <a:prstGeom prst="line">
            <a:avLst/>
          </a:prstGeom>
          <a:ln cap="flat" w="95250">
            <a:solidFill>
              <a:srgbClr val="000000"/>
            </a:solidFill>
            <a:prstDash val="solid"/>
            <a:headEnd type="none" len="sm" w="sm"/>
            <a:tailEnd type="none" len="sm" w="sm"/>
          </a:ln>
        </p:spPr>
      </p:sp>
      <p:sp>
        <p:nvSpPr>
          <p:cNvPr name="AutoShape 19" id="19"/>
          <p:cNvSpPr/>
          <p:nvPr/>
        </p:nvSpPr>
        <p:spPr>
          <a:xfrm>
            <a:off x="12051165" y="2390775"/>
            <a:ext cx="0" cy="11993109"/>
          </a:xfrm>
          <a:prstGeom prst="line">
            <a:avLst/>
          </a:prstGeom>
          <a:ln cap="flat" w="95250">
            <a:solidFill>
              <a:srgbClr val="000000"/>
            </a:solidFill>
            <a:prstDash val="solid"/>
            <a:headEnd type="none" len="sm" w="sm"/>
            <a:tailEnd type="none" len="sm" w="sm"/>
          </a:ln>
        </p:spPr>
      </p:sp>
      <p:sp>
        <p:nvSpPr>
          <p:cNvPr name="AutoShape 20" id="20"/>
          <p:cNvSpPr/>
          <p:nvPr/>
        </p:nvSpPr>
        <p:spPr>
          <a:xfrm flipH="true">
            <a:off x="10431" y="5591175"/>
            <a:ext cx="11993109" cy="0"/>
          </a:xfrm>
          <a:prstGeom prst="line">
            <a:avLst/>
          </a:prstGeom>
          <a:ln cap="flat" w="95250">
            <a:solidFill>
              <a:srgbClr val="000000"/>
            </a:solidFill>
            <a:prstDash val="solid"/>
            <a:headEnd type="none" len="sm" w="sm"/>
            <a:tailEnd type="none" len="sm" w="sm"/>
          </a:ln>
        </p:spPr>
      </p:sp>
      <p:sp>
        <p:nvSpPr>
          <p:cNvPr name="AutoShape 21" id="21"/>
          <p:cNvSpPr/>
          <p:nvPr/>
        </p:nvSpPr>
        <p:spPr>
          <a:xfrm flipH="true">
            <a:off x="10431" y="7167563"/>
            <a:ext cx="11993109" cy="0"/>
          </a:xfrm>
          <a:prstGeom prst="line">
            <a:avLst/>
          </a:prstGeom>
          <a:ln cap="flat" w="95250">
            <a:solidFill>
              <a:srgbClr val="000000"/>
            </a:solidFill>
            <a:prstDash val="solid"/>
            <a:headEnd type="none" len="sm" w="sm"/>
            <a:tailEnd type="none" len="sm" w="sm"/>
          </a:ln>
        </p:spPr>
      </p:sp>
      <p:sp>
        <p:nvSpPr>
          <p:cNvPr name="AutoShape 22" id="22"/>
          <p:cNvSpPr/>
          <p:nvPr/>
        </p:nvSpPr>
        <p:spPr>
          <a:xfrm flipH="true">
            <a:off x="10431" y="8743950"/>
            <a:ext cx="11993109" cy="0"/>
          </a:xfrm>
          <a:prstGeom prst="line">
            <a:avLst/>
          </a:prstGeom>
          <a:ln cap="flat" w="95250">
            <a:solidFill>
              <a:srgbClr val="000000"/>
            </a:solidFill>
            <a:prstDash val="solid"/>
            <a:headEnd type="none" len="sm" w="sm"/>
            <a:tailEnd type="none" len="sm" w="sm"/>
          </a:ln>
        </p:spPr>
      </p:sp>
      <p:sp>
        <p:nvSpPr>
          <p:cNvPr name="TextBox 23" id="23"/>
          <p:cNvSpPr txBox="true"/>
          <p:nvPr/>
        </p:nvSpPr>
        <p:spPr>
          <a:xfrm rot="0">
            <a:off x="421878" y="609600"/>
            <a:ext cx="17444245" cy="1209674"/>
          </a:xfrm>
          <a:prstGeom prst="rect">
            <a:avLst/>
          </a:prstGeom>
        </p:spPr>
        <p:txBody>
          <a:bodyPr anchor="t" rtlCol="false" tIns="0" lIns="0" bIns="0" rIns="0">
            <a:spAutoFit/>
          </a:bodyPr>
          <a:lstStyle/>
          <a:p>
            <a:pPr algn="ctr" marL="0" indent="0" lvl="0">
              <a:lnSpc>
                <a:spcPts val="8699"/>
              </a:lnSpc>
              <a:spcBef>
                <a:spcPct val="0"/>
              </a:spcBef>
            </a:pPr>
            <a:r>
              <a:rPr lang="en-US" sz="9999" strike="noStrike" u="none">
                <a:solidFill>
                  <a:srgbClr val="D8482A"/>
                </a:solidFill>
                <a:latin typeface="Gulfs Display"/>
              </a:rPr>
              <a:t>Write your topic or idea</a:t>
            </a:r>
          </a:p>
        </p:txBody>
      </p:sp>
      <p:sp>
        <p:nvSpPr>
          <p:cNvPr name="TextBox 24" id="24"/>
          <p:cNvSpPr txBox="true"/>
          <p:nvPr/>
        </p:nvSpPr>
        <p:spPr>
          <a:xfrm rot="0">
            <a:off x="764778" y="2952750"/>
            <a:ext cx="3870752" cy="635000"/>
          </a:xfrm>
          <a:prstGeom prst="rect">
            <a:avLst/>
          </a:prstGeom>
        </p:spPr>
        <p:txBody>
          <a:bodyPr anchor="t" rtlCol="false" tIns="0" lIns="0" bIns="0" rIns="0">
            <a:spAutoFit/>
          </a:bodyPr>
          <a:lstStyle/>
          <a:p>
            <a:pPr marL="0" indent="0" lvl="0">
              <a:lnSpc>
                <a:spcPts val="4900"/>
              </a:lnSpc>
              <a:spcBef>
                <a:spcPct val="0"/>
              </a:spcBef>
            </a:pPr>
            <a:r>
              <a:rPr lang="en-US" sz="3500" strike="noStrike" u="none">
                <a:solidFill>
                  <a:srgbClr val="D8482A"/>
                </a:solidFill>
                <a:latin typeface="Cubao Wide"/>
              </a:rPr>
              <a:t>Topic One</a:t>
            </a:r>
          </a:p>
        </p:txBody>
      </p:sp>
      <p:sp>
        <p:nvSpPr>
          <p:cNvPr name="TextBox 25" id="25"/>
          <p:cNvSpPr txBox="true"/>
          <p:nvPr/>
        </p:nvSpPr>
        <p:spPr>
          <a:xfrm rot="0">
            <a:off x="764778" y="4486275"/>
            <a:ext cx="3870752" cy="635000"/>
          </a:xfrm>
          <a:prstGeom prst="rect">
            <a:avLst/>
          </a:prstGeom>
        </p:spPr>
        <p:txBody>
          <a:bodyPr anchor="t" rtlCol="false" tIns="0" lIns="0" bIns="0" rIns="0">
            <a:spAutoFit/>
          </a:bodyPr>
          <a:lstStyle/>
          <a:p>
            <a:pPr marL="0" indent="0" lvl="0">
              <a:lnSpc>
                <a:spcPts val="4900"/>
              </a:lnSpc>
              <a:spcBef>
                <a:spcPct val="0"/>
              </a:spcBef>
            </a:pPr>
            <a:r>
              <a:rPr lang="en-US" sz="3500" strike="noStrike" u="none">
                <a:solidFill>
                  <a:srgbClr val="D8482A"/>
                </a:solidFill>
                <a:latin typeface="Cubao Wide"/>
              </a:rPr>
              <a:t>Topic TWO</a:t>
            </a:r>
          </a:p>
        </p:txBody>
      </p:sp>
      <p:sp>
        <p:nvSpPr>
          <p:cNvPr name="TextBox 26" id="26"/>
          <p:cNvSpPr txBox="true"/>
          <p:nvPr/>
        </p:nvSpPr>
        <p:spPr>
          <a:xfrm rot="0">
            <a:off x="764778" y="6038850"/>
            <a:ext cx="3870752" cy="635000"/>
          </a:xfrm>
          <a:prstGeom prst="rect">
            <a:avLst/>
          </a:prstGeom>
        </p:spPr>
        <p:txBody>
          <a:bodyPr anchor="t" rtlCol="false" tIns="0" lIns="0" bIns="0" rIns="0">
            <a:spAutoFit/>
          </a:bodyPr>
          <a:lstStyle/>
          <a:p>
            <a:pPr marL="0" indent="0" lvl="0">
              <a:lnSpc>
                <a:spcPts val="4900"/>
              </a:lnSpc>
              <a:spcBef>
                <a:spcPct val="0"/>
              </a:spcBef>
            </a:pPr>
            <a:r>
              <a:rPr lang="en-US" sz="3500" strike="noStrike" u="none">
                <a:solidFill>
                  <a:srgbClr val="D8482A"/>
                </a:solidFill>
                <a:latin typeface="Cubao Wide"/>
              </a:rPr>
              <a:t>Topic TREE</a:t>
            </a:r>
          </a:p>
        </p:txBody>
      </p:sp>
      <p:sp>
        <p:nvSpPr>
          <p:cNvPr name="TextBox 27" id="27"/>
          <p:cNvSpPr txBox="true"/>
          <p:nvPr/>
        </p:nvSpPr>
        <p:spPr>
          <a:xfrm rot="0">
            <a:off x="5432028" y="6210618"/>
            <a:ext cx="6899702" cy="349250"/>
          </a:xfrm>
          <a:prstGeom prst="rect">
            <a:avLst/>
          </a:prstGeom>
        </p:spPr>
        <p:txBody>
          <a:bodyPr anchor="t" rtlCol="false" tIns="0" lIns="0" bIns="0" rIns="0">
            <a:spAutoFit/>
          </a:bodyPr>
          <a:lstStyle/>
          <a:p>
            <a:pPr algn="just" marL="0" indent="0" lvl="1">
              <a:lnSpc>
                <a:spcPts val="2800"/>
              </a:lnSpc>
              <a:spcBef>
                <a:spcPct val="0"/>
              </a:spcBef>
            </a:pPr>
            <a:r>
              <a:rPr lang="en-US" sz="2000">
                <a:solidFill>
                  <a:srgbClr val="000000"/>
                </a:solidFill>
                <a:latin typeface="Arimo"/>
              </a:rPr>
              <a:t>Briefly elaborate on what you want to discuss.</a:t>
            </a:r>
            <a:r>
              <a:rPr lang="en-US" sz="2000">
                <a:solidFill>
                  <a:srgbClr val="000000"/>
                </a:solidFill>
                <a:latin typeface="Arimo"/>
              </a:rPr>
              <a:t> </a:t>
            </a:r>
          </a:p>
        </p:txBody>
      </p:sp>
      <p:sp>
        <p:nvSpPr>
          <p:cNvPr name="TextBox 28" id="28"/>
          <p:cNvSpPr txBox="true"/>
          <p:nvPr/>
        </p:nvSpPr>
        <p:spPr>
          <a:xfrm rot="0">
            <a:off x="764778" y="7610475"/>
            <a:ext cx="3870752" cy="635000"/>
          </a:xfrm>
          <a:prstGeom prst="rect">
            <a:avLst/>
          </a:prstGeom>
        </p:spPr>
        <p:txBody>
          <a:bodyPr anchor="t" rtlCol="false" tIns="0" lIns="0" bIns="0" rIns="0">
            <a:spAutoFit/>
          </a:bodyPr>
          <a:lstStyle/>
          <a:p>
            <a:pPr marL="0" indent="0" lvl="0">
              <a:lnSpc>
                <a:spcPts val="4900"/>
              </a:lnSpc>
              <a:spcBef>
                <a:spcPct val="0"/>
              </a:spcBef>
            </a:pPr>
            <a:r>
              <a:rPr lang="en-US" sz="3500" strike="noStrike" u="none">
                <a:solidFill>
                  <a:srgbClr val="D8482A"/>
                </a:solidFill>
                <a:latin typeface="Cubao Wide"/>
              </a:rPr>
              <a:t>Topic FOUR</a:t>
            </a:r>
          </a:p>
        </p:txBody>
      </p:sp>
      <p:sp>
        <p:nvSpPr>
          <p:cNvPr name="TextBox 29" id="29"/>
          <p:cNvSpPr txBox="true"/>
          <p:nvPr/>
        </p:nvSpPr>
        <p:spPr>
          <a:xfrm rot="0">
            <a:off x="5432028" y="7782243"/>
            <a:ext cx="6899702" cy="349250"/>
          </a:xfrm>
          <a:prstGeom prst="rect">
            <a:avLst/>
          </a:prstGeom>
        </p:spPr>
        <p:txBody>
          <a:bodyPr anchor="t" rtlCol="false" tIns="0" lIns="0" bIns="0" rIns="0">
            <a:spAutoFit/>
          </a:bodyPr>
          <a:lstStyle/>
          <a:p>
            <a:pPr algn="just" marL="0" indent="0" lvl="1">
              <a:lnSpc>
                <a:spcPts val="2800"/>
              </a:lnSpc>
              <a:spcBef>
                <a:spcPct val="0"/>
              </a:spcBef>
            </a:pPr>
            <a:r>
              <a:rPr lang="en-US" sz="2000">
                <a:solidFill>
                  <a:srgbClr val="000000"/>
                </a:solidFill>
                <a:latin typeface="Arimo"/>
              </a:rPr>
              <a:t>Briefly elaborate on what you want to discuss.</a:t>
            </a:r>
            <a:r>
              <a:rPr lang="en-US" sz="2000">
                <a:solidFill>
                  <a:srgbClr val="000000"/>
                </a:solidFill>
                <a:latin typeface="Arimo"/>
              </a:rPr>
              <a:t> </a:t>
            </a:r>
          </a:p>
        </p:txBody>
      </p:sp>
      <p:sp>
        <p:nvSpPr>
          <p:cNvPr name="TextBox 30" id="30"/>
          <p:cNvSpPr txBox="true"/>
          <p:nvPr/>
        </p:nvSpPr>
        <p:spPr>
          <a:xfrm rot="0">
            <a:off x="764778" y="9086850"/>
            <a:ext cx="3870752" cy="635000"/>
          </a:xfrm>
          <a:prstGeom prst="rect">
            <a:avLst/>
          </a:prstGeom>
        </p:spPr>
        <p:txBody>
          <a:bodyPr anchor="t" rtlCol="false" tIns="0" lIns="0" bIns="0" rIns="0">
            <a:spAutoFit/>
          </a:bodyPr>
          <a:lstStyle/>
          <a:p>
            <a:pPr marL="0" indent="0" lvl="0">
              <a:lnSpc>
                <a:spcPts val="4900"/>
              </a:lnSpc>
              <a:spcBef>
                <a:spcPct val="0"/>
              </a:spcBef>
            </a:pPr>
            <a:r>
              <a:rPr lang="en-US" sz="3500" strike="noStrike" u="none">
                <a:solidFill>
                  <a:srgbClr val="D8482A"/>
                </a:solidFill>
                <a:latin typeface="Cubao Wide"/>
              </a:rPr>
              <a:t>Topic FIVE</a:t>
            </a:r>
          </a:p>
        </p:txBody>
      </p:sp>
      <p:sp>
        <p:nvSpPr>
          <p:cNvPr name="TextBox 31" id="31"/>
          <p:cNvSpPr txBox="true"/>
          <p:nvPr/>
        </p:nvSpPr>
        <p:spPr>
          <a:xfrm rot="0">
            <a:off x="5432028" y="9258618"/>
            <a:ext cx="6899702" cy="349250"/>
          </a:xfrm>
          <a:prstGeom prst="rect">
            <a:avLst/>
          </a:prstGeom>
        </p:spPr>
        <p:txBody>
          <a:bodyPr anchor="t" rtlCol="false" tIns="0" lIns="0" bIns="0" rIns="0">
            <a:spAutoFit/>
          </a:bodyPr>
          <a:lstStyle/>
          <a:p>
            <a:pPr algn="just" marL="0" indent="0" lvl="1">
              <a:lnSpc>
                <a:spcPts val="2800"/>
              </a:lnSpc>
              <a:spcBef>
                <a:spcPct val="0"/>
              </a:spcBef>
            </a:pPr>
            <a:r>
              <a:rPr lang="en-US" sz="2000">
                <a:solidFill>
                  <a:srgbClr val="000000"/>
                </a:solidFill>
                <a:latin typeface="Arimo"/>
              </a:rPr>
              <a:t>Briefly elaborate on what you want to discuss.</a:t>
            </a:r>
            <a:r>
              <a:rPr lang="en-US" sz="2000">
                <a:solidFill>
                  <a:srgbClr val="000000"/>
                </a:solidFill>
                <a:latin typeface="Arimo"/>
              </a:rPr>
              <a:t> </a:t>
            </a:r>
          </a:p>
        </p:txBody>
      </p:sp>
      <p:grpSp>
        <p:nvGrpSpPr>
          <p:cNvPr name="Group 32" id="32"/>
          <p:cNvGrpSpPr/>
          <p:nvPr/>
        </p:nvGrpSpPr>
        <p:grpSpPr>
          <a:xfrm rot="0">
            <a:off x="12625388" y="3895725"/>
            <a:ext cx="4710112" cy="5946458"/>
            <a:chOff x="0" y="0"/>
            <a:chExt cx="6280150" cy="7928610"/>
          </a:xfrm>
        </p:grpSpPr>
        <p:grpSp>
          <p:nvGrpSpPr>
            <p:cNvPr name="Group 33" id="33"/>
            <p:cNvGrpSpPr/>
            <p:nvPr/>
          </p:nvGrpSpPr>
          <p:grpSpPr>
            <a:xfrm rot="0">
              <a:off x="2586990" y="2345690"/>
              <a:ext cx="252730" cy="251460"/>
              <a:chOff x="0" y="0"/>
              <a:chExt cx="252730" cy="251460"/>
            </a:xfrm>
          </p:grpSpPr>
          <p:sp>
            <p:nvSpPr>
              <p:cNvPr name="Freeform 34" id="34"/>
              <p:cNvSpPr/>
              <p:nvPr/>
            </p:nvSpPr>
            <p:spPr>
              <a:xfrm flipH="false" flipV="false" rot="0">
                <a:off x="49530" y="46990"/>
                <a:ext cx="149860" cy="156210"/>
              </a:xfrm>
              <a:custGeom>
                <a:avLst/>
                <a:gdLst/>
                <a:ahLst/>
                <a:cxnLst/>
                <a:rect r="r" b="b" t="t" l="l"/>
                <a:pathLst>
                  <a:path h="156210" w="149860">
                    <a:moveTo>
                      <a:pt x="149860" y="54610"/>
                    </a:moveTo>
                    <a:cubicBezTo>
                      <a:pt x="147320" y="109220"/>
                      <a:pt x="123190" y="135890"/>
                      <a:pt x="107950" y="146050"/>
                    </a:cubicBezTo>
                    <a:cubicBezTo>
                      <a:pt x="96520" y="152400"/>
                      <a:pt x="85090" y="156210"/>
                      <a:pt x="72390" y="153670"/>
                    </a:cubicBezTo>
                    <a:cubicBezTo>
                      <a:pt x="54610" y="151130"/>
                      <a:pt x="24130" y="130810"/>
                      <a:pt x="12700" y="116840"/>
                    </a:cubicBezTo>
                    <a:cubicBezTo>
                      <a:pt x="3810" y="106680"/>
                      <a:pt x="0" y="95250"/>
                      <a:pt x="1270" y="81280"/>
                    </a:cubicBezTo>
                    <a:cubicBezTo>
                      <a:pt x="2540" y="62230"/>
                      <a:pt x="13970" y="29210"/>
                      <a:pt x="30480" y="16510"/>
                    </a:cubicBezTo>
                    <a:cubicBezTo>
                      <a:pt x="46990" y="3810"/>
                      <a:pt x="82550" y="0"/>
                      <a:pt x="100330" y="3810"/>
                    </a:cubicBezTo>
                    <a:cubicBezTo>
                      <a:pt x="113030" y="6350"/>
                      <a:pt x="130810" y="22860"/>
                      <a:pt x="130810" y="22860"/>
                    </a:cubicBezTo>
                  </a:path>
                </a:pathLst>
              </a:custGeom>
              <a:solidFill>
                <a:srgbClr val="CC9480"/>
              </a:solidFill>
              <a:ln cap="sq">
                <a:noFill/>
                <a:prstDash val="solid"/>
                <a:miter/>
              </a:ln>
            </p:spPr>
          </p:sp>
        </p:grpSp>
        <p:grpSp>
          <p:nvGrpSpPr>
            <p:cNvPr name="Group 35" id="35"/>
            <p:cNvGrpSpPr/>
            <p:nvPr/>
          </p:nvGrpSpPr>
          <p:grpSpPr>
            <a:xfrm rot="0">
              <a:off x="76200" y="0"/>
              <a:ext cx="4041140" cy="4415790"/>
              <a:chOff x="0" y="0"/>
              <a:chExt cx="4041140" cy="4415790"/>
            </a:xfrm>
          </p:grpSpPr>
          <p:sp>
            <p:nvSpPr>
              <p:cNvPr name="Freeform 36" id="36"/>
              <p:cNvSpPr/>
              <p:nvPr/>
            </p:nvSpPr>
            <p:spPr>
              <a:xfrm flipH="false" flipV="false" rot="0">
                <a:off x="41910" y="15240"/>
                <a:ext cx="3980180" cy="4354830"/>
              </a:xfrm>
              <a:custGeom>
                <a:avLst/>
                <a:gdLst/>
                <a:ahLst/>
                <a:cxnLst/>
                <a:rect r="r" b="b" t="t" l="l"/>
                <a:pathLst>
                  <a:path h="4354830" w="3980180">
                    <a:moveTo>
                      <a:pt x="2673350" y="2766060"/>
                    </a:moveTo>
                    <a:cubicBezTo>
                      <a:pt x="2504440" y="2302510"/>
                      <a:pt x="2444750" y="2183130"/>
                      <a:pt x="2467610" y="2164080"/>
                    </a:cubicBezTo>
                    <a:cubicBezTo>
                      <a:pt x="2490470" y="2145030"/>
                      <a:pt x="2617470" y="2227580"/>
                      <a:pt x="2675890" y="2278380"/>
                    </a:cubicBezTo>
                    <a:cubicBezTo>
                      <a:pt x="2734310" y="2330450"/>
                      <a:pt x="2835910" y="2440940"/>
                      <a:pt x="2818130" y="2472690"/>
                    </a:cubicBezTo>
                    <a:cubicBezTo>
                      <a:pt x="2796540" y="2510790"/>
                      <a:pt x="2533650" y="2506980"/>
                      <a:pt x="2476500" y="2449830"/>
                    </a:cubicBezTo>
                    <a:cubicBezTo>
                      <a:pt x="2425700" y="2400300"/>
                      <a:pt x="2453640" y="2291080"/>
                      <a:pt x="2456180" y="2186940"/>
                    </a:cubicBezTo>
                    <a:cubicBezTo>
                      <a:pt x="2459990" y="2033270"/>
                      <a:pt x="2498090" y="1766570"/>
                      <a:pt x="2528570" y="1620520"/>
                    </a:cubicBezTo>
                    <a:cubicBezTo>
                      <a:pt x="2547620" y="1526540"/>
                      <a:pt x="2569210" y="1469390"/>
                      <a:pt x="2594610" y="1391920"/>
                    </a:cubicBezTo>
                    <a:cubicBezTo>
                      <a:pt x="2621280" y="1309370"/>
                      <a:pt x="2647950" y="1220470"/>
                      <a:pt x="2687320" y="1141730"/>
                    </a:cubicBezTo>
                    <a:cubicBezTo>
                      <a:pt x="2725420" y="1064260"/>
                      <a:pt x="2764790" y="1000760"/>
                      <a:pt x="2827020" y="920750"/>
                    </a:cubicBezTo>
                    <a:cubicBezTo>
                      <a:pt x="2913380" y="807720"/>
                      <a:pt x="3100070" y="532130"/>
                      <a:pt x="3177540" y="544830"/>
                    </a:cubicBezTo>
                    <a:cubicBezTo>
                      <a:pt x="3232150" y="553720"/>
                      <a:pt x="3296920" y="711200"/>
                      <a:pt x="3282950" y="775970"/>
                    </a:cubicBezTo>
                    <a:cubicBezTo>
                      <a:pt x="3268980" y="839470"/>
                      <a:pt x="3159760" y="900430"/>
                      <a:pt x="3100070" y="933450"/>
                    </a:cubicBezTo>
                    <a:cubicBezTo>
                      <a:pt x="3054350" y="957580"/>
                      <a:pt x="3011170" y="969010"/>
                      <a:pt x="2966720" y="972820"/>
                    </a:cubicBezTo>
                    <a:cubicBezTo>
                      <a:pt x="2923540" y="976630"/>
                      <a:pt x="2876550" y="971550"/>
                      <a:pt x="2837180" y="956310"/>
                    </a:cubicBezTo>
                    <a:cubicBezTo>
                      <a:pt x="2797810" y="941070"/>
                      <a:pt x="2755900" y="906780"/>
                      <a:pt x="2730500" y="881380"/>
                    </a:cubicBezTo>
                    <a:cubicBezTo>
                      <a:pt x="2712720" y="863600"/>
                      <a:pt x="2703830" y="849630"/>
                      <a:pt x="2693670" y="826770"/>
                    </a:cubicBezTo>
                    <a:cubicBezTo>
                      <a:pt x="2679700" y="793750"/>
                      <a:pt x="2663190" y="741680"/>
                      <a:pt x="2663190" y="698500"/>
                    </a:cubicBezTo>
                    <a:cubicBezTo>
                      <a:pt x="2663190" y="656590"/>
                      <a:pt x="2674620" y="608330"/>
                      <a:pt x="2694940" y="571500"/>
                    </a:cubicBezTo>
                    <a:cubicBezTo>
                      <a:pt x="2715260" y="534670"/>
                      <a:pt x="2738120" y="513080"/>
                      <a:pt x="2782570" y="474980"/>
                    </a:cubicBezTo>
                    <a:cubicBezTo>
                      <a:pt x="2874010" y="396240"/>
                      <a:pt x="3120390" y="240030"/>
                      <a:pt x="3246120" y="162560"/>
                    </a:cubicBezTo>
                    <a:cubicBezTo>
                      <a:pt x="3329940" y="110490"/>
                      <a:pt x="3379470" y="63500"/>
                      <a:pt x="3459480" y="41910"/>
                    </a:cubicBezTo>
                    <a:cubicBezTo>
                      <a:pt x="3548380" y="17780"/>
                      <a:pt x="3676650" y="0"/>
                      <a:pt x="3757930" y="35560"/>
                    </a:cubicBezTo>
                    <a:cubicBezTo>
                      <a:pt x="3837940" y="71120"/>
                      <a:pt x="3917950" y="166370"/>
                      <a:pt x="3948430" y="251460"/>
                    </a:cubicBezTo>
                    <a:cubicBezTo>
                      <a:pt x="3980180" y="339090"/>
                      <a:pt x="3971290" y="472440"/>
                      <a:pt x="3937000" y="558800"/>
                    </a:cubicBezTo>
                    <a:cubicBezTo>
                      <a:pt x="3905250" y="640080"/>
                      <a:pt x="3827780" y="706120"/>
                      <a:pt x="3759200" y="762000"/>
                    </a:cubicBezTo>
                    <a:cubicBezTo>
                      <a:pt x="3690620" y="817880"/>
                      <a:pt x="3601720" y="859790"/>
                      <a:pt x="3524250" y="896620"/>
                    </a:cubicBezTo>
                    <a:cubicBezTo>
                      <a:pt x="3451860" y="930910"/>
                      <a:pt x="3384550" y="960120"/>
                      <a:pt x="3309620" y="977900"/>
                    </a:cubicBezTo>
                    <a:cubicBezTo>
                      <a:pt x="3232150" y="996950"/>
                      <a:pt x="3178810" y="998220"/>
                      <a:pt x="3067050" y="1005840"/>
                    </a:cubicBezTo>
                    <a:cubicBezTo>
                      <a:pt x="2819400" y="1022350"/>
                      <a:pt x="2113280" y="1042670"/>
                      <a:pt x="1869440" y="1032510"/>
                    </a:cubicBezTo>
                    <a:cubicBezTo>
                      <a:pt x="1761490" y="1028700"/>
                      <a:pt x="1708150" y="1037590"/>
                      <a:pt x="1635760" y="1008380"/>
                    </a:cubicBezTo>
                    <a:cubicBezTo>
                      <a:pt x="1555750" y="975360"/>
                      <a:pt x="1447800" y="910590"/>
                      <a:pt x="1416050" y="831850"/>
                    </a:cubicBezTo>
                    <a:cubicBezTo>
                      <a:pt x="1383030" y="748030"/>
                      <a:pt x="1410970" y="591820"/>
                      <a:pt x="1457960" y="513080"/>
                    </a:cubicBezTo>
                    <a:cubicBezTo>
                      <a:pt x="1498600" y="445770"/>
                      <a:pt x="1579880" y="389890"/>
                      <a:pt x="1653540" y="373380"/>
                    </a:cubicBezTo>
                    <a:cubicBezTo>
                      <a:pt x="1731010" y="355600"/>
                      <a:pt x="1835150" y="389890"/>
                      <a:pt x="1915160" y="419100"/>
                    </a:cubicBezTo>
                    <a:cubicBezTo>
                      <a:pt x="1993900" y="447040"/>
                      <a:pt x="2062480" y="500380"/>
                      <a:pt x="2131060" y="544830"/>
                    </a:cubicBezTo>
                    <a:cubicBezTo>
                      <a:pt x="2198370" y="588010"/>
                      <a:pt x="2252980" y="641350"/>
                      <a:pt x="2321560" y="684530"/>
                    </a:cubicBezTo>
                    <a:cubicBezTo>
                      <a:pt x="2392680" y="728980"/>
                      <a:pt x="2556510" y="784860"/>
                      <a:pt x="2551430" y="805180"/>
                    </a:cubicBezTo>
                    <a:cubicBezTo>
                      <a:pt x="2546350" y="824230"/>
                      <a:pt x="2378710" y="774700"/>
                      <a:pt x="2315210" y="806450"/>
                    </a:cubicBezTo>
                    <a:cubicBezTo>
                      <a:pt x="2251710" y="838200"/>
                      <a:pt x="2175510" y="925830"/>
                      <a:pt x="2169160" y="993140"/>
                    </a:cubicBezTo>
                    <a:cubicBezTo>
                      <a:pt x="2162810" y="1061720"/>
                      <a:pt x="2260600" y="1136650"/>
                      <a:pt x="2279650" y="1214120"/>
                    </a:cubicBezTo>
                    <a:cubicBezTo>
                      <a:pt x="2298700" y="1290320"/>
                      <a:pt x="2320290" y="1402080"/>
                      <a:pt x="2282190" y="1455420"/>
                    </a:cubicBezTo>
                    <a:cubicBezTo>
                      <a:pt x="2244090" y="1510030"/>
                      <a:pt x="2142490" y="1510030"/>
                      <a:pt x="2051050" y="1536700"/>
                    </a:cubicBezTo>
                    <a:cubicBezTo>
                      <a:pt x="1922780" y="1573530"/>
                      <a:pt x="1709420" y="1630680"/>
                      <a:pt x="1579880" y="1645920"/>
                    </a:cubicBezTo>
                    <a:cubicBezTo>
                      <a:pt x="1489710" y="1656080"/>
                      <a:pt x="1441450" y="1643380"/>
                      <a:pt x="1348740" y="1648460"/>
                    </a:cubicBezTo>
                    <a:cubicBezTo>
                      <a:pt x="1210310" y="1657350"/>
                      <a:pt x="975360" y="1697990"/>
                      <a:pt x="833120" y="1706880"/>
                    </a:cubicBezTo>
                    <a:cubicBezTo>
                      <a:pt x="732790" y="1713230"/>
                      <a:pt x="659130" y="1714500"/>
                      <a:pt x="576580" y="1711960"/>
                    </a:cubicBezTo>
                    <a:cubicBezTo>
                      <a:pt x="497840" y="1710690"/>
                      <a:pt x="421640" y="1714500"/>
                      <a:pt x="347980" y="1696720"/>
                    </a:cubicBezTo>
                    <a:cubicBezTo>
                      <a:pt x="274320" y="1678940"/>
                      <a:pt x="189230" y="1652270"/>
                      <a:pt x="134620" y="1602740"/>
                    </a:cubicBezTo>
                    <a:cubicBezTo>
                      <a:pt x="80010" y="1553210"/>
                      <a:pt x="34290" y="1461770"/>
                      <a:pt x="21590" y="1399540"/>
                    </a:cubicBezTo>
                    <a:cubicBezTo>
                      <a:pt x="11430" y="1352550"/>
                      <a:pt x="24130" y="1301750"/>
                      <a:pt x="34290" y="1266190"/>
                    </a:cubicBezTo>
                    <a:cubicBezTo>
                      <a:pt x="41910" y="1240790"/>
                      <a:pt x="52070" y="1224280"/>
                      <a:pt x="64770" y="1205230"/>
                    </a:cubicBezTo>
                    <a:cubicBezTo>
                      <a:pt x="77470" y="1186180"/>
                      <a:pt x="87630" y="1169670"/>
                      <a:pt x="107950" y="1153160"/>
                    </a:cubicBezTo>
                    <a:cubicBezTo>
                      <a:pt x="135890" y="1130300"/>
                      <a:pt x="190500" y="1099820"/>
                      <a:pt x="224790" y="1088390"/>
                    </a:cubicBezTo>
                    <a:cubicBezTo>
                      <a:pt x="248920" y="1079500"/>
                      <a:pt x="265430" y="1076960"/>
                      <a:pt x="290830" y="1078230"/>
                    </a:cubicBezTo>
                    <a:cubicBezTo>
                      <a:pt x="327660" y="1079500"/>
                      <a:pt x="382270" y="1087120"/>
                      <a:pt x="421640" y="1106170"/>
                    </a:cubicBezTo>
                    <a:cubicBezTo>
                      <a:pt x="461010" y="1125220"/>
                      <a:pt x="499110" y="1156970"/>
                      <a:pt x="524510" y="1192530"/>
                    </a:cubicBezTo>
                    <a:cubicBezTo>
                      <a:pt x="549910" y="1226820"/>
                      <a:pt x="585470" y="1309370"/>
                      <a:pt x="576580" y="1315720"/>
                    </a:cubicBezTo>
                    <a:cubicBezTo>
                      <a:pt x="562610" y="1325880"/>
                      <a:pt x="332740" y="1101090"/>
                      <a:pt x="337820" y="1094740"/>
                    </a:cubicBezTo>
                    <a:cubicBezTo>
                      <a:pt x="342900" y="1088390"/>
                      <a:pt x="506730" y="1176020"/>
                      <a:pt x="557530" y="1239520"/>
                    </a:cubicBezTo>
                    <a:cubicBezTo>
                      <a:pt x="605790" y="1299210"/>
                      <a:pt x="627380" y="1371600"/>
                      <a:pt x="643890" y="1460500"/>
                    </a:cubicBezTo>
                    <a:cubicBezTo>
                      <a:pt x="668020" y="1587500"/>
                      <a:pt x="655320" y="1779270"/>
                      <a:pt x="642620" y="1935480"/>
                    </a:cubicBezTo>
                    <a:cubicBezTo>
                      <a:pt x="629920" y="2090420"/>
                      <a:pt x="561340" y="2241550"/>
                      <a:pt x="568960" y="2395220"/>
                    </a:cubicBezTo>
                    <a:cubicBezTo>
                      <a:pt x="576580" y="2551430"/>
                      <a:pt x="670560" y="2731770"/>
                      <a:pt x="690880" y="2862580"/>
                    </a:cubicBezTo>
                    <a:cubicBezTo>
                      <a:pt x="706120" y="2955290"/>
                      <a:pt x="703580" y="3011170"/>
                      <a:pt x="704850" y="3105150"/>
                    </a:cubicBezTo>
                    <a:cubicBezTo>
                      <a:pt x="706120" y="3237230"/>
                      <a:pt x="709930" y="3412490"/>
                      <a:pt x="687070" y="3580130"/>
                    </a:cubicBezTo>
                    <a:cubicBezTo>
                      <a:pt x="661670" y="3774440"/>
                      <a:pt x="603250" y="4085590"/>
                      <a:pt x="543560" y="4201160"/>
                    </a:cubicBezTo>
                    <a:cubicBezTo>
                      <a:pt x="515620" y="4254500"/>
                      <a:pt x="488950" y="4276090"/>
                      <a:pt x="453390" y="4301490"/>
                    </a:cubicBezTo>
                    <a:cubicBezTo>
                      <a:pt x="417830" y="4325620"/>
                      <a:pt x="363220" y="4343400"/>
                      <a:pt x="327660" y="4349750"/>
                    </a:cubicBezTo>
                    <a:cubicBezTo>
                      <a:pt x="302260" y="4354830"/>
                      <a:pt x="285750" y="4354830"/>
                      <a:pt x="260350" y="4349750"/>
                    </a:cubicBezTo>
                    <a:cubicBezTo>
                      <a:pt x="223520" y="4343400"/>
                      <a:pt x="168910" y="4326890"/>
                      <a:pt x="133350" y="4301490"/>
                    </a:cubicBezTo>
                    <a:cubicBezTo>
                      <a:pt x="97790" y="4277360"/>
                      <a:pt x="64770" y="4239260"/>
                      <a:pt x="44450" y="4201160"/>
                    </a:cubicBezTo>
                    <a:cubicBezTo>
                      <a:pt x="24130" y="4163060"/>
                      <a:pt x="15240" y="4119880"/>
                      <a:pt x="12700" y="4070350"/>
                    </a:cubicBezTo>
                    <a:cubicBezTo>
                      <a:pt x="10160" y="4004310"/>
                      <a:pt x="40640" y="3929380"/>
                      <a:pt x="49530" y="3837940"/>
                    </a:cubicBezTo>
                    <a:cubicBezTo>
                      <a:pt x="60960" y="3710940"/>
                      <a:pt x="49530" y="3503930"/>
                      <a:pt x="60960" y="3379470"/>
                    </a:cubicBezTo>
                    <a:cubicBezTo>
                      <a:pt x="68580" y="3291840"/>
                      <a:pt x="81280" y="3208020"/>
                      <a:pt x="96520" y="3158490"/>
                    </a:cubicBezTo>
                    <a:cubicBezTo>
                      <a:pt x="105410" y="3130550"/>
                      <a:pt x="114300" y="3116580"/>
                      <a:pt x="125730" y="3097530"/>
                    </a:cubicBezTo>
                    <a:cubicBezTo>
                      <a:pt x="138430" y="3078480"/>
                      <a:pt x="148590" y="3060700"/>
                      <a:pt x="168910" y="3044190"/>
                    </a:cubicBezTo>
                    <a:cubicBezTo>
                      <a:pt x="196850" y="3020060"/>
                      <a:pt x="243840" y="2988310"/>
                      <a:pt x="285750" y="2976880"/>
                    </a:cubicBezTo>
                    <a:cubicBezTo>
                      <a:pt x="327660" y="2965450"/>
                      <a:pt x="383540" y="2966720"/>
                      <a:pt x="420370" y="2971800"/>
                    </a:cubicBezTo>
                    <a:cubicBezTo>
                      <a:pt x="445770" y="2975610"/>
                      <a:pt x="462280" y="2980690"/>
                      <a:pt x="485140" y="2993390"/>
                    </a:cubicBezTo>
                    <a:cubicBezTo>
                      <a:pt x="516890" y="3011170"/>
                      <a:pt x="562610" y="3044190"/>
                      <a:pt x="589280" y="3078480"/>
                    </a:cubicBezTo>
                    <a:cubicBezTo>
                      <a:pt x="615950" y="3114040"/>
                      <a:pt x="635000" y="3167380"/>
                      <a:pt x="642620" y="3202940"/>
                    </a:cubicBezTo>
                    <a:cubicBezTo>
                      <a:pt x="648970" y="3228340"/>
                      <a:pt x="647700" y="3248660"/>
                      <a:pt x="645160" y="3271520"/>
                    </a:cubicBezTo>
                    <a:cubicBezTo>
                      <a:pt x="642620" y="3294380"/>
                      <a:pt x="648970" y="3315970"/>
                      <a:pt x="631190" y="3337560"/>
                    </a:cubicBezTo>
                    <a:cubicBezTo>
                      <a:pt x="585470" y="3392170"/>
                      <a:pt x="321310" y="3511550"/>
                      <a:pt x="243840" y="3503930"/>
                    </a:cubicBezTo>
                    <a:cubicBezTo>
                      <a:pt x="208280" y="3500120"/>
                      <a:pt x="190500" y="3472180"/>
                      <a:pt x="168910" y="3451860"/>
                    </a:cubicBezTo>
                    <a:cubicBezTo>
                      <a:pt x="147320" y="3431540"/>
                      <a:pt x="128270" y="3406140"/>
                      <a:pt x="114300" y="3379470"/>
                    </a:cubicBezTo>
                    <a:cubicBezTo>
                      <a:pt x="100330" y="3352800"/>
                      <a:pt x="90170" y="3322320"/>
                      <a:pt x="85090" y="3293110"/>
                    </a:cubicBezTo>
                    <a:cubicBezTo>
                      <a:pt x="80010" y="3263900"/>
                      <a:pt x="80010" y="3230880"/>
                      <a:pt x="85090" y="3201670"/>
                    </a:cubicBezTo>
                    <a:cubicBezTo>
                      <a:pt x="90170" y="3172460"/>
                      <a:pt x="101600" y="3141980"/>
                      <a:pt x="115570" y="3115310"/>
                    </a:cubicBezTo>
                    <a:cubicBezTo>
                      <a:pt x="129540" y="3088640"/>
                      <a:pt x="148590" y="3063240"/>
                      <a:pt x="170180" y="3042920"/>
                    </a:cubicBezTo>
                    <a:cubicBezTo>
                      <a:pt x="191770" y="3022600"/>
                      <a:pt x="218440" y="3004820"/>
                      <a:pt x="246380" y="2992120"/>
                    </a:cubicBezTo>
                    <a:cubicBezTo>
                      <a:pt x="274320" y="2979420"/>
                      <a:pt x="304800" y="2970530"/>
                      <a:pt x="335280" y="2967990"/>
                    </a:cubicBezTo>
                    <a:cubicBezTo>
                      <a:pt x="364490" y="2965450"/>
                      <a:pt x="396240" y="2966720"/>
                      <a:pt x="425450" y="2973070"/>
                    </a:cubicBezTo>
                    <a:cubicBezTo>
                      <a:pt x="454660" y="2979420"/>
                      <a:pt x="485140" y="2992120"/>
                      <a:pt x="510540" y="3007360"/>
                    </a:cubicBezTo>
                    <a:cubicBezTo>
                      <a:pt x="535940" y="3022600"/>
                      <a:pt x="561340" y="3044190"/>
                      <a:pt x="580390" y="3067050"/>
                    </a:cubicBezTo>
                    <a:cubicBezTo>
                      <a:pt x="599440" y="3089910"/>
                      <a:pt x="615950" y="3116580"/>
                      <a:pt x="626110" y="3144520"/>
                    </a:cubicBezTo>
                    <a:cubicBezTo>
                      <a:pt x="637540" y="3172460"/>
                      <a:pt x="643890" y="3204210"/>
                      <a:pt x="645160" y="3234690"/>
                    </a:cubicBezTo>
                    <a:cubicBezTo>
                      <a:pt x="646430" y="3265170"/>
                      <a:pt x="642620" y="3295650"/>
                      <a:pt x="635000" y="3324860"/>
                    </a:cubicBezTo>
                    <a:cubicBezTo>
                      <a:pt x="627380" y="3354070"/>
                      <a:pt x="613410" y="3383280"/>
                      <a:pt x="596900" y="3407410"/>
                    </a:cubicBezTo>
                    <a:cubicBezTo>
                      <a:pt x="580390" y="3432810"/>
                      <a:pt x="557530" y="3455670"/>
                      <a:pt x="533400" y="3473450"/>
                    </a:cubicBezTo>
                    <a:cubicBezTo>
                      <a:pt x="509270" y="3491230"/>
                      <a:pt x="481330" y="3507740"/>
                      <a:pt x="452120" y="3516630"/>
                    </a:cubicBezTo>
                    <a:cubicBezTo>
                      <a:pt x="424180" y="3525520"/>
                      <a:pt x="392430" y="3530600"/>
                      <a:pt x="361950" y="3530600"/>
                    </a:cubicBezTo>
                    <a:cubicBezTo>
                      <a:pt x="332740" y="3530600"/>
                      <a:pt x="300990" y="3525520"/>
                      <a:pt x="273050" y="3515360"/>
                    </a:cubicBezTo>
                    <a:cubicBezTo>
                      <a:pt x="245110" y="3505200"/>
                      <a:pt x="215900" y="3489960"/>
                      <a:pt x="191770" y="3472180"/>
                    </a:cubicBezTo>
                    <a:cubicBezTo>
                      <a:pt x="167640" y="3454400"/>
                      <a:pt x="146050" y="3431540"/>
                      <a:pt x="129540" y="3406140"/>
                    </a:cubicBezTo>
                    <a:cubicBezTo>
                      <a:pt x="113030" y="3380740"/>
                      <a:pt x="99060" y="3351530"/>
                      <a:pt x="91440" y="3322320"/>
                    </a:cubicBezTo>
                    <a:cubicBezTo>
                      <a:pt x="83820" y="3293110"/>
                      <a:pt x="81280" y="3261360"/>
                      <a:pt x="82550" y="3232150"/>
                    </a:cubicBezTo>
                    <a:cubicBezTo>
                      <a:pt x="83820" y="3201670"/>
                      <a:pt x="91440" y="3171190"/>
                      <a:pt x="102870" y="3143250"/>
                    </a:cubicBezTo>
                    <a:cubicBezTo>
                      <a:pt x="114300" y="3115310"/>
                      <a:pt x="130810" y="3087370"/>
                      <a:pt x="149860" y="3064510"/>
                    </a:cubicBezTo>
                    <a:cubicBezTo>
                      <a:pt x="168910" y="3041650"/>
                      <a:pt x="194310" y="3021330"/>
                      <a:pt x="219710" y="3006090"/>
                    </a:cubicBezTo>
                    <a:cubicBezTo>
                      <a:pt x="245110" y="2990850"/>
                      <a:pt x="275590" y="2979420"/>
                      <a:pt x="304800" y="2973070"/>
                    </a:cubicBezTo>
                    <a:cubicBezTo>
                      <a:pt x="334010" y="2966720"/>
                      <a:pt x="393700" y="2957830"/>
                      <a:pt x="396240" y="2967990"/>
                    </a:cubicBezTo>
                    <a:cubicBezTo>
                      <a:pt x="402590" y="2987040"/>
                      <a:pt x="111760" y="3171190"/>
                      <a:pt x="96520" y="3158490"/>
                    </a:cubicBezTo>
                    <a:cubicBezTo>
                      <a:pt x="90170" y="3152140"/>
                      <a:pt x="110490" y="3119120"/>
                      <a:pt x="125730" y="3097530"/>
                    </a:cubicBezTo>
                    <a:cubicBezTo>
                      <a:pt x="147320" y="3068320"/>
                      <a:pt x="185420" y="3025140"/>
                      <a:pt x="223520" y="3003550"/>
                    </a:cubicBezTo>
                    <a:cubicBezTo>
                      <a:pt x="261620" y="2981960"/>
                      <a:pt x="309880" y="2967990"/>
                      <a:pt x="353060" y="2966720"/>
                    </a:cubicBezTo>
                    <a:cubicBezTo>
                      <a:pt x="396240" y="2965450"/>
                      <a:pt x="445770" y="2974340"/>
                      <a:pt x="485140" y="2993390"/>
                    </a:cubicBezTo>
                    <a:cubicBezTo>
                      <a:pt x="524510" y="3012440"/>
                      <a:pt x="562610" y="3044190"/>
                      <a:pt x="589280" y="3078480"/>
                    </a:cubicBezTo>
                    <a:cubicBezTo>
                      <a:pt x="615950" y="3114040"/>
                      <a:pt x="635000" y="3167380"/>
                      <a:pt x="642620" y="3202940"/>
                    </a:cubicBezTo>
                    <a:cubicBezTo>
                      <a:pt x="648970" y="3228340"/>
                      <a:pt x="647700" y="3247390"/>
                      <a:pt x="645160" y="3271520"/>
                    </a:cubicBezTo>
                    <a:cubicBezTo>
                      <a:pt x="642620" y="3299460"/>
                      <a:pt x="629920" y="3319780"/>
                      <a:pt x="624840" y="3361690"/>
                    </a:cubicBezTo>
                    <a:cubicBezTo>
                      <a:pt x="613410" y="3455670"/>
                      <a:pt x="623570" y="3688080"/>
                      <a:pt x="612140" y="3827780"/>
                    </a:cubicBezTo>
                    <a:cubicBezTo>
                      <a:pt x="601980" y="3942080"/>
                      <a:pt x="584200" y="4074160"/>
                      <a:pt x="567690" y="4137660"/>
                    </a:cubicBezTo>
                    <a:cubicBezTo>
                      <a:pt x="560070" y="4166870"/>
                      <a:pt x="553720" y="4180840"/>
                      <a:pt x="543560" y="4201160"/>
                    </a:cubicBezTo>
                    <a:cubicBezTo>
                      <a:pt x="533400" y="4221480"/>
                      <a:pt x="523240" y="4237990"/>
                      <a:pt x="504190" y="4257040"/>
                    </a:cubicBezTo>
                    <a:cubicBezTo>
                      <a:pt x="477520" y="4282440"/>
                      <a:pt x="434340" y="4318000"/>
                      <a:pt x="393700" y="4333240"/>
                    </a:cubicBezTo>
                    <a:cubicBezTo>
                      <a:pt x="353060" y="4348480"/>
                      <a:pt x="303530" y="4354830"/>
                      <a:pt x="260350" y="4349750"/>
                    </a:cubicBezTo>
                    <a:cubicBezTo>
                      <a:pt x="217170" y="4344670"/>
                      <a:pt x="165100" y="4320540"/>
                      <a:pt x="133350" y="4301490"/>
                    </a:cubicBezTo>
                    <a:cubicBezTo>
                      <a:pt x="110490" y="4287520"/>
                      <a:pt x="99060" y="4277360"/>
                      <a:pt x="82550" y="4257040"/>
                    </a:cubicBezTo>
                    <a:cubicBezTo>
                      <a:pt x="59690" y="4227830"/>
                      <a:pt x="33020" y="4188460"/>
                      <a:pt x="20320" y="4137660"/>
                    </a:cubicBezTo>
                    <a:cubicBezTo>
                      <a:pt x="1270" y="4061460"/>
                      <a:pt x="0" y="3926840"/>
                      <a:pt x="16510" y="3835400"/>
                    </a:cubicBezTo>
                    <a:cubicBezTo>
                      <a:pt x="30480" y="3754120"/>
                      <a:pt x="77470" y="3688080"/>
                      <a:pt x="99060" y="3613150"/>
                    </a:cubicBezTo>
                    <a:cubicBezTo>
                      <a:pt x="120650" y="3538220"/>
                      <a:pt x="135890" y="3475990"/>
                      <a:pt x="143510" y="3385820"/>
                    </a:cubicBezTo>
                    <a:cubicBezTo>
                      <a:pt x="153670" y="3257550"/>
                      <a:pt x="154940" y="3042920"/>
                      <a:pt x="129540" y="2913380"/>
                    </a:cubicBezTo>
                    <a:cubicBezTo>
                      <a:pt x="110490" y="2818130"/>
                      <a:pt x="60960" y="2757170"/>
                      <a:pt x="40640" y="2673350"/>
                    </a:cubicBezTo>
                    <a:cubicBezTo>
                      <a:pt x="20320" y="2588260"/>
                      <a:pt x="11430" y="2493010"/>
                      <a:pt x="8890" y="2407920"/>
                    </a:cubicBezTo>
                    <a:cubicBezTo>
                      <a:pt x="6350" y="2327910"/>
                      <a:pt x="12700" y="2252980"/>
                      <a:pt x="25400" y="2175510"/>
                    </a:cubicBezTo>
                    <a:cubicBezTo>
                      <a:pt x="38100" y="2096770"/>
                      <a:pt x="71120" y="2033270"/>
                      <a:pt x="82550" y="1941830"/>
                    </a:cubicBezTo>
                    <a:cubicBezTo>
                      <a:pt x="97790" y="1813560"/>
                      <a:pt x="34290" y="1499870"/>
                      <a:pt x="83820" y="1475740"/>
                    </a:cubicBezTo>
                    <a:cubicBezTo>
                      <a:pt x="119380" y="1459230"/>
                      <a:pt x="261620" y="1623060"/>
                      <a:pt x="262890" y="1620520"/>
                    </a:cubicBezTo>
                    <a:cubicBezTo>
                      <a:pt x="265430" y="1617980"/>
                      <a:pt x="46990" y="1456690"/>
                      <a:pt x="21590" y="1399540"/>
                    </a:cubicBezTo>
                    <a:cubicBezTo>
                      <a:pt x="10160" y="1374140"/>
                      <a:pt x="16510" y="1357630"/>
                      <a:pt x="20320" y="1332230"/>
                    </a:cubicBezTo>
                    <a:cubicBezTo>
                      <a:pt x="26670" y="1296670"/>
                      <a:pt x="40640" y="1242060"/>
                      <a:pt x="64770" y="1205230"/>
                    </a:cubicBezTo>
                    <a:cubicBezTo>
                      <a:pt x="88900" y="1168400"/>
                      <a:pt x="124460" y="1135380"/>
                      <a:pt x="162560" y="1113790"/>
                    </a:cubicBezTo>
                    <a:cubicBezTo>
                      <a:pt x="200660" y="1092200"/>
                      <a:pt x="247650" y="1079500"/>
                      <a:pt x="290830" y="1078230"/>
                    </a:cubicBezTo>
                    <a:cubicBezTo>
                      <a:pt x="334010" y="1076960"/>
                      <a:pt x="382270" y="1087120"/>
                      <a:pt x="421640" y="1106170"/>
                    </a:cubicBezTo>
                    <a:cubicBezTo>
                      <a:pt x="461010" y="1125220"/>
                      <a:pt x="499110" y="1156970"/>
                      <a:pt x="524510" y="1192530"/>
                    </a:cubicBezTo>
                    <a:cubicBezTo>
                      <a:pt x="549910" y="1226820"/>
                      <a:pt x="579120" y="1314450"/>
                      <a:pt x="576580" y="1315720"/>
                    </a:cubicBezTo>
                    <a:cubicBezTo>
                      <a:pt x="574040" y="1316990"/>
                      <a:pt x="471170" y="1181100"/>
                      <a:pt x="488950" y="1151890"/>
                    </a:cubicBezTo>
                    <a:cubicBezTo>
                      <a:pt x="508000" y="1120140"/>
                      <a:pt x="629920" y="1158240"/>
                      <a:pt x="720090" y="1151890"/>
                    </a:cubicBezTo>
                    <a:cubicBezTo>
                      <a:pt x="848360" y="1143000"/>
                      <a:pt x="1055370" y="1098550"/>
                      <a:pt x="1183640" y="1089660"/>
                    </a:cubicBezTo>
                    <a:cubicBezTo>
                      <a:pt x="1273810" y="1083310"/>
                      <a:pt x="1337310" y="1094740"/>
                      <a:pt x="1414780" y="1089660"/>
                    </a:cubicBezTo>
                    <a:cubicBezTo>
                      <a:pt x="1492250" y="1084580"/>
                      <a:pt x="1569720" y="1051560"/>
                      <a:pt x="1647190" y="1056640"/>
                    </a:cubicBezTo>
                    <a:cubicBezTo>
                      <a:pt x="1728470" y="1061720"/>
                      <a:pt x="1841500" y="1154430"/>
                      <a:pt x="1892300" y="1125220"/>
                    </a:cubicBezTo>
                    <a:cubicBezTo>
                      <a:pt x="1940560" y="1098550"/>
                      <a:pt x="1913890" y="969010"/>
                      <a:pt x="1955800" y="904240"/>
                    </a:cubicBezTo>
                    <a:cubicBezTo>
                      <a:pt x="2002790" y="831850"/>
                      <a:pt x="2092960" y="754380"/>
                      <a:pt x="2175510" y="718820"/>
                    </a:cubicBezTo>
                    <a:cubicBezTo>
                      <a:pt x="2254250" y="684530"/>
                      <a:pt x="2354580" y="665480"/>
                      <a:pt x="2437130" y="687070"/>
                    </a:cubicBezTo>
                    <a:cubicBezTo>
                      <a:pt x="2526030" y="709930"/>
                      <a:pt x="2642870" y="793750"/>
                      <a:pt x="2687320" y="869950"/>
                    </a:cubicBezTo>
                    <a:cubicBezTo>
                      <a:pt x="2726690" y="935990"/>
                      <a:pt x="2743200" y="1032510"/>
                      <a:pt x="2717800" y="1103630"/>
                    </a:cubicBezTo>
                    <a:cubicBezTo>
                      <a:pt x="2687320" y="1188720"/>
                      <a:pt x="2566670" y="1310640"/>
                      <a:pt x="2472690" y="1332230"/>
                    </a:cubicBezTo>
                    <a:cubicBezTo>
                      <a:pt x="2381250" y="1353820"/>
                      <a:pt x="2256790" y="1282700"/>
                      <a:pt x="2165350" y="1242060"/>
                    </a:cubicBezTo>
                    <a:cubicBezTo>
                      <a:pt x="2084070" y="1205230"/>
                      <a:pt x="2012950" y="1162050"/>
                      <a:pt x="1948180" y="1107440"/>
                    </a:cubicBezTo>
                    <a:cubicBezTo>
                      <a:pt x="1883410" y="1051560"/>
                      <a:pt x="1785620" y="982980"/>
                      <a:pt x="1779270" y="910590"/>
                    </a:cubicBezTo>
                    <a:cubicBezTo>
                      <a:pt x="1772920" y="830580"/>
                      <a:pt x="1950720" y="721360"/>
                      <a:pt x="1940560" y="646430"/>
                    </a:cubicBezTo>
                    <a:cubicBezTo>
                      <a:pt x="1931670" y="579120"/>
                      <a:pt x="1746250" y="516890"/>
                      <a:pt x="1762760" y="473710"/>
                    </a:cubicBezTo>
                    <a:cubicBezTo>
                      <a:pt x="1805940" y="361950"/>
                      <a:pt x="3147060" y="354330"/>
                      <a:pt x="3430270" y="434340"/>
                    </a:cubicBezTo>
                    <a:cubicBezTo>
                      <a:pt x="3538220" y="464820"/>
                      <a:pt x="3634740" y="524510"/>
                      <a:pt x="3634740" y="566420"/>
                    </a:cubicBezTo>
                    <a:cubicBezTo>
                      <a:pt x="3634740" y="607060"/>
                      <a:pt x="3500120" y="640080"/>
                      <a:pt x="3439160" y="685800"/>
                    </a:cubicBezTo>
                    <a:cubicBezTo>
                      <a:pt x="3378200" y="731520"/>
                      <a:pt x="3333750" y="793750"/>
                      <a:pt x="3268980" y="838200"/>
                    </a:cubicBezTo>
                    <a:cubicBezTo>
                      <a:pt x="3199130" y="885190"/>
                      <a:pt x="3086100" y="937260"/>
                      <a:pt x="3031490" y="957580"/>
                    </a:cubicBezTo>
                    <a:cubicBezTo>
                      <a:pt x="3003550" y="967740"/>
                      <a:pt x="2992120" y="971550"/>
                      <a:pt x="2966720" y="972820"/>
                    </a:cubicBezTo>
                    <a:cubicBezTo>
                      <a:pt x="2931160" y="974090"/>
                      <a:pt x="2876550" y="971550"/>
                      <a:pt x="2837180" y="956310"/>
                    </a:cubicBezTo>
                    <a:cubicBezTo>
                      <a:pt x="2797810" y="941070"/>
                      <a:pt x="2755900" y="906780"/>
                      <a:pt x="2730500" y="881380"/>
                    </a:cubicBezTo>
                    <a:cubicBezTo>
                      <a:pt x="2712720" y="863600"/>
                      <a:pt x="2703830" y="845820"/>
                      <a:pt x="2693670" y="826770"/>
                    </a:cubicBezTo>
                    <a:cubicBezTo>
                      <a:pt x="2683510" y="807720"/>
                      <a:pt x="2675890" y="789940"/>
                      <a:pt x="2670810" y="764540"/>
                    </a:cubicBezTo>
                    <a:cubicBezTo>
                      <a:pt x="2664460" y="728980"/>
                      <a:pt x="2664460" y="669290"/>
                      <a:pt x="2670810" y="633730"/>
                    </a:cubicBezTo>
                    <a:cubicBezTo>
                      <a:pt x="2675890" y="608330"/>
                      <a:pt x="2680970" y="593090"/>
                      <a:pt x="2694940" y="571500"/>
                    </a:cubicBezTo>
                    <a:cubicBezTo>
                      <a:pt x="2713990" y="541020"/>
                      <a:pt x="2743200" y="504190"/>
                      <a:pt x="2782570" y="474980"/>
                    </a:cubicBezTo>
                    <a:cubicBezTo>
                      <a:pt x="2837180" y="435610"/>
                      <a:pt x="2931160" y="402590"/>
                      <a:pt x="3006090" y="375920"/>
                    </a:cubicBezTo>
                    <a:cubicBezTo>
                      <a:pt x="3078480" y="350520"/>
                      <a:pt x="3150870" y="325120"/>
                      <a:pt x="3227070" y="316230"/>
                    </a:cubicBezTo>
                    <a:cubicBezTo>
                      <a:pt x="3307080" y="306070"/>
                      <a:pt x="3397250" y="300990"/>
                      <a:pt x="3477260" y="322580"/>
                    </a:cubicBezTo>
                    <a:cubicBezTo>
                      <a:pt x="3559810" y="345440"/>
                      <a:pt x="3670300" y="386080"/>
                      <a:pt x="3713480" y="455930"/>
                    </a:cubicBezTo>
                    <a:cubicBezTo>
                      <a:pt x="3759200" y="532130"/>
                      <a:pt x="3761740" y="688340"/>
                      <a:pt x="3724910" y="774700"/>
                    </a:cubicBezTo>
                    <a:cubicBezTo>
                      <a:pt x="3689350" y="858520"/>
                      <a:pt x="3582670" y="891540"/>
                      <a:pt x="3505200" y="970280"/>
                    </a:cubicBezTo>
                    <a:cubicBezTo>
                      <a:pt x="3403600" y="1073150"/>
                      <a:pt x="3243580" y="1233170"/>
                      <a:pt x="3175000" y="1346200"/>
                    </a:cubicBezTo>
                    <a:cubicBezTo>
                      <a:pt x="3129280" y="1423670"/>
                      <a:pt x="3117850" y="1487170"/>
                      <a:pt x="3093720" y="1560830"/>
                    </a:cubicBezTo>
                    <a:cubicBezTo>
                      <a:pt x="3069590" y="1634490"/>
                      <a:pt x="3050540" y="1687830"/>
                      <a:pt x="3030220" y="1788160"/>
                    </a:cubicBezTo>
                    <a:cubicBezTo>
                      <a:pt x="2993390" y="1972310"/>
                      <a:pt x="2983230" y="2397760"/>
                      <a:pt x="2927350" y="2585720"/>
                    </a:cubicBezTo>
                    <a:cubicBezTo>
                      <a:pt x="2894330" y="2696210"/>
                      <a:pt x="2877820" y="2792730"/>
                      <a:pt x="2807970" y="2837180"/>
                    </a:cubicBezTo>
                    <a:cubicBezTo>
                      <a:pt x="2729230" y="2887980"/>
                      <a:pt x="2540000" y="2885440"/>
                      <a:pt x="2458720" y="2842260"/>
                    </a:cubicBezTo>
                    <a:cubicBezTo>
                      <a:pt x="2391410" y="2806700"/>
                      <a:pt x="2353310" y="2713990"/>
                      <a:pt x="2329180" y="2640330"/>
                    </a:cubicBezTo>
                    <a:cubicBezTo>
                      <a:pt x="2303780" y="2565400"/>
                      <a:pt x="2310130" y="2475230"/>
                      <a:pt x="2311400" y="2395220"/>
                    </a:cubicBezTo>
                    <a:cubicBezTo>
                      <a:pt x="2312670" y="2316480"/>
                      <a:pt x="2317750" y="2239010"/>
                      <a:pt x="2338070" y="2162810"/>
                    </a:cubicBezTo>
                    <a:cubicBezTo>
                      <a:pt x="2358390" y="2081530"/>
                      <a:pt x="2377440" y="1982470"/>
                      <a:pt x="2437130" y="1922780"/>
                    </a:cubicBezTo>
                    <a:cubicBezTo>
                      <a:pt x="2501900" y="1856740"/>
                      <a:pt x="2645410" y="1788160"/>
                      <a:pt x="2729230" y="1802130"/>
                    </a:cubicBezTo>
                    <a:cubicBezTo>
                      <a:pt x="2804160" y="1814830"/>
                      <a:pt x="2870200" y="1891030"/>
                      <a:pt x="2919730" y="1972310"/>
                    </a:cubicBezTo>
                    <a:cubicBezTo>
                      <a:pt x="2989580" y="2084070"/>
                      <a:pt x="3013710" y="2334260"/>
                      <a:pt x="3050540" y="2447290"/>
                    </a:cubicBezTo>
                    <a:cubicBezTo>
                      <a:pt x="3070860" y="2510790"/>
                      <a:pt x="3093720" y="2557780"/>
                      <a:pt x="3106420" y="2594610"/>
                    </a:cubicBezTo>
                    <a:cubicBezTo>
                      <a:pt x="3114040" y="2617470"/>
                      <a:pt x="3120390" y="2627630"/>
                      <a:pt x="3121660" y="2649220"/>
                    </a:cubicBezTo>
                    <a:cubicBezTo>
                      <a:pt x="3124200" y="2679700"/>
                      <a:pt x="3117850" y="2730500"/>
                      <a:pt x="3108960" y="2759710"/>
                    </a:cubicBezTo>
                    <a:cubicBezTo>
                      <a:pt x="3102610" y="2780030"/>
                      <a:pt x="3096260" y="2792730"/>
                      <a:pt x="3083560" y="2810510"/>
                    </a:cubicBezTo>
                    <a:cubicBezTo>
                      <a:pt x="3065780" y="2834640"/>
                      <a:pt x="3032760" y="2868930"/>
                      <a:pt x="3001010" y="2885440"/>
                    </a:cubicBezTo>
                    <a:cubicBezTo>
                      <a:pt x="2969260" y="2903220"/>
                      <a:pt x="2928620" y="2913380"/>
                      <a:pt x="2893060" y="2913380"/>
                    </a:cubicBezTo>
                    <a:cubicBezTo>
                      <a:pt x="2856230" y="2913380"/>
                      <a:pt x="2815590" y="2904490"/>
                      <a:pt x="2783840" y="2887980"/>
                    </a:cubicBezTo>
                    <a:cubicBezTo>
                      <a:pt x="2752090" y="2871470"/>
                      <a:pt x="2719070" y="2839720"/>
                      <a:pt x="2700020" y="2815590"/>
                    </a:cubicBezTo>
                    <a:cubicBezTo>
                      <a:pt x="2686050" y="2799080"/>
                      <a:pt x="2673350" y="2766060"/>
                      <a:pt x="2673350" y="2766060"/>
                    </a:cubicBezTo>
                  </a:path>
                </a:pathLst>
              </a:custGeom>
              <a:solidFill>
                <a:srgbClr val="CC9480"/>
              </a:solidFill>
              <a:ln cap="sq">
                <a:noFill/>
                <a:prstDash val="solid"/>
                <a:miter/>
              </a:ln>
            </p:spPr>
          </p:sp>
        </p:grpSp>
        <p:grpSp>
          <p:nvGrpSpPr>
            <p:cNvPr name="Group 37" id="37"/>
            <p:cNvGrpSpPr/>
            <p:nvPr/>
          </p:nvGrpSpPr>
          <p:grpSpPr>
            <a:xfrm rot="0">
              <a:off x="297180" y="4204970"/>
              <a:ext cx="558800" cy="561340"/>
              <a:chOff x="0" y="0"/>
              <a:chExt cx="558800" cy="561340"/>
            </a:xfrm>
          </p:grpSpPr>
          <p:sp>
            <p:nvSpPr>
              <p:cNvPr name="Freeform 38" id="38"/>
              <p:cNvSpPr/>
              <p:nvPr/>
            </p:nvSpPr>
            <p:spPr>
              <a:xfrm flipH="false" flipV="false" rot="0">
                <a:off x="49530" y="49530"/>
                <a:ext cx="459740" cy="466090"/>
              </a:xfrm>
              <a:custGeom>
                <a:avLst/>
                <a:gdLst/>
                <a:ahLst/>
                <a:cxnLst/>
                <a:rect r="r" b="b" t="t" l="l"/>
                <a:pathLst>
                  <a:path h="466090" w="459740">
                    <a:moveTo>
                      <a:pt x="1270" y="229870"/>
                    </a:moveTo>
                    <a:cubicBezTo>
                      <a:pt x="20320" y="134620"/>
                      <a:pt x="31750" y="110490"/>
                      <a:pt x="46990" y="91440"/>
                    </a:cubicBezTo>
                    <a:cubicBezTo>
                      <a:pt x="62230" y="72390"/>
                      <a:pt x="81280" y="54610"/>
                      <a:pt x="101600" y="40640"/>
                    </a:cubicBezTo>
                    <a:cubicBezTo>
                      <a:pt x="121920" y="26670"/>
                      <a:pt x="144780" y="16510"/>
                      <a:pt x="167640" y="10160"/>
                    </a:cubicBezTo>
                    <a:cubicBezTo>
                      <a:pt x="190500" y="3810"/>
                      <a:pt x="217170" y="0"/>
                      <a:pt x="241300" y="1270"/>
                    </a:cubicBezTo>
                    <a:cubicBezTo>
                      <a:pt x="265430" y="2540"/>
                      <a:pt x="290830" y="8890"/>
                      <a:pt x="313690" y="17780"/>
                    </a:cubicBezTo>
                    <a:cubicBezTo>
                      <a:pt x="336550" y="26670"/>
                      <a:pt x="358140" y="40640"/>
                      <a:pt x="377190" y="55880"/>
                    </a:cubicBezTo>
                    <a:cubicBezTo>
                      <a:pt x="396240" y="71120"/>
                      <a:pt x="412750" y="91440"/>
                      <a:pt x="425450" y="111760"/>
                    </a:cubicBezTo>
                    <a:cubicBezTo>
                      <a:pt x="438150" y="132080"/>
                      <a:pt x="448310" y="156210"/>
                      <a:pt x="453390" y="180340"/>
                    </a:cubicBezTo>
                    <a:cubicBezTo>
                      <a:pt x="458470" y="204470"/>
                      <a:pt x="459740" y="231140"/>
                      <a:pt x="457200" y="255270"/>
                    </a:cubicBezTo>
                    <a:cubicBezTo>
                      <a:pt x="454660" y="279400"/>
                      <a:pt x="447040" y="304800"/>
                      <a:pt x="436880" y="326390"/>
                    </a:cubicBezTo>
                    <a:cubicBezTo>
                      <a:pt x="426720" y="347980"/>
                      <a:pt x="411480" y="369570"/>
                      <a:pt x="394970" y="387350"/>
                    </a:cubicBezTo>
                    <a:cubicBezTo>
                      <a:pt x="378460" y="405130"/>
                      <a:pt x="358140" y="420370"/>
                      <a:pt x="336550" y="431800"/>
                    </a:cubicBezTo>
                    <a:cubicBezTo>
                      <a:pt x="314960" y="443230"/>
                      <a:pt x="290830" y="452120"/>
                      <a:pt x="266700" y="455930"/>
                    </a:cubicBezTo>
                    <a:cubicBezTo>
                      <a:pt x="242570" y="459740"/>
                      <a:pt x="217170" y="459740"/>
                      <a:pt x="193040" y="455930"/>
                    </a:cubicBezTo>
                    <a:cubicBezTo>
                      <a:pt x="168910" y="452120"/>
                      <a:pt x="143510" y="443230"/>
                      <a:pt x="121920" y="431800"/>
                    </a:cubicBezTo>
                    <a:cubicBezTo>
                      <a:pt x="100330" y="420370"/>
                      <a:pt x="80010" y="405130"/>
                      <a:pt x="63500" y="387350"/>
                    </a:cubicBezTo>
                    <a:cubicBezTo>
                      <a:pt x="46990" y="369570"/>
                      <a:pt x="31750" y="347980"/>
                      <a:pt x="21590" y="326390"/>
                    </a:cubicBezTo>
                    <a:cubicBezTo>
                      <a:pt x="11430" y="304800"/>
                      <a:pt x="5080" y="279400"/>
                      <a:pt x="2540" y="255270"/>
                    </a:cubicBezTo>
                    <a:cubicBezTo>
                      <a:pt x="0" y="231140"/>
                      <a:pt x="1270" y="204470"/>
                      <a:pt x="6350" y="180340"/>
                    </a:cubicBezTo>
                    <a:cubicBezTo>
                      <a:pt x="11430" y="156210"/>
                      <a:pt x="20320" y="132080"/>
                      <a:pt x="33020" y="111760"/>
                    </a:cubicBezTo>
                    <a:cubicBezTo>
                      <a:pt x="45720" y="91440"/>
                      <a:pt x="62230" y="71120"/>
                      <a:pt x="81280" y="55880"/>
                    </a:cubicBezTo>
                    <a:cubicBezTo>
                      <a:pt x="100330" y="40640"/>
                      <a:pt x="121920" y="26670"/>
                      <a:pt x="144780" y="17780"/>
                    </a:cubicBezTo>
                    <a:cubicBezTo>
                      <a:pt x="167640" y="8890"/>
                      <a:pt x="193040" y="2540"/>
                      <a:pt x="217170" y="1270"/>
                    </a:cubicBezTo>
                    <a:cubicBezTo>
                      <a:pt x="241300" y="0"/>
                      <a:pt x="266700" y="3810"/>
                      <a:pt x="290830" y="10160"/>
                    </a:cubicBezTo>
                    <a:cubicBezTo>
                      <a:pt x="313690" y="16510"/>
                      <a:pt x="337820" y="26670"/>
                      <a:pt x="358140" y="40640"/>
                    </a:cubicBezTo>
                    <a:cubicBezTo>
                      <a:pt x="378460" y="54610"/>
                      <a:pt x="397510" y="72390"/>
                      <a:pt x="411480" y="91440"/>
                    </a:cubicBezTo>
                    <a:cubicBezTo>
                      <a:pt x="426720" y="110490"/>
                      <a:pt x="438150" y="134620"/>
                      <a:pt x="445770" y="157480"/>
                    </a:cubicBezTo>
                    <a:cubicBezTo>
                      <a:pt x="453390" y="180340"/>
                      <a:pt x="459740" y="203200"/>
                      <a:pt x="458470" y="229870"/>
                    </a:cubicBezTo>
                    <a:cubicBezTo>
                      <a:pt x="457200" y="261620"/>
                      <a:pt x="445770" y="308610"/>
                      <a:pt x="434340" y="336550"/>
                    </a:cubicBezTo>
                    <a:cubicBezTo>
                      <a:pt x="425450" y="355600"/>
                      <a:pt x="415290" y="368300"/>
                      <a:pt x="403860" y="382270"/>
                    </a:cubicBezTo>
                    <a:cubicBezTo>
                      <a:pt x="392430" y="396240"/>
                      <a:pt x="381000" y="408940"/>
                      <a:pt x="363220" y="420370"/>
                    </a:cubicBezTo>
                    <a:cubicBezTo>
                      <a:pt x="337820" y="436880"/>
                      <a:pt x="295910" y="455930"/>
                      <a:pt x="260350" y="461010"/>
                    </a:cubicBezTo>
                    <a:cubicBezTo>
                      <a:pt x="224790" y="466090"/>
                      <a:pt x="185420" y="461010"/>
                      <a:pt x="152400" y="449580"/>
                    </a:cubicBezTo>
                    <a:cubicBezTo>
                      <a:pt x="119380" y="438150"/>
                      <a:pt x="85090" y="415290"/>
                      <a:pt x="60960" y="388620"/>
                    </a:cubicBezTo>
                    <a:cubicBezTo>
                      <a:pt x="36830" y="361950"/>
                      <a:pt x="16510" y="320040"/>
                      <a:pt x="7620" y="292100"/>
                    </a:cubicBezTo>
                    <a:cubicBezTo>
                      <a:pt x="1270" y="271780"/>
                      <a:pt x="1270" y="237490"/>
                      <a:pt x="1270" y="237490"/>
                    </a:cubicBezTo>
                  </a:path>
                </a:pathLst>
              </a:custGeom>
              <a:solidFill>
                <a:srgbClr val="CC9480"/>
              </a:solidFill>
              <a:ln cap="sq">
                <a:noFill/>
                <a:prstDash val="solid"/>
                <a:miter/>
              </a:ln>
            </p:spPr>
          </p:sp>
        </p:grpSp>
        <p:grpSp>
          <p:nvGrpSpPr>
            <p:cNvPr name="Group 39" id="39"/>
            <p:cNvGrpSpPr/>
            <p:nvPr/>
          </p:nvGrpSpPr>
          <p:grpSpPr>
            <a:xfrm rot="0">
              <a:off x="0" y="3815080"/>
              <a:ext cx="1478280" cy="3214370"/>
              <a:chOff x="0" y="0"/>
              <a:chExt cx="1478280" cy="3214370"/>
            </a:xfrm>
          </p:grpSpPr>
          <p:sp>
            <p:nvSpPr>
              <p:cNvPr name="Freeform 40" id="40"/>
              <p:cNvSpPr/>
              <p:nvPr/>
            </p:nvSpPr>
            <p:spPr>
              <a:xfrm flipH="false" flipV="false" rot="0">
                <a:off x="49530" y="49530"/>
                <a:ext cx="1380490" cy="3117850"/>
              </a:xfrm>
              <a:custGeom>
                <a:avLst/>
                <a:gdLst/>
                <a:ahLst/>
                <a:cxnLst/>
                <a:rect r="r" b="b" t="t" l="l"/>
                <a:pathLst>
                  <a:path h="3117850" w="1380490">
                    <a:moveTo>
                      <a:pt x="421640" y="102870"/>
                    </a:moveTo>
                    <a:cubicBezTo>
                      <a:pt x="471170" y="185420"/>
                      <a:pt x="508000" y="287020"/>
                      <a:pt x="519430" y="364490"/>
                    </a:cubicBezTo>
                    <a:cubicBezTo>
                      <a:pt x="530860" y="444500"/>
                      <a:pt x="497840" y="534670"/>
                      <a:pt x="513080" y="613410"/>
                    </a:cubicBezTo>
                    <a:cubicBezTo>
                      <a:pt x="528320" y="692150"/>
                      <a:pt x="584200" y="760730"/>
                      <a:pt x="612140" y="836930"/>
                    </a:cubicBezTo>
                    <a:cubicBezTo>
                      <a:pt x="640080" y="913130"/>
                      <a:pt x="646430" y="981710"/>
                      <a:pt x="678180" y="1070610"/>
                    </a:cubicBezTo>
                    <a:cubicBezTo>
                      <a:pt x="722630" y="1195070"/>
                      <a:pt x="806450" y="1343660"/>
                      <a:pt x="871220" y="1507490"/>
                    </a:cubicBezTo>
                    <a:cubicBezTo>
                      <a:pt x="952500" y="1710690"/>
                      <a:pt x="1047750" y="2038350"/>
                      <a:pt x="1117600" y="2199640"/>
                    </a:cubicBezTo>
                    <a:cubicBezTo>
                      <a:pt x="1156970" y="2291080"/>
                      <a:pt x="1187450" y="2327910"/>
                      <a:pt x="1223010" y="2406650"/>
                    </a:cubicBezTo>
                    <a:cubicBezTo>
                      <a:pt x="1268730" y="2506980"/>
                      <a:pt x="1343660" y="2684780"/>
                      <a:pt x="1365250" y="2755900"/>
                    </a:cubicBezTo>
                    <a:cubicBezTo>
                      <a:pt x="1374140" y="2785110"/>
                      <a:pt x="1377950" y="2795270"/>
                      <a:pt x="1377950" y="2820670"/>
                    </a:cubicBezTo>
                    <a:cubicBezTo>
                      <a:pt x="1377950" y="2856230"/>
                      <a:pt x="1369060" y="2917190"/>
                      <a:pt x="1356360" y="2950210"/>
                    </a:cubicBezTo>
                    <a:cubicBezTo>
                      <a:pt x="1347470" y="2974340"/>
                      <a:pt x="1336040" y="2989580"/>
                      <a:pt x="1322070" y="3007360"/>
                    </a:cubicBezTo>
                    <a:cubicBezTo>
                      <a:pt x="1309370" y="3025140"/>
                      <a:pt x="1296670" y="3040380"/>
                      <a:pt x="1276350" y="3054350"/>
                    </a:cubicBezTo>
                    <a:cubicBezTo>
                      <a:pt x="1247140" y="3074670"/>
                      <a:pt x="1200150" y="3100070"/>
                      <a:pt x="1158240" y="3108960"/>
                    </a:cubicBezTo>
                    <a:cubicBezTo>
                      <a:pt x="1116330" y="3117850"/>
                      <a:pt x="1061720" y="3111500"/>
                      <a:pt x="1027430" y="3103880"/>
                    </a:cubicBezTo>
                    <a:cubicBezTo>
                      <a:pt x="1002030" y="3098800"/>
                      <a:pt x="988060" y="3091180"/>
                      <a:pt x="966470" y="3077210"/>
                    </a:cubicBezTo>
                    <a:cubicBezTo>
                      <a:pt x="937260" y="3056890"/>
                      <a:pt x="892810" y="3014980"/>
                      <a:pt x="872490" y="2985770"/>
                    </a:cubicBezTo>
                    <a:cubicBezTo>
                      <a:pt x="857250" y="2965450"/>
                      <a:pt x="850900" y="2950210"/>
                      <a:pt x="844550" y="2926080"/>
                    </a:cubicBezTo>
                    <a:cubicBezTo>
                      <a:pt x="835660" y="2891790"/>
                      <a:pt x="829310" y="2835910"/>
                      <a:pt x="834390" y="2797810"/>
                    </a:cubicBezTo>
                    <a:cubicBezTo>
                      <a:pt x="838200" y="2766060"/>
                      <a:pt x="848360" y="2739390"/>
                      <a:pt x="862330" y="2713990"/>
                    </a:cubicBezTo>
                    <a:cubicBezTo>
                      <a:pt x="876300" y="2688590"/>
                      <a:pt x="894080" y="2663190"/>
                      <a:pt x="915670" y="2642870"/>
                    </a:cubicBezTo>
                    <a:cubicBezTo>
                      <a:pt x="935990" y="2622550"/>
                      <a:pt x="961390" y="2606040"/>
                      <a:pt x="988060" y="2593340"/>
                    </a:cubicBezTo>
                    <a:cubicBezTo>
                      <a:pt x="1014730" y="2580640"/>
                      <a:pt x="1043940" y="2573020"/>
                      <a:pt x="1073150" y="2569210"/>
                    </a:cubicBezTo>
                    <a:cubicBezTo>
                      <a:pt x="1102360" y="2565400"/>
                      <a:pt x="1132840" y="2566670"/>
                      <a:pt x="1162050" y="2573020"/>
                    </a:cubicBezTo>
                    <a:cubicBezTo>
                      <a:pt x="1189990" y="2579370"/>
                      <a:pt x="1219200" y="2590800"/>
                      <a:pt x="1244600" y="2606040"/>
                    </a:cubicBezTo>
                    <a:cubicBezTo>
                      <a:pt x="1270000" y="2621280"/>
                      <a:pt x="1292860" y="2641600"/>
                      <a:pt x="1311910" y="2663190"/>
                    </a:cubicBezTo>
                    <a:cubicBezTo>
                      <a:pt x="1330960" y="2684780"/>
                      <a:pt x="1347470" y="2711450"/>
                      <a:pt x="1358900" y="2738120"/>
                    </a:cubicBezTo>
                    <a:cubicBezTo>
                      <a:pt x="1370330" y="2764790"/>
                      <a:pt x="1376680" y="2795270"/>
                      <a:pt x="1377950" y="2824480"/>
                    </a:cubicBezTo>
                    <a:cubicBezTo>
                      <a:pt x="1379220" y="2853690"/>
                      <a:pt x="1376680" y="2885440"/>
                      <a:pt x="1369060" y="2913380"/>
                    </a:cubicBezTo>
                    <a:cubicBezTo>
                      <a:pt x="1361440" y="2941320"/>
                      <a:pt x="1348740" y="2969260"/>
                      <a:pt x="1332230" y="2993390"/>
                    </a:cubicBezTo>
                    <a:cubicBezTo>
                      <a:pt x="1315720" y="3017520"/>
                      <a:pt x="1294130" y="3040380"/>
                      <a:pt x="1271270" y="3058160"/>
                    </a:cubicBezTo>
                    <a:cubicBezTo>
                      <a:pt x="1248410" y="3075940"/>
                      <a:pt x="1221740" y="3091180"/>
                      <a:pt x="1193800" y="3100070"/>
                    </a:cubicBezTo>
                    <a:cubicBezTo>
                      <a:pt x="1165860" y="3108960"/>
                      <a:pt x="1135380" y="3114040"/>
                      <a:pt x="1106170" y="3114040"/>
                    </a:cubicBezTo>
                    <a:cubicBezTo>
                      <a:pt x="1076960" y="3114040"/>
                      <a:pt x="1046480" y="3110230"/>
                      <a:pt x="1018540" y="3101340"/>
                    </a:cubicBezTo>
                    <a:cubicBezTo>
                      <a:pt x="990600" y="3092450"/>
                      <a:pt x="962660" y="3077210"/>
                      <a:pt x="939800" y="3059430"/>
                    </a:cubicBezTo>
                    <a:cubicBezTo>
                      <a:pt x="916940" y="3041650"/>
                      <a:pt x="895350" y="3020060"/>
                      <a:pt x="878840" y="2995930"/>
                    </a:cubicBezTo>
                    <a:cubicBezTo>
                      <a:pt x="862330" y="2971800"/>
                      <a:pt x="848360" y="2943860"/>
                      <a:pt x="840740" y="2915920"/>
                    </a:cubicBezTo>
                    <a:cubicBezTo>
                      <a:pt x="833120" y="2887980"/>
                      <a:pt x="830580" y="2856230"/>
                      <a:pt x="831850" y="2827020"/>
                    </a:cubicBezTo>
                    <a:cubicBezTo>
                      <a:pt x="833120" y="2797810"/>
                      <a:pt x="839470" y="2767330"/>
                      <a:pt x="849630" y="2740660"/>
                    </a:cubicBezTo>
                    <a:cubicBezTo>
                      <a:pt x="859790" y="2713990"/>
                      <a:pt x="876300" y="2687320"/>
                      <a:pt x="895350" y="2664460"/>
                    </a:cubicBezTo>
                    <a:cubicBezTo>
                      <a:pt x="914400" y="2642870"/>
                      <a:pt x="937260" y="2622550"/>
                      <a:pt x="962660" y="2607310"/>
                    </a:cubicBezTo>
                    <a:cubicBezTo>
                      <a:pt x="986790" y="2592070"/>
                      <a:pt x="1016000" y="2580640"/>
                      <a:pt x="1043940" y="2574290"/>
                    </a:cubicBezTo>
                    <a:cubicBezTo>
                      <a:pt x="1071880" y="2567940"/>
                      <a:pt x="1103630" y="2566670"/>
                      <a:pt x="1132840" y="2569210"/>
                    </a:cubicBezTo>
                    <a:cubicBezTo>
                      <a:pt x="1162050" y="2571750"/>
                      <a:pt x="1191260" y="2580640"/>
                      <a:pt x="1217930" y="2592070"/>
                    </a:cubicBezTo>
                    <a:cubicBezTo>
                      <a:pt x="1244600" y="2604770"/>
                      <a:pt x="1270000" y="2621280"/>
                      <a:pt x="1291590" y="2641600"/>
                    </a:cubicBezTo>
                    <a:cubicBezTo>
                      <a:pt x="1313180" y="2661920"/>
                      <a:pt x="1332230" y="2683510"/>
                      <a:pt x="1346200" y="2711450"/>
                    </a:cubicBezTo>
                    <a:cubicBezTo>
                      <a:pt x="1362710" y="2741930"/>
                      <a:pt x="1375410" y="2782570"/>
                      <a:pt x="1377950" y="2820670"/>
                    </a:cubicBezTo>
                    <a:cubicBezTo>
                      <a:pt x="1380490" y="2861310"/>
                      <a:pt x="1372870" y="2910840"/>
                      <a:pt x="1356360" y="2950210"/>
                    </a:cubicBezTo>
                    <a:cubicBezTo>
                      <a:pt x="1339850" y="2989580"/>
                      <a:pt x="1303020" y="3030220"/>
                      <a:pt x="1276350" y="3054350"/>
                    </a:cubicBezTo>
                    <a:cubicBezTo>
                      <a:pt x="1257300" y="3070860"/>
                      <a:pt x="1240790" y="3079750"/>
                      <a:pt x="1220470" y="3088640"/>
                    </a:cubicBezTo>
                    <a:cubicBezTo>
                      <a:pt x="1201420" y="3097530"/>
                      <a:pt x="1183640" y="3105150"/>
                      <a:pt x="1158240" y="3108960"/>
                    </a:cubicBezTo>
                    <a:cubicBezTo>
                      <a:pt x="1122680" y="3114040"/>
                      <a:pt x="1061720" y="3111500"/>
                      <a:pt x="1027430" y="3103880"/>
                    </a:cubicBezTo>
                    <a:cubicBezTo>
                      <a:pt x="1002030" y="3098800"/>
                      <a:pt x="988060" y="3091180"/>
                      <a:pt x="966470" y="3077210"/>
                    </a:cubicBezTo>
                    <a:cubicBezTo>
                      <a:pt x="937260" y="3056890"/>
                      <a:pt x="901700" y="3028950"/>
                      <a:pt x="872490" y="2985770"/>
                    </a:cubicBezTo>
                    <a:cubicBezTo>
                      <a:pt x="826770" y="2917190"/>
                      <a:pt x="795020" y="2773680"/>
                      <a:pt x="754380" y="2682240"/>
                    </a:cubicBezTo>
                    <a:cubicBezTo>
                      <a:pt x="718820" y="2604770"/>
                      <a:pt x="687070" y="2567940"/>
                      <a:pt x="645160" y="2470150"/>
                    </a:cubicBezTo>
                    <a:cubicBezTo>
                      <a:pt x="561340" y="2274570"/>
                      <a:pt x="420370" y="1809750"/>
                      <a:pt x="326390" y="1560830"/>
                    </a:cubicBezTo>
                    <a:cubicBezTo>
                      <a:pt x="260350" y="1385570"/>
                      <a:pt x="177800" y="1247140"/>
                      <a:pt x="144780" y="1115060"/>
                    </a:cubicBezTo>
                    <a:cubicBezTo>
                      <a:pt x="120650" y="1017270"/>
                      <a:pt x="137160" y="930910"/>
                      <a:pt x="118110" y="848360"/>
                    </a:cubicBezTo>
                    <a:cubicBezTo>
                      <a:pt x="100330" y="770890"/>
                      <a:pt x="44450" y="706120"/>
                      <a:pt x="35560" y="631190"/>
                    </a:cubicBezTo>
                    <a:cubicBezTo>
                      <a:pt x="26670" y="556260"/>
                      <a:pt x="76200" y="458470"/>
                      <a:pt x="64770" y="401320"/>
                    </a:cubicBezTo>
                    <a:cubicBezTo>
                      <a:pt x="57150" y="363220"/>
                      <a:pt x="24130" y="337820"/>
                      <a:pt x="13970" y="311150"/>
                    </a:cubicBezTo>
                    <a:cubicBezTo>
                      <a:pt x="6350" y="290830"/>
                      <a:pt x="2540" y="278130"/>
                      <a:pt x="1270" y="256540"/>
                    </a:cubicBezTo>
                    <a:cubicBezTo>
                      <a:pt x="0" y="226060"/>
                      <a:pt x="2540" y="180340"/>
                      <a:pt x="15240" y="147320"/>
                    </a:cubicBezTo>
                    <a:cubicBezTo>
                      <a:pt x="27940" y="114300"/>
                      <a:pt x="53340" y="80010"/>
                      <a:pt x="80010" y="57150"/>
                    </a:cubicBezTo>
                    <a:cubicBezTo>
                      <a:pt x="106680" y="34290"/>
                      <a:pt x="148590" y="16510"/>
                      <a:pt x="177800" y="7620"/>
                    </a:cubicBezTo>
                    <a:cubicBezTo>
                      <a:pt x="198120" y="1270"/>
                      <a:pt x="212090" y="0"/>
                      <a:pt x="233680" y="1270"/>
                    </a:cubicBezTo>
                    <a:cubicBezTo>
                      <a:pt x="264160" y="3810"/>
                      <a:pt x="308610" y="12700"/>
                      <a:pt x="340360" y="29210"/>
                    </a:cubicBezTo>
                    <a:cubicBezTo>
                      <a:pt x="372110" y="45720"/>
                      <a:pt x="421640" y="102870"/>
                      <a:pt x="421640" y="102870"/>
                    </a:cubicBezTo>
                  </a:path>
                </a:pathLst>
              </a:custGeom>
              <a:solidFill>
                <a:srgbClr val="CC9480"/>
              </a:solidFill>
              <a:ln cap="sq">
                <a:noFill/>
                <a:prstDash val="solid"/>
                <a:miter/>
              </a:ln>
            </p:spPr>
          </p:sp>
        </p:grpSp>
        <p:grpSp>
          <p:nvGrpSpPr>
            <p:cNvPr name="Group 41" id="41"/>
            <p:cNvGrpSpPr/>
            <p:nvPr/>
          </p:nvGrpSpPr>
          <p:grpSpPr>
            <a:xfrm rot="0">
              <a:off x="689610" y="6036310"/>
              <a:ext cx="1526540" cy="1847850"/>
              <a:chOff x="0" y="0"/>
              <a:chExt cx="1526540" cy="1847850"/>
            </a:xfrm>
          </p:grpSpPr>
          <p:sp>
            <p:nvSpPr>
              <p:cNvPr name="Freeform 42" id="42"/>
              <p:cNvSpPr/>
              <p:nvPr/>
            </p:nvSpPr>
            <p:spPr>
              <a:xfrm flipH="false" flipV="false" rot="0">
                <a:off x="50800" y="48260"/>
                <a:ext cx="1442720" cy="1751330"/>
              </a:xfrm>
              <a:custGeom>
                <a:avLst/>
                <a:gdLst/>
                <a:ahLst/>
                <a:cxnLst/>
                <a:rect r="r" b="b" t="t" l="l"/>
                <a:pathLst>
                  <a:path h="1751330" w="1442720">
                    <a:moveTo>
                      <a:pt x="458470" y="184150"/>
                    </a:moveTo>
                    <a:cubicBezTo>
                      <a:pt x="497840" y="323850"/>
                      <a:pt x="548640" y="394970"/>
                      <a:pt x="584200" y="480060"/>
                    </a:cubicBezTo>
                    <a:cubicBezTo>
                      <a:pt x="635000" y="601980"/>
                      <a:pt x="670560" y="815340"/>
                      <a:pt x="737870" y="934720"/>
                    </a:cubicBezTo>
                    <a:cubicBezTo>
                      <a:pt x="788670" y="1026160"/>
                      <a:pt x="849630" y="1093470"/>
                      <a:pt x="919480" y="1150620"/>
                    </a:cubicBezTo>
                    <a:cubicBezTo>
                      <a:pt x="984250" y="1203960"/>
                      <a:pt x="1134110" y="1221740"/>
                      <a:pt x="1137920" y="1270000"/>
                    </a:cubicBezTo>
                    <a:cubicBezTo>
                      <a:pt x="1143000" y="1323340"/>
                      <a:pt x="916940" y="1473200"/>
                      <a:pt x="897890" y="1460500"/>
                    </a:cubicBezTo>
                    <a:cubicBezTo>
                      <a:pt x="887730" y="1454150"/>
                      <a:pt x="908050" y="1403350"/>
                      <a:pt x="919480" y="1377950"/>
                    </a:cubicBezTo>
                    <a:cubicBezTo>
                      <a:pt x="930910" y="1352550"/>
                      <a:pt x="947420" y="1325880"/>
                      <a:pt x="966470" y="1305560"/>
                    </a:cubicBezTo>
                    <a:cubicBezTo>
                      <a:pt x="985520" y="1285240"/>
                      <a:pt x="1009650" y="1267460"/>
                      <a:pt x="1033780" y="1253490"/>
                    </a:cubicBezTo>
                    <a:cubicBezTo>
                      <a:pt x="1059180" y="1239520"/>
                      <a:pt x="1087120" y="1229360"/>
                      <a:pt x="1115060" y="1224280"/>
                    </a:cubicBezTo>
                    <a:cubicBezTo>
                      <a:pt x="1143000" y="1219200"/>
                      <a:pt x="1172210" y="1219200"/>
                      <a:pt x="1200150" y="1223010"/>
                    </a:cubicBezTo>
                    <a:cubicBezTo>
                      <a:pt x="1228090" y="1226820"/>
                      <a:pt x="1256030" y="1235710"/>
                      <a:pt x="1281430" y="1248410"/>
                    </a:cubicBezTo>
                    <a:cubicBezTo>
                      <a:pt x="1306830" y="1261110"/>
                      <a:pt x="1330960" y="1278890"/>
                      <a:pt x="1351280" y="1299210"/>
                    </a:cubicBezTo>
                    <a:cubicBezTo>
                      <a:pt x="1370330" y="1319530"/>
                      <a:pt x="1386840" y="1343660"/>
                      <a:pt x="1399540" y="1369060"/>
                    </a:cubicBezTo>
                    <a:cubicBezTo>
                      <a:pt x="1412240" y="1394460"/>
                      <a:pt x="1421130" y="1423670"/>
                      <a:pt x="1424940" y="1451610"/>
                    </a:cubicBezTo>
                    <a:cubicBezTo>
                      <a:pt x="1428750" y="1479550"/>
                      <a:pt x="1426210" y="1508760"/>
                      <a:pt x="1421130" y="1536700"/>
                    </a:cubicBezTo>
                    <a:cubicBezTo>
                      <a:pt x="1416050" y="1564640"/>
                      <a:pt x="1404620" y="1592580"/>
                      <a:pt x="1390650" y="1616710"/>
                    </a:cubicBezTo>
                    <a:cubicBezTo>
                      <a:pt x="1376680" y="1640840"/>
                      <a:pt x="1357630" y="1663700"/>
                      <a:pt x="1336040" y="1682750"/>
                    </a:cubicBezTo>
                    <a:cubicBezTo>
                      <a:pt x="1314450" y="1701800"/>
                      <a:pt x="1289050" y="1717040"/>
                      <a:pt x="1263650" y="1728470"/>
                    </a:cubicBezTo>
                    <a:cubicBezTo>
                      <a:pt x="1238250" y="1739900"/>
                      <a:pt x="1209040" y="1746250"/>
                      <a:pt x="1181100" y="1748790"/>
                    </a:cubicBezTo>
                    <a:cubicBezTo>
                      <a:pt x="1153160" y="1751330"/>
                      <a:pt x="1122680" y="1747520"/>
                      <a:pt x="1096010" y="1739900"/>
                    </a:cubicBezTo>
                    <a:cubicBezTo>
                      <a:pt x="1068070" y="1732280"/>
                      <a:pt x="1041400" y="1720850"/>
                      <a:pt x="1017270" y="1705610"/>
                    </a:cubicBezTo>
                    <a:cubicBezTo>
                      <a:pt x="993140" y="1690370"/>
                      <a:pt x="971550" y="1670050"/>
                      <a:pt x="953770" y="1648460"/>
                    </a:cubicBezTo>
                    <a:cubicBezTo>
                      <a:pt x="935990" y="1626870"/>
                      <a:pt x="922020" y="1600200"/>
                      <a:pt x="913130" y="1573530"/>
                    </a:cubicBezTo>
                    <a:cubicBezTo>
                      <a:pt x="904240" y="1546860"/>
                      <a:pt x="897890" y="1516380"/>
                      <a:pt x="897890" y="1488440"/>
                    </a:cubicBezTo>
                    <a:cubicBezTo>
                      <a:pt x="897890" y="1460500"/>
                      <a:pt x="900430" y="1431290"/>
                      <a:pt x="909320" y="1404620"/>
                    </a:cubicBezTo>
                    <a:cubicBezTo>
                      <a:pt x="918210" y="1377950"/>
                      <a:pt x="932180" y="1351280"/>
                      <a:pt x="948690" y="1328420"/>
                    </a:cubicBezTo>
                    <a:cubicBezTo>
                      <a:pt x="965200" y="1305560"/>
                      <a:pt x="986790" y="1285240"/>
                      <a:pt x="1009650" y="1268730"/>
                    </a:cubicBezTo>
                    <a:cubicBezTo>
                      <a:pt x="1032510" y="1252220"/>
                      <a:pt x="1060450" y="1238250"/>
                      <a:pt x="1087120" y="1230630"/>
                    </a:cubicBezTo>
                    <a:cubicBezTo>
                      <a:pt x="1113790" y="1223010"/>
                      <a:pt x="1144270" y="1219200"/>
                      <a:pt x="1172210" y="1220470"/>
                    </a:cubicBezTo>
                    <a:cubicBezTo>
                      <a:pt x="1200150" y="1221740"/>
                      <a:pt x="1229360" y="1226820"/>
                      <a:pt x="1256030" y="1236980"/>
                    </a:cubicBezTo>
                    <a:cubicBezTo>
                      <a:pt x="1282700" y="1247140"/>
                      <a:pt x="1308100" y="1262380"/>
                      <a:pt x="1329690" y="1280160"/>
                    </a:cubicBezTo>
                    <a:cubicBezTo>
                      <a:pt x="1351280" y="1297940"/>
                      <a:pt x="1370330" y="1319530"/>
                      <a:pt x="1385570" y="1343660"/>
                    </a:cubicBezTo>
                    <a:cubicBezTo>
                      <a:pt x="1400810" y="1367790"/>
                      <a:pt x="1412240" y="1395730"/>
                      <a:pt x="1418590" y="1423670"/>
                    </a:cubicBezTo>
                    <a:cubicBezTo>
                      <a:pt x="1424940" y="1451610"/>
                      <a:pt x="1442720" y="1480820"/>
                      <a:pt x="1424940" y="1508760"/>
                    </a:cubicBezTo>
                    <a:cubicBezTo>
                      <a:pt x="1380490" y="1579880"/>
                      <a:pt x="1041400" y="1720850"/>
                      <a:pt x="910590" y="1709420"/>
                    </a:cubicBezTo>
                    <a:cubicBezTo>
                      <a:pt x="824230" y="1701800"/>
                      <a:pt x="768350" y="1629410"/>
                      <a:pt x="704850" y="1582420"/>
                    </a:cubicBezTo>
                    <a:cubicBezTo>
                      <a:pt x="642620" y="1536700"/>
                      <a:pt x="584200" y="1487170"/>
                      <a:pt x="530860" y="1430020"/>
                    </a:cubicBezTo>
                    <a:cubicBezTo>
                      <a:pt x="474980" y="1370330"/>
                      <a:pt x="425450" y="1295400"/>
                      <a:pt x="378460" y="1228090"/>
                    </a:cubicBezTo>
                    <a:cubicBezTo>
                      <a:pt x="334010" y="1163320"/>
                      <a:pt x="297180" y="1121410"/>
                      <a:pt x="255270" y="1033780"/>
                    </a:cubicBezTo>
                    <a:cubicBezTo>
                      <a:pt x="180340" y="880110"/>
                      <a:pt x="54610" y="505460"/>
                      <a:pt x="20320" y="364490"/>
                    </a:cubicBezTo>
                    <a:cubicBezTo>
                      <a:pt x="5080" y="300990"/>
                      <a:pt x="0" y="260350"/>
                      <a:pt x="0" y="223520"/>
                    </a:cubicBezTo>
                    <a:cubicBezTo>
                      <a:pt x="0" y="200660"/>
                      <a:pt x="1270" y="187960"/>
                      <a:pt x="8890" y="167640"/>
                    </a:cubicBezTo>
                    <a:cubicBezTo>
                      <a:pt x="19050" y="139700"/>
                      <a:pt x="44450" y="95250"/>
                      <a:pt x="63500" y="72390"/>
                    </a:cubicBezTo>
                    <a:cubicBezTo>
                      <a:pt x="77470" y="55880"/>
                      <a:pt x="91440" y="46990"/>
                      <a:pt x="106680" y="36830"/>
                    </a:cubicBezTo>
                    <a:cubicBezTo>
                      <a:pt x="121920" y="26670"/>
                      <a:pt x="137160" y="17780"/>
                      <a:pt x="157480" y="12700"/>
                    </a:cubicBezTo>
                    <a:cubicBezTo>
                      <a:pt x="186690" y="5080"/>
                      <a:pt x="237490" y="0"/>
                      <a:pt x="267970" y="2540"/>
                    </a:cubicBezTo>
                    <a:cubicBezTo>
                      <a:pt x="289560" y="5080"/>
                      <a:pt x="302260" y="8890"/>
                      <a:pt x="321310" y="17780"/>
                    </a:cubicBezTo>
                    <a:cubicBezTo>
                      <a:pt x="347980" y="30480"/>
                      <a:pt x="387350" y="55880"/>
                      <a:pt x="410210" y="83820"/>
                    </a:cubicBezTo>
                    <a:cubicBezTo>
                      <a:pt x="433070" y="111760"/>
                      <a:pt x="458470" y="184150"/>
                      <a:pt x="458470" y="184150"/>
                    </a:cubicBezTo>
                  </a:path>
                </a:pathLst>
              </a:custGeom>
              <a:solidFill>
                <a:srgbClr val="CC9480"/>
              </a:solidFill>
              <a:ln cap="sq">
                <a:noFill/>
                <a:prstDash val="solid"/>
                <a:miter/>
              </a:ln>
            </p:spPr>
          </p:sp>
        </p:grpSp>
        <p:grpSp>
          <p:nvGrpSpPr>
            <p:cNvPr name="Group 43" id="43"/>
            <p:cNvGrpSpPr/>
            <p:nvPr/>
          </p:nvGrpSpPr>
          <p:grpSpPr>
            <a:xfrm rot="0">
              <a:off x="1524000" y="3581400"/>
              <a:ext cx="4554220" cy="4347210"/>
              <a:chOff x="0" y="0"/>
              <a:chExt cx="4554220" cy="4347210"/>
            </a:xfrm>
          </p:grpSpPr>
          <p:sp>
            <p:nvSpPr>
              <p:cNvPr name="Freeform 44" id="44"/>
              <p:cNvSpPr/>
              <p:nvPr/>
            </p:nvSpPr>
            <p:spPr>
              <a:xfrm flipH="false" flipV="false" rot="0">
                <a:off x="49530" y="48260"/>
                <a:ext cx="4481830" cy="4255770"/>
              </a:xfrm>
              <a:custGeom>
                <a:avLst/>
                <a:gdLst/>
                <a:ahLst/>
                <a:cxnLst/>
                <a:rect r="r" b="b" t="t" l="l"/>
                <a:pathLst>
                  <a:path h="4255770" w="4481830">
                    <a:moveTo>
                      <a:pt x="290830" y="3691890"/>
                    </a:moveTo>
                    <a:cubicBezTo>
                      <a:pt x="408940" y="3754120"/>
                      <a:pt x="257810" y="3931920"/>
                      <a:pt x="262890" y="3935730"/>
                    </a:cubicBezTo>
                    <a:cubicBezTo>
                      <a:pt x="267970" y="3939540"/>
                      <a:pt x="349250" y="3789680"/>
                      <a:pt x="412750" y="3751580"/>
                    </a:cubicBezTo>
                    <a:cubicBezTo>
                      <a:pt x="474980" y="3714750"/>
                      <a:pt x="561340" y="3698240"/>
                      <a:pt x="636270" y="3708400"/>
                    </a:cubicBezTo>
                    <a:cubicBezTo>
                      <a:pt x="717550" y="3718560"/>
                      <a:pt x="845820" y="3759200"/>
                      <a:pt x="878840" y="3826510"/>
                    </a:cubicBezTo>
                    <a:cubicBezTo>
                      <a:pt x="915670" y="3901440"/>
                      <a:pt x="871220" y="4081780"/>
                      <a:pt x="814070" y="4151630"/>
                    </a:cubicBezTo>
                    <a:cubicBezTo>
                      <a:pt x="765810" y="4212590"/>
                      <a:pt x="666750" y="4240530"/>
                      <a:pt x="589280" y="4248150"/>
                    </a:cubicBezTo>
                    <a:cubicBezTo>
                      <a:pt x="513080" y="4255770"/>
                      <a:pt x="354330" y="4193540"/>
                      <a:pt x="353060" y="4197350"/>
                    </a:cubicBezTo>
                    <a:cubicBezTo>
                      <a:pt x="351790" y="4199890"/>
                      <a:pt x="464820" y="4232910"/>
                      <a:pt x="463550" y="4235450"/>
                    </a:cubicBezTo>
                    <a:cubicBezTo>
                      <a:pt x="463550" y="4236720"/>
                      <a:pt x="426720" y="4232910"/>
                      <a:pt x="405130" y="4225290"/>
                    </a:cubicBezTo>
                    <a:cubicBezTo>
                      <a:pt x="374650" y="4213860"/>
                      <a:pt x="325120" y="4187190"/>
                      <a:pt x="300990" y="4165600"/>
                    </a:cubicBezTo>
                    <a:cubicBezTo>
                      <a:pt x="283210" y="4150360"/>
                      <a:pt x="275590" y="4138930"/>
                      <a:pt x="264160" y="4118610"/>
                    </a:cubicBezTo>
                    <a:cubicBezTo>
                      <a:pt x="248920" y="4089400"/>
                      <a:pt x="231140" y="4037330"/>
                      <a:pt x="226060" y="4005580"/>
                    </a:cubicBezTo>
                    <a:cubicBezTo>
                      <a:pt x="222250" y="3982720"/>
                      <a:pt x="224790" y="3964940"/>
                      <a:pt x="228600" y="3945890"/>
                    </a:cubicBezTo>
                    <a:cubicBezTo>
                      <a:pt x="232410" y="3926840"/>
                      <a:pt x="234950" y="3909060"/>
                      <a:pt x="245110" y="3888740"/>
                    </a:cubicBezTo>
                    <a:cubicBezTo>
                      <a:pt x="259080" y="3859530"/>
                      <a:pt x="287020" y="3817620"/>
                      <a:pt x="317500" y="3793490"/>
                    </a:cubicBezTo>
                    <a:cubicBezTo>
                      <a:pt x="347980" y="3769360"/>
                      <a:pt x="373380" y="3757930"/>
                      <a:pt x="425450" y="3742690"/>
                    </a:cubicBezTo>
                    <a:cubicBezTo>
                      <a:pt x="537210" y="3709670"/>
                      <a:pt x="840740" y="3710940"/>
                      <a:pt x="981710" y="3672840"/>
                    </a:cubicBezTo>
                    <a:cubicBezTo>
                      <a:pt x="1073150" y="3648710"/>
                      <a:pt x="1112520" y="3611880"/>
                      <a:pt x="1197610" y="3580130"/>
                    </a:cubicBezTo>
                    <a:cubicBezTo>
                      <a:pt x="1316990" y="3535680"/>
                      <a:pt x="1497330" y="3503930"/>
                      <a:pt x="1634490" y="3437890"/>
                    </a:cubicBezTo>
                    <a:cubicBezTo>
                      <a:pt x="1772920" y="3370580"/>
                      <a:pt x="1891030" y="3258820"/>
                      <a:pt x="2025650" y="3180080"/>
                    </a:cubicBezTo>
                    <a:cubicBezTo>
                      <a:pt x="2160270" y="3102610"/>
                      <a:pt x="2322830" y="3065780"/>
                      <a:pt x="2440940" y="2969260"/>
                    </a:cubicBezTo>
                    <a:cubicBezTo>
                      <a:pt x="2560320" y="2872740"/>
                      <a:pt x="2635250" y="2741930"/>
                      <a:pt x="2735580" y="2599690"/>
                    </a:cubicBezTo>
                    <a:cubicBezTo>
                      <a:pt x="2860040" y="2423160"/>
                      <a:pt x="3030220" y="2132330"/>
                      <a:pt x="3116580" y="1979930"/>
                    </a:cubicBezTo>
                    <a:cubicBezTo>
                      <a:pt x="3166110" y="1893570"/>
                      <a:pt x="3186430" y="1856740"/>
                      <a:pt x="3225800" y="1771650"/>
                    </a:cubicBezTo>
                    <a:cubicBezTo>
                      <a:pt x="3282950" y="1647190"/>
                      <a:pt x="3346450" y="1449070"/>
                      <a:pt x="3416300" y="1296670"/>
                    </a:cubicBezTo>
                    <a:cubicBezTo>
                      <a:pt x="3484880" y="1149350"/>
                      <a:pt x="3632200" y="866140"/>
                      <a:pt x="3641090" y="869950"/>
                    </a:cubicBezTo>
                    <a:cubicBezTo>
                      <a:pt x="3646170" y="872490"/>
                      <a:pt x="3605530" y="990600"/>
                      <a:pt x="3604260" y="990600"/>
                    </a:cubicBezTo>
                    <a:cubicBezTo>
                      <a:pt x="3602990" y="990600"/>
                      <a:pt x="3622040" y="894080"/>
                      <a:pt x="3637280" y="861060"/>
                    </a:cubicBezTo>
                    <a:cubicBezTo>
                      <a:pt x="3648710" y="838200"/>
                      <a:pt x="3661410" y="822960"/>
                      <a:pt x="3676650" y="806450"/>
                    </a:cubicBezTo>
                    <a:cubicBezTo>
                      <a:pt x="3691890" y="789940"/>
                      <a:pt x="3704590" y="774700"/>
                      <a:pt x="3727450" y="762000"/>
                    </a:cubicBezTo>
                    <a:cubicBezTo>
                      <a:pt x="3759200" y="742950"/>
                      <a:pt x="3810000" y="721360"/>
                      <a:pt x="3853180" y="716280"/>
                    </a:cubicBezTo>
                    <a:cubicBezTo>
                      <a:pt x="3896360" y="711200"/>
                      <a:pt x="3952240" y="723900"/>
                      <a:pt x="3986530" y="735330"/>
                    </a:cubicBezTo>
                    <a:cubicBezTo>
                      <a:pt x="4010660" y="742950"/>
                      <a:pt x="4024630" y="750570"/>
                      <a:pt x="4044950" y="767080"/>
                    </a:cubicBezTo>
                    <a:cubicBezTo>
                      <a:pt x="4072890" y="789940"/>
                      <a:pt x="4113530" y="830580"/>
                      <a:pt x="4132580" y="868680"/>
                    </a:cubicBezTo>
                    <a:cubicBezTo>
                      <a:pt x="4151630" y="906780"/>
                      <a:pt x="4174490" y="990600"/>
                      <a:pt x="4161790" y="998220"/>
                    </a:cubicBezTo>
                    <a:cubicBezTo>
                      <a:pt x="4141470" y="1009650"/>
                      <a:pt x="3980180" y="858520"/>
                      <a:pt x="3935730" y="775970"/>
                    </a:cubicBezTo>
                    <a:cubicBezTo>
                      <a:pt x="3897630" y="703580"/>
                      <a:pt x="3867150" y="556260"/>
                      <a:pt x="3892550" y="539750"/>
                    </a:cubicBezTo>
                    <a:cubicBezTo>
                      <a:pt x="3917950" y="523240"/>
                      <a:pt x="4013200" y="661670"/>
                      <a:pt x="4088130" y="673100"/>
                    </a:cubicBezTo>
                    <a:cubicBezTo>
                      <a:pt x="4173220" y="685800"/>
                      <a:pt x="4372610" y="568960"/>
                      <a:pt x="4378960" y="581660"/>
                    </a:cubicBezTo>
                    <a:cubicBezTo>
                      <a:pt x="4385310" y="593090"/>
                      <a:pt x="4248150" y="717550"/>
                      <a:pt x="4169410" y="726440"/>
                    </a:cubicBezTo>
                    <a:cubicBezTo>
                      <a:pt x="4077970" y="736600"/>
                      <a:pt x="3919220" y="666750"/>
                      <a:pt x="3859530" y="598170"/>
                    </a:cubicBezTo>
                    <a:cubicBezTo>
                      <a:pt x="3810000" y="542290"/>
                      <a:pt x="3783330" y="384810"/>
                      <a:pt x="3798570" y="377190"/>
                    </a:cubicBezTo>
                    <a:cubicBezTo>
                      <a:pt x="3815080" y="368300"/>
                      <a:pt x="3977640" y="561340"/>
                      <a:pt x="3967480" y="575310"/>
                    </a:cubicBezTo>
                    <a:cubicBezTo>
                      <a:pt x="3961130" y="584200"/>
                      <a:pt x="3891280" y="551180"/>
                      <a:pt x="3862070" y="535940"/>
                    </a:cubicBezTo>
                    <a:cubicBezTo>
                      <a:pt x="3839210" y="524510"/>
                      <a:pt x="3822700" y="513080"/>
                      <a:pt x="3804920" y="497840"/>
                    </a:cubicBezTo>
                    <a:cubicBezTo>
                      <a:pt x="3788410" y="483870"/>
                      <a:pt x="3773170" y="469900"/>
                      <a:pt x="3759200" y="448310"/>
                    </a:cubicBezTo>
                    <a:cubicBezTo>
                      <a:pt x="3740150" y="417830"/>
                      <a:pt x="3714750" y="367030"/>
                      <a:pt x="3708400" y="323850"/>
                    </a:cubicBezTo>
                    <a:cubicBezTo>
                      <a:pt x="3702050" y="280670"/>
                      <a:pt x="3707130" y="231140"/>
                      <a:pt x="3722370" y="189230"/>
                    </a:cubicBezTo>
                    <a:cubicBezTo>
                      <a:pt x="3737610" y="148590"/>
                      <a:pt x="3764280" y="105410"/>
                      <a:pt x="3796030" y="76200"/>
                    </a:cubicBezTo>
                    <a:cubicBezTo>
                      <a:pt x="3827780" y="46990"/>
                      <a:pt x="3872230" y="22860"/>
                      <a:pt x="3914140" y="11430"/>
                    </a:cubicBezTo>
                    <a:cubicBezTo>
                      <a:pt x="3956050" y="0"/>
                      <a:pt x="4013200" y="2540"/>
                      <a:pt x="4048760" y="8890"/>
                    </a:cubicBezTo>
                    <a:cubicBezTo>
                      <a:pt x="4074160" y="12700"/>
                      <a:pt x="4112260" y="31750"/>
                      <a:pt x="4112260" y="31750"/>
                    </a:cubicBezTo>
                    <a:cubicBezTo>
                      <a:pt x="4112260" y="31750"/>
                      <a:pt x="4023360" y="3810"/>
                      <a:pt x="4023360" y="3810"/>
                    </a:cubicBezTo>
                    <a:cubicBezTo>
                      <a:pt x="4023360" y="3810"/>
                      <a:pt x="4083050" y="17780"/>
                      <a:pt x="4109720" y="30480"/>
                    </a:cubicBezTo>
                    <a:cubicBezTo>
                      <a:pt x="4136390" y="43180"/>
                      <a:pt x="4163060" y="60960"/>
                      <a:pt x="4184650" y="82550"/>
                    </a:cubicBezTo>
                    <a:cubicBezTo>
                      <a:pt x="4206240" y="102870"/>
                      <a:pt x="4224020" y="129540"/>
                      <a:pt x="4237990" y="156210"/>
                    </a:cubicBezTo>
                    <a:cubicBezTo>
                      <a:pt x="4251960" y="182880"/>
                      <a:pt x="4262120" y="214630"/>
                      <a:pt x="4265930" y="243840"/>
                    </a:cubicBezTo>
                    <a:cubicBezTo>
                      <a:pt x="4269740" y="273050"/>
                      <a:pt x="4268470" y="304800"/>
                      <a:pt x="4263390" y="334010"/>
                    </a:cubicBezTo>
                    <a:cubicBezTo>
                      <a:pt x="4258310" y="363220"/>
                      <a:pt x="4246880" y="393700"/>
                      <a:pt x="4232910" y="420370"/>
                    </a:cubicBezTo>
                    <a:cubicBezTo>
                      <a:pt x="4218940" y="447040"/>
                      <a:pt x="4198620" y="471170"/>
                      <a:pt x="4177030" y="491490"/>
                    </a:cubicBezTo>
                    <a:cubicBezTo>
                      <a:pt x="4154170" y="511810"/>
                      <a:pt x="4127500" y="528320"/>
                      <a:pt x="4099560" y="541020"/>
                    </a:cubicBezTo>
                    <a:cubicBezTo>
                      <a:pt x="4071620" y="552450"/>
                      <a:pt x="4041140" y="561340"/>
                      <a:pt x="4011930" y="563880"/>
                    </a:cubicBezTo>
                    <a:cubicBezTo>
                      <a:pt x="3981450" y="566420"/>
                      <a:pt x="3949700" y="565150"/>
                      <a:pt x="3920490" y="557530"/>
                    </a:cubicBezTo>
                    <a:cubicBezTo>
                      <a:pt x="3891280" y="549910"/>
                      <a:pt x="3862070" y="538480"/>
                      <a:pt x="3836670" y="521970"/>
                    </a:cubicBezTo>
                    <a:cubicBezTo>
                      <a:pt x="3811270" y="505460"/>
                      <a:pt x="3788410" y="483870"/>
                      <a:pt x="3769360" y="461010"/>
                    </a:cubicBezTo>
                    <a:cubicBezTo>
                      <a:pt x="3750310" y="438150"/>
                      <a:pt x="3733800" y="410210"/>
                      <a:pt x="3723640" y="382270"/>
                    </a:cubicBezTo>
                    <a:cubicBezTo>
                      <a:pt x="3713480" y="354330"/>
                      <a:pt x="3707130" y="322580"/>
                      <a:pt x="3705860" y="293370"/>
                    </a:cubicBezTo>
                    <a:cubicBezTo>
                      <a:pt x="3704590" y="262890"/>
                      <a:pt x="3708400" y="232410"/>
                      <a:pt x="3717290" y="203200"/>
                    </a:cubicBezTo>
                    <a:cubicBezTo>
                      <a:pt x="3726180" y="173990"/>
                      <a:pt x="3738880" y="144780"/>
                      <a:pt x="3756660" y="120650"/>
                    </a:cubicBezTo>
                    <a:cubicBezTo>
                      <a:pt x="3774440" y="96520"/>
                      <a:pt x="3797300" y="73660"/>
                      <a:pt x="3821430" y="55880"/>
                    </a:cubicBezTo>
                    <a:cubicBezTo>
                      <a:pt x="3845560" y="38100"/>
                      <a:pt x="3874770" y="24130"/>
                      <a:pt x="3902710" y="15240"/>
                    </a:cubicBezTo>
                    <a:cubicBezTo>
                      <a:pt x="3931920" y="6350"/>
                      <a:pt x="3962400" y="1270"/>
                      <a:pt x="3992880" y="2540"/>
                    </a:cubicBezTo>
                    <a:cubicBezTo>
                      <a:pt x="4022090" y="3810"/>
                      <a:pt x="4053840" y="8890"/>
                      <a:pt x="4081780" y="19050"/>
                    </a:cubicBezTo>
                    <a:cubicBezTo>
                      <a:pt x="4109720" y="29210"/>
                      <a:pt x="4138930" y="43180"/>
                      <a:pt x="4161790" y="62230"/>
                    </a:cubicBezTo>
                    <a:cubicBezTo>
                      <a:pt x="4185920" y="81280"/>
                      <a:pt x="4206240" y="105410"/>
                      <a:pt x="4222750" y="130810"/>
                    </a:cubicBezTo>
                    <a:cubicBezTo>
                      <a:pt x="4239260" y="156210"/>
                      <a:pt x="4251960" y="184150"/>
                      <a:pt x="4259580" y="213360"/>
                    </a:cubicBezTo>
                    <a:cubicBezTo>
                      <a:pt x="4267200" y="242570"/>
                      <a:pt x="4269740" y="274320"/>
                      <a:pt x="4267200" y="304800"/>
                    </a:cubicBezTo>
                    <a:cubicBezTo>
                      <a:pt x="4264660" y="334010"/>
                      <a:pt x="4258310" y="364490"/>
                      <a:pt x="4246880" y="392430"/>
                    </a:cubicBezTo>
                    <a:cubicBezTo>
                      <a:pt x="4235450" y="420370"/>
                      <a:pt x="4217670" y="447040"/>
                      <a:pt x="4197350" y="469900"/>
                    </a:cubicBezTo>
                    <a:cubicBezTo>
                      <a:pt x="4177030" y="492760"/>
                      <a:pt x="4152900" y="511810"/>
                      <a:pt x="4127500" y="527050"/>
                    </a:cubicBezTo>
                    <a:cubicBezTo>
                      <a:pt x="4102100" y="542290"/>
                      <a:pt x="4076700" y="556260"/>
                      <a:pt x="4042410" y="560070"/>
                    </a:cubicBezTo>
                    <a:cubicBezTo>
                      <a:pt x="3994150" y="566420"/>
                      <a:pt x="3911600" y="557530"/>
                      <a:pt x="3862070" y="535940"/>
                    </a:cubicBezTo>
                    <a:cubicBezTo>
                      <a:pt x="3820160" y="516890"/>
                      <a:pt x="3784600" y="483870"/>
                      <a:pt x="3759200" y="448310"/>
                    </a:cubicBezTo>
                    <a:cubicBezTo>
                      <a:pt x="3733800" y="412750"/>
                      <a:pt x="3716020" y="359410"/>
                      <a:pt x="3708400" y="323850"/>
                    </a:cubicBezTo>
                    <a:cubicBezTo>
                      <a:pt x="3703320" y="298450"/>
                      <a:pt x="3703320" y="280670"/>
                      <a:pt x="3707130" y="255270"/>
                    </a:cubicBezTo>
                    <a:cubicBezTo>
                      <a:pt x="3713480" y="218440"/>
                      <a:pt x="3727450" y="165100"/>
                      <a:pt x="3751580" y="128270"/>
                    </a:cubicBezTo>
                    <a:cubicBezTo>
                      <a:pt x="3775710" y="91440"/>
                      <a:pt x="3812540" y="57150"/>
                      <a:pt x="3850640" y="36830"/>
                    </a:cubicBezTo>
                    <a:cubicBezTo>
                      <a:pt x="3888740" y="15240"/>
                      <a:pt x="3944620" y="5080"/>
                      <a:pt x="3981450" y="2540"/>
                    </a:cubicBezTo>
                    <a:cubicBezTo>
                      <a:pt x="4006850" y="0"/>
                      <a:pt x="4022090" y="2540"/>
                      <a:pt x="4048760" y="8890"/>
                    </a:cubicBezTo>
                    <a:cubicBezTo>
                      <a:pt x="4090670" y="20320"/>
                      <a:pt x="4160520" y="38100"/>
                      <a:pt x="4203700" y="77470"/>
                    </a:cubicBezTo>
                    <a:cubicBezTo>
                      <a:pt x="4255770" y="124460"/>
                      <a:pt x="4340860" y="269240"/>
                      <a:pt x="4325620" y="285750"/>
                    </a:cubicBezTo>
                    <a:cubicBezTo>
                      <a:pt x="4310380" y="302260"/>
                      <a:pt x="4174490" y="163830"/>
                      <a:pt x="4103370" y="167640"/>
                    </a:cubicBezTo>
                    <a:cubicBezTo>
                      <a:pt x="4032250" y="170180"/>
                      <a:pt x="3900170" y="303530"/>
                      <a:pt x="3898900" y="300990"/>
                    </a:cubicBezTo>
                    <a:cubicBezTo>
                      <a:pt x="3897630" y="298450"/>
                      <a:pt x="4011930" y="181610"/>
                      <a:pt x="4083050" y="161290"/>
                    </a:cubicBezTo>
                    <a:cubicBezTo>
                      <a:pt x="4157980" y="139700"/>
                      <a:pt x="4277360" y="137160"/>
                      <a:pt x="4338320" y="180340"/>
                    </a:cubicBezTo>
                    <a:cubicBezTo>
                      <a:pt x="4404360" y="227330"/>
                      <a:pt x="4432300" y="342900"/>
                      <a:pt x="4453890" y="447040"/>
                    </a:cubicBezTo>
                    <a:cubicBezTo>
                      <a:pt x="4481830" y="580390"/>
                      <a:pt x="4469130" y="788670"/>
                      <a:pt x="4452620" y="919480"/>
                    </a:cubicBezTo>
                    <a:cubicBezTo>
                      <a:pt x="4439920" y="1014730"/>
                      <a:pt x="4433570" y="1096010"/>
                      <a:pt x="4390390" y="1162050"/>
                    </a:cubicBezTo>
                    <a:cubicBezTo>
                      <a:pt x="4347210" y="1228090"/>
                      <a:pt x="4271010" y="1290320"/>
                      <a:pt x="4196080" y="1318260"/>
                    </a:cubicBezTo>
                    <a:cubicBezTo>
                      <a:pt x="4118610" y="1347470"/>
                      <a:pt x="4014470" y="1342390"/>
                      <a:pt x="3930650" y="1330960"/>
                    </a:cubicBezTo>
                    <a:cubicBezTo>
                      <a:pt x="3851910" y="1319530"/>
                      <a:pt x="3761740" y="1306830"/>
                      <a:pt x="3708400" y="1254760"/>
                    </a:cubicBezTo>
                    <a:cubicBezTo>
                      <a:pt x="3648710" y="1197610"/>
                      <a:pt x="3609340" y="1064260"/>
                      <a:pt x="3604260" y="990600"/>
                    </a:cubicBezTo>
                    <a:cubicBezTo>
                      <a:pt x="3601720" y="939800"/>
                      <a:pt x="3616960" y="899160"/>
                      <a:pt x="3637280" y="861060"/>
                    </a:cubicBezTo>
                    <a:cubicBezTo>
                      <a:pt x="3657600" y="822960"/>
                      <a:pt x="3698240" y="783590"/>
                      <a:pt x="3727450" y="762000"/>
                    </a:cubicBezTo>
                    <a:cubicBezTo>
                      <a:pt x="3747770" y="746760"/>
                      <a:pt x="3763010" y="739140"/>
                      <a:pt x="3788410" y="731520"/>
                    </a:cubicBezTo>
                    <a:cubicBezTo>
                      <a:pt x="3822700" y="721360"/>
                      <a:pt x="3883660" y="715010"/>
                      <a:pt x="3920490" y="717550"/>
                    </a:cubicBezTo>
                    <a:cubicBezTo>
                      <a:pt x="3945890" y="720090"/>
                      <a:pt x="3966210" y="726440"/>
                      <a:pt x="3986530" y="735330"/>
                    </a:cubicBezTo>
                    <a:cubicBezTo>
                      <a:pt x="4006850" y="742950"/>
                      <a:pt x="4024630" y="750570"/>
                      <a:pt x="4044950" y="767080"/>
                    </a:cubicBezTo>
                    <a:cubicBezTo>
                      <a:pt x="4072890" y="789940"/>
                      <a:pt x="4113530" y="829310"/>
                      <a:pt x="4132580" y="868680"/>
                    </a:cubicBezTo>
                    <a:cubicBezTo>
                      <a:pt x="4152900" y="909320"/>
                      <a:pt x="4165600" y="957580"/>
                      <a:pt x="4161790" y="1009650"/>
                    </a:cubicBezTo>
                    <a:cubicBezTo>
                      <a:pt x="4156710" y="1075690"/>
                      <a:pt x="4118610" y="1145540"/>
                      <a:pt x="4081780" y="1231900"/>
                    </a:cubicBezTo>
                    <a:cubicBezTo>
                      <a:pt x="4028440" y="1357630"/>
                      <a:pt x="3912870" y="1560830"/>
                      <a:pt x="3856990" y="1687830"/>
                    </a:cubicBezTo>
                    <a:cubicBezTo>
                      <a:pt x="3817620" y="1775460"/>
                      <a:pt x="3806190" y="1827530"/>
                      <a:pt x="3766820" y="1913890"/>
                    </a:cubicBezTo>
                    <a:cubicBezTo>
                      <a:pt x="3712210" y="2033270"/>
                      <a:pt x="3634740" y="2180590"/>
                      <a:pt x="3547110" y="2332990"/>
                    </a:cubicBezTo>
                    <a:cubicBezTo>
                      <a:pt x="3437890" y="2523490"/>
                      <a:pt x="3282950" y="2780030"/>
                      <a:pt x="3154680" y="2961640"/>
                    </a:cubicBezTo>
                    <a:cubicBezTo>
                      <a:pt x="3050540" y="3110230"/>
                      <a:pt x="2942590" y="3258820"/>
                      <a:pt x="2846070" y="3348990"/>
                    </a:cubicBezTo>
                    <a:cubicBezTo>
                      <a:pt x="2780030" y="3411220"/>
                      <a:pt x="2735580" y="3435350"/>
                      <a:pt x="2656840" y="3481070"/>
                    </a:cubicBezTo>
                    <a:cubicBezTo>
                      <a:pt x="2542540" y="3547110"/>
                      <a:pt x="2330450" y="3623310"/>
                      <a:pt x="2217420" y="3690620"/>
                    </a:cubicBezTo>
                    <a:cubicBezTo>
                      <a:pt x="2139950" y="3737610"/>
                      <a:pt x="2096770" y="3784600"/>
                      <a:pt x="2032000" y="3826510"/>
                    </a:cubicBezTo>
                    <a:cubicBezTo>
                      <a:pt x="1968500" y="3868420"/>
                      <a:pt x="1915160" y="3903980"/>
                      <a:pt x="1832610" y="3939540"/>
                    </a:cubicBezTo>
                    <a:cubicBezTo>
                      <a:pt x="1714500" y="3990340"/>
                      <a:pt x="1502410" y="4032250"/>
                      <a:pt x="1380490" y="4074160"/>
                    </a:cubicBezTo>
                    <a:cubicBezTo>
                      <a:pt x="1295400" y="4103370"/>
                      <a:pt x="1239520" y="4135120"/>
                      <a:pt x="1165860" y="4155440"/>
                    </a:cubicBezTo>
                    <a:cubicBezTo>
                      <a:pt x="1089660" y="4175760"/>
                      <a:pt x="1022350" y="4185920"/>
                      <a:pt x="930910" y="4197350"/>
                    </a:cubicBezTo>
                    <a:cubicBezTo>
                      <a:pt x="801370" y="4213860"/>
                      <a:pt x="544830" y="4239260"/>
                      <a:pt x="463550" y="4235450"/>
                    </a:cubicBezTo>
                    <a:cubicBezTo>
                      <a:pt x="434340" y="4234180"/>
                      <a:pt x="426720" y="4232910"/>
                      <a:pt x="405130" y="4225290"/>
                    </a:cubicBezTo>
                    <a:cubicBezTo>
                      <a:pt x="374650" y="4213860"/>
                      <a:pt x="328930" y="4192270"/>
                      <a:pt x="300990" y="4165600"/>
                    </a:cubicBezTo>
                    <a:cubicBezTo>
                      <a:pt x="273050" y="4138930"/>
                      <a:pt x="251460" y="4095750"/>
                      <a:pt x="238760" y="4065270"/>
                    </a:cubicBezTo>
                    <a:cubicBezTo>
                      <a:pt x="229870" y="4043680"/>
                      <a:pt x="226060" y="4028440"/>
                      <a:pt x="226060" y="4005580"/>
                    </a:cubicBezTo>
                    <a:cubicBezTo>
                      <a:pt x="224790" y="3972560"/>
                      <a:pt x="229870" y="3924300"/>
                      <a:pt x="245110" y="3888740"/>
                    </a:cubicBezTo>
                    <a:cubicBezTo>
                      <a:pt x="260350" y="3853180"/>
                      <a:pt x="293370" y="3815080"/>
                      <a:pt x="317500" y="3793490"/>
                    </a:cubicBezTo>
                    <a:cubicBezTo>
                      <a:pt x="334010" y="3778250"/>
                      <a:pt x="346710" y="3770630"/>
                      <a:pt x="368300" y="3761740"/>
                    </a:cubicBezTo>
                    <a:cubicBezTo>
                      <a:pt x="398780" y="3749040"/>
                      <a:pt x="453390" y="3726180"/>
                      <a:pt x="485140" y="3737610"/>
                    </a:cubicBezTo>
                    <a:cubicBezTo>
                      <a:pt x="516890" y="3749040"/>
                      <a:pt x="546100" y="3785870"/>
                      <a:pt x="560070" y="3830320"/>
                    </a:cubicBezTo>
                    <a:cubicBezTo>
                      <a:pt x="585470" y="3909060"/>
                      <a:pt x="501650" y="4175760"/>
                      <a:pt x="541020" y="4194810"/>
                    </a:cubicBezTo>
                    <a:cubicBezTo>
                      <a:pt x="572770" y="4211320"/>
                      <a:pt x="725170" y="4042410"/>
                      <a:pt x="725170" y="4042410"/>
                    </a:cubicBezTo>
                    <a:cubicBezTo>
                      <a:pt x="725170" y="4042410"/>
                      <a:pt x="612140" y="4178300"/>
                      <a:pt x="538480" y="4199890"/>
                    </a:cubicBezTo>
                    <a:cubicBezTo>
                      <a:pt x="462280" y="4222750"/>
                      <a:pt x="349250" y="4184650"/>
                      <a:pt x="274320" y="4168140"/>
                    </a:cubicBezTo>
                    <a:cubicBezTo>
                      <a:pt x="215900" y="4155440"/>
                      <a:pt x="156210" y="4136390"/>
                      <a:pt x="120650" y="4118610"/>
                    </a:cubicBezTo>
                    <a:cubicBezTo>
                      <a:pt x="100330" y="4108450"/>
                      <a:pt x="90170" y="4102100"/>
                      <a:pt x="74930" y="4086860"/>
                    </a:cubicBezTo>
                    <a:cubicBezTo>
                      <a:pt x="53340" y="4065270"/>
                      <a:pt x="25400" y="4022090"/>
                      <a:pt x="13970" y="3994150"/>
                    </a:cubicBezTo>
                    <a:cubicBezTo>
                      <a:pt x="5080" y="3973830"/>
                      <a:pt x="2540" y="3961130"/>
                      <a:pt x="1270" y="3939540"/>
                    </a:cubicBezTo>
                    <a:cubicBezTo>
                      <a:pt x="0" y="3909060"/>
                      <a:pt x="7620" y="3859530"/>
                      <a:pt x="16510" y="3830320"/>
                    </a:cubicBezTo>
                    <a:cubicBezTo>
                      <a:pt x="22860" y="3810000"/>
                      <a:pt x="29210" y="3797300"/>
                      <a:pt x="43180" y="3780790"/>
                    </a:cubicBezTo>
                    <a:cubicBezTo>
                      <a:pt x="62230" y="3756660"/>
                      <a:pt x="96520" y="3724910"/>
                      <a:pt x="128270" y="3708400"/>
                    </a:cubicBezTo>
                    <a:cubicBezTo>
                      <a:pt x="160020" y="3691890"/>
                      <a:pt x="205740" y="3685540"/>
                      <a:pt x="236220" y="3684270"/>
                    </a:cubicBezTo>
                    <a:cubicBezTo>
                      <a:pt x="257810" y="3683000"/>
                      <a:pt x="290830" y="3691890"/>
                      <a:pt x="290830" y="3691890"/>
                    </a:cubicBezTo>
                  </a:path>
                </a:pathLst>
              </a:custGeom>
              <a:solidFill>
                <a:srgbClr val="CC9480"/>
              </a:solidFill>
              <a:ln cap="sq">
                <a:noFill/>
                <a:prstDash val="solid"/>
                <a:miter/>
              </a:ln>
            </p:spPr>
          </p:sp>
        </p:grpSp>
        <p:grpSp>
          <p:nvGrpSpPr>
            <p:cNvPr name="Group 45" id="45"/>
            <p:cNvGrpSpPr/>
            <p:nvPr/>
          </p:nvGrpSpPr>
          <p:grpSpPr>
            <a:xfrm rot="0">
              <a:off x="5411470" y="3779520"/>
              <a:ext cx="868680" cy="1089660"/>
              <a:chOff x="0" y="0"/>
              <a:chExt cx="868680" cy="1089660"/>
            </a:xfrm>
          </p:grpSpPr>
          <p:sp>
            <p:nvSpPr>
              <p:cNvPr name="Freeform 46" id="46"/>
              <p:cNvSpPr/>
              <p:nvPr/>
            </p:nvSpPr>
            <p:spPr>
              <a:xfrm flipH="false" flipV="false" rot="0">
                <a:off x="50800" y="53340"/>
                <a:ext cx="772160" cy="986790"/>
              </a:xfrm>
              <a:custGeom>
                <a:avLst/>
                <a:gdLst/>
                <a:ahLst/>
                <a:cxnLst/>
                <a:rect r="r" b="b" t="t" l="l"/>
                <a:pathLst>
                  <a:path h="986790" w="772160">
                    <a:moveTo>
                      <a:pt x="278130" y="0"/>
                    </a:moveTo>
                    <a:cubicBezTo>
                      <a:pt x="438150" y="5080"/>
                      <a:pt x="618490" y="16510"/>
                      <a:pt x="684530" y="74930"/>
                    </a:cubicBezTo>
                    <a:cubicBezTo>
                      <a:pt x="740410" y="124460"/>
                      <a:pt x="762000" y="219710"/>
                      <a:pt x="767080" y="293370"/>
                    </a:cubicBezTo>
                    <a:cubicBezTo>
                      <a:pt x="772160" y="367030"/>
                      <a:pt x="742950" y="445770"/>
                      <a:pt x="713740" y="515620"/>
                    </a:cubicBezTo>
                    <a:cubicBezTo>
                      <a:pt x="683260" y="586740"/>
                      <a:pt x="637540" y="646430"/>
                      <a:pt x="588010" y="713740"/>
                    </a:cubicBezTo>
                    <a:cubicBezTo>
                      <a:pt x="530860" y="789940"/>
                      <a:pt x="443230" y="904240"/>
                      <a:pt x="388620" y="944880"/>
                    </a:cubicBezTo>
                    <a:cubicBezTo>
                      <a:pt x="360680" y="965200"/>
                      <a:pt x="340360" y="971550"/>
                      <a:pt x="314960" y="977900"/>
                    </a:cubicBezTo>
                    <a:cubicBezTo>
                      <a:pt x="289560" y="984250"/>
                      <a:pt x="260350" y="986790"/>
                      <a:pt x="233680" y="985520"/>
                    </a:cubicBezTo>
                    <a:cubicBezTo>
                      <a:pt x="207010" y="984250"/>
                      <a:pt x="179070" y="977900"/>
                      <a:pt x="154940" y="967740"/>
                    </a:cubicBezTo>
                    <a:cubicBezTo>
                      <a:pt x="130810" y="957580"/>
                      <a:pt x="106680" y="943610"/>
                      <a:pt x="86360" y="925830"/>
                    </a:cubicBezTo>
                    <a:cubicBezTo>
                      <a:pt x="66040" y="908050"/>
                      <a:pt x="48260" y="886460"/>
                      <a:pt x="34290" y="863600"/>
                    </a:cubicBezTo>
                    <a:cubicBezTo>
                      <a:pt x="20320" y="840740"/>
                      <a:pt x="10160" y="814070"/>
                      <a:pt x="5080" y="787400"/>
                    </a:cubicBezTo>
                    <a:cubicBezTo>
                      <a:pt x="0" y="762000"/>
                      <a:pt x="0" y="734060"/>
                      <a:pt x="2540" y="707390"/>
                    </a:cubicBezTo>
                    <a:cubicBezTo>
                      <a:pt x="5080" y="680720"/>
                      <a:pt x="12700" y="654050"/>
                      <a:pt x="24130" y="629920"/>
                    </a:cubicBezTo>
                    <a:cubicBezTo>
                      <a:pt x="35560" y="605790"/>
                      <a:pt x="50800" y="581660"/>
                      <a:pt x="69850" y="562610"/>
                    </a:cubicBezTo>
                    <a:cubicBezTo>
                      <a:pt x="87630" y="543560"/>
                      <a:pt x="110490" y="525780"/>
                      <a:pt x="134620" y="514350"/>
                    </a:cubicBezTo>
                    <a:cubicBezTo>
                      <a:pt x="158750" y="501650"/>
                      <a:pt x="185420" y="494030"/>
                      <a:pt x="212090" y="490220"/>
                    </a:cubicBezTo>
                    <a:cubicBezTo>
                      <a:pt x="238760" y="486410"/>
                      <a:pt x="265430" y="486410"/>
                      <a:pt x="292100" y="490220"/>
                    </a:cubicBezTo>
                    <a:cubicBezTo>
                      <a:pt x="318770" y="494030"/>
                      <a:pt x="345440" y="504190"/>
                      <a:pt x="369570" y="516890"/>
                    </a:cubicBezTo>
                    <a:cubicBezTo>
                      <a:pt x="392430" y="529590"/>
                      <a:pt x="415290" y="547370"/>
                      <a:pt x="433070" y="566420"/>
                    </a:cubicBezTo>
                    <a:cubicBezTo>
                      <a:pt x="450850" y="585470"/>
                      <a:pt x="466090" y="609600"/>
                      <a:pt x="477520" y="633730"/>
                    </a:cubicBezTo>
                    <a:cubicBezTo>
                      <a:pt x="488950" y="657860"/>
                      <a:pt x="496570" y="684530"/>
                      <a:pt x="499110" y="711200"/>
                    </a:cubicBezTo>
                    <a:cubicBezTo>
                      <a:pt x="501650" y="737870"/>
                      <a:pt x="500380" y="765810"/>
                      <a:pt x="494030" y="792480"/>
                    </a:cubicBezTo>
                    <a:cubicBezTo>
                      <a:pt x="487680" y="817880"/>
                      <a:pt x="476250" y="844550"/>
                      <a:pt x="462280" y="867410"/>
                    </a:cubicBezTo>
                    <a:cubicBezTo>
                      <a:pt x="448310" y="890270"/>
                      <a:pt x="430530" y="911860"/>
                      <a:pt x="410210" y="928370"/>
                    </a:cubicBezTo>
                    <a:cubicBezTo>
                      <a:pt x="389890" y="944880"/>
                      <a:pt x="365760" y="958850"/>
                      <a:pt x="340360" y="969010"/>
                    </a:cubicBezTo>
                    <a:cubicBezTo>
                      <a:pt x="316230" y="977900"/>
                      <a:pt x="288290" y="984250"/>
                      <a:pt x="261620" y="985520"/>
                    </a:cubicBezTo>
                    <a:cubicBezTo>
                      <a:pt x="234950" y="986790"/>
                      <a:pt x="205740" y="984250"/>
                      <a:pt x="180340" y="976630"/>
                    </a:cubicBezTo>
                    <a:cubicBezTo>
                      <a:pt x="154940" y="969010"/>
                      <a:pt x="129540" y="957580"/>
                      <a:pt x="107950" y="942340"/>
                    </a:cubicBezTo>
                    <a:cubicBezTo>
                      <a:pt x="86360" y="927100"/>
                      <a:pt x="66040" y="906780"/>
                      <a:pt x="49530" y="885190"/>
                    </a:cubicBezTo>
                    <a:cubicBezTo>
                      <a:pt x="34290" y="863600"/>
                      <a:pt x="20320" y="839470"/>
                      <a:pt x="12700" y="814070"/>
                    </a:cubicBezTo>
                    <a:cubicBezTo>
                      <a:pt x="3810" y="788670"/>
                      <a:pt x="0" y="760730"/>
                      <a:pt x="0" y="734060"/>
                    </a:cubicBezTo>
                    <a:cubicBezTo>
                      <a:pt x="0" y="707390"/>
                      <a:pt x="5080" y="679450"/>
                      <a:pt x="13970" y="654050"/>
                    </a:cubicBezTo>
                    <a:cubicBezTo>
                      <a:pt x="22860" y="628650"/>
                      <a:pt x="33020" y="605790"/>
                      <a:pt x="52070" y="582930"/>
                    </a:cubicBezTo>
                    <a:cubicBezTo>
                      <a:pt x="74930" y="553720"/>
                      <a:pt x="109220" y="528320"/>
                      <a:pt x="149860" y="500380"/>
                    </a:cubicBezTo>
                    <a:cubicBezTo>
                      <a:pt x="207010" y="461010"/>
                      <a:pt x="289560" y="392430"/>
                      <a:pt x="368300" y="379730"/>
                    </a:cubicBezTo>
                    <a:cubicBezTo>
                      <a:pt x="449580" y="365760"/>
                      <a:pt x="628650" y="410210"/>
                      <a:pt x="628650" y="424180"/>
                    </a:cubicBezTo>
                    <a:cubicBezTo>
                      <a:pt x="628650" y="438150"/>
                      <a:pt x="429260" y="459740"/>
                      <a:pt x="364490" y="463550"/>
                    </a:cubicBezTo>
                    <a:cubicBezTo>
                      <a:pt x="327660" y="466090"/>
                      <a:pt x="308610" y="466090"/>
                      <a:pt x="278130" y="462280"/>
                    </a:cubicBezTo>
                    <a:cubicBezTo>
                      <a:pt x="243840" y="458470"/>
                      <a:pt x="203200" y="452120"/>
                      <a:pt x="171450" y="435610"/>
                    </a:cubicBezTo>
                    <a:cubicBezTo>
                      <a:pt x="139700" y="419100"/>
                      <a:pt x="109220" y="391160"/>
                      <a:pt x="88900" y="361950"/>
                    </a:cubicBezTo>
                    <a:cubicBezTo>
                      <a:pt x="68580" y="332740"/>
                      <a:pt x="54610" y="294640"/>
                      <a:pt x="49530" y="259080"/>
                    </a:cubicBezTo>
                    <a:cubicBezTo>
                      <a:pt x="44450" y="223520"/>
                      <a:pt x="49530" y="181610"/>
                      <a:pt x="62230" y="148590"/>
                    </a:cubicBezTo>
                    <a:cubicBezTo>
                      <a:pt x="74930" y="114300"/>
                      <a:pt x="99060" y="81280"/>
                      <a:pt x="125730" y="57150"/>
                    </a:cubicBezTo>
                    <a:cubicBezTo>
                      <a:pt x="152400" y="33020"/>
                      <a:pt x="194310" y="15240"/>
                      <a:pt x="223520" y="6350"/>
                    </a:cubicBezTo>
                    <a:cubicBezTo>
                      <a:pt x="243840" y="0"/>
                      <a:pt x="279400" y="0"/>
                      <a:pt x="279400" y="0"/>
                    </a:cubicBezTo>
                  </a:path>
                </a:pathLst>
              </a:custGeom>
              <a:solidFill>
                <a:srgbClr val="CC9480"/>
              </a:solidFill>
              <a:ln cap="sq">
                <a:noFill/>
                <a:prstDash val="solid"/>
                <a:miter/>
              </a:ln>
            </p:spPr>
          </p:sp>
        </p:grpSp>
        <p:grpSp>
          <p:nvGrpSpPr>
            <p:cNvPr name="Group 47" id="47"/>
            <p:cNvGrpSpPr/>
            <p:nvPr/>
          </p:nvGrpSpPr>
          <p:grpSpPr>
            <a:xfrm rot="0">
              <a:off x="2763520" y="581660"/>
              <a:ext cx="2386330" cy="2391410"/>
              <a:chOff x="0" y="0"/>
              <a:chExt cx="2386330" cy="2391410"/>
            </a:xfrm>
          </p:grpSpPr>
          <p:sp>
            <p:nvSpPr>
              <p:cNvPr name="Freeform 48" id="48"/>
              <p:cNvSpPr/>
              <p:nvPr/>
            </p:nvSpPr>
            <p:spPr>
              <a:xfrm flipH="false" flipV="false" rot="0">
                <a:off x="46990" y="40640"/>
                <a:ext cx="2291080" cy="2302510"/>
              </a:xfrm>
              <a:custGeom>
                <a:avLst/>
                <a:gdLst/>
                <a:ahLst/>
                <a:cxnLst/>
                <a:rect r="r" b="b" t="t" l="l"/>
                <a:pathLst>
                  <a:path h="2302510" w="2291080">
                    <a:moveTo>
                      <a:pt x="237490" y="448310"/>
                    </a:moveTo>
                    <a:cubicBezTo>
                      <a:pt x="1215390" y="386080"/>
                      <a:pt x="1231900" y="307340"/>
                      <a:pt x="1296670" y="260350"/>
                    </a:cubicBezTo>
                    <a:cubicBezTo>
                      <a:pt x="1365250" y="210820"/>
                      <a:pt x="1522730" y="129540"/>
                      <a:pt x="1527810" y="137160"/>
                    </a:cubicBezTo>
                    <a:cubicBezTo>
                      <a:pt x="1532890" y="144780"/>
                      <a:pt x="1361440" y="297180"/>
                      <a:pt x="1353820" y="290830"/>
                    </a:cubicBezTo>
                    <a:cubicBezTo>
                      <a:pt x="1346200" y="284480"/>
                      <a:pt x="1426210" y="132080"/>
                      <a:pt x="1489710" y="85090"/>
                    </a:cubicBezTo>
                    <a:cubicBezTo>
                      <a:pt x="1557020" y="35560"/>
                      <a:pt x="1663700" y="0"/>
                      <a:pt x="1751330" y="10160"/>
                    </a:cubicBezTo>
                    <a:cubicBezTo>
                      <a:pt x="1849120" y="21590"/>
                      <a:pt x="1996440" y="100330"/>
                      <a:pt x="2047240" y="175260"/>
                    </a:cubicBezTo>
                    <a:cubicBezTo>
                      <a:pt x="2089150" y="237490"/>
                      <a:pt x="2091690" y="332740"/>
                      <a:pt x="2075180" y="402590"/>
                    </a:cubicBezTo>
                    <a:cubicBezTo>
                      <a:pt x="2058670" y="473710"/>
                      <a:pt x="1993900" y="534670"/>
                      <a:pt x="1945640" y="598170"/>
                    </a:cubicBezTo>
                    <a:cubicBezTo>
                      <a:pt x="1896110" y="662940"/>
                      <a:pt x="1809750" y="797560"/>
                      <a:pt x="1783080" y="787400"/>
                    </a:cubicBezTo>
                    <a:cubicBezTo>
                      <a:pt x="1755140" y="777240"/>
                      <a:pt x="1751330" y="535940"/>
                      <a:pt x="1788160" y="516890"/>
                    </a:cubicBezTo>
                    <a:cubicBezTo>
                      <a:pt x="1822450" y="499110"/>
                      <a:pt x="1930400" y="596900"/>
                      <a:pt x="1985010" y="654050"/>
                    </a:cubicBezTo>
                    <a:cubicBezTo>
                      <a:pt x="2040890" y="713740"/>
                      <a:pt x="2084070" y="795020"/>
                      <a:pt x="2115820" y="869950"/>
                    </a:cubicBezTo>
                    <a:cubicBezTo>
                      <a:pt x="2146300" y="942340"/>
                      <a:pt x="2157730" y="999490"/>
                      <a:pt x="2172970" y="1097280"/>
                    </a:cubicBezTo>
                    <a:cubicBezTo>
                      <a:pt x="2200910" y="1267460"/>
                      <a:pt x="2282190" y="1758950"/>
                      <a:pt x="2226310" y="1804670"/>
                    </a:cubicBezTo>
                    <a:cubicBezTo>
                      <a:pt x="2205990" y="1821180"/>
                      <a:pt x="2138680" y="1774190"/>
                      <a:pt x="2136140" y="1779270"/>
                    </a:cubicBezTo>
                    <a:cubicBezTo>
                      <a:pt x="2133600" y="1784350"/>
                      <a:pt x="2188210" y="1809750"/>
                      <a:pt x="2208530" y="1830070"/>
                    </a:cubicBezTo>
                    <a:cubicBezTo>
                      <a:pt x="2228850" y="1850390"/>
                      <a:pt x="2247900" y="1875790"/>
                      <a:pt x="2260600" y="1902460"/>
                    </a:cubicBezTo>
                    <a:cubicBezTo>
                      <a:pt x="2273300" y="1929130"/>
                      <a:pt x="2283460" y="1958340"/>
                      <a:pt x="2287270" y="1987550"/>
                    </a:cubicBezTo>
                    <a:cubicBezTo>
                      <a:pt x="2291080" y="2016760"/>
                      <a:pt x="2289810" y="2047240"/>
                      <a:pt x="2284730" y="2076450"/>
                    </a:cubicBezTo>
                    <a:cubicBezTo>
                      <a:pt x="2279650" y="2105660"/>
                      <a:pt x="2269490" y="2134870"/>
                      <a:pt x="2255520" y="2160270"/>
                    </a:cubicBezTo>
                    <a:cubicBezTo>
                      <a:pt x="2241550" y="2185670"/>
                      <a:pt x="2221230" y="2209800"/>
                      <a:pt x="2199640" y="2230120"/>
                    </a:cubicBezTo>
                    <a:cubicBezTo>
                      <a:pt x="2178050" y="2249170"/>
                      <a:pt x="2151380" y="2266950"/>
                      <a:pt x="2124710" y="2278380"/>
                    </a:cubicBezTo>
                    <a:cubicBezTo>
                      <a:pt x="2098040" y="2289810"/>
                      <a:pt x="2067560" y="2297430"/>
                      <a:pt x="2038350" y="2299970"/>
                    </a:cubicBezTo>
                    <a:cubicBezTo>
                      <a:pt x="2009140" y="2302510"/>
                      <a:pt x="1977390" y="2299970"/>
                      <a:pt x="1949450" y="2293620"/>
                    </a:cubicBezTo>
                    <a:cubicBezTo>
                      <a:pt x="1920240" y="2287270"/>
                      <a:pt x="1892300" y="2274570"/>
                      <a:pt x="1866900" y="2259330"/>
                    </a:cubicBezTo>
                    <a:cubicBezTo>
                      <a:pt x="1842770" y="2244090"/>
                      <a:pt x="1818640" y="2222500"/>
                      <a:pt x="1800860" y="2199640"/>
                    </a:cubicBezTo>
                    <a:cubicBezTo>
                      <a:pt x="1781810" y="2176780"/>
                      <a:pt x="1766570" y="2150110"/>
                      <a:pt x="1756410" y="2122170"/>
                    </a:cubicBezTo>
                    <a:cubicBezTo>
                      <a:pt x="1746250" y="2094230"/>
                      <a:pt x="1741170" y="2063750"/>
                      <a:pt x="1739900" y="2034540"/>
                    </a:cubicBezTo>
                    <a:cubicBezTo>
                      <a:pt x="1738630" y="2005330"/>
                      <a:pt x="1742440" y="1974850"/>
                      <a:pt x="1751330" y="1946910"/>
                    </a:cubicBezTo>
                    <a:cubicBezTo>
                      <a:pt x="1760220" y="1918970"/>
                      <a:pt x="1774190" y="1891030"/>
                      <a:pt x="1790700" y="1866900"/>
                    </a:cubicBezTo>
                    <a:cubicBezTo>
                      <a:pt x="1807210" y="1842770"/>
                      <a:pt x="1828800" y="1821180"/>
                      <a:pt x="1852930" y="1803400"/>
                    </a:cubicBezTo>
                    <a:cubicBezTo>
                      <a:pt x="1877060" y="1785620"/>
                      <a:pt x="1905000" y="1771650"/>
                      <a:pt x="1932940" y="1762760"/>
                    </a:cubicBezTo>
                    <a:cubicBezTo>
                      <a:pt x="1960880" y="1753870"/>
                      <a:pt x="1991360" y="1751330"/>
                      <a:pt x="2020570" y="1751330"/>
                    </a:cubicBezTo>
                    <a:cubicBezTo>
                      <a:pt x="2049780" y="1751330"/>
                      <a:pt x="2080260" y="1756410"/>
                      <a:pt x="2108200" y="1766570"/>
                    </a:cubicBezTo>
                    <a:cubicBezTo>
                      <a:pt x="2136140" y="1776730"/>
                      <a:pt x="2162810" y="1791970"/>
                      <a:pt x="2185670" y="1811020"/>
                    </a:cubicBezTo>
                    <a:cubicBezTo>
                      <a:pt x="2208530" y="1828800"/>
                      <a:pt x="2228850" y="1852930"/>
                      <a:pt x="2245360" y="1877060"/>
                    </a:cubicBezTo>
                    <a:cubicBezTo>
                      <a:pt x="2260600" y="1901190"/>
                      <a:pt x="2273300" y="1930400"/>
                      <a:pt x="2280920" y="1958340"/>
                    </a:cubicBezTo>
                    <a:cubicBezTo>
                      <a:pt x="2288540" y="1986280"/>
                      <a:pt x="2291080" y="2018030"/>
                      <a:pt x="2288540" y="2047240"/>
                    </a:cubicBezTo>
                    <a:cubicBezTo>
                      <a:pt x="2286000" y="2076450"/>
                      <a:pt x="2279650" y="2106930"/>
                      <a:pt x="2268220" y="2133600"/>
                    </a:cubicBezTo>
                    <a:cubicBezTo>
                      <a:pt x="2256790" y="2160270"/>
                      <a:pt x="2239010" y="2186940"/>
                      <a:pt x="2219960" y="2208530"/>
                    </a:cubicBezTo>
                    <a:cubicBezTo>
                      <a:pt x="2200910" y="2230120"/>
                      <a:pt x="2176780" y="2250440"/>
                      <a:pt x="2151380" y="2264410"/>
                    </a:cubicBezTo>
                    <a:cubicBezTo>
                      <a:pt x="2125980" y="2279650"/>
                      <a:pt x="2096770" y="2291080"/>
                      <a:pt x="2067560" y="2296160"/>
                    </a:cubicBezTo>
                    <a:cubicBezTo>
                      <a:pt x="2038350" y="2301240"/>
                      <a:pt x="2007870" y="2302510"/>
                      <a:pt x="1978660" y="2298700"/>
                    </a:cubicBezTo>
                    <a:cubicBezTo>
                      <a:pt x="1949450" y="2294890"/>
                      <a:pt x="1924050" y="2293620"/>
                      <a:pt x="1893570" y="2273300"/>
                    </a:cubicBezTo>
                    <a:cubicBezTo>
                      <a:pt x="1841500" y="2237740"/>
                      <a:pt x="1757680" y="2136140"/>
                      <a:pt x="1722120" y="2058670"/>
                    </a:cubicBezTo>
                    <a:cubicBezTo>
                      <a:pt x="1689100" y="1986280"/>
                      <a:pt x="1690370" y="1924050"/>
                      <a:pt x="1677670" y="1823720"/>
                    </a:cubicBezTo>
                    <a:cubicBezTo>
                      <a:pt x="1654810" y="1649730"/>
                      <a:pt x="1676400" y="1262380"/>
                      <a:pt x="1624330" y="1101090"/>
                    </a:cubicBezTo>
                    <a:cubicBezTo>
                      <a:pt x="1595120" y="1010920"/>
                      <a:pt x="1554480" y="962660"/>
                      <a:pt x="1503680" y="905510"/>
                    </a:cubicBezTo>
                    <a:cubicBezTo>
                      <a:pt x="1451610" y="847090"/>
                      <a:pt x="1342390" y="822960"/>
                      <a:pt x="1313180" y="754380"/>
                    </a:cubicBezTo>
                    <a:cubicBezTo>
                      <a:pt x="1280160" y="679450"/>
                      <a:pt x="1290320" y="527050"/>
                      <a:pt x="1337310" y="462280"/>
                    </a:cubicBezTo>
                    <a:cubicBezTo>
                      <a:pt x="1380490" y="403860"/>
                      <a:pt x="1498600" y="354330"/>
                      <a:pt x="1564640" y="369570"/>
                    </a:cubicBezTo>
                    <a:cubicBezTo>
                      <a:pt x="1630680" y="384810"/>
                      <a:pt x="1742440" y="547370"/>
                      <a:pt x="1732280" y="561340"/>
                    </a:cubicBezTo>
                    <a:cubicBezTo>
                      <a:pt x="1722120" y="575310"/>
                      <a:pt x="1507490" y="474980"/>
                      <a:pt x="1511300" y="462280"/>
                    </a:cubicBezTo>
                    <a:cubicBezTo>
                      <a:pt x="1515110" y="449580"/>
                      <a:pt x="1678940" y="508000"/>
                      <a:pt x="1748790" y="483870"/>
                    </a:cubicBezTo>
                    <a:cubicBezTo>
                      <a:pt x="1821180" y="459740"/>
                      <a:pt x="1925320" y="302260"/>
                      <a:pt x="1934210" y="309880"/>
                    </a:cubicBezTo>
                    <a:cubicBezTo>
                      <a:pt x="1944370" y="317500"/>
                      <a:pt x="1860550" y="472440"/>
                      <a:pt x="1802130" y="534670"/>
                    </a:cubicBezTo>
                    <a:cubicBezTo>
                      <a:pt x="1743710" y="598170"/>
                      <a:pt x="1653540" y="629920"/>
                      <a:pt x="1583690" y="688340"/>
                    </a:cubicBezTo>
                    <a:cubicBezTo>
                      <a:pt x="1508760" y="751840"/>
                      <a:pt x="1446530" y="866140"/>
                      <a:pt x="1365250" y="904240"/>
                    </a:cubicBezTo>
                    <a:cubicBezTo>
                      <a:pt x="1292860" y="937260"/>
                      <a:pt x="1233170" y="920750"/>
                      <a:pt x="1129030" y="924560"/>
                    </a:cubicBezTo>
                    <a:cubicBezTo>
                      <a:pt x="927100" y="932180"/>
                      <a:pt x="391160" y="938530"/>
                      <a:pt x="237490" y="918210"/>
                    </a:cubicBezTo>
                    <a:cubicBezTo>
                      <a:pt x="182880" y="910590"/>
                      <a:pt x="160020" y="906780"/>
                      <a:pt x="128270" y="890270"/>
                    </a:cubicBezTo>
                    <a:cubicBezTo>
                      <a:pt x="96520" y="873760"/>
                      <a:pt x="64770" y="845820"/>
                      <a:pt x="44450" y="816610"/>
                    </a:cubicBezTo>
                    <a:cubicBezTo>
                      <a:pt x="24130" y="786130"/>
                      <a:pt x="8890" y="741680"/>
                      <a:pt x="3810" y="711200"/>
                    </a:cubicBezTo>
                    <a:cubicBezTo>
                      <a:pt x="0" y="689610"/>
                      <a:pt x="1270" y="674370"/>
                      <a:pt x="3810" y="655320"/>
                    </a:cubicBezTo>
                    <a:cubicBezTo>
                      <a:pt x="6350" y="636270"/>
                      <a:pt x="8890" y="619760"/>
                      <a:pt x="17780" y="599440"/>
                    </a:cubicBezTo>
                    <a:cubicBezTo>
                      <a:pt x="30480" y="571500"/>
                      <a:pt x="59690" y="529590"/>
                      <a:pt x="81280" y="508000"/>
                    </a:cubicBezTo>
                    <a:cubicBezTo>
                      <a:pt x="96520" y="492760"/>
                      <a:pt x="107950" y="483870"/>
                      <a:pt x="128270" y="474980"/>
                    </a:cubicBezTo>
                    <a:cubicBezTo>
                      <a:pt x="156210" y="462280"/>
                      <a:pt x="237490" y="448310"/>
                      <a:pt x="237490" y="448310"/>
                    </a:cubicBezTo>
                  </a:path>
                </a:pathLst>
              </a:custGeom>
              <a:solidFill>
                <a:srgbClr val="CC9480"/>
              </a:solidFill>
              <a:ln cap="sq">
                <a:noFill/>
                <a:prstDash val="solid"/>
                <a:miter/>
              </a:ln>
            </p:spPr>
          </p:sp>
        </p:grpSp>
        <p:grpSp>
          <p:nvGrpSpPr>
            <p:cNvPr name="Group 49" id="49"/>
            <p:cNvGrpSpPr/>
            <p:nvPr/>
          </p:nvGrpSpPr>
          <p:grpSpPr>
            <a:xfrm rot="0">
              <a:off x="4617720" y="1981200"/>
              <a:ext cx="1078230" cy="2260600"/>
              <a:chOff x="0" y="0"/>
              <a:chExt cx="1078230" cy="2260600"/>
            </a:xfrm>
          </p:grpSpPr>
          <p:sp>
            <p:nvSpPr>
              <p:cNvPr name="Freeform 50" id="50"/>
              <p:cNvSpPr/>
              <p:nvPr/>
            </p:nvSpPr>
            <p:spPr>
              <a:xfrm flipH="false" flipV="false" rot="0">
                <a:off x="39370" y="49530"/>
                <a:ext cx="1009650" cy="2160270"/>
              </a:xfrm>
              <a:custGeom>
                <a:avLst/>
                <a:gdLst/>
                <a:ahLst/>
                <a:cxnLst/>
                <a:rect r="r" b="b" t="t" l="l"/>
                <a:pathLst>
                  <a:path h="2160270" w="1009650">
                    <a:moveTo>
                      <a:pt x="502920" y="210820"/>
                    </a:moveTo>
                    <a:cubicBezTo>
                      <a:pt x="538480" y="427990"/>
                      <a:pt x="576580" y="496570"/>
                      <a:pt x="619760" y="581660"/>
                    </a:cubicBezTo>
                    <a:cubicBezTo>
                      <a:pt x="683260" y="704850"/>
                      <a:pt x="819150" y="896620"/>
                      <a:pt x="873760" y="1019810"/>
                    </a:cubicBezTo>
                    <a:cubicBezTo>
                      <a:pt x="910590" y="1102360"/>
                      <a:pt x="927100" y="1150620"/>
                      <a:pt x="944880" y="1238250"/>
                    </a:cubicBezTo>
                    <a:cubicBezTo>
                      <a:pt x="970280" y="1363980"/>
                      <a:pt x="986790" y="1569720"/>
                      <a:pt x="988060" y="1706880"/>
                    </a:cubicBezTo>
                    <a:cubicBezTo>
                      <a:pt x="989330" y="1813560"/>
                      <a:pt x="1009650" y="1918970"/>
                      <a:pt x="965200" y="1993900"/>
                    </a:cubicBezTo>
                    <a:cubicBezTo>
                      <a:pt x="919480" y="2070100"/>
                      <a:pt x="797560" y="2160270"/>
                      <a:pt x="715010" y="2160270"/>
                    </a:cubicBezTo>
                    <a:cubicBezTo>
                      <a:pt x="632460" y="2160270"/>
                      <a:pt x="533400" y="2070100"/>
                      <a:pt x="469900" y="1998980"/>
                    </a:cubicBezTo>
                    <a:cubicBezTo>
                      <a:pt x="405130" y="1927860"/>
                      <a:pt x="370840" y="1821180"/>
                      <a:pt x="330200" y="1732280"/>
                    </a:cubicBezTo>
                    <a:cubicBezTo>
                      <a:pt x="292100" y="1647190"/>
                      <a:pt x="260350" y="1564640"/>
                      <a:pt x="232410" y="1474470"/>
                    </a:cubicBezTo>
                    <a:cubicBezTo>
                      <a:pt x="203200" y="1380490"/>
                      <a:pt x="184150" y="1290320"/>
                      <a:pt x="161290" y="1178560"/>
                    </a:cubicBezTo>
                    <a:cubicBezTo>
                      <a:pt x="130810" y="1036320"/>
                      <a:pt x="101600" y="819150"/>
                      <a:pt x="72390" y="687070"/>
                    </a:cubicBezTo>
                    <a:cubicBezTo>
                      <a:pt x="52070" y="595630"/>
                      <a:pt x="0" y="534670"/>
                      <a:pt x="11430" y="458470"/>
                    </a:cubicBezTo>
                    <a:cubicBezTo>
                      <a:pt x="24130" y="370840"/>
                      <a:pt x="93980" y="241300"/>
                      <a:pt x="171450" y="194310"/>
                    </a:cubicBezTo>
                    <a:cubicBezTo>
                      <a:pt x="248920" y="147320"/>
                      <a:pt x="394970" y="151130"/>
                      <a:pt x="478790" y="179070"/>
                    </a:cubicBezTo>
                    <a:cubicBezTo>
                      <a:pt x="551180" y="203200"/>
                      <a:pt x="614680" y="265430"/>
                      <a:pt x="654050" y="327660"/>
                    </a:cubicBezTo>
                    <a:cubicBezTo>
                      <a:pt x="693420" y="389890"/>
                      <a:pt x="707390" y="476250"/>
                      <a:pt x="711200" y="551180"/>
                    </a:cubicBezTo>
                    <a:cubicBezTo>
                      <a:pt x="715010" y="626110"/>
                      <a:pt x="670560" y="697230"/>
                      <a:pt x="679450" y="778510"/>
                    </a:cubicBezTo>
                    <a:cubicBezTo>
                      <a:pt x="690880" y="878840"/>
                      <a:pt x="782320" y="1028700"/>
                      <a:pt x="805180" y="1102360"/>
                    </a:cubicBezTo>
                    <a:cubicBezTo>
                      <a:pt x="816610" y="1139190"/>
                      <a:pt x="822960" y="1159510"/>
                      <a:pt x="825500" y="1188720"/>
                    </a:cubicBezTo>
                    <a:cubicBezTo>
                      <a:pt x="828040" y="1217930"/>
                      <a:pt x="825500" y="1248410"/>
                      <a:pt x="817880" y="1276350"/>
                    </a:cubicBezTo>
                    <a:cubicBezTo>
                      <a:pt x="810260" y="1304290"/>
                      <a:pt x="797560" y="1332230"/>
                      <a:pt x="782320" y="1356360"/>
                    </a:cubicBezTo>
                    <a:cubicBezTo>
                      <a:pt x="765810" y="1380490"/>
                      <a:pt x="745490" y="1404620"/>
                      <a:pt x="722630" y="1422400"/>
                    </a:cubicBezTo>
                    <a:cubicBezTo>
                      <a:pt x="699770" y="1440180"/>
                      <a:pt x="673100" y="1454150"/>
                      <a:pt x="646430" y="1464310"/>
                    </a:cubicBezTo>
                    <a:cubicBezTo>
                      <a:pt x="618490" y="1474470"/>
                      <a:pt x="588010" y="1480820"/>
                      <a:pt x="558800" y="1480820"/>
                    </a:cubicBezTo>
                    <a:cubicBezTo>
                      <a:pt x="529590" y="1480820"/>
                      <a:pt x="500380" y="1477010"/>
                      <a:pt x="472440" y="1468120"/>
                    </a:cubicBezTo>
                    <a:cubicBezTo>
                      <a:pt x="444500" y="1459230"/>
                      <a:pt x="417830" y="1445260"/>
                      <a:pt x="393700" y="1427480"/>
                    </a:cubicBezTo>
                    <a:cubicBezTo>
                      <a:pt x="370840" y="1410970"/>
                      <a:pt x="347980" y="1389380"/>
                      <a:pt x="331470" y="1365250"/>
                    </a:cubicBezTo>
                    <a:cubicBezTo>
                      <a:pt x="314960" y="1342390"/>
                      <a:pt x="302260" y="1314450"/>
                      <a:pt x="293370" y="1286510"/>
                    </a:cubicBezTo>
                    <a:cubicBezTo>
                      <a:pt x="284480" y="1258570"/>
                      <a:pt x="280670" y="1228090"/>
                      <a:pt x="281940" y="1198880"/>
                    </a:cubicBezTo>
                    <a:cubicBezTo>
                      <a:pt x="283210" y="1169670"/>
                      <a:pt x="289560" y="1139190"/>
                      <a:pt x="299720" y="1112520"/>
                    </a:cubicBezTo>
                    <a:cubicBezTo>
                      <a:pt x="309880" y="1085850"/>
                      <a:pt x="325120" y="1059180"/>
                      <a:pt x="342900" y="1036320"/>
                    </a:cubicBezTo>
                    <a:cubicBezTo>
                      <a:pt x="360680" y="1013460"/>
                      <a:pt x="384810" y="993140"/>
                      <a:pt x="408940" y="977900"/>
                    </a:cubicBezTo>
                    <a:cubicBezTo>
                      <a:pt x="433070" y="962660"/>
                      <a:pt x="462280" y="949960"/>
                      <a:pt x="490220" y="943610"/>
                    </a:cubicBezTo>
                    <a:cubicBezTo>
                      <a:pt x="518160" y="937260"/>
                      <a:pt x="548640" y="934720"/>
                      <a:pt x="577850" y="937260"/>
                    </a:cubicBezTo>
                    <a:cubicBezTo>
                      <a:pt x="607060" y="939800"/>
                      <a:pt x="637540" y="947420"/>
                      <a:pt x="664210" y="958850"/>
                    </a:cubicBezTo>
                    <a:cubicBezTo>
                      <a:pt x="690880" y="970280"/>
                      <a:pt x="716280" y="988060"/>
                      <a:pt x="737870" y="1007110"/>
                    </a:cubicBezTo>
                    <a:cubicBezTo>
                      <a:pt x="759460" y="1026160"/>
                      <a:pt x="778510" y="1050290"/>
                      <a:pt x="792480" y="1075690"/>
                    </a:cubicBezTo>
                    <a:cubicBezTo>
                      <a:pt x="806450" y="1101090"/>
                      <a:pt x="816610" y="1130300"/>
                      <a:pt x="821690" y="1159510"/>
                    </a:cubicBezTo>
                    <a:cubicBezTo>
                      <a:pt x="826770" y="1187450"/>
                      <a:pt x="826770" y="1217930"/>
                      <a:pt x="822960" y="1247140"/>
                    </a:cubicBezTo>
                    <a:cubicBezTo>
                      <a:pt x="819150" y="1275080"/>
                      <a:pt x="810260" y="1305560"/>
                      <a:pt x="797560" y="1330960"/>
                    </a:cubicBezTo>
                    <a:cubicBezTo>
                      <a:pt x="784860" y="1356360"/>
                      <a:pt x="765810" y="1381760"/>
                      <a:pt x="745490" y="1402080"/>
                    </a:cubicBezTo>
                    <a:cubicBezTo>
                      <a:pt x="725170" y="1422400"/>
                      <a:pt x="699770" y="1440180"/>
                      <a:pt x="673100" y="1452880"/>
                    </a:cubicBezTo>
                    <a:cubicBezTo>
                      <a:pt x="646430" y="1465580"/>
                      <a:pt x="617220" y="1474470"/>
                      <a:pt x="588010" y="1478280"/>
                    </a:cubicBezTo>
                    <a:cubicBezTo>
                      <a:pt x="558800" y="1482090"/>
                      <a:pt x="528320" y="1480820"/>
                      <a:pt x="500380" y="1475740"/>
                    </a:cubicBezTo>
                    <a:cubicBezTo>
                      <a:pt x="472440" y="1470660"/>
                      <a:pt x="443230" y="1457960"/>
                      <a:pt x="417830" y="1443990"/>
                    </a:cubicBezTo>
                    <a:cubicBezTo>
                      <a:pt x="392430" y="1428750"/>
                      <a:pt x="368300" y="1409700"/>
                      <a:pt x="349250" y="1388110"/>
                    </a:cubicBezTo>
                    <a:cubicBezTo>
                      <a:pt x="330200" y="1366520"/>
                      <a:pt x="320040" y="1347470"/>
                      <a:pt x="303530" y="1314450"/>
                    </a:cubicBezTo>
                    <a:cubicBezTo>
                      <a:pt x="274320" y="1256030"/>
                      <a:pt x="231140" y="1146810"/>
                      <a:pt x="203200" y="1061720"/>
                    </a:cubicBezTo>
                    <a:cubicBezTo>
                      <a:pt x="176530" y="979170"/>
                      <a:pt x="139700" y="892810"/>
                      <a:pt x="137160" y="810260"/>
                    </a:cubicBezTo>
                    <a:cubicBezTo>
                      <a:pt x="134620" y="731520"/>
                      <a:pt x="140970" y="600710"/>
                      <a:pt x="184150" y="579120"/>
                    </a:cubicBezTo>
                    <a:cubicBezTo>
                      <a:pt x="227330" y="557530"/>
                      <a:pt x="337820" y="698500"/>
                      <a:pt x="392430" y="678180"/>
                    </a:cubicBezTo>
                    <a:cubicBezTo>
                      <a:pt x="457200" y="654050"/>
                      <a:pt x="487680" y="372110"/>
                      <a:pt x="523240" y="373380"/>
                    </a:cubicBezTo>
                    <a:cubicBezTo>
                      <a:pt x="554990" y="374650"/>
                      <a:pt x="575310" y="520700"/>
                      <a:pt x="599440" y="618490"/>
                    </a:cubicBezTo>
                    <a:cubicBezTo>
                      <a:pt x="633730" y="762000"/>
                      <a:pt x="661670" y="1013460"/>
                      <a:pt x="693420" y="1153160"/>
                    </a:cubicBezTo>
                    <a:cubicBezTo>
                      <a:pt x="713740" y="1244600"/>
                      <a:pt x="742950" y="1299210"/>
                      <a:pt x="755650" y="1377950"/>
                    </a:cubicBezTo>
                    <a:cubicBezTo>
                      <a:pt x="769620" y="1461770"/>
                      <a:pt x="808990" y="1570990"/>
                      <a:pt x="770890" y="1640840"/>
                    </a:cubicBezTo>
                    <a:cubicBezTo>
                      <a:pt x="727710" y="1719580"/>
                      <a:pt x="527050" y="1835150"/>
                      <a:pt x="478790" y="1809750"/>
                    </a:cubicBezTo>
                    <a:cubicBezTo>
                      <a:pt x="438150" y="1789430"/>
                      <a:pt x="453390" y="1657350"/>
                      <a:pt x="457200" y="1579880"/>
                    </a:cubicBezTo>
                    <a:cubicBezTo>
                      <a:pt x="461010" y="1501140"/>
                      <a:pt x="515620" y="1416050"/>
                      <a:pt x="500380" y="1339850"/>
                    </a:cubicBezTo>
                    <a:cubicBezTo>
                      <a:pt x="485140" y="1261110"/>
                      <a:pt x="410210" y="1207770"/>
                      <a:pt x="359410" y="1118870"/>
                    </a:cubicBezTo>
                    <a:cubicBezTo>
                      <a:pt x="287020" y="993140"/>
                      <a:pt x="171450" y="782320"/>
                      <a:pt x="119380" y="650240"/>
                    </a:cubicBezTo>
                    <a:cubicBezTo>
                      <a:pt x="82550" y="558800"/>
                      <a:pt x="63500" y="482600"/>
                      <a:pt x="49530" y="411480"/>
                    </a:cubicBezTo>
                    <a:cubicBezTo>
                      <a:pt x="39370" y="356870"/>
                      <a:pt x="33020" y="308610"/>
                      <a:pt x="34290" y="262890"/>
                    </a:cubicBezTo>
                    <a:cubicBezTo>
                      <a:pt x="35560" y="223520"/>
                      <a:pt x="36830" y="185420"/>
                      <a:pt x="49530" y="151130"/>
                    </a:cubicBezTo>
                    <a:cubicBezTo>
                      <a:pt x="62230" y="116840"/>
                      <a:pt x="92710" y="80010"/>
                      <a:pt x="114300" y="58420"/>
                    </a:cubicBezTo>
                    <a:cubicBezTo>
                      <a:pt x="129540" y="43180"/>
                      <a:pt x="140970" y="35560"/>
                      <a:pt x="161290" y="26670"/>
                    </a:cubicBezTo>
                    <a:cubicBezTo>
                      <a:pt x="189230" y="13970"/>
                      <a:pt x="240030" y="2540"/>
                      <a:pt x="270510" y="1270"/>
                    </a:cubicBezTo>
                    <a:cubicBezTo>
                      <a:pt x="292100" y="0"/>
                      <a:pt x="306070" y="2540"/>
                      <a:pt x="327660" y="8890"/>
                    </a:cubicBezTo>
                    <a:cubicBezTo>
                      <a:pt x="356870" y="17780"/>
                      <a:pt x="402590" y="43180"/>
                      <a:pt x="426720" y="62230"/>
                    </a:cubicBezTo>
                    <a:cubicBezTo>
                      <a:pt x="443230" y="76200"/>
                      <a:pt x="452120" y="86360"/>
                      <a:pt x="463550" y="105410"/>
                    </a:cubicBezTo>
                    <a:cubicBezTo>
                      <a:pt x="478790" y="132080"/>
                      <a:pt x="502920" y="210820"/>
                      <a:pt x="502920" y="210820"/>
                    </a:cubicBezTo>
                  </a:path>
                </a:pathLst>
              </a:custGeom>
              <a:solidFill>
                <a:srgbClr val="CC9480"/>
              </a:solidFill>
              <a:ln cap="sq">
                <a:noFill/>
                <a:prstDash val="solid"/>
                <a:miter/>
              </a:ln>
            </p:spPr>
          </p:sp>
        </p:grpSp>
        <p:grpSp>
          <p:nvGrpSpPr>
            <p:cNvPr name="Group 51" id="51"/>
            <p:cNvGrpSpPr/>
            <p:nvPr/>
          </p:nvGrpSpPr>
          <p:grpSpPr>
            <a:xfrm rot="0">
              <a:off x="711200" y="3299460"/>
              <a:ext cx="1055370" cy="1054100"/>
              <a:chOff x="0" y="0"/>
              <a:chExt cx="1055370" cy="1054100"/>
            </a:xfrm>
          </p:grpSpPr>
          <p:sp>
            <p:nvSpPr>
              <p:cNvPr name="Freeform 52" id="52"/>
              <p:cNvSpPr/>
              <p:nvPr/>
            </p:nvSpPr>
            <p:spPr>
              <a:xfrm flipH="false" flipV="false" rot="0">
                <a:off x="48260" y="46990"/>
                <a:ext cx="957580" cy="958850"/>
              </a:xfrm>
              <a:custGeom>
                <a:avLst/>
                <a:gdLst/>
                <a:ahLst/>
                <a:cxnLst/>
                <a:rect r="r" b="b" t="t" l="l"/>
                <a:pathLst>
                  <a:path h="958850" w="957580">
                    <a:moveTo>
                      <a:pt x="956310" y="481330"/>
                    </a:moveTo>
                    <a:cubicBezTo>
                      <a:pt x="914400" y="681990"/>
                      <a:pt x="889000" y="728980"/>
                      <a:pt x="858520" y="769620"/>
                    </a:cubicBezTo>
                    <a:cubicBezTo>
                      <a:pt x="828040" y="810260"/>
                      <a:pt x="788670" y="847090"/>
                      <a:pt x="746760" y="875030"/>
                    </a:cubicBezTo>
                    <a:cubicBezTo>
                      <a:pt x="704850" y="902970"/>
                      <a:pt x="655320" y="925830"/>
                      <a:pt x="607060" y="939800"/>
                    </a:cubicBezTo>
                    <a:cubicBezTo>
                      <a:pt x="557530" y="953770"/>
                      <a:pt x="504190" y="958850"/>
                      <a:pt x="453390" y="956310"/>
                    </a:cubicBezTo>
                    <a:cubicBezTo>
                      <a:pt x="402590" y="953770"/>
                      <a:pt x="349250" y="942340"/>
                      <a:pt x="302260" y="923290"/>
                    </a:cubicBezTo>
                    <a:cubicBezTo>
                      <a:pt x="255270" y="904240"/>
                      <a:pt x="208280" y="877570"/>
                      <a:pt x="170180" y="844550"/>
                    </a:cubicBezTo>
                    <a:cubicBezTo>
                      <a:pt x="132080" y="811530"/>
                      <a:pt x="96520" y="769620"/>
                      <a:pt x="71120" y="726440"/>
                    </a:cubicBezTo>
                    <a:cubicBezTo>
                      <a:pt x="44450" y="683260"/>
                      <a:pt x="25400" y="632460"/>
                      <a:pt x="13970" y="582930"/>
                    </a:cubicBezTo>
                    <a:cubicBezTo>
                      <a:pt x="2540" y="533400"/>
                      <a:pt x="0" y="480060"/>
                      <a:pt x="5080" y="429260"/>
                    </a:cubicBezTo>
                    <a:cubicBezTo>
                      <a:pt x="10160" y="378460"/>
                      <a:pt x="25400" y="326390"/>
                      <a:pt x="46990" y="280670"/>
                    </a:cubicBezTo>
                    <a:cubicBezTo>
                      <a:pt x="68580" y="234950"/>
                      <a:pt x="99060" y="190500"/>
                      <a:pt x="133350" y="153670"/>
                    </a:cubicBezTo>
                    <a:cubicBezTo>
                      <a:pt x="168910" y="116840"/>
                      <a:pt x="212090" y="83820"/>
                      <a:pt x="256540" y="59690"/>
                    </a:cubicBezTo>
                    <a:cubicBezTo>
                      <a:pt x="300990" y="35560"/>
                      <a:pt x="353060" y="19050"/>
                      <a:pt x="402590" y="11430"/>
                    </a:cubicBezTo>
                    <a:cubicBezTo>
                      <a:pt x="452120" y="3810"/>
                      <a:pt x="506730" y="3810"/>
                      <a:pt x="556260" y="11430"/>
                    </a:cubicBezTo>
                    <a:cubicBezTo>
                      <a:pt x="605790" y="19050"/>
                      <a:pt x="657860" y="35560"/>
                      <a:pt x="702310" y="59690"/>
                    </a:cubicBezTo>
                    <a:cubicBezTo>
                      <a:pt x="746760" y="83820"/>
                      <a:pt x="789940" y="116840"/>
                      <a:pt x="825500" y="153670"/>
                    </a:cubicBezTo>
                    <a:cubicBezTo>
                      <a:pt x="859790" y="190500"/>
                      <a:pt x="890270" y="234950"/>
                      <a:pt x="911860" y="280670"/>
                    </a:cubicBezTo>
                    <a:cubicBezTo>
                      <a:pt x="933450" y="326390"/>
                      <a:pt x="947420" y="378460"/>
                      <a:pt x="952500" y="429260"/>
                    </a:cubicBezTo>
                    <a:cubicBezTo>
                      <a:pt x="957580" y="480060"/>
                      <a:pt x="956310" y="534670"/>
                      <a:pt x="944880" y="584200"/>
                    </a:cubicBezTo>
                    <a:cubicBezTo>
                      <a:pt x="933450" y="633730"/>
                      <a:pt x="914400" y="683260"/>
                      <a:pt x="887730" y="726440"/>
                    </a:cubicBezTo>
                    <a:cubicBezTo>
                      <a:pt x="861060" y="769620"/>
                      <a:pt x="826770" y="811530"/>
                      <a:pt x="787400" y="844550"/>
                    </a:cubicBezTo>
                    <a:cubicBezTo>
                      <a:pt x="749300" y="877570"/>
                      <a:pt x="702310" y="904240"/>
                      <a:pt x="655320" y="923290"/>
                    </a:cubicBezTo>
                    <a:cubicBezTo>
                      <a:pt x="608330" y="942340"/>
                      <a:pt x="556260" y="953770"/>
                      <a:pt x="505460" y="956310"/>
                    </a:cubicBezTo>
                    <a:cubicBezTo>
                      <a:pt x="454660" y="958850"/>
                      <a:pt x="401320" y="953770"/>
                      <a:pt x="351790" y="939800"/>
                    </a:cubicBezTo>
                    <a:cubicBezTo>
                      <a:pt x="303530" y="925830"/>
                      <a:pt x="254000" y="902970"/>
                      <a:pt x="212090" y="875030"/>
                    </a:cubicBezTo>
                    <a:cubicBezTo>
                      <a:pt x="170180" y="847090"/>
                      <a:pt x="130810" y="810260"/>
                      <a:pt x="100330" y="769620"/>
                    </a:cubicBezTo>
                    <a:cubicBezTo>
                      <a:pt x="69850" y="728980"/>
                      <a:pt x="44450" y="681990"/>
                      <a:pt x="27940" y="633730"/>
                    </a:cubicBezTo>
                    <a:cubicBezTo>
                      <a:pt x="11430" y="585470"/>
                      <a:pt x="3810" y="528320"/>
                      <a:pt x="2540" y="481330"/>
                    </a:cubicBezTo>
                    <a:cubicBezTo>
                      <a:pt x="1270" y="440690"/>
                      <a:pt x="6350" y="403860"/>
                      <a:pt x="15240" y="367030"/>
                    </a:cubicBezTo>
                    <a:cubicBezTo>
                      <a:pt x="24130" y="330200"/>
                      <a:pt x="38100" y="293370"/>
                      <a:pt x="55880" y="259080"/>
                    </a:cubicBezTo>
                    <a:cubicBezTo>
                      <a:pt x="73660" y="224790"/>
                      <a:pt x="95250" y="193040"/>
                      <a:pt x="120650" y="163830"/>
                    </a:cubicBezTo>
                    <a:cubicBezTo>
                      <a:pt x="146050" y="135890"/>
                      <a:pt x="175260" y="109220"/>
                      <a:pt x="205740" y="87630"/>
                    </a:cubicBezTo>
                    <a:cubicBezTo>
                      <a:pt x="236220" y="66040"/>
                      <a:pt x="270510" y="46990"/>
                      <a:pt x="306070" y="33020"/>
                    </a:cubicBezTo>
                    <a:cubicBezTo>
                      <a:pt x="341630" y="19050"/>
                      <a:pt x="379730" y="10160"/>
                      <a:pt x="417830" y="5080"/>
                    </a:cubicBezTo>
                    <a:cubicBezTo>
                      <a:pt x="455930" y="0"/>
                      <a:pt x="495300" y="0"/>
                      <a:pt x="533400" y="3810"/>
                    </a:cubicBezTo>
                    <a:cubicBezTo>
                      <a:pt x="571500" y="7620"/>
                      <a:pt x="609600" y="17780"/>
                      <a:pt x="645160" y="30480"/>
                    </a:cubicBezTo>
                    <a:cubicBezTo>
                      <a:pt x="680720" y="43180"/>
                      <a:pt x="715010" y="60960"/>
                      <a:pt x="746760" y="82550"/>
                    </a:cubicBezTo>
                    <a:cubicBezTo>
                      <a:pt x="778510" y="104140"/>
                      <a:pt x="807720" y="130810"/>
                      <a:pt x="833120" y="158750"/>
                    </a:cubicBezTo>
                    <a:cubicBezTo>
                      <a:pt x="858520" y="186690"/>
                      <a:pt x="881380" y="219710"/>
                      <a:pt x="899160" y="252730"/>
                    </a:cubicBezTo>
                    <a:cubicBezTo>
                      <a:pt x="916940" y="285750"/>
                      <a:pt x="932180" y="322580"/>
                      <a:pt x="941070" y="359410"/>
                    </a:cubicBezTo>
                    <a:cubicBezTo>
                      <a:pt x="951230" y="396240"/>
                      <a:pt x="956310" y="473710"/>
                      <a:pt x="956310" y="473710"/>
                    </a:cubicBezTo>
                  </a:path>
                </a:pathLst>
              </a:custGeom>
              <a:solidFill>
                <a:srgbClr val="CC9480"/>
              </a:solidFill>
              <a:ln cap="sq">
                <a:noFill/>
                <a:prstDash val="solid"/>
                <a:miter/>
              </a:ln>
            </p:spPr>
          </p:sp>
        </p:grpSp>
        <p:grpSp>
          <p:nvGrpSpPr>
            <p:cNvPr name="Group 53" id="53"/>
            <p:cNvGrpSpPr/>
            <p:nvPr/>
          </p:nvGrpSpPr>
          <p:grpSpPr>
            <a:xfrm rot="0">
              <a:off x="278130" y="596900"/>
              <a:ext cx="5408930" cy="7113270"/>
              <a:chOff x="0" y="0"/>
              <a:chExt cx="5408930" cy="7113270"/>
            </a:xfrm>
          </p:grpSpPr>
          <p:sp>
            <p:nvSpPr>
              <p:cNvPr name="Freeform 54" id="54"/>
              <p:cNvSpPr/>
              <p:nvPr/>
            </p:nvSpPr>
            <p:spPr>
              <a:xfrm flipH="false" flipV="false" rot="0">
                <a:off x="38100" y="41910"/>
                <a:ext cx="5345430" cy="7066280"/>
              </a:xfrm>
              <a:custGeom>
                <a:avLst/>
                <a:gdLst/>
                <a:ahLst/>
                <a:cxnLst/>
                <a:rect r="r" b="b" t="t" l="l"/>
                <a:pathLst>
                  <a:path h="7066280" w="5345430">
                    <a:moveTo>
                      <a:pt x="436880" y="3258820"/>
                    </a:moveTo>
                    <a:cubicBezTo>
                      <a:pt x="331470" y="2258060"/>
                      <a:pt x="182880" y="2040890"/>
                      <a:pt x="237490" y="1960880"/>
                    </a:cubicBezTo>
                    <a:cubicBezTo>
                      <a:pt x="281940" y="1896110"/>
                      <a:pt x="558800" y="1936750"/>
                      <a:pt x="560070" y="1922780"/>
                    </a:cubicBezTo>
                    <a:cubicBezTo>
                      <a:pt x="560070" y="1913890"/>
                      <a:pt x="476250" y="1908810"/>
                      <a:pt x="436880" y="1894840"/>
                    </a:cubicBezTo>
                    <a:cubicBezTo>
                      <a:pt x="397510" y="1880870"/>
                      <a:pt x="359410" y="1863090"/>
                      <a:pt x="325120" y="1840230"/>
                    </a:cubicBezTo>
                    <a:cubicBezTo>
                      <a:pt x="290830" y="1817370"/>
                      <a:pt x="257810" y="1789430"/>
                      <a:pt x="229870" y="1758950"/>
                    </a:cubicBezTo>
                    <a:cubicBezTo>
                      <a:pt x="201930" y="1728470"/>
                      <a:pt x="176530" y="1694180"/>
                      <a:pt x="156210" y="1657350"/>
                    </a:cubicBezTo>
                    <a:cubicBezTo>
                      <a:pt x="135890" y="1620520"/>
                      <a:pt x="119380" y="1581150"/>
                      <a:pt x="107950" y="1540510"/>
                    </a:cubicBezTo>
                    <a:cubicBezTo>
                      <a:pt x="96520" y="1499870"/>
                      <a:pt x="91440" y="1457960"/>
                      <a:pt x="90170" y="1416050"/>
                    </a:cubicBezTo>
                    <a:cubicBezTo>
                      <a:pt x="88900" y="1374140"/>
                      <a:pt x="93980" y="1332230"/>
                      <a:pt x="102870" y="1291590"/>
                    </a:cubicBezTo>
                    <a:cubicBezTo>
                      <a:pt x="111760" y="1250950"/>
                      <a:pt x="127000" y="1210310"/>
                      <a:pt x="144780" y="1173480"/>
                    </a:cubicBezTo>
                    <a:cubicBezTo>
                      <a:pt x="163830" y="1136650"/>
                      <a:pt x="186690" y="1099820"/>
                      <a:pt x="213360" y="1068070"/>
                    </a:cubicBezTo>
                    <a:cubicBezTo>
                      <a:pt x="240030" y="1036320"/>
                      <a:pt x="271780" y="1007110"/>
                      <a:pt x="306070" y="982980"/>
                    </a:cubicBezTo>
                    <a:cubicBezTo>
                      <a:pt x="339090" y="958850"/>
                      <a:pt x="377190" y="937260"/>
                      <a:pt x="415290" y="922020"/>
                    </a:cubicBezTo>
                    <a:cubicBezTo>
                      <a:pt x="453390" y="906780"/>
                      <a:pt x="480060" y="896620"/>
                      <a:pt x="537210" y="889000"/>
                    </a:cubicBezTo>
                    <a:cubicBezTo>
                      <a:pt x="664210" y="871220"/>
                      <a:pt x="942340" y="928370"/>
                      <a:pt x="1165860" y="876300"/>
                    </a:cubicBezTo>
                    <a:cubicBezTo>
                      <a:pt x="1450340" y="808990"/>
                      <a:pt x="1958340" y="354330"/>
                      <a:pt x="2084070" y="440690"/>
                    </a:cubicBezTo>
                    <a:cubicBezTo>
                      <a:pt x="2185670" y="510540"/>
                      <a:pt x="1982470" y="1094740"/>
                      <a:pt x="2030730" y="1109980"/>
                    </a:cubicBezTo>
                    <a:cubicBezTo>
                      <a:pt x="2076450" y="1125220"/>
                      <a:pt x="2298700" y="590550"/>
                      <a:pt x="2341880" y="604520"/>
                    </a:cubicBezTo>
                    <a:cubicBezTo>
                      <a:pt x="2382520" y="617220"/>
                      <a:pt x="2367280" y="984250"/>
                      <a:pt x="2303780" y="1135380"/>
                    </a:cubicBezTo>
                    <a:cubicBezTo>
                      <a:pt x="2244090" y="1280160"/>
                      <a:pt x="2122170" y="1370330"/>
                      <a:pt x="1985010" y="1498600"/>
                    </a:cubicBezTo>
                    <a:cubicBezTo>
                      <a:pt x="1791970" y="1678940"/>
                      <a:pt x="1347470" y="1870710"/>
                      <a:pt x="1221740" y="2082800"/>
                    </a:cubicBezTo>
                    <a:cubicBezTo>
                      <a:pt x="1132840" y="2232660"/>
                      <a:pt x="1153160" y="2369820"/>
                      <a:pt x="1148080" y="2557780"/>
                    </a:cubicBezTo>
                    <a:cubicBezTo>
                      <a:pt x="1140460" y="2832100"/>
                      <a:pt x="1226820" y="3230880"/>
                      <a:pt x="1248410" y="3568700"/>
                    </a:cubicBezTo>
                    <a:cubicBezTo>
                      <a:pt x="1270000" y="3906520"/>
                      <a:pt x="1357630" y="4555490"/>
                      <a:pt x="1273810" y="4584700"/>
                    </a:cubicBezTo>
                    <a:cubicBezTo>
                      <a:pt x="1211580" y="4606290"/>
                      <a:pt x="916940" y="4156710"/>
                      <a:pt x="933450" y="4140200"/>
                    </a:cubicBezTo>
                    <a:cubicBezTo>
                      <a:pt x="948690" y="4124960"/>
                      <a:pt x="1216660" y="4326890"/>
                      <a:pt x="1328420" y="4451350"/>
                    </a:cubicBezTo>
                    <a:cubicBezTo>
                      <a:pt x="1441450" y="4577080"/>
                      <a:pt x="1518920" y="4743450"/>
                      <a:pt x="1604010" y="4893310"/>
                    </a:cubicBezTo>
                    <a:cubicBezTo>
                      <a:pt x="1687830" y="5041900"/>
                      <a:pt x="1781810" y="5189220"/>
                      <a:pt x="1835150" y="5349240"/>
                    </a:cubicBezTo>
                    <a:cubicBezTo>
                      <a:pt x="1888490" y="5509260"/>
                      <a:pt x="1991360" y="5759450"/>
                      <a:pt x="1922780" y="5852160"/>
                    </a:cubicBezTo>
                    <a:cubicBezTo>
                      <a:pt x="1855470" y="5942330"/>
                      <a:pt x="1452880" y="5942330"/>
                      <a:pt x="1442720" y="5911850"/>
                    </a:cubicBezTo>
                    <a:cubicBezTo>
                      <a:pt x="1432560" y="5881370"/>
                      <a:pt x="1695450" y="5758180"/>
                      <a:pt x="1863090" y="5666740"/>
                    </a:cubicBezTo>
                    <a:cubicBezTo>
                      <a:pt x="2101850" y="5537200"/>
                      <a:pt x="2513330" y="5364480"/>
                      <a:pt x="2748280" y="5220970"/>
                    </a:cubicBezTo>
                    <a:cubicBezTo>
                      <a:pt x="2917190" y="5116830"/>
                      <a:pt x="3042920" y="5033010"/>
                      <a:pt x="3163570" y="4917440"/>
                    </a:cubicBezTo>
                    <a:cubicBezTo>
                      <a:pt x="3280410" y="4805680"/>
                      <a:pt x="3380740" y="4681220"/>
                      <a:pt x="3462020" y="4541520"/>
                    </a:cubicBezTo>
                    <a:cubicBezTo>
                      <a:pt x="3547110" y="4395470"/>
                      <a:pt x="3599180" y="4217670"/>
                      <a:pt x="3655060" y="4055110"/>
                    </a:cubicBezTo>
                    <a:cubicBezTo>
                      <a:pt x="3709670" y="3895090"/>
                      <a:pt x="3733800" y="3728720"/>
                      <a:pt x="3797300" y="3572510"/>
                    </a:cubicBezTo>
                    <a:cubicBezTo>
                      <a:pt x="3862070" y="3413760"/>
                      <a:pt x="3925570" y="3230880"/>
                      <a:pt x="4042410" y="3111500"/>
                    </a:cubicBezTo>
                    <a:cubicBezTo>
                      <a:pt x="4161790" y="2990850"/>
                      <a:pt x="4339590" y="2877820"/>
                      <a:pt x="4508500" y="2851150"/>
                    </a:cubicBezTo>
                    <a:cubicBezTo>
                      <a:pt x="4685030" y="2823210"/>
                      <a:pt x="4944110" y="2861310"/>
                      <a:pt x="5080000" y="2960370"/>
                    </a:cubicBezTo>
                    <a:cubicBezTo>
                      <a:pt x="5205730" y="3051810"/>
                      <a:pt x="5295900" y="3237230"/>
                      <a:pt x="5320030" y="3393440"/>
                    </a:cubicBezTo>
                    <a:cubicBezTo>
                      <a:pt x="5345430" y="3557270"/>
                      <a:pt x="5303520" y="3776980"/>
                      <a:pt x="5215890" y="3924300"/>
                    </a:cubicBezTo>
                    <a:cubicBezTo>
                      <a:pt x="5126990" y="4074160"/>
                      <a:pt x="4949190" y="4234180"/>
                      <a:pt x="4782820" y="4282440"/>
                    </a:cubicBezTo>
                    <a:cubicBezTo>
                      <a:pt x="4612640" y="4331970"/>
                      <a:pt x="4357370" y="4293870"/>
                      <a:pt x="4201160" y="4211320"/>
                    </a:cubicBezTo>
                    <a:cubicBezTo>
                      <a:pt x="4053840" y="4132580"/>
                      <a:pt x="3937000" y="3963670"/>
                      <a:pt x="3858260" y="3816350"/>
                    </a:cubicBezTo>
                    <a:cubicBezTo>
                      <a:pt x="3782060" y="3675380"/>
                      <a:pt x="3764280" y="3538220"/>
                      <a:pt x="3727450" y="3351530"/>
                    </a:cubicBezTo>
                    <a:cubicBezTo>
                      <a:pt x="3674110" y="3078480"/>
                      <a:pt x="3661410" y="2607310"/>
                      <a:pt x="3611880" y="2327910"/>
                    </a:cubicBezTo>
                    <a:cubicBezTo>
                      <a:pt x="3576320" y="2129790"/>
                      <a:pt x="3445510" y="1854200"/>
                      <a:pt x="3489960" y="1827530"/>
                    </a:cubicBezTo>
                    <a:cubicBezTo>
                      <a:pt x="3533140" y="1800860"/>
                      <a:pt x="3873500" y="2109470"/>
                      <a:pt x="3856990" y="2141220"/>
                    </a:cubicBezTo>
                    <a:cubicBezTo>
                      <a:pt x="3840480" y="2172970"/>
                      <a:pt x="3529330" y="2073910"/>
                      <a:pt x="3375660" y="2011680"/>
                    </a:cubicBezTo>
                    <a:cubicBezTo>
                      <a:pt x="3219450" y="1948180"/>
                      <a:pt x="2924810" y="1841500"/>
                      <a:pt x="2929890" y="1760220"/>
                    </a:cubicBezTo>
                    <a:cubicBezTo>
                      <a:pt x="2936240" y="1662430"/>
                      <a:pt x="3599180" y="1446530"/>
                      <a:pt x="3619500" y="1479550"/>
                    </a:cubicBezTo>
                    <a:cubicBezTo>
                      <a:pt x="3636010" y="1506220"/>
                      <a:pt x="3291840" y="1851660"/>
                      <a:pt x="3234690" y="1822450"/>
                    </a:cubicBezTo>
                    <a:cubicBezTo>
                      <a:pt x="3172460" y="1790700"/>
                      <a:pt x="3357880" y="1388110"/>
                      <a:pt x="3300730" y="1216660"/>
                    </a:cubicBezTo>
                    <a:cubicBezTo>
                      <a:pt x="3246120" y="1052830"/>
                      <a:pt x="2894330" y="897890"/>
                      <a:pt x="2919730" y="808990"/>
                    </a:cubicBezTo>
                    <a:cubicBezTo>
                      <a:pt x="2942590" y="726440"/>
                      <a:pt x="3208020" y="706120"/>
                      <a:pt x="3382010" y="683260"/>
                    </a:cubicBezTo>
                    <a:cubicBezTo>
                      <a:pt x="3596640" y="655320"/>
                      <a:pt x="3950970" y="586740"/>
                      <a:pt x="4117340" y="684530"/>
                    </a:cubicBezTo>
                    <a:cubicBezTo>
                      <a:pt x="4257040" y="765810"/>
                      <a:pt x="4362450" y="972820"/>
                      <a:pt x="4370070" y="1132840"/>
                    </a:cubicBezTo>
                    <a:cubicBezTo>
                      <a:pt x="4378960" y="1308100"/>
                      <a:pt x="4245610" y="1567180"/>
                      <a:pt x="4121150" y="1697990"/>
                    </a:cubicBezTo>
                    <a:cubicBezTo>
                      <a:pt x="4010660" y="1813560"/>
                      <a:pt x="3841750" y="1844040"/>
                      <a:pt x="3693160" y="1911350"/>
                    </a:cubicBezTo>
                    <a:cubicBezTo>
                      <a:pt x="3536950" y="1982470"/>
                      <a:pt x="3384550" y="2012950"/>
                      <a:pt x="3206750" y="2114550"/>
                    </a:cubicBezTo>
                    <a:cubicBezTo>
                      <a:pt x="2955290" y="2259330"/>
                      <a:pt x="2595880" y="2586990"/>
                      <a:pt x="2359660" y="2757170"/>
                    </a:cubicBezTo>
                    <a:cubicBezTo>
                      <a:pt x="2194560" y="2875280"/>
                      <a:pt x="2085340" y="2962910"/>
                      <a:pt x="1932940" y="3048000"/>
                    </a:cubicBezTo>
                    <a:cubicBezTo>
                      <a:pt x="1776730" y="3135630"/>
                      <a:pt x="1460500" y="3308350"/>
                      <a:pt x="1431290" y="3272790"/>
                    </a:cubicBezTo>
                    <a:cubicBezTo>
                      <a:pt x="1402080" y="3237230"/>
                      <a:pt x="1736090" y="2988310"/>
                      <a:pt x="1757680" y="2833370"/>
                    </a:cubicBezTo>
                    <a:cubicBezTo>
                      <a:pt x="1778000" y="2683510"/>
                      <a:pt x="1564640" y="2360930"/>
                      <a:pt x="1573530" y="2357120"/>
                    </a:cubicBezTo>
                    <a:cubicBezTo>
                      <a:pt x="1582420" y="2353310"/>
                      <a:pt x="1786890" y="2673350"/>
                      <a:pt x="1830070" y="2843530"/>
                    </a:cubicBezTo>
                    <a:cubicBezTo>
                      <a:pt x="1871980" y="3008630"/>
                      <a:pt x="1844040" y="3186430"/>
                      <a:pt x="1833880" y="3360420"/>
                    </a:cubicBezTo>
                    <a:cubicBezTo>
                      <a:pt x="1823720" y="3538220"/>
                      <a:pt x="1783080" y="3723640"/>
                      <a:pt x="1770380" y="3898900"/>
                    </a:cubicBezTo>
                    <a:cubicBezTo>
                      <a:pt x="1758950" y="4064000"/>
                      <a:pt x="1747520" y="4221480"/>
                      <a:pt x="1758950" y="4381500"/>
                    </a:cubicBezTo>
                    <a:cubicBezTo>
                      <a:pt x="1770380" y="4544060"/>
                      <a:pt x="1823720" y="4867910"/>
                      <a:pt x="1840230" y="4866640"/>
                    </a:cubicBezTo>
                    <a:cubicBezTo>
                      <a:pt x="1856740" y="4865370"/>
                      <a:pt x="1819910" y="4542790"/>
                      <a:pt x="1860550" y="4376420"/>
                    </a:cubicBezTo>
                    <a:cubicBezTo>
                      <a:pt x="1907540" y="4185920"/>
                      <a:pt x="2052320" y="3985260"/>
                      <a:pt x="2133600" y="3794760"/>
                    </a:cubicBezTo>
                    <a:cubicBezTo>
                      <a:pt x="2209800" y="3616960"/>
                      <a:pt x="2294890" y="3453130"/>
                      <a:pt x="2334260" y="3270250"/>
                    </a:cubicBezTo>
                    <a:cubicBezTo>
                      <a:pt x="2374900" y="3082290"/>
                      <a:pt x="2355850" y="2867660"/>
                      <a:pt x="2372360" y="2680970"/>
                    </a:cubicBezTo>
                    <a:cubicBezTo>
                      <a:pt x="2387600" y="2512060"/>
                      <a:pt x="2388870" y="2354580"/>
                      <a:pt x="2426970" y="2197100"/>
                    </a:cubicBezTo>
                    <a:cubicBezTo>
                      <a:pt x="2466340" y="2038350"/>
                      <a:pt x="2503170" y="1851660"/>
                      <a:pt x="2607310" y="1733550"/>
                    </a:cubicBezTo>
                    <a:cubicBezTo>
                      <a:pt x="2713990" y="1611630"/>
                      <a:pt x="2895600" y="1516380"/>
                      <a:pt x="3063240" y="1482090"/>
                    </a:cubicBezTo>
                    <a:cubicBezTo>
                      <a:pt x="3241040" y="1445260"/>
                      <a:pt x="3491230" y="1463040"/>
                      <a:pt x="3649980" y="1541780"/>
                    </a:cubicBezTo>
                    <a:cubicBezTo>
                      <a:pt x="3798570" y="1615440"/>
                      <a:pt x="3921760" y="1770380"/>
                      <a:pt x="3999230" y="1917700"/>
                    </a:cubicBezTo>
                    <a:cubicBezTo>
                      <a:pt x="4077970" y="2068830"/>
                      <a:pt x="4088130" y="2265680"/>
                      <a:pt x="4110990" y="2439670"/>
                    </a:cubicBezTo>
                    <a:cubicBezTo>
                      <a:pt x="4133850" y="2611120"/>
                      <a:pt x="4133850" y="2782570"/>
                      <a:pt x="4138930" y="2954020"/>
                    </a:cubicBezTo>
                    <a:cubicBezTo>
                      <a:pt x="4144010" y="3124200"/>
                      <a:pt x="4150360" y="3294380"/>
                      <a:pt x="4142740" y="3464560"/>
                    </a:cubicBezTo>
                    <a:cubicBezTo>
                      <a:pt x="4135120" y="3634740"/>
                      <a:pt x="4116070" y="3803650"/>
                      <a:pt x="4090670" y="3973830"/>
                    </a:cubicBezTo>
                    <a:cubicBezTo>
                      <a:pt x="4065270" y="4146550"/>
                      <a:pt x="4039870" y="4325620"/>
                      <a:pt x="3987800" y="4493260"/>
                    </a:cubicBezTo>
                    <a:cubicBezTo>
                      <a:pt x="3935730" y="4662170"/>
                      <a:pt x="3872230" y="4836160"/>
                      <a:pt x="3775710" y="4983480"/>
                    </a:cubicBezTo>
                    <a:cubicBezTo>
                      <a:pt x="3679190" y="5130800"/>
                      <a:pt x="3553460" y="5290820"/>
                      <a:pt x="3408680" y="5375910"/>
                    </a:cubicBezTo>
                    <a:cubicBezTo>
                      <a:pt x="3268980" y="5458460"/>
                      <a:pt x="3097530" y="5486400"/>
                      <a:pt x="2924810" y="5496560"/>
                    </a:cubicBezTo>
                    <a:cubicBezTo>
                      <a:pt x="2727960" y="5507990"/>
                      <a:pt x="2452370" y="5502910"/>
                      <a:pt x="2288540" y="5416550"/>
                    </a:cubicBezTo>
                    <a:cubicBezTo>
                      <a:pt x="2146300" y="5341620"/>
                      <a:pt x="2045970" y="5194300"/>
                      <a:pt x="1971040" y="5057140"/>
                    </a:cubicBezTo>
                    <a:cubicBezTo>
                      <a:pt x="1894840" y="4917440"/>
                      <a:pt x="1893570" y="4738370"/>
                      <a:pt x="1838960" y="4583430"/>
                    </a:cubicBezTo>
                    <a:cubicBezTo>
                      <a:pt x="1784350" y="4425950"/>
                      <a:pt x="1690370" y="4282440"/>
                      <a:pt x="1642110" y="4119880"/>
                    </a:cubicBezTo>
                    <a:cubicBezTo>
                      <a:pt x="1592580" y="3953510"/>
                      <a:pt x="1565910" y="3773170"/>
                      <a:pt x="1550670" y="3596640"/>
                    </a:cubicBezTo>
                    <a:cubicBezTo>
                      <a:pt x="1535430" y="3417570"/>
                      <a:pt x="1535430" y="3233420"/>
                      <a:pt x="1549400" y="3051810"/>
                    </a:cubicBezTo>
                    <a:cubicBezTo>
                      <a:pt x="1563370" y="2867660"/>
                      <a:pt x="1591310" y="2678430"/>
                      <a:pt x="1635760" y="2500630"/>
                    </a:cubicBezTo>
                    <a:cubicBezTo>
                      <a:pt x="1678940" y="2326640"/>
                      <a:pt x="1705610" y="2120900"/>
                      <a:pt x="1808480" y="1996440"/>
                    </a:cubicBezTo>
                    <a:cubicBezTo>
                      <a:pt x="1906270" y="1878330"/>
                      <a:pt x="2081530" y="1770380"/>
                      <a:pt x="2227580" y="1760220"/>
                    </a:cubicBezTo>
                    <a:cubicBezTo>
                      <a:pt x="2378710" y="1750060"/>
                      <a:pt x="2597150" y="1835150"/>
                      <a:pt x="2702560" y="1950720"/>
                    </a:cubicBezTo>
                    <a:cubicBezTo>
                      <a:pt x="2811780" y="2071370"/>
                      <a:pt x="2880360" y="2321560"/>
                      <a:pt x="2858770" y="2485390"/>
                    </a:cubicBezTo>
                    <a:cubicBezTo>
                      <a:pt x="2837180" y="2641600"/>
                      <a:pt x="2692400" y="2777490"/>
                      <a:pt x="2594610" y="2914650"/>
                    </a:cubicBezTo>
                    <a:cubicBezTo>
                      <a:pt x="2494280" y="3054350"/>
                      <a:pt x="2335530" y="3168650"/>
                      <a:pt x="2264410" y="3318510"/>
                    </a:cubicBezTo>
                    <a:cubicBezTo>
                      <a:pt x="2194560" y="3464560"/>
                      <a:pt x="2169160" y="3639820"/>
                      <a:pt x="2164080" y="3803650"/>
                    </a:cubicBezTo>
                    <a:cubicBezTo>
                      <a:pt x="2159000" y="3971290"/>
                      <a:pt x="2310130" y="4182110"/>
                      <a:pt x="2237740" y="4314190"/>
                    </a:cubicBezTo>
                    <a:cubicBezTo>
                      <a:pt x="2148840" y="4476750"/>
                      <a:pt x="1706880" y="4685030"/>
                      <a:pt x="1535430" y="4632960"/>
                    </a:cubicBezTo>
                    <a:cubicBezTo>
                      <a:pt x="1386840" y="4587240"/>
                      <a:pt x="1310640" y="4351020"/>
                      <a:pt x="1230630" y="4141470"/>
                    </a:cubicBezTo>
                    <a:cubicBezTo>
                      <a:pt x="1115060" y="3836670"/>
                      <a:pt x="1116330" y="3251200"/>
                      <a:pt x="1023620" y="2940050"/>
                    </a:cubicBezTo>
                    <a:cubicBezTo>
                      <a:pt x="960120" y="2729230"/>
                      <a:pt x="866140" y="2598420"/>
                      <a:pt x="801370" y="2429510"/>
                    </a:cubicBezTo>
                    <a:cubicBezTo>
                      <a:pt x="739140" y="2266950"/>
                      <a:pt x="664210" y="2123440"/>
                      <a:pt x="638810" y="1944370"/>
                    </a:cubicBezTo>
                    <a:cubicBezTo>
                      <a:pt x="609600" y="1737360"/>
                      <a:pt x="577850" y="1419860"/>
                      <a:pt x="670560" y="1254760"/>
                    </a:cubicBezTo>
                    <a:cubicBezTo>
                      <a:pt x="749300" y="1113790"/>
                      <a:pt x="930910" y="1018540"/>
                      <a:pt x="1084580" y="974090"/>
                    </a:cubicBezTo>
                    <a:cubicBezTo>
                      <a:pt x="1239520" y="929640"/>
                      <a:pt x="1443990" y="938530"/>
                      <a:pt x="1596390" y="990600"/>
                    </a:cubicBezTo>
                    <a:cubicBezTo>
                      <a:pt x="1746250" y="1041400"/>
                      <a:pt x="1953260" y="1129030"/>
                      <a:pt x="1993900" y="1273810"/>
                    </a:cubicBezTo>
                    <a:cubicBezTo>
                      <a:pt x="2053590" y="1487170"/>
                      <a:pt x="1717040" y="2152650"/>
                      <a:pt x="1570990" y="2242820"/>
                    </a:cubicBezTo>
                    <a:cubicBezTo>
                      <a:pt x="1510030" y="2280920"/>
                      <a:pt x="1445260" y="2246630"/>
                      <a:pt x="1385570" y="2232660"/>
                    </a:cubicBezTo>
                    <a:cubicBezTo>
                      <a:pt x="1325880" y="2218690"/>
                      <a:pt x="1266190" y="2194560"/>
                      <a:pt x="1214120" y="2162810"/>
                    </a:cubicBezTo>
                    <a:cubicBezTo>
                      <a:pt x="1162050" y="2131060"/>
                      <a:pt x="1113790" y="2089150"/>
                      <a:pt x="1074420" y="2042160"/>
                    </a:cubicBezTo>
                    <a:cubicBezTo>
                      <a:pt x="1035050" y="1995170"/>
                      <a:pt x="1002030" y="1940560"/>
                      <a:pt x="979170" y="1883410"/>
                    </a:cubicBezTo>
                    <a:cubicBezTo>
                      <a:pt x="956310" y="1827530"/>
                      <a:pt x="942340" y="1764030"/>
                      <a:pt x="939800" y="1703070"/>
                    </a:cubicBezTo>
                    <a:cubicBezTo>
                      <a:pt x="937260" y="1642110"/>
                      <a:pt x="944880" y="1577340"/>
                      <a:pt x="961390" y="1518920"/>
                    </a:cubicBezTo>
                    <a:cubicBezTo>
                      <a:pt x="977900" y="1460500"/>
                      <a:pt x="1004570" y="1402080"/>
                      <a:pt x="1038860" y="1351280"/>
                    </a:cubicBezTo>
                    <a:cubicBezTo>
                      <a:pt x="1073150" y="1300480"/>
                      <a:pt x="1118870" y="1253490"/>
                      <a:pt x="1167130" y="1216660"/>
                    </a:cubicBezTo>
                    <a:cubicBezTo>
                      <a:pt x="1215390" y="1179830"/>
                      <a:pt x="1273810" y="1150620"/>
                      <a:pt x="1330960" y="1131570"/>
                    </a:cubicBezTo>
                    <a:cubicBezTo>
                      <a:pt x="1389380" y="1112520"/>
                      <a:pt x="1452880" y="1102360"/>
                      <a:pt x="1513840" y="1102360"/>
                    </a:cubicBezTo>
                    <a:cubicBezTo>
                      <a:pt x="1574800" y="1102360"/>
                      <a:pt x="1639570" y="1112520"/>
                      <a:pt x="1696720" y="1132840"/>
                    </a:cubicBezTo>
                    <a:cubicBezTo>
                      <a:pt x="1753870" y="1151890"/>
                      <a:pt x="1811020" y="1183640"/>
                      <a:pt x="1859280" y="1220470"/>
                    </a:cubicBezTo>
                    <a:cubicBezTo>
                      <a:pt x="1907540" y="1257300"/>
                      <a:pt x="1951990" y="1304290"/>
                      <a:pt x="1986280" y="1355090"/>
                    </a:cubicBezTo>
                    <a:cubicBezTo>
                      <a:pt x="2020570" y="1405890"/>
                      <a:pt x="2045970" y="1464310"/>
                      <a:pt x="2062480" y="1522730"/>
                    </a:cubicBezTo>
                    <a:cubicBezTo>
                      <a:pt x="2078990" y="1581150"/>
                      <a:pt x="2086610" y="1645920"/>
                      <a:pt x="2082800" y="1706880"/>
                    </a:cubicBezTo>
                    <a:cubicBezTo>
                      <a:pt x="2078990" y="1767840"/>
                      <a:pt x="2065020" y="1831340"/>
                      <a:pt x="2042160" y="1888490"/>
                    </a:cubicBezTo>
                    <a:cubicBezTo>
                      <a:pt x="2019300" y="1944370"/>
                      <a:pt x="1985010" y="2000250"/>
                      <a:pt x="1945640" y="2045970"/>
                    </a:cubicBezTo>
                    <a:cubicBezTo>
                      <a:pt x="1906270" y="2091690"/>
                      <a:pt x="1856740" y="2134870"/>
                      <a:pt x="1804670" y="2165350"/>
                    </a:cubicBezTo>
                    <a:cubicBezTo>
                      <a:pt x="1752600" y="2197100"/>
                      <a:pt x="1691640" y="2219960"/>
                      <a:pt x="1631950" y="2232660"/>
                    </a:cubicBezTo>
                    <a:cubicBezTo>
                      <a:pt x="1572260" y="2245360"/>
                      <a:pt x="1507490" y="2249170"/>
                      <a:pt x="1446530" y="2242820"/>
                    </a:cubicBezTo>
                    <a:cubicBezTo>
                      <a:pt x="1385570" y="2236470"/>
                      <a:pt x="1323340" y="2217420"/>
                      <a:pt x="1268730" y="2192020"/>
                    </a:cubicBezTo>
                    <a:cubicBezTo>
                      <a:pt x="1214120" y="2166620"/>
                      <a:pt x="1160780" y="2129790"/>
                      <a:pt x="1116330" y="2087880"/>
                    </a:cubicBezTo>
                    <a:cubicBezTo>
                      <a:pt x="1071880" y="2045970"/>
                      <a:pt x="1032510" y="1993900"/>
                      <a:pt x="1004570" y="1939290"/>
                    </a:cubicBezTo>
                    <a:cubicBezTo>
                      <a:pt x="976630" y="1885950"/>
                      <a:pt x="956310" y="1823720"/>
                      <a:pt x="946150" y="1764030"/>
                    </a:cubicBezTo>
                    <a:cubicBezTo>
                      <a:pt x="935990" y="1704340"/>
                      <a:pt x="937260" y="1638300"/>
                      <a:pt x="947420" y="1578610"/>
                    </a:cubicBezTo>
                    <a:cubicBezTo>
                      <a:pt x="957580" y="1518920"/>
                      <a:pt x="977900" y="1456690"/>
                      <a:pt x="1007110" y="1403350"/>
                    </a:cubicBezTo>
                    <a:cubicBezTo>
                      <a:pt x="1036320" y="1350010"/>
                      <a:pt x="1075690" y="1299210"/>
                      <a:pt x="1120140" y="1257300"/>
                    </a:cubicBezTo>
                    <a:cubicBezTo>
                      <a:pt x="1164590" y="1215390"/>
                      <a:pt x="1217930" y="1179830"/>
                      <a:pt x="1273810" y="1154430"/>
                    </a:cubicBezTo>
                    <a:cubicBezTo>
                      <a:pt x="1328420" y="1129030"/>
                      <a:pt x="1435100" y="1082040"/>
                      <a:pt x="1451610" y="1104900"/>
                    </a:cubicBezTo>
                    <a:cubicBezTo>
                      <a:pt x="1485900" y="1153160"/>
                      <a:pt x="963930" y="1593850"/>
                      <a:pt x="988060" y="1764030"/>
                    </a:cubicBezTo>
                    <a:cubicBezTo>
                      <a:pt x="1007110" y="1896110"/>
                      <a:pt x="1250950" y="2084070"/>
                      <a:pt x="1370330" y="2070100"/>
                    </a:cubicBezTo>
                    <a:cubicBezTo>
                      <a:pt x="1498600" y="2056130"/>
                      <a:pt x="1639570" y="1606550"/>
                      <a:pt x="1727200" y="1621790"/>
                    </a:cubicBezTo>
                    <a:cubicBezTo>
                      <a:pt x="1811020" y="1637030"/>
                      <a:pt x="1831340" y="1954530"/>
                      <a:pt x="1892300" y="2113280"/>
                    </a:cubicBezTo>
                    <a:cubicBezTo>
                      <a:pt x="1951990" y="2265680"/>
                      <a:pt x="2035810" y="2399030"/>
                      <a:pt x="2086610" y="2556510"/>
                    </a:cubicBezTo>
                    <a:cubicBezTo>
                      <a:pt x="2141220" y="2724150"/>
                      <a:pt x="2167890" y="2908300"/>
                      <a:pt x="2204720" y="3093720"/>
                    </a:cubicBezTo>
                    <a:cubicBezTo>
                      <a:pt x="2244090" y="3291840"/>
                      <a:pt x="2268220" y="3472180"/>
                      <a:pt x="2312670" y="3712210"/>
                    </a:cubicBezTo>
                    <a:cubicBezTo>
                      <a:pt x="2376170" y="4048760"/>
                      <a:pt x="2573020" y="4613910"/>
                      <a:pt x="2553970" y="4921250"/>
                    </a:cubicBezTo>
                    <a:cubicBezTo>
                      <a:pt x="2541270" y="5116830"/>
                      <a:pt x="2505710" y="5279390"/>
                      <a:pt x="2397760" y="5391150"/>
                    </a:cubicBezTo>
                    <a:cubicBezTo>
                      <a:pt x="2280920" y="5511800"/>
                      <a:pt x="2016760" y="5608320"/>
                      <a:pt x="1847850" y="5593080"/>
                    </a:cubicBezTo>
                    <a:cubicBezTo>
                      <a:pt x="1691640" y="5579110"/>
                      <a:pt x="1525270" y="5454650"/>
                      <a:pt x="1414780" y="5340350"/>
                    </a:cubicBezTo>
                    <a:cubicBezTo>
                      <a:pt x="1305560" y="5227320"/>
                      <a:pt x="1240790" y="5064760"/>
                      <a:pt x="1186180" y="4914900"/>
                    </a:cubicBezTo>
                    <a:cubicBezTo>
                      <a:pt x="1130300" y="4762500"/>
                      <a:pt x="1115060" y="4593590"/>
                      <a:pt x="1085850" y="4432300"/>
                    </a:cubicBezTo>
                    <a:cubicBezTo>
                      <a:pt x="1056640" y="4272280"/>
                      <a:pt x="1023620" y="4113530"/>
                      <a:pt x="1012190" y="3949700"/>
                    </a:cubicBezTo>
                    <a:cubicBezTo>
                      <a:pt x="999490" y="3780790"/>
                      <a:pt x="993140" y="3596640"/>
                      <a:pt x="1016000" y="3430270"/>
                    </a:cubicBezTo>
                    <a:cubicBezTo>
                      <a:pt x="1037590" y="3270250"/>
                      <a:pt x="1080770" y="3115310"/>
                      <a:pt x="1143000" y="2967990"/>
                    </a:cubicBezTo>
                    <a:cubicBezTo>
                      <a:pt x="1206500" y="2816860"/>
                      <a:pt x="1294130" y="2667000"/>
                      <a:pt x="1395730" y="2533650"/>
                    </a:cubicBezTo>
                    <a:cubicBezTo>
                      <a:pt x="1499870" y="2396490"/>
                      <a:pt x="1685290" y="2133600"/>
                      <a:pt x="1765300" y="2157730"/>
                    </a:cubicBezTo>
                    <a:cubicBezTo>
                      <a:pt x="1849120" y="2183130"/>
                      <a:pt x="1765300" y="2603500"/>
                      <a:pt x="1875790" y="2725420"/>
                    </a:cubicBezTo>
                    <a:cubicBezTo>
                      <a:pt x="1983740" y="2846070"/>
                      <a:pt x="2259330" y="2928620"/>
                      <a:pt x="2415540" y="2891790"/>
                    </a:cubicBezTo>
                    <a:cubicBezTo>
                      <a:pt x="2569210" y="2854960"/>
                      <a:pt x="2764790" y="2487930"/>
                      <a:pt x="2810510" y="2513330"/>
                    </a:cubicBezTo>
                    <a:cubicBezTo>
                      <a:pt x="2852420" y="2537460"/>
                      <a:pt x="2727960" y="2820670"/>
                      <a:pt x="2710180" y="2983230"/>
                    </a:cubicBezTo>
                    <a:cubicBezTo>
                      <a:pt x="2691130" y="3155950"/>
                      <a:pt x="2677160" y="3350260"/>
                      <a:pt x="2705100" y="3522980"/>
                    </a:cubicBezTo>
                    <a:cubicBezTo>
                      <a:pt x="2731770" y="3689350"/>
                      <a:pt x="2863850" y="3840480"/>
                      <a:pt x="2865120" y="3999230"/>
                    </a:cubicBezTo>
                    <a:cubicBezTo>
                      <a:pt x="2866390" y="4156710"/>
                      <a:pt x="2705100" y="4467860"/>
                      <a:pt x="2715260" y="4471670"/>
                    </a:cubicBezTo>
                    <a:cubicBezTo>
                      <a:pt x="2724150" y="4475480"/>
                      <a:pt x="2872740" y="4185920"/>
                      <a:pt x="2918460" y="4030980"/>
                    </a:cubicBezTo>
                    <a:cubicBezTo>
                      <a:pt x="2965450" y="3873500"/>
                      <a:pt x="2979420" y="3700780"/>
                      <a:pt x="2992120" y="3533140"/>
                    </a:cubicBezTo>
                    <a:cubicBezTo>
                      <a:pt x="3004820" y="3364230"/>
                      <a:pt x="2987040" y="3192780"/>
                      <a:pt x="2993390" y="3021330"/>
                    </a:cubicBezTo>
                    <a:cubicBezTo>
                      <a:pt x="2999740" y="2846070"/>
                      <a:pt x="2946400" y="2541270"/>
                      <a:pt x="3032760" y="2491740"/>
                    </a:cubicBezTo>
                    <a:cubicBezTo>
                      <a:pt x="3117850" y="2443480"/>
                      <a:pt x="3429000" y="2597150"/>
                      <a:pt x="3505200" y="2725420"/>
                    </a:cubicBezTo>
                    <a:cubicBezTo>
                      <a:pt x="3582670" y="2854960"/>
                      <a:pt x="3510280" y="3094990"/>
                      <a:pt x="3486150" y="3268980"/>
                    </a:cubicBezTo>
                    <a:cubicBezTo>
                      <a:pt x="3463290" y="3434080"/>
                      <a:pt x="3429000" y="3561080"/>
                      <a:pt x="3369310" y="3743960"/>
                    </a:cubicBezTo>
                    <a:cubicBezTo>
                      <a:pt x="3282950" y="4009390"/>
                      <a:pt x="3098800" y="4439920"/>
                      <a:pt x="2978150" y="4699000"/>
                    </a:cubicBezTo>
                    <a:cubicBezTo>
                      <a:pt x="2891790" y="4884420"/>
                      <a:pt x="2827020" y="5011420"/>
                      <a:pt x="2735580" y="5165090"/>
                    </a:cubicBezTo>
                    <a:cubicBezTo>
                      <a:pt x="2637790" y="5327650"/>
                      <a:pt x="2536190" y="5514340"/>
                      <a:pt x="2406650" y="5648960"/>
                    </a:cubicBezTo>
                    <a:cubicBezTo>
                      <a:pt x="2283460" y="5777230"/>
                      <a:pt x="2147570" y="5905500"/>
                      <a:pt x="1985010" y="5961380"/>
                    </a:cubicBezTo>
                    <a:cubicBezTo>
                      <a:pt x="1813560" y="6021070"/>
                      <a:pt x="1570990" y="6024880"/>
                      <a:pt x="1399540" y="5979160"/>
                    </a:cubicBezTo>
                    <a:cubicBezTo>
                      <a:pt x="1244600" y="5937250"/>
                      <a:pt x="1099820" y="5840730"/>
                      <a:pt x="994410" y="5726430"/>
                    </a:cubicBezTo>
                    <a:cubicBezTo>
                      <a:pt x="887730" y="5610860"/>
                      <a:pt x="825500" y="5441950"/>
                      <a:pt x="765810" y="5287010"/>
                    </a:cubicBezTo>
                    <a:cubicBezTo>
                      <a:pt x="704850" y="5128260"/>
                      <a:pt x="662940" y="4959350"/>
                      <a:pt x="636270" y="4784090"/>
                    </a:cubicBezTo>
                    <a:cubicBezTo>
                      <a:pt x="608330" y="4599940"/>
                      <a:pt x="609600" y="4392930"/>
                      <a:pt x="609600" y="4208780"/>
                    </a:cubicBezTo>
                    <a:cubicBezTo>
                      <a:pt x="609600" y="4038600"/>
                      <a:pt x="599440" y="3878580"/>
                      <a:pt x="632460" y="3716020"/>
                    </a:cubicBezTo>
                    <a:cubicBezTo>
                      <a:pt x="666750" y="3547110"/>
                      <a:pt x="805180" y="3395980"/>
                      <a:pt x="815340" y="3216910"/>
                    </a:cubicBezTo>
                    <a:cubicBezTo>
                      <a:pt x="825500" y="3014980"/>
                      <a:pt x="593090" y="2738120"/>
                      <a:pt x="651510" y="2561590"/>
                    </a:cubicBezTo>
                    <a:cubicBezTo>
                      <a:pt x="707390" y="2392680"/>
                      <a:pt x="967740" y="2279650"/>
                      <a:pt x="1126490" y="2169160"/>
                    </a:cubicBezTo>
                    <a:cubicBezTo>
                      <a:pt x="1268730" y="2070100"/>
                      <a:pt x="1391920" y="2033270"/>
                      <a:pt x="1557020" y="1921510"/>
                    </a:cubicBezTo>
                    <a:cubicBezTo>
                      <a:pt x="1809750" y="1750060"/>
                      <a:pt x="2222500" y="1377950"/>
                      <a:pt x="2470150" y="1203960"/>
                    </a:cubicBezTo>
                    <a:cubicBezTo>
                      <a:pt x="2628900" y="1092200"/>
                      <a:pt x="2730500" y="1013460"/>
                      <a:pt x="2875280" y="949960"/>
                    </a:cubicBezTo>
                    <a:cubicBezTo>
                      <a:pt x="3021330" y="885190"/>
                      <a:pt x="3281680" y="763270"/>
                      <a:pt x="3343910" y="821690"/>
                    </a:cubicBezTo>
                    <a:cubicBezTo>
                      <a:pt x="3408680" y="882650"/>
                      <a:pt x="3173731" y="1192530"/>
                      <a:pt x="3235960" y="1336040"/>
                    </a:cubicBezTo>
                    <a:cubicBezTo>
                      <a:pt x="3310891" y="1508760"/>
                      <a:pt x="3900170" y="1629410"/>
                      <a:pt x="3884930" y="1732280"/>
                    </a:cubicBezTo>
                    <a:cubicBezTo>
                      <a:pt x="3867150" y="1849120"/>
                      <a:pt x="3202940" y="1973580"/>
                      <a:pt x="2945130" y="1972310"/>
                    </a:cubicBezTo>
                    <a:cubicBezTo>
                      <a:pt x="2763520" y="1972310"/>
                      <a:pt x="2592070" y="1958340"/>
                      <a:pt x="2482850" y="1851660"/>
                    </a:cubicBezTo>
                    <a:cubicBezTo>
                      <a:pt x="2346960" y="1718310"/>
                      <a:pt x="2217420" y="1328420"/>
                      <a:pt x="2279650" y="1140460"/>
                    </a:cubicBezTo>
                    <a:cubicBezTo>
                      <a:pt x="2339340" y="961390"/>
                      <a:pt x="2786380" y="712470"/>
                      <a:pt x="2810510" y="735330"/>
                    </a:cubicBezTo>
                    <a:cubicBezTo>
                      <a:pt x="2830830" y="754380"/>
                      <a:pt x="2523490" y="1139190"/>
                      <a:pt x="2529840" y="1144270"/>
                    </a:cubicBezTo>
                    <a:cubicBezTo>
                      <a:pt x="2536190" y="1149350"/>
                      <a:pt x="2719070" y="793750"/>
                      <a:pt x="2876550" y="728980"/>
                    </a:cubicBezTo>
                    <a:cubicBezTo>
                      <a:pt x="3059430" y="654050"/>
                      <a:pt x="3380741" y="748030"/>
                      <a:pt x="3594100" y="800100"/>
                    </a:cubicBezTo>
                    <a:cubicBezTo>
                      <a:pt x="3775710" y="844550"/>
                      <a:pt x="3928110" y="920750"/>
                      <a:pt x="4081780" y="998220"/>
                    </a:cubicBezTo>
                    <a:cubicBezTo>
                      <a:pt x="4231641" y="1074420"/>
                      <a:pt x="4413250" y="1137920"/>
                      <a:pt x="4508500" y="1258570"/>
                    </a:cubicBezTo>
                    <a:cubicBezTo>
                      <a:pt x="4601210" y="1376680"/>
                      <a:pt x="4610100" y="1558290"/>
                      <a:pt x="4653280" y="1711960"/>
                    </a:cubicBezTo>
                    <a:cubicBezTo>
                      <a:pt x="4696460" y="1868170"/>
                      <a:pt x="4737100" y="2025650"/>
                      <a:pt x="4766310" y="2186940"/>
                    </a:cubicBezTo>
                    <a:cubicBezTo>
                      <a:pt x="4795520" y="2349500"/>
                      <a:pt x="4846320" y="2522220"/>
                      <a:pt x="4828541" y="2683510"/>
                    </a:cubicBezTo>
                    <a:cubicBezTo>
                      <a:pt x="4810760" y="2846070"/>
                      <a:pt x="4759960" y="3040380"/>
                      <a:pt x="4655820" y="3161030"/>
                    </a:cubicBezTo>
                    <a:cubicBezTo>
                      <a:pt x="4549141" y="3284220"/>
                      <a:pt x="4237990" y="3290570"/>
                      <a:pt x="4192270" y="3411220"/>
                    </a:cubicBezTo>
                    <a:cubicBezTo>
                      <a:pt x="4149090" y="3526790"/>
                      <a:pt x="4262120" y="3736340"/>
                      <a:pt x="4359910" y="3863340"/>
                    </a:cubicBezTo>
                    <a:cubicBezTo>
                      <a:pt x="4466590" y="4001770"/>
                      <a:pt x="4782820" y="4050030"/>
                      <a:pt x="4829810" y="4194810"/>
                    </a:cubicBezTo>
                    <a:cubicBezTo>
                      <a:pt x="4875530" y="4335780"/>
                      <a:pt x="4725670" y="4546600"/>
                      <a:pt x="4657090" y="4711700"/>
                    </a:cubicBezTo>
                    <a:cubicBezTo>
                      <a:pt x="4591050" y="4871720"/>
                      <a:pt x="4514850" y="5027930"/>
                      <a:pt x="4425950" y="5170170"/>
                    </a:cubicBezTo>
                    <a:cubicBezTo>
                      <a:pt x="4339590" y="5307330"/>
                      <a:pt x="4246880" y="5426710"/>
                      <a:pt x="4135120" y="5553710"/>
                    </a:cubicBezTo>
                    <a:cubicBezTo>
                      <a:pt x="4008120" y="5697220"/>
                      <a:pt x="3846830" y="5861050"/>
                      <a:pt x="3696970" y="5979160"/>
                    </a:cubicBezTo>
                    <a:cubicBezTo>
                      <a:pt x="3563620" y="6084570"/>
                      <a:pt x="3467100" y="6132830"/>
                      <a:pt x="3285490" y="6236970"/>
                    </a:cubicBezTo>
                    <a:cubicBezTo>
                      <a:pt x="2952750" y="6427470"/>
                      <a:pt x="2203450" y="6892290"/>
                      <a:pt x="1837690" y="6992620"/>
                    </a:cubicBezTo>
                    <a:cubicBezTo>
                      <a:pt x="1634490" y="7048500"/>
                      <a:pt x="1487170" y="7066280"/>
                      <a:pt x="1337310" y="7020560"/>
                    </a:cubicBezTo>
                    <a:cubicBezTo>
                      <a:pt x="1186180" y="6974840"/>
                      <a:pt x="1023620" y="6849110"/>
                      <a:pt x="933450" y="6714490"/>
                    </a:cubicBezTo>
                    <a:cubicBezTo>
                      <a:pt x="840740" y="6576060"/>
                      <a:pt x="829310" y="6370320"/>
                      <a:pt x="796290" y="6197600"/>
                    </a:cubicBezTo>
                    <a:cubicBezTo>
                      <a:pt x="763270" y="6028690"/>
                      <a:pt x="765810" y="5855970"/>
                      <a:pt x="732790" y="5692140"/>
                    </a:cubicBezTo>
                    <a:cubicBezTo>
                      <a:pt x="701040" y="5533390"/>
                      <a:pt x="690880" y="5358130"/>
                      <a:pt x="605790" y="5228590"/>
                    </a:cubicBezTo>
                    <a:cubicBezTo>
                      <a:pt x="516890" y="5095240"/>
                      <a:pt x="279400" y="5053330"/>
                      <a:pt x="199390" y="4909820"/>
                    </a:cubicBezTo>
                    <a:cubicBezTo>
                      <a:pt x="113030" y="4754880"/>
                      <a:pt x="144780" y="4508500"/>
                      <a:pt x="132080" y="4315460"/>
                    </a:cubicBezTo>
                    <a:cubicBezTo>
                      <a:pt x="120650" y="4131310"/>
                      <a:pt x="135890" y="3986530"/>
                      <a:pt x="123190" y="3775710"/>
                    </a:cubicBezTo>
                    <a:cubicBezTo>
                      <a:pt x="105410" y="3475990"/>
                      <a:pt x="25400" y="2984500"/>
                      <a:pt x="12700" y="2691130"/>
                    </a:cubicBezTo>
                    <a:cubicBezTo>
                      <a:pt x="3810" y="2491740"/>
                      <a:pt x="0" y="2352040"/>
                      <a:pt x="21590" y="2188210"/>
                    </a:cubicBezTo>
                    <a:cubicBezTo>
                      <a:pt x="43180" y="2028190"/>
                      <a:pt x="74930" y="1868170"/>
                      <a:pt x="138430" y="1720850"/>
                    </a:cubicBezTo>
                    <a:cubicBezTo>
                      <a:pt x="203200" y="1569720"/>
                      <a:pt x="302260" y="1422400"/>
                      <a:pt x="412750" y="1296670"/>
                    </a:cubicBezTo>
                    <a:cubicBezTo>
                      <a:pt x="524510" y="1169670"/>
                      <a:pt x="664210" y="1057910"/>
                      <a:pt x="807720" y="966470"/>
                    </a:cubicBezTo>
                    <a:cubicBezTo>
                      <a:pt x="951230" y="876300"/>
                      <a:pt x="1170940" y="872490"/>
                      <a:pt x="1271270" y="750570"/>
                    </a:cubicBezTo>
                    <a:cubicBezTo>
                      <a:pt x="1376680" y="622300"/>
                      <a:pt x="1289050" y="325120"/>
                      <a:pt x="1405890" y="201930"/>
                    </a:cubicBezTo>
                    <a:cubicBezTo>
                      <a:pt x="1531620" y="68580"/>
                      <a:pt x="1836420" y="0"/>
                      <a:pt x="2029460" y="8890"/>
                    </a:cubicBezTo>
                    <a:cubicBezTo>
                      <a:pt x="2202180" y="16510"/>
                      <a:pt x="2358390" y="119380"/>
                      <a:pt x="2510790" y="204470"/>
                    </a:cubicBezTo>
                    <a:cubicBezTo>
                      <a:pt x="2667000" y="290830"/>
                      <a:pt x="2870200" y="382270"/>
                      <a:pt x="2951480" y="525780"/>
                    </a:cubicBezTo>
                    <a:cubicBezTo>
                      <a:pt x="3031490" y="666750"/>
                      <a:pt x="3059430" y="908050"/>
                      <a:pt x="2999740" y="1054100"/>
                    </a:cubicBezTo>
                    <a:cubicBezTo>
                      <a:pt x="2938780" y="1202690"/>
                      <a:pt x="2759710" y="1297940"/>
                      <a:pt x="2584450" y="1409700"/>
                    </a:cubicBezTo>
                    <a:cubicBezTo>
                      <a:pt x="2345690" y="1560830"/>
                      <a:pt x="1927860" y="1724660"/>
                      <a:pt x="1661160" y="1823720"/>
                    </a:cubicBezTo>
                    <a:cubicBezTo>
                      <a:pt x="1466850" y="1896110"/>
                      <a:pt x="1323340" y="1958340"/>
                      <a:pt x="1144270" y="1976120"/>
                    </a:cubicBezTo>
                    <a:cubicBezTo>
                      <a:pt x="957580" y="1993900"/>
                      <a:pt x="681990" y="1941830"/>
                      <a:pt x="560070" y="1922780"/>
                    </a:cubicBezTo>
                    <a:cubicBezTo>
                      <a:pt x="504190" y="1913890"/>
                      <a:pt x="477520" y="1908810"/>
                      <a:pt x="438150" y="1894840"/>
                    </a:cubicBezTo>
                    <a:cubicBezTo>
                      <a:pt x="398780" y="1880870"/>
                      <a:pt x="359410" y="1863090"/>
                      <a:pt x="325120" y="1840230"/>
                    </a:cubicBezTo>
                    <a:cubicBezTo>
                      <a:pt x="290830" y="1817370"/>
                      <a:pt x="257810" y="1789430"/>
                      <a:pt x="229870" y="1758950"/>
                    </a:cubicBezTo>
                    <a:cubicBezTo>
                      <a:pt x="201930" y="1728470"/>
                      <a:pt x="176530" y="1694180"/>
                      <a:pt x="156210" y="1657350"/>
                    </a:cubicBezTo>
                    <a:cubicBezTo>
                      <a:pt x="135890" y="1620520"/>
                      <a:pt x="119380" y="1581150"/>
                      <a:pt x="107950" y="1540510"/>
                    </a:cubicBezTo>
                    <a:cubicBezTo>
                      <a:pt x="96520" y="1499870"/>
                      <a:pt x="91440" y="1457960"/>
                      <a:pt x="90170" y="1416050"/>
                    </a:cubicBezTo>
                    <a:cubicBezTo>
                      <a:pt x="88900" y="1374140"/>
                      <a:pt x="93980" y="1332230"/>
                      <a:pt x="102870" y="1291590"/>
                    </a:cubicBezTo>
                    <a:cubicBezTo>
                      <a:pt x="111760" y="1250950"/>
                      <a:pt x="127000" y="1210310"/>
                      <a:pt x="144780" y="1173480"/>
                    </a:cubicBezTo>
                    <a:cubicBezTo>
                      <a:pt x="163830" y="1136650"/>
                      <a:pt x="186690" y="1099820"/>
                      <a:pt x="213360" y="1068070"/>
                    </a:cubicBezTo>
                    <a:cubicBezTo>
                      <a:pt x="240030" y="1036320"/>
                      <a:pt x="271780" y="1007110"/>
                      <a:pt x="306070" y="982980"/>
                    </a:cubicBezTo>
                    <a:cubicBezTo>
                      <a:pt x="339090" y="958850"/>
                      <a:pt x="377190" y="937260"/>
                      <a:pt x="415290" y="922020"/>
                    </a:cubicBezTo>
                    <a:cubicBezTo>
                      <a:pt x="453390" y="906780"/>
                      <a:pt x="490220" y="894080"/>
                      <a:pt x="537210" y="889000"/>
                    </a:cubicBezTo>
                    <a:cubicBezTo>
                      <a:pt x="596900" y="882650"/>
                      <a:pt x="670560" y="867410"/>
                      <a:pt x="742950" y="900430"/>
                    </a:cubicBezTo>
                    <a:cubicBezTo>
                      <a:pt x="861060" y="953770"/>
                      <a:pt x="1043940" y="1136650"/>
                      <a:pt x="1129030" y="1287780"/>
                    </a:cubicBezTo>
                    <a:cubicBezTo>
                      <a:pt x="1211580" y="1433830"/>
                      <a:pt x="1217930" y="1623060"/>
                      <a:pt x="1254760" y="1788160"/>
                    </a:cubicBezTo>
                    <a:cubicBezTo>
                      <a:pt x="1290320" y="1946910"/>
                      <a:pt x="1324610" y="2075180"/>
                      <a:pt x="1348740" y="2258060"/>
                    </a:cubicBezTo>
                    <a:cubicBezTo>
                      <a:pt x="1381760" y="2512060"/>
                      <a:pt x="1405890" y="3011170"/>
                      <a:pt x="1408430" y="3172460"/>
                    </a:cubicBezTo>
                    <a:cubicBezTo>
                      <a:pt x="1409700" y="3230880"/>
                      <a:pt x="1410970" y="3252470"/>
                      <a:pt x="1404620" y="3290570"/>
                    </a:cubicBezTo>
                    <a:cubicBezTo>
                      <a:pt x="1398270" y="3328670"/>
                      <a:pt x="1388110" y="3368040"/>
                      <a:pt x="1372870" y="3403600"/>
                    </a:cubicBezTo>
                    <a:cubicBezTo>
                      <a:pt x="1357630" y="3439160"/>
                      <a:pt x="1337310" y="3473450"/>
                      <a:pt x="1314450" y="3505200"/>
                    </a:cubicBezTo>
                    <a:cubicBezTo>
                      <a:pt x="1291590" y="3536950"/>
                      <a:pt x="1264920" y="3566160"/>
                      <a:pt x="1234440" y="3591560"/>
                    </a:cubicBezTo>
                    <a:cubicBezTo>
                      <a:pt x="1205230" y="3616960"/>
                      <a:pt x="1170940" y="3638550"/>
                      <a:pt x="1135380" y="3655060"/>
                    </a:cubicBezTo>
                    <a:cubicBezTo>
                      <a:pt x="1099820" y="3671570"/>
                      <a:pt x="1061720" y="3685540"/>
                      <a:pt x="1023620" y="3693160"/>
                    </a:cubicBezTo>
                    <a:cubicBezTo>
                      <a:pt x="985520" y="3700780"/>
                      <a:pt x="946150" y="3704590"/>
                      <a:pt x="906780" y="3703320"/>
                    </a:cubicBezTo>
                    <a:cubicBezTo>
                      <a:pt x="867410" y="3702050"/>
                      <a:pt x="828040" y="3695700"/>
                      <a:pt x="789940" y="3685540"/>
                    </a:cubicBezTo>
                    <a:cubicBezTo>
                      <a:pt x="753110" y="3675380"/>
                      <a:pt x="716280" y="3658870"/>
                      <a:pt x="681990" y="3639820"/>
                    </a:cubicBezTo>
                    <a:cubicBezTo>
                      <a:pt x="647700" y="3620770"/>
                      <a:pt x="614680" y="3596640"/>
                      <a:pt x="586740" y="3569970"/>
                    </a:cubicBezTo>
                    <a:cubicBezTo>
                      <a:pt x="558800" y="3543300"/>
                      <a:pt x="533400" y="3511550"/>
                      <a:pt x="511810" y="3478530"/>
                    </a:cubicBezTo>
                    <a:cubicBezTo>
                      <a:pt x="491490" y="3445510"/>
                      <a:pt x="473710" y="3409950"/>
                      <a:pt x="461010" y="3373120"/>
                    </a:cubicBezTo>
                    <a:cubicBezTo>
                      <a:pt x="448310" y="3336290"/>
                      <a:pt x="436880" y="3258820"/>
                      <a:pt x="436880" y="3258820"/>
                    </a:cubicBezTo>
                  </a:path>
                </a:pathLst>
              </a:custGeom>
              <a:solidFill>
                <a:srgbClr val="CC9480"/>
              </a:solidFill>
              <a:ln cap="sq">
                <a:noFill/>
                <a:prstDash val="solid"/>
                <a:miter/>
              </a:ln>
            </p:spPr>
          </p:sp>
        </p:grpSp>
      </p:grpSp>
      <p:grpSp>
        <p:nvGrpSpPr>
          <p:cNvPr name="Group 55" id="55"/>
          <p:cNvGrpSpPr/>
          <p:nvPr/>
        </p:nvGrpSpPr>
        <p:grpSpPr>
          <a:xfrm rot="0">
            <a:off x="12997815" y="5975985"/>
            <a:ext cx="1044893" cy="539115"/>
            <a:chOff x="0" y="0"/>
            <a:chExt cx="1393190" cy="718820"/>
          </a:xfrm>
        </p:grpSpPr>
        <p:sp>
          <p:nvSpPr>
            <p:cNvPr name="Freeform 56" id="56"/>
            <p:cNvSpPr/>
            <p:nvPr/>
          </p:nvSpPr>
          <p:spPr>
            <a:xfrm flipH="false" flipV="false" rot="0">
              <a:off x="49530" y="45720"/>
              <a:ext cx="1296670" cy="631190"/>
            </a:xfrm>
            <a:custGeom>
              <a:avLst/>
              <a:gdLst/>
              <a:ahLst/>
              <a:cxnLst/>
              <a:rect r="r" b="b" t="t" l="l"/>
              <a:pathLst>
                <a:path h="631190" w="1296670">
                  <a:moveTo>
                    <a:pt x="378460" y="434340"/>
                  </a:moveTo>
                  <a:cubicBezTo>
                    <a:pt x="162560" y="482600"/>
                    <a:pt x="144780" y="435610"/>
                    <a:pt x="156210" y="419100"/>
                  </a:cubicBezTo>
                  <a:cubicBezTo>
                    <a:pt x="175260" y="389890"/>
                    <a:pt x="317500" y="407670"/>
                    <a:pt x="398780" y="410210"/>
                  </a:cubicBezTo>
                  <a:cubicBezTo>
                    <a:pt x="480060" y="412750"/>
                    <a:pt x="546100" y="433070"/>
                    <a:pt x="641350" y="438150"/>
                  </a:cubicBezTo>
                  <a:cubicBezTo>
                    <a:pt x="775970" y="445770"/>
                    <a:pt x="1094740" y="394970"/>
                    <a:pt x="1129030" y="439420"/>
                  </a:cubicBezTo>
                  <a:cubicBezTo>
                    <a:pt x="1143000" y="457200"/>
                    <a:pt x="1107440" y="488950"/>
                    <a:pt x="1109980" y="513080"/>
                  </a:cubicBezTo>
                  <a:cubicBezTo>
                    <a:pt x="1113790" y="537210"/>
                    <a:pt x="1154430" y="577850"/>
                    <a:pt x="1149350" y="581660"/>
                  </a:cubicBezTo>
                  <a:cubicBezTo>
                    <a:pt x="1139190" y="589280"/>
                    <a:pt x="993140" y="438150"/>
                    <a:pt x="905510" y="379730"/>
                  </a:cubicBezTo>
                  <a:cubicBezTo>
                    <a:pt x="817880" y="321310"/>
                    <a:pt x="704850" y="264160"/>
                    <a:pt x="622300" y="232410"/>
                  </a:cubicBezTo>
                  <a:cubicBezTo>
                    <a:pt x="563880" y="209550"/>
                    <a:pt x="508000" y="193040"/>
                    <a:pt x="464820" y="191770"/>
                  </a:cubicBezTo>
                  <a:cubicBezTo>
                    <a:pt x="435610" y="190500"/>
                    <a:pt x="414020" y="198120"/>
                    <a:pt x="389890" y="207010"/>
                  </a:cubicBezTo>
                  <a:cubicBezTo>
                    <a:pt x="365760" y="215900"/>
                    <a:pt x="340360" y="227330"/>
                    <a:pt x="318770" y="242570"/>
                  </a:cubicBezTo>
                  <a:cubicBezTo>
                    <a:pt x="297180" y="257810"/>
                    <a:pt x="279400" y="300990"/>
                    <a:pt x="261620" y="299720"/>
                  </a:cubicBezTo>
                  <a:cubicBezTo>
                    <a:pt x="245110" y="298450"/>
                    <a:pt x="212090" y="257810"/>
                    <a:pt x="214630" y="240030"/>
                  </a:cubicBezTo>
                  <a:cubicBezTo>
                    <a:pt x="217170" y="222250"/>
                    <a:pt x="256540" y="204470"/>
                    <a:pt x="280670" y="194310"/>
                  </a:cubicBezTo>
                  <a:cubicBezTo>
                    <a:pt x="304800" y="184150"/>
                    <a:pt x="327660" y="180340"/>
                    <a:pt x="359410" y="177800"/>
                  </a:cubicBezTo>
                  <a:cubicBezTo>
                    <a:pt x="408940" y="172720"/>
                    <a:pt x="500380" y="176530"/>
                    <a:pt x="549910" y="180340"/>
                  </a:cubicBezTo>
                  <a:cubicBezTo>
                    <a:pt x="582930" y="182880"/>
                    <a:pt x="595630" y="184150"/>
                    <a:pt x="629920" y="193040"/>
                  </a:cubicBezTo>
                  <a:cubicBezTo>
                    <a:pt x="697230" y="210820"/>
                    <a:pt x="867410" y="264160"/>
                    <a:pt x="923290" y="303530"/>
                  </a:cubicBezTo>
                  <a:cubicBezTo>
                    <a:pt x="951230" y="323850"/>
                    <a:pt x="965200" y="342900"/>
                    <a:pt x="975360" y="367030"/>
                  </a:cubicBezTo>
                  <a:cubicBezTo>
                    <a:pt x="985520" y="391160"/>
                    <a:pt x="989330" y="420370"/>
                    <a:pt x="984250" y="445770"/>
                  </a:cubicBezTo>
                  <a:cubicBezTo>
                    <a:pt x="977900" y="474980"/>
                    <a:pt x="957580" y="513080"/>
                    <a:pt x="933450" y="530860"/>
                  </a:cubicBezTo>
                  <a:cubicBezTo>
                    <a:pt x="909320" y="547370"/>
                    <a:pt x="873760" y="548640"/>
                    <a:pt x="842010" y="551180"/>
                  </a:cubicBezTo>
                  <a:cubicBezTo>
                    <a:pt x="810260" y="553720"/>
                    <a:pt x="783590" y="554990"/>
                    <a:pt x="744220" y="548640"/>
                  </a:cubicBezTo>
                  <a:cubicBezTo>
                    <a:pt x="681990" y="538480"/>
                    <a:pt x="599440" y="488950"/>
                    <a:pt x="509270" y="472440"/>
                  </a:cubicBezTo>
                  <a:cubicBezTo>
                    <a:pt x="392430" y="450850"/>
                    <a:pt x="177800" y="474980"/>
                    <a:pt x="99060" y="452120"/>
                  </a:cubicBezTo>
                  <a:cubicBezTo>
                    <a:pt x="63500" y="441960"/>
                    <a:pt x="41910" y="430530"/>
                    <a:pt x="26670" y="410210"/>
                  </a:cubicBezTo>
                  <a:cubicBezTo>
                    <a:pt x="11430" y="391160"/>
                    <a:pt x="6350" y="359410"/>
                    <a:pt x="7620" y="334010"/>
                  </a:cubicBezTo>
                  <a:cubicBezTo>
                    <a:pt x="8890" y="309880"/>
                    <a:pt x="22860" y="262890"/>
                    <a:pt x="34290" y="261620"/>
                  </a:cubicBezTo>
                  <a:cubicBezTo>
                    <a:pt x="43180" y="260350"/>
                    <a:pt x="57150" y="300990"/>
                    <a:pt x="63500" y="299720"/>
                  </a:cubicBezTo>
                  <a:cubicBezTo>
                    <a:pt x="69850" y="297180"/>
                    <a:pt x="60960" y="257810"/>
                    <a:pt x="68580" y="240030"/>
                  </a:cubicBezTo>
                  <a:cubicBezTo>
                    <a:pt x="76200" y="222250"/>
                    <a:pt x="91440" y="204470"/>
                    <a:pt x="107950" y="195580"/>
                  </a:cubicBezTo>
                  <a:cubicBezTo>
                    <a:pt x="124460" y="186690"/>
                    <a:pt x="147320" y="181610"/>
                    <a:pt x="166370" y="184150"/>
                  </a:cubicBezTo>
                  <a:cubicBezTo>
                    <a:pt x="185420" y="186690"/>
                    <a:pt x="205740" y="198120"/>
                    <a:pt x="219710" y="210820"/>
                  </a:cubicBezTo>
                  <a:cubicBezTo>
                    <a:pt x="232410" y="223520"/>
                    <a:pt x="243840" y="245110"/>
                    <a:pt x="246380" y="262890"/>
                  </a:cubicBezTo>
                  <a:cubicBezTo>
                    <a:pt x="248920" y="281940"/>
                    <a:pt x="241300" y="306070"/>
                    <a:pt x="234950" y="321310"/>
                  </a:cubicBezTo>
                  <a:cubicBezTo>
                    <a:pt x="229870" y="331470"/>
                    <a:pt x="224790" y="337820"/>
                    <a:pt x="215900" y="345440"/>
                  </a:cubicBezTo>
                  <a:cubicBezTo>
                    <a:pt x="203200" y="355600"/>
                    <a:pt x="180340" y="368300"/>
                    <a:pt x="161290" y="369570"/>
                  </a:cubicBezTo>
                  <a:cubicBezTo>
                    <a:pt x="142240" y="370840"/>
                    <a:pt x="119380" y="365760"/>
                    <a:pt x="104140" y="355600"/>
                  </a:cubicBezTo>
                  <a:cubicBezTo>
                    <a:pt x="87630" y="345440"/>
                    <a:pt x="71120" y="327660"/>
                    <a:pt x="66040" y="308610"/>
                  </a:cubicBezTo>
                  <a:cubicBezTo>
                    <a:pt x="59690" y="285750"/>
                    <a:pt x="68580" y="240030"/>
                    <a:pt x="77470" y="222250"/>
                  </a:cubicBezTo>
                  <a:cubicBezTo>
                    <a:pt x="82550" y="210820"/>
                    <a:pt x="88900" y="207010"/>
                    <a:pt x="99060" y="200660"/>
                  </a:cubicBezTo>
                  <a:cubicBezTo>
                    <a:pt x="113030" y="191770"/>
                    <a:pt x="137160" y="182880"/>
                    <a:pt x="156210" y="182880"/>
                  </a:cubicBezTo>
                  <a:cubicBezTo>
                    <a:pt x="175260" y="182880"/>
                    <a:pt x="198120" y="191770"/>
                    <a:pt x="212090" y="203200"/>
                  </a:cubicBezTo>
                  <a:cubicBezTo>
                    <a:pt x="227330" y="214630"/>
                    <a:pt x="243840" y="236220"/>
                    <a:pt x="243840" y="254000"/>
                  </a:cubicBezTo>
                  <a:cubicBezTo>
                    <a:pt x="242570" y="276860"/>
                    <a:pt x="209550" y="326390"/>
                    <a:pt x="190500" y="327660"/>
                  </a:cubicBezTo>
                  <a:cubicBezTo>
                    <a:pt x="172720" y="328930"/>
                    <a:pt x="129540" y="284480"/>
                    <a:pt x="134620" y="271780"/>
                  </a:cubicBezTo>
                  <a:cubicBezTo>
                    <a:pt x="146050" y="245110"/>
                    <a:pt x="411480" y="267970"/>
                    <a:pt x="524510" y="288290"/>
                  </a:cubicBezTo>
                  <a:cubicBezTo>
                    <a:pt x="614680" y="304800"/>
                    <a:pt x="704850" y="353060"/>
                    <a:pt x="762000" y="365760"/>
                  </a:cubicBezTo>
                  <a:cubicBezTo>
                    <a:pt x="793750" y="372110"/>
                    <a:pt x="831850" y="360680"/>
                    <a:pt x="838200" y="373380"/>
                  </a:cubicBezTo>
                  <a:cubicBezTo>
                    <a:pt x="844550" y="386080"/>
                    <a:pt x="819150" y="433070"/>
                    <a:pt x="793750" y="441960"/>
                  </a:cubicBezTo>
                  <a:cubicBezTo>
                    <a:pt x="748030" y="458470"/>
                    <a:pt x="633730" y="378460"/>
                    <a:pt x="557530" y="365760"/>
                  </a:cubicBezTo>
                  <a:cubicBezTo>
                    <a:pt x="490220" y="355600"/>
                    <a:pt x="414020" y="356870"/>
                    <a:pt x="363220" y="364490"/>
                  </a:cubicBezTo>
                  <a:cubicBezTo>
                    <a:pt x="330200" y="369570"/>
                    <a:pt x="311150" y="384810"/>
                    <a:pt x="283210" y="389890"/>
                  </a:cubicBezTo>
                  <a:cubicBezTo>
                    <a:pt x="252730" y="396240"/>
                    <a:pt x="217170" y="403860"/>
                    <a:pt x="187960" y="398780"/>
                  </a:cubicBezTo>
                  <a:cubicBezTo>
                    <a:pt x="160020" y="394970"/>
                    <a:pt x="129540" y="388620"/>
                    <a:pt x="111760" y="367030"/>
                  </a:cubicBezTo>
                  <a:cubicBezTo>
                    <a:pt x="90170" y="340360"/>
                    <a:pt x="81280" y="269240"/>
                    <a:pt x="86360" y="232410"/>
                  </a:cubicBezTo>
                  <a:cubicBezTo>
                    <a:pt x="90170" y="203200"/>
                    <a:pt x="102870" y="184150"/>
                    <a:pt x="123190" y="160020"/>
                  </a:cubicBezTo>
                  <a:cubicBezTo>
                    <a:pt x="152400" y="125730"/>
                    <a:pt x="218440" y="81280"/>
                    <a:pt x="257810" y="58420"/>
                  </a:cubicBezTo>
                  <a:cubicBezTo>
                    <a:pt x="285750" y="41910"/>
                    <a:pt x="308610" y="34290"/>
                    <a:pt x="335280" y="25400"/>
                  </a:cubicBezTo>
                  <a:cubicBezTo>
                    <a:pt x="361950" y="16510"/>
                    <a:pt x="389890" y="8890"/>
                    <a:pt x="416560" y="5080"/>
                  </a:cubicBezTo>
                  <a:cubicBezTo>
                    <a:pt x="443230" y="1270"/>
                    <a:pt x="463550" y="0"/>
                    <a:pt x="496570" y="5080"/>
                  </a:cubicBezTo>
                  <a:cubicBezTo>
                    <a:pt x="553720" y="12700"/>
                    <a:pt x="645160" y="39370"/>
                    <a:pt x="723900" y="72390"/>
                  </a:cubicBezTo>
                  <a:cubicBezTo>
                    <a:pt x="819150" y="111760"/>
                    <a:pt x="929640" y="171450"/>
                    <a:pt x="1022350" y="234950"/>
                  </a:cubicBezTo>
                  <a:cubicBezTo>
                    <a:pt x="1113790" y="298450"/>
                    <a:pt x="1236980" y="392430"/>
                    <a:pt x="1273810" y="452120"/>
                  </a:cubicBezTo>
                  <a:cubicBezTo>
                    <a:pt x="1291590" y="481330"/>
                    <a:pt x="1296670" y="506730"/>
                    <a:pt x="1292860" y="532130"/>
                  </a:cubicBezTo>
                  <a:cubicBezTo>
                    <a:pt x="1287780" y="557530"/>
                    <a:pt x="1267460" y="589280"/>
                    <a:pt x="1245870" y="604520"/>
                  </a:cubicBezTo>
                  <a:cubicBezTo>
                    <a:pt x="1223010" y="619760"/>
                    <a:pt x="1200150" y="618490"/>
                    <a:pt x="1159510" y="622300"/>
                  </a:cubicBezTo>
                  <a:cubicBezTo>
                    <a:pt x="1062990" y="631190"/>
                    <a:pt x="816610" y="626110"/>
                    <a:pt x="669290" y="618490"/>
                  </a:cubicBezTo>
                  <a:cubicBezTo>
                    <a:pt x="547370" y="612140"/>
                    <a:pt x="426720" y="589280"/>
                    <a:pt x="336550" y="585470"/>
                  </a:cubicBezTo>
                  <a:cubicBezTo>
                    <a:pt x="275590" y="582930"/>
                    <a:pt x="231140" y="596900"/>
                    <a:pt x="181610" y="589280"/>
                  </a:cubicBezTo>
                  <a:cubicBezTo>
                    <a:pt x="132080" y="581660"/>
                    <a:pt x="68580" y="565150"/>
                    <a:pt x="38100" y="538480"/>
                  </a:cubicBezTo>
                  <a:cubicBezTo>
                    <a:pt x="16510" y="518160"/>
                    <a:pt x="2540" y="488950"/>
                    <a:pt x="1270" y="463550"/>
                  </a:cubicBezTo>
                  <a:cubicBezTo>
                    <a:pt x="0" y="439420"/>
                    <a:pt x="11430" y="408940"/>
                    <a:pt x="26670" y="389890"/>
                  </a:cubicBezTo>
                  <a:cubicBezTo>
                    <a:pt x="41910" y="370840"/>
                    <a:pt x="63500" y="360680"/>
                    <a:pt x="95250" y="347980"/>
                  </a:cubicBezTo>
                  <a:cubicBezTo>
                    <a:pt x="156210" y="322580"/>
                    <a:pt x="326390" y="273050"/>
                    <a:pt x="381000" y="280670"/>
                  </a:cubicBezTo>
                  <a:cubicBezTo>
                    <a:pt x="405130" y="284480"/>
                    <a:pt x="417830" y="294640"/>
                    <a:pt x="429260" y="307340"/>
                  </a:cubicBezTo>
                  <a:cubicBezTo>
                    <a:pt x="440690" y="320040"/>
                    <a:pt x="447040" y="341630"/>
                    <a:pt x="447040" y="358140"/>
                  </a:cubicBezTo>
                  <a:cubicBezTo>
                    <a:pt x="447040" y="374650"/>
                    <a:pt x="439420" y="396240"/>
                    <a:pt x="427990" y="408940"/>
                  </a:cubicBezTo>
                  <a:cubicBezTo>
                    <a:pt x="416560" y="421640"/>
                    <a:pt x="378460" y="434340"/>
                    <a:pt x="378460" y="434340"/>
                  </a:cubicBezTo>
                </a:path>
              </a:pathLst>
            </a:custGeom>
            <a:solidFill>
              <a:srgbClr val="FFFFFF"/>
            </a:solidFill>
            <a:ln cap="sq">
              <a:noFill/>
              <a:prstDash val="solid"/>
              <a:miter/>
            </a:ln>
          </p:spPr>
        </p:sp>
      </p:grpSp>
      <p:grpSp>
        <p:nvGrpSpPr>
          <p:cNvPr name="Group 57" id="57"/>
          <p:cNvGrpSpPr/>
          <p:nvPr/>
        </p:nvGrpSpPr>
        <p:grpSpPr>
          <a:xfrm rot="0">
            <a:off x="14789468" y="6056947"/>
            <a:ext cx="1047750" cy="474345"/>
            <a:chOff x="0" y="0"/>
            <a:chExt cx="1397000" cy="632460"/>
          </a:xfrm>
        </p:grpSpPr>
        <p:sp>
          <p:nvSpPr>
            <p:cNvPr name="Freeform 58" id="58"/>
            <p:cNvSpPr/>
            <p:nvPr/>
          </p:nvSpPr>
          <p:spPr>
            <a:xfrm flipH="false" flipV="false" rot="0">
              <a:off x="41910" y="45720"/>
              <a:ext cx="1310640" cy="542290"/>
            </a:xfrm>
            <a:custGeom>
              <a:avLst/>
              <a:gdLst/>
              <a:ahLst/>
              <a:cxnLst/>
              <a:rect r="r" b="b" t="t" l="l"/>
              <a:pathLst>
                <a:path h="542290" w="1310640">
                  <a:moveTo>
                    <a:pt x="107950" y="508000"/>
                  </a:moveTo>
                  <a:cubicBezTo>
                    <a:pt x="0" y="406400"/>
                    <a:pt x="15240" y="370840"/>
                    <a:pt x="33020" y="342900"/>
                  </a:cubicBezTo>
                  <a:cubicBezTo>
                    <a:pt x="55880" y="306070"/>
                    <a:pt x="124460" y="275590"/>
                    <a:pt x="153670" y="241300"/>
                  </a:cubicBezTo>
                  <a:cubicBezTo>
                    <a:pt x="176530" y="215900"/>
                    <a:pt x="182880" y="186690"/>
                    <a:pt x="201930" y="165100"/>
                  </a:cubicBezTo>
                  <a:cubicBezTo>
                    <a:pt x="219710" y="144780"/>
                    <a:pt x="234950" y="129540"/>
                    <a:pt x="260350" y="111760"/>
                  </a:cubicBezTo>
                  <a:cubicBezTo>
                    <a:pt x="297180" y="86360"/>
                    <a:pt x="355600" y="54610"/>
                    <a:pt x="407670" y="36830"/>
                  </a:cubicBezTo>
                  <a:cubicBezTo>
                    <a:pt x="459740" y="19050"/>
                    <a:pt x="515620" y="10160"/>
                    <a:pt x="570230" y="5080"/>
                  </a:cubicBezTo>
                  <a:cubicBezTo>
                    <a:pt x="622300" y="0"/>
                    <a:pt x="684530" y="0"/>
                    <a:pt x="727710" y="5080"/>
                  </a:cubicBezTo>
                  <a:cubicBezTo>
                    <a:pt x="758190" y="8890"/>
                    <a:pt x="770890" y="13970"/>
                    <a:pt x="805180" y="24130"/>
                  </a:cubicBezTo>
                  <a:cubicBezTo>
                    <a:pt x="872490" y="45720"/>
                    <a:pt x="1021080" y="78740"/>
                    <a:pt x="1103630" y="142240"/>
                  </a:cubicBezTo>
                  <a:cubicBezTo>
                    <a:pt x="1187450" y="205740"/>
                    <a:pt x="1292860" y="337820"/>
                    <a:pt x="1304290" y="407670"/>
                  </a:cubicBezTo>
                  <a:cubicBezTo>
                    <a:pt x="1310640" y="445770"/>
                    <a:pt x="1292860" y="483870"/>
                    <a:pt x="1272540" y="505460"/>
                  </a:cubicBezTo>
                  <a:cubicBezTo>
                    <a:pt x="1253490" y="524510"/>
                    <a:pt x="1226820" y="532130"/>
                    <a:pt x="1192530" y="535940"/>
                  </a:cubicBezTo>
                  <a:cubicBezTo>
                    <a:pt x="1134110" y="542290"/>
                    <a:pt x="1051560" y="508000"/>
                    <a:pt x="948690" y="501650"/>
                  </a:cubicBezTo>
                  <a:cubicBezTo>
                    <a:pt x="774700" y="491490"/>
                    <a:pt x="369570" y="520700"/>
                    <a:pt x="241300" y="513080"/>
                  </a:cubicBezTo>
                  <a:cubicBezTo>
                    <a:pt x="193040" y="510540"/>
                    <a:pt x="168910" y="514350"/>
                    <a:pt x="143510" y="500380"/>
                  </a:cubicBezTo>
                  <a:cubicBezTo>
                    <a:pt x="120650" y="487680"/>
                    <a:pt x="101600" y="463550"/>
                    <a:pt x="95250" y="438150"/>
                  </a:cubicBezTo>
                  <a:cubicBezTo>
                    <a:pt x="88900" y="408940"/>
                    <a:pt x="95250" y="368300"/>
                    <a:pt x="116840" y="335280"/>
                  </a:cubicBezTo>
                  <a:cubicBezTo>
                    <a:pt x="151130" y="284480"/>
                    <a:pt x="256540" y="219710"/>
                    <a:pt x="323850" y="190500"/>
                  </a:cubicBezTo>
                  <a:cubicBezTo>
                    <a:pt x="377190" y="167640"/>
                    <a:pt x="425450" y="162560"/>
                    <a:pt x="480060" y="156210"/>
                  </a:cubicBezTo>
                  <a:cubicBezTo>
                    <a:pt x="538480" y="149860"/>
                    <a:pt x="591820" y="146050"/>
                    <a:pt x="664210" y="156210"/>
                  </a:cubicBezTo>
                  <a:cubicBezTo>
                    <a:pt x="773430" y="171450"/>
                    <a:pt x="1049020" y="285750"/>
                    <a:pt x="1069340" y="266700"/>
                  </a:cubicBezTo>
                  <a:cubicBezTo>
                    <a:pt x="1074420" y="261620"/>
                    <a:pt x="1061720" y="245110"/>
                    <a:pt x="1064260" y="243840"/>
                  </a:cubicBezTo>
                  <a:cubicBezTo>
                    <a:pt x="1068070" y="242570"/>
                    <a:pt x="1099820" y="274320"/>
                    <a:pt x="1107440" y="293370"/>
                  </a:cubicBezTo>
                  <a:cubicBezTo>
                    <a:pt x="1115060" y="312420"/>
                    <a:pt x="1115060" y="340360"/>
                    <a:pt x="1107440" y="359410"/>
                  </a:cubicBezTo>
                  <a:cubicBezTo>
                    <a:pt x="1099820" y="378460"/>
                    <a:pt x="1080770" y="398780"/>
                    <a:pt x="1062990" y="407670"/>
                  </a:cubicBezTo>
                  <a:cubicBezTo>
                    <a:pt x="1043940" y="416560"/>
                    <a:pt x="1012190" y="417830"/>
                    <a:pt x="996950" y="415290"/>
                  </a:cubicBezTo>
                  <a:cubicBezTo>
                    <a:pt x="988060" y="414020"/>
                    <a:pt x="984250" y="412750"/>
                    <a:pt x="976630" y="406400"/>
                  </a:cubicBezTo>
                  <a:cubicBezTo>
                    <a:pt x="962660" y="394970"/>
                    <a:pt x="933450" y="354330"/>
                    <a:pt x="928370" y="335280"/>
                  </a:cubicBezTo>
                  <a:cubicBezTo>
                    <a:pt x="924560" y="323850"/>
                    <a:pt x="925830" y="317500"/>
                    <a:pt x="929640" y="306070"/>
                  </a:cubicBezTo>
                  <a:cubicBezTo>
                    <a:pt x="937260" y="287020"/>
                    <a:pt x="963930" y="248920"/>
                    <a:pt x="985520" y="238760"/>
                  </a:cubicBezTo>
                  <a:cubicBezTo>
                    <a:pt x="1003300" y="229870"/>
                    <a:pt x="1029970" y="233680"/>
                    <a:pt x="1045210" y="236220"/>
                  </a:cubicBezTo>
                  <a:cubicBezTo>
                    <a:pt x="1056640" y="238760"/>
                    <a:pt x="1062990" y="241300"/>
                    <a:pt x="1071880" y="247650"/>
                  </a:cubicBezTo>
                  <a:cubicBezTo>
                    <a:pt x="1084580" y="257810"/>
                    <a:pt x="1102360" y="279400"/>
                    <a:pt x="1108710" y="294640"/>
                  </a:cubicBezTo>
                  <a:cubicBezTo>
                    <a:pt x="1113790" y="304800"/>
                    <a:pt x="1115060" y="313690"/>
                    <a:pt x="1113790" y="325120"/>
                  </a:cubicBezTo>
                  <a:cubicBezTo>
                    <a:pt x="1112520" y="341630"/>
                    <a:pt x="1107440" y="365760"/>
                    <a:pt x="1094740" y="381000"/>
                  </a:cubicBezTo>
                  <a:cubicBezTo>
                    <a:pt x="1078230" y="398780"/>
                    <a:pt x="1041400" y="419100"/>
                    <a:pt x="1016000" y="417830"/>
                  </a:cubicBezTo>
                  <a:cubicBezTo>
                    <a:pt x="990600" y="416560"/>
                    <a:pt x="953770" y="388620"/>
                    <a:pt x="941070" y="373380"/>
                  </a:cubicBezTo>
                  <a:cubicBezTo>
                    <a:pt x="933450" y="364490"/>
                    <a:pt x="930910" y="356870"/>
                    <a:pt x="929640" y="345440"/>
                  </a:cubicBezTo>
                  <a:cubicBezTo>
                    <a:pt x="927100" y="330200"/>
                    <a:pt x="930910" y="302260"/>
                    <a:pt x="935990" y="287020"/>
                  </a:cubicBezTo>
                  <a:cubicBezTo>
                    <a:pt x="939800" y="276860"/>
                    <a:pt x="943610" y="269240"/>
                    <a:pt x="952500" y="261620"/>
                  </a:cubicBezTo>
                  <a:cubicBezTo>
                    <a:pt x="963930" y="251460"/>
                    <a:pt x="985520" y="237490"/>
                    <a:pt x="1004570" y="233680"/>
                  </a:cubicBezTo>
                  <a:cubicBezTo>
                    <a:pt x="1023620" y="229870"/>
                    <a:pt x="1047750" y="233680"/>
                    <a:pt x="1064260" y="242570"/>
                  </a:cubicBezTo>
                  <a:cubicBezTo>
                    <a:pt x="1080770" y="251460"/>
                    <a:pt x="1103630" y="287020"/>
                    <a:pt x="1104900" y="285750"/>
                  </a:cubicBezTo>
                  <a:cubicBezTo>
                    <a:pt x="1104900" y="285750"/>
                    <a:pt x="1084580" y="256540"/>
                    <a:pt x="1083310" y="256540"/>
                  </a:cubicBezTo>
                  <a:cubicBezTo>
                    <a:pt x="1082040" y="257810"/>
                    <a:pt x="1109980" y="294640"/>
                    <a:pt x="1112520" y="314960"/>
                  </a:cubicBezTo>
                  <a:cubicBezTo>
                    <a:pt x="1115060" y="335280"/>
                    <a:pt x="1107440" y="361950"/>
                    <a:pt x="1096010" y="378460"/>
                  </a:cubicBezTo>
                  <a:cubicBezTo>
                    <a:pt x="1084580" y="394970"/>
                    <a:pt x="1066800" y="408940"/>
                    <a:pt x="1041400" y="415290"/>
                  </a:cubicBezTo>
                  <a:cubicBezTo>
                    <a:pt x="1000760" y="425450"/>
                    <a:pt x="930910" y="411480"/>
                    <a:pt x="867410" y="401320"/>
                  </a:cubicBezTo>
                  <a:cubicBezTo>
                    <a:pt x="789940" y="388620"/>
                    <a:pt x="674370" y="345440"/>
                    <a:pt x="609600" y="337820"/>
                  </a:cubicBezTo>
                  <a:cubicBezTo>
                    <a:pt x="572770" y="332740"/>
                    <a:pt x="549910" y="335280"/>
                    <a:pt x="519430" y="337820"/>
                  </a:cubicBezTo>
                  <a:cubicBezTo>
                    <a:pt x="488950" y="340360"/>
                    <a:pt x="454660" y="344170"/>
                    <a:pt x="426720" y="353060"/>
                  </a:cubicBezTo>
                  <a:cubicBezTo>
                    <a:pt x="400050" y="360680"/>
                    <a:pt x="379730" y="378460"/>
                    <a:pt x="354330" y="384810"/>
                  </a:cubicBezTo>
                  <a:cubicBezTo>
                    <a:pt x="328930" y="391160"/>
                    <a:pt x="299720" y="401320"/>
                    <a:pt x="276860" y="392430"/>
                  </a:cubicBezTo>
                  <a:cubicBezTo>
                    <a:pt x="251460" y="383540"/>
                    <a:pt x="205740" y="342900"/>
                    <a:pt x="212090" y="326390"/>
                  </a:cubicBezTo>
                  <a:cubicBezTo>
                    <a:pt x="232410" y="278130"/>
                    <a:pt x="876300" y="304800"/>
                    <a:pt x="1000760" y="316230"/>
                  </a:cubicBezTo>
                  <a:cubicBezTo>
                    <a:pt x="1040130" y="320040"/>
                    <a:pt x="1052830" y="321310"/>
                    <a:pt x="1076960" y="331470"/>
                  </a:cubicBezTo>
                  <a:cubicBezTo>
                    <a:pt x="1103630" y="341630"/>
                    <a:pt x="1145540" y="356870"/>
                    <a:pt x="1153160" y="378460"/>
                  </a:cubicBezTo>
                  <a:cubicBezTo>
                    <a:pt x="1160780" y="400050"/>
                    <a:pt x="1144270" y="459740"/>
                    <a:pt x="1126490" y="463550"/>
                  </a:cubicBezTo>
                  <a:cubicBezTo>
                    <a:pt x="1097280" y="469900"/>
                    <a:pt x="1029970" y="321310"/>
                    <a:pt x="963930" y="275590"/>
                  </a:cubicBezTo>
                  <a:cubicBezTo>
                    <a:pt x="897890" y="231140"/>
                    <a:pt x="803910" y="205740"/>
                    <a:pt x="732790" y="191770"/>
                  </a:cubicBezTo>
                  <a:cubicBezTo>
                    <a:pt x="674370" y="180340"/>
                    <a:pt x="615950" y="181610"/>
                    <a:pt x="570230" y="182880"/>
                  </a:cubicBezTo>
                  <a:cubicBezTo>
                    <a:pt x="537210" y="184150"/>
                    <a:pt x="513080" y="186690"/>
                    <a:pt x="486410" y="193040"/>
                  </a:cubicBezTo>
                  <a:cubicBezTo>
                    <a:pt x="461010" y="199390"/>
                    <a:pt x="436880" y="209550"/>
                    <a:pt x="412750" y="220980"/>
                  </a:cubicBezTo>
                  <a:cubicBezTo>
                    <a:pt x="388620" y="233680"/>
                    <a:pt x="367030" y="243840"/>
                    <a:pt x="342900" y="265430"/>
                  </a:cubicBezTo>
                  <a:cubicBezTo>
                    <a:pt x="308610" y="295910"/>
                    <a:pt x="269240" y="365760"/>
                    <a:pt x="233680" y="394970"/>
                  </a:cubicBezTo>
                  <a:cubicBezTo>
                    <a:pt x="208280" y="415290"/>
                    <a:pt x="176530" y="441960"/>
                    <a:pt x="158750" y="435610"/>
                  </a:cubicBezTo>
                  <a:cubicBezTo>
                    <a:pt x="140970" y="429260"/>
                    <a:pt x="121920" y="359410"/>
                    <a:pt x="129540" y="353060"/>
                  </a:cubicBezTo>
                  <a:cubicBezTo>
                    <a:pt x="137160" y="346710"/>
                    <a:pt x="185420" y="377190"/>
                    <a:pt x="198120" y="394970"/>
                  </a:cubicBezTo>
                  <a:cubicBezTo>
                    <a:pt x="208280" y="410210"/>
                    <a:pt x="212090" y="431800"/>
                    <a:pt x="207010" y="449580"/>
                  </a:cubicBezTo>
                  <a:cubicBezTo>
                    <a:pt x="201930" y="469900"/>
                    <a:pt x="180340" y="496570"/>
                    <a:pt x="162560" y="505460"/>
                  </a:cubicBezTo>
                  <a:cubicBezTo>
                    <a:pt x="147320" y="513080"/>
                    <a:pt x="107950" y="508000"/>
                    <a:pt x="107950" y="508000"/>
                  </a:cubicBezTo>
                </a:path>
              </a:pathLst>
            </a:custGeom>
            <a:solidFill>
              <a:srgbClr val="FFFFFF"/>
            </a:solidFill>
            <a:ln cap="sq">
              <a:noFill/>
              <a:prstDash val="solid"/>
              <a:miter/>
            </a:ln>
          </p:spPr>
        </p:sp>
      </p:grpSp>
      <p:grpSp>
        <p:nvGrpSpPr>
          <p:cNvPr name="Group 59" id="59"/>
          <p:cNvGrpSpPr/>
          <p:nvPr/>
        </p:nvGrpSpPr>
        <p:grpSpPr>
          <a:xfrm rot="0">
            <a:off x="13564552" y="8219122"/>
            <a:ext cx="1355408" cy="356235"/>
            <a:chOff x="0" y="0"/>
            <a:chExt cx="1807210" cy="474980"/>
          </a:xfrm>
        </p:grpSpPr>
        <p:sp>
          <p:nvSpPr>
            <p:cNvPr name="Freeform 60" id="60"/>
            <p:cNvSpPr/>
            <p:nvPr/>
          </p:nvSpPr>
          <p:spPr>
            <a:xfrm flipH="false" flipV="false" rot="0">
              <a:off x="50800" y="38100"/>
              <a:ext cx="1706880" cy="393700"/>
            </a:xfrm>
            <a:custGeom>
              <a:avLst/>
              <a:gdLst/>
              <a:ahLst/>
              <a:cxnLst/>
              <a:rect r="r" b="b" t="t" l="l"/>
              <a:pathLst>
                <a:path h="393700" w="1706880">
                  <a:moveTo>
                    <a:pt x="234950" y="284480"/>
                  </a:moveTo>
                  <a:cubicBezTo>
                    <a:pt x="69850" y="264160"/>
                    <a:pt x="45720" y="246380"/>
                    <a:pt x="29210" y="226060"/>
                  </a:cubicBezTo>
                  <a:cubicBezTo>
                    <a:pt x="13970" y="207010"/>
                    <a:pt x="0" y="179070"/>
                    <a:pt x="0" y="154940"/>
                  </a:cubicBezTo>
                  <a:cubicBezTo>
                    <a:pt x="0" y="130810"/>
                    <a:pt x="8890" y="99060"/>
                    <a:pt x="25400" y="82550"/>
                  </a:cubicBezTo>
                  <a:cubicBezTo>
                    <a:pt x="43180" y="64770"/>
                    <a:pt x="77470" y="57150"/>
                    <a:pt x="104140" y="52070"/>
                  </a:cubicBezTo>
                  <a:cubicBezTo>
                    <a:pt x="130810" y="46990"/>
                    <a:pt x="161290" y="46990"/>
                    <a:pt x="187960" y="49530"/>
                  </a:cubicBezTo>
                  <a:cubicBezTo>
                    <a:pt x="214630" y="52070"/>
                    <a:pt x="240030" y="55880"/>
                    <a:pt x="265430" y="64770"/>
                  </a:cubicBezTo>
                  <a:cubicBezTo>
                    <a:pt x="290830" y="73660"/>
                    <a:pt x="307340" y="92710"/>
                    <a:pt x="337820" y="101600"/>
                  </a:cubicBezTo>
                  <a:cubicBezTo>
                    <a:pt x="381000" y="114300"/>
                    <a:pt x="447040" y="115570"/>
                    <a:pt x="504190" y="118110"/>
                  </a:cubicBezTo>
                  <a:cubicBezTo>
                    <a:pt x="562610" y="120650"/>
                    <a:pt x="610870" y="121920"/>
                    <a:pt x="684530" y="118110"/>
                  </a:cubicBezTo>
                  <a:cubicBezTo>
                    <a:pt x="800100" y="111760"/>
                    <a:pt x="989330" y="74930"/>
                    <a:pt x="1127760" y="66040"/>
                  </a:cubicBezTo>
                  <a:cubicBezTo>
                    <a:pt x="1247140" y="58420"/>
                    <a:pt x="1374140" y="53340"/>
                    <a:pt x="1464310" y="63500"/>
                  </a:cubicBezTo>
                  <a:cubicBezTo>
                    <a:pt x="1526540" y="71120"/>
                    <a:pt x="1577340" y="81280"/>
                    <a:pt x="1617980" y="100330"/>
                  </a:cubicBezTo>
                  <a:cubicBezTo>
                    <a:pt x="1648460" y="115570"/>
                    <a:pt x="1676400" y="133350"/>
                    <a:pt x="1690370" y="156210"/>
                  </a:cubicBezTo>
                  <a:cubicBezTo>
                    <a:pt x="1704340" y="177800"/>
                    <a:pt x="1706880" y="209550"/>
                    <a:pt x="1705610" y="234950"/>
                  </a:cubicBezTo>
                  <a:cubicBezTo>
                    <a:pt x="1704340" y="260350"/>
                    <a:pt x="1696720" y="287020"/>
                    <a:pt x="1682750" y="307340"/>
                  </a:cubicBezTo>
                  <a:cubicBezTo>
                    <a:pt x="1668780" y="327660"/>
                    <a:pt x="1644650" y="342900"/>
                    <a:pt x="1620520" y="354330"/>
                  </a:cubicBezTo>
                  <a:cubicBezTo>
                    <a:pt x="1595120" y="365760"/>
                    <a:pt x="1577340" y="370840"/>
                    <a:pt x="1535430" y="375920"/>
                  </a:cubicBezTo>
                  <a:cubicBezTo>
                    <a:pt x="1418590" y="391160"/>
                    <a:pt x="1036320" y="393700"/>
                    <a:pt x="866140" y="386080"/>
                  </a:cubicBezTo>
                  <a:cubicBezTo>
                    <a:pt x="762000" y="381000"/>
                    <a:pt x="709930" y="379730"/>
                    <a:pt x="613410" y="359410"/>
                  </a:cubicBezTo>
                  <a:cubicBezTo>
                    <a:pt x="480060" y="331470"/>
                    <a:pt x="234950" y="267970"/>
                    <a:pt x="143510" y="212090"/>
                  </a:cubicBezTo>
                  <a:cubicBezTo>
                    <a:pt x="96520" y="182880"/>
                    <a:pt x="60960" y="151130"/>
                    <a:pt x="54610" y="120650"/>
                  </a:cubicBezTo>
                  <a:cubicBezTo>
                    <a:pt x="49530" y="96520"/>
                    <a:pt x="66040" y="63500"/>
                    <a:pt x="83820" y="45720"/>
                  </a:cubicBezTo>
                  <a:cubicBezTo>
                    <a:pt x="101600" y="27940"/>
                    <a:pt x="125730" y="21590"/>
                    <a:pt x="161290" y="13970"/>
                  </a:cubicBezTo>
                  <a:cubicBezTo>
                    <a:pt x="231140" y="0"/>
                    <a:pt x="351790" y="3810"/>
                    <a:pt x="483870" y="12700"/>
                  </a:cubicBezTo>
                  <a:cubicBezTo>
                    <a:pt x="698500" y="27940"/>
                    <a:pt x="1198880" y="88900"/>
                    <a:pt x="1324610" y="135890"/>
                  </a:cubicBezTo>
                  <a:cubicBezTo>
                    <a:pt x="1365250" y="151130"/>
                    <a:pt x="1385570" y="160020"/>
                    <a:pt x="1398270" y="182880"/>
                  </a:cubicBezTo>
                  <a:cubicBezTo>
                    <a:pt x="1410970" y="204470"/>
                    <a:pt x="1409700" y="246380"/>
                    <a:pt x="1400810" y="269240"/>
                  </a:cubicBezTo>
                  <a:cubicBezTo>
                    <a:pt x="1393190" y="288290"/>
                    <a:pt x="1375410" y="303530"/>
                    <a:pt x="1358900" y="311150"/>
                  </a:cubicBezTo>
                  <a:cubicBezTo>
                    <a:pt x="1342390" y="318770"/>
                    <a:pt x="1315720" y="320040"/>
                    <a:pt x="1300480" y="318770"/>
                  </a:cubicBezTo>
                  <a:cubicBezTo>
                    <a:pt x="1289050" y="317500"/>
                    <a:pt x="1281430" y="314960"/>
                    <a:pt x="1272540" y="308610"/>
                  </a:cubicBezTo>
                  <a:cubicBezTo>
                    <a:pt x="1259840" y="299720"/>
                    <a:pt x="1240790" y="281940"/>
                    <a:pt x="1233170" y="264160"/>
                  </a:cubicBezTo>
                  <a:cubicBezTo>
                    <a:pt x="1225550" y="247650"/>
                    <a:pt x="1225550" y="220980"/>
                    <a:pt x="1228090" y="205740"/>
                  </a:cubicBezTo>
                  <a:cubicBezTo>
                    <a:pt x="1230630" y="194310"/>
                    <a:pt x="1234440" y="187960"/>
                    <a:pt x="1240790" y="179070"/>
                  </a:cubicBezTo>
                  <a:cubicBezTo>
                    <a:pt x="1250950" y="166370"/>
                    <a:pt x="1268730" y="148590"/>
                    <a:pt x="1286510" y="142240"/>
                  </a:cubicBezTo>
                  <a:cubicBezTo>
                    <a:pt x="1304290" y="135890"/>
                    <a:pt x="1327150" y="132080"/>
                    <a:pt x="1344930" y="139700"/>
                  </a:cubicBezTo>
                  <a:cubicBezTo>
                    <a:pt x="1366520" y="148590"/>
                    <a:pt x="1397000" y="177800"/>
                    <a:pt x="1405890" y="200660"/>
                  </a:cubicBezTo>
                  <a:cubicBezTo>
                    <a:pt x="1413510" y="219710"/>
                    <a:pt x="1408430" y="245110"/>
                    <a:pt x="1404620" y="260350"/>
                  </a:cubicBezTo>
                  <a:cubicBezTo>
                    <a:pt x="1402080" y="270510"/>
                    <a:pt x="1395730" y="278130"/>
                    <a:pt x="1389380" y="285750"/>
                  </a:cubicBezTo>
                  <a:cubicBezTo>
                    <a:pt x="1383030" y="293370"/>
                    <a:pt x="1377950" y="300990"/>
                    <a:pt x="1367790" y="306070"/>
                  </a:cubicBezTo>
                  <a:cubicBezTo>
                    <a:pt x="1353820" y="313690"/>
                    <a:pt x="1341120" y="318770"/>
                    <a:pt x="1310640" y="320040"/>
                  </a:cubicBezTo>
                  <a:cubicBezTo>
                    <a:pt x="1192530" y="326390"/>
                    <a:pt x="614680" y="207010"/>
                    <a:pt x="433070" y="195580"/>
                  </a:cubicBezTo>
                  <a:cubicBezTo>
                    <a:pt x="351790" y="190500"/>
                    <a:pt x="302260" y="207010"/>
                    <a:pt x="256540" y="199390"/>
                  </a:cubicBezTo>
                  <a:cubicBezTo>
                    <a:pt x="224790" y="194310"/>
                    <a:pt x="190500" y="190500"/>
                    <a:pt x="180340" y="170180"/>
                  </a:cubicBezTo>
                  <a:cubicBezTo>
                    <a:pt x="167640" y="144780"/>
                    <a:pt x="180340" y="60960"/>
                    <a:pt x="214630" y="41910"/>
                  </a:cubicBezTo>
                  <a:cubicBezTo>
                    <a:pt x="275590" y="8890"/>
                    <a:pt x="506730" y="142240"/>
                    <a:pt x="612140" y="167640"/>
                  </a:cubicBezTo>
                  <a:cubicBezTo>
                    <a:pt x="679450" y="184150"/>
                    <a:pt x="703580" y="190500"/>
                    <a:pt x="781050" y="196850"/>
                  </a:cubicBezTo>
                  <a:cubicBezTo>
                    <a:pt x="943610" y="209550"/>
                    <a:pt x="1484630" y="128270"/>
                    <a:pt x="1543050" y="189230"/>
                  </a:cubicBezTo>
                  <a:cubicBezTo>
                    <a:pt x="1560830" y="208280"/>
                    <a:pt x="1551940" y="256540"/>
                    <a:pt x="1539240" y="265430"/>
                  </a:cubicBezTo>
                  <a:cubicBezTo>
                    <a:pt x="1526540" y="274320"/>
                    <a:pt x="1498600" y="248920"/>
                    <a:pt x="1464310" y="243840"/>
                  </a:cubicBezTo>
                  <a:cubicBezTo>
                    <a:pt x="1394460" y="233680"/>
                    <a:pt x="1252220" y="237490"/>
                    <a:pt x="1137920" y="243840"/>
                  </a:cubicBezTo>
                  <a:cubicBezTo>
                    <a:pt x="1012190" y="251460"/>
                    <a:pt x="861060" y="283210"/>
                    <a:pt x="740410" y="290830"/>
                  </a:cubicBezTo>
                  <a:cubicBezTo>
                    <a:pt x="641350" y="297180"/>
                    <a:pt x="549910" y="298450"/>
                    <a:pt x="468630" y="292100"/>
                  </a:cubicBezTo>
                  <a:cubicBezTo>
                    <a:pt x="402590" y="287020"/>
                    <a:pt x="344170" y="281940"/>
                    <a:pt x="288290" y="264160"/>
                  </a:cubicBezTo>
                  <a:cubicBezTo>
                    <a:pt x="234950" y="247650"/>
                    <a:pt x="148590" y="220980"/>
                    <a:pt x="140970" y="193040"/>
                  </a:cubicBezTo>
                  <a:cubicBezTo>
                    <a:pt x="135890" y="173990"/>
                    <a:pt x="165100" y="139700"/>
                    <a:pt x="185420" y="129540"/>
                  </a:cubicBezTo>
                  <a:cubicBezTo>
                    <a:pt x="207010" y="119380"/>
                    <a:pt x="248920" y="127000"/>
                    <a:pt x="270510" y="137160"/>
                  </a:cubicBezTo>
                  <a:cubicBezTo>
                    <a:pt x="287020" y="146050"/>
                    <a:pt x="302260" y="161290"/>
                    <a:pt x="307340" y="177800"/>
                  </a:cubicBezTo>
                  <a:cubicBezTo>
                    <a:pt x="313690" y="196850"/>
                    <a:pt x="311150" y="232410"/>
                    <a:pt x="298450" y="250190"/>
                  </a:cubicBezTo>
                  <a:cubicBezTo>
                    <a:pt x="285750" y="267970"/>
                    <a:pt x="234950" y="284480"/>
                    <a:pt x="234950" y="284480"/>
                  </a:cubicBezTo>
                </a:path>
              </a:pathLst>
            </a:custGeom>
            <a:solidFill>
              <a:srgbClr val="FFFFFF"/>
            </a:solidFill>
            <a:ln cap="sq">
              <a:noFill/>
              <a:prstDash val="solid"/>
              <a:miter/>
            </a:ln>
          </p:spPr>
        </p:sp>
      </p:grpSp>
      <p:grpSp>
        <p:nvGrpSpPr>
          <p:cNvPr name="Group 61" id="61"/>
          <p:cNvGrpSpPr/>
          <p:nvPr/>
        </p:nvGrpSpPr>
        <p:grpSpPr>
          <a:xfrm rot="0">
            <a:off x="14135100" y="8605838"/>
            <a:ext cx="184785" cy="184785"/>
            <a:chOff x="0" y="0"/>
            <a:chExt cx="246380" cy="246380"/>
          </a:xfrm>
        </p:grpSpPr>
        <p:sp>
          <p:nvSpPr>
            <p:cNvPr name="Freeform 62" id="62"/>
            <p:cNvSpPr/>
            <p:nvPr/>
          </p:nvSpPr>
          <p:spPr>
            <a:xfrm flipH="false" flipV="false" rot="0">
              <a:off x="45720" y="49530"/>
              <a:ext cx="147320" cy="154940"/>
            </a:xfrm>
            <a:custGeom>
              <a:avLst/>
              <a:gdLst/>
              <a:ahLst/>
              <a:cxnLst/>
              <a:rect r="r" b="b" t="t" l="l"/>
              <a:pathLst>
                <a:path h="154940" w="147320">
                  <a:moveTo>
                    <a:pt x="147320" y="54610"/>
                  </a:moveTo>
                  <a:cubicBezTo>
                    <a:pt x="144780" y="107950"/>
                    <a:pt x="124460" y="137160"/>
                    <a:pt x="105410" y="146050"/>
                  </a:cubicBezTo>
                  <a:cubicBezTo>
                    <a:pt x="86360" y="154940"/>
                    <a:pt x="52070" y="149860"/>
                    <a:pt x="35560" y="142240"/>
                  </a:cubicBezTo>
                  <a:cubicBezTo>
                    <a:pt x="22860" y="137160"/>
                    <a:pt x="13970" y="128270"/>
                    <a:pt x="8890" y="115570"/>
                  </a:cubicBezTo>
                  <a:cubicBezTo>
                    <a:pt x="1270" y="99060"/>
                    <a:pt x="0" y="63500"/>
                    <a:pt x="5080" y="45720"/>
                  </a:cubicBezTo>
                  <a:cubicBezTo>
                    <a:pt x="8890" y="33020"/>
                    <a:pt x="19050" y="24130"/>
                    <a:pt x="27940" y="16510"/>
                  </a:cubicBezTo>
                  <a:cubicBezTo>
                    <a:pt x="36830" y="8890"/>
                    <a:pt x="48260" y="2540"/>
                    <a:pt x="60960" y="1270"/>
                  </a:cubicBezTo>
                  <a:cubicBezTo>
                    <a:pt x="78740" y="0"/>
                    <a:pt x="128270" y="22860"/>
                    <a:pt x="128270" y="22860"/>
                  </a:cubicBezTo>
                </a:path>
              </a:pathLst>
            </a:custGeom>
            <a:solidFill>
              <a:srgbClr val="D8482A"/>
            </a:solidFill>
            <a:ln cap="sq">
              <a:noFill/>
              <a:prstDash val="solid"/>
              <a:miter/>
            </a:ln>
          </p:spPr>
        </p:sp>
      </p:grpSp>
      <p:grpSp>
        <p:nvGrpSpPr>
          <p:cNvPr name="Group 63" id="63"/>
          <p:cNvGrpSpPr/>
          <p:nvPr/>
        </p:nvGrpSpPr>
        <p:grpSpPr>
          <a:xfrm rot="0">
            <a:off x="14032230" y="8520112"/>
            <a:ext cx="997268" cy="408622"/>
            <a:chOff x="0" y="0"/>
            <a:chExt cx="1329690" cy="544830"/>
          </a:xfrm>
        </p:grpSpPr>
        <p:sp>
          <p:nvSpPr>
            <p:cNvPr name="Freeform 64" id="64"/>
            <p:cNvSpPr/>
            <p:nvPr/>
          </p:nvSpPr>
          <p:spPr>
            <a:xfrm flipH="false" flipV="false" rot="0">
              <a:off x="48260" y="38100"/>
              <a:ext cx="1239520" cy="473710"/>
            </a:xfrm>
            <a:custGeom>
              <a:avLst/>
              <a:gdLst/>
              <a:ahLst/>
              <a:cxnLst/>
              <a:rect r="r" b="b" t="t" l="l"/>
              <a:pathLst>
                <a:path h="473710" w="1239520">
                  <a:moveTo>
                    <a:pt x="205740" y="213360"/>
                  </a:moveTo>
                  <a:cubicBezTo>
                    <a:pt x="181610" y="229870"/>
                    <a:pt x="151130" y="180340"/>
                    <a:pt x="156210" y="161290"/>
                  </a:cubicBezTo>
                  <a:cubicBezTo>
                    <a:pt x="161290" y="140970"/>
                    <a:pt x="204470" y="111760"/>
                    <a:pt x="229870" y="111760"/>
                  </a:cubicBezTo>
                  <a:cubicBezTo>
                    <a:pt x="257810" y="111760"/>
                    <a:pt x="308610" y="144780"/>
                    <a:pt x="320040" y="171450"/>
                  </a:cubicBezTo>
                  <a:cubicBezTo>
                    <a:pt x="330200" y="195580"/>
                    <a:pt x="321310" y="237490"/>
                    <a:pt x="306070" y="257810"/>
                  </a:cubicBezTo>
                  <a:cubicBezTo>
                    <a:pt x="290830" y="278130"/>
                    <a:pt x="245110" y="302260"/>
                    <a:pt x="229870" y="293370"/>
                  </a:cubicBezTo>
                  <a:cubicBezTo>
                    <a:pt x="212090" y="283210"/>
                    <a:pt x="218440" y="205740"/>
                    <a:pt x="223520" y="168910"/>
                  </a:cubicBezTo>
                  <a:cubicBezTo>
                    <a:pt x="228600" y="137160"/>
                    <a:pt x="233680" y="101600"/>
                    <a:pt x="254000" y="83820"/>
                  </a:cubicBezTo>
                  <a:cubicBezTo>
                    <a:pt x="276860" y="64770"/>
                    <a:pt x="308610" y="68580"/>
                    <a:pt x="359410" y="63500"/>
                  </a:cubicBezTo>
                  <a:cubicBezTo>
                    <a:pt x="490220" y="50800"/>
                    <a:pt x="1054100" y="31750"/>
                    <a:pt x="1061720" y="60960"/>
                  </a:cubicBezTo>
                  <a:cubicBezTo>
                    <a:pt x="1064260" y="71120"/>
                    <a:pt x="991870" y="104140"/>
                    <a:pt x="989330" y="101600"/>
                  </a:cubicBezTo>
                  <a:cubicBezTo>
                    <a:pt x="986790" y="99060"/>
                    <a:pt x="1022350" y="52070"/>
                    <a:pt x="1045210" y="46990"/>
                  </a:cubicBezTo>
                  <a:cubicBezTo>
                    <a:pt x="1073150" y="40640"/>
                    <a:pt x="1129030" y="63500"/>
                    <a:pt x="1148080" y="86360"/>
                  </a:cubicBezTo>
                  <a:cubicBezTo>
                    <a:pt x="1164590" y="105410"/>
                    <a:pt x="1165860" y="138430"/>
                    <a:pt x="1165860" y="165100"/>
                  </a:cubicBezTo>
                  <a:cubicBezTo>
                    <a:pt x="1165860" y="193040"/>
                    <a:pt x="1162050" y="222250"/>
                    <a:pt x="1146810" y="250190"/>
                  </a:cubicBezTo>
                  <a:cubicBezTo>
                    <a:pt x="1125220" y="287020"/>
                    <a:pt x="1069340" y="331470"/>
                    <a:pt x="1032510" y="356870"/>
                  </a:cubicBezTo>
                  <a:cubicBezTo>
                    <a:pt x="1003300" y="377190"/>
                    <a:pt x="981710" y="389890"/>
                    <a:pt x="948690" y="398780"/>
                  </a:cubicBezTo>
                  <a:cubicBezTo>
                    <a:pt x="904240" y="410210"/>
                    <a:pt x="852170" y="400050"/>
                    <a:pt x="788670" y="406400"/>
                  </a:cubicBezTo>
                  <a:cubicBezTo>
                    <a:pt x="695960" y="415290"/>
                    <a:pt x="561340" y="445770"/>
                    <a:pt x="447040" y="454660"/>
                  </a:cubicBezTo>
                  <a:cubicBezTo>
                    <a:pt x="332740" y="463550"/>
                    <a:pt x="172720" y="473710"/>
                    <a:pt x="101600" y="455930"/>
                  </a:cubicBezTo>
                  <a:cubicBezTo>
                    <a:pt x="67310" y="447040"/>
                    <a:pt x="46990" y="435610"/>
                    <a:pt x="30480" y="416560"/>
                  </a:cubicBezTo>
                  <a:cubicBezTo>
                    <a:pt x="13970" y="397510"/>
                    <a:pt x="5080" y="367030"/>
                    <a:pt x="2540" y="341630"/>
                  </a:cubicBezTo>
                  <a:cubicBezTo>
                    <a:pt x="0" y="316230"/>
                    <a:pt x="2540" y="285750"/>
                    <a:pt x="12700" y="261620"/>
                  </a:cubicBezTo>
                  <a:cubicBezTo>
                    <a:pt x="22860" y="236220"/>
                    <a:pt x="41910" y="212090"/>
                    <a:pt x="62230" y="193040"/>
                  </a:cubicBezTo>
                  <a:cubicBezTo>
                    <a:pt x="83820" y="172720"/>
                    <a:pt x="113030" y="153670"/>
                    <a:pt x="140970" y="142240"/>
                  </a:cubicBezTo>
                  <a:cubicBezTo>
                    <a:pt x="167640" y="132080"/>
                    <a:pt x="193040" y="129540"/>
                    <a:pt x="226060" y="127000"/>
                  </a:cubicBezTo>
                  <a:cubicBezTo>
                    <a:pt x="273050" y="123190"/>
                    <a:pt x="334010" y="123190"/>
                    <a:pt x="394970" y="127000"/>
                  </a:cubicBezTo>
                  <a:cubicBezTo>
                    <a:pt x="468630" y="132080"/>
                    <a:pt x="563880" y="154940"/>
                    <a:pt x="636270" y="161290"/>
                  </a:cubicBezTo>
                  <a:cubicBezTo>
                    <a:pt x="694690" y="166370"/>
                    <a:pt x="750570" y="158750"/>
                    <a:pt x="796290" y="167640"/>
                  </a:cubicBezTo>
                  <a:cubicBezTo>
                    <a:pt x="833120" y="175260"/>
                    <a:pt x="871220" y="181610"/>
                    <a:pt x="891540" y="201930"/>
                  </a:cubicBezTo>
                  <a:cubicBezTo>
                    <a:pt x="909320" y="220980"/>
                    <a:pt x="916940" y="252730"/>
                    <a:pt x="918210" y="279400"/>
                  </a:cubicBezTo>
                  <a:cubicBezTo>
                    <a:pt x="919480" y="308610"/>
                    <a:pt x="909320" y="347980"/>
                    <a:pt x="894080" y="373380"/>
                  </a:cubicBezTo>
                  <a:cubicBezTo>
                    <a:pt x="880110" y="396240"/>
                    <a:pt x="854710" y="414020"/>
                    <a:pt x="830580" y="426720"/>
                  </a:cubicBezTo>
                  <a:cubicBezTo>
                    <a:pt x="805180" y="439420"/>
                    <a:pt x="772160" y="447040"/>
                    <a:pt x="742950" y="449580"/>
                  </a:cubicBezTo>
                  <a:cubicBezTo>
                    <a:pt x="713740" y="452120"/>
                    <a:pt x="689610" y="450850"/>
                    <a:pt x="652780" y="445770"/>
                  </a:cubicBezTo>
                  <a:cubicBezTo>
                    <a:pt x="590550" y="438150"/>
                    <a:pt x="461010" y="421640"/>
                    <a:pt x="407670" y="392430"/>
                  </a:cubicBezTo>
                  <a:cubicBezTo>
                    <a:pt x="374650" y="374650"/>
                    <a:pt x="350520" y="353060"/>
                    <a:pt x="340360" y="326390"/>
                  </a:cubicBezTo>
                  <a:cubicBezTo>
                    <a:pt x="330200" y="299720"/>
                    <a:pt x="335280" y="257810"/>
                    <a:pt x="345440" y="231140"/>
                  </a:cubicBezTo>
                  <a:cubicBezTo>
                    <a:pt x="354330" y="207010"/>
                    <a:pt x="373380" y="187960"/>
                    <a:pt x="392430" y="170180"/>
                  </a:cubicBezTo>
                  <a:cubicBezTo>
                    <a:pt x="412750" y="151130"/>
                    <a:pt x="435610" y="132080"/>
                    <a:pt x="462280" y="118110"/>
                  </a:cubicBezTo>
                  <a:cubicBezTo>
                    <a:pt x="492760" y="102870"/>
                    <a:pt x="519430" y="93980"/>
                    <a:pt x="565150" y="85090"/>
                  </a:cubicBezTo>
                  <a:cubicBezTo>
                    <a:pt x="648970" y="69850"/>
                    <a:pt x="836930" y="80010"/>
                    <a:pt x="934720" y="64770"/>
                  </a:cubicBezTo>
                  <a:cubicBezTo>
                    <a:pt x="999490" y="54610"/>
                    <a:pt x="1087120" y="10160"/>
                    <a:pt x="1096010" y="22860"/>
                  </a:cubicBezTo>
                  <a:cubicBezTo>
                    <a:pt x="1102360" y="31750"/>
                    <a:pt x="1050290" y="86360"/>
                    <a:pt x="1051560" y="87630"/>
                  </a:cubicBezTo>
                  <a:cubicBezTo>
                    <a:pt x="1054100" y="88900"/>
                    <a:pt x="1093470" y="24130"/>
                    <a:pt x="1121410" y="16510"/>
                  </a:cubicBezTo>
                  <a:cubicBezTo>
                    <a:pt x="1150620" y="8890"/>
                    <a:pt x="1207770" y="22860"/>
                    <a:pt x="1224280" y="44450"/>
                  </a:cubicBezTo>
                  <a:cubicBezTo>
                    <a:pt x="1239520" y="66040"/>
                    <a:pt x="1233170" y="118110"/>
                    <a:pt x="1220470" y="143510"/>
                  </a:cubicBezTo>
                  <a:cubicBezTo>
                    <a:pt x="1209040" y="166370"/>
                    <a:pt x="1188720" y="180340"/>
                    <a:pt x="1162050" y="195580"/>
                  </a:cubicBezTo>
                  <a:cubicBezTo>
                    <a:pt x="1122680" y="218440"/>
                    <a:pt x="1064260" y="237490"/>
                    <a:pt x="999490" y="252730"/>
                  </a:cubicBezTo>
                  <a:cubicBezTo>
                    <a:pt x="908050" y="273050"/>
                    <a:pt x="765810" y="283210"/>
                    <a:pt x="662940" y="290830"/>
                  </a:cubicBezTo>
                  <a:cubicBezTo>
                    <a:pt x="575310" y="297180"/>
                    <a:pt x="491490" y="309880"/>
                    <a:pt x="419100" y="298450"/>
                  </a:cubicBezTo>
                  <a:cubicBezTo>
                    <a:pt x="358140" y="289560"/>
                    <a:pt x="281940" y="273050"/>
                    <a:pt x="255270" y="241300"/>
                  </a:cubicBezTo>
                  <a:cubicBezTo>
                    <a:pt x="236220" y="219710"/>
                    <a:pt x="233680" y="180340"/>
                    <a:pt x="238760" y="157480"/>
                  </a:cubicBezTo>
                  <a:cubicBezTo>
                    <a:pt x="242570" y="138430"/>
                    <a:pt x="257810" y="120650"/>
                    <a:pt x="273050" y="109220"/>
                  </a:cubicBezTo>
                  <a:cubicBezTo>
                    <a:pt x="288290" y="97790"/>
                    <a:pt x="309880" y="88900"/>
                    <a:pt x="328930" y="91440"/>
                  </a:cubicBezTo>
                  <a:cubicBezTo>
                    <a:pt x="353060" y="93980"/>
                    <a:pt x="389890" y="111760"/>
                    <a:pt x="403860" y="133350"/>
                  </a:cubicBezTo>
                  <a:cubicBezTo>
                    <a:pt x="417830" y="154940"/>
                    <a:pt x="419100" y="195580"/>
                    <a:pt x="411480" y="218440"/>
                  </a:cubicBezTo>
                  <a:cubicBezTo>
                    <a:pt x="405130" y="237490"/>
                    <a:pt x="384810" y="254000"/>
                    <a:pt x="372110" y="262890"/>
                  </a:cubicBezTo>
                  <a:cubicBezTo>
                    <a:pt x="363220" y="269240"/>
                    <a:pt x="354330" y="271780"/>
                    <a:pt x="344170" y="273050"/>
                  </a:cubicBezTo>
                  <a:cubicBezTo>
                    <a:pt x="335280" y="274320"/>
                    <a:pt x="326390" y="276860"/>
                    <a:pt x="314960" y="274320"/>
                  </a:cubicBezTo>
                  <a:cubicBezTo>
                    <a:pt x="299720" y="271780"/>
                    <a:pt x="275590" y="261620"/>
                    <a:pt x="262890" y="248920"/>
                  </a:cubicBezTo>
                  <a:cubicBezTo>
                    <a:pt x="250190" y="236220"/>
                    <a:pt x="238760" y="214630"/>
                    <a:pt x="236220" y="196850"/>
                  </a:cubicBezTo>
                  <a:cubicBezTo>
                    <a:pt x="233680" y="177800"/>
                    <a:pt x="237490" y="154940"/>
                    <a:pt x="246380" y="138430"/>
                  </a:cubicBezTo>
                  <a:cubicBezTo>
                    <a:pt x="255270" y="121920"/>
                    <a:pt x="273050" y="107950"/>
                    <a:pt x="289560" y="100330"/>
                  </a:cubicBezTo>
                  <a:cubicBezTo>
                    <a:pt x="306070" y="92710"/>
                    <a:pt x="330200" y="90170"/>
                    <a:pt x="347980" y="93980"/>
                  </a:cubicBezTo>
                  <a:cubicBezTo>
                    <a:pt x="365760" y="97790"/>
                    <a:pt x="373380" y="119380"/>
                    <a:pt x="397510" y="125730"/>
                  </a:cubicBezTo>
                  <a:cubicBezTo>
                    <a:pt x="447040" y="138430"/>
                    <a:pt x="557530" y="116840"/>
                    <a:pt x="640080" y="109220"/>
                  </a:cubicBezTo>
                  <a:cubicBezTo>
                    <a:pt x="725170" y="101600"/>
                    <a:pt x="812800" y="96520"/>
                    <a:pt x="897890" y="80010"/>
                  </a:cubicBezTo>
                  <a:cubicBezTo>
                    <a:pt x="981710" y="63500"/>
                    <a:pt x="1140460" y="0"/>
                    <a:pt x="1146810" y="12700"/>
                  </a:cubicBezTo>
                  <a:cubicBezTo>
                    <a:pt x="1150620" y="19050"/>
                    <a:pt x="1099820" y="40640"/>
                    <a:pt x="1089660" y="63500"/>
                  </a:cubicBezTo>
                  <a:cubicBezTo>
                    <a:pt x="1078230" y="88900"/>
                    <a:pt x="1071880" y="139700"/>
                    <a:pt x="1085850" y="161290"/>
                  </a:cubicBezTo>
                  <a:cubicBezTo>
                    <a:pt x="1098550" y="181610"/>
                    <a:pt x="1139190" y="199390"/>
                    <a:pt x="1163320" y="194310"/>
                  </a:cubicBezTo>
                  <a:cubicBezTo>
                    <a:pt x="1188720" y="189230"/>
                    <a:pt x="1229360" y="125730"/>
                    <a:pt x="1230630" y="127000"/>
                  </a:cubicBezTo>
                  <a:cubicBezTo>
                    <a:pt x="1231900" y="128270"/>
                    <a:pt x="1207770" y="170180"/>
                    <a:pt x="1183640" y="186690"/>
                  </a:cubicBezTo>
                  <a:cubicBezTo>
                    <a:pt x="1146810" y="212090"/>
                    <a:pt x="1080770" y="229870"/>
                    <a:pt x="1012190" y="242570"/>
                  </a:cubicBezTo>
                  <a:cubicBezTo>
                    <a:pt x="916940" y="260350"/>
                    <a:pt x="734060" y="251460"/>
                    <a:pt x="659130" y="257810"/>
                  </a:cubicBezTo>
                  <a:cubicBezTo>
                    <a:pt x="624840" y="260350"/>
                    <a:pt x="607060" y="260350"/>
                    <a:pt x="582930" y="267970"/>
                  </a:cubicBezTo>
                  <a:cubicBezTo>
                    <a:pt x="558800" y="275590"/>
                    <a:pt x="524510" y="313690"/>
                    <a:pt x="513080" y="307340"/>
                  </a:cubicBezTo>
                  <a:cubicBezTo>
                    <a:pt x="501650" y="300990"/>
                    <a:pt x="497840" y="242570"/>
                    <a:pt x="513080" y="229870"/>
                  </a:cubicBezTo>
                  <a:cubicBezTo>
                    <a:pt x="535940" y="210820"/>
                    <a:pt x="632460" y="242570"/>
                    <a:pt x="683260" y="264160"/>
                  </a:cubicBezTo>
                  <a:cubicBezTo>
                    <a:pt x="731520" y="284480"/>
                    <a:pt x="817880" y="337820"/>
                    <a:pt x="812800" y="351790"/>
                  </a:cubicBezTo>
                  <a:cubicBezTo>
                    <a:pt x="808990" y="365760"/>
                    <a:pt x="715010" y="354330"/>
                    <a:pt x="659130" y="349250"/>
                  </a:cubicBezTo>
                  <a:cubicBezTo>
                    <a:pt x="589280" y="342900"/>
                    <a:pt x="496570" y="317500"/>
                    <a:pt x="425450" y="311150"/>
                  </a:cubicBezTo>
                  <a:cubicBezTo>
                    <a:pt x="365760" y="306070"/>
                    <a:pt x="303530" y="321310"/>
                    <a:pt x="260350" y="311150"/>
                  </a:cubicBezTo>
                  <a:cubicBezTo>
                    <a:pt x="231140" y="304800"/>
                    <a:pt x="187960" y="284480"/>
                    <a:pt x="189230" y="276860"/>
                  </a:cubicBezTo>
                  <a:cubicBezTo>
                    <a:pt x="191770" y="262890"/>
                    <a:pt x="353060" y="276860"/>
                    <a:pt x="449580" y="270510"/>
                  </a:cubicBezTo>
                  <a:cubicBezTo>
                    <a:pt x="570230" y="261620"/>
                    <a:pt x="775970" y="236220"/>
                    <a:pt x="858520" y="222250"/>
                  </a:cubicBezTo>
                  <a:cubicBezTo>
                    <a:pt x="894080" y="215900"/>
                    <a:pt x="913130" y="217170"/>
                    <a:pt x="934720" y="204470"/>
                  </a:cubicBezTo>
                  <a:cubicBezTo>
                    <a:pt x="956310" y="191770"/>
                    <a:pt x="966470" y="143510"/>
                    <a:pt x="985520" y="142240"/>
                  </a:cubicBezTo>
                  <a:cubicBezTo>
                    <a:pt x="1005840" y="140970"/>
                    <a:pt x="1026160" y="201930"/>
                    <a:pt x="1051560" y="210820"/>
                  </a:cubicBezTo>
                  <a:cubicBezTo>
                    <a:pt x="1075690" y="219710"/>
                    <a:pt x="1135380" y="193040"/>
                    <a:pt x="1136650" y="198120"/>
                  </a:cubicBezTo>
                  <a:cubicBezTo>
                    <a:pt x="1137920" y="203200"/>
                    <a:pt x="1101090" y="229870"/>
                    <a:pt x="1060450" y="240030"/>
                  </a:cubicBezTo>
                  <a:cubicBezTo>
                    <a:pt x="944880" y="269240"/>
                    <a:pt x="501650" y="207010"/>
                    <a:pt x="351790" y="238760"/>
                  </a:cubicBezTo>
                  <a:cubicBezTo>
                    <a:pt x="278130" y="254000"/>
                    <a:pt x="237490" y="308610"/>
                    <a:pt x="194310" y="308610"/>
                  </a:cubicBezTo>
                  <a:cubicBezTo>
                    <a:pt x="163830" y="308610"/>
                    <a:pt x="132080" y="297180"/>
                    <a:pt x="118110" y="276860"/>
                  </a:cubicBezTo>
                  <a:cubicBezTo>
                    <a:pt x="100330" y="251460"/>
                    <a:pt x="96520" y="181610"/>
                    <a:pt x="113030" y="158750"/>
                  </a:cubicBezTo>
                  <a:cubicBezTo>
                    <a:pt x="127000" y="139700"/>
                    <a:pt x="181610" y="125730"/>
                    <a:pt x="193040" y="135890"/>
                  </a:cubicBezTo>
                  <a:cubicBezTo>
                    <a:pt x="204470" y="146050"/>
                    <a:pt x="175260" y="193040"/>
                    <a:pt x="186690" y="214630"/>
                  </a:cubicBezTo>
                  <a:cubicBezTo>
                    <a:pt x="200660" y="240030"/>
                    <a:pt x="288290" y="250190"/>
                    <a:pt x="289560" y="269240"/>
                  </a:cubicBezTo>
                  <a:cubicBezTo>
                    <a:pt x="290830" y="285750"/>
                    <a:pt x="243840" y="312420"/>
                    <a:pt x="218440" y="320040"/>
                  </a:cubicBezTo>
                  <a:cubicBezTo>
                    <a:pt x="194310" y="327660"/>
                    <a:pt x="165100" y="325120"/>
                    <a:pt x="139700" y="318770"/>
                  </a:cubicBezTo>
                  <a:cubicBezTo>
                    <a:pt x="114300" y="312420"/>
                    <a:pt x="83820" y="299720"/>
                    <a:pt x="66040" y="280670"/>
                  </a:cubicBezTo>
                  <a:cubicBezTo>
                    <a:pt x="49530" y="261620"/>
                    <a:pt x="35560" y="231140"/>
                    <a:pt x="36830" y="207010"/>
                  </a:cubicBezTo>
                  <a:cubicBezTo>
                    <a:pt x="38100" y="182880"/>
                    <a:pt x="54610" y="153670"/>
                    <a:pt x="71120" y="133350"/>
                  </a:cubicBezTo>
                  <a:cubicBezTo>
                    <a:pt x="87630" y="114300"/>
                    <a:pt x="113030" y="93980"/>
                    <a:pt x="134620" y="88900"/>
                  </a:cubicBezTo>
                  <a:cubicBezTo>
                    <a:pt x="152400" y="85090"/>
                    <a:pt x="173990" y="91440"/>
                    <a:pt x="187960" y="99060"/>
                  </a:cubicBezTo>
                  <a:cubicBezTo>
                    <a:pt x="199390" y="105410"/>
                    <a:pt x="207010" y="114300"/>
                    <a:pt x="213360" y="125730"/>
                  </a:cubicBezTo>
                  <a:cubicBezTo>
                    <a:pt x="220980" y="139700"/>
                    <a:pt x="224790" y="165100"/>
                    <a:pt x="222250" y="180340"/>
                  </a:cubicBezTo>
                  <a:cubicBezTo>
                    <a:pt x="219710" y="193040"/>
                    <a:pt x="205740" y="213360"/>
                    <a:pt x="205740" y="213360"/>
                  </a:cubicBezTo>
                </a:path>
              </a:pathLst>
            </a:custGeom>
            <a:solidFill>
              <a:srgbClr val="D8482A"/>
            </a:solidFill>
            <a:ln cap="sq">
              <a:noFill/>
              <a:prstDash val="solid"/>
              <a:miter/>
            </a:ln>
          </p:spPr>
        </p:sp>
      </p:grpSp>
      <p:grpSp>
        <p:nvGrpSpPr>
          <p:cNvPr name="Group 65" id="65"/>
          <p:cNvGrpSpPr/>
          <p:nvPr/>
        </p:nvGrpSpPr>
        <p:grpSpPr>
          <a:xfrm rot="0">
            <a:off x="13842682" y="8001000"/>
            <a:ext cx="374332" cy="285750"/>
            <a:chOff x="0" y="0"/>
            <a:chExt cx="499110" cy="381000"/>
          </a:xfrm>
        </p:grpSpPr>
        <p:sp>
          <p:nvSpPr>
            <p:cNvPr name="Freeform 66" id="66"/>
            <p:cNvSpPr/>
            <p:nvPr/>
          </p:nvSpPr>
          <p:spPr>
            <a:xfrm flipH="false" flipV="false" rot="0">
              <a:off x="45720" y="43180"/>
              <a:ext cx="403860" cy="290830"/>
            </a:xfrm>
            <a:custGeom>
              <a:avLst/>
              <a:gdLst/>
              <a:ahLst/>
              <a:cxnLst/>
              <a:rect r="r" b="b" t="t" l="l"/>
              <a:pathLst>
                <a:path h="290830" w="403860">
                  <a:moveTo>
                    <a:pt x="325120" y="270510"/>
                  </a:moveTo>
                  <a:cubicBezTo>
                    <a:pt x="176530" y="270510"/>
                    <a:pt x="149860" y="265430"/>
                    <a:pt x="123190" y="256540"/>
                  </a:cubicBezTo>
                  <a:cubicBezTo>
                    <a:pt x="96520" y="247650"/>
                    <a:pt x="66040" y="238760"/>
                    <a:pt x="45720" y="219710"/>
                  </a:cubicBezTo>
                  <a:cubicBezTo>
                    <a:pt x="26670" y="201930"/>
                    <a:pt x="10160" y="172720"/>
                    <a:pt x="5080" y="146050"/>
                  </a:cubicBezTo>
                  <a:cubicBezTo>
                    <a:pt x="0" y="118110"/>
                    <a:pt x="1270" y="77470"/>
                    <a:pt x="16510" y="54610"/>
                  </a:cubicBezTo>
                  <a:cubicBezTo>
                    <a:pt x="31750" y="31750"/>
                    <a:pt x="66040" y="15240"/>
                    <a:pt x="93980" y="7620"/>
                  </a:cubicBezTo>
                  <a:cubicBezTo>
                    <a:pt x="121920" y="0"/>
                    <a:pt x="158750" y="1270"/>
                    <a:pt x="186690" y="8890"/>
                  </a:cubicBezTo>
                  <a:cubicBezTo>
                    <a:pt x="212090" y="15240"/>
                    <a:pt x="233680" y="30480"/>
                    <a:pt x="255270" y="45720"/>
                  </a:cubicBezTo>
                  <a:cubicBezTo>
                    <a:pt x="276860" y="60960"/>
                    <a:pt x="299720" y="76200"/>
                    <a:pt x="317500" y="97790"/>
                  </a:cubicBezTo>
                  <a:cubicBezTo>
                    <a:pt x="336550" y="120650"/>
                    <a:pt x="361950" y="152400"/>
                    <a:pt x="365760" y="180340"/>
                  </a:cubicBezTo>
                  <a:cubicBezTo>
                    <a:pt x="369570" y="205740"/>
                    <a:pt x="361950" y="241300"/>
                    <a:pt x="345440" y="259080"/>
                  </a:cubicBezTo>
                  <a:cubicBezTo>
                    <a:pt x="328930" y="276860"/>
                    <a:pt x="292100" y="290830"/>
                    <a:pt x="267970" y="287020"/>
                  </a:cubicBezTo>
                  <a:cubicBezTo>
                    <a:pt x="243840" y="283210"/>
                    <a:pt x="212090" y="260350"/>
                    <a:pt x="201930" y="238760"/>
                  </a:cubicBezTo>
                  <a:cubicBezTo>
                    <a:pt x="191770" y="217170"/>
                    <a:pt x="194310" y="177800"/>
                    <a:pt x="204470" y="157480"/>
                  </a:cubicBezTo>
                  <a:cubicBezTo>
                    <a:pt x="212090" y="140970"/>
                    <a:pt x="229870" y="127000"/>
                    <a:pt x="246380" y="120650"/>
                  </a:cubicBezTo>
                  <a:cubicBezTo>
                    <a:pt x="262890" y="114300"/>
                    <a:pt x="284480" y="113030"/>
                    <a:pt x="302260" y="116840"/>
                  </a:cubicBezTo>
                  <a:cubicBezTo>
                    <a:pt x="318770" y="120650"/>
                    <a:pt x="339090" y="132080"/>
                    <a:pt x="349250" y="146050"/>
                  </a:cubicBezTo>
                  <a:cubicBezTo>
                    <a:pt x="360680" y="160020"/>
                    <a:pt x="367030" y="181610"/>
                    <a:pt x="367030" y="199390"/>
                  </a:cubicBezTo>
                  <a:cubicBezTo>
                    <a:pt x="367030" y="217170"/>
                    <a:pt x="360680" y="237490"/>
                    <a:pt x="350520" y="251460"/>
                  </a:cubicBezTo>
                  <a:cubicBezTo>
                    <a:pt x="340360" y="265430"/>
                    <a:pt x="323850" y="280670"/>
                    <a:pt x="306070" y="284480"/>
                  </a:cubicBezTo>
                  <a:cubicBezTo>
                    <a:pt x="284480" y="289560"/>
                    <a:pt x="246380" y="281940"/>
                    <a:pt x="226060" y="267970"/>
                  </a:cubicBezTo>
                  <a:cubicBezTo>
                    <a:pt x="208280" y="255270"/>
                    <a:pt x="204470" y="227330"/>
                    <a:pt x="187960" y="212090"/>
                  </a:cubicBezTo>
                  <a:cubicBezTo>
                    <a:pt x="170180" y="195580"/>
                    <a:pt x="128270" y="193040"/>
                    <a:pt x="119380" y="172720"/>
                  </a:cubicBezTo>
                  <a:cubicBezTo>
                    <a:pt x="110490" y="151130"/>
                    <a:pt x="120650" y="96520"/>
                    <a:pt x="137160" y="86360"/>
                  </a:cubicBezTo>
                  <a:cubicBezTo>
                    <a:pt x="153670" y="77470"/>
                    <a:pt x="184150" y="105410"/>
                    <a:pt x="214630" y="111760"/>
                  </a:cubicBezTo>
                  <a:cubicBezTo>
                    <a:pt x="255270" y="120650"/>
                    <a:pt x="331470" y="111760"/>
                    <a:pt x="360680" y="124460"/>
                  </a:cubicBezTo>
                  <a:cubicBezTo>
                    <a:pt x="374650" y="130810"/>
                    <a:pt x="382270" y="137160"/>
                    <a:pt x="388620" y="148590"/>
                  </a:cubicBezTo>
                  <a:cubicBezTo>
                    <a:pt x="397510" y="162560"/>
                    <a:pt x="403860" y="185420"/>
                    <a:pt x="402590" y="201930"/>
                  </a:cubicBezTo>
                  <a:cubicBezTo>
                    <a:pt x="401320" y="219710"/>
                    <a:pt x="389890" y="240030"/>
                    <a:pt x="377190" y="251460"/>
                  </a:cubicBezTo>
                  <a:cubicBezTo>
                    <a:pt x="364490" y="262890"/>
                    <a:pt x="325120" y="270510"/>
                    <a:pt x="325120" y="270510"/>
                  </a:cubicBezTo>
                </a:path>
              </a:pathLst>
            </a:custGeom>
            <a:solidFill>
              <a:srgbClr val="D8482A"/>
            </a:solidFill>
            <a:ln cap="sq">
              <a:noFill/>
              <a:prstDash val="solid"/>
              <a:miter/>
            </a:ln>
          </p:spPr>
        </p:sp>
      </p:grpSp>
      <p:grpSp>
        <p:nvGrpSpPr>
          <p:cNvPr name="Group 67" id="67"/>
          <p:cNvGrpSpPr/>
          <p:nvPr/>
        </p:nvGrpSpPr>
        <p:grpSpPr>
          <a:xfrm rot="0">
            <a:off x="12017693" y="3489008"/>
            <a:ext cx="2268855" cy="2944178"/>
            <a:chOff x="0" y="0"/>
            <a:chExt cx="3025140" cy="3925570"/>
          </a:xfrm>
        </p:grpSpPr>
        <p:sp>
          <p:nvSpPr>
            <p:cNvPr name="Freeform 68" id="68"/>
            <p:cNvSpPr/>
            <p:nvPr/>
          </p:nvSpPr>
          <p:spPr>
            <a:xfrm flipH="false" flipV="false" rot="0">
              <a:off x="41910" y="38100"/>
              <a:ext cx="2966720" cy="3836670"/>
            </a:xfrm>
            <a:custGeom>
              <a:avLst/>
              <a:gdLst/>
              <a:ahLst/>
              <a:cxnLst/>
              <a:rect r="r" b="b" t="t" l="l"/>
              <a:pathLst>
                <a:path h="3836670" w="2966720">
                  <a:moveTo>
                    <a:pt x="472440" y="2560320"/>
                  </a:moveTo>
                  <a:cubicBezTo>
                    <a:pt x="440690" y="2636520"/>
                    <a:pt x="515620" y="2740660"/>
                    <a:pt x="525780" y="2815590"/>
                  </a:cubicBezTo>
                  <a:cubicBezTo>
                    <a:pt x="535940" y="2890520"/>
                    <a:pt x="533400" y="3040380"/>
                    <a:pt x="509270" y="3045460"/>
                  </a:cubicBezTo>
                  <a:cubicBezTo>
                    <a:pt x="483870" y="3051810"/>
                    <a:pt x="346710" y="2832100"/>
                    <a:pt x="365760" y="2807970"/>
                  </a:cubicBezTo>
                  <a:cubicBezTo>
                    <a:pt x="383540" y="2785110"/>
                    <a:pt x="523240" y="2839720"/>
                    <a:pt x="588010" y="2879090"/>
                  </a:cubicBezTo>
                  <a:cubicBezTo>
                    <a:pt x="652780" y="2918460"/>
                    <a:pt x="716280" y="2979420"/>
                    <a:pt x="753110" y="3044190"/>
                  </a:cubicBezTo>
                  <a:cubicBezTo>
                    <a:pt x="789940" y="3108960"/>
                    <a:pt x="803910" y="3191510"/>
                    <a:pt x="811530" y="3270250"/>
                  </a:cubicBezTo>
                  <a:cubicBezTo>
                    <a:pt x="820420" y="3351530"/>
                    <a:pt x="820420" y="3446780"/>
                    <a:pt x="800100" y="3525520"/>
                  </a:cubicBezTo>
                  <a:cubicBezTo>
                    <a:pt x="781050" y="3601720"/>
                    <a:pt x="749300" y="3684270"/>
                    <a:pt x="695960" y="3736340"/>
                  </a:cubicBezTo>
                  <a:cubicBezTo>
                    <a:pt x="641350" y="3788410"/>
                    <a:pt x="548640" y="3836670"/>
                    <a:pt x="473710" y="3836670"/>
                  </a:cubicBezTo>
                  <a:cubicBezTo>
                    <a:pt x="396240" y="3836670"/>
                    <a:pt x="285750" y="3793490"/>
                    <a:pt x="237490" y="3732530"/>
                  </a:cubicBezTo>
                  <a:cubicBezTo>
                    <a:pt x="186690" y="3669030"/>
                    <a:pt x="170180" y="3458210"/>
                    <a:pt x="182880" y="3454400"/>
                  </a:cubicBezTo>
                  <a:cubicBezTo>
                    <a:pt x="194310" y="3450590"/>
                    <a:pt x="293370" y="3671570"/>
                    <a:pt x="297180" y="3670300"/>
                  </a:cubicBezTo>
                  <a:cubicBezTo>
                    <a:pt x="300990" y="3669030"/>
                    <a:pt x="177800" y="3475990"/>
                    <a:pt x="180340" y="3389630"/>
                  </a:cubicBezTo>
                  <a:cubicBezTo>
                    <a:pt x="182880" y="3312160"/>
                    <a:pt x="259080" y="3247390"/>
                    <a:pt x="289560" y="3172460"/>
                  </a:cubicBezTo>
                  <a:cubicBezTo>
                    <a:pt x="320040" y="3097530"/>
                    <a:pt x="349250" y="3020060"/>
                    <a:pt x="363220" y="2942590"/>
                  </a:cubicBezTo>
                  <a:cubicBezTo>
                    <a:pt x="377190" y="2866390"/>
                    <a:pt x="386080" y="2786380"/>
                    <a:pt x="375920" y="2710180"/>
                  </a:cubicBezTo>
                  <a:cubicBezTo>
                    <a:pt x="365760" y="2633980"/>
                    <a:pt x="314960" y="2562860"/>
                    <a:pt x="300990" y="2485390"/>
                  </a:cubicBezTo>
                  <a:cubicBezTo>
                    <a:pt x="287020" y="2407920"/>
                    <a:pt x="289560" y="2326640"/>
                    <a:pt x="289560" y="2245360"/>
                  </a:cubicBezTo>
                  <a:cubicBezTo>
                    <a:pt x="289560" y="2161540"/>
                    <a:pt x="289560" y="2085340"/>
                    <a:pt x="300990" y="1987550"/>
                  </a:cubicBezTo>
                  <a:cubicBezTo>
                    <a:pt x="316230" y="1855470"/>
                    <a:pt x="350520" y="1651000"/>
                    <a:pt x="386080" y="1524000"/>
                  </a:cubicBezTo>
                  <a:cubicBezTo>
                    <a:pt x="412750" y="1431290"/>
                    <a:pt x="441960" y="1362710"/>
                    <a:pt x="476250" y="1287780"/>
                  </a:cubicBezTo>
                  <a:cubicBezTo>
                    <a:pt x="509270" y="1216660"/>
                    <a:pt x="557530" y="1158240"/>
                    <a:pt x="586740" y="1085850"/>
                  </a:cubicBezTo>
                  <a:cubicBezTo>
                    <a:pt x="617220" y="1009650"/>
                    <a:pt x="615950" y="914400"/>
                    <a:pt x="651510" y="838200"/>
                  </a:cubicBezTo>
                  <a:cubicBezTo>
                    <a:pt x="687070" y="760730"/>
                    <a:pt x="728980" y="703580"/>
                    <a:pt x="801370" y="623570"/>
                  </a:cubicBezTo>
                  <a:cubicBezTo>
                    <a:pt x="922020" y="491490"/>
                    <a:pt x="1178560" y="231140"/>
                    <a:pt x="1347470" y="162560"/>
                  </a:cubicBezTo>
                  <a:cubicBezTo>
                    <a:pt x="1460500" y="116840"/>
                    <a:pt x="1583690" y="106680"/>
                    <a:pt x="1668780" y="138430"/>
                  </a:cubicBezTo>
                  <a:cubicBezTo>
                    <a:pt x="1742440" y="166370"/>
                    <a:pt x="1807210" y="242570"/>
                    <a:pt x="1837690" y="309880"/>
                  </a:cubicBezTo>
                  <a:cubicBezTo>
                    <a:pt x="1866900" y="375920"/>
                    <a:pt x="1865630" y="466090"/>
                    <a:pt x="1852930" y="539750"/>
                  </a:cubicBezTo>
                  <a:cubicBezTo>
                    <a:pt x="1840230" y="614680"/>
                    <a:pt x="1778000" y="680720"/>
                    <a:pt x="1762760" y="755650"/>
                  </a:cubicBezTo>
                  <a:cubicBezTo>
                    <a:pt x="1747520" y="831850"/>
                    <a:pt x="1729740" y="932180"/>
                    <a:pt x="1762760" y="995680"/>
                  </a:cubicBezTo>
                  <a:cubicBezTo>
                    <a:pt x="1795780" y="1060450"/>
                    <a:pt x="1944370" y="1069340"/>
                    <a:pt x="1962150" y="1137920"/>
                  </a:cubicBezTo>
                  <a:cubicBezTo>
                    <a:pt x="1985010" y="1228090"/>
                    <a:pt x="1865630" y="1473200"/>
                    <a:pt x="1778000" y="1520190"/>
                  </a:cubicBezTo>
                  <a:cubicBezTo>
                    <a:pt x="1709420" y="1557020"/>
                    <a:pt x="1596390" y="1527810"/>
                    <a:pt x="1526540" y="1487170"/>
                  </a:cubicBezTo>
                  <a:cubicBezTo>
                    <a:pt x="1451610" y="1443990"/>
                    <a:pt x="1398270" y="1333500"/>
                    <a:pt x="1352550" y="1253490"/>
                  </a:cubicBezTo>
                  <a:cubicBezTo>
                    <a:pt x="1310640" y="1179830"/>
                    <a:pt x="1282700" y="1106170"/>
                    <a:pt x="1258570" y="1028700"/>
                  </a:cubicBezTo>
                  <a:cubicBezTo>
                    <a:pt x="1234440" y="951230"/>
                    <a:pt x="1215390" y="872490"/>
                    <a:pt x="1210310" y="789940"/>
                  </a:cubicBezTo>
                  <a:cubicBezTo>
                    <a:pt x="1203960" y="702310"/>
                    <a:pt x="1187450" y="591820"/>
                    <a:pt x="1228090" y="518160"/>
                  </a:cubicBezTo>
                  <a:cubicBezTo>
                    <a:pt x="1270000" y="441960"/>
                    <a:pt x="1398270" y="408940"/>
                    <a:pt x="1464310" y="342900"/>
                  </a:cubicBezTo>
                  <a:cubicBezTo>
                    <a:pt x="1525270" y="281940"/>
                    <a:pt x="1536700" y="191770"/>
                    <a:pt x="1612900" y="143510"/>
                  </a:cubicBezTo>
                  <a:cubicBezTo>
                    <a:pt x="1720850" y="76200"/>
                    <a:pt x="1957070" y="44450"/>
                    <a:pt x="2098040" y="49530"/>
                  </a:cubicBezTo>
                  <a:cubicBezTo>
                    <a:pt x="2209800" y="53340"/>
                    <a:pt x="2308860" y="68580"/>
                    <a:pt x="2395220" y="130810"/>
                  </a:cubicBezTo>
                  <a:cubicBezTo>
                    <a:pt x="2500630" y="207010"/>
                    <a:pt x="2622550" y="387350"/>
                    <a:pt x="2654300" y="516890"/>
                  </a:cubicBezTo>
                  <a:cubicBezTo>
                    <a:pt x="2680970" y="624840"/>
                    <a:pt x="2665730" y="768350"/>
                    <a:pt x="2616200" y="843280"/>
                  </a:cubicBezTo>
                  <a:cubicBezTo>
                    <a:pt x="2573020" y="906780"/>
                    <a:pt x="2477770" y="957580"/>
                    <a:pt x="2406650" y="960120"/>
                  </a:cubicBezTo>
                  <a:cubicBezTo>
                    <a:pt x="2334260" y="962660"/>
                    <a:pt x="2258060" y="892810"/>
                    <a:pt x="2184400" y="853440"/>
                  </a:cubicBezTo>
                  <a:cubicBezTo>
                    <a:pt x="2109470" y="812800"/>
                    <a:pt x="1962150" y="767080"/>
                    <a:pt x="1960880" y="718820"/>
                  </a:cubicBezTo>
                  <a:cubicBezTo>
                    <a:pt x="1959610" y="668020"/>
                    <a:pt x="2156460" y="537210"/>
                    <a:pt x="2200910" y="556260"/>
                  </a:cubicBezTo>
                  <a:cubicBezTo>
                    <a:pt x="2240280" y="574040"/>
                    <a:pt x="2216150" y="708660"/>
                    <a:pt x="2235200" y="783590"/>
                  </a:cubicBezTo>
                  <a:cubicBezTo>
                    <a:pt x="2255520" y="862330"/>
                    <a:pt x="2325370" y="937260"/>
                    <a:pt x="2322830" y="1017270"/>
                  </a:cubicBezTo>
                  <a:cubicBezTo>
                    <a:pt x="2320290" y="1103630"/>
                    <a:pt x="2265680" y="1225550"/>
                    <a:pt x="2203450" y="1282700"/>
                  </a:cubicBezTo>
                  <a:cubicBezTo>
                    <a:pt x="2146300" y="1334770"/>
                    <a:pt x="2047240" y="1369060"/>
                    <a:pt x="1974850" y="1361440"/>
                  </a:cubicBezTo>
                  <a:cubicBezTo>
                    <a:pt x="1905000" y="1355090"/>
                    <a:pt x="1833880" y="1310640"/>
                    <a:pt x="1776730" y="1245870"/>
                  </a:cubicBezTo>
                  <a:cubicBezTo>
                    <a:pt x="1691640" y="1150620"/>
                    <a:pt x="1614170" y="918210"/>
                    <a:pt x="1577340" y="789940"/>
                  </a:cubicBezTo>
                  <a:cubicBezTo>
                    <a:pt x="1551940" y="702310"/>
                    <a:pt x="1540510" y="636270"/>
                    <a:pt x="1541780" y="558800"/>
                  </a:cubicBezTo>
                  <a:cubicBezTo>
                    <a:pt x="1543050" y="480060"/>
                    <a:pt x="1551940" y="392430"/>
                    <a:pt x="1583690" y="321310"/>
                  </a:cubicBezTo>
                  <a:cubicBezTo>
                    <a:pt x="1615440" y="250190"/>
                    <a:pt x="1670050" y="179070"/>
                    <a:pt x="1731010" y="129540"/>
                  </a:cubicBezTo>
                  <a:cubicBezTo>
                    <a:pt x="1793240" y="78740"/>
                    <a:pt x="1878330" y="38100"/>
                    <a:pt x="1957070" y="19050"/>
                  </a:cubicBezTo>
                  <a:cubicBezTo>
                    <a:pt x="2032000" y="0"/>
                    <a:pt x="2113280" y="8890"/>
                    <a:pt x="2190750" y="12700"/>
                  </a:cubicBezTo>
                  <a:cubicBezTo>
                    <a:pt x="2268220" y="16510"/>
                    <a:pt x="2344420" y="29210"/>
                    <a:pt x="2421890" y="43180"/>
                  </a:cubicBezTo>
                  <a:cubicBezTo>
                    <a:pt x="2500630" y="58420"/>
                    <a:pt x="2579370" y="64770"/>
                    <a:pt x="2656840" y="100330"/>
                  </a:cubicBezTo>
                  <a:cubicBezTo>
                    <a:pt x="2749550" y="142240"/>
                    <a:pt x="2893060" y="215900"/>
                    <a:pt x="2932430" y="298450"/>
                  </a:cubicBezTo>
                  <a:cubicBezTo>
                    <a:pt x="2966720" y="369570"/>
                    <a:pt x="2947670" y="481330"/>
                    <a:pt x="2915920" y="551180"/>
                  </a:cubicBezTo>
                  <a:cubicBezTo>
                    <a:pt x="2885440" y="618490"/>
                    <a:pt x="2807970" y="679450"/>
                    <a:pt x="2753360" y="715010"/>
                  </a:cubicBezTo>
                  <a:cubicBezTo>
                    <a:pt x="2711450" y="741680"/>
                    <a:pt x="2670810" y="758190"/>
                    <a:pt x="2627630" y="763270"/>
                  </a:cubicBezTo>
                  <a:cubicBezTo>
                    <a:pt x="2584450" y="768350"/>
                    <a:pt x="2534920" y="763270"/>
                    <a:pt x="2494280" y="748030"/>
                  </a:cubicBezTo>
                  <a:cubicBezTo>
                    <a:pt x="2453640" y="732790"/>
                    <a:pt x="2410460" y="697230"/>
                    <a:pt x="2383790" y="671830"/>
                  </a:cubicBezTo>
                  <a:cubicBezTo>
                    <a:pt x="2364740" y="652780"/>
                    <a:pt x="2355850" y="640080"/>
                    <a:pt x="2344420" y="615950"/>
                  </a:cubicBezTo>
                  <a:cubicBezTo>
                    <a:pt x="2329180" y="582930"/>
                    <a:pt x="2311400" y="529590"/>
                    <a:pt x="2311400" y="486410"/>
                  </a:cubicBezTo>
                  <a:cubicBezTo>
                    <a:pt x="2311400" y="443230"/>
                    <a:pt x="2345690" y="356870"/>
                    <a:pt x="2343150" y="355600"/>
                  </a:cubicBezTo>
                  <a:cubicBezTo>
                    <a:pt x="2341880" y="355600"/>
                    <a:pt x="2322830" y="403860"/>
                    <a:pt x="2322830" y="403860"/>
                  </a:cubicBezTo>
                  <a:cubicBezTo>
                    <a:pt x="2324100" y="403860"/>
                    <a:pt x="2345690" y="346710"/>
                    <a:pt x="2363470" y="322580"/>
                  </a:cubicBezTo>
                  <a:cubicBezTo>
                    <a:pt x="2381250" y="298450"/>
                    <a:pt x="2402840" y="275590"/>
                    <a:pt x="2426970" y="257810"/>
                  </a:cubicBezTo>
                  <a:cubicBezTo>
                    <a:pt x="2451100" y="240030"/>
                    <a:pt x="2480310" y="226060"/>
                    <a:pt x="2508250" y="217170"/>
                  </a:cubicBezTo>
                  <a:cubicBezTo>
                    <a:pt x="2537460" y="208280"/>
                    <a:pt x="2567940" y="203200"/>
                    <a:pt x="2598420" y="203200"/>
                  </a:cubicBezTo>
                  <a:cubicBezTo>
                    <a:pt x="2627630" y="203200"/>
                    <a:pt x="2659380" y="209550"/>
                    <a:pt x="2687320" y="219710"/>
                  </a:cubicBezTo>
                  <a:cubicBezTo>
                    <a:pt x="2715260" y="229870"/>
                    <a:pt x="2743200" y="245110"/>
                    <a:pt x="2767330" y="264160"/>
                  </a:cubicBezTo>
                  <a:cubicBezTo>
                    <a:pt x="2790190" y="283210"/>
                    <a:pt x="2811780" y="306070"/>
                    <a:pt x="2828290" y="331470"/>
                  </a:cubicBezTo>
                  <a:cubicBezTo>
                    <a:pt x="2844800" y="356870"/>
                    <a:pt x="2857500" y="384810"/>
                    <a:pt x="2865120" y="414020"/>
                  </a:cubicBezTo>
                  <a:cubicBezTo>
                    <a:pt x="2872740" y="443230"/>
                    <a:pt x="2875280" y="474980"/>
                    <a:pt x="2872740" y="505460"/>
                  </a:cubicBezTo>
                  <a:cubicBezTo>
                    <a:pt x="2870200" y="534670"/>
                    <a:pt x="2863850" y="565150"/>
                    <a:pt x="2852420" y="593090"/>
                  </a:cubicBezTo>
                  <a:cubicBezTo>
                    <a:pt x="2840990" y="621030"/>
                    <a:pt x="2823210" y="647700"/>
                    <a:pt x="2802890" y="670560"/>
                  </a:cubicBezTo>
                  <a:cubicBezTo>
                    <a:pt x="2782570" y="693420"/>
                    <a:pt x="2758440" y="712470"/>
                    <a:pt x="2733040" y="727710"/>
                  </a:cubicBezTo>
                  <a:cubicBezTo>
                    <a:pt x="2707640" y="742950"/>
                    <a:pt x="2677160" y="754380"/>
                    <a:pt x="2647950" y="760730"/>
                  </a:cubicBezTo>
                  <a:cubicBezTo>
                    <a:pt x="2618740" y="767080"/>
                    <a:pt x="2585720" y="767080"/>
                    <a:pt x="2556510" y="763270"/>
                  </a:cubicBezTo>
                  <a:cubicBezTo>
                    <a:pt x="2527300" y="759460"/>
                    <a:pt x="2496820" y="750570"/>
                    <a:pt x="2470150" y="737870"/>
                  </a:cubicBezTo>
                  <a:cubicBezTo>
                    <a:pt x="2443480" y="725170"/>
                    <a:pt x="2416810" y="706120"/>
                    <a:pt x="2395220" y="684530"/>
                  </a:cubicBezTo>
                  <a:cubicBezTo>
                    <a:pt x="2373630" y="664210"/>
                    <a:pt x="2355850" y="638810"/>
                    <a:pt x="2341880" y="612140"/>
                  </a:cubicBezTo>
                  <a:cubicBezTo>
                    <a:pt x="2327910" y="585470"/>
                    <a:pt x="2317750" y="553720"/>
                    <a:pt x="2313940" y="524510"/>
                  </a:cubicBezTo>
                  <a:cubicBezTo>
                    <a:pt x="2310130" y="495300"/>
                    <a:pt x="2311400" y="463550"/>
                    <a:pt x="2316480" y="434340"/>
                  </a:cubicBezTo>
                  <a:cubicBezTo>
                    <a:pt x="2321560" y="405130"/>
                    <a:pt x="2332990" y="374650"/>
                    <a:pt x="2346960" y="347980"/>
                  </a:cubicBezTo>
                  <a:cubicBezTo>
                    <a:pt x="2360930" y="321310"/>
                    <a:pt x="2381250" y="297180"/>
                    <a:pt x="2402840" y="276860"/>
                  </a:cubicBezTo>
                  <a:cubicBezTo>
                    <a:pt x="2424430" y="256540"/>
                    <a:pt x="2451100" y="238760"/>
                    <a:pt x="2479040" y="227330"/>
                  </a:cubicBezTo>
                  <a:cubicBezTo>
                    <a:pt x="2506980" y="214630"/>
                    <a:pt x="2537460" y="207010"/>
                    <a:pt x="2567940" y="204470"/>
                  </a:cubicBezTo>
                  <a:cubicBezTo>
                    <a:pt x="2597150" y="201930"/>
                    <a:pt x="2628900" y="204470"/>
                    <a:pt x="2658110" y="210820"/>
                  </a:cubicBezTo>
                  <a:cubicBezTo>
                    <a:pt x="2687320" y="217170"/>
                    <a:pt x="2716530" y="229870"/>
                    <a:pt x="2741930" y="246380"/>
                  </a:cubicBezTo>
                  <a:cubicBezTo>
                    <a:pt x="2767330" y="262890"/>
                    <a:pt x="2791460" y="284480"/>
                    <a:pt x="2810510" y="307340"/>
                  </a:cubicBezTo>
                  <a:cubicBezTo>
                    <a:pt x="2829560" y="330200"/>
                    <a:pt x="2846070" y="358140"/>
                    <a:pt x="2856230" y="386080"/>
                  </a:cubicBezTo>
                  <a:cubicBezTo>
                    <a:pt x="2866390" y="414020"/>
                    <a:pt x="2874010" y="441960"/>
                    <a:pt x="2874010" y="474980"/>
                  </a:cubicBezTo>
                  <a:cubicBezTo>
                    <a:pt x="2874010" y="515620"/>
                    <a:pt x="2857500" y="577850"/>
                    <a:pt x="2842260" y="613410"/>
                  </a:cubicBezTo>
                  <a:cubicBezTo>
                    <a:pt x="2832100" y="637540"/>
                    <a:pt x="2821940" y="651510"/>
                    <a:pt x="2804160" y="670560"/>
                  </a:cubicBezTo>
                  <a:cubicBezTo>
                    <a:pt x="2778760" y="697230"/>
                    <a:pt x="2726690" y="731520"/>
                    <a:pt x="2693670" y="746760"/>
                  </a:cubicBezTo>
                  <a:cubicBezTo>
                    <a:pt x="2669540" y="756920"/>
                    <a:pt x="2653030" y="762000"/>
                    <a:pt x="2627630" y="763270"/>
                  </a:cubicBezTo>
                  <a:cubicBezTo>
                    <a:pt x="2590800" y="765810"/>
                    <a:pt x="2534920" y="763270"/>
                    <a:pt x="2494280" y="748030"/>
                  </a:cubicBezTo>
                  <a:cubicBezTo>
                    <a:pt x="2453640" y="732790"/>
                    <a:pt x="2413000" y="704850"/>
                    <a:pt x="2383790" y="671830"/>
                  </a:cubicBezTo>
                  <a:cubicBezTo>
                    <a:pt x="2354580" y="640080"/>
                    <a:pt x="2331720" y="595630"/>
                    <a:pt x="2320290" y="553720"/>
                  </a:cubicBezTo>
                  <a:cubicBezTo>
                    <a:pt x="2308860" y="511810"/>
                    <a:pt x="2312670" y="454660"/>
                    <a:pt x="2319020" y="419100"/>
                  </a:cubicBezTo>
                  <a:cubicBezTo>
                    <a:pt x="2324100" y="393700"/>
                    <a:pt x="2332990" y="355600"/>
                    <a:pt x="2343150" y="355600"/>
                  </a:cubicBezTo>
                  <a:cubicBezTo>
                    <a:pt x="2358390" y="355600"/>
                    <a:pt x="2373630" y="445770"/>
                    <a:pt x="2404110" y="490220"/>
                  </a:cubicBezTo>
                  <a:cubicBezTo>
                    <a:pt x="2443480" y="546100"/>
                    <a:pt x="2581910" y="637540"/>
                    <a:pt x="2571750" y="656590"/>
                  </a:cubicBezTo>
                  <a:cubicBezTo>
                    <a:pt x="2561590" y="675640"/>
                    <a:pt x="2416810" y="609600"/>
                    <a:pt x="2338070" y="599440"/>
                  </a:cubicBezTo>
                  <a:cubicBezTo>
                    <a:pt x="2260600" y="589280"/>
                    <a:pt x="2136140" y="558800"/>
                    <a:pt x="2104390" y="596900"/>
                  </a:cubicBezTo>
                  <a:cubicBezTo>
                    <a:pt x="2071370" y="636270"/>
                    <a:pt x="2184400" y="787400"/>
                    <a:pt x="2151380" y="836930"/>
                  </a:cubicBezTo>
                  <a:cubicBezTo>
                    <a:pt x="2117090" y="889000"/>
                    <a:pt x="1957070" y="845820"/>
                    <a:pt x="1893570" y="892810"/>
                  </a:cubicBezTo>
                  <a:cubicBezTo>
                    <a:pt x="1832610" y="937260"/>
                    <a:pt x="1767840" y="1036320"/>
                    <a:pt x="1770380" y="1104900"/>
                  </a:cubicBezTo>
                  <a:cubicBezTo>
                    <a:pt x="1772920" y="1172210"/>
                    <a:pt x="1905000" y="1301750"/>
                    <a:pt x="1902460" y="1303020"/>
                  </a:cubicBezTo>
                  <a:cubicBezTo>
                    <a:pt x="1899920" y="1304290"/>
                    <a:pt x="1771650" y="1159510"/>
                    <a:pt x="1734820" y="1080770"/>
                  </a:cubicBezTo>
                  <a:cubicBezTo>
                    <a:pt x="1700530" y="1009650"/>
                    <a:pt x="1689100" y="944880"/>
                    <a:pt x="1678940" y="854710"/>
                  </a:cubicBezTo>
                  <a:cubicBezTo>
                    <a:pt x="1663700" y="727710"/>
                    <a:pt x="1639570" y="502920"/>
                    <a:pt x="1682750" y="384810"/>
                  </a:cubicBezTo>
                  <a:cubicBezTo>
                    <a:pt x="1714500" y="297180"/>
                    <a:pt x="1774190" y="222250"/>
                    <a:pt x="1845310" y="186690"/>
                  </a:cubicBezTo>
                  <a:cubicBezTo>
                    <a:pt x="1917700" y="149860"/>
                    <a:pt x="2034540" y="157480"/>
                    <a:pt x="2117090" y="175260"/>
                  </a:cubicBezTo>
                  <a:cubicBezTo>
                    <a:pt x="2192020" y="191770"/>
                    <a:pt x="2252980" y="238760"/>
                    <a:pt x="2321560" y="278130"/>
                  </a:cubicBezTo>
                  <a:cubicBezTo>
                    <a:pt x="2393950" y="320040"/>
                    <a:pt x="2545080" y="382270"/>
                    <a:pt x="2540000" y="421640"/>
                  </a:cubicBezTo>
                  <a:cubicBezTo>
                    <a:pt x="2534920" y="463550"/>
                    <a:pt x="2325370" y="454660"/>
                    <a:pt x="2273300" y="520700"/>
                  </a:cubicBezTo>
                  <a:cubicBezTo>
                    <a:pt x="2217420" y="591820"/>
                    <a:pt x="2269490" y="835660"/>
                    <a:pt x="2230120" y="847090"/>
                  </a:cubicBezTo>
                  <a:cubicBezTo>
                    <a:pt x="2195830" y="857250"/>
                    <a:pt x="2119630" y="727710"/>
                    <a:pt x="2073910" y="662940"/>
                  </a:cubicBezTo>
                  <a:cubicBezTo>
                    <a:pt x="2029460" y="599440"/>
                    <a:pt x="1945640" y="476250"/>
                    <a:pt x="1958340" y="464820"/>
                  </a:cubicBezTo>
                  <a:cubicBezTo>
                    <a:pt x="1972310" y="452120"/>
                    <a:pt x="2175510" y="577850"/>
                    <a:pt x="2169160" y="607060"/>
                  </a:cubicBezTo>
                  <a:cubicBezTo>
                    <a:pt x="2162810" y="635000"/>
                    <a:pt x="2010410" y="614680"/>
                    <a:pt x="1940560" y="643890"/>
                  </a:cubicBezTo>
                  <a:cubicBezTo>
                    <a:pt x="1869440" y="673100"/>
                    <a:pt x="1813560" y="744220"/>
                    <a:pt x="1746250" y="786130"/>
                  </a:cubicBezTo>
                  <a:cubicBezTo>
                    <a:pt x="1678940" y="828040"/>
                    <a:pt x="1531620" y="890270"/>
                    <a:pt x="1534160" y="895350"/>
                  </a:cubicBezTo>
                  <a:cubicBezTo>
                    <a:pt x="1536700" y="900430"/>
                    <a:pt x="1752600" y="783590"/>
                    <a:pt x="1774190" y="807720"/>
                  </a:cubicBezTo>
                  <a:cubicBezTo>
                    <a:pt x="1795780" y="831850"/>
                    <a:pt x="1710690" y="960120"/>
                    <a:pt x="1662430" y="1040130"/>
                  </a:cubicBezTo>
                  <a:cubicBezTo>
                    <a:pt x="1604010" y="1135380"/>
                    <a:pt x="1433830" y="1250950"/>
                    <a:pt x="1440180" y="1333500"/>
                  </a:cubicBezTo>
                  <a:cubicBezTo>
                    <a:pt x="1445260" y="1402080"/>
                    <a:pt x="1624330" y="1493520"/>
                    <a:pt x="1615440" y="1507490"/>
                  </a:cubicBezTo>
                  <a:cubicBezTo>
                    <a:pt x="1606550" y="1520190"/>
                    <a:pt x="1460500" y="1468120"/>
                    <a:pt x="1399540" y="1421130"/>
                  </a:cubicBezTo>
                  <a:cubicBezTo>
                    <a:pt x="1333500" y="1369060"/>
                    <a:pt x="1275080" y="1278890"/>
                    <a:pt x="1238250" y="1200150"/>
                  </a:cubicBezTo>
                  <a:cubicBezTo>
                    <a:pt x="1202690" y="1125220"/>
                    <a:pt x="1186180" y="1041400"/>
                    <a:pt x="1177290" y="960120"/>
                  </a:cubicBezTo>
                  <a:cubicBezTo>
                    <a:pt x="1168400" y="880110"/>
                    <a:pt x="1148080" y="782320"/>
                    <a:pt x="1181100" y="718820"/>
                  </a:cubicBezTo>
                  <a:cubicBezTo>
                    <a:pt x="1212850" y="656590"/>
                    <a:pt x="1297940" y="591820"/>
                    <a:pt x="1366520" y="582930"/>
                  </a:cubicBezTo>
                  <a:cubicBezTo>
                    <a:pt x="1437640" y="574040"/>
                    <a:pt x="1588770" y="628650"/>
                    <a:pt x="1598930" y="673100"/>
                  </a:cubicBezTo>
                  <a:cubicBezTo>
                    <a:pt x="1609090" y="716280"/>
                    <a:pt x="1502410" y="793750"/>
                    <a:pt x="1442720" y="844550"/>
                  </a:cubicBezTo>
                  <a:cubicBezTo>
                    <a:pt x="1379220" y="897890"/>
                    <a:pt x="1281430" y="925830"/>
                    <a:pt x="1226820" y="985520"/>
                  </a:cubicBezTo>
                  <a:cubicBezTo>
                    <a:pt x="1174750" y="1042670"/>
                    <a:pt x="1158240" y="1111250"/>
                    <a:pt x="1118870" y="1195070"/>
                  </a:cubicBezTo>
                  <a:cubicBezTo>
                    <a:pt x="1062990" y="1313180"/>
                    <a:pt x="972820" y="1507490"/>
                    <a:pt x="932180" y="1630680"/>
                  </a:cubicBezTo>
                  <a:cubicBezTo>
                    <a:pt x="902970" y="1717040"/>
                    <a:pt x="895350" y="1767840"/>
                    <a:pt x="876300" y="1858010"/>
                  </a:cubicBezTo>
                  <a:cubicBezTo>
                    <a:pt x="849630" y="1985010"/>
                    <a:pt x="783590" y="2195830"/>
                    <a:pt x="797560" y="2324100"/>
                  </a:cubicBezTo>
                  <a:cubicBezTo>
                    <a:pt x="807720" y="2418080"/>
                    <a:pt x="869950" y="2482850"/>
                    <a:pt x="892810" y="2562860"/>
                  </a:cubicBezTo>
                  <a:cubicBezTo>
                    <a:pt x="914400" y="2639060"/>
                    <a:pt x="935990" y="2713990"/>
                    <a:pt x="935990" y="2790190"/>
                  </a:cubicBezTo>
                  <a:cubicBezTo>
                    <a:pt x="935990" y="2865120"/>
                    <a:pt x="910590" y="2938780"/>
                    <a:pt x="891540" y="3016250"/>
                  </a:cubicBezTo>
                  <a:cubicBezTo>
                    <a:pt x="871220" y="3101340"/>
                    <a:pt x="850900" y="3195320"/>
                    <a:pt x="816610" y="3279140"/>
                  </a:cubicBezTo>
                  <a:cubicBezTo>
                    <a:pt x="783590" y="3361690"/>
                    <a:pt x="727710" y="3517900"/>
                    <a:pt x="690880" y="3515360"/>
                  </a:cubicBezTo>
                  <a:cubicBezTo>
                    <a:pt x="654050" y="3512820"/>
                    <a:pt x="590550" y="3253740"/>
                    <a:pt x="595630" y="3251200"/>
                  </a:cubicBezTo>
                  <a:cubicBezTo>
                    <a:pt x="600710" y="3248660"/>
                    <a:pt x="711200" y="3398520"/>
                    <a:pt x="709930" y="3470910"/>
                  </a:cubicBezTo>
                  <a:cubicBezTo>
                    <a:pt x="708660" y="3540760"/>
                    <a:pt x="609600" y="3681730"/>
                    <a:pt x="596900" y="3677920"/>
                  </a:cubicBezTo>
                  <a:cubicBezTo>
                    <a:pt x="582930" y="3672840"/>
                    <a:pt x="676910" y="3487420"/>
                    <a:pt x="637540" y="3421380"/>
                  </a:cubicBezTo>
                  <a:cubicBezTo>
                    <a:pt x="582930" y="3328670"/>
                    <a:pt x="267970" y="3341370"/>
                    <a:pt x="162560" y="3256280"/>
                  </a:cubicBezTo>
                  <a:cubicBezTo>
                    <a:pt x="83820" y="3191510"/>
                    <a:pt x="34290" y="3096260"/>
                    <a:pt x="16510" y="3012440"/>
                  </a:cubicBezTo>
                  <a:cubicBezTo>
                    <a:pt x="0" y="2937510"/>
                    <a:pt x="44450" y="2858770"/>
                    <a:pt x="43180" y="2782570"/>
                  </a:cubicBezTo>
                  <a:cubicBezTo>
                    <a:pt x="41910" y="2706370"/>
                    <a:pt x="3810" y="2631440"/>
                    <a:pt x="8890" y="2555240"/>
                  </a:cubicBezTo>
                  <a:cubicBezTo>
                    <a:pt x="13970" y="2477770"/>
                    <a:pt x="44450" y="2377440"/>
                    <a:pt x="73660" y="2324100"/>
                  </a:cubicBezTo>
                  <a:cubicBezTo>
                    <a:pt x="91440" y="2289810"/>
                    <a:pt x="111760" y="2269490"/>
                    <a:pt x="137160" y="2249170"/>
                  </a:cubicBezTo>
                  <a:cubicBezTo>
                    <a:pt x="165100" y="2227580"/>
                    <a:pt x="207010" y="2207260"/>
                    <a:pt x="236220" y="2199640"/>
                  </a:cubicBezTo>
                  <a:cubicBezTo>
                    <a:pt x="256540" y="2193290"/>
                    <a:pt x="273050" y="2194560"/>
                    <a:pt x="290830" y="2194560"/>
                  </a:cubicBezTo>
                  <a:cubicBezTo>
                    <a:pt x="309880" y="2194560"/>
                    <a:pt x="326390" y="2195830"/>
                    <a:pt x="346710" y="2202180"/>
                  </a:cubicBezTo>
                  <a:cubicBezTo>
                    <a:pt x="374650" y="2211070"/>
                    <a:pt x="419100" y="2236470"/>
                    <a:pt x="441960" y="2255520"/>
                  </a:cubicBezTo>
                  <a:cubicBezTo>
                    <a:pt x="458470" y="2269490"/>
                    <a:pt x="468630" y="2279650"/>
                    <a:pt x="478790" y="2298700"/>
                  </a:cubicBezTo>
                  <a:cubicBezTo>
                    <a:pt x="494030" y="2325370"/>
                    <a:pt x="510540" y="2367280"/>
                    <a:pt x="514350" y="2402840"/>
                  </a:cubicBezTo>
                  <a:cubicBezTo>
                    <a:pt x="518160" y="2438400"/>
                    <a:pt x="508000" y="2482850"/>
                    <a:pt x="499110" y="2510790"/>
                  </a:cubicBezTo>
                  <a:cubicBezTo>
                    <a:pt x="492760" y="2531110"/>
                    <a:pt x="472440" y="2560320"/>
                    <a:pt x="472440" y="2560320"/>
                  </a:cubicBezTo>
                </a:path>
              </a:pathLst>
            </a:custGeom>
            <a:solidFill>
              <a:srgbClr val="80786C"/>
            </a:solidFill>
            <a:ln cap="sq">
              <a:noFill/>
              <a:prstDash val="solid"/>
              <a:miter/>
            </a:ln>
          </p:spPr>
        </p:sp>
      </p:grpSp>
      <p:grpSp>
        <p:nvGrpSpPr>
          <p:cNvPr name="Group 69" id="69"/>
          <p:cNvGrpSpPr/>
          <p:nvPr/>
        </p:nvGrpSpPr>
        <p:grpSpPr>
          <a:xfrm rot="0">
            <a:off x="13140690" y="3029902"/>
            <a:ext cx="1779270" cy="1244918"/>
            <a:chOff x="0" y="0"/>
            <a:chExt cx="2372360" cy="1659890"/>
          </a:xfrm>
        </p:grpSpPr>
        <p:sp>
          <p:nvSpPr>
            <p:cNvPr name="Freeform 70" id="70"/>
            <p:cNvSpPr/>
            <p:nvPr/>
          </p:nvSpPr>
          <p:spPr>
            <a:xfrm flipH="false" flipV="false" rot="0">
              <a:off x="44450" y="34290"/>
              <a:ext cx="2286000" cy="1578610"/>
            </a:xfrm>
            <a:custGeom>
              <a:avLst/>
              <a:gdLst/>
              <a:ahLst/>
              <a:cxnLst/>
              <a:rect r="r" b="b" t="t" l="l"/>
              <a:pathLst>
                <a:path h="1578610" w="2286000">
                  <a:moveTo>
                    <a:pt x="62230" y="614680"/>
                  </a:moveTo>
                  <a:cubicBezTo>
                    <a:pt x="322580" y="302260"/>
                    <a:pt x="369570" y="226060"/>
                    <a:pt x="440690" y="190500"/>
                  </a:cubicBezTo>
                  <a:cubicBezTo>
                    <a:pt x="510540" y="154940"/>
                    <a:pt x="601980" y="158750"/>
                    <a:pt x="685800" y="153670"/>
                  </a:cubicBezTo>
                  <a:cubicBezTo>
                    <a:pt x="773430" y="147320"/>
                    <a:pt x="869950" y="142240"/>
                    <a:pt x="953770" y="157480"/>
                  </a:cubicBezTo>
                  <a:cubicBezTo>
                    <a:pt x="1032510" y="171450"/>
                    <a:pt x="1103630" y="205740"/>
                    <a:pt x="1176020" y="234950"/>
                  </a:cubicBezTo>
                  <a:cubicBezTo>
                    <a:pt x="1248410" y="264160"/>
                    <a:pt x="1316990" y="304800"/>
                    <a:pt x="1390650" y="334010"/>
                  </a:cubicBezTo>
                  <a:cubicBezTo>
                    <a:pt x="1465580" y="363220"/>
                    <a:pt x="1551940" y="368300"/>
                    <a:pt x="1620520" y="408940"/>
                  </a:cubicBezTo>
                  <a:cubicBezTo>
                    <a:pt x="1690370" y="450850"/>
                    <a:pt x="1769110" y="513080"/>
                    <a:pt x="1803400" y="586740"/>
                  </a:cubicBezTo>
                  <a:cubicBezTo>
                    <a:pt x="1838960" y="662940"/>
                    <a:pt x="1856740" y="783590"/>
                    <a:pt x="1826260" y="859790"/>
                  </a:cubicBezTo>
                  <a:cubicBezTo>
                    <a:pt x="1795780" y="937260"/>
                    <a:pt x="1654810" y="1060450"/>
                    <a:pt x="1617980" y="1045210"/>
                  </a:cubicBezTo>
                  <a:cubicBezTo>
                    <a:pt x="1583690" y="1031240"/>
                    <a:pt x="1587500" y="814070"/>
                    <a:pt x="1597660" y="811530"/>
                  </a:cubicBezTo>
                  <a:cubicBezTo>
                    <a:pt x="1607820" y="808990"/>
                    <a:pt x="1664970" y="949960"/>
                    <a:pt x="1677670" y="1035050"/>
                  </a:cubicBezTo>
                  <a:cubicBezTo>
                    <a:pt x="1694180" y="1140460"/>
                    <a:pt x="1711960" y="1320800"/>
                    <a:pt x="1661160" y="1400810"/>
                  </a:cubicBezTo>
                  <a:cubicBezTo>
                    <a:pt x="1620520" y="1465580"/>
                    <a:pt x="1452880" y="1521460"/>
                    <a:pt x="1449070" y="1515110"/>
                  </a:cubicBezTo>
                  <a:cubicBezTo>
                    <a:pt x="1443990" y="1507490"/>
                    <a:pt x="1661160" y="1403350"/>
                    <a:pt x="1684020" y="1325880"/>
                  </a:cubicBezTo>
                  <a:cubicBezTo>
                    <a:pt x="1705610" y="1250950"/>
                    <a:pt x="1653540" y="1109980"/>
                    <a:pt x="1593850" y="1060450"/>
                  </a:cubicBezTo>
                  <a:cubicBezTo>
                    <a:pt x="1537970" y="1013460"/>
                    <a:pt x="1352550" y="1043940"/>
                    <a:pt x="1350010" y="1023620"/>
                  </a:cubicBezTo>
                  <a:cubicBezTo>
                    <a:pt x="1347470" y="1003300"/>
                    <a:pt x="1526540" y="990600"/>
                    <a:pt x="1578610" y="937260"/>
                  </a:cubicBezTo>
                  <a:cubicBezTo>
                    <a:pt x="1631950" y="882650"/>
                    <a:pt x="1638300" y="797560"/>
                    <a:pt x="1666240" y="698500"/>
                  </a:cubicBezTo>
                  <a:cubicBezTo>
                    <a:pt x="1709420" y="543560"/>
                    <a:pt x="1694180" y="195580"/>
                    <a:pt x="1789430" y="92710"/>
                  </a:cubicBezTo>
                  <a:cubicBezTo>
                    <a:pt x="1851660" y="24130"/>
                    <a:pt x="1971040" y="0"/>
                    <a:pt x="2048510" y="16510"/>
                  </a:cubicBezTo>
                  <a:cubicBezTo>
                    <a:pt x="2124710" y="33020"/>
                    <a:pt x="2209800" y="114300"/>
                    <a:pt x="2247900" y="185420"/>
                  </a:cubicBezTo>
                  <a:cubicBezTo>
                    <a:pt x="2286000" y="256540"/>
                    <a:pt x="2284730" y="335280"/>
                    <a:pt x="2277110" y="440690"/>
                  </a:cubicBezTo>
                  <a:cubicBezTo>
                    <a:pt x="2264410" y="617220"/>
                    <a:pt x="2159000" y="974090"/>
                    <a:pt x="2092960" y="1136650"/>
                  </a:cubicBezTo>
                  <a:cubicBezTo>
                    <a:pt x="2053590" y="1230630"/>
                    <a:pt x="1965960" y="1344930"/>
                    <a:pt x="1971040" y="1348740"/>
                  </a:cubicBezTo>
                  <a:cubicBezTo>
                    <a:pt x="1973580" y="1351280"/>
                    <a:pt x="2011680" y="1296670"/>
                    <a:pt x="2018030" y="1299210"/>
                  </a:cubicBezTo>
                  <a:cubicBezTo>
                    <a:pt x="2024380" y="1301750"/>
                    <a:pt x="2016760" y="1341120"/>
                    <a:pt x="2009140" y="1365250"/>
                  </a:cubicBezTo>
                  <a:cubicBezTo>
                    <a:pt x="1997710" y="1399540"/>
                    <a:pt x="1976120" y="1451610"/>
                    <a:pt x="1948180" y="1483360"/>
                  </a:cubicBezTo>
                  <a:cubicBezTo>
                    <a:pt x="1918970" y="1516380"/>
                    <a:pt x="1870710" y="1544320"/>
                    <a:pt x="1837690" y="1559560"/>
                  </a:cubicBezTo>
                  <a:cubicBezTo>
                    <a:pt x="1814830" y="1569720"/>
                    <a:pt x="1798320" y="1573530"/>
                    <a:pt x="1772920" y="1574800"/>
                  </a:cubicBezTo>
                  <a:cubicBezTo>
                    <a:pt x="1737360" y="1577340"/>
                    <a:pt x="1675130" y="1569720"/>
                    <a:pt x="1640840" y="1559560"/>
                  </a:cubicBezTo>
                  <a:cubicBezTo>
                    <a:pt x="1616710" y="1551940"/>
                    <a:pt x="1601470" y="1544320"/>
                    <a:pt x="1581150" y="1527810"/>
                  </a:cubicBezTo>
                  <a:cubicBezTo>
                    <a:pt x="1553210" y="1504950"/>
                    <a:pt x="1512570" y="1459230"/>
                    <a:pt x="1493520" y="1428750"/>
                  </a:cubicBezTo>
                  <a:cubicBezTo>
                    <a:pt x="1479550" y="1407160"/>
                    <a:pt x="1474470" y="1386840"/>
                    <a:pt x="1469390" y="1365250"/>
                  </a:cubicBezTo>
                  <a:cubicBezTo>
                    <a:pt x="1464310" y="1343660"/>
                    <a:pt x="1461770" y="1323340"/>
                    <a:pt x="1461770" y="1299210"/>
                  </a:cubicBezTo>
                  <a:cubicBezTo>
                    <a:pt x="1461770" y="1271270"/>
                    <a:pt x="1466850" y="1238250"/>
                    <a:pt x="1475740" y="1210310"/>
                  </a:cubicBezTo>
                  <a:cubicBezTo>
                    <a:pt x="1484630" y="1182370"/>
                    <a:pt x="1499870" y="1154430"/>
                    <a:pt x="1517650" y="1130300"/>
                  </a:cubicBezTo>
                  <a:cubicBezTo>
                    <a:pt x="1535430" y="1106170"/>
                    <a:pt x="1559560" y="1084580"/>
                    <a:pt x="1583690" y="1068070"/>
                  </a:cubicBezTo>
                  <a:cubicBezTo>
                    <a:pt x="1607820" y="1051560"/>
                    <a:pt x="1637030" y="1038860"/>
                    <a:pt x="1664970" y="1031240"/>
                  </a:cubicBezTo>
                  <a:cubicBezTo>
                    <a:pt x="1694180" y="1023620"/>
                    <a:pt x="1725930" y="1019810"/>
                    <a:pt x="1755140" y="1021080"/>
                  </a:cubicBezTo>
                  <a:cubicBezTo>
                    <a:pt x="1784350" y="1022350"/>
                    <a:pt x="1814830" y="1028700"/>
                    <a:pt x="1842770" y="1040130"/>
                  </a:cubicBezTo>
                  <a:cubicBezTo>
                    <a:pt x="1869440" y="1051560"/>
                    <a:pt x="1896110" y="1068070"/>
                    <a:pt x="1918970" y="1087120"/>
                  </a:cubicBezTo>
                  <a:cubicBezTo>
                    <a:pt x="1941830" y="1106170"/>
                    <a:pt x="1962150" y="1130300"/>
                    <a:pt x="1977390" y="1155700"/>
                  </a:cubicBezTo>
                  <a:cubicBezTo>
                    <a:pt x="1992630" y="1181100"/>
                    <a:pt x="2005330" y="1210310"/>
                    <a:pt x="2011680" y="1239520"/>
                  </a:cubicBezTo>
                  <a:cubicBezTo>
                    <a:pt x="2018030" y="1268730"/>
                    <a:pt x="2019300" y="1300480"/>
                    <a:pt x="2015490" y="1329690"/>
                  </a:cubicBezTo>
                  <a:cubicBezTo>
                    <a:pt x="2011680" y="1358900"/>
                    <a:pt x="2004060" y="1389380"/>
                    <a:pt x="1991360" y="1416050"/>
                  </a:cubicBezTo>
                  <a:cubicBezTo>
                    <a:pt x="1978660" y="1442720"/>
                    <a:pt x="1962150" y="1468120"/>
                    <a:pt x="1941830" y="1489710"/>
                  </a:cubicBezTo>
                  <a:cubicBezTo>
                    <a:pt x="1921510" y="1511300"/>
                    <a:pt x="1896110" y="1530350"/>
                    <a:pt x="1869440" y="1544320"/>
                  </a:cubicBezTo>
                  <a:cubicBezTo>
                    <a:pt x="1842770" y="1558290"/>
                    <a:pt x="1813560" y="1568450"/>
                    <a:pt x="1784350" y="1573530"/>
                  </a:cubicBezTo>
                  <a:cubicBezTo>
                    <a:pt x="1755140" y="1578610"/>
                    <a:pt x="1723390" y="1578610"/>
                    <a:pt x="1694180" y="1573530"/>
                  </a:cubicBezTo>
                  <a:cubicBezTo>
                    <a:pt x="1664970" y="1568450"/>
                    <a:pt x="1635760" y="1558290"/>
                    <a:pt x="1609090" y="1544320"/>
                  </a:cubicBezTo>
                  <a:cubicBezTo>
                    <a:pt x="1583690" y="1530350"/>
                    <a:pt x="1558290" y="1511300"/>
                    <a:pt x="1537970" y="1489710"/>
                  </a:cubicBezTo>
                  <a:cubicBezTo>
                    <a:pt x="1517650" y="1468120"/>
                    <a:pt x="1499870" y="1442720"/>
                    <a:pt x="1487170" y="1416050"/>
                  </a:cubicBezTo>
                  <a:cubicBezTo>
                    <a:pt x="1474470" y="1389380"/>
                    <a:pt x="1465580" y="1357630"/>
                    <a:pt x="1463040" y="1328420"/>
                  </a:cubicBezTo>
                  <a:cubicBezTo>
                    <a:pt x="1460500" y="1299210"/>
                    <a:pt x="1461770" y="1268730"/>
                    <a:pt x="1468120" y="1239520"/>
                  </a:cubicBezTo>
                  <a:cubicBezTo>
                    <a:pt x="1474470" y="1210310"/>
                    <a:pt x="1485900" y="1181100"/>
                    <a:pt x="1501140" y="1155700"/>
                  </a:cubicBezTo>
                  <a:cubicBezTo>
                    <a:pt x="1516380" y="1130300"/>
                    <a:pt x="1536700" y="1106170"/>
                    <a:pt x="1559560" y="1087120"/>
                  </a:cubicBezTo>
                  <a:cubicBezTo>
                    <a:pt x="1582420" y="1068070"/>
                    <a:pt x="1609090" y="1051560"/>
                    <a:pt x="1637030" y="1040130"/>
                  </a:cubicBezTo>
                  <a:cubicBezTo>
                    <a:pt x="1664970" y="1028700"/>
                    <a:pt x="1695450" y="1022350"/>
                    <a:pt x="1724660" y="1021080"/>
                  </a:cubicBezTo>
                  <a:cubicBezTo>
                    <a:pt x="1753870" y="1019810"/>
                    <a:pt x="1785620" y="1023620"/>
                    <a:pt x="1813560" y="1031240"/>
                  </a:cubicBezTo>
                  <a:cubicBezTo>
                    <a:pt x="1842770" y="1038860"/>
                    <a:pt x="1871980" y="1052830"/>
                    <a:pt x="1896110" y="1069340"/>
                  </a:cubicBezTo>
                  <a:cubicBezTo>
                    <a:pt x="1920240" y="1085850"/>
                    <a:pt x="1943100" y="1107440"/>
                    <a:pt x="1960880" y="1130300"/>
                  </a:cubicBezTo>
                  <a:cubicBezTo>
                    <a:pt x="1978660" y="1154430"/>
                    <a:pt x="1992630" y="1182370"/>
                    <a:pt x="2002790" y="1210310"/>
                  </a:cubicBezTo>
                  <a:cubicBezTo>
                    <a:pt x="2011680" y="1238250"/>
                    <a:pt x="2018030" y="1271270"/>
                    <a:pt x="2018030" y="1299210"/>
                  </a:cubicBezTo>
                  <a:cubicBezTo>
                    <a:pt x="2018030" y="1323340"/>
                    <a:pt x="2016760" y="1341120"/>
                    <a:pt x="2009140" y="1365250"/>
                  </a:cubicBezTo>
                  <a:cubicBezTo>
                    <a:pt x="1997710" y="1399540"/>
                    <a:pt x="1976120" y="1451610"/>
                    <a:pt x="1948180" y="1483360"/>
                  </a:cubicBezTo>
                  <a:cubicBezTo>
                    <a:pt x="1918970" y="1516380"/>
                    <a:pt x="1870710" y="1544320"/>
                    <a:pt x="1837690" y="1559560"/>
                  </a:cubicBezTo>
                  <a:cubicBezTo>
                    <a:pt x="1814830" y="1569720"/>
                    <a:pt x="1798320" y="1573530"/>
                    <a:pt x="1772920" y="1574800"/>
                  </a:cubicBezTo>
                  <a:cubicBezTo>
                    <a:pt x="1737360" y="1577340"/>
                    <a:pt x="1675130" y="1569720"/>
                    <a:pt x="1640840" y="1559560"/>
                  </a:cubicBezTo>
                  <a:cubicBezTo>
                    <a:pt x="1616710" y="1551940"/>
                    <a:pt x="1601470" y="1544320"/>
                    <a:pt x="1581150" y="1527810"/>
                  </a:cubicBezTo>
                  <a:cubicBezTo>
                    <a:pt x="1553210" y="1504950"/>
                    <a:pt x="1513840" y="1466850"/>
                    <a:pt x="1493520" y="1428750"/>
                  </a:cubicBezTo>
                  <a:cubicBezTo>
                    <a:pt x="1473200" y="1390650"/>
                    <a:pt x="1463040" y="1347470"/>
                    <a:pt x="1461770" y="1299210"/>
                  </a:cubicBezTo>
                  <a:cubicBezTo>
                    <a:pt x="1459230" y="1238250"/>
                    <a:pt x="1477010" y="1160780"/>
                    <a:pt x="1498600" y="1089660"/>
                  </a:cubicBezTo>
                  <a:cubicBezTo>
                    <a:pt x="1522730" y="1008380"/>
                    <a:pt x="1581150" y="922020"/>
                    <a:pt x="1607820" y="839470"/>
                  </a:cubicBezTo>
                  <a:cubicBezTo>
                    <a:pt x="1633220" y="763270"/>
                    <a:pt x="1635760" y="684530"/>
                    <a:pt x="1658620" y="610870"/>
                  </a:cubicBezTo>
                  <a:cubicBezTo>
                    <a:pt x="1681480" y="537210"/>
                    <a:pt x="1699260" y="406400"/>
                    <a:pt x="1742440" y="394970"/>
                  </a:cubicBezTo>
                  <a:cubicBezTo>
                    <a:pt x="1786890" y="383540"/>
                    <a:pt x="1855470" y="533400"/>
                    <a:pt x="1922780" y="546100"/>
                  </a:cubicBezTo>
                  <a:cubicBezTo>
                    <a:pt x="1991360" y="558800"/>
                    <a:pt x="2099310" y="520700"/>
                    <a:pt x="2150110" y="469900"/>
                  </a:cubicBezTo>
                  <a:cubicBezTo>
                    <a:pt x="2202180" y="419100"/>
                    <a:pt x="2213610" y="234950"/>
                    <a:pt x="2231390" y="237490"/>
                  </a:cubicBezTo>
                  <a:cubicBezTo>
                    <a:pt x="2249170" y="240030"/>
                    <a:pt x="2260600" y="392430"/>
                    <a:pt x="2259330" y="471170"/>
                  </a:cubicBezTo>
                  <a:cubicBezTo>
                    <a:pt x="2258060" y="553720"/>
                    <a:pt x="2240280" y="638810"/>
                    <a:pt x="2222500" y="723900"/>
                  </a:cubicBezTo>
                  <a:cubicBezTo>
                    <a:pt x="2203450" y="811530"/>
                    <a:pt x="2167890" y="901700"/>
                    <a:pt x="2146300" y="989330"/>
                  </a:cubicBezTo>
                  <a:cubicBezTo>
                    <a:pt x="2125980" y="1075690"/>
                    <a:pt x="2138680" y="1170940"/>
                    <a:pt x="2095500" y="1245870"/>
                  </a:cubicBezTo>
                  <a:cubicBezTo>
                    <a:pt x="2048510" y="1329690"/>
                    <a:pt x="1960880" y="1412240"/>
                    <a:pt x="1858010" y="1459230"/>
                  </a:cubicBezTo>
                  <a:cubicBezTo>
                    <a:pt x="1731010" y="1517650"/>
                    <a:pt x="1485900" y="1568450"/>
                    <a:pt x="1367790" y="1525270"/>
                  </a:cubicBezTo>
                  <a:cubicBezTo>
                    <a:pt x="1278890" y="1492250"/>
                    <a:pt x="1192530" y="1391920"/>
                    <a:pt x="1177290" y="1315720"/>
                  </a:cubicBezTo>
                  <a:cubicBezTo>
                    <a:pt x="1163320" y="1244600"/>
                    <a:pt x="1256030" y="1084580"/>
                    <a:pt x="1262380" y="1085850"/>
                  </a:cubicBezTo>
                  <a:cubicBezTo>
                    <a:pt x="1268730" y="1087120"/>
                    <a:pt x="1239520" y="1325880"/>
                    <a:pt x="1216660" y="1327150"/>
                  </a:cubicBezTo>
                  <a:cubicBezTo>
                    <a:pt x="1184910" y="1328420"/>
                    <a:pt x="1078230" y="1002030"/>
                    <a:pt x="1079500" y="880110"/>
                  </a:cubicBezTo>
                  <a:cubicBezTo>
                    <a:pt x="1080770" y="795020"/>
                    <a:pt x="1102360" y="709930"/>
                    <a:pt x="1151890" y="662940"/>
                  </a:cubicBezTo>
                  <a:cubicBezTo>
                    <a:pt x="1202690" y="613410"/>
                    <a:pt x="1361440" y="567690"/>
                    <a:pt x="1388110" y="595630"/>
                  </a:cubicBezTo>
                  <a:cubicBezTo>
                    <a:pt x="1416050" y="624840"/>
                    <a:pt x="1366520" y="822960"/>
                    <a:pt x="1303020" y="850900"/>
                  </a:cubicBezTo>
                  <a:cubicBezTo>
                    <a:pt x="1219200" y="887730"/>
                    <a:pt x="993140" y="665480"/>
                    <a:pt x="864870" y="650240"/>
                  </a:cubicBezTo>
                  <a:cubicBezTo>
                    <a:pt x="772160" y="640080"/>
                    <a:pt x="688340" y="659130"/>
                    <a:pt x="614680" y="701040"/>
                  </a:cubicBezTo>
                  <a:cubicBezTo>
                    <a:pt x="533400" y="746760"/>
                    <a:pt x="462280" y="878840"/>
                    <a:pt x="403860" y="928370"/>
                  </a:cubicBezTo>
                  <a:cubicBezTo>
                    <a:pt x="368300" y="957580"/>
                    <a:pt x="339090" y="977900"/>
                    <a:pt x="311150" y="989330"/>
                  </a:cubicBezTo>
                  <a:cubicBezTo>
                    <a:pt x="290830" y="998220"/>
                    <a:pt x="278130" y="1000760"/>
                    <a:pt x="256540" y="1002030"/>
                  </a:cubicBezTo>
                  <a:cubicBezTo>
                    <a:pt x="226060" y="1003300"/>
                    <a:pt x="179070" y="1000760"/>
                    <a:pt x="146050" y="986790"/>
                  </a:cubicBezTo>
                  <a:cubicBezTo>
                    <a:pt x="113030" y="972820"/>
                    <a:pt x="76200" y="943610"/>
                    <a:pt x="55880" y="922020"/>
                  </a:cubicBezTo>
                  <a:cubicBezTo>
                    <a:pt x="40640" y="906780"/>
                    <a:pt x="34290" y="891540"/>
                    <a:pt x="25400" y="875030"/>
                  </a:cubicBezTo>
                  <a:cubicBezTo>
                    <a:pt x="17780" y="858520"/>
                    <a:pt x="10160" y="844550"/>
                    <a:pt x="6350" y="822960"/>
                  </a:cubicBezTo>
                  <a:cubicBezTo>
                    <a:pt x="1270" y="793750"/>
                    <a:pt x="0" y="746760"/>
                    <a:pt x="8890" y="712470"/>
                  </a:cubicBezTo>
                  <a:cubicBezTo>
                    <a:pt x="17780" y="678180"/>
                    <a:pt x="62230" y="614680"/>
                    <a:pt x="62230" y="614680"/>
                  </a:cubicBezTo>
                </a:path>
              </a:pathLst>
            </a:custGeom>
            <a:solidFill>
              <a:srgbClr val="80786C"/>
            </a:solidFill>
            <a:ln cap="sq">
              <a:noFill/>
              <a:prstDash val="solid"/>
              <a:miter/>
            </a:ln>
          </p:spPr>
        </p:sp>
      </p:grpSp>
      <p:grpSp>
        <p:nvGrpSpPr>
          <p:cNvPr name="Group 71" id="71"/>
          <p:cNvGrpSpPr/>
          <p:nvPr/>
        </p:nvGrpSpPr>
        <p:grpSpPr>
          <a:xfrm rot="0">
            <a:off x="14412277" y="2906078"/>
            <a:ext cx="2240280" cy="1202055"/>
            <a:chOff x="0" y="0"/>
            <a:chExt cx="2987040" cy="1602740"/>
          </a:xfrm>
        </p:grpSpPr>
        <p:sp>
          <p:nvSpPr>
            <p:cNvPr name="Freeform 72" id="72"/>
            <p:cNvSpPr/>
            <p:nvPr/>
          </p:nvSpPr>
          <p:spPr>
            <a:xfrm flipH="false" flipV="false" rot="0">
              <a:off x="48260" y="35560"/>
              <a:ext cx="2899410" cy="1553210"/>
            </a:xfrm>
            <a:custGeom>
              <a:avLst/>
              <a:gdLst/>
              <a:ahLst/>
              <a:cxnLst/>
              <a:rect r="r" b="b" t="t" l="l"/>
              <a:pathLst>
                <a:path h="1553210" w="2899410">
                  <a:moveTo>
                    <a:pt x="514350" y="557530"/>
                  </a:moveTo>
                  <a:cubicBezTo>
                    <a:pt x="930910" y="699770"/>
                    <a:pt x="1007110" y="763270"/>
                    <a:pt x="1035050" y="833120"/>
                  </a:cubicBezTo>
                  <a:cubicBezTo>
                    <a:pt x="1061720" y="900430"/>
                    <a:pt x="1059180" y="1003300"/>
                    <a:pt x="1024890" y="1064260"/>
                  </a:cubicBezTo>
                  <a:cubicBezTo>
                    <a:pt x="990600" y="1126490"/>
                    <a:pt x="862330" y="1219200"/>
                    <a:pt x="826770" y="1201420"/>
                  </a:cubicBezTo>
                  <a:cubicBezTo>
                    <a:pt x="789940" y="1183640"/>
                    <a:pt x="784860" y="962660"/>
                    <a:pt x="814070" y="947420"/>
                  </a:cubicBezTo>
                  <a:cubicBezTo>
                    <a:pt x="842010" y="933450"/>
                    <a:pt x="1000760" y="1062990"/>
                    <a:pt x="990600" y="1096010"/>
                  </a:cubicBezTo>
                  <a:cubicBezTo>
                    <a:pt x="977900" y="1137920"/>
                    <a:pt x="655320" y="1182370"/>
                    <a:pt x="626110" y="1140460"/>
                  </a:cubicBezTo>
                  <a:cubicBezTo>
                    <a:pt x="601980" y="1104900"/>
                    <a:pt x="687070" y="965200"/>
                    <a:pt x="746760" y="913130"/>
                  </a:cubicBezTo>
                  <a:cubicBezTo>
                    <a:pt x="803910" y="863600"/>
                    <a:pt x="890270" y="848360"/>
                    <a:pt x="969010" y="830580"/>
                  </a:cubicBezTo>
                  <a:cubicBezTo>
                    <a:pt x="1050290" y="811530"/>
                    <a:pt x="1127760" y="812800"/>
                    <a:pt x="1228090" y="806450"/>
                  </a:cubicBezTo>
                  <a:cubicBezTo>
                    <a:pt x="1366520" y="797560"/>
                    <a:pt x="1591310" y="781050"/>
                    <a:pt x="1723390" y="791210"/>
                  </a:cubicBezTo>
                  <a:cubicBezTo>
                    <a:pt x="1813560" y="797560"/>
                    <a:pt x="1879600" y="802640"/>
                    <a:pt x="1949450" y="833120"/>
                  </a:cubicBezTo>
                  <a:cubicBezTo>
                    <a:pt x="2023110" y="864870"/>
                    <a:pt x="2101850" y="918210"/>
                    <a:pt x="2152650" y="982980"/>
                  </a:cubicBezTo>
                  <a:cubicBezTo>
                    <a:pt x="2203450" y="1047750"/>
                    <a:pt x="2259330" y="1139190"/>
                    <a:pt x="2252980" y="1221740"/>
                  </a:cubicBezTo>
                  <a:cubicBezTo>
                    <a:pt x="2246630" y="1315720"/>
                    <a:pt x="2157730" y="1468120"/>
                    <a:pt x="2077720" y="1513840"/>
                  </a:cubicBezTo>
                  <a:cubicBezTo>
                    <a:pt x="2009140" y="1553210"/>
                    <a:pt x="1906270" y="1535430"/>
                    <a:pt x="1824990" y="1516380"/>
                  </a:cubicBezTo>
                  <a:cubicBezTo>
                    <a:pt x="1741170" y="1496060"/>
                    <a:pt x="1652270" y="1445260"/>
                    <a:pt x="1582420" y="1388110"/>
                  </a:cubicBezTo>
                  <a:cubicBezTo>
                    <a:pt x="1512570" y="1330960"/>
                    <a:pt x="1466850" y="1262380"/>
                    <a:pt x="1407160" y="1176020"/>
                  </a:cubicBezTo>
                  <a:cubicBezTo>
                    <a:pt x="1327150" y="1060450"/>
                    <a:pt x="1262380" y="789940"/>
                    <a:pt x="1162050" y="746760"/>
                  </a:cubicBezTo>
                  <a:cubicBezTo>
                    <a:pt x="1090930" y="716280"/>
                    <a:pt x="998220" y="782320"/>
                    <a:pt x="920750" y="807720"/>
                  </a:cubicBezTo>
                  <a:cubicBezTo>
                    <a:pt x="845820" y="831850"/>
                    <a:pt x="781050" y="876300"/>
                    <a:pt x="706120" y="894080"/>
                  </a:cubicBezTo>
                  <a:cubicBezTo>
                    <a:pt x="629920" y="913130"/>
                    <a:pt x="544830" y="924560"/>
                    <a:pt x="464820" y="915670"/>
                  </a:cubicBezTo>
                  <a:cubicBezTo>
                    <a:pt x="382270" y="906780"/>
                    <a:pt x="285750" y="878840"/>
                    <a:pt x="217170" y="835660"/>
                  </a:cubicBezTo>
                  <a:cubicBezTo>
                    <a:pt x="152400" y="795020"/>
                    <a:pt x="95250" y="735330"/>
                    <a:pt x="59690" y="670560"/>
                  </a:cubicBezTo>
                  <a:cubicBezTo>
                    <a:pt x="22860" y="604520"/>
                    <a:pt x="5080" y="518160"/>
                    <a:pt x="2540" y="439420"/>
                  </a:cubicBezTo>
                  <a:cubicBezTo>
                    <a:pt x="0" y="359410"/>
                    <a:pt x="5080" y="264160"/>
                    <a:pt x="48260" y="196850"/>
                  </a:cubicBezTo>
                  <a:cubicBezTo>
                    <a:pt x="95250" y="123190"/>
                    <a:pt x="201930" y="41910"/>
                    <a:pt x="285750" y="22860"/>
                  </a:cubicBezTo>
                  <a:cubicBezTo>
                    <a:pt x="363220" y="5080"/>
                    <a:pt x="449580" y="67310"/>
                    <a:pt x="530860" y="67310"/>
                  </a:cubicBezTo>
                  <a:cubicBezTo>
                    <a:pt x="610870" y="67310"/>
                    <a:pt x="674370" y="34290"/>
                    <a:pt x="769620" y="25400"/>
                  </a:cubicBezTo>
                  <a:cubicBezTo>
                    <a:pt x="906780" y="12700"/>
                    <a:pt x="1141730" y="0"/>
                    <a:pt x="1275080" y="15240"/>
                  </a:cubicBezTo>
                  <a:cubicBezTo>
                    <a:pt x="1365250" y="25400"/>
                    <a:pt x="1430020" y="36830"/>
                    <a:pt x="1498600" y="71120"/>
                  </a:cubicBezTo>
                  <a:cubicBezTo>
                    <a:pt x="1568450" y="105410"/>
                    <a:pt x="1656080" y="156210"/>
                    <a:pt x="1687830" y="223520"/>
                  </a:cubicBezTo>
                  <a:cubicBezTo>
                    <a:pt x="1722120" y="293370"/>
                    <a:pt x="1673860" y="401320"/>
                    <a:pt x="1689100" y="486410"/>
                  </a:cubicBezTo>
                  <a:cubicBezTo>
                    <a:pt x="1704340" y="571500"/>
                    <a:pt x="1795780" y="726440"/>
                    <a:pt x="1780540" y="735330"/>
                  </a:cubicBezTo>
                  <a:cubicBezTo>
                    <a:pt x="1765300" y="744220"/>
                    <a:pt x="1619250" y="624840"/>
                    <a:pt x="1605280" y="552450"/>
                  </a:cubicBezTo>
                  <a:cubicBezTo>
                    <a:pt x="1590040" y="473710"/>
                    <a:pt x="1653540" y="335280"/>
                    <a:pt x="1714500" y="276860"/>
                  </a:cubicBezTo>
                  <a:cubicBezTo>
                    <a:pt x="1767840" y="226060"/>
                    <a:pt x="1856740" y="195580"/>
                    <a:pt x="1930400" y="200660"/>
                  </a:cubicBezTo>
                  <a:cubicBezTo>
                    <a:pt x="2011680" y="207010"/>
                    <a:pt x="2091690" y="274320"/>
                    <a:pt x="2181860" y="331470"/>
                  </a:cubicBezTo>
                  <a:cubicBezTo>
                    <a:pt x="2299970" y="406400"/>
                    <a:pt x="2462530" y="544830"/>
                    <a:pt x="2565400" y="628650"/>
                  </a:cubicBezTo>
                  <a:cubicBezTo>
                    <a:pt x="2637790" y="687070"/>
                    <a:pt x="2692400" y="722630"/>
                    <a:pt x="2745740" y="783590"/>
                  </a:cubicBezTo>
                  <a:cubicBezTo>
                    <a:pt x="2801620" y="847090"/>
                    <a:pt x="2877820" y="919480"/>
                    <a:pt x="2887980" y="1002030"/>
                  </a:cubicBezTo>
                  <a:cubicBezTo>
                    <a:pt x="2899410" y="1094740"/>
                    <a:pt x="2843530" y="1245870"/>
                    <a:pt x="2778760" y="1316990"/>
                  </a:cubicBezTo>
                  <a:cubicBezTo>
                    <a:pt x="2720340" y="1380490"/>
                    <a:pt x="2618740" y="1414780"/>
                    <a:pt x="2533650" y="1423670"/>
                  </a:cubicBezTo>
                  <a:cubicBezTo>
                    <a:pt x="2447290" y="1432560"/>
                    <a:pt x="2329180" y="1418590"/>
                    <a:pt x="2263140" y="1369060"/>
                  </a:cubicBezTo>
                  <a:cubicBezTo>
                    <a:pt x="2197100" y="1319530"/>
                    <a:pt x="2147570" y="1186180"/>
                    <a:pt x="2134870" y="1122680"/>
                  </a:cubicBezTo>
                  <a:cubicBezTo>
                    <a:pt x="2127250" y="1087120"/>
                    <a:pt x="2136140" y="1061720"/>
                    <a:pt x="2143760" y="1032510"/>
                  </a:cubicBezTo>
                  <a:cubicBezTo>
                    <a:pt x="2151380" y="1003300"/>
                    <a:pt x="2162810" y="975360"/>
                    <a:pt x="2179320" y="949960"/>
                  </a:cubicBezTo>
                  <a:cubicBezTo>
                    <a:pt x="2195830" y="924560"/>
                    <a:pt x="2217420" y="901700"/>
                    <a:pt x="2240280" y="882650"/>
                  </a:cubicBezTo>
                  <a:cubicBezTo>
                    <a:pt x="2263140" y="864870"/>
                    <a:pt x="2291080" y="849630"/>
                    <a:pt x="2319020" y="839470"/>
                  </a:cubicBezTo>
                  <a:cubicBezTo>
                    <a:pt x="2346960" y="829310"/>
                    <a:pt x="2378710" y="822960"/>
                    <a:pt x="2407920" y="822960"/>
                  </a:cubicBezTo>
                  <a:cubicBezTo>
                    <a:pt x="2437130" y="822960"/>
                    <a:pt x="2468880" y="826770"/>
                    <a:pt x="2496820" y="835660"/>
                  </a:cubicBezTo>
                  <a:cubicBezTo>
                    <a:pt x="2524760" y="844550"/>
                    <a:pt x="2553970" y="858520"/>
                    <a:pt x="2578100" y="876300"/>
                  </a:cubicBezTo>
                  <a:cubicBezTo>
                    <a:pt x="2602230" y="894080"/>
                    <a:pt x="2625090" y="915670"/>
                    <a:pt x="2641600" y="939800"/>
                  </a:cubicBezTo>
                  <a:cubicBezTo>
                    <a:pt x="2659380" y="963930"/>
                    <a:pt x="2672080" y="993140"/>
                    <a:pt x="2680970" y="1021080"/>
                  </a:cubicBezTo>
                  <a:cubicBezTo>
                    <a:pt x="2689860" y="1050290"/>
                    <a:pt x="2693670" y="1080770"/>
                    <a:pt x="2692400" y="1111250"/>
                  </a:cubicBezTo>
                  <a:cubicBezTo>
                    <a:pt x="2691130" y="1140460"/>
                    <a:pt x="2684780" y="1172210"/>
                    <a:pt x="2674620" y="1200150"/>
                  </a:cubicBezTo>
                  <a:cubicBezTo>
                    <a:pt x="2664460" y="1228090"/>
                    <a:pt x="2649220" y="1254760"/>
                    <a:pt x="2630170" y="1277620"/>
                  </a:cubicBezTo>
                  <a:cubicBezTo>
                    <a:pt x="2611120" y="1300480"/>
                    <a:pt x="2586990" y="1320800"/>
                    <a:pt x="2561590" y="1337310"/>
                  </a:cubicBezTo>
                  <a:cubicBezTo>
                    <a:pt x="2536190" y="1352550"/>
                    <a:pt x="2508250" y="1365250"/>
                    <a:pt x="2479040" y="1372870"/>
                  </a:cubicBezTo>
                  <a:cubicBezTo>
                    <a:pt x="2449830" y="1380490"/>
                    <a:pt x="2418080" y="1381760"/>
                    <a:pt x="2388870" y="1379220"/>
                  </a:cubicBezTo>
                  <a:cubicBezTo>
                    <a:pt x="2359660" y="1376680"/>
                    <a:pt x="2327910" y="1369060"/>
                    <a:pt x="2301240" y="1357630"/>
                  </a:cubicBezTo>
                  <a:cubicBezTo>
                    <a:pt x="2274570" y="1346200"/>
                    <a:pt x="2247900" y="1328420"/>
                    <a:pt x="2226310" y="1308100"/>
                  </a:cubicBezTo>
                  <a:cubicBezTo>
                    <a:pt x="2204720" y="1287780"/>
                    <a:pt x="2184400" y="1263650"/>
                    <a:pt x="2169160" y="1236980"/>
                  </a:cubicBezTo>
                  <a:cubicBezTo>
                    <a:pt x="2155190" y="1211580"/>
                    <a:pt x="2143760" y="1181100"/>
                    <a:pt x="2138680" y="1151890"/>
                  </a:cubicBezTo>
                  <a:cubicBezTo>
                    <a:pt x="2133600" y="1122680"/>
                    <a:pt x="2133600" y="1090930"/>
                    <a:pt x="2137410" y="1061720"/>
                  </a:cubicBezTo>
                  <a:cubicBezTo>
                    <a:pt x="2141220" y="1032510"/>
                    <a:pt x="2150110" y="1002030"/>
                    <a:pt x="2164080" y="975360"/>
                  </a:cubicBezTo>
                  <a:cubicBezTo>
                    <a:pt x="2176780" y="948690"/>
                    <a:pt x="2195830" y="923290"/>
                    <a:pt x="2217420" y="902970"/>
                  </a:cubicBezTo>
                  <a:cubicBezTo>
                    <a:pt x="2239010" y="882650"/>
                    <a:pt x="2264410" y="863600"/>
                    <a:pt x="2291080" y="850900"/>
                  </a:cubicBezTo>
                  <a:cubicBezTo>
                    <a:pt x="2317750" y="838200"/>
                    <a:pt x="2348230" y="828040"/>
                    <a:pt x="2377440" y="824230"/>
                  </a:cubicBezTo>
                  <a:cubicBezTo>
                    <a:pt x="2406650" y="820420"/>
                    <a:pt x="2438400" y="821690"/>
                    <a:pt x="2467610" y="828040"/>
                  </a:cubicBezTo>
                  <a:cubicBezTo>
                    <a:pt x="2496820" y="834390"/>
                    <a:pt x="2527300" y="844550"/>
                    <a:pt x="2552700" y="859790"/>
                  </a:cubicBezTo>
                  <a:cubicBezTo>
                    <a:pt x="2578100" y="875030"/>
                    <a:pt x="2602230" y="894080"/>
                    <a:pt x="2622550" y="916940"/>
                  </a:cubicBezTo>
                  <a:cubicBezTo>
                    <a:pt x="2641600" y="938530"/>
                    <a:pt x="2659380" y="966470"/>
                    <a:pt x="2670810" y="993140"/>
                  </a:cubicBezTo>
                  <a:cubicBezTo>
                    <a:pt x="2682240" y="1021080"/>
                    <a:pt x="2702560" y="1074420"/>
                    <a:pt x="2692400" y="1080770"/>
                  </a:cubicBezTo>
                  <a:cubicBezTo>
                    <a:pt x="2673350" y="1092200"/>
                    <a:pt x="2529840" y="871220"/>
                    <a:pt x="2448560" y="869950"/>
                  </a:cubicBezTo>
                  <a:cubicBezTo>
                    <a:pt x="2369820" y="868680"/>
                    <a:pt x="2302510" y="1061720"/>
                    <a:pt x="2213610" y="1061720"/>
                  </a:cubicBezTo>
                  <a:cubicBezTo>
                    <a:pt x="2095500" y="1061720"/>
                    <a:pt x="1786890" y="774700"/>
                    <a:pt x="1803400" y="726440"/>
                  </a:cubicBezTo>
                  <a:cubicBezTo>
                    <a:pt x="1814830" y="692150"/>
                    <a:pt x="2000250" y="759460"/>
                    <a:pt x="2059940" y="717550"/>
                  </a:cubicBezTo>
                  <a:cubicBezTo>
                    <a:pt x="2120900" y="674370"/>
                    <a:pt x="2171700" y="547370"/>
                    <a:pt x="2159000" y="468630"/>
                  </a:cubicBezTo>
                  <a:cubicBezTo>
                    <a:pt x="2146300" y="384810"/>
                    <a:pt x="1953260" y="248920"/>
                    <a:pt x="1964690" y="234950"/>
                  </a:cubicBezTo>
                  <a:cubicBezTo>
                    <a:pt x="1974850" y="222250"/>
                    <a:pt x="2139950" y="294640"/>
                    <a:pt x="2185670" y="354330"/>
                  </a:cubicBezTo>
                  <a:cubicBezTo>
                    <a:pt x="2230120" y="411480"/>
                    <a:pt x="2251710" y="508000"/>
                    <a:pt x="2240280" y="580390"/>
                  </a:cubicBezTo>
                  <a:cubicBezTo>
                    <a:pt x="2228850" y="656590"/>
                    <a:pt x="2171700" y="748030"/>
                    <a:pt x="2109470" y="798830"/>
                  </a:cubicBezTo>
                  <a:cubicBezTo>
                    <a:pt x="2045970" y="850900"/>
                    <a:pt x="1941830" y="873760"/>
                    <a:pt x="1859280" y="883920"/>
                  </a:cubicBezTo>
                  <a:cubicBezTo>
                    <a:pt x="1781810" y="892810"/>
                    <a:pt x="1704340" y="880110"/>
                    <a:pt x="1628140" y="862330"/>
                  </a:cubicBezTo>
                  <a:cubicBezTo>
                    <a:pt x="1548130" y="844550"/>
                    <a:pt x="1451610" y="824230"/>
                    <a:pt x="1388110" y="774700"/>
                  </a:cubicBezTo>
                  <a:cubicBezTo>
                    <a:pt x="1327150" y="727710"/>
                    <a:pt x="1315720" y="610870"/>
                    <a:pt x="1253490" y="576580"/>
                  </a:cubicBezTo>
                  <a:cubicBezTo>
                    <a:pt x="1192530" y="543560"/>
                    <a:pt x="1113790" y="567690"/>
                    <a:pt x="1021080" y="568960"/>
                  </a:cubicBezTo>
                  <a:cubicBezTo>
                    <a:pt x="882650" y="571500"/>
                    <a:pt x="642620" y="608330"/>
                    <a:pt x="504190" y="600710"/>
                  </a:cubicBezTo>
                  <a:cubicBezTo>
                    <a:pt x="410210" y="595630"/>
                    <a:pt x="269240" y="574040"/>
                    <a:pt x="269240" y="558800"/>
                  </a:cubicBezTo>
                  <a:cubicBezTo>
                    <a:pt x="269240" y="543560"/>
                    <a:pt x="438150" y="547370"/>
                    <a:pt x="501650" y="508000"/>
                  </a:cubicBezTo>
                  <a:cubicBezTo>
                    <a:pt x="566420" y="468630"/>
                    <a:pt x="591820" y="369570"/>
                    <a:pt x="654050" y="322580"/>
                  </a:cubicBezTo>
                  <a:cubicBezTo>
                    <a:pt x="716280" y="275590"/>
                    <a:pt x="798830" y="256540"/>
                    <a:pt x="873760" y="228600"/>
                  </a:cubicBezTo>
                  <a:cubicBezTo>
                    <a:pt x="947420" y="200660"/>
                    <a:pt x="1012190" y="152400"/>
                    <a:pt x="1099820" y="156210"/>
                  </a:cubicBezTo>
                  <a:cubicBezTo>
                    <a:pt x="1226820" y="161290"/>
                    <a:pt x="1452880" y="262890"/>
                    <a:pt x="1555750" y="347980"/>
                  </a:cubicBezTo>
                  <a:cubicBezTo>
                    <a:pt x="1630680" y="410210"/>
                    <a:pt x="1661160" y="495300"/>
                    <a:pt x="1703070" y="570230"/>
                  </a:cubicBezTo>
                  <a:cubicBezTo>
                    <a:pt x="1742440" y="642620"/>
                    <a:pt x="1772920" y="715010"/>
                    <a:pt x="1803400" y="789940"/>
                  </a:cubicBezTo>
                  <a:cubicBezTo>
                    <a:pt x="1833880" y="863600"/>
                    <a:pt x="1888490" y="935990"/>
                    <a:pt x="1884680" y="1016000"/>
                  </a:cubicBezTo>
                  <a:cubicBezTo>
                    <a:pt x="1880870" y="1109980"/>
                    <a:pt x="1830070" y="1263650"/>
                    <a:pt x="1743710" y="1319530"/>
                  </a:cubicBezTo>
                  <a:cubicBezTo>
                    <a:pt x="1640840" y="1385570"/>
                    <a:pt x="1403350" y="1303020"/>
                    <a:pt x="1270000" y="1325880"/>
                  </a:cubicBezTo>
                  <a:cubicBezTo>
                    <a:pt x="1167130" y="1343660"/>
                    <a:pt x="1101090" y="1391920"/>
                    <a:pt x="1005840" y="1416050"/>
                  </a:cubicBezTo>
                  <a:cubicBezTo>
                    <a:pt x="897890" y="1442720"/>
                    <a:pt x="745490" y="1499870"/>
                    <a:pt x="654050" y="1473200"/>
                  </a:cubicBezTo>
                  <a:cubicBezTo>
                    <a:pt x="580390" y="1451610"/>
                    <a:pt x="527050" y="1383030"/>
                    <a:pt x="482600" y="1319530"/>
                  </a:cubicBezTo>
                  <a:cubicBezTo>
                    <a:pt x="433070" y="1249680"/>
                    <a:pt x="386080" y="1148080"/>
                    <a:pt x="379730" y="1064260"/>
                  </a:cubicBezTo>
                  <a:cubicBezTo>
                    <a:pt x="374650" y="988060"/>
                    <a:pt x="387350" y="891540"/>
                    <a:pt x="433070" y="840740"/>
                  </a:cubicBezTo>
                  <a:cubicBezTo>
                    <a:pt x="481330" y="787400"/>
                    <a:pt x="651510" y="732790"/>
                    <a:pt x="671830" y="756920"/>
                  </a:cubicBezTo>
                  <a:cubicBezTo>
                    <a:pt x="694690" y="784860"/>
                    <a:pt x="576580" y="1013460"/>
                    <a:pt x="518160" y="1038860"/>
                  </a:cubicBezTo>
                  <a:cubicBezTo>
                    <a:pt x="482600" y="1054100"/>
                    <a:pt x="440690" y="1024890"/>
                    <a:pt x="405130" y="1010920"/>
                  </a:cubicBezTo>
                  <a:cubicBezTo>
                    <a:pt x="370840" y="998220"/>
                    <a:pt x="331470" y="977900"/>
                    <a:pt x="307340" y="958850"/>
                  </a:cubicBezTo>
                  <a:cubicBezTo>
                    <a:pt x="290830" y="946150"/>
                    <a:pt x="280670" y="934720"/>
                    <a:pt x="269240" y="916940"/>
                  </a:cubicBezTo>
                  <a:cubicBezTo>
                    <a:pt x="252730" y="891540"/>
                    <a:pt x="233680" y="849630"/>
                    <a:pt x="228600" y="814070"/>
                  </a:cubicBezTo>
                  <a:cubicBezTo>
                    <a:pt x="223520" y="778510"/>
                    <a:pt x="228600" y="736600"/>
                    <a:pt x="241300" y="702310"/>
                  </a:cubicBezTo>
                  <a:cubicBezTo>
                    <a:pt x="254000" y="668020"/>
                    <a:pt x="278130" y="635000"/>
                    <a:pt x="304800" y="610870"/>
                  </a:cubicBezTo>
                  <a:cubicBezTo>
                    <a:pt x="331470" y="586740"/>
                    <a:pt x="368300" y="566420"/>
                    <a:pt x="402590" y="557530"/>
                  </a:cubicBezTo>
                  <a:cubicBezTo>
                    <a:pt x="438150" y="548640"/>
                    <a:pt x="514350" y="557530"/>
                    <a:pt x="514350" y="557530"/>
                  </a:cubicBezTo>
                </a:path>
              </a:pathLst>
            </a:custGeom>
            <a:solidFill>
              <a:srgbClr val="80786C"/>
            </a:solidFill>
            <a:ln cap="sq">
              <a:noFill/>
              <a:prstDash val="solid"/>
              <a:miter/>
            </a:ln>
          </p:spPr>
        </p:sp>
      </p:grpSp>
      <p:grpSp>
        <p:nvGrpSpPr>
          <p:cNvPr name="Group 73" id="73"/>
          <p:cNvGrpSpPr/>
          <p:nvPr/>
        </p:nvGrpSpPr>
        <p:grpSpPr>
          <a:xfrm rot="0">
            <a:off x="15450502" y="4168140"/>
            <a:ext cx="477203" cy="533400"/>
            <a:chOff x="0" y="0"/>
            <a:chExt cx="636270" cy="711200"/>
          </a:xfrm>
        </p:grpSpPr>
        <p:sp>
          <p:nvSpPr>
            <p:cNvPr name="Freeform 74" id="74"/>
            <p:cNvSpPr/>
            <p:nvPr/>
          </p:nvSpPr>
          <p:spPr>
            <a:xfrm flipH="false" flipV="false" rot="0">
              <a:off x="45720" y="49530"/>
              <a:ext cx="541020" cy="617220"/>
            </a:xfrm>
            <a:custGeom>
              <a:avLst/>
              <a:gdLst/>
              <a:ahLst/>
              <a:cxnLst/>
              <a:rect r="r" b="b" t="t" l="l"/>
              <a:pathLst>
                <a:path h="617220" w="541020">
                  <a:moveTo>
                    <a:pt x="21590" y="288290"/>
                  </a:moveTo>
                  <a:cubicBezTo>
                    <a:pt x="78740" y="166370"/>
                    <a:pt x="125730" y="86360"/>
                    <a:pt x="160020" y="53340"/>
                  </a:cubicBezTo>
                  <a:cubicBezTo>
                    <a:pt x="181610" y="33020"/>
                    <a:pt x="201930" y="24130"/>
                    <a:pt x="224790" y="15240"/>
                  </a:cubicBezTo>
                  <a:cubicBezTo>
                    <a:pt x="247650" y="6350"/>
                    <a:pt x="274320" y="1270"/>
                    <a:pt x="299720" y="1270"/>
                  </a:cubicBezTo>
                  <a:cubicBezTo>
                    <a:pt x="325120" y="1270"/>
                    <a:pt x="350520" y="3810"/>
                    <a:pt x="374650" y="11430"/>
                  </a:cubicBezTo>
                  <a:cubicBezTo>
                    <a:pt x="398780" y="19050"/>
                    <a:pt x="421640" y="30480"/>
                    <a:pt x="441960" y="44450"/>
                  </a:cubicBezTo>
                  <a:cubicBezTo>
                    <a:pt x="462280" y="58420"/>
                    <a:pt x="481330" y="77470"/>
                    <a:pt x="495300" y="97790"/>
                  </a:cubicBezTo>
                  <a:cubicBezTo>
                    <a:pt x="510540" y="118110"/>
                    <a:pt x="521970" y="140970"/>
                    <a:pt x="529590" y="165100"/>
                  </a:cubicBezTo>
                  <a:cubicBezTo>
                    <a:pt x="537210" y="189230"/>
                    <a:pt x="539750" y="214630"/>
                    <a:pt x="539750" y="240030"/>
                  </a:cubicBezTo>
                  <a:cubicBezTo>
                    <a:pt x="539750" y="265430"/>
                    <a:pt x="534670" y="290830"/>
                    <a:pt x="525780" y="314960"/>
                  </a:cubicBezTo>
                  <a:cubicBezTo>
                    <a:pt x="516890" y="337820"/>
                    <a:pt x="504190" y="361950"/>
                    <a:pt x="488950" y="381000"/>
                  </a:cubicBezTo>
                  <a:cubicBezTo>
                    <a:pt x="473710" y="400050"/>
                    <a:pt x="453390" y="419100"/>
                    <a:pt x="433070" y="431800"/>
                  </a:cubicBezTo>
                  <a:cubicBezTo>
                    <a:pt x="411480" y="445770"/>
                    <a:pt x="387350" y="454660"/>
                    <a:pt x="363220" y="461010"/>
                  </a:cubicBezTo>
                  <a:cubicBezTo>
                    <a:pt x="339090" y="467360"/>
                    <a:pt x="312420" y="468630"/>
                    <a:pt x="288290" y="467360"/>
                  </a:cubicBezTo>
                  <a:cubicBezTo>
                    <a:pt x="262890" y="466090"/>
                    <a:pt x="237490" y="459740"/>
                    <a:pt x="214630" y="449580"/>
                  </a:cubicBezTo>
                  <a:cubicBezTo>
                    <a:pt x="191770" y="439420"/>
                    <a:pt x="170180" y="425450"/>
                    <a:pt x="151130" y="408940"/>
                  </a:cubicBezTo>
                  <a:cubicBezTo>
                    <a:pt x="132080" y="392430"/>
                    <a:pt x="115570" y="372110"/>
                    <a:pt x="102870" y="350520"/>
                  </a:cubicBezTo>
                  <a:cubicBezTo>
                    <a:pt x="90170" y="328930"/>
                    <a:pt x="82550" y="303530"/>
                    <a:pt x="77470" y="279400"/>
                  </a:cubicBezTo>
                  <a:cubicBezTo>
                    <a:pt x="72390" y="255270"/>
                    <a:pt x="71120" y="228600"/>
                    <a:pt x="74930" y="203200"/>
                  </a:cubicBezTo>
                  <a:cubicBezTo>
                    <a:pt x="78740" y="179070"/>
                    <a:pt x="85090" y="153670"/>
                    <a:pt x="96520" y="130810"/>
                  </a:cubicBezTo>
                  <a:cubicBezTo>
                    <a:pt x="107950" y="109220"/>
                    <a:pt x="123190" y="87630"/>
                    <a:pt x="140970" y="69850"/>
                  </a:cubicBezTo>
                  <a:cubicBezTo>
                    <a:pt x="158750" y="52070"/>
                    <a:pt x="180340" y="36830"/>
                    <a:pt x="201930" y="25400"/>
                  </a:cubicBezTo>
                  <a:cubicBezTo>
                    <a:pt x="224790" y="13970"/>
                    <a:pt x="250190" y="7620"/>
                    <a:pt x="274320" y="3810"/>
                  </a:cubicBezTo>
                  <a:cubicBezTo>
                    <a:pt x="298450" y="0"/>
                    <a:pt x="325120" y="0"/>
                    <a:pt x="349250" y="5080"/>
                  </a:cubicBezTo>
                  <a:cubicBezTo>
                    <a:pt x="373380" y="10160"/>
                    <a:pt x="398780" y="19050"/>
                    <a:pt x="420370" y="31750"/>
                  </a:cubicBezTo>
                  <a:cubicBezTo>
                    <a:pt x="441960" y="44450"/>
                    <a:pt x="463550" y="59690"/>
                    <a:pt x="480060" y="78740"/>
                  </a:cubicBezTo>
                  <a:cubicBezTo>
                    <a:pt x="496570" y="96520"/>
                    <a:pt x="510540" y="119380"/>
                    <a:pt x="520700" y="142240"/>
                  </a:cubicBezTo>
                  <a:cubicBezTo>
                    <a:pt x="530860" y="165100"/>
                    <a:pt x="535940" y="190500"/>
                    <a:pt x="538480" y="214630"/>
                  </a:cubicBezTo>
                  <a:cubicBezTo>
                    <a:pt x="541020" y="240030"/>
                    <a:pt x="539750" y="266700"/>
                    <a:pt x="533400" y="290830"/>
                  </a:cubicBezTo>
                  <a:cubicBezTo>
                    <a:pt x="527050" y="314960"/>
                    <a:pt x="516890" y="339090"/>
                    <a:pt x="502920" y="360680"/>
                  </a:cubicBezTo>
                  <a:cubicBezTo>
                    <a:pt x="490220" y="381000"/>
                    <a:pt x="450850" y="414020"/>
                    <a:pt x="453390" y="416560"/>
                  </a:cubicBezTo>
                  <a:cubicBezTo>
                    <a:pt x="454660" y="417830"/>
                    <a:pt x="474980" y="401320"/>
                    <a:pt x="477520" y="403860"/>
                  </a:cubicBezTo>
                  <a:cubicBezTo>
                    <a:pt x="482600" y="407670"/>
                    <a:pt x="457200" y="453390"/>
                    <a:pt x="441960" y="478790"/>
                  </a:cubicBezTo>
                  <a:cubicBezTo>
                    <a:pt x="424180" y="508000"/>
                    <a:pt x="401320" y="544830"/>
                    <a:pt x="373380" y="566420"/>
                  </a:cubicBezTo>
                  <a:cubicBezTo>
                    <a:pt x="345440" y="588010"/>
                    <a:pt x="307340" y="604520"/>
                    <a:pt x="271780" y="610870"/>
                  </a:cubicBezTo>
                  <a:cubicBezTo>
                    <a:pt x="236220" y="617220"/>
                    <a:pt x="195580" y="614680"/>
                    <a:pt x="161290" y="603250"/>
                  </a:cubicBezTo>
                  <a:cubicBezTo>
                    <a:pt x="127000" y="591820"/>
                    <a:pt x="92710" y="571500"/>
                    <a:pt x="67310" y="546100"/>
                  </a:cubicBezTo>
                  <a:cubicBezTo>
                    <a:pt x="41910" y="520700"/>
                    <a:pt x="20320" y="485140"/>
                    <a:pt x="10160" y="450850"/>
                  </a:cubicBezTo>
                  <a:cubicBezTo>
                    <a:pt x="0" y="416560"/>
                    <a:pt x="1270" y="370840"/>
                    <a:pt x="5080" y="341630"/>
                  </a:cubicBezTo>
                  <a:cubicBezTo>
                    <a:pt x="7620" y="320040"/>
                    <a:pt x="21590" y="288290"/>
                    <a:pt x="21590" y="288290"/>
                  </a:cubicBezTo>
                </a:path>
              </a:pathLst>
            </a:custGeom>
            <a:solidFill>
              <a:srgbClr val="80786C"/>
            </a:solidFill>
            <a:ln cap="sq">
              <a:noFill/>
              <a:prstDash val="solid"/>
              <a:miter/>
            </a:ln>
          </p:spPr>
        </p:sp>
      </p:grpSp>
      <p:grpSp>
        <p:nvGrpSpPr>
          <p:cNvPr name="Group 75" id="75"/>
          <p:cNvGrpSpPr/>
          <p:nvPr/>
        </p:nvGrpSpPr>
        <p:grpSpPr>
          <a:xfrm rot="0">
            <a:off x="16277273" y="3711892"/>
            <a:ext cx="469582" cy="820102"/>
            <a:chOff x="0" y="0"/>
            <a:chExt cx="626110" cy="1093470"/>
          </a:xfrm>
        </p:grpSpPr>
        <p:sp>
          <p:nvSpPr>
            <p:cNvPr name="Freeform 76" id="76"/>
            <p:cNvSpPr/>
            <p:nvPr/>
          </p:nvSpPr>
          <p:spPr>
            <a:xfrm flipH="false" flipV="false" rot="0">
              <a:off x="49530" y="44450"/>
              <a:ext cx="538480" cy="1000760"/>
            </a:xfrm>
            <a:custGeom>
              <a:avLst/>
              <a:gdLst/>
              <a:ahLst/>
              <a:cxnLst/>
              <a:rect r="r" b="b" t="t" l="l"/>
              <a:pathLst>
                <a:path h="1000760" w="538480">
                  <a:moveTo>
                    <a:pt x="43180" y="760730"/>
                  </a:moveTo>
                  <a:cubicBezTo>
                    <a:pt x="43180" y="196850"/>
                    <a:pt x="46990" y="168910"/>
                    <a:pt x="64770" y="134620"/>
                  </a:cubicBezTo>
                  <a:cubicBezTo>
                    <a:pt x="82550" y="101600"/>
                    <a:pt x="116840" y="66040"/>
                    <a:pt x="142240" y="46990"/>
                  </a:cubicBezTo>
                  <a:cubicBezTo>
                    <a:pt x="160020" y="33020"/>
                    <a:pt x="176530" y="26670"/>
                    <a:pt x="194310" y="20320"/>
                  </a:cubicBezTo>
                  <a:cubicBezTo>
                    <a:pt x="212090" y="13970"/>
                    <a:pt x="228600" y="7620"/>
                    <a:pt x="251460" y="6350"/>
                  </a:cubicBezTo>
                  <a:cubicBezTo>
                    <a:pt x="283210" y="3810"/>
                    <a:pt x="332740" y="6350"/>
                    <a:pt x="368300" y="20320"/>
                  </a:cubicBezTo>
                  <a:cubicBezTo>
                    <a:pt x="403860" y="34290"/>
                    <a:pt x="441960" y="63500"/>
                    <a:pt x="464820" y="86360"/>
                  </a:cubicBezTo>
                  <a:cubicBezTo>
                    <a:pt x="480060" y="101600"/>
                    <a:pt x="488950" y="114300"/>
                    <a:pt x="497840" y="134620"/>
                  </a:cubicBezTo>
                  <a:cubicBezTo>
                    <a:pt x="510540" y="163830"/>
                    <a:pt x="538480" y="208280"/>
                    <a:pt x="525780" y="248920"/>
                  </a:cubicBezTo>
                  <a:cubicBezTo>
                    <a:pt x="502920" y="322580"/>
                    <a:pt x="314960" y="478790"/>
                    <a:pt x="246380" y="499110"/>
                  </a:cubicBezTo>
                  <a:cubicBezTo>
                    <a:pt x="214630" y="508000"/>
                    <a:pt x="193040" y="495300"/>
                    <a:pt x="167640" y="486410"/>
                  </a:cubicBezTo>
                  <a:cubicBezTo>
                    <a:pt x="143510" y="478790"/>
                    <a:pt x="118110" y="464820"/>
                    <a:pt x="97790" y="449580"/>
                  </a:cubicBezTo>
                  <a:cubicBezTo>
                    <a:pt x="77470" y="434340"/>
                    <a:pt x="58420" y="414020"/>
                    <a:pt x="43180" y="392430"/>
                  </a:cubicBezTo>
                  <a:cubicBezTo>
                    <a:pt x="29210" y="370840"/>
                    <a:pt x="17780" y="346710"/>
                    <a:pt x="10160" y="321310"/>
                  </a:cubicBezTo>
                  <a:cubicBezTo>
                    <a:pt x="2540" y="295910"/>
                    <a:pt x="0" y="269240"/>
                    <a:pt x="1270" y="242570"/>
                  </a:cubicBezTo>
                  <a:cubicBezTo>
                    <a:pt x="2540" y="217170"/>
                    <a:pt x="7620" y="189230"/>
                    <a:pt x="17780" y="165100"/>
                  </a:cubicBezTo>
                  <a:cubicBezTo>
                    <a:pt x="26670" y="140970"/>
                    <a:pt x="41910" y="118110"/>
                    <a:pt x="58420" y="97790"/>
                  </a:cubicBezTo>
                  <a:cubicBezTo>
                    <a:pt x="74930" y="77470"/>
                    <a:pt x="96520" y="59690"/>
                    <a:pt x="118110" y="45720"/>
                  </a:cubicBezTo>
                  <a:cubicBezTo>
                    <a:pt x="140970" y="31750"/>
                    <a:pt x="166370" y="21590"/>
                    <a:pt x="191770" y="16510"/>
                  </a:cubicBezTo>
                  <a:cubicBezTo>
                    <a:pt x="217170" y="11430"/>
                    <a:pt x="245110" y="8890"/>
                    <a:pt x="270510" y="11430"/>
                  </a:cubicBezTo>
                  <a:cubicBezTo>
                    <a:pt x="295910" y="13970"/>
                    <a:pt x="322580" y="21590"/>
                    <a:pt x="346710" y="31750"/>
                  </a:cubicBezTo>
                  <a:cubicBezTo>
                    <a:pt x="370840" y="43180"/>
                    <a:pt x="393700" y="58420"/>
                    <a:pt x="412750" y="76200"/>
                  </a:cubicBezTo>
                  <a:cubicBezTo>
                    <a:pt x="431800" y="93980"/>
                    <a:pt x="448310" y="116840"/>
                    <a:pt x="461010" y="139700"/>
                  </a:cubicBezTo>
                  <a:cubicBezTo>
                    <a:pt x="473710" y="162560"/>
                    <a:pt x="482600" y="189230"/>
                    <a:pt x="486410" y="214630"/>
                  </a:cubicBezTo>
                  <a:cubicBezTo>
                    <a:pt x="490220" y="240030"/>
                    <a:pt x="490220" y="267970"/>
                    <a:pt x="486410" y="293370"/>
                  </a:cubicBezTo>
                  <a:cubicBezTo>
                    <a:pt x="482600" y="318770"/>
                    <a:pt x="473710" y="345440"/>
                    <a:pt x="462280" y="368300"/>
                  </a:cubicBezTo>
                  <a:cubicBezTo>
                    <a:pt x="449580" y="391160"/>
                    <a:pt x="433070" y="414020"/>
                    <a:pt x="414020" y="431800"/>
                  </a:cubicBezTo>
                  <a:cubicBezTo>
                    <a:pt x="394970" y="449580"/>
                    <a:pt x="372110" y="464820"/>
                    <a:pt x="349250" y="476250"/>
                  </a:cubicBezTo>
                  <a:cubicBezTo>
                    <a:pt x="325120" y="487680"/>
                    <a:pt x="298450" y="495300"/>
                    <a:pt x="273050" y="497840"/>
                  </a:cubicBezTo>
                  <a:cubicBezTo>
                    <a:pt x="246380" y="500380"/>
                    <a:pt x="218440" y="499110"/>
                    <a:pt x="193040" y="494030"/>
                  </a:cubicBezTo>
                  <a:cubicBezTo>
                    <a:pt x="167640" y="488950"/>
                    <a:pt x="142240" y="478790"/>
                    <a:pt x="119380" y="464820"/>
                  </a:cubicBezTo>
                  <a:cubicBezTo>
                    <a:pt x="97790" y="452120"/>
                    <a:pt x="76200" y="433070"/>
                    <a:pt x="59690" y="414020"/>
                  </a:cubicBezTo>
                  <a:cubicBezTo>
                    <a:pt x="43180" y="393700"/>
                    <a:pt x="27940" y="370840"/>
                    <a:pt x="17780" y="346710"/>
                  </a:cubicBezTo>
                  <a:cubicBezTo>
                    <a:pt x="7620" y="322580"/>
                    <a:pt x="2540" y="295910"/>
                    <a:pt x="1270" y="269240"/>
                  </a:cubicBezTo>
                  <a:cubicBezTo>
                    <a:pt x="0" y="243840"/>
                    <a:pt x="2540" y="215900"/>
                    <a:pt x="8890" y="190500"/>
                  </a:cubicBezTo>
                  <a:cubicBezTo>
                    <a:pt x="15240" y="165100"/>
                    <a:pt x="26670" y="139700"/>
                    <a:pt x="41910" y="118110"/>
                  </a:cubicBezTo>
                  <a:cubicBezTo>
                    <a:pt x="55880" y="96520"/>
                    <a:pt x="76200" y="76200"/>
                    <a:pt x="96520" y="60960"/>
                  </a:cubicBezTo>
                  <a:cubicBezTo>
                    <a:pt x="116840" y="44450"/>
                    <a:pt x="142240" y="31750"/>
                    <a:pt x="166370" y="22860"/>
                  </a:cubicBezTo>
                  <a:cubicBezTo>
                    <a:pt x="190500" y="13970"/>
                    <a:pt x="237490" y="0"/>
                    <a:pt x="243840" y="10160"/>
                  </a:cubicBezTo>
                  <a:cubicBezTo>
                    <a:pt x="255270" y="30480"/>
                    <a:pt x="53340" y="257810"/>
                    <a:pt x="36830" y="248920"/>
                  </a:cubicBezTo>
                  <a:cubicBezTo>
                    <a:pt x="26670" y="243840"/>
                    <a:pt x="52070" y="163830"/>
                    <a:pt x="64770" y="134620"/>
                  </a:cubicBezTo>
                  <a:cubicBezTo>
                    <a:pt x="73660" y="114300"/>
                    <a:pt x="82550" y="101600"/>
                    <a:pt x="97790" y="86360"/>
                  </a:cubicBezTo>
                  <a:cubicBezTo>
                    <a:pt x="120650" y="63500"/>
                    <a:pt x="158750" y="34290"/>
                    <a:pt x="194310" y="20320"/>
                  </a:cubicBezTo>
                  <a:cubicBezTo>
                    <a:pt x="229870" y="6350"/>
                    <a:pt x="273050" y="1270"/>
                    <a:pt x="311150" y="6350"/>
                  </a:cubicBezTo>
                  <a:cubicBezTo>
                    <a:pt x="349250" y="11430"/>
                    <a:pt x="393700" y="30480"/>
                    <a:pt x="420370" y="46990"/>
                  </a:cubicBezTo>
                  <a:cubicBezTo>
                    <a:pt x="439420" y="58420"/>
                    <a:pt x="452120" y="71120"/>
                    <a:pt x="464820" y="86360"/>
                  </a:cubicBezTo>
                  <a:cubicBezTo>
                    <a:pt x="477520" y="100330"/>
                    <a:pt x="488950" y="114300"/>
                    <a:pt x="497840" y="134620"/>
                  </a:cubicBezTo>
                  <a:cubicBezTo>
                    <a:pt x="510540" y="163830"/>
                    <a:pt x="520700" y="196850"/>
                    <a:pt x="525780" y="248920"/>
                  </a:cubicBezTo>
                  <a:cubicBezTo>
                    <a:pt x="537210" y="359410"/>
                    <a:pt x="524510" y="665480"/>
                    <a:pt x="508000" y="774700"/>
                  </a:cubicBezTo>
                  <a:cubicBezTo>
                    <a:pt x="500380" y="825500"/>
                    <a:pt x="491490" y="855980"/>
                    <a:pt x="477520" y="882650"/>
                  </a:cubicBezTo>
                  <a:cubicBezTo>
                    <a:pt x="468630" y="901700"/>
                    <a:pt x="459740" y="911860"/>
                    <a:pt x="444500" y="927100"/>
                  </a:cubicBezTo>
                  <a:cubicBezTo>
                    <a:pt x="422910" y="947420"/>
                    <a:pt x="386080" y="976630"/>
                    <a:pt x="351790" y="988060"/>
                  </a:cubicBezTo>
                  <a:cubicBezTo>
                    <a:pt x="317500" y="999490"/>
                    <a:pt x="270510" y="1000760"/>
                    <a:pt x="240030" y="998220"/>
                  </a:cubicBezTo>
                  <a:cubicBezTo>
                    <a:pt x="218440" y="995680"/>
                    <a:pt x="205740" y="991870"/>
                    <a:pt x="186690" y="982980"/>
                  </a:cubicBezTo>
                  <a:cubicBezTo>
                    <a:pt x="160020" y="970280"/>
                    <a:pt x="120650" y="944880"/>
                    <a:pt x="97790" y="916940"/>
                  </a:cubicBezTo>
                  <a:cubicBezTo>
                    <a:pt x="74930" y="889000"/>
                    <a:pt x="55880" y="845820"/>
                    <a:pt x="48260" y="816610"/>
                  </a:cubicBezTo>
                  <a:cubicBezTo>
                    <a:pt x="41910" y="796290"/>
                    <a:pt x="43180" y="760730"/>
                    <a:pt x="43180" y="760730"/>
                  </a:cubicBezTo>
                </a:path>
              </a:pathLst>
            </a:custGeom>
            <a:solidFill>
              <a:srgbClr val="80786C"/>
            </a:solidFill>
            <a:ln cap="sq">
              <a:noFill/>
              <a:prstDash val="solid"/>
              <a:miter/>
            </a:ln>
          </p:spPr>
        </p:sp>
      </p:grpSp>
      <p:grpSp>
        <p:nvGrpSpPr>
          <p:cNvPr name="Group 77" id="77"/>
          <p:cNvGrpSpPr/>
          <p:nvPr/>
        </p:nvGrpSpPr>
        <p:grpSpPr>
          <a:xfrm rot="0">
            <a:off x="15761970" y="3928110"/>
            <a:ext cx="427672" cy="421957"/>
            <a:chOff x="0" y="0"/>
            <a:chExt cx="570230" cy="562610"/>
          </a:xfrm>
        </p:grpSpPr>
        <p:sp>
          <p:nvSpPr>
            <p:cNvPr name="Freeform 78" id="78"/>
            <p:cNvSpPr/>
            <p:nvPr/>
          </p:nvSpPr>
          <p:spPr>
            <a:xfrm flipH="false" flipV="false" rot="0">
              <a:off x="44450" y="48260"/>
              <a:ext cx="476250" cy="467360"/>
            </a:xfrm>
            <a:custGeom>
              <a:avLst/>
              <a:gdLst/>
              <a:ahLst/>
              <a:cxnLst/>
              <a:rect r="r" b="b" t="t" l="l"/>
              <a:pathLst>
                <a:path h="467360" w="476250">
                  <a:moveTo>
                    <a:pt x="140970" y="26670"/>
                  </a:moveTo>
                  <a:cubicBezTo>
                    <a:pt x="252730" y="0"/>
                    <a:pt x="276860" y="2540"/>
                    <a:pt x="300990" y="8890"/>
                  </a:cubicBezTo>
                  <a:cubicBezTo>
                    <a:pt x="325120" y="15240"/>
                    <a:pt x="349250" y="25400"/>
                    <a:pt x="369570" y="38100"/>
                  </a:cubicBezTo>
                  <a:cubicBezTo>
                    <a:pt x="389890" y="50800"/>
                    <a:pt x="408940" y="68580"/>
                    <a:pt x="424180" y="87630"/>
                  </a:cubicBezTo>
                  <a:cubicBezTo>
                    <a:pt x="439420" y="106680"/>
                    <a:pt x="452120" y="129540"/>
                    <a:pt x="461010" y="152400"/>
                  </a:cubicBezTo>
                  <a:cubicBezTo>
                    <a:pt x="469900" y="175260"/>
                    <a:pt x="473710" y="200660"/>
                    <a:pt x="474980" y="224790"/>
                  </a:cubicBezTo>
                  <a:cubicBezTo>
                    <a:pt x="476250" y="248920"/>
                    <a:pt x="472440" y="275590"/>
                    <a:pt x="464820" y="298450"/>
                  </a:cubicBezTo>
                  <a:cubicBezTo>
                    <a:pt x="457200" y="322580"/>
                    <a:pt x="444500" y="345440"/>
                    <a:pt x="430530" y="365760"/>
                  </a:cubicBezTo>
                  <a:cubicBezTo>
                    <a:pt x="416560" y="386080"/>
                    <a:pt x="397510" y="403860"/>
                    <a:pt x="378460" y="417830"/>
                  </a:cubicBezTo>
                  <a:cubicBezTo>
                    <a:pt x="358140" y="431800"/>
                    <a:pt x="335280" y="443230"/>
                    <a:pt x="312420" y="450850"/>
                  </a:cubicBezTo>
                  <a:cubicBezTo>
                    <a:pt x="289560" y="458470"/>
                    <a:pt x="262890" y="461010"/>
                    <a:pt x="238760" y="459740"/>
                  </a:cubicBezTo>
                  <a:cubicBezTo>
                    <a:pt x="214630" y="458470"/>
                    <a:pt x="187960" y="454660"/>
                    <a:pt x="165100" y="445770"/>
                  </a:cubicBezTo>
                  <a:cubicBezTo>
                    <a:pt x="142240" y="436880"/>
                    <a:pt x="120650" y="424180"/>
                    <a:pt x="101600" y="408940"/>
                  </a:cubicBezTo>
                  <a:cubicBezTo>
                    <a:pt x="82550" y="393700"/>
                    <a:pt x="64770" y="374650"/>
                    <a:pt x="52070" y="354330"/>
                  </a:cubicBezTo>
                  <a:cubicBezTo>
                    <a:pt x="39370" y="334010"/>
                    <a:pt x="29210" y="309880"/>
                    <a:pt x="22860" y="285750"/>
                  </a:cubicBezTo>
                  <a:cubicBezTo>
                    <a:pt x="16510" y="261620"/>
                    <a:pt x="15240" y="236220"/>
                    <a:pt x="16510" y="212090"/>
                  </a:cubicBezTo>
                  <a:cubicBezTo>
                    <a:pt x="17780" y="187960"/>
                    <a:pt x="24130" y="162560"/>
                    <a:pt x="34290" y="139700"/>
                  </a:cubicBezTo>
                  <a:cubicBezTo>
                    <a:pt x="44450" y="116840"/>
                    <a:pt x="58420" y="95250"/>
                    <a:pt x="74930" y="77470"/>
                  </a:cubicBezTo>
                  <a:cubicBezTo>
                    <a:pt x="91440" y="59690"/>
                    <a:pt x="110490" y="43180"/>
                    <a:pt x="132080" y="31750"/>
                  </a:cubicBezTo>
                  <a:cubicBezTo>
                    <a:pt x="153670" y="20320"/>
                    <a:pt x="177800" y="11430"/>
                    <a:pt x="201930" y="6350"/>
                  </a:cubicBezTo>
                  <a:cubicBezTo>
                    <a:pt x="226060" y="1270"/>
                    <a:pt x="252730" y="0"/>
                    <a:pt x="276860" y="3810"/>
                  </a:cubicBezTo>
                  <a:cubicBezTo>
                    <a:pt x="300990" y="7620"/>
                    <a:pt x="326390" y="13970"/>
                    <a:pt x="347980" y="25400"/>
                  </a:cubicBezTo>
                  <a:cubicBezTo>
                    <a:pt x="369570" y="36830"/>
                    <a:pt x="389890" y="52070"/>
                    <a:pt x="407670" y="69850"/>
                  </a:cubicBezTo>
                  <a:cubicBezTo>
                    <a:pt x="424180" y="87630"/>
                    <a:pt x="440690" y="107950"/>
                    <a:pt x="450850" y="129540"/>
                  </a:cubicBezTo>
                  <a:cubicBezTo>
                    <a:pt x="462280" y="151130"/>
                    <a:pt x="469900" y="176530"/>
                    <a:pt x="472440" y="200660"/>
                  </a:cubicBezTo>
                  <a:cubicBezTo>
                    <a:pt x="474980" y="224790"/>
                    <a:pt x="474980" y="250190"/>
                    <a:pt x="469900" y="274320"/>
                  </a:cubicBezTo>
                  <a:cubicBezTo>
                    <a:pt x="464820" y="298450"/>
                    <a:pt x="455930" y="322580"/>
                    <a:pt x="444500" y="344170"/>
                  </a:cubicBezTo>
                  <a:cubicBezTo>
                    <a:pt x="431800" y="365760"/>
                    <a:pt x="415290" y="386080"/>
                    <a:pt x="397510" y="402590"/>
                  </a:cubicBezTo>
                  <a:cubicBezTo>
                    <a:pt x="379730" y="419100"/>
                    <a:pt x="356870" y="431800"/>
                    <a:pt x="335280" y="441960"/>
                  </a:cubicBezTo>
                  <a:cubicBezTo>
                    <a:pt x="313690" y="452120"/>
                    <a:pt x="293370" y="461010"/>
                    <a:pt x="267970" y="463550"/>
                  </a:cubicBezTo>
                  <a:cubicBezTo>
                    <a:pt x="236220" y="467360"/>
                    <a:pt x="193040" y="466090"/>
                    <a:pt x="158750" y="454660"/>
                  </a:cubicBezTo>
                  <a:cubicBezTo>
                    <a:pt x="125730" y="443230"/>
                    <a:pt x="87630" y="416560"/>
                    <a:pt x="66040" y="396240"/>
                  </a:cubicBezTo>
                  <a:cubicBezTo>
                    <a:pt x="50800" y="382270"/>
                    <a:pt x="41910" y="368300"/>
                    <a:pt x="33020" y="351790"/>
                  </a:cubicBezTo>
                  <a:cubicBezTo>
                    <a:pt x="24130" y="336550"/>
                    <a:pt x="16510" y="321310"/>
                    <a:pt x="11430" y="300990"/>
                  </a:cubicBezTo>
                  <a:cubicBezTo>
                    <a:pt x="5080" y="271780"/>
                    <a:pt x="0" y="226060"/>
                    <a:pt x="6350" y="191770"/>
                  </a:cubicBezTo>
                  <a:cubicBezTo>
                    <a:pt x="12700" y="157480"/>
                    <a:pt x="30480" y="120650"/>
                    <a:pt x="53340" y="92710"/>
                  </a:cubicBezTo>
                  <a:cubicBezTo>
                    <a:pt x="76200" y="64770"/>
                    <a:pt x="140970" y="26670"/>
                    <a:pt x="140970" y="26670"/>
                  </a:cubicBezTo>
                </a:path>
              </a:pathLst>
            </a:custGeom>
            <a:solidFill>
              <a:srgbClr val="80786C"/>
            </a:solidFill>
            <a:ln cap="sq">
              <a:noFill/>
              <a:prstDash val="solid"/>
              <a:miter/>
            </a:ln>
          </p:spPr>
        </p:sp>
      </p:grpSp>
      <p:grpSp>
        <p:nvGrpSpPr>
          <p:cNvPr name="Group 79" id="79"/>
          <p:cNvGrpSpPr/>
          <p:nvPr/>
        </p:nvGrpSpPr>
        <p:grpSpPr>
          <a:xfrm rot="0">
            <a:off x="16292512" y="3541395"/>
            <a:ext cx="1226820" cy="3174683"/>
            <a:chOff x="0" y="0"/>
            <a:chExt cx="1635760" cy="4232910"/>
          </a:xfrm>
        </p:grpSpPr>
        <p:sp>
          <p:nvSpPr>
            <p:cNvPr name="Freeform 80" id="80"/>
            <p:cNvSpPr/>
            <p:nvPr/>
          </p:nvSpPr>
          <p:spPr>
            <a:xfrm flipH="false" flipV="false" rot="0">
              <a:off x="45720" y="46990"/>
              <a:ext cx="1543050" cy="4141470"/>
            </a:xfrm>
            <a:custGeom>
              <a:avLst/>
              <a:gdLst/>
              <a:ahLst/>
              <a:cxnLst/>
              <a:rect r="r" b="b" t="t" l="l"/>
              <a:pathLst>
                <a:path h="4141470" w="1543050">
                  <a:moveTo>
                    <a:pt x="610870" y="41910"/>
                  </a:moveTo>
                  <a:cubicBezTo>
                    <a:pt x="1272540" y="514350"/>
                    <a:pt x="1342390" y="527050"/>
                    <a:pt x="1398270" y="584200"/>
                  </a:cubicBezTo>
                  <a:cubicBezTo>
                    <a:pt x="1454150" y="642620"/>
                    <a:pt x="1512570" y="728980"/>
                    <a:pt x="1520190" y="803910"/>
                  </a:cubicBezTo>
                  <a:cubicBezTo>
                    <a:pt x="1527810" y="875030"/>
                    <a:pt x="1497330" y="969010"/>
                    <a:pt x="1451610" y="1023620"/>
                  </a:cubicBezTo>
                  <a:cubicBezTo>
                    <a:pt x="1404620" y="1079500"/>
                    <a:pt x="1305560" y="1092200"/>
                    <a:pt x="1234440" y="1132840"/>
                  </a:cubicBezTo>
                  <a:cubicBezTo>
                    <a:pt x="1162050" y="1173480"/>
                    <a:pt x="1089660" y="1220470"/>
                    <a:pt x="1022350" y="1268730"/>
                  </a:cubicBezTo>
                  <a:cubicBezTo>
                    <a:pt x="957580" y="1314450"/>
                    <a:pt x="901700" y="1370330"/>
                    <a:pt x="835660" y="1414780"/>
                  </a:cubicBezTo>
                  <a:cubicBezTo>
                    <a:pt x="768350" y="1460500"/>
                    <a:pt x="659130" y="1562100"/>
                    <a:pt x="624840" y="1540510"/>
                  </a:cubicBezTo>
                  <a:cubicBezTo>
                    <a:pt x="585470" y="1516380"/>
                    <a:pt x="608330" y="1242060"/>
                    <a:pt x="645160" y="1228090"/>
                  </a:cubicBezTo>
                  <a:cubicBezTo>
                    <a:pt x="678180" y="1216660"/>
                    <a:pt x="770890" y="1339850"/>
                    <a:pt x="815340" y="1407160"/>
                  </a:cubicBezTo>
                  <a:cubicBezTo>
                    <a:pt x="859790" y="1473200"/>
                    <a:pt x="885190" y="1551940"/>
                    <a:pt x="911860" y="1625600"/>
                  </a:cubicBezTo>
                  <a:cubicBezTo>
                    <a:pt x="938530" y="1699260"/>
                    <a:pt x="967740" y="1772920"/>
                    <a:pt x="977900" y="1850390"/>
                  </a:cubicBezTo>
                  <a:cubicBezTo>
                    <a:pt x="988060" y="1931670"/>
                    <a:pt x="998220" y="2030730"/>
                    <a:pt x="969010" y="2103120"/>
                  </a:cubicBezTo>
                  <a:cubicBezTo>
                    <a:pt x="939800" y="2174240"/>
                    <a:pt x="869950" y="2240280"/>
                    <a:pt x="805180" y="2283460"/>
                  </a:cubicBezTo>
                  <a:cubicBezTo>
                    <a:pt x="741680" y="2325370"/>
                    <a:pt x="660400" y="2340610"/>
                    <a:pt x="586740" y="2363470"/>
                  </a:cubicBezTo>
                  <a:cubicBezTo>
                    <a:pt x="513080" y="2385060"/>
                    <a:pt x="438150" y="2423160"/>
                    <a:pt x="363220" y="2416810"/>
                  </a:cubicBezTo>
                  <a:cubicBezTo>
                    <a:pt x="284480" y="2410460"/>
                    <a:pt x="135890" y="2308860"/>
                    <a:pt x="128270" y="2319020"/>
                  </a:cubicBezTo>
                  <a:cubicBezTo>
                    <a:pt x="125730" y="2322830"/>
                    <a:pt x="146050" y="2343150"/>
                    <a:pt x="144780" y="2344420"/>
                  </a:cubicBezTo>
                  <a:cubicBezTo>
                    <a:pt x="142240" y="2346960"/>
                    <a:pt x="109220" y="2324100"/>
                    <a:pt x="91440" y="2306320"/>
                  </a:cubicBezTo>
                  <a:cubicBezTo>
                    <a:pt x="67310" y="2280920"/>
                    <a:pt x="34290" y="2236470"/>
                    <a:pt x="20320" y="2197100"/>
                  </a:cubicBezTo>
                  <a:cubicBezTo>
                    <a:pt x="6350" y="2157730"/>
                    <a:pt x="0" y="2109470"/>
                    <a:pt x="6350" y="2067560"/>
                  </a:cubicBezTo>
                  <a:cubicBezTo>
                    <a:pt x="12700" y="2025650"/>
                    <a:pt x="36830" y="1976120"/>
                    <a:pt x="55880" y="1945640"/>
                  </a:cubicBezTo>
                  <a:cubicBezTo>
                    <a:pt x="69850" y="1924050"/>
                    <a:pt x="80010" y="1912620"/>
                    <a:pt x="100330" y="1897380"/>
                  </a:cubicBezTo>
                  <a:cubicBezTo>
                    <a:pt x="128270" y="1875790"/>
                    <a:pt x="176530" y="1847850"/>
                    <a:pt x="217170" y="1838960"/>
                  </a:cubicBezTo>
                  <a:cubicBezTo>
                    <a:pt x="259080" y="1830070"/>
                    <a:pt x="294640" y="1832610"/>
                    <a:pt x="347980" y="1841500"/>
                  </a:cubicBezTo>
                  <a:cubicBezTo>
                    <a:pt x="435610" y="1855470"/>
                    <a:pt x="591820" y="1899920"/>
                    <a:pt x="690880" y="1949450"/>
                  </a:cubicBezTo>
                  <a:cubicBezTo>
                    <a:pt x="778510" y="1993900"/>
                    <a:pt x="843280" y="2052320"/>
                    <a:pt x="916940" y="2113280"/>
                  </a:cubicBezTo>
                  <a:cubicBezTo>
                    <a:pt x="995680" y="2179320"/>
                    <a:pt x="1078230" y="2259330"/>
                    <a:pt x="1146810" y="2334260"/>
                  </a:cubicBezTo>
                  <a:cubicBezTo>
                    <a:pt x="1210310" y="2404110"/>
                    <a:pt x="1267460" y="2477770"/>
                    <a:pt x="1319530" y="2547620"/>
                  </a:cubicBezTo>
                  <a:cubicBezTo>
                    <a:pt x="1367790" y="2612390"/>
                    <a:pt x="1414780" y="2668270"/>
                    <a:pt x="1450340" y="2738120"/>
                  </a:cubicBezTo>
                  <a:cubicBezTo>
                    <a:pt x="1488440" y="2810510"/>
                    <a:pt x="1535430" y="2894330"/>
                    <a:pt x="1539240" y="2974340"/>
                  </a:cubicBezTo>
                  <a:cubicBezTo>
                    <a:pt x="1543050" y="3054350"/>
                    <a:pt x="1508760" y="3144520"/>
                    <a:pt x="1471930" y="3216910"/>
                  </a:cubicBezTo>
                  <a:cubicBezTo>
                    <a:pt x="1435100" y="3289300"/>
                    <a:pt x="1352550" y="3326130"/>
                    <a:pt x="1316990" y="3411220"/>
                  </a:cubicBezTo>
                  <a:cubicBezTo>
                    <a:pt x="1267460" y="3529330"/>
                    <a:pt x="1280160" y="3776980"/>
                    <a:pt x="1257300" y="3882390"/>
                  </a:cubicBezTo>
                  <a:cubicBezTo>
                    <a:pt x="1244600" y="3938270"/>
                    <a:pt x="1239520" y="3971290"/>
                    <a:pt x="1217930" y="4006850"/>
                  </a:cubicBezTo>
                  <a:cubicBezTo>
                    <a:pt x="1196340" y="4043680"/>
                    <a:pt x="1154430" y="4079240"/>
                    <a:pt x="1125220" y="4099560"/>
                  </a:cubicBezTo>
                  <a:cubicBezTo>
                    <a:pt x="1103630" y="4113530"/>
                    <a:pt x="1089660" y="4119880"/>
                    <a:pt x="1064260" y="4126230"/>
                  </a:cubicBezTo>
                  <a:cubicBezTo>
                    <a:pt x="1029970" y="4135120"/>
                    <a:pt x="969010" y="4138930"/>
                    <a:pt x="933450" y="4133850"/>
                  </a:cubicBezTo>
                  <a:cubicBezTo>
                    <a:pt x="908050" y="4130040"/>
                    <a:pt x="891540" y="4122420"/>
                    <a:pt x="871220" y="4113530"/>
                  </a:cubicBezTo>
                  <a:cubicBezTo>
                    <a:pt x="850900" y="4104640"/>
                    <a:pt x="833120" y="4095750"/>
                    <a:pt x="814070" y="4079240"/>
                  </a:cubicBezTo>
                  <a:cubicBezTo>
                    <a:pt x="787400" y="4055110"/>
                    <a:pt x="751840" y="4014470"/>
                    <a:pt x="734060" y="3976370"/>
                  </a:cubicBezTo>
                  <a:cubicBezTo>
                    <a:pt x="716280" y="3937000"/>
                    <a:pt x="711200" y="3883660"/>
                    <a:pt x="711200" y="3846830"/>
                  </a:cubicBezTo>
                  <a:cubicBezTo>
                    <a:pt x="711200" y="3820160"/>
                    <a:pt x="716280" y="3799840"/>
                    <a:pt x="723900" y="3776980"/>
                  </a:cubicBezTo>
                  <a:cubicBezTo>
                    <a:pt x="732790" y="3750310"/>
                    <a:pt x="748030" y="3721100"/>
                    <a:pt x="765810" y="3698240"/>
                  </a:cubicBezTo>
                  <a:cubicBezTo>
                    <a:pt x="783590" y="3675380"/>
                    <a:pt x="806450" y="3653790"/>
                    <a:pt x="830580" y="3637280"/>
                  </a:cubicBezTo>
                  <a:cubicBezTo>
                    <a:pt x="854710" y="3620770"/>
                    <a:pt x="882650" y="3608070"/>
                    <a:pt x="910590" y="3600450"/>
                  </a:cubicBezTo>
                  <a:cubicBezTo>
                    <a:pt x="938530" y="3592830"/>
                    <a:pt x="970280" y="3589020"/>
                    <a:pt x="999490" y="3590290"/>
                  </a:cubicBezTo>
                  <a:cubicBezTo>
                    <a:pt x="1028700" y="3591560"/>
                    <a:pt x="1059180" y="3599180"/>
                    <a:pt x="1085850" y="3609340"/>
                  </a:cubicBezTo>
                  <a:cubicBezTo>
                    <a:pt x="1112520" y="3620770"/>
                    <a:pt x="1140460" y="3636010"/>
                    <a:pt x="1162050" y="3655060"/>
                  </a:cubicBezTo>
                  <a:cubicBezTo>
                    <a:pt x="1184910" y="3674110"/>
                    <a:pt x="1203960" y="3698240"/>
                    <a:pt x="1219200" y="3723640"/>
                  </a:cubicBezTo>
                  <a:cubicBezTo>
                    <a:pt x="1234440" y="3749040"/>
                    <a:pt x="1245870" y="3776980"/>
                    <a:pt x="1252220" y="3804920"/>
                  </a:cubicBezTo>
                  <a:cubicBezTo>
                    <a:pt x="1258570" y="3832860"/>
                    <a:pt x="1259840" y="3864610"/>
                    <a:pt x="1257300" y="3893820"/>
                  </a:cubicBezTo>
                  <a:cubicBezTo>
                    <a:pt x="1254760" y="3923030"/>
                    <a:pt x="1245870" y="3953510"/>
                    <a:pt x="1233170" y="3980180"/>
                  </a:cubicBezTo>
                  <a:cubicBezTo>
                    <a:pt x="1220470" y="4006850"/>
                    <a:pt x="1203960" y="4030980"/>
                    <a:pt x="1183640" y="4052570"/>
                  </a:cubicBezTo>
                  <a:cubicBezTo>
                    <a:pt x="1163320" y="4074160"/>
                    <a:pt x="1137920" y="4093210"/>
                    <a:pt x="1112520" y="4107180"/>
                  </a:cubicBezTo>
                  <a:cubicBezTo>
                    <a:pt x="1087120" y="4121150"/>
                    <a:pt x="1057910" y="4130040"/>
                    <a:pt x="1028700" y="4135120"/>
                  </a:cubicBezTo>
                  <a:cubicBezTo>
                    <a:pt x="999490" y="4140200"/>
                    <a:pt x="969010" y="4140200"/>
                    <a:pt x="939800" y="4135120"/>
                  </a:cubicBezTo>
                  <a:cubicBezTo>
                    <a:pt x="910590" y="4130040"/>
                    <a:pt x="881380" y="4121150"/>
                    <a:pt x="855980" y="4107180"/>
                  </a:cubicBezTo>
                  <a:cubicBezTo>
                    <a:pt x="830580" y="4093210"/>
                    <a:pt x="805180" y="4074160"/>
                    <a:pt x="784860" y="4052570"/>
                  </a:cubicBezTo>
                  <a:cubicBezTo>
                    <a:pt x="764540" y="4030980"/>
                    <a:pt x="748030" y="4005580"/>
                    <a:pt x="735330" y="3978910"/>
                  </a:cubicBezTo>
                  <a:cubicBezTo>
                    <a:pt x="722630" y="3952240"/>
                    <a:pt x="715010" y="3923030"/>
                    <a:pt x="711200" y="3893820"/>
                  </a:cubicBezTo>
                  <a:cubicBezTo>
                    <a:pt x="707390" y="3864610"/>
                    <a:pt x="709930" y="3832860"/>
                    <a:pt x="716280" y="3804920"/>
                  </a:cubicBezTo>
                  <a:cubicBezTo>
                    <a:pt x="722630" y="3776980"/>
                    <a:pt x="734060" y="3749040"/>
                    <a:pt x="749300" y="3723640"/>
                  </a:cubicBezTo>
                  <a:cubicBezTo>
                    <a:pt x="764540" y="3698240"/>
                    <a:pt x="783590" y="3674110"/>
                    <a:pt x="806450" y="3655060"/>
                  </a:cubicBezTo>
                  <a:cubicBezTo>
                    <a:pt x="828040" y="3636010"/>
                    <a:pt x="855980" y="3620770"/>
                    <a:pt x="882650" y="3609340"/>
                  </a:cubicBezTo>
                  <a:cubicBezTo>
                    <a:pt x="909320" y="3599180"/>
                    <a:pt x="939800" y="3591560"/>
                    <a:pt x="969010" y="3590290"/>
                  </a:cubicBezTo>
                  <a:cubicBezTo>
                    <a:pt x="998220" y="3589020"/>
                    <a:pt x="1029970" y="3592830"/>
                    <a:pt x="1057910" y="3600450"/>
                  </a:cubicBezTo>
                  <a:cubicBezTo>
                    <a:pt x="1085850" y="3608070"/>
                    <a:pt x="1113790" y="3620770"/>
                    <a:pt x="1137920" y="3637280"/>
                  </a:cubicBezTo>
                  <a:cubicBezTo>
                    <a:pt x="1162050" y="3653790"/>
                    <a:pt x="1184910" y="3675380"/>
                    <a:pt x="1202690" y="3698240"/>
                  </a:cubicBezTo>
                  <a:cubicBezTo>
                    <a:pt x="1220470" y="3721100"/>
                    <a:pt x="1235710" y="3749040"/>
                    <a:pt x="1244600" y="3776980"/>
                  </a:cubicBezTo>
                  <a:cubicBezTo>
                    <a:pt x="1253490" y="3804920"/>
                    <a:pt x="1258570" y="3835400"/>
                    <a:pt x="1258570" y="3864610"/>
                  </a:cubicBezTo>
                  <a:cubicBezTo>
                    <a:pt x="1258570" y="3892550"/>
                    <a:pt x="1256030" y="3919220"/>
                    <a:pt x="1245870" y="3947160"/>
                  </a:cubicBezTo>
                  <a:cubicBezTo>
                    <a:pt x="1233170" y="3982720"/>
                    <a:pt x="1201420" y="4032250"/>
                    <a:pt x="1177290" y="4058920"/>
                  </a:cubicBezTo>
                  <a:cubicBezTo>
                    <a:pt x="1160780" y="4077970"/>
                    <a:pt x="1144270" y="4088130"/>
                    <a:pt x="1125220" y="4099560"/>
                  </a:cubicBezTo>
                  <a:cubicBezTo>
                    <a:pt x="1106170" y="4110990"/>
                    <a:pt x="1089660" y="4119880"/>
                    <a:pt x="1064260" y="4126230"/>
                  </a:cubicBezTo>
                  <a:cubicBezTo>
                    <a:pt x="1029970" y="4135120"/>
                    <a:pt x="975360" y="4141470"/>
                    <a:pt x="933450" y="4133850"/>
                  </a:cubicBezTo>
                  <a:cubicBezTo>
                    <a:pt x="891540" y="4126230"/>
                    <a:pt x="847090" y="4105910"/>
                    <a:pt x="814070" y="4079240"/>
                  </a:cubicBezTo>
                  <a:cubicBezTo>
                    <a:pt x="781050" y="4052570"/>
                    <a:pt x="750570" y="4008120"/>
                    <a:pt x="734060" y="3976370"/>
                  </a:cubicBezTo>
                  <a:cubicBezTo>
                    <a:pt x="722630" y="3953510"/>
                    <a:pt x="718820" y="3944620"/>
                    <a:pt x="715010" y="3912870"/>
                  </a:cubicBezTo>
                  <a:cubicBezTo>
                    <a:pt x="706120" y="3822700"/>
                    <a:pt x="731520" y="3525520"/>
                    <a:pt x="758190" y="3387090"/>
                  </a:cubicBezTo>
                  <a:cubicBezTo>
                    <a:pt x="775970" y="3293110"/>
                    <a:pt x="795020" y="3229610"/>
                    <a:pt x="826770" y="3157220"/>
                  </a:cubicBezTo>
                  <a:cubicBezTo>
                    <a:pt x="858520" y="3086100"/>
                    <a:pt x="952500" y="3022600"/>
                    <a:pt x="949960" y="2957830"/>
                  </a:cubicBezTo>
                  <a:cubicBezTo>
                    <a:pt x="947420" y="2891790"/>
                    <a:pt x="857250" y="2825750"/>
                    <a:pt x="803910" y="2764790"/>
                  </a:cubicBezTo>
                  <a:cubicBezTo>
                    <a:pt x="750570" y="2702560"/>
                    <a:pt x="694690" y="2644140"/>
                    <a:pt x="631190" y="2586990"/>
                  </a:cubicBezTo>
                  <a:cubicBezTo>
                    <a:pt x="562610" y="2526030"/>
                    <a:pt x="485140" y="2453640"/>
                    <a:pt x="402590" y="2413000"/>
                  </a:cubicBezTo>
                  <a:cubicBezTo>
                    <a:pt x="322580" y="2373630"/>
                    <a:pt x="196850" y="2368550"/>
                    <a:pt x="144780" y="2344420"/>
                  </a:cubicBezTo>
                  <a:cubicBezTo>
                    <a:pt x="119380" y="2331720"/>
                    <a:pt x="109220" y="2324100"/>
                    <a:pt x="91440" y="2306320"/>
                  </a:cubicBezTo>
                  <a:cubicBezTo>
                    <a:pt x="67310" y="2280920"/>
                    <a:pt x="34290" y="2230120"/>
                    <a:pt x="20320" y="2197100"/>
                  </a:cubicBezTo>
                  <a:cubicBezTo>
                    <a:pt x="10160" y="2174240"/>
                    <a:pt x="7620" y="2153920"/>
                    <a:pt x="5080" y="2132330"/>
                  </a:cubicBezTo>
                  <a:cubicBezTo>
                    <a:pt x="2540" y="2110740"/>
                    <a:pt x="1270" y="2091690"/>
                    <a:pt x="6350" y="2067560"/>
                  </a:cubicBezTo>
                  <a:cubicBezTo>
                    <a:pt x="13970" y="2033270"/>
                    <a:pt x="30480" y="1979930"/>
                    <a:pt x="55880" y="1945640"/>
                  </a:cubicBezTo>
                  <a:cubicBezTo>
                    <a:pt x="80010" y="1911350"/>
                    <a:pt x="116840" y="1880870"/>
                    <a:pt x="154940" y="1861820"/>
                  </a:cubicBezTo>
                  <a:cubicBezTo>
                    <a:pt x="193040" y="1842770"/>
                    <a:pt x="246380" y="1833880"/>
                    <a:pt x="281940" y="1832610"/>
                  </a:cubicBezTo>
                  <a:cubicBezTo>
                    <a:pt x="307340" y="1831340"/>
                    <a:pt x="325120" y="1833880"/>
                    <a:pt x="347980" y="1841500"/>
                  </a:cubicBezTo>
                  <a:cubicBezTo>
                    <a:pt x="375920" y="1851660"/>
                    <a:pt x="426720" y="1901190"/>
                    <a:pt x="436880" y="1892300"/>
                  </a:cubicBezTo>
                  <a:cubicBezTo>
                    <a:pt x="453390" y="1878330"/>
                    <a:pt x="387350" y="1727200"/>
                    <a:pt x="345440" y="1657350"/>
                  </a:cubicBezTo>
                  <a:cubicBezTo>
                    <a:pt x="304800" y="1588770"/>
                    <a:pt x="218440" y="1548130"/>
                    <a:pt x="194310" y="1474470"/>
                  </a:cubicBezTo>
                  <a:cubicBezTo>
                    <a:pt x="167640" y="1393190"/>
                    <a:pt x="158750" y="1270000"/>
                    <a:pt x="207010" y="1187450"/>
                  </a:cubicBezTo>
                  <a:cubicBezTo>
                    <a:pt x="269240" y="1080770"/>
                    <a:pt x="505460" y="1008380"/>
                    <a:pt x="614680" y="933450"/>
                  </a:cubicBezTo>
                  <a:cubicBezTo>
                    <a:pt x="690880" y="881380"/>
                    <a:pt x="732790" y="821690"/>
                    <a:pt x="803910" y="791210"/>
                  </a:cubicBezTo>
                  <a:cubicBezTo>
                    <a:pt x="875030" y="760730"/>
                    <a:pt x="990600" y="721360"/>
                    <a:pt x="1040130" y="753110"/>
                  </a:cubicBezTo>
                  <a:cubicBezTo>
                    <a:pt x="1089660" y="784860"/>
                    <a:pt x="1122680" y="965200"/>
                    <a:pt x="1099820" y="981710"/>
                  </a:cubicBezTo>
                  <a:cubicBezTo>
                    <a:pt x="1076960" y="998220"/>
                    <a:pt x="979170" y="911860"/>
                    <a:pt x="902970" y="858520"/>
                  </a:cubicBezTo>
                  <a:cubicBezTo>
                    <a:pt x="787400" y="777240"/>
                    <a:pt x="586740" y="599440"/>
                    <a:pt x="485140" y="524510"/>
                  </a:cubicBezTo>
                  <a:cubicBezTo>
                    <a:pt x="429260" y="483870"/>
                    <a:pt x="387350" y="466090"/>
                    <a:pt x="350520" y="434340"/>
                  </a:cubicBezTo>
                  <a:cubicBezTo>
                    <a:pt x="320040" y="407670"/>
                    <a:pt x="292100" y="383540"/>
                    <a:pt x="274320" y="351790"/>
                  </a:cubicBezTo>
                  <a:cubicBezTo>
                    <a:pt x="256540" y="320040"/>
                    <a:pt x="246380" y="279400"/>
                    <a:pt x="245110" y="242570"/>
                  </a:cubicBezTo>
                  <a:cubicBezTo>
                    <a:pt x="243840" y="205740"/>
                    <a:pt x="257810" y="160020"/>
                    <a:pt x="270510" y="132080"/>
                  </a:cubicBezTo>
                  <a:cubicBezTo>
                    <a:pt x="279400" y="111760"/>
                    <a:pt x="289560" y="99060"/>
                    <a:pt x="302260" y="85090"/>
                  </a:cubicBezTo>
                  <a:cubicBezTo>
                    <a:pt x="314960" y="71120"/>
                    <a:pt x="326390" y="58420"/>
                    <a:pt x="344170" y="46990"/>
                  </a:cubicBezTo>
                  <a:cubicBezTo>
                    <a:pt x="369570" y="30480"/>
                    <a:pt x="417830" y="11430"/>
                    <a:pt x="448310" y="5080"/>
                  </a:cubicBezTo>
                  <a:cubicBezTo>
                    <a:pt x="469900" y="1270"/>
                    <a:pt x="483870" y="0"/>
                    <a:pt x="505460" y="3810"/>
                  </a:cubicBezTo>
                  <a:cubicBezTo>
                    <a:pt x="535940" y="8890"/>
                    <a:pt x="610870" y="41910"/>
                    <a:pt x="610870" y="41910"/>
                  </a:cubicBezTo>
                </a:path>
              </a:pathLst>
            </a:custGeom>
            <a:solidFill>
              <a:srgbClr val="80786C"/>
            </a:solidFill>
            <a:ln cap="sq">
              <a:noFill/>
              <a:prstDash val="solid"/>
              <a:miter/>
            </a:ln>
          </p:spPr>
        </p:sp>
      </p:grpSp>
      <p:grpSp>
        <p:nvGrpSpPr>
          <p:cNvPr name="Group 81" id="81"/>
          <p:cNvGrpSpPr/>
          <p:nvPr/>
        </p:nvGrpSpPr>
        <p:grpSpPr>
          <a:xfrm rot="0">
            <a:off x="16806862" y="7523797"/>
            <a:ext cx="462915" cy="515303"/>
            <a:chOff x="0" y="0"/>
            <a:chExt cx="617220" cy="687070"/>
          </a:xfrm>
        </p:grpSpPr>
        <p:sp>
          <p:nvSpPr>
            <p:cNvPr name="Freeform 82" id="82"/>
            <p:cNvSpPr/>
            <p:nvPr/>
          </p:nvSpPr>
          <p:spPr>
            <a:xfrm flipH="false" flipV="false" rot="0">
              <a:off x="39370" y="44450"/>
              <a:ext cx="548640" cy="599440"/>
            </a:xfrm>
            <a:custGeom>
              <a:avLst/>
              <a:gdLst/>
              <a:ahLst/>
              <a:cxnLst/>
              <a:rect r="r" b="b" t="t" l="l"/>
              <a:pathLst>
                <a:path h="599440" w="548640">
                  <a:moveTo>
                    <a:pt x="99060" y="414020"/>
                  </a:moveTo>
                  <a:cubicBezTo>
                    <a:pt x="85090" y="387350"/>
                    <a:pt x="228600" y="463550"/>
                    <a:pt x="227330" y="467360"/>
                  </a:cubicBezTo>
                  <a:cubicBezTo>
                    <a:pt x="226060" y="469900"/>
                    <a:pt x="148590" y="447040"/>
                    <a:pt x="121920" y="433070"/>
                  </a:cubicBezTo>
                  <a:cubicBezTo>
                    <a:pt x="102870" y="422910"/>
                    <a:pt x="92710" y="414020"/>
                    <a:pt x="78740" y="397510"/>
                  </a:cubicBezTo>
                  <a:cubicBezTo>
                    <a:pt x="59690" y="374650"/>
                    <a:pt x="33020" y="336550"/>
                    <a:pt x="22860" y="302260"/>
                  </a:cubicBezTo>
                  <a:cubicBezTo>
                    <a:pt x="12700" y="267970"/>
                    <a:pt x="13970" y="222250"/>
                    <a:pt x="17780" y="191770"/>
                  </a:cubicBezTo>
                  <a:cubicBezTo>
                    <a:pt x="20320" y="170180"/>
                    <a:pt x="25400" y="157480"/>
                    <a:pt x="35560" y="138430"/>
                  </a:cubicBezTo>
                  <a:cubicBezTo>
                    <a:pt x="49530" y="111760"/>
                    <a:pt x="77470" y="74930"/>
                    <a:pt x="105410" y="53340"/>
                  </a:cubicBezTo>
                  <a:cubicBezTo>
                    <a:pt x="134620" y="31750"/>
                    <a:pt x="177800" y="15240"/>
                    <a:pt x="207010" y="8890"/>
                  </a:cubicBezTo>
                  <a:cubicBezTo>
                    <a:pt x="227330" y="3810"/>
                    <a:pt x="240030" y="0"/>
                    <a:pt x="262890" y="6350"/>
                  </a:cubicBezTo>
                  <a:cubicBezTo>
                    <a:pt x="313690" y="21590"/>
                    <a:pt x="433070" y="91440"/>
                    <a:pt x="477520" y="160020"/>
                  </a:cubicBezTo>
                  <a:cubicBezTo>
                    <a:pt x="520700" y="227330"/>
                    <a:pt x="548640" y="339090"/>
                    <a:pt x="527050" y="411480"/>
                  </a:cubicBezTo>
                  <a:cubicBezTo>
                    <a:pt x="505460" y="483870"/>
                    <a:pt x="417830" y="585470"/>
                    <a:pt x="345440" y="591820"/>
                  </a:cubicBezTo>
                  <a:cubicBezTo>
                    <a:pt x="254000" y="599440"/>
                    <a:pt x="39370" y="417830"/>
                    <a:pt x="11430" y="353060"/>
                  </a:cubicBezTo>
                  <a:cubicBezTo>
                    <a:pt x="0" y="325120"/>
                    <a:pt x="15240" y="300990"/>
                    <a:pt x="22860" y="276860"/>
                  </a:cubicBezTo>
                  <a:cubicBezTo>
                    <a:pt x="30480" y="252730"/>
                    <a:pt x="43180" y="229870"/>
                    <a:pt x="58420" y="209550"/>
                  </a:cubicBezTo>
                  <a:cubicBezTo>
                    <a:pt x="73660" y="189230"/>
                    <a:pt x="93980" y="170180"/>
                    <a:pt x="114300" y="156210"/>
                  </a:cubicBezTo>
                  <a:cubicBezTo>
                    <a:pt x="134620" y="142240"/>
                    <a:pt x="158750" y="129540"/>
                    <a:pt x="182880" y="123190"/>
                  </a:cubicBezTo>
                  <a:cubicBezTo>
                    <a:pt x="207010" y="116840"/>
                    <a:pt x="233680" y="114300"/>
                    <a:pt x="259080" y="115570"/>
                  </a:cubicBezTo>
                  <a:cubicBezTo>
                    <a:pt x="284480" y="116840"/>
                    <a:pt x="311150" y="121920"/>
                    <a:pt x="334010" y="130810"/>
                  </a:cubicBezTo>
                  <a:cubicBezTo>
                    <a:pt x="358140" y="139700"/>
                    <a:pt x="381000" y="153670"/>
                    <a:pt x="400050" y="170180"/>
                  </a:cubicBezTo>
                  <a:cubicBezTo>
                    <a:pt x="419100" y="186690"/>
                    <a:pt x="438150" y="207010"/>
                    <a:pt x="450850" y="228600"/>
                  </a:cubicBezTo>
                  <a:cubicBezTo>
                    <a:pt x="463550" y="250190"/>
                    <a:pt x="473710" y="275590"/>
                    <a:pt x="478790" y="299720"/>
                  </a:cubicBezTo>
                  <a:cubicBezTo>
                    <a:pt x="483870" y="323850"/>
                    <a:pt x="486410" y="350520"/>
                    <a:pt x="483870" y="375920"/>
                  </a:cubicBezTo>
                  <a:cubicBezTo>
                    <a:pt x="481330" y="401320"/>
                    <a:pt x="473710" y="427990"/>
                    <a:pt x="463550" y="450850"/>
                  </a:cubicBezTo>
                  <a:cubicBezTo>
                    <a:pt x="453390" y="473710"/>
                    <a:pt x="438150" y="496570"/>
                    <a:pt x="420370" y="514350"/>
                  </a:cubicBezTo>
                  <a:cubicBezTo>
                    <a:pt x="402590" y="533400"/>
                    <a:pt x="382270" y="549910"/>
                    <a:pt x="359410" y="561340"/>
                  </a:cubicBezTo>
                  <a:cubicBezTo>
                    <a:pt x="337820" y="572770"/>
                    <a:pt x="312420" y="581660"/>
                    <a:pt x="287020" y="585470"/>
                  </a:cubicBezTo>
                  <a:cubicBezTo>
                    <a:pt x="262890" y="589280"/>
                    <a:pt x="236220" y="589280"/>
                    <a:pt x="210820" y="585470"/>
                  </a:cubicBezTo>
                  <a:cubicBezTo>
                    <a:pt x="185420" y="581660"/>
                    <a:pt x="160020" y="572770"/>
                    <a:pt x="137160" y="561340"/>
                  </a:cubicBezTo>
                  <a:cubicBezTo>
                    <a:pt x="114300" y="549910"/>
                    <a:pt x="93980" y="533400"/>
                    <a:pt x="76200" y="515620"/>
                  </a:cubicBezTo>
                  <a:cubicBezTo>
                    <a:pt x="58420" y="497840"/>
                    <a:pt x="43180" y="474980"/>
                    <a:pt x="33020" y="452120"/>
                  </a:cubicBezTo>
                  <a:cubicBezTo>
                    <a:pt x="22860" y="429260"/>
                    <a:pt x="15240" y="403860"/>
                    <a:pt x="12700" y="378460"/>
                  </a:cubicBezTo>
                  <a:cubicBezTo>
                    <a:pt x="10160" y="353060"/>
                    <a:pt x="11430" y="326390"/>
                    <a:pt x="16510" y="302260"/>
                  </a:cubicBezTo>
                  <a:cubicBezTo>
                    <a:pt x="21590" y="276860"/>
                    <a:pt x="31750" y="251460"/>
                    <a:pt x="44450" y="229870"/>
                  </a:cubicBezTo>
                  <a:cubicBezTo>
                    <a:pt x="57150" y="208280"/>
                    <a:pt x="74930" y="187960"/>
                    <a:pt x="93980" y="171450"/>
                  </a:cubicBezTo>
                  <a:cubicBezTo>
                    <a:pt x="113030" y="154940"/>
                    <a:pt x="135890" y="140970"/>
                    <a:pt x="158750" y="132080"/>
                  </a:cubicBezTo>
                  <a:cubicBezTo>
                    <a:pt x="181610" y="123190"/>
                    <a:pt x="208280" y="116840"/>
                    <a:pt x="233680" y="115570"/>
                  </a:cubicBezTo>
                  <a:cubicBezTo>
                    <a:pt x="259080" y="114300"/>
                    <a:pt x="285750" y="116840"/>
                    <a:pt x="309880" y="123190"/>
                  </a:cubicBezTo>
                  <a:cubicBezTo>
                    <a:pt x="334010" y="129540"/>
                    <a:pt x="359410" y="140970"/>
                    <a:pt x="379730" y="154940"/>
                  </a:cubicBezTo>
                  <a:cubicBezTo>
                    <a:pt x="401320" y="168910"/>
                    <a:pt x="420370" y="187960"/>
                    <a:pt x="435610" y="208280"/>
                  </a:cubicBezTo>
                  <a:cubicBezTo>
                    <a:pt x="450850" y="228600"/>
                    <a:pt x="463550" y="251460"/>
                    <a:pt x="472440" y="275590"/>
                  </a:cubicBezTo>
                  <a:cubicBezTo>
                    <a:pt x="480060" y="299720"/>
                    <a:pt x="497840" y="341630"/>
                    <a:pt x="485140" y="350520"/>
                  </a:cubicBezTo>
                  <a:cubicBezTo>
                    <a:pt x="458470" y="369570"/>
                    <a:pt x="207010" y="143510"/>
                    <a:pt x="167640" y="171450"/>
                  </a:cubicBezTo>
                  <a:cubicBezTo>
                    <a:pt x="132080" y="196850"/>
                    <a:pt x="251460" y="443230"/>
                    <a:pt x="227330" y="467360"/>
                  </a:cubicBezTo>
                  <a:cubicBezTo>
                    <a:pt x="217170" y="477520"/>
                    <a:pt x="193040" y="464820"/>
                    <a:pt x="172720" y="457200"/>
                  </a:cubicBezTo>
                  <a:cubicBezTo>
                    <a:pt x="144780" y="445770"/>
                    <a:pt x="104140" y="422910"/>
                    <a:pt x="78740" y="397510"/>
                  </a:cubicBezTo>
                  <a:cubicBezTo>
                    <a:pt x="53340" y="372110"/>
                    <a:pt x="33020" y="336550"/>
                    <a:pt x="22860" y="302260"/>
                  </a:cubicBezTo>
                  <a:cubicBezTo>
                    <a:pt x="12700" y="267970"/>
                    <a:pt x="13970" y="222250"/>
                    <a:pt x="17780" y="191770"/>
                  </a:cubicBezTo>
                  <a:cubicBezTo>
                    <a:pt x="20320" y="170180"/>
                    <a:pt x="25400" y="157480"/>
                    <a:pt x="35560" y="138430"/>
                  </a:cubicBezTo>
                  <a:cubicBezTo>
                    <a:pt x="49530" y="111760"/>
                    <a:pt x="77470" y="74930"/>
                    <a:pt x="105410" y="53340"/>
                  </a:cubicBezTo>
                  <a:cubicBezTo>
                    <a:pt x="134620" y="31750"/>
                    <a:pt x="177800" y="15240"/>
                    <a:pt x="207010" y="8890"/>
                  </a:cubicBezTo>
                  <a:cubicBezTo>
                    <a:pt x="227330" y="3810"/>
                    <a:pt x="240030" y="1270"/>
                    <a:pt x="262890" y="6350"/>
                  </a:cubicBezTo>
                  <a:cubicBezTo>
                    <a:pt x="308610" y="17780"/>
                    <a:pt x="411480" y="78740"/>
                    <a:pt x="449580" y="115570"/>
                  </a:cubicBezTo>
                  <a:cubicBezTo>
                    <a:pt x="473710" y="138430"/>
                    <a:pt x="483870" y="158750"/>
                    <a:pt x="494030" y="186690"/>
                  </a:cubicBezTo>
                  <a:cubicBezTo>
                    <a:pt x="505460" y="218440"/>
                    <a:pt x="513080" y="264160"/>
                    <a:pt x="511810" y="294640"/>
                  </a:cubicBezTo>
                  <a:cubicBezTo>
                    <a:pt x="511810" y="316230"/>
                    <a:pt x="508000" y="328930"/>
                    <a:pt x="500380" y="349250"/>
                  </a:cubicBezTo>
                  <a:cubicBezTo>
                    <a:pt x="488950" y="377190"/>
                    <a:pt x="467360" y="417830"/>
                    <a:pt x="441960" y="441960"/>
                  </a:cubicBezTo>
                  <a:cubicBezTo>
                    <a:pt x="416560" y="466090"/>
                    <a:pt x="374650" y="486410"/>
                    <a:pt x="346710" y="496570"/>
                  </a:cubicBezTo>
                  <a:cubicBezTo>
                    <a:pt x="326390" y="504190"/>
                    <a:pt x="313690" y="505460"/>
                    <a:pt x="292100" y="505460"/>
                  </a:cubicBezTo>
                  <a:cubicBezTo>
                    <a:pt x="261620" y="505460"/>
                    <a:pt x="215900" y="499110"/>
                    <a:pt x="184150" y="483870"/>
                  </a:cubicBezTo>
                  <a:cubicBezTo>
                    <a:pt x="152400" y="468630"/>
                    <a:pt x="99060" y="414020"/>
                    <a:pt x="99060" y="414020"/>
                  </a:cubicBezTo>
                </a:path>
              </a:pathLst>
            </a:custGeom>
            <a:solidFill>
              <a:srgbClr val="FFFFFF"/>
            </a:solidFill>
            <a:ln cap="sq">
              <a:noFill/>
              <a:prstDash val="solid"/>
              <a:miter/>
            </a:ln>
          </p:spPr>
        </p:sp>
      </p:grpSp>
      <p:sp>
        <p:nvSpPr>
          <p:cNvPr name="Freeform 83" id="83"/>
          <p:cNvSpPr/>
          <p:nvPr/>
        </p:nvSpPr>
        <p:spPr>
          <a:xfrm flipH="true" flipV="false" rot="0">
            <a:off x="12051165" y="2897541"/>
            <a:ext cx="6591300" cy="6982705"/>
          </a:xfrm>
          <a:custGeom>
            <a:avLst/>
            <a:gdLst/>
            <a:ahLst/>
            <a:cxnLst/>
            <a:rect r="r" b="b" t="t" l="l"/>
            <a:pathLst>
              <a:path h="6982705" w="6591300">
                <a:moveTo>
                  <a:pt x="6591300" y="0"/>
                </a:moveTo>
                <a:lnTo>
                  <a:pt x="0" y="0"/>
                </a:lnTo>
                <a:lnTo>
                  <a:pt x="0" y="6982705"/>
                </a:lnTo>
                <a:lnTo>
                  <a:pt x="6591300" y="6982705"/>
                </a:lnTo>
                <a:lnTo>
                  <a:pt x="6591300" y="0"/>
                </a:lnTo>
                <a:close/>
              </a:path>
            </a:pathLst>
          </a:custGeom>
          <a:blipFill>
            <a:blip r:embed="rId4"/>
            <a:stretch>
              <a:fillRect l="0" t="0" r="-5629" b="0"/>
            </a:stretch>
          </a:blipFill>
        </p:spPr>
      </p:sp>
      <p:grpSp>
        <p:nvGrpSpPr>
          <p:cNvPr name="Group 84" id="84"/>
          <p:cNvGrpSpPr/>
          <p:nvPr/>
        </p:nvGrpSpPr>
        <p:grpSpPr>
          <a:xfrm rot="0">
            <a:off x="0" y="0"/>
            <a:ext cx="18288000" cy="10313624"/>
            <a:chOff x="0" y="0"/>
            <a:chExt cx="4816593" cy="2716345"/>
          </a:xfrm>
        </p:grpSpPr>
        <p:sp>
          <p:nvSpPr>
            <p:cNvPr name="Freeform 85" id="85"/>
            <p:cNvSpPr/>
            <p:nvPr/>
          </p:nvSpPr>
          <p:spPr>
            <a:xfrm flipH="false" flipV="false" rot="0">
              <a:off x="0" y="0"/>
              <a:ext cx="4816592" cy="2716345"/>
            </a:xfrm>
            <a:custGeom>
              <a:avLst/>
              <a:gdLst/>
              <a:ahLst/>
              <a:cxnLst/>
              <a:rect r="r" b="b" t="t" l="l"/>
              <a:pathLst>
                <a:path h="2716345" w="4816592">
                  <a:moveTo>
                    <a:pt x="0" y="0"/>
                  </a:moveTo>
                  <a:lnTo>
                    <a:pt x="4816592" y="0"/>
                  </a:lnTo>
                  <a:lnTo>
                    <a:pt x="4816592" y="2716345"/>
                  </a:lnTo>
                  <a:lnTo>
                    <a:pt x="0" y="2716345"/>
                  </a:lnTo>
                  <a:close/>
                </a:path>
              </a:pathLst>
            </a:custGeom>
            <a:solidFill>
              <a:srgbClr val="000000">
                <a:alpha val="0"/>
              </a:srgbClr>
            </a:solidFill>
            <a:ln w="95250" cap="sq">
              <a:solidFill>
                <a:srgbClr val="000000"/>
              </a:solidFill>
              <a:prstDash val="solid"/>
              <a:miter/>
            </a:ln>
          </p:spPr>
        </p:sp>
        <p:sp>
          <p:nvSpPr>
            <p:cNvPr name="TextBox 86" id="86"/>
            <p:cNvSpPr txBox="true"/>
            <p:nvPr/>
          </p:nvSpPr>
          <p:spPr>
            <a:xfrm>
              <a:off x="0" y="-76200"/>
              <a:ext cx="4816593" cy="2792545"/>
            </a:xfrm>
            <a:prstGeom prst="rect">
              <a:avLst/>
            </a:prstGeom>
          </p:spPr>
          <p:txBody>
            <a:bodyPr anchor="ctr" rtlCol="false" tIns="50800" lIns="50800" bIns="50800" rIns="50800"/>
            <a:lstStyle/>
            <a:p>
              <a:pPr algn="ctr">
                <a:lnSpc>
                  <a:spcPts val="3254"/>
                </a:lnSpc>
              </a:p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DAF7pJrb3Gg</dc:identifier>
  <dcterms:modified xsi:type="dcterms:W3CDTF">2011-08-01T06:04:30Z</dcterms:modified>
  <cp:revision>1</cp:revision>
  <dc:title>Copia de  Comic Convention Illustrative Presentation</dc:title>
</cp:coreProperties>
</file>