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7" r:id="rId2"/>
    <p:sldId id="333" r:id="rId3"/>
    <p:sldId id="474" r:id="rId4"/>
    <p:sldId id="472" r:id="rId5"/>
    <p:sldId id="473" r:id="rId6"/>
    <p:sldId id="470" r:id="rId7"/>
    <p:sldId id="448" r:id="rId8"/>
    <p:sldId id="456" r:id="rId9"/>
    <p:sldId id="462" r:id="rId10"/>
    <p:sldId id="457" r:id="rId11"/>
    <p:sldId id="463" r:id="rId12"/>
    <p:sldId id="460" r:id="rId13"/>
    <p:sldId id="388" r:id="rId14"/>
    <p:sldId id="458" r:id="rId15"/>
    <p:sldId id="455" r:id="rId16"/>
    <p:sldId id="464" r:id="rId17"/>
    <p:sldId id="461" r:id="rId18"/>
    <p:sldId id="292" r:id="rId19"/>
    <p:sldId id="287" r:id="rId20"/>
    <p:sldId id="288" r:id="rId21"/>
    <p:sldId id="468" r:id="rId22"/>
    <p:sldId id="469" r:id="rId23"/>
    <p:sldId id="291" r:id="rId24"/>
    <p:sldId id="294" r:id="rId25"/>
    <p:sldId id="293" r:id="rId26"/>
    <p:sldId id="295" r:id="rId27"/>
    <p:sldId id="447" r:id="rId28"/>
  </p:sldIdLst>
  <p:sldSz cx="12192000" cy="6858000"/>
  <p:notesSz cx="6858000" cy="9144000"/>
  <p:embeddedFontLst>
    <p:embeddedFont>
      <p:font typeface="Dosis" pitchFamily="2" charset="0"/>
      <p:regular r:id="rId31"/>
      <p:bold r:id="rId32"/>
    </p:embeddedFont>
    <p:embeddedFont>
      <p:font typeface="Pacifico" panose="00000500000000000000" pitchFamily="2" charset="0"/>
      <p:regular r:id="rId33"/>
    </p:embeddedFont>
    <p:embeddedFont>
      <p:font typeface="맑은 고딕" panose="020B0503020000020004" pitchFamily="50" charset="-127"/>
      <p:regular r:id="rId34"/>
      <p:bold r:id="rId3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67FF"/>
    <a:srgbClr val="FF4F31"/>
    <a:srgbClr val="FFBA3B"/>
    <a:srgbClr val="FFB5ED"/>
    <a:srgbClr val="EB5C53"/>
    <a:srgbClr val="5A6CCD"/>
    <a:srgbClr val="F48C24"/>
    <a:srgbClr val="F6B21A"/>
    <a:srgbClr val="FF606D"/>
    <a:srgbClr val="931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338" autoAdjust="0"/>
    <p:restoredTop sz="94660"/>
  </p:normalViewPr>
  <p:slideViewPr>
    <p:cSldViewPr snapToGrid="0">
      <p:cViewPr>
        <p:scale>
          <a:sx n="66" d="100"/>
          <a:sy n="66" d="100"/>
        </p:scale>
        <p:origin x="1758" y="10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06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47FDBB1-5EC9-40FD-9A36-D4E35C581FB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AF663819-6E29-4FB7-BF1C-93C4B4D769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5FC5A-1932-4642-9CF8-618CD292DDF6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B6AF1716-40E8-4512-B252-D7362A0E94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0EE3C99E-C3C0-40AD-AD91-8E96E8F586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986696-F86F-4066-9FDD-77F2B013FA0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592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2021-03-12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26" Type="http://schemas.openxmlformats.org/officeDocument/2006/relationships/image" Target="../media/image22.png"/><Relationship Id="rId39" Type="http://schemas.openxmlformats.org/officeDocument/2006/relationships/image" Target="../media/image35.svg"/><Relationship Id="rId3" Type="http://schemas.openxmlformats.org/officeDocument/2006/relationships/image" Target="../media/image1.png"/><Relationship Id="rId21" Type="http://schemas.openxmlformats.org/officeDocument/2006/relationships/image" Target="../media/image17.svg"/><Relationship Id="rId34" Type="http://schemas.openxmlformats.org/officeDocument/2006/relationships/image" Target="../media/image30.png"/><Relationship Id="rId42" Type="http://schemas.openxmlformats.org/officeDocument/2006/relationships/image" Target="../media/image38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1.svg"/><Relationship Id="rId33" Type="http://schemas.openxmlformats.org/officeDocument/2006/relationships/image" Target="../media/image29.svg"/><Relationship Id="rId38" Type="http://schemas.openxmlformats.org/officeDocument/2006/relationships/image" Target="../media/image34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12.png"/><Relationship Id="rId20" Type="http://schemas.openxmlformats.org/officeDocument/2006/relationships/image" Target="../media/image16.png"/><Relationship Id="rId29" Type="http://schemas.openxmlformats.org/officeDocument/2006/relationships/image" Target="../media/image25.svg"/><Relationship Id="rId41" Type="http://schemas.openxmlformats.org/officeDocument/2006/relationships/image" Target="../media/image37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.png"/><Relationship Id="rId24" Type="http://schemas.openxmlformats.org/officeDocument/2006/relationships/image" Target="../media/image20.png"/><Relationship Id="rId32" Type="http://schemas.openxmlformats.org/officeDocument/2006/relationships/image" Target="../media/image28.png"/><Relationship Id="rId37" Type="http://schemas.openxmlformats.org/officeDocument/2006/relationships/image" Target="../media/image33.svg"/><Relationship Id="rId40" Type="http://schemas.openxmlformats.org/officeDocument/2006/relationships/image" Target="../media/image3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1.png"/><Relationship Id="rId23" Type="http://schemas.openxmlformats.org/officeDocument/2006/relationships/image" Target="../media/image19.svg"/><Relationship Id="rId28" Type="http://schemas.openxmlformats.org/officeDocument/2006/relationships/image" Target="../media/image24.png"/><Relationship Id="rId36" Type="http://schemas.openxmlformats.org/officeDocument/2006/relationships/image" Target="../media/image32.png"/><Relationship Id="rId10" Type="http://schemas.openxmlformats.org/officeDocument/2006/relationships/image" Target="../media/image6.png"/><Relationship Id="rId19" Type="http://schemas.openxmlformats.org/officeDocument/2006/relationships/image" Target="../media/image15.svg"/><Relationship Id="rId31" Type="http://schemas.openxmlformats.org/officeDocument/2006/relationships/image" Target="../media/image27.svg"/><Relationship Id="rId4" Type="http://schemas.openxmlformats.org/officeDocument/2006/relationships/image" Target="../media/image2.svg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png"/><Relationship Id="rId27" Type="http://schemas.openxmlformats.org/officeDocument/2006/relationships/image" Target="../media/image23.svg"/><Relationship Id="rId30" Type="http://schemas.openxmlformats.org/officeDocument/2006/relationships/image" Target="../media/image26.png"/><Relationship Id="rId35" Type="http://schemas.openxmlformats.org/officeDocument/2006/relationships/image" Target="../media/image31.svg"/><Relationship Id="rId43" Type="http://schemas.openxmlformats.org/officeDocument/2006/relationships/image" Target="../media/image39.sv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3.png"/><Relationship Id="rId18" Type="http://schemas.openxmlformats.org/officeDocument/2006/relationships/image" Target="../media/image52.png"/><Relationship Id="rId3" Type="http://schemas.openxmlformats.org/officeDocument/2006/relationships/image" Target="../media/image92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7.svg"/><Relationship Id="rId17" Type="http://schemas.openxmlformats.org/officeDocument/2006/relationships/image" Target="../media/image7.png"/><Relationship Id="rId2" Type="http://schemas.openxmlformats.org/officeDocument/2006/relationships/image" Target="../media/image91.png"/><Relationship Id="rId16" Type="http://schemas.openxmlformats.org/officeDocument/2006/relationships/image" Target="../media/image3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6.png"/><Relationship Id="rId5" Type="http://schemas.openxmlformats.org/officeDocument/2006/relationships/image" Target="../media/image1.png"/><Relationship Id="rId15" Type="http://schemas.openxmlformats.org/officeDocument/2006/relationships/image" Target="../media/image36.png"/><Relationship Id="rId10" Type="http://schemas.openxmlformats.org/officeDocument/2006/relationships/image" Target="../media/image15.svg"/><Relationship Id="rId19" Type="http://schemas.openxmlformats.org/officeDocument/2006/relationships/image" Target="../media/image6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4.png"/><Relationship Id="rId14" Type="http://schemas.openxmlformats.org/officeDocument/2006/relationships/image" Target="../media/image94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svg"/><Relationship Id="rId13" Type="http://schemas.openxmlformats.org/officeDocument/2006/relationships/image" Target="../media/image38.png"/><Relationship Id="rId18" Type="http://schemas.openxmlformats.org/officeDocument/2006/relationships/image" Target="../media/image46.png"/><Relationship Id="rId3" Type="http://schemas.openxmlformats.org/officeDocument/2006/relationships/image" Target="../media/image1.png"/><Relationship Id="rId7" Type="http://schemas.openxmlformats.org/officeDocument/2006/relationships/image" Target="../media/image95.png"/><Relationship Id="rId12" Type="http://schemas.openxmlformats.org/officeDocument/2006/relationships/image" Target="../media/image17.svg"/><Relationship Id="rId1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.png"/><Relationship Id="rId10" Type="http://schemas.openxmlformats.org/officeDocument/2006/relationships/image" Target="../media/image15.svg"/><Relationship Id="rId4" Type="http://schemas.openxmlformats.org/officeDocument/2006/relationships/image" Target="../media/image2.svg"/><Relationship Id="rId9" Type="http://schemas.openxmlformats.org/officeDocument/2006/relationships/image" Target="../media/image14.png"/><Relationship Id="rId14" Type="http://schemas.openxmlformats.org/officeDocument/2006/relationships/image" Target="../media/image39.sv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49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4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59.png"/><Relationship Id="rId18" Type="http://schemas.openxmlformats.org/officeDocument/2006/relationships/image" Target="../media/image67.png"/><Relationship Id="rId3" Type="http://schemas.openxmlformats.org/officeDocument/2006/relationships/image" Target="../media/image54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58.svg"/><Relationship Id="rId17" Type="http://schemas.openxmlformats.org/officeDocument/2006/relationships/image" Target="../media/image66.png"/><Relationship Id="rId2" Type="http://schemas.openxmlformats.org/officeDocument/2006/relationships/image" Target="../media/image53.png"/><Relationship Id="rId16" Type="http://schemas.openxmlformats.org/officeDocument/2006/relationships/image" Target="../media/image62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57.png"/><Relationship Id="rId5" Type="http://schemas.openxmlformats.org/officeDocument/2006/relationships/image" Target="../media/image1.png"/><Relationship Id="rId15" Type="http://schemas.openxmlformats.org/officeDocument/2006/relationships/image" Target="../media/image61.png"/><Relationship Id="rId10" Type="http://schemas.openxmlformats.org/officeDocument/2006/relationships/image" Target="../media/image88.svg"/><Relationship Id="rId19" Type="http://schemas.openxmlformats.org/officeDocument/2006/relationships/image" Target="../media/image7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87.png"/><Relationship Id="rId14" Type="http://schemas.openxmlformats.org/officeDocument/2006/relationships/image" Target="../media/image60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38.png"/><Relationship Id="rId18" Type="http://schemas.openxmlformats.org/officeDocument/2006/relationships/image" Target="../media/image75.png"/><Relationship Id="rId3" Type="http://schemas.openxmlformats.org/officeDocument/2006/relationships/image" Target="../media/image98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73.svg"/><Relationship Id="rId17" Type="http://schemas.openxmlformats.org/officeDocument/2006/relationships/image" Target="../media/image74.png"/><Relationship Id="rId2" Type="http://schemas.openxmlformats.org/officeDocument/2006/relationships/image" Target="../media/image97.png"/><Relationship Id="rId16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72.png"/><Relationship Id="rId5" Type="http://schemas.openxmlformats.org/officeDocument/2006/relationships/image" Target="../media/image1.png"/><Relationship Id="rId15" Type="http://schemas.openxmlformats.org/officeDocument/2006/relationships/image" Target="../media/image52.png"/><Relationship Id="rId10" Type="http://schemas.openxmlformats.org/officeDocument/2006/relationships/image" Target="../media/image71.sv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70.png"/><Relationship Id="rId14" Type="http://schemas.openxmlformats.org/officeDocument/2006/relationships/image" Target="../media/image39.sv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55.png"/><Relationship Id="rId12" Type="http://schemas.openxmlformats.org/officeDocument/2006/relationships/image" Target="../media/image77.svg"/><Relationship Id="rId1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4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2.png"/><Relationship Id="rId10" Type="http://schemas.openxmlformats.org/officeDocument/2006/relationships/image" Target="../media/image79.svg"/><Relationship Id="rId4" Type="http://schemas.openxmlformats.org/officeDocument/2006/relationships/image" Target="../media/image2.svg"/><Relationship Id="rId9" Type="http://schemas.openxmlformats.org/officeDocument/2006/relationships/image" Target="../media/image78.png"/><Relationship Id="rId14" Type="http://schemas.openxmlformats.org/officeDocument/2006/relationships/image" Target="../media/image37.sv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3" Type="http://schemas.openxmlformats.org/officeDocument/2006/relationships/image" Target="../media/image82.svg"/><Relationship Id="rId7" Type="http://schemas.openxmlformats.org/officeDocument/2006/relationships/hyperlink" Target="https://pptmon.com/" TargetMode="External"/><Relationship Id="rId2" Type="http://schemas.openxmlformats.org/officeDocument/2006/relationships/image" Target="../media/image8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hyperlink" Target="http://pptmon.com/" TargetMode="Externa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svg"/><Relationship Id="rId13" Type="http://schemas.openxmlformats.org/officeDocument/2006/relationships/image" Target="../media/image22.png"/><Relationship Id="rId18" Type="http://schemas.openxmlformats.org/officeDocument/2006/relationships/image" Target="../media/image43.svg"/><Relationship Id="rId3" Type="http://schemas.openxmlformats.org/officeDocument/2006/relationships/image" Target="../media/image1.png"/><Relationship Id="rId21" Type="http://schemas.openxmlformats.org/officeDocument/2006/relationships/image" Target="../media/image12.png"/><Relationship Id="rId7" Type="http://schemas.openxmlformats.org/officeDocument/2006/relationships/image" Target="../media/image40.png"/><Relationship Id="rId12" Type="http://schemas.openxmlformats.org/officeDocument/2006/relationships/image" Target="../media/image17.svg"/><Relationship Id="rId17" Type="http://schemas.openxmlformats.org/officeDocument/2006/relationships/image" Target="../media/image4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5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4.png"/><Relationship Id="rId23" Type="http://schemas.openxmlformats.org/officeDocument/2006/relationships/image" Target="../media/image47.png"/><Relationship Id="rId10" Type="http://schemas.openxmlformats.org/officeDocument/2006/relationships/image" Target="../media/image15.svg"/><Relationship Id="rId19" Type="http://schemas.openxmlformats.org/officeDocument/2006/relationships/image" Target="../media/image44.png"/><Relationship Id="rId4" Type="http://schemas.openxmlformats.org/officeDocument/2006/relationships/image" Target="../media/image2.svg"/><Relationship Id="rId9" Type="http://schemas.openxmlformats.org/officeDocument/2006/relationships/image" Target="../media/image14.png"/><Relationship Id="rId14" Type="http://schemas.openxmlformats.org/officeDocument/2006/relationships/image" Target="../media/image23.svg"/><Relationship Id="rId22" Type="http://schemas.openxmlformats.org/officeDocument/2006/relationships/image" Target="../media/image46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svg"/><Relationship Id="rId13" Type="http://schemas.openxmlformats.org/officeDocument/2006/relationships/image" Target="../media/image38.png"/><Relationship Id="rId18" Type="http://schemas.openxmlformats.org/officeDocument/2006/relationships/image" Target="../media/image12.png"/><Relationship Id="rId3" Type="http://schemas.openxmlformats.org/officeDocument/2006/relationships/image" Target="../media/image1.png"/><Relationship Id="rId21" Type="http://schemas.openxmlformats.org/officeDocument/2006/relationships/image" Target="../media/image36.png"/><Relationship Id="rId7" Type="http://schemas.openxmlformats.org/officeDocument/2006/relationships/image" Target="../media/image100.png"/><Relationship Id="rId12" Type="http://schemas.openxmlformats.org/officeDocument/2006/relationships/image" Target="../media/image58.svg"/><Relationship Id="rId17" Type="http://schemas.openxmlformats.org/officeDocument/2006/relationships/image" Target="../media/image90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9.png"/><Relationship Id="rId20" Type="http://schemas.openxmlformats.org/officeDocument/2006/relationships/image" Target="../media/image47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80.png"/><Relationship Id="rId10" Type="http://schemas.openxmlformats.org/officeDocument/2006/relationships/image" Target="../media/image56.svg"/><Relationship Id="rId19" Type="http://schemas.openxmlformats.org/officeDocument/2006/relationships/image" Target="../media/image46.png"/><Relationship Id="rId4" Type="http://schemas.openxmlformats.org/officeDocument/2006/relationships/image" Target="../media/image2.svg"/><Relationship Id="rId9" Type="http://schemas.openxmlformats.org/officeDocument/2006/relationships/image" Target="../media/image55.png"/><Relationship Id="rId14" Type="http://schemas.openxmlformats.org/officeDocument/2006/relationships/image" Target="../media/image39.svg"/><Relationship Id="rId22" Type="http://schemas.openxmlformats.org/officeDocument/2006/relationships/image" Target="../media/image37.sv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3.png"/><Relationship Id="rId18" Type="http://schemas.openxmlformats.org/officeDocument/2006/relationships/image" Target="../media/image52.png"/><Relationship Id="rId3" Type="http://schemas.openxmlformats.org/officeDocument/2006/relationships/image" Target="../media/image69.sv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17.svg"/><Relationship Id="rId17" Type="http://schemas.openxmlformats.org/officeDocument/2006/relationships/image" Target="../media/image7.png"/><Relationship Id="rId2" Type="http://schemas.openxmlformats.org/officeDocument/2006/relationships/image" Target="../media/image68.png"/><Relationship Id="rId16" Type="http://schemas.openxmlformats.org/officeDocument/2006/relationships/image" Target="../media/image37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svg"/><Relationship Id="rId11" Type="http://schemas.openxmlformats.org/officeDocument/2006/relationships/image" Target="../media/image16.png"/><Relationship Id="rId5" Type="http://schemas.openxmlformats.org/officeDocument/2006/relationships/image" Target="../media/image1.png"/><Relationship Id="rId15" Type="http://schemas.openxmlformats.org/officeDocument/2006/relationships/image" Target="../media/image36.png"/><Relationship Id="rId10" Type="http://schemas.openxmlformats.org/officeDocument/2006/relationships/image" Target="../media/image15.svg"/><Relationship Id="rId19" Type="http://schemas.openxmlformats.org/officeDocument/2006/relationships/image" Target="../media/image6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14.png"/><Relationship Id="rId14" Type="http://schemas.openxmlformats.org/officeDocument/2006/relationships/image" Target="../media/image94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22.png"/><Relationship Id="rId18" Type="http://schemas.openxmlformats.org/officeDocument/2006/relationships/image" Target="../media/image43.svg"/><Relationship Id="rId3" Type="http://schemas.openxmlformats.org/officeDocument/2006/relationships/image" Target="../media/image1.png"/><Relationship Id="rId21" Type="http://schemas.openxmlformats.org/officeDocument/2006/relationships/image" Target="../media/image12.png"/><Relationship Id="rId7" Type="http://schemas.openxmlformats.org/officeDocument/2006/relationships/image" Target="../media/image40.png"/><Relationship Id="rId12" Type="http://schemas.openxmlformats.org/officeDocument/2006/relationships/image" Target="../media/image17.svg"/><Relationship Id="rId17" Type="http://schemas.openxmlformats.org/officeDocument/2006/relationships/image" Target="../media/image4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5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4.png"/><Relationship Id="rId23" Type="http://schemas.openxmlformats.org/officeDocument/2006/relationships/image" Target="../media/image47.png"/><Relationship Id="rId10" Type="http://schemas.openxmlformats.org/officeDocument/2006/relationships/image" Target="../media/image15.svg"/><Relationship Id="rId19" Type="http://schemas.openxmlformats.org/officeDocument/2006/relationships/image" Target="../media/image44.png"/><Relationship Id="rId4" Type="http://schemas.openxmlformats.org/officeDocument/2006/relationships/image" Target="../media/image2.svg"/><Relationship Id="rId9" Type="http://schemas.openxmlformats.org/officeDocument/2006/relationships/image" Target="../media/image14.png"/><Relationship Id="rId14" Type="http://schemas.openxmlformats.org/officeDocument/2006/relationships/image" Target="../media/image23.svg"/><Relationship Id="rId22" Type="http://schemas.openxmlformats.org/officeDocument/2006/relationships/image" Target="../media/image4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13.png"/><Relationship Id="rId18" Type="http://schemas.openxmlformats.org/officeDocument/2006/relationships/image" Target="../media/image36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12" Type="http://schemas.openxmlformats.org/officeDocument/2006/relationships/image" Target="../media/image12.png"/><Relationship Id="rId17" Type="http://schemas.openxmlformats.org/officeDocument/2006/relationships/image" Target="../media/image35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4.png"/><Relationship Id="rId20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0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17.svg"/><Relationship Id="rId10" Type="http://schemas.openxmlformats.org/officeDocument/2006/relationships/image" Target="../media/image9.png"/><Relationship Id="rId19" Type="http://schemas.openxmlformats.org/officeDocument/2006/relationships/image" Target="../media/image37.svg"/><Relationship Id="rId4" Type="http://schemas.openxmlformats.org/officeDocument/2006/relationships/image" Target="../media/image2.svg"/><Relationship Id="rId9" Type="http://schemas.openxmlformats.org/officeDocument/2006/relationships/image" Target="../media/image6.png"/><Relationship Id="rId1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13" Type="http://schemas.openxmlformats.org/officeDocument/2006/relationships/image" Target="../media/image50.png"/><Relationship Id="rId1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8.png"/><Relationship Id="rId12" Type="http://schemas.openxmlformats.org/officeDocument/2006/relationships/image" Target="../media/image17.svg"/><Relationship Id="rId17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5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.png"/><Relationship Id="rId10" Type="http://schemas.openxmlformats.org/officeDocument/2006/relationships/image" Target="../media/image15.svg"/><Relationship Id="rId4" Type="http://schemas.openxmlformats.org/officeDocument/2006/relationships/image" Target="../media/image2.svg"/><Relationship Id="rId9" Type="http://schemas.openxmlformats.org/officeDocument/2006/relationships/image" Target="../media/image14.png"/><Relationship Id="rId14" Type="http://schemas.openxmlformats.org/officeDocument/2006/relationships/image" Target="../media/image51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9.png"/><Relationship Id="rId18" Type="http://schemas.openxmlformats.org/officeDocument/2006/relationships/image" Target="../media/image64.svg"/><Relationship Id="rId3" Type="http://schemas.openxmlformats.org/officeDocument/2006/relationships/image" Target="../media/image1.png"/><Relationship Id="rId21" Type="http://schemas.openxmlformats.org/officeDocument/2006/relationships/image" Target="../media/image67.png"/><Relationship Id="rId7" Type="http://schemas.openxmlformats.org/officeDocument/2006/relationships/image" Target="../media/image53.png"/><Relationship Id="rId12" Type="http://schemas.openxmlformats.org/officeDocument/2006/relationships/image" Target="../media/image58.svg"/><Relationship Id="rId17" Type="http://schemas.openxmlformats.org/officeDocument/2006/relationships/image" Target="../media/image63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2.svg"/><Relationship Id="rId20" Type="http://schemas.openxmlformats.org/officeDocument/2006/relationships/image" Target="../media/image6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57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61.png"/><Relationship Id="rId10" Type="http://schemas.openxmlformats.org/officeDocument/2006/relationships/image" Target="../media/image56.svg"/><Relationship Id="rId19" Type="http://schemas.openxmlformats.org/officeDocument/2006/relationships/image" Target="../media/image65.png"/><Relationship Id="rId4" Type="http://schemas.openxmlformats.org/officeDocument/2006/relationships/image" Target="../media/image2.svg"/><Relationship Id="rId9" Type="http://schemas.openxmlformats.org/officeDocument/2006/relationships/image" Target="../media/image55.png"/><Relationship Id="rId14" Type="http://schemas.openxmlformats.org/officeDocument/2006/relationships/image" Target="../media/image60.svg"/><Relationship Id="rId22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svg"/><Relationship Id="rId13" Type="http://schemas.openxmlformats.org/officeDocument/2006/relationships/image" Target="../media/image20.png"/><Relationship Id="rId18" Type="http://schemas.openxmlformats.org/officeDocument/2006/relationships/image" Target="../media/image39.svg"/><Relationship Id="rId3" Type="http://schemas.openxmlformats.org/officeDocument/2006/relationships/image" Target="../media/image1.png"/><Relationship Id="rId21" Type="http://schemas.openxmlformats.org/officeDocument/2006/relationships/image" Target="../media/image74.png"/><Relationship Id="rId7" Type="http://schemas.openxmlformats.org/officeDocument/2006/relationships/image" Target="../media/image68.png"/><Relationship Id="rId12" Type="http://schemas.openxmlformats.org/officeDocument/2006/relationships/image" Target="../media/image73.svg"/><Relationship Id="rId17" Type="http://schemas.openxmlformats.org/officeDocument/2006/relationships/image" Target="../media/image38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7.svg"/><Relationship Id="rId20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2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6.png"/><Relationship Id="rId10" Type="http://schemas.openxmlformats.org/officeDocument/2006/relationships/image" Target="../media/image71.svg"/><Relationship Id="rId19" Type="http://schemas.openxmlformats.org/officeDocument/2006/relationships/image" Target="../media/image52.png"/><Relationship Id="rId4" Type="http://schemas.openxmlformats.org/officeDocument/2006/relationships/image" Target="../media/image2.svg"/><Relationship Id="rId9" Type="http://schemas.openxmlformats.org/officeDocument/2006/relationships/image" Target="../media/image70.png"/><Relationship Id="rId14" Type="http://schemas.openxmlformats.org/officeDocument/2006/relationships/image" Target="../media/image21.svg"/><Relationship Id="rId22" Type="http://schemas.openxmlformats.org/officeDocument/2006/relationships/image" Target="../media/image7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13" Type="http://schemas.openxmlformats.org/officeDocument/2006/relationships/image" Target="../media/image22.png"/><Relationship Id="rId18" Type="http://schemas.openxmlformats.org/officeDocument/2006/relationships/image" Target="../media/image37.svg"/><Relationship Id="rId3" Type="http://schemas.openxmlformats.org/officeDocument/2006/relationships/image" Target="../media/image1.png"/><Relationship Id="rId21" Type="http://schemas.openxmlformats.org/officeDocument/2006/relationships/image" Target="../media/image46.png"/><Relationship Id="rId7" Type="http://schemas.openxmlformats.org/officeDocument/2006/relationships/image" Target="../media/image76.png"/><Relationship Id="rId12" Type="http://schemas.openxmlformats.org/officeDocument/2006/relationships/image" Target="../media/image79.svg"/><Relationship Id="rId17" Type="http://schemas.openxmlformats.org/officeDocument/2006/relationships/image" Target="../media/image3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25.svg"/><Relationship Id="rId20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78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24.png"/><Relationship Id="rId10" Type="http://schemas.openxmlformats.org/officeDocument/2006/relationships/image" Target="../media/image56.svg"/><Relationship Id="rId19" Type="http://schemas.openxmlformats.org/officeDocument/2006/relationships/image" Target="../media/image80.png"/><Relationship Id="rId4" Type="http://schemas.openxmlformats.org/officeDocument/2006/relationships/image" Target="../media/image2.svg"/><Relationship Id="rId9" Type="http://schemas.openxmlformats.org/officeDocument/2006/relationships/image" Target="../media/image55.png"/><Relationship Id="rId14" Type="http://schemas.openxmlformats.org/officeDocument/2006/relationships/image" Target="../media/image23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13" Type="http://schemas.openxmlformats.org/officeDocument/2006/relationships/image" Target="../media/image34.png"/><Relationship Id="rId1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81.png"/><Relationship Id="rId12" Type="http://schemas.openxmlformats.org/officeDocument/2006/relationships/image" Target="../media/image17.svg"/><Relationship Id="rId17" Type="http://schemas.openxmlformats.org/officeDocument/2006/relationships/image" Target="../media/image6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37.svg"/><Relationship Id="rId20" Type="http://schemas.openxmlformats.org/officeDocument/2006/relationships/image" Target="../media/image6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36.png"/><Relationship Id="rId10" Type="http://schemas.openxmlformats.org/officeDocument/2006/relationships/image" Target="../media/image15.svg"/><Relationship Id="rId19" Type="http://schemas.openxmlformats.org/officeDocument/2006/relationships/image" Target="../media/image52.png"/><Relationship Id="rId4" Type="http://schemas.openxmlformats.org/officeDocument/2006/relationships/image" Target="../media/image2.svg"/><Relationship Id="rId9" Type="http://schemas.openxmlformats.org/officeDocument/2006/relationships/image" Target="../media/image14.png"/><Relationship Id="rId14" Type="http://schemas.openxmlformats.org/officeDocument/2006/relationships/image" Target="../media/image35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svg"/><Relationship Id="rId13" Type="http://schemas.openxmlformats.org/officeDocument/2006/relationships/image" Target="../media/image38.png"/><Relationship Id="rId18" Type="http://schemas.openxmlformats.org/officeDocument/2006/relationships/image" Target="../media/image46.png"/><Relationship Id="rId3" Type="http://schemas.openxmlformats.org/officeDocument/2006/relationships/image" Target="../media/image1.png"/><Relationship Id="rId7" Type="http://schemas.openxmlformats.org/officeDocument/2006/relationships/image" Target="../media/image83.png"/><Relationship Id="rId12" Type="http://schemas.openxmlformats.org/officeDocument/2006/relationships/image" Target="../media/image17.svg"/><Relationship Id="rId1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16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5.png"/><Relationship Id="rId10" Type="http://schemas.openxmlformats.org/officeDocument/2006/relationships/image" Target="../media/image15.svg"/><Relationship Id="rId4" Type="http://schemas.openxmlformats.org/officeDocument/2006/relationships/image" Target="../media/image2.svg"/><Relationship Id="rId9" Type="http://schemas.openxmlformats.org/officeDocument/2006/relationships/image" Target="../media/image14.png"/><Relationship Id="rId14" Type="http://schemas.openxmlformats.org/officeDocument/2006/relationships/image" Target="../media/image39.sv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13" Type="http://schemas.openxmlformats.org/officeDocument/2006/relationships/image" Target="../media/image12.png"/><Relationship Id="rId18" Type="http://schemas.openxmlformats.org/officeDocument/2006/relationships/image" Target="../media/image80.png"/><Relationship Id="rId3" Type="http://schemas.openxmlformats.org/officeDocument/2006/relationships/image" Target="../media/image1.png"/><Relationship Id="rId21" Type="http://schemas.openxmlformats.org/officeDocument/2006/relationships/image" Target="../media/image42.png"/><Relationship Id="rId7" Type="http://schemas.openxmlformats.org/officeDocument/2006/relationships/image" Target="../media/image85.png"/><Relationship Id="rId12" Type="http://schemas.openxmlformats.org/officeDocument/2006/relationships/image" Target="../media/image45.svg"/><Relationship Id="rId17" Type="http://schemas.openxmlformats.org/officeDocument/2006/relationships/image" Target="../media/image88.svg"/><Relationship Id="rId2" Type="http://schemas.openxmlformats.org/officeDocument/2006/relationships/hyperlink" Target="http://pptmon.com/" TargetMode="External"/><Relationship Id="rId16" Type="http://schemas.openxmlformats.org/officeDocument/2006/relationships/image" Target="../media/image87.png"/><Relationship Id="rId20" Type="http://schemas.openxmlformats.org/officeDocument/2006/relationships/image" Target="../media/image9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44.png"/><Relationship Id="rId5" Type="http://schemas.openxmlformats.org/officeDocument/2006/relationships/hyperlink" Target="https://pptmon.com/" TargetMode="External"/><Relationship Id="rId15" Type="http://schemas.openxmlformats.org/officeDocument/2006/relationships/image" Target="../media/image47.png"/><Relationship Id="rId10" Type="http://schemas.openxmlformats.org/officeDocument/2006/relationships/image" Target="../media/image58.svg"/><Relationship Id="rId19" Type="http://schemas.openxmlformats.org/officeDocument/2006/relationships/image" Target="../media/image89.png"/><Relationship Id="rId4" Type="http://schemas.openxmlformats.org/officeDocument/2006/relationships/image" Target="../media/image2.svg"/><Relationship Id="rId9" Type="http://schemas.openxmlformats.org/officeDocument/2006/relationships/image" Target="../media/image57.png"/><Relationship Id="rId14" Type="http://schemas.openxmlformats.org/officeDocument/2006/relationships/image" Target="../media/image46.png"/><Relationship Id="rId22" Type="http://schemas.openxmlformats.org/officeDocument/2006/relationships/image" Target="../media/image4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A1396C9D-BFCC-4C7F-A02B-A2CB99AC13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63" b="465"/>
          <a:stretch/>
        </p:blipFill>
        <p:spPr>
          <a:xfrm>
            <a:off x="5036457" y="1266416"/>
            <a:ext cx="7155543" cy="559158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A81EEB08-365F-4E16-BA36-6BE03E83E07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896" y="4089285"/>
            <a:ext cx="2422921" cy="2659303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A9A181D-1026-447E-898A-D333A8239F6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960" y="5675862"/>
            <a:ext cx="1719937" cy="1072726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68D7CD44-B8B6-4CA0-96E5-517B31A43C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124"/>
          <a:stretch/>
        </p:blipFill>
        <p:spPr>
          <a:xfrm>
            <a:off x="9191192" y="3930558"/>
            <a:ext cx="3000808" cy="2069571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392CECFB-1629-4D80-9AFA-8B37B6B4E87A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0630" y="2400935"/>
            <a:ext cx="1656989" cy="1946853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28E50BD2-836E-4249-B967-267E1204E05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1347" y="4264984"/>
            <a:ext cx="742136" cy="993932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686B99F5-CCA0-4F09-BC94-E170ED3019C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1569" y="3296383"/>
            <a:ext cx="993932" cy="993932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CB9E7C5E-1CC7-4DE3-A3F7-B8FD3DD5F20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069" y="5983871"/>
            <a:ext cx="1202958" cy="795706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9A0BC27A-E71D-440D-BBD1-97C44C910B02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10346">
            <a:off x="8771378" y="2441618"/>
            <a:ext cx="1200321" cy="795707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239BE2F7-6B8D-4B42-ABBA-6743440CA222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147" y="1170194"/>
            <a:ext cx="1282660" cy="1393371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C7E377AF-16BF-4768-A74C-585DD4E1C9F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584021" y="4315646"/>
            <a:ext cx="263431" cy="75587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5DE62CD-C8E8-44C2-868D-E6D89B42A86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060993" y="6078646"/>
            <a:ext cx="454577" cy="40523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B1411B8D-5D54-46D7-BB0D-CE39011F3FF3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2295599">
            <a:off x="11465769" y="2518313"/>
            <a:ext cx="526682" cy="444403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40BD3AE0-A1DA-4B28-877F-874C964C0156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14299178">
            <a:off x="9968693" y="2855246"/>
            <a:ext cx="417101" cy="126886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8D5E633-F1AD-439D-82C0-CAD5DE1F26D2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 rot="15100496" flipH="1">
            <a:off x="11307948" y="6316170"/>
            <a:ext cx="269377" cy="271161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F2037106-8F57-4FFB-B51B-2ADE1DB19178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 rot="11744827">
            <a:off x="11168136" y="6245510"/>
            <a:ext cx="308136" cy="17194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2BF5F9EF-B756-4EB7-BA67-D92976BA8BD1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 rot="11007470">
            <a:off x="9851232" y="3077462"/>
            <a:ext cx="424062" cy="12233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5CB6BF89-2653-4280-AC70-3E1C390123A8}"/>
              </a:ext>
            </a:extLst>
          </p:cNvPr>
          <p:cNvPicPr>
            <a:picLocks noChangeAspect="1"/>
          </p:cNvPicPr>
          <p:nvPr userDrawn="1"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 rot="1561996">
            <a:off x="7128434" y="4827446"/>
            <a:ext cx="234295" cy="460878"/>
          </a:xfrm>
          <a:prstGeom prst="rect">
            <a:avLst/>
          </a:prstGeom>
        </p:spPr>
      </p:pic>
      <p:grpSp>
        <p:nvGrpSpPr>
          <p:cNvPr id="29" name="그룹 28">
            <a:extLst>
              <a:ext uri="{FF2B5EF4-FFF2-40B4-BE49-F238E27FC236}">
                <a16:creationId xmlns:a16="http://schemas.microsoft.com/office/drawing/2014/main" id="{B314F5E3-12B4-40EB-BA51-2128892403C4}"/>
              </a:ext>
            </a:extLst>
          </p:cNvPr>
          <p:cNvGrpSpPr/>
          <p:nvPr userDrawn="1"/>
        </p:nvGrpSpPr>
        <p:grpSpPr>
          <a:xfrm>
            <a:off x="6480543" y="5449924"/>
            <a:ext cx="362849" cy="225938"/>
            <a:chOff x="5539531" y="5244000"/>
            <a:chExt cx="598146" cy="372452"/>
          </a:xfrm>
        </p:grpSpPr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55520A91-D3A9-4220-AB6D-D2E40C211D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4"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 rot="14679180">
              <a:off x="5785380" y="5264155"/>
              <a:ext cx="170252" cy="534342"/>
            </a:xfrm>
            <a:prstGeom prst="rect">
              <a:avLst/>
            </a:prstGeom>
          </p:spPr>
        </p:pic>
        <p:pic>
          <p:nvPicPr>
            <p:cNvPr id="20" name="그래픽 19">
              <a:extLst>
                <a:ext uri="{FF2B5EF4-FFF2-40B4-BE49-F238E27FC236}">
                  <a16:creationId xmlns:a16="http://schemas.microsoft.com/office/drawing/2014/main" id="{ADD3323A-9729-4EF5-BC3A-38C913C5E0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6"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 rot="15756087">
              <a:off x="5744819" y="5038712"/>
              <a:ext cx="123763" cy="534340"/>
            </a:xfrm>
            <a:prstGeom prst="rect">
              <a:avLst/>
            </a:prstGeom>
          </p:spPr>
        </p:pic>
      </p:grpSp>
      <p:pic>
        <p:nvPicPr>
          <p:cNvPr id="67" name="그래픽 66">
            <a:extLst>
              <a:ext uri="{FF2B5EF4-FFF2-40B4-BE49-F238E27FC236}">
                <a16:creationId xmlns:a16="http://schemas.microsoft.com/office/drawing/2014/main" id="{F0C5E521-2F73-46AB-BD52-AA610C5B165A}"/>
              </a:ext>
            </a:extLst>
          </p:cNvPr>
          <p:cNvPicPr>
            <a:picLocks noChangeAspect="1"/>
          </p:cNvPicPr>
          <p:nvPr userDrawn="1"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5051692" y="4870494"/>
            <a:ext cx="1236433" cy="654011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23C9EA92-8F9D-4482-8E3C-9D51A298839E}"/>
              </a:ext>
            </a:extLst>
          </p:cNvPr>
          <p:cNvPicPr>
            <a:picLocks noChangeAspect="1"/>
          </p:cNvPicPr>
          <p:nvPr userDrawn="1"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8208455" y="2331902"/>
            <a:ext cx="829379" cy="583067"/>
          </a:xfrm>
          <a:prstGeom prst="rect">
            <a:avLst/>
          </a:prstGeom>
        </p:spPr>
      </p:pic>
      <p:pic>
        <p:nvPicPr>
          <p:cNvPr id="69" name="그래픽 68">
            <a:extLst>
              <a:ext uri="{FF2B5EF4-FFF2-40B4-BE49-F238E27FC236}">
                <a16:creationId xmlns:a16="http://schemas.microsoft.com/office/drawing/2014/main" id="{F4777640-A6BC-42E9-ADD4-43A943E2C28D}"/>
              </a:ext>
            </a:extLst>
          </p:cNvPr>
          <p:cNvPicPr>
            <a:picLocks noChangeAspect="1"/>
          </p:cNvPicPr>
          <p:nvPr userDrawn="1"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8519954" y="5027836"/>
            <a:ext cx="851585" cy="138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래픽 20">
            <a:extLst>
              <a:ext uri="{FF2B5EF4-FFF2-40B4-BE49-F238E27FC236}">
                <a16:creationId xmlns:a16="http://schemas.microsoft.com/office/drawing/2014/main" id="{FEA884C0-6631-4FBB-A72D-274F0BECEB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0740"/>
          <a:stretch/>
        </p:blipFill>
        <p:spPr>
          <a:xfrm rot="16200000" flipH="1" flipV="1">
            <a:off x="10181594" y="4847597"/>
            <a:ext cx="1504279" cy="2516531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5C92862-2ED0-4953-8170-C7F061628B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00"/>
          <a:stretch/>
        </p:blipFill>
        <p:spPr>
          <a:xfrm rot="16200000">
            <a:off x="715283" y="-715284"/>
            <a:ext cx="1085969" cy="251653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80F46A1C-639C-467F-B774-E0B87326624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65166" y="4477950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5FDBA44-F2DE-47EE-B37A-B451064DD05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89937" y="4854329"/>
            <a:ext cx="454577" cy="40523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FC029C6-0A35-4CA6-8070-47A0CD01A3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8267" y="70388"/>
            <a:ext cx="1102313" cy="58306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966D89D-D45A-44DF-B7C4-CAE542C1D95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439769" y="6155041"/>
            <a:ext cx="829379" cy="58306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65783AD-439C-4228-9B60-87B233F7186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849" y="5344543"/>
            <a:ext cx="1764635" cy="110596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58C8C8F-7045-45BD-857D-E6A5E2116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31"/>
          <a:stretch/>
        </p:blipFill>
        <p:spPr>
          <a:xfrm>
            <a:off x="8860123" y="6053205"/>
            <a:ext cx="1630690" cy="80479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7BEF4A8D-9694-4F2E-87FC-55E4AE871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6" t="6205"/>
          <a:stretch/>
        </p:blipFill>
        <p:spPr>
          <a:xfrm>
            <a:off x="-1" y="0"/>
            <a:ext cx="1127513" cy="130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1470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AAB32DDC-2204-48E1-867D-2CA31BB96124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924428" y="1673729"/>
            <a:ext cx="3510548" cy="3510542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래픽 17">
            <a:extLst>
              <a:ext uri="{FF2B5EF4-FFF2-40B4-BE49-F238E27FC236}">
                <a16:creationId xmlns:a16="http://schemas.microsoft.com/office/drawing/2014/main" id="{C0E46258-C205-4687-9B22-CB736BE8FE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029"/>
          <a:stretch/>
        </p:blipFill>
        <p:spPr>
          <a:xfrm rot="5400000">
            <a:off x="9162849" y="3828852"/>
            <a:ext cx="2792587" cy="326571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E2307CA7-37EB-4A80-A05B-FD6D4B97A21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3207691">
            <a:off x="9525203" y="5279004"/>
            <a:ext cx="263431" cy="7558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7A73DDAC-79DC-4B83-A8D5-2B5A924B0CAB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72491" y="5582547"/>
            <a:ext cx="454577" cy="40523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175C96F5-AFB1-413A-8CD6-02C6CB077BF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11093" y="3763130"/>
            <a:ext cx="851585" cy="138550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87C2B036-10C9-43DD-84B6-06FF5AE110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33"/>
          <a:stretch/>
        </p:blipFill>
        <p:spPr>
          <a:xfrm>
            <a:off x="9342211" y="4455885"/>
            <a:ext cx="2740319" cy="240211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454B4253-2C67-4AA0-8076-E6888B48A4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68"/>
          <a:stretch/>
        </p:blipFill>
        <p:spPr>
          <a:xfrm>
            <a:off x="8993777" y="6072418"/>
            <a:ext cx="1589715" cy="78558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73205A95-E290-4093-9848-A769A96C7A6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707" y="4960893"/>
            <a:ext cx="1061881" cy="70393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2C0653FC-171F-4189-BF49-923526A1E4E4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148" y="4183538"/>
            <a:ext cx="276880" cy="70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30304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래픽 13">
            <a:extLst>
              <a:ext uri="{FF2B5EF4-FFF2-40B4-BE49-F238E27FC236}">
                <a16:creationId xmlns:a16="http://schemas.microsoft.com/office/drawing/2014/main" id="{575583B2-1836-466C-A7E7-E8C3C619AC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 flipH="1" flipV="1">
            <a:off x="9148336" y="3814336"/>
            <a:ext cx="2821613" cy="3265714"/>
          </a:xfrm>
          <a:prstGeom prst="rect">
            <a:avLst/>
          </a:prstGeom>
        </p:spPr>
      </p:pic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EF5EE0F3-36B2-4202-A77E-7AF25465C5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32804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201C5491-F5F6-4475-9FE5-ACD1BAE51F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5781"/>
          <a:stretch/>
        </p:blipFill>
        <p:spPr>
          <a:xfrm rot="16200000">
            <a:off x="621057" y="-621057"/>
            <a:ext cx="1094689" cy="233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7342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509BBD81-CCEE-4519-94C9-50644EE28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63" b="897"/>
          <a:stretch/>
        </p:blipFill>
        <p:spPr>
          <a:xfrm>
            <a:off x="9415066" y="4697423"/>
            <a:ext cx="2776934" cy="2160578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42C27EA0-C8FA-4450-A432-C4503D5D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63" b="897"/>
          <a:stretch/>
        </p:blipFill>
        <p:spPr>
          <a:xfrm flipH="1">
            <a:off x="0" y="4697423"/>
            <a:ext cx="2776934" cy="216057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F1F39E7-B06B-47B6-8088-847DEBD08FC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239878" y="5855136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19E535C-865E-43F3-8BBF-8CE94B9905A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91897" y="4697423"/>
            <a:ext cx="454577" cy="40523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9CF6A93E-D0FA-4E6F-AFBC-58EEBB97B720}"/>
              </a:ext>
            </a:extLst>
          </p:cNvPr>
          <p:cNvGrpSpPr/>
          <p:nvPr userDrawn="1"/>
        </p:nvGrpSpPr>
        <p:grpSpPr>
          <a:xfrm rot="6190349">
            <a:off x="3332120" y="5517765"/>
            <a:ext cx="424062" cy="489659"/>
            <a:chOff x="6952551" y="-749519"/>
            <a:chExt cx="424062" cy="489659"/>
          </a:xfrm>
        </p:grpSpPr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0A135A08-1A4B-41FC-9DF3-D8ACF87EB5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4299178">
              <a:off x="7070012" y="-604411"/>
              <a:ext cx="417101" cy="126886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EF3325D0-100F-43EB-9A50-7A40DB17FB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1007470">
              <a:off x="6952551" y="-382195"/>
              <a:ext cx="424062" cy="122335"/>
            </a:xfrm>
            <a:prstGeom prst="rect">
              <a:avLst/>
            </a:prstGeom>
          </p:spPr>
        </p:pic>
      </p:grpSp>
      <p:pic>
        <p:nvPicPr>
          <p:cNvPr id="26" name="그림 25">
            <a:extLst>
              <a:ext uri="{FF2B5EF4-FFF2-40B4-BE49-F238E27FC236}">
                <a16:creationId xmlns:a16="http://schemas.microsoft.com/office/drawing/2014/main" id="{00CCB2AA-64B3-4FB0-A295-1032F48C1E4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44" y="4903497"/>
            <a:ext cx="1288094" cy="139337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F38963BC-0FF9-49FF-A7E8-62F45C6B65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844" r="31094" b="23614"/>
          <a:stretch/>
        </p:blipFill>
        <p:spPr>
          <a:xfrm>
            <a:off x="10615812" y="4868830"/>
            <a:ext cx="1576188" cy="1064337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8412387-AF80-4D34-A223-E3E82EE0FC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5"/>
          <a:stretch/>
        </p:blipFill>
        <p:spPr>
          <a:xfrm>
            <a:off x="9701858" y="5735736"/>
            <a:ext cx="2474434" cy="1122265"/>
          </a:xfrm>
          <a:prstGeom prst="rect">
            <a:avLst/>
          </a:prstGeom>
        </p:spPr>
      </p:pic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ECFEE4A4-6273-4973-A2C0-6504192F8F0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35758" y="924833"/>
            <a:ext cx="7347766" cy="5008334"/>
          </a:xfrm>
          <a:prstGeom prst="roundRect">
            <a:avLst>
              <a:gd name="adj" fmla="val 779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033564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FFBA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래픽 15">
            <a:extLst>
              <a:ext uri="{FF2B5EF4-FFF2-40B4-BE49-F238E27FC236}">
                <a16:creationId xmlns:a16="http://schemas.microsoft.com/office/drawing/2014/main" id="{BA08E142-D578-4121-9614-96EE06F37D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4823"/>
          <a:stretch/>
        </p:blipFill>
        <p:spPr>
          <a:xfrm rot="5400000" flipH="1">
            <a:off x="10784874" y="-299698"/>
            <a:ext cx="1107427" cy="1706824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5C92862-2ED0-4953-8170-C7F061628B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51049" y="-151048"/>
            <a:ext cx="1904074" cy="2206170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D930B1D-E596-4025-A105-13076AF65C3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002425" y="5979672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09E0B28-4A1B-44A7-9328-83DBD0B689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26475" y="5345338"/>
            <a:ext cx="454577" cy="40523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11F5B8D-2D8D-45AE-8348-20699B5188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4704"/>
          <a:stretch/>
        </p:blipFill>
        <p:spPr>
          <a:xfrm rot="16200000" flipH="1">
            <a:off x="9874897" y="-329567"/>
            <a:ext cx="726369" cy="138550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937EA4E0-75FB-4ED3-B3B0-73BFA31212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7"/>
          <a:stretch/>
        </p:blipFill>
        <p:spPr>
          <a:xfrm>
            <a:off x="-1" y="255351"/>
            <a:ext cx="1805099" cy="139337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4A605C2-FBAA-43BD-BBDF-94FD12904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97"/>
          <a:stretch/>
        </p:blipFill>
        <p:spPr>
          <a:xfrm>
            <a:off x="10828719" y="5771121"/>
            <a:ext cx="1185914" cy="108687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DFCD7316-2FB7-410A-8089-C9538E489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13"/>
          <a:stretch/>
        </p:blipFill>
        <p:spPr>
          <a:xfrm>
            <a:off x="11579923" y="-1"/>
            <a:ext cx="612077" cy="98853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F465F185-0E06-49E4-B58F-63B433D47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827"/>
          <a:stretch/>
        </p:blipFill>
        <p:spPr>
          <a:xfrm>
            <a:off x="10668812" y="253508"/>
            <a:ext cx="918510" cy="962839"/>
          </a:xfrm>
          <a:prstGeom prst="rect">
            <a:avLst/>
          </a:prstGeom>
        </p:spPr>
      </p:pic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ED9818B0-4421-4A93-BE2A-83C80E320B7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08357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65BC99A4-3E5B-4956-A9CF-66E9D401FAF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6483" y="1512662"/>
            <a:ext cx="4857162" cy="2247122"/>
          </a:xfrm>
          <a:prstGeom prst="roundRect">
            <a:avLst>
              <a:gd name="adj" fmla="val 932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bIns="432000" anchor="b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4468271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3D6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35ECC852-EDDE-4C14-B5B7-C981B7F5508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9939387">
            <a:off x="515878" y="5791900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4411E0D-DCEA-4EE3-9B67-1B82E375873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630107" y="5967222"/>
            <a:ext cx="454577" cy="405235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919E1C59-95A1-4C0B-9C83-811E013B4F0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6200000" flipH="1" flipV="1">
            <a:off x="10487892" y="-153725"/>
            <a:ext cx="1550382" cy="1857831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9372A0F-39F6-4C82-9FE7-0612E9254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l="14800"/>
          <a:stretch/>
        </p:blipFill>
        <p:spPr>
          <a:xfrm flipH="1">
            <a:off x="11485367" y="240550"/>
            <a:ext cx="706633" cy="58306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0FF8197-44E7-439F-A119-F14DE9CA173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91298" y="861861"/>
            <a:ext cx="1106215" cy="73332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8336575-C807-4D61-B31E-8991279B2A2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847078" y="52051"/>
            <a:ext cx="288440" cy="733322"/>
          </a:xfrm>
          <a:prstGeom prst="rect">
            <a:avLst/>
          </a:prstGeom>
        </p:spPr>
      </p:pic>
      <p:sp>
        <p:nvSpPr>
          <p:cNvPr id="14" name="그림 개체 틀 4">
            <a:extLst>
              <a:ext uri="{FF2B5EF4-FFF2-40B4-BE49-F238E27FC236}">
                <a16:creationId xmlns:a16="http://schemas.microsoft.com/office/drawing/2014/main" id="{8A088328-5118-482A-81BA-184F3D8E9969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804534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8097F67E-C4AD-4569-83F9-15A9CA09E196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1247858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4">
            <a:extLst>
              <a:ext uri="{FF2B5EF4-FFF2-40B4-BE49-F238E27FC236}">
                <a16:creationId xmlns:a16="http://schemas.microsoft.com/office/drawing/2014/main" id="{37EA26F7-AC90-49F5-9637-9A9320BC258B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8361209" y="1504960"/>
            <a:ext cx="2582933" cy="3644868"/>
          </a:xfrm>
          <a:prstGeom prst="roundRect">
            <a:avLst>
              <a:gd name="adj" fmla="val 6035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51377BE5-D189-4490-BC16-D1C988ADC16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5400000" flipV="1">
            <a:off x="153725" y="-153722"/>
            <a:ext cx="1550382" cy="185783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E2D702F-D37F-41D7-B2D0-47B0482EC9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472"/>
          <a:stretch/>
        </p:blipFill>
        <p:spPr>
          <a:xfrm flipH="1">
            <a:off x="261624" y="315617"/>
            <a:ext cx="1589715" cy="1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8146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bg>
      <p:bgPr>
        <a:solidFill>
          <a:srgbClr val="FFBA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래픽 9">
            <a:extLst>
              <a:ext uri="{FF2B5EF4-FFF2-40B4-BE49-F238E27FC236}">
                <a16:creationId xmlns:a16="http://schemas.microsoft.com/office/drawing/2014/main" id="{6A622B8E-4D05-4A1A-9FF6-9B1B0909B2E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1894"/>
          <a:stretch/>
        </p:blipFill>
        <p:spPr>
          <a:xfrm rot="16200000">
            <a:off x="480395" y="-480395"/>
            <a:ext cx="2304926" cy="3265714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EA76F2EF-4B3C-459E-9F10-E50169AC213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41894"/>
          <a:stretch/>
        </p:blipFill>
        <p:spPr>
          <a:xfrm rot="5400000" flipH="1">
            <a:off x="9406680" y="-480394"/>
            <a:ext cx="2304926" cy="3265714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3C2D3CE4-6436-4C97-86A7-45FCCE7BA17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1825" y="643065"/>
            <a:ext cx="10928350" cy="3073600"/>
          </a:xfrm>
          <a:prstGeom prst="roundRect">
            <a:avLst>
              <a:gd name="adj" fmla="val 6919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86530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bg>
      <p:bgPr>
        <a:solidFill>
          <a:srgbClr val="FFB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19BD212-D089-4473-836A-3252EEE91E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74961" y="888805"/>
            <a:ext cx="3804944" cy="5104202"/>
          </a:xfrm>
          <a:prstGeom prst="roundRect">
            <a:avLst>
              <a:gd name="adj" fmla="val 9658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그래픽 12">
            <a:extLst>
              <a:ext uri="{FF2B5EF4-FFF2-40B4-BE49-F238E27FC236}">
                <a16:creationId xmlns:a16="http://schemas.microsoft.com/office/drawing/2014/main" id="{D25BA285-32E8-42C7-BDB0-7B625DC65AE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21486" y="0"/>
            <a:ext cx="3442350" cy="283396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D6E57061-AEA4-43F2-BD51-E8AA156CA6E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05336" y="529071"/>
            <a:ext cx="263431" cy="755878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4E26EE89-A6F9-4552-BE8D-7509309EDD5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779913" y="1967669"/>
            <a:ext cx="454577" cy="405235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29471854-CA98-492A-896B-834A00A87B40}"/>
              </a:ext>
            </a:extLst>
          </p:cNvPr>
          <p:cNvGrpSpPr/>
          <p:nvPr userDrawn="1"/>
        </p:nvGrpSpPr>
        <p:grpSpPr>
          <a:xfrm rot="15989201">
            <a:off x="11475361" y="1420605"/>
            <a:ext cx="410081" cy="340929"/>
            <a:chOff x="2938913" y="2621056"/>
            <a:chExt cx="410081" cy="340929"/>
          </a:xfrm>
        </p:grpSpPr>
        <p:pic>
          <p:nvPicPr>
            <p:cNvPr id="17" name="그래픽 16">
              <a:extLst>
                <a:ext uri="{FF2B5EF4-FFF2-40B4-BE49-F238E27FC236}">
                  <a16:creationId xmlns:a16="http://schemas.microsoft.com/office/drawing/2014/main" id="{FF46184A-8ACF-452D-A362-AAA6381E94F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5100496" flipH="1">
              <a:off x="3078725" y="2691716"/>
              <a:ext cx="269377" cy="271161"/>
            </a:xfrm>
            <a:prstGeom prst="rect">
              <a:avLst/>
            </a:prstGeom>
          </p:spPr>
        </p:pic>
        <p:pic>
          <p:nvPicPr>
            <p:cNvPr id="18" name="그래픽 17">
              <a:extLst>
                <a:ext uri="{FF2B5EF4-FFF2-40B4-BE49-F238E27FC236}">
                  <a16:creationId xmlns:a16="http://schemas.microsoft.com/office/drawing/2014/main" id="{E2FEAC10-6B07-426A-883A-D710DDCC12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1744827">
              <a:off x="2938913" y="2621056"/>
              <a:ext cx="308136" cy="171940"/>
            </a:xfrm>
            <a:prstGeom prst="rect">
              <a:avLst/>
            </a:prstGeom>
          </p:spPr>
        </p:pic>
      </p:grpSp>
      <p:pic>
        <p:nvPicPr>
          <p:cNvPr id="19" name="그래픽 18">
            <a:extLst>
              <a:ext uri="{FF2B5EF4-FFF2-40B4-BE49-F238E27FC236}">
                <a16:creationId xmlns:a16="http://schemas.microsoft.com/office/drawing/2014/main" id="{749C5F50-2F9C-4D2B-A7EC-CC306CA901B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644269" y="142160"/>
            <a:ext cx="829379" cy="583067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C1F15F0C-2A70-46D9-A50A-A1854F4B0F2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0394267" y="611193"/>
            <a:ext cx="625398" cy="1017504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E857BEB-7EAC-4CD1-8305-FB51016DBF5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268" y="1645565"/>
            <a:ext cx="2101896" cy="1393371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507E58FA-6637-4AD3-856E-28C1FD2EF33F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3049" y="106862"/>
            <a:ext cx="548059" cy="139337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C42A7297-FB4F-4C44-8387-DA0CC7597311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490" y="121376"/>
            <a:ext cx="1477206" cy="123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3839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bg>
      <p:bgPr>
        <a:solidFill>
          <a:srgbClr val="3D6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42C27EA0-C8FA-4450-A432-C4503D5D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839" b="1683"/>
          <a:stretch/>
        </p:blipFill>
        <p:spPr>
          <a:xfrm>
            <a:off x="9169680" y="4513943"/>
            <a:ext cx="3022320" cy="2344058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81D397E4-13C9-41C6-A634-C13B9CEFD72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9107" y="4194247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37A07AB-2F75-488C-B1C4-12DC55724DA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43531" y="4498324"/>
            <a:ext cx="454577" cy="40523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FEB4AF37-89C7-45CE-96AB-6AD6EBC83F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417739" y="5408067"/>
            <a:ext cx="851585" cy="1385506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67C99F96-FC69-4372-8E1B-4777B5CA9C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839" b="1683"/>
          <a:stretch/>
        </p:blipFill>
        <p:spPr>
          <a:xfrm flipH="1">
            <a:off x="0" y="4513943"/>
            <a:ext cx="3022320" cy="234405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B1E02B48-12F7-4F94-B564-4611308005D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74" b="2093"/>
          <a:stretch/>
        </p:blipFill>
        <p:spPr>
          <a:xfrm>
            <a:off x="0" y="4462745"/>
            <a:ext cx="1691200" cy="239525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4304F0F4-3B80-4386-8CF1-65D6DF01E00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51" y="5910757"/>
            <a:ext cx="661851" cy="888274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44DC06E-1F1D-4F52-BE39-BBBA8CDF2AF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003" y="6011389"/>
            <a:ext cx="787642" cy="78764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2996F922-1B09-46BA-ACCE-77FBFA31F89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3138" y="5362118"/>
            <a:ext cx="2101896" cy="139337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C6C7F86-2D44-48AC-93E5-281612B522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93"/>
          <a:stretch/>
        </p:blipFill>
        <p:spPr>
          <a:xfrm>
            <a:off x="11018001" y="5658209"/>
            <a:ext cx="548059" cy="119979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CFB3517-C9A2-4312-A6D1-8B787315DCFE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9324" y="4572186"/>
            <a:ext cx="1069218" cy="895159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6D921C4B-A74A-4A08-8814-59CA58301142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61821" y="5428322"/>
            <a:ext cx="829379" cy="583067"/>
          </a:xfrm>
          <a:prstGeom prst="rect">
            <a:avLst/>
          </a:prstGeom>
        </p:spPr>
      </p:pic>
      <p:sp>
        <p:nvSpPr>
          <p:cNvPr id="16" name="그림 개체 틀 11">
            <a:extLst>
              <a:ext uri="{FF2B5EF4-FFF2-40B4-BE49-F238E27FC236}">
                <a16:creationId xmlns:a16="http://schemas.microsoft.com/office/drawing/2014/main" id="{A86EF78D-6EF6-4B67-894C-4312AE941A1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614570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그래픽 20">
            <a:extLst>
              <a:ext uri="{FF2B5EF4-FFF2-40B4-BE49-F238E27FC236}">
                <a16:creationId xmlns:a16="http://schemas.microsoft.com/office/drawing/2014/main" id="{FEA884C0-6631-4FBB-A72D-274F0BECEB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30740"/>
          <a:stretch/>
        </p:blipFill>
        <p:spPr>
          <a:xfrm rot="16200000" flipH="1" flipV="1">
            <a:off x="10181594" y="4847597"/>
            <a:ext cx="1504279" cy="2516531"/>
          </a:xfrm>
          <a:prstGeom prst="rect">
            <a:avLst/>
          </a:prstGeom>
        </p:spPr>
      </p:pic>
      <p:pic>
        <p:nvPicPr>
          <p:cNvPr id="6" name="Graphic 3">
            <a:hlinkClick r:id="rId4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7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5C92862-2ED0-4953-8170-C7F061628B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50000"/>
          <a:stretch/>
        </p:blipFill>
        <p:spPr>
          <a:xfrm rot="16200000">
            <a:off x="715283" y="-715284"/>
            <a:ext cx="1085969" cy="2516531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80F46A1C-639C-467F-B774-E0B873266240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165166" y="4477950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5FDBA44-F2DE-47EE-B37A-B451064DD051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89937" y="4854329"/>
            <a:ext cx="454577" cy="405235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AFC029C6-0A35-4CA6-8070-47A0CD01A3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8267" y="70388"/>
            <a:ext cx="1102313" cy="583068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2966D89D-D45A-44DF-B7C4-CAE542C1D952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439769" y="6155041"/>
            <a:ext cx="829379" cy="583067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65783AD-439C-4228-9B60-87B233F7186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849" y="5344543"/>
            <a:ext cx="1764635" cy="110596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58C8C8F-7045-45BD-857D-E6A5E2116C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31"/>
          <a:stretch/>
        </p:blipFill>
        <p:spPr>
          <a:xfrm>
            <a:off x="8860123" y="6053205"/>
            <a:ext cx="1630690" cy="804795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7BEF4A8D-9694-4F2E-87FC-55E4AE871B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6" t="6205"/>
          <a:stretch/>
        </p:blipFill>
        <p:spPr>
          <a:xfrm>
            <a:off x="-1" y="0"/>
            <a:ext cx="1127513" cy="1306912"/>
          </a:xfrm>
          <a:prstGeom prst="rect">
            <a:avLst/>
          </a:prstGeom>
        </p:spPr>
      </p:pic>
      <p:sp>
        <p:nvSpPr>
          <p:cNvPr id="13" name="그림 개체 틀 5">
            <a:extLst>
              <a:ext uri="{FF2B5EF4-FFF2-40B4-BE49-F238E27FC236}">
                <a16:creationId xmlns:a16="http://schemas.microsoft.com/office/drawing/2014/main" id="{7299748A-34BF-4123-8EDA-EC29D7DC64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637804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A622B8E-4D05-4A1A-9FF6-9B1B0909B2E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" y="0"/>
            <a:ext cx="3442350" cy="283396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B25A28EF-B05B-42D2-8DA5-D74C27DB228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949175" y="142160"/>
            <a:ext cx="263431" cy="7558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C4AB2775-874E-4047-8718-7EA2BD59715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8428" y="1967669"/>
            <a:ext cx="454577" cy="40523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ADD0B6B2-B353-4B93-9B31-9354BC58F469}"/>
              </a:ext>
            </a:extLst>
          </p:cNvPr>
          <p:cNvGrpSpPr/>
          <p:nvPr userDrawn="1"/>
        </p:nvGrpSpPr>
        <p:grpSpPr>
          <a:xfrm rot="15989201">
            <a:off x="2853876" y="1420605"/>
            <a:ext cx="410081" cy="340929"/>
            <a:chOff x="2938913" y="2621056"/>
            <a:chExt cx="410081" cy="340929"/>
          </a:xfrm>
        </p:grpSpPr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04B21E17-D190-4999-85ED-0477A0E94A3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5100496" flipH="1">
              <a:off x="3078725" y="2691716"/>
              <a:ext cx="269377" cy="271161"/>
            </a:xfrm>
            <a:prstGeom prst="rect">
              <a:avLst/>
            </a:prstGeom>
          </p:spPr>
        </p:pic>
        <p:pic>
          <p:nvPicPr>
            <p:cNvPr id="16" name="그래픽 15">
              <a:extLst>
                <a:ext uri="{FF2B5EF4-FFF2-40B4-BE49-F238E27FC236}">
                  <a16:creationId xmlns:a16="http://schemas.microsoft.com/office/drawing/2014/main" id="{125E754C-7F09-41D7-806C-108B4912649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1744827">
              <a:off x="2938913" y="2621056"/>
              <a:ext cx="308136" cy="171940"/>
            </a:xfrm>
            <a:prstGeom prst="rect">
              <a:avLst/>
            </a:prstGeom>
          </p:spPr>
        </p:pic>
      </p:grpSp>
      <p:pic>
        <p:nvPicPr>
          <p:cNvPr id="23" name="그래픽 22">
            <a:extLst>
              <a:ext uri="{FF2B5EF4-FFF2-40B4-BE49-F238E27FC236}">
                <a16:creationId xmlns:a16="http://schemas.microsoft.com/office/drawing/2014/main" id="{16E551A5-6231-4BAA-A7ED-50F7C23BD995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3022784" y="142160"/>
            <a:ext cx="829379" cy="583067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C4FF57E0-6B75-4102-99D9-18C3159617B4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772782" y="611193"/>
            <a:ext cx="625398" cy="101750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96EE6578-8A07-4C05-B3B2-A9F27A27C830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83" y="1645565"/>
            <a:ext cx="2101896" cy="1393371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D9DEF5F3-4E92-4519-ADB8-AEC020E1E737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564" y="106862"/>
            <a:ext cx="548059" cy="1393371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B71A8359-8A19-450A-AC83-8CD4A72C7AEB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05" y="121376"/>
            <a:ext cx="1477206" cy="123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72978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BC25E57B-ADB4-42A6-BFF6-25417C95AF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2D9E64D2-7275-48CC-A21D-A128DA2B1B79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그래픽 7">
            <a:extLst>
              <a:ext uri="{FF2B5EF4-FFF2-40B4-BE49-F238E27FC236}">
                <a16:creationId xmlns:a16="http://schemas.microsoft.com/office/drawing/2014/main" id="{A1396C9D-BFCC-4C7F-A02B-A2CB99AC13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63" b="465"/>
          <a:stretch/>
        </p:blipFill>
        <p:spPr>
          <a:xfrm flipH="1">
            <a:off x="-1" y="2903670"/>
            <a:ext cx="5060351" cy="3954330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AA9A181D-1026-447E-898A-D333A8239F6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8763" y="5759390"/>
            <a:ext cx="1719937" cy="1072726"/>
          </a:xfrm>
          <a:prstGeom prst="rect">
            <a:avLst/>
          </a:prstGeom>
        </p:spPr>
      </p:pic>
      <p:pic>
        <p:nvPicPr>
          <p:cNvPr id="41" name="그림 40">
            <a:extLst>
              <a:ext uri="{FF2B5EF4-FFF2-40B4-BE49-F238E27FC236}">
                <a16:creationId xmlns:a16="http://schemas.microsoft.com/office/drawing/2014/main" id="{28E50BD2-836E-4249-B967-267E1204E05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119" y="5828200"/>
            <a:ext cx="742136" cy="993932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686B99F5-CCA0-4F09-BC94-E170ED3019C8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745" y="3231569"/>
            <a:ext cx="993932" cy="993932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9A0BC27A-E71D-440D-BBD1-97C44C910B0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410346">
            <a:off x="3114593" y="5110316"/>
            <a:ext cx="1200321" cy="795707"/>
          </a:xfrm>
          <a:prstGeom prst="rect">
            <a:avLst/>
          </a:prstGeom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239BE2F7-6B8D-4B42-ABBA-6743440CA22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494" y="4722250"/>
            <a:ext cx="1282660" cy="1393371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15DE62CD-C8E8-44C2-868D-E6D89B42A86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568917" y="6126414"/>
            <a:ext cx="454577" cy="405235"/>
          </a:xfrm>
          <a:prstGeom prst="rect">
            <a:avLst/>
          </a:prstGeom>
        </p:spPr>
      </p:pic>
      <p:pic>
        <p:nvPicPr>
          <p:cNvPr id="67" name="그래픽 66">
            <a:extLst>
              <a:ext uri="{FF2B5EF4-FFF2-40B4-BE49-F238E27FC236}">
                <a16:creationId xmlns:a16="http://schemas.microsoft.com/office/drawing/2014/main" id="{F0C5E521-2F73-46AB-BD52-AA610C5B165A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22244" y="4361716"/>
            <a:ext cx="1236433" cy="654011"/>
          </a:xfrm>
          <a:prstGeom prst="rect">
            <a:avLst/>
          </a:prstGeom>
        </p:spPr>
      </p:pic>
      <p:pic>
        <p:nvPicPr>
          <p:cNvPr id="68" name="그래픽 67">
            <a:extLst>
              <a:ext uri="{FF2B5EF4-FFF2-40B4-BE49-F238E27FC236}">
                <a16:creationId xmlns:a16="http://schemas.microsoft.com/office/drawing/2014/main" id="{23C9EA92-8F9D-4482-8E3C-9D51A298839E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087277" y="6017503"/>
            <a:ext cx="829379" cy="583067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A81EEB08-365F-4E16-BA36-6BE03E83E07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089285"/>
            <a:ext cx="2422921" cy="2659303"/>
          </a:xfrm>
          <a:prstGeom prst="rect">
            <a:avLst/>
          </a:prstGeom>
        </p:spPr>
      </p:pic>
      <p:sp>
        <p:nvSpPr>
          <p:cNvPr id="28" name="그림 개체 틀 8">
            <a:extLst>
              <a:ext uri="{FF2B5EF4-FFF2-40B4-BE49-F238E27FC236}">
                <a16:creationId xmlns:a16="http://schemas.microsoft.com/office/drawing/2014/main" id="{FAAD28B8-AF55-4760-BDB3-4B5C3CB63A0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304841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0D4287D2-6528-419F-BCC0-138809D64C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5"/>
            <a:extLst>
              <a:ext uri="{FF2B5EF4-FFF2-40B4-BE49-F238E27FC236}">
                <a16:creationId xmlns:a16="http://schemas.microsoft.com/office/drawing/2014/main" id="{22E32A98-50E9-4C8D-8886-4C2052FE06B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98882D87-298D-43B5-9DB5-824A51FD7AB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70387" y="0"/>
            <a:ext cx="2821613" cy="326571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8CA97BB6-73DA-41CD-8A8C-6DA83597DB3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87022" y="1693407"/>
            <a:ext cx="263431" cy="755878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004BCD08-3D92-4399-AA61-6260BDB3084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26257" y="175223"/>
            <a:ext cx="454577" cy="405235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015B188C-8006-4107-A83B-3D7E60F5E28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437089" y="2725116"/>
            <a:ext cx="829379" cy="583067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8BD88690-2BB1-4612-A99F-BD2A53FC0E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465"/>
          <a:stretch/>
        </p:blipFill>
        <p:spPr>
          <a:xfrm>
            <a:off x="10526857" y="1607246"/>
            <a:ext cx="1665143" cy="139337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575ED7CB-63F4-40BB-8F7C-88151E5C886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303" y="239486"/>
            <a:ext cx="2054448" cy="139337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4BF77E8-46F2-4562-B387-D05A6D1559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69"/>
          <a:stretch/>
        </p:blipFill>
        <p:spPr>
          <a:xfrm>
            <a:off x="11845376" y="467971"/>
            <a:ext cx="346624" cy="728422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E9F470F6-5571-4F7D-AED0-85592BD895FA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665" y="1037609"/>
            <a:ext cx="728421" cy="728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0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42C27EA0-C8FA-4450-A432-C4503D5D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363" b="897"/>
          <a:stretch/>
        </p:blipFill>
        <p:spPr>
          <a:xfrm flipH="1">
            <a:off x="0" y="3526637"/>
            <a:ext cx="4281714" cy="333136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F1F39E7-B06B-47B6-8088-847DEBD08FC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914758" y="6102122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719E535C-865E-43F3-8BBF-8CE94B9905A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91897" y="4697423"/>
            <a:ext cx="454577" cy="405235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9CF6A93E-D0FA-4E6F-AFBC-58EEBB97B720}"/>
              </a:ext>
            </a:extLst>
          </p:cNvPr>
          <p:cNvGrpSpPr/>
          <p:nvPr userDrawn="1"/>
        </p:nvGrpSpPr>
        <p:grpSpPr>
          <a:xfrm rot="6190349">
            <a:off x="3332120" y="5517765"/>
            <a:ext cx="424062" cy="489659"/>
            <a:chOff x="6952551" y="-749519"/>
            <a:chExt cx="424062" cy="489659"/>
          </a:xfrm>
        </p:grpSpPr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0A135A08-1A4B-41FC-9DF3-D8ACF87EB5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4299178">
              <a:off x="7070012" y="-604411"/>
              <a:ext cx="417101" cy="126886"/>
            </a:xfrm>
            <a:prstGeom prst="rect">
              <a:avLst/>
            </a:prstGeom>
          </p:spPr>
        </p:pic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EF3325D0-100F-43EB-9A50-7A40DB17FB9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1007470">
              <a:off x="6952551" y="-382195"/>
              <a:ext cx="424062" cy="122335"/>
            </a:xfrm>
            <a:prstGeom prst="rect">
              <a:avLst/>
            </a:prstGeom>
          </p:spPr>
        </p:pic>
      </p:grpSp>
      <p:pic>
        <p:nvPicPr>
          <p:cNvPr id="18" name="그래픽 17">
            <a:extLst>
              <a:ext uri="{FF2B5EF4-FFF2-40B4-BE49-F238E27FC236}">
                <a16:creationId xmlns:a16="http://schemas.microsoft.com/office/drawing/2014/main" id="{CA198F8A-B0CD-4B16-B0BD-5137907294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43019"/>
          <a:stretch/>
        </p:blipFill>
        <p:spPr>
          <a:xfrm>
            <a:off x="0" y="3597795"/>
            <a:ext cx="943430" cy="875783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E8CF3A7D-9ADD-441A-8B6F-093437F90D05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07" y="4648369"/>
            <a:ext cx="1975860" cy="163294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0CCB2AA-64B3-4FB0-A295-1032F48C1E43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64" y="4383314"/>
            <a:ext cx="1288094" cy="139337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F38963BC-0FF9-49FF-A7E8-62F45C6B65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18" b="23614"/>
          <a:stretch/>
        </p:blipFill>
        <p:spPr>
          <a:xfrm>
            <a:off x="0" y="5793663"/>
            <a:ext cx="1370855" cy="1064337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8412387-AF80-4D34-A223-E3E82EE0FC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35"/>
          <a:stretch/>
        </p:blipFill>
        <p:spPr>
          <a:xfrm>
            <a:off x="2365663" y="5849681"/>
            <a:ext cx="2223201" cy="1008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35114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05C92862-2ED0-4953-8170-C7F061628B5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V="1">
            <a:off x="9373469" y="3592286"/>
            <a:ext cx="2818531" cy="326571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1D930B1D-E596-4025-A105-13076AF65C3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23460" y="4466329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309E0B28-4A1B-44A7-9328-83DBD0B6891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511960" y="3655679"/>
            <a:ext cx="454577" cy="405235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8D3A6F31-7871-4367-A829-B07254F76D9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4299178">
            <a:off x="10559727" y="4226570"/>
            <a:ext cx="417101" cy="126886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A5444493-5E67-4134-825C-9F3349338E5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1007470">
            <a:off x="10442266" y="4448786"/>
            <a:ext cx="424062" cy="122335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811F5B8D-2D8D-45AE-8348-20699B5188C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7711129">
            <a:off x="10269191" y="4532390"/>
            <a:ext cx="851585" cy="1385506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937EA4E0-75FB-4ED3-B3B0-73BFA3121243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6063" y="5261472"/>
            <a:ext cx="2054448" cy="139337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4A605C2-FBAA-43BD-BBDF-94FD12904ED1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204" y="4081462"/>
            <a:ext cx="1185914" cy="1393371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DFCD7316-2FB7-410A-8089-C9538E4897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13"/>
          <a:stretch/>
        </p:blipFill>
        <p:spPr>
          <a:xfrm>
            <a:off x="11579923" y="5616139"/>
            <a:ext cx="612077" cy="988530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F465F185-0E06-49E4-B58F-63B433D473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19"/>
          <a:stretch/>
        </p:blipFill>
        <p:spPr>
          <a:xfrm>
            <a:off x="10625398" y="6145415"/>
            <a:ext cx="918510" cy="712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967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3D67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919E1C59-95A1-4C0B-9C83-811E013B4F0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0" y="0"/>
            <a:ext cx="2725277" cy="326571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35ECC852-EDDE-4C14-B5B7-C981B7F55088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357497">
            <a:off x="515543" y="3067935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A4411E0D-DCEA-4EE3-9B67-1B82E375873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589479" y="1250079"/>
            <a:ext cx="454577" cy="405235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D08A7A44-1585-497B-BA8E-A2CFBC9D27C4}"/>
              </a:ext>
            </a:extLst>
          </p:cNvPr>
          <p:cNvGrpSpPr/>
          <p:nvPr userDrawn="1"/>
        </p:nvGrpSpPr>
        <p:grpSpPr>
          <a:xfrm rot="10246340">
            <a:off x="1456117" y="551900"/>
            <a:ext cx="410081" cy="340929"/>
            <a:chOff x="7942325" y="-601115"/>
            <a:chExt cx="410081" cy="340929"/>
          </a:xfrm>
        </p:grpSpPr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D248B13-FC01-47BD-94EF-520F814BC4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 rot="15100496" flipH="1">
              <a:off x="8082137" y="-530455"/>
              <a:ext cx="269377" cy="271161"/>
            </a:xfrm>
            <a:prstGeom prst="rect">
              <a:avLst/>
            </a:prstGeom>
          </p:spPr>
        </p:pic>
        <p:pic>
          <p:nvPicPr>
            <p:cNvPr id="12" name="그래픽 11">
              <a:extLst>
                <a:ext uri="{FF2B5EF4-FFF2-40B4-BE49-F238E27FC236}">
                  <a16:creationId xmlns:a16="http://schemas.microsoft.com/office/drawing/2014/main" id="{9C2FE949-DD45-4004-921C-20FF27D886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 rot="11744827">
              <a:off x="7942325" y="-601115"/>
              <a:ext cx="308136" cy="171940"/>
            </a:xfrm>
            <a:prstGeom prst="rect">
              <a:avLst/>
            </a:prstGeom>
          </p:spPr>
        </p:pic>
      </p:grpSp>
      <p:pic>
        <p:nvPicPr>
          <p:cNvPr id="19" name="그래픽 18">
            <a:extLst>
              <a:ext uri="{FF2B5EF4-FFF2-40B4-BE49-F238E27FC236}">
                <a16:creationId xmlns:a16="http://schemas.microsoft.com/office/drawing/2014/main" id="{69372A0F-39F6-4C82-9FE7-0612E92541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rcRect l="14800"/>
          <a:stretch/>
        </p:blipFill>
        <p:spPr>
          <a:xfrm>
            <a:off x="0" y="240552"/>
            <a:ext cx="706633" cy="58306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6C0510C3-3915-4B5D-BEF4-E9291FF3E4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0"/>
          <a:stretch/>
        </p:blipFill>
        <p:spPr>
          <a:xfrm>
            <a:off x="413266" y="0"/>
            <a:ext cx="2890701" cy="2905394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0FF8197-44E7-439F-A119-F14DE9CA173F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7" y="861863"/>
            <a:ext cx="1106215" cy="733322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8336575-C807-4D61-B31E-8991279B2A28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482" y="52053"/>
            <a:ext cx="288440" cy="733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8903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FFBA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6A622B8E-4D05-4A1A-9FF6-9B1B0909B2E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225213" y="0"/>
            <a:ext cx="3966787" cy="326571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BD24861E-311C-44CE-8516-E6B9A20A4F3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15592" y="316627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C484BA0C-6046-495E-9E95-B546197EF787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734466" y="1072505"/>
            <a:ext cx="454577" cy="405235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73D43605-7329-45E3-B1A3-458C977DA9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rcRect r="24541"/>
          <a:stretch/>
        </p:blipFill>
        <p:spPr>
          <a:xfrm>
            <a:off x="11258361" y="1472849"/>
            <a:ext cx="933639" cy="654463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0D2F7D3A-502A-404D-B4E4-D3593F5DDF2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446372" y="665394"/>
            <a:ext cx="829379" cy="583067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B10B15A3-4A8E-4810-AA4B-8FF2ADA571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45"/>
          <a:stretch/>
        </p:blipFill>
        <p:spPr>
          <a:xfrm>
            <a:off x="10776630" y="2206056"/>
            <a:ext cx="1415370" cy="1393371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1EF5BF6-7DF8-4FC4-BFDF-0595622058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00" r="10786"/>
          <a:stretch/>
        </p:blipFill>
        <p:spPr>
          <a:xfrm>
            <a:off x="10208607" y="0"/>
            <a:ext cx="1983394" cy="1248461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33D0E42-FF2C-4C0E-9952-73349FB1FA7B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041" y="1204916"/>
            <a:ext cx="2054448" cy="1393371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EC7CFAAB-EE40-486F-B286-FA61D4B8532D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7829" y="131255"/>
            <a:ext cx="1288094" cy="139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84536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FFB5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98882D87-298D-43B5-9DB5-824A51FD7A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1029"/>
          <a:stretch/>
        </p:blipFill>
        <p:spPr>
          <a:xfrm rot="5400000">
            <a:off x="9162849" y="3828852"/>
            <a:ext cx="2792587" cy="3265714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0339AF36-7464-4575-B991-AE928D61310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3207691">
            <a:off x="9525203" y="5279004"/>
            <a:ext cx="263431" cy="755878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5E1F0EC9-EF48-4D62-9A66-4F4302E6C7FE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472491" y="5582547"/>
            <a:ext cx="454577" cy="405235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A6BC7CA5-142C-426E-AAF7-F249D4F4563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511093" y="3763130"/>
            <a:ext cx="851585" cy="138550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44E2789-A895-481B-A7F5-AFD7591DB8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133"/>
          <a:stretch/>
        </p:blipFill>
        <p:spPr>
          <a:xfrm>
            <a:off x="9342211" y="4455885"/>
            <a:ext cx="2740319" cy="240211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C7C28242-1713-42FF-ADC3-783681CD74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768"/>
          <a:stretch/>
        </p:blipFill>
        <p:spPr>
          <a:xfrm>
            <a:off x="8993777" y="6072418"/>
            <a:ext cx="1589715" cy="785582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0BCE0FCD-31D2-41A2-90A1-78FB063EF3C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707" y="4960893"/>
            <a:ext cx="1061881" cy="703933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60AF6474-9419-49EF-A1F5-AFD7D6226420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9148" y="4183538"/>
            <a:ext cx="276880" cy="703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1331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4C36242D-56FB-418D-8BA5-63905B4491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393FDB3B-729E-4F76-8C92-068AD809E62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그래픽 3">
            <a:extLst>
              <a:ext uri="{FF2B5EF4-FFF2-40B4-BE49-F238E27FC236}">
                <a16:creationId xmlns:a16="http://schemas.microsoft.com/office/drawing/2014/main" id="{42C27EA0-C8FA-4450-A432-C4503D5D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r="839" b="1683"/>
          <a:stretch/>
        </p:blipFill>
        <p:spPr>
          <a:xfrm>
            <a:off x="9869714" y="5056876"/>
            <a:ext cx="2322286" cy="1801124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137A07AB-2F75-488C-B1C4-12DC55724DA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1275496" y="5044875"/>
            <a:ext cx="349287" cy="311374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FEB4AF37-89C7-45CE-96AB-6AD6EBC83F7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948326" y="5743902"/>
            <a:ext cx="654340" cy="1064593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2996F922-1B09-46BA-ACCE-77FBFA31F89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6745" y="5708596"/>
            <a:ext cx="1615052" cy="1070636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EC6C7F86-2D44-48AC-93E5-281612B522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893"/>
          <a:stretch/>
        </p:blipFill>
        <p:spPr>
          <a:xfrm>
            <a:off x="11409555" y="5936106"/>
            <a:ext cx="421117" cy="921894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6CFB3517-C9A2-4312-A6D1-8B787315DCF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267"/>
          <a:stretch/>
        </p:blipFill>
        <p:spPr>
          <a:xfrm>
            <a:off x="11602666" y="5101629"/>
            <a:ext cx="589334" cy="687821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8D12D332-CE19-4B42-9909-B82AF0046FEE}"/>
              </a:ext>
            </a:extLst>
          </p:cNvPr>
          <p:cNvGrpSpPr/>
          <p:nvPr userDrawn="1"/>
        </p:nvGrpSpPr>
        <p:grpSpPr>
          <a:xfrm>
            <a:off x="0" y="4811229"/>
            <a:ext cx="2322286" cy="2046772"/>
            <a:chOff x="0" y="4194247"/>
            <a:chExt cx="3022320" cy="2663754"/>
          </a:xfrm>
        </p:grpSpPr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81D397E4-13C9-41C6-A634-C13B9CEFD72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19107" y="4194247"/>
              <a:ext cx="263431" cy="755878"/>
            </a:xfrm>
            <a:prstGeom prst="rect">
              <a:avLst/>
            </a:prstGeom>
          </p:spPr>
        </p:pic>
        <p:pic>
          <p:nvPicPr>
            <p:cNvPr id="22" name="그래픽 21">
              <a:extLst>
                <a:ext uri="{FF2B5EF4-FFF2-40B4-BE49-F238E27FC236}">
                  <a16:creationId xmlns:a16="http://schemas.microsoft.com/office/drawing/2014/main" id="{67C99F96-FC69-4372-8E1B-4777B5CA9C19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 r="839" b="1683"/>
            <a:stretch/>
          </p:blipFill>
          <p:spPr>
            <a:xfrm flipH="1">
              <a:off x="0" y="4513943"/>
              <a:ext cx="3022320" cy="2344058"/>
            </a:xfrm>
            <a:prstGeom prst="rect">
              <a:avLst/>
            </a:prstGeom>
          </p:spPr>
        </p:pic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B1E02B48-12F7-4F94-B564-4611308005DB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074" b="2093"/>
            <a:stretch/>
          </p:blipFill>
          <p:spPr>
            <a:xfrm>
              <a:off x="0" y="4462745"/>
              <a:ext cx="1691200" cy="2395256"/>
            </a:xfrm>
            <a:prstGeom prst="rect">
              <a:avLst/>
            </a:prstGeom>
          </p:spPr>
        </p:pic>
        <p:pic>
          <p:nvPicPr>
            <p:cNvPr id="25" name="그림 24">
              <a:extLst>
                <a:ext uri="{FF2B5EF4-FFF2-40B4-BE49-F238E27FC236}">
                  <a16:creationId xmlns:a16="http://schemas.microsoft.com/office/drawing/2014/main" id="{4304F0F4-3B80-4386-8CF1-65D6DF01E0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1851" y="5910757"/>
              <a:ext cx="661851" cy="888274"/>
            </a:xfrm>
            <a:prstGeom prst="rect">
              <a:avLst/>
            </a:prstGeom>
          </p:spPr>
        </p:pic>
        <p:pic>
          <p:nvPicPr>
            <p:cNvPr id="26" name="그림 25">
              <a:extLst>
                <a:ext uri="{FF2B5EF4-FFF2-40B4-BE49-F238E27FC236}">
                  <a16:creationId xmlns:a16="http://schemas.microsoft.com/office/drawing/2014/main" id="{644DC06E-1F1D-4F52-BE39-BBBA8CDF2AF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6003" y="6011389"/>
              <a:ext cx="787642" cy="787642"/>
            </a:xfrm>
            <a:prstGeom prst="rect">
              <a:avLst/>
            </a:prstGeom>
          </p:spPr>
        </p:pic>
        <p:pic>
          <p:nvPicPr>
            <p:cNvPr id="19" name="그래픽 18">
              <a:extLst>
                <a:ext uri="{FF2B5EF4-FFF2-40B4-BE49-F238E27FC236}">
                  <a16:creationId xmlns:a16="http://schemas.microsoft.com/office/drawing/2014/main" id="{6D921C4B-A74A-4A08-8814-59CA5830114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861821" y="5428322"/>
              <a:ext cx="829379" cy="5830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2079475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  <p:sldLayoutId id="2147483689" r:id="rId18"/>
    <p:sldLayoutId id="2147483690" r:id="rId19"/>
    <p:sldLayoutId id="2147483691" r:id="rId20"/>
    <p:sldLayoutId id="2147483672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5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sv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9.svg"/><Relationship Id="rId4" Type="http://schemas.openxmlformats.org/officeDocument/2006/relationships/image" Target="../media/image10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66.png"/><Relationship Id="rId3" Type="http://schemas.openxmlformats.org/officeDocument/2006/relationships/image" Target="../media/image17.svg"/><Relationship Id="rId7" Type="http://schemas.openxmlformats.org/officeDocument/2006/relationships/image" Target="../media/image52.png"/><Relationship Id="rId12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png"/><Relationship Id="rId11" Type="http://schemas.openxmlformats.org/officeDocument/2006/relationships/image" Target="../media/image37.svg"/><Relationship Id="rId5" Type="http://schemas.openxmlformats.org/officeDocument/2006/relationships/image" Target="../media/image35.svg"/><Relationship Id="rId10" Type="http://schemas.openxmlformats.org/officeDocument/2006/relationships/image" Target="../media/image36.png"/><Relationship Id="rId4" Type="http://schemas.openxmlformats.org/officeDocument/2006/relationships/image" Target="../media/image34.png"/><Relationship Id="rId9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acifico" TargetMode="External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fonts.google.com/specimen/Dosi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sv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5.svg"/><Relationship Id="rId7" Type="http://schemas.openxmlformats.org/officeDocument/2006/relationships/image" Target="../media/image51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0.png"/><Relationship Id="rId11" Type="http://schemas.openxmlformats.org/officeDocument/2006/relationships/image" Target="../media/image10.png"/><Relationship Id="rId5" Type="http://schemas.openxmlformats.org/officeDocument/2006/relationships/image" Target="../media/image17.svg"/><Relationship Id="rId10" Type="http://schemas.openxmlformats.org/officeDocument/2006/relationships/image" Target="../media/image9.png"/><Relationship Id="rId4" Type="http://schemas.openxmlformats.org/officeDocument/2006/relationships/image" Target="../media/image16.png"/><Relationship Id="rId9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B3AD6E4E-1D26-4CC0-96D7-AFB4CA31FA24}"/>
              </a:ext>
            </a:extLst>
          </p:cNvPr>
          <p:cNvSpPr/>
          <p:nvPr/>
        </p:nvSpPr>
        <p:spPr>
          <a:xfrm>
            <a:off x="544285" y="1943528"/>
            <a:ext cx="7133771" cy="1323439"/>
          </a:xfrm>
          <a:prstGeom prst="rect">
            <a:avLst/>
          </a:prstGeom>
          <a:effectLst/>
        </p:spPr>
        <p:txBody>
          <a:bodyPr wrap="square" anchor="ctr" anchorCtr="0">
            <a:spAutoFit/>
          </a:bodyPr>
          <a:lstStyle/>
          <a:p>
            <a:r>
              <a:rPr lang="en-US" altLang="ko-KR" sz="8000" dirty="0">
                <a:solidFill>
                  <a:srgbClr val="3D67FF"/>
                </a:solidFill>
                <a:latin typeface="+mj-lt"/>
              </a:rPr>
              <a:t>Music Lesson</a:t>
            </a:r>
            <a:endParaRPr lang="ko-KR" altLang="en-US" sz="8000" dirty="0">
              <a:solidFill>
                <a:srgbClr val="3D67FF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1B05EA-F39C-478A-9CD0-A0363E9145D7}"/>
              </a:ext>
            </a:extLst>
          </p:cNvPr>
          <p:cNvSpPr txBox="1"/>
          <p:nvPr/>
        </p:nvSpPr>
        <p:spPr>
          <a:xfrm>
            <a:off x="682170" y="3167390"/>
            <a:ext cx="69958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solidFill>
                  <a:srgbClr val="3D67FF"/>
                </a:solidFill>
                <a:cs typeface="Arial" panose="020B0604020202020204" pitchFamily="34" charset="0"/>
              </a:rPr>
              <a:t>Insert the sub title of your presentation</a:t>
            </a:r>
            <a:endParaRPr lang="ko-KR" altLang="en-US" sz="2800" dirty="0">
              <a:solidFill>
                <a:srgbClr val="3D67FF"/>
              </a:solidFill>
              <a:cs typeface="Arial" panose="020B0604020202020204" pitchFamily="34" charset="0"/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DD9BB26E-306F-4479-A87F-66FD6B093FEB}"/>
              </a:ext>
            </a:extLst>
          </p:cNvPr>
          <p:cNvSpPr/>
          <p:nvPr/>
        </p:nvSpPr>
        <p:spPr>
          <a:xfrm>
            <a:off x="682170" y="4210308"/>
            <a:ext cx="2968171" cy="653143"/>
          </a:xfrm>
          <a:prstGeom prst="roundRect">
            <a:avLst>
              <a:gd name="adj" fmla="val 50000"/>
            </a:avLst>
          </a:prstGeom>
          <a:solidFill>
            <a:srgbClr val="FF4F31"/>
          </a:solidFill>
          <a:ln w="76200" cap="flat">
            <a:noFill/>
            <a:prstDash val="solid"/>
            <a:miter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+mj-lt"/>
              </a:rPr>
              <a:t>Lorem ipsum</a:t>
            </a:r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A9D9CB64-DC5B-4A40-99CE-FAEEFDBF62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152141-BE64-4384-BBAC-29E38DB6703F}"/>
              </a:ext>
            </a:extLst>
          </p:cNvPr>
          <p:cNvSpPr txBox="1"/>
          <p:nvPr/>
        </p:nvSpPr>
        <p:spPr>
          <a:xfrm>
            <a:off x="1104745" y="5471501"/>
            <a:ext cx="9982511" cy="116955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5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000" dirty="0">
                <a:solidFill>
                  <a:srgbClr val="3D67FF"/>
                </a:solidFill>
              </a:rPr>
              <a:t>Enjoy the Music</a:t>
            </a:r>
            <a:endParaRPr lang="ko-KR" altLang="en-US" sz="7000" dirty="0">
              <a:solidFill>
                <a:srgbClr val="3D67FF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4C8FC1A-E99B-46E9-9264-3869D7B26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55" y="4900040"/>
            <a:ext cx="1975860" cy="163294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4337D14E-C52C-40D9-9366-EDE1B4492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7711129">
            <a:off x="9886214" y="4443582"/>
            <a:ext cx="851585" cy="138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099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DAA1849-0D05-437F-86E3-7DE348D75DE0}"/>
              </a:ext>
            </a:extLst>
          </p:cNvPr>
          <p:cNvSpPr txBox="1"/>
          <p:nvPr/>
        </p:nvSpPr>
        <p:spPr>
          <a:xfrm>
            <a:off x="1233715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C145D-9581-4046-A875-30DBC3EF1304}"/>
              </a:ext>
            </a:extLst>
          </p:cNvPr>
          <p:cNvSpPr txBox="1"/>
          <p:nvPr/>
        </p:nvSpPr>
        <p:spPr>
          <a:xfrm>
            <a:off x="1233716" y="4759788"/>
            <a:ext cx="440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r>
              <a:rPr lang="en-US" altLang="ko-KR" sz="1800" dirty="0"/>
              <a:t>, sed do </a:t>
            </a:r>
            <a:r>
              <a:rPr lang="en-US" altLang="ko-KR" sz="1800" dirty="0" err="1"/>
              <a:t>eiusmod</a:t>
            </a:r>
            <a:endParaRPr lang="en-US" altLang="ko-KR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E8698-578C-477C-995B-38DAECCA570E}"/>
              </a:ext>
            </a:extLst>
          </p:cNvPr>
          <p:cNvSpPr txBox="1"/>
          <p:nvPr/>
        </p:nvSpPr>
        <p:spPr>
          <a:xfrm>
            <a:off x="6551838" y="4110747"/>
            <a:ext cx="44064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Lorem ipsum dolor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0464F9-5C93-4A85-9852-E67DBEDD4B37}"/>
              </a:ext>
            </a:extLst>
          </p:cNvPr>
          <p:cNvSpPr txBox="1"/>
          <p:nvPr/>
        </p:nvSpPr>
        <p:spPr>
          <a:xfrm>
            <a:off x="6551839" y="4759788"/>
            <a:ext cx="44064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ctr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r>
              <a:rPr lang="en-US" altLang="ko-KR" sz="1800" dirty="0"/>
              <a:t>, sed do </a:t>
            </a:r>
            <a:r>
              <a:rPr lang="en-US" altLang="ko-KR" sz="1800" dirty="0" err="1"/>
              <a:t>eiusmod</a:t>
            </a:r>
            <a:endParaRPr lang="en-US" altLang="ko-KR" sz="1800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7062DA4A-AE71-4BED-879D-3C0EC4C1BC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7499E6D-8E56-455F-9386-460C415D21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112541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15807F-E1A9-49A8-8E7D-1ECED8F1B4D6}"/>
              </a:ext>
            </a:extLst>
          </p:cNvPr>
          <p:cNvSpPr txBox="1"/>
          <p:nvPr/>
        </p:nvSpPr>
        <p:spPr>
          <a:xfrm>
            <a:off x="4627027" y="1028164"/>
            <a:ext cx="663623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Make Your Title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1BF478-CBB1-4280-B2E5-517CFFDA13EB}"/>
              </a:ext>
            </a:extLst>
          </p:cNvPr>
          <p:cNvSpPr txBox="1"/>
          <p:nvPr/>
        </p:nvSpPr>
        <p:spPr>
          <a:xfrm>
            <a:off x="4627027" y="2249296"/>
            <a:ext cx="6049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 magna </a:t>
            </a:r>
            <a:r>
              <a:rPr lang="en-US" altLang="ko-KR" dirty="0" err="1">
                <a:solidFill>
                  <a:schemeClr val="bg1"/>
                </a:solidFill>
              </a:rPr>
              <a:t>aliqua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65E61E-E0FE-417C-A53C-F6E38D7CB9D9}"/>
              </a:ext>
            </a:extLst>
          </p:cNvPr>
          <p:cNvSpPr txBox="1"/>
          <p:nvPr/>
        </p:nvSpPr>
        <p:spPr>
          <a:xfrm>
            <a:off x="4627027" y="3572236"/>
            <a:ext cx="6049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Ut </a:t>
            </a:r>
            <a:r>
              <a:rPr lang="en-US" altLang="ko-KR" dirty="0" err="1">
                <a:solidFill>
                  <a:schemeClr val="bg1"/>
                </a:solidFill>
              </a:rPr>
              <a:t>enim</a:t>
            </a:r>
            <a:r>
              <a:rPr lang="en-US" altLang="ko-KR" dirty="0">
                <a:solidFill>
                  <a:schemeClr val="bg1"/>
                </a:solidFill>
              </a:rPr>
              <a:t> ad minim </a:t>
            </a:r>
            <a:r>
              <a:rPr lang="en-US" altLang="ko-KR" dirty="0" err="1">
                <a:solidFill>
                  <a:schemeClr val="bg1"/>
                </a:solidFill>
              </a:rPr>
              <a:t>veniam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quis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nostrud</a:t>
            </a:r>
            <a:r>
              <a:rPr lang="en-US" altLang="ko-KR" dirty="0">
                <a:solidFill>
                  <a:schemeClr val="bg1"/>
                </a:solidFill>
              </a:rPr>
              <a:t> exercitation </a:t>
            </a:r>
            <a:r>
              <a:rPr lang="en-US" altLang="ko-KR" dirty="0" err="1">
                <a:solidFill>
                  <a:schemeClr val="bg1"/>
                </a:solidFill>
              </a:rPr>
              <a:t>ullamco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laboris</a:t>
            </a:r>
            <a:r>
              <a:rPr lang="en-US" altLang="ko-KR" dirty="0">
                <a:solidFill>
                  <a:schemeClr val="bg1"/>
                </a:solidFill>
              </a:rPr>
              <a:t> nisi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aliquip</a:t>
            </a:r>
            <a:r>
              <a:rPr lang="en-US" altLang="ko-KR" dirty="0">
                <a:solidFill>
                  <a:schemeClr val="bg1"/>
                </a:solidFill>
              </a:rPr>
              <a:t> ex </a:t>
            </a:r>
            <a:r>
              <a:rPr lang="en-US" altLang="ko-KR" dirty="0" err="1">
                <a:solidFill>
                  <a:schemeClr val="bg1"/>
                </a:solidFill>
              </a:rPr>
              <a:t>ea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commodo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consequat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2220AF-AE47-4031-A04D-2BAA9445855B}"/>
              </a:ext>
            </a:extLst>
          </p:cNvPr>
          <p:cNvSpPr txBox="1"/>
          <p:nvPr/>
        </p:nvSpPr>
        <p:spPr>
          <a:xfrm>
            <a:off x="4627027" y="4906506"/>
            <a:ext cx="6049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Duis </a:t>
            </a:r>
            <a:r>
              <a:rPr lang="en-US" altLang="ko-KR" dirty="0" err="1">
                <a:solidFill>
                  <a:schemeClr val="bg1"/>
                </a:solidFill>
              </a:rPr>
              <a:t>aute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irure</a:t>
            </a:r>
            <a:r>
              <a:rPr lang="en-US" altLang="ko-KR" dirty="0">
                <a:solidFill>
                  <a:schemeClr val="bg1"/>
                </a:solidFill>
              </a:rPr>
              <a:t> dolor in </a:t>
            </a:r>
            <a:r>
              <a:rPr lang="en-US" altLang="ko-KR" dirty="0" err="1">
                <a:solidFill>
                  <a:schemeClr val="bg1"/>
                </a:solidFill>
              </a:rPr>
              <a:t>reprehenderit</a:t>
            </a:r>
            <a:r>
              <a:rPr lang="en-US" altLang="ko-KR" dirty="0">
                <a:solidFill>
                  <a:schemeClr val="bg1"/>
                </a:solidFill>
              </a:rPr>
              <a:t> in </a:t>
            </a:r>
            <a:r>
              <a:rPr lang="en-US" altLang="ko-KR" dirty="0" err="1">
                <a:solidFill>
                  <a:schemeClr val="bg1"/>
                </a:solidFill>
              </a:rPr>
              <a:t>voluptate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velit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esse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cillum</a:t>
            </a:r>
            <a:r>
              <a:rPr lang="en-US" altLang="ko-KR" dirty="0">
                <a:solidFill>
                  <a:schemeClr val="bg1"/>
                </a:solidFill>
              </a:rPr>
              <a:t> dolore </a:t>
            </a:r>
            <a:r>
              <a:rPr lang="en-US" altLang="ko-KR" dirty="0" err="1">
                <a:solidFill>
                  <a:schemeClr val="bg1"/>
                </a:solidFill>
              </a:rPr>
              <a:t>eu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fugiat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nulla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pariatur</a:t>
            </a:r>
            <a:r>
              <a:rPr lang="en-US" altLang="ko-KR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dirty="0" err="1">
                <a:solidFill>
                  <a:schemeClr val="bg1"/>
                </a:solidFill>
              </a:rPr>
              <a:t>Excepteur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sint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occaecat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cupidatat</a:t>
            </a:r>
            <a:r>
              <a:rPr lang="en-US" altLang="ko-KR" dirty="0">
                <a:solidFill>
                  <a:schemeClr val="bg1"/>
                </a:solidFill>
              </a:rPr>
              <a:t> non </a:t>
            </a:r>
            <a:r>
              <a:rPr lang="en-US" altLang="ko-KR" dirty="0" err="1">
                <a:solidFill>
                  <a:schemeClr val="bg1"/>
                </a:solidFill>
              </a:rPr>
              <a:t>proident</a:t>
            </a:r>
            <a:r>
              <a:rPr lang="en-US" altLang="ko-KR" dirty="0">
                <a:solidFill>
                  <a:schemeClr val="bg1"/>
                </a:solidFill>
              </a:rPr>
              <a:t>!</a:t>
            </a:r>
          </a:p>
        </p:txBody>
      </p: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50330685-628E-4C90-BD65-7E666AD98C64}"/>
              </a:ext>
            </a:extLst>
          </p:cNvPr>
          <p:cNvCxnSpPr>
            <a:cxnSpLocks/>
          </p:cNvCxnSpPr>
          <p:nvPr/>
        </p:nvCxnSpPr>
        <p:spPr>
          <a:xfrm>
            <a:off x="4690827" y="3233931"/>
            <a:ext cx="53250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C285615B-A355-4512-ABE1-7798E8EEC9C1}"/>
              </a:ext>
            </a:extLst>
          </p:cNvPr>
          <p:cNvCxnSpPr>
            <a:cxnSpLocks/>
          </p:cNvCxnSpPr>
          <p:nvPr/>
        </p:nvCxnSpPr>
        <p:spPr>
          <a:xfrm>
            <a:off x="4690827" y="4562536"/>
            <a:ext cx="53250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64933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4112939C-C804-4DA5-9013-EFEF1A3EA433}"/>
              </a:ext>
            </a:extLst>
          </p:cNvPr>
          <p:cNvSpPr/>
          <p:nvPr/>
        </p:nvSpPr>
        <p:spPr>
          <a:xfrm>
            <a:off x="5777453" y="3048205"/>
            <a:ext cx="4266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4D7094-2C45-44D4-B30C-11C9617BFA9D}"/>
              </a:ext>
            </a:extLst>
          </p:cNvPr>
          <p:cNvSpPr txBox="1"/>
          <p:nvPr/>
        </p:nvSpPr>
        <p:spPr>
          <a:xfrm>
            <a:off x="5777454" y="4243919"/>
            <a:ext cx="4266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dirty="0">
                <a:solidFill>
                  <a:schemeClr val="tx1"/>
                </a:solidFill>
                <a:latin typeface="+mj-lt"/>
              </a:rPr>
              <a:t>Lorem ipsum dolor</a:t>
            </a:r>
            <a:endParaRPr lang="ko-KR" altLang="en-US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9D7D4F-4D22-4A3A-B325-99CFCF4B713C}"/>
              </a:ext>
            </a:extLst>
          </p:cNvPr>
          <p:cNvSpPr txBox="1"/>
          <p:nvPr/>
        </p:nvSpPr>
        <p:spPr>
          <a:xfrm>
            <a:off x="5777454" y="4817559"/>
            <a:ext cx="4266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cs typeface="Arial" panose="020B0604020202020204" pitchFamily="34" charset="0"/>
              </a:defRPr>
            </a:lvl1pPr>
          </a:lstStyle>
          <a:p>
            <a:pPr algn="l"/>
            <a:r>
              <a:rPr lang="en-US" altLang="ko-KR" sz="2400" dirty="0" err="1">
                <a:solidFill>
                  <a:schemeClr val="tx1"/>
                </a:solidFill>
              </a:rPr>
              <a:t>Consectetur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 err="1">
                <a:solidFill>
                  <a:schemeClr val="tx1"/>
                </a:solidFill>
              </a:rPr>
              <a:t>adipisicing</a:t>
            </a:r>
            <a:r>
              <a:rPr lang="en-US" altLang="ko-KR" sz="2400" dirty="0">
                <a:solidFill>
                  <a:schemeClr val="tx1"/>
                </a:solidFill>
              </a:rPr>
              <a:t> </a:t>
            </a:r>
            <a:r>
              <a:rPr lang="en-US" altLang="ko-KR" sz="2400" dirty="0" err="1">
                <a:solidFill>
                  <a:schemeClr val="tx1"/>
                </a:solidFill>
              </a:rPr>
              <a:t>elit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7FC59E-068F-4FCA-8CA3-7D2942A09DF8}"/>
              </a:ext>
            </a:extLst>
          </p:cNvPr>
          <p:cNvSpPr txBox="1"/>
          <p:nvPr/>
        </p:nvSpPr>
        <p:spPr>
          <a:xfrm>
            <a:off x="5777453" y="5285121"/>
            <a:ext cx="4266432" cy="707886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adipisicing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endParaRPr lang="ko-KR" altLang="en-US" sz="2000" dirty="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D69EAFB-0CB1-4D85-A83F-1655B71EDCB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171501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B2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타원 15">
            <a:extLst>
              <a:ext uri="{FF2B5EF4-FFF2-40B4-BE49-F238E27FC236}">
                <a16:creationId xmlns:a16="http://schemas.microsoft.com/office/drawing/2014/main" id="{A8F203E5-4D1A-454A-BBFF-AF48380CBFED}"/>
              </a:ext>
            </a:extLst>
          </p:cNvPr>
          <p:cNvSpPr/>
          <p:nvPr/>
        </p:nvSpPr>
        <p:spPr>
          <a:xfrm>
            <a:off x="867852" y="1822352"/>
            <a:ext cx="3822896" cy="3822896"/>
          </a:xfrm>
          <a:prstGeom prst="ellipse">
            <a:avLst/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E1A8BADF-ECCF-4A86-A706-55AD3DFD4392}"/>
              </a:ext>
            </a:extLst>
          </p:cNvPr>
          <p:cNvSpPr/>
          <p:nvPr/>
        </p:nvSpPr>
        <p:spPr>
          <a:xfrm>
            <a:off x="2397004" y="1827422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097AC91A-B4D7-4BDA-9AAE-593677F31DC4}"/>
              </a:ext>
            </a:extLst>
          </p:cNvPr>
          <p:cNvSpPr/>
          <p:nvPr/>
        </p:nvSpPr>
        <p:spPr>
          <a:xfrm>
            <a:off x="1112233" y="2066733"/>
            <a:ext cx="3334133" cy="3334133"/>
          </a:xfrm>
          <a:prstGeom prst="ellipse">
            <a:avLst/>
          </a:prstGeom>
          <a:solidFill>
            <a:srgbClr val="FF4F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9C100C6B-CD1A-49B1-ABE2-1DFED6371B20}"/>
              </a:ext>
            </a:extLst>
          </p:cNvPr>
          <p:cNvSpPr/>
          <p:nvPr/>
        </p:nvSpPr>
        <p:spPr>
          <a:xfrm>
            <a:off x="2397004" y="4670764"/>
            <a:ext cx="2900128" cy="730102"/>
          </a:xfrm>
          <a:prstGeom prst="roundRect">
            <a:avLst>
              <a:gd name="adj" fmla="val 50000"/>
            </a:avLst>
          </a:prstGeom>
          <a:solidFill>
            <a:srgbClr val="FF4F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82508F98-6564-4A21-BCA0-58742F57EEE2}"/>
              </a:ext>
            </a:extLst>
          </p:cNvPr>
          <p:cNvSpPr/>
          <p:nvPr/>
        </p:nvSpPr>
        <p:spPr>
          <a:xfrm>
            <a:off x="2397004" y="3368749"/>
            <a:ext cx="3822896" cy="730102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288000" rtlCol="0" anchor="ctr"/>
          <a:lstStyle/>
          <a:p>
            <a:pPr algn="r"/>
            <a:r>
              <a:rPr lang="en-US" altLang="ko-KR" sz="2800" dirty="0">
                <a:solidFill>
                  <a:srgbClr val="3D67FF"/>
                </a:solidFill>
                <a:latin typeface="+mj-lt"/>
              </a:rPr>
              <a:t>02</a:t>
            </a:r>
            <a:endParaRPr lang="ko-KR" altLang="en-US" sz="2800" dirty="0">
              <a:solidFill>
                <a:srgbClr val="3D67FF"/>
              </a:solidFill>
              <a:latin typeface="+mj-lt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6CBC2559-3929-4C33-870D-8C72AFD3095C}"/>
              </a:ext>
            </a:extLst>
          </p:cNvPr>
          <p:cNvSpPr/>
          <p:nvPr/>
        </p:nvSpPr>
        <p:spPr>
          <a:xfrm>
            <a:off x="1603024" y="2557524"/>
            <a:ext cx="2352551" cy="23525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3D67FF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3D67FF"/>
              </a:solidFill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3BC646D-6642-4A94-9156-94BDFB09A2F9}"/>
              </a:ext>
            </a:extLst>
          </p:cNvPr>
          <p:cNvSpPr/>
          <p:nvPr/>
        </p:nvSpPr>
        <p:spPr>
          <a:xfrm>
            <a:off x="5484726" y="1792656"/>
            <a:ext cx="3477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E872F84-E4B1-4256-8EE2-8D529895A538}"/>
              </a:ext>
            </a:extLst>
          </p:cNvPr>
          <p:cNvSpPr/>
          <p:nvPr/>
        </p:nvSpPr>
        <p:spPr>
          <a:xfrm>
            <a:off x="5484728" y="2131212"/>
            <a:ext cx="3477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0F84D1DD-EFBB-4E4D-A9D1-381CD53832F1}"/>
              </a:ext>
            </a:extLst>
          </p:cNvPr>
          <p:cNvSpPr/>
          <p:nvPr/>
        </p:nvSpPr>
        <p:spPr>
          <a:xfrm>
            <a:off x="6450076" y="3333983"/>
            <a:ext cx="3477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2902009-A925-4ADE-8AB8-2F01BD4846AF}"/>
              </a:ext>
            </a:extLst>
          </p:cNvPr>
          <p:cNvSpPr/>
          <p:nvPr/>
        </p:nvSpPr>
        <p:spPr>
          <a:xfrm>
            <a:off x="6450077" y="3672539"/>
            <a:ext cx="3477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71B1C81-E02C-4715-B2EA-E470B63CAC8A}"/>
              </a:ext>
            </a:extLst>
          </p:cNvPr>
          <p:cNvSpPr/>
          <p:nvPr/>
        </p:nvSpPr>
        <p:spPr>
          <a:xfrm>
            <a:off x="5484726" y="4635998"/>
            <a:ext cx="34776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6C6E7CBA-1339-482B-96C1-132A936AD6F7}"/>
              </a:ext>
            </a:extLst>
          </p:cNvPr>
          <p:cNvSpPr/>
          <p:nvPr/>
        </p:nvSpPr>
        <p:spPr>
          <a:xfrm>
            <a:off x="5484728" y="4974554"/>
            <a:ext cx="34776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707694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073F29E9-7B2F-4D51-96E4-92B3007DAD1F}"/>
              </a:ext>
            </a:extLst>
          </p:cNvPr>
          <p:cNvSpPr txBox="1"/>
          <p:nvPr/>
        </p:nvSpPr>
        <p:spPr>
          <a:xfrm>
            <a:off x="1943099" y="1032324"/>
            <a:ext cx="8305802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Subject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11" name="그래픽 10">
            <a:extLst>
              <a:ext uri="{FF2B5EF4-FFF2-40B4-BE49-F238E27FC236}">
                <a16:creationId xmlns:a16="http://schemas.microsoft.com/office/drawing/2014/main" id="{B050A11B-E02F-4BF2-A928-2F3C705A1C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7222" y="3897022"/>
            <a:ext cx="609600" cy="666750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3D510B51-058B-45AD-BED0-90A640CA2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38898" y="3935122"/>
            <a:ext cx="657225" cy="628650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A2A7F7AF-9513-4A99-B7DA-99BADB2B872D}"/>
              </a:ext>
            </a:extLst>
          </p:cNvPr>
          <p:cNvSpPr/>
          <p:nvPr/>
        </p:nvSpPr>
        <p:spPr>
          <a:xfrm>
            <a:off x="2043448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Gender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4E35A28-519C-49DF-86D0-277ACF8D7760}"/>
              </a:ext>
            </a:extLst>
          </p:cNvPr>
          <p:cNvSpPr/>
          <p:nvPr/>
        </p:nvSpPr>
        <p:spPr>
          <a:xfrm>
            <a:off x="7734301" y="1979201"/>
            <a:ext cx="2236451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Age</a:t>
            </a:r>
            <a:endParaRPr lang="ko-KR" altLang="en-US" sz="2400" dirty="0">
              <a:latin typeface="+mj-lt"/>
            </a:endParaRP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55CD40A2-DE53-41A1-B034-BBF63AC60706}"/>
              </a:ext>
            </a:extLst>
          </p:cNvPr>
          <p:cNvCxnSpPr>
            <a:cxnSpLocks/>
          </p:cNvCxnSpPr>
          <p:nvPr/>
        </p:nvCxnSpPr>
        <p:spPr>
          <a:xfrm>
            <a:off x="6096000" y="2302499"/>
            <a:ext cx="0" cy="3540798"/>
          </a:xfrm>
          <a:prstGeom prst="line">
            <a:avLst/>
          </a:prstGeom>
          <a:ln w="22225" cap="rnd">
            <a:solidFill>
              <a:schemeClr val="bg1">
                <a:lumMod val="9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64240885-C1E0-4A36-B0E2-131491255FEF}"/>
              </a:ext>
            </a:extLst>
          </p:cNvPr>
          <p:cNvSpPr/>
          <p:nvPr/>
        </p:nvSpPr>
        <p:spPr>
          <a:xfrm>
            <a:off x="939800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rgbClr val="3D67FF"/>
                </a:solidFill>
              </a:rPr>
              <a:t>50%</a:t>
            </a:r>
            <a:endParaRPr lang="ko-KR" altLang="en-US" dirty="0">
              <a:solidFill>
                <a:srgbClr val="3D67FF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7CF62619-7371-4E05-BB0E-BBF1D7009A03}"/>
              </a:ext>
            </a:extLst>
          </p:cNvPr>
          <p:cNvSpPr/>
          <p:nvPr/>
        </p:nvSpPr>
        <p:spPr>
          <a:xfrm>
            <a:off x="939800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FF4F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dirty="0">
                <a:solidFill>
                  <a:schemeClr val="bg1"/>
                </a:solidFill>
              </a:rPr>
              <a:t>50%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632D55-1254-4F24-BDE5-966B4B5EAC27}"/>
              </a:ext>
            </a:extLst>
          </p:cNvPr>
          <p:cNvSpPr txBox="1"/>
          <p:nvPr/>
        </p:nvSpPr>
        <p:spPr>
          <a:xfrm>
            <a:off x="1394073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Female</a:t>
            </a:r>
          </a:p>
          <a:p>
            <a:pPr algn="ctr"/>
            <a:r>
              <a:rPr lang="en-US" altLang="ko-KR" sz="2000" dirty="0"/>
              <a:t>50%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A004F4-A5B0-4227-B747-C08FEAB5995D}"/>
              </a:ext>
            </a:extLst>
          </p:cNvPr>
          <p:cNvSpPr txBox="1"/>
          <p:nvPr/>
        </p:nvSpPr>
        <p:spPr>
          <a:xfrm>
            <a:off x="3449562" y="4777481"/>
            <a:ext cx="14358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Male</a:t>
            </a:r>
          </a:p>
          <a:p>
            <a:pPr algn="ctr"/>
            <a:r>
              <a:rPr lang="en-US" altLang="ko-KR" sz="2000" dirty="0"/>
              <a:t>50%</a:t>
            </a: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C21054C6-B4B4-4265-857A-634D87C9A4FC}"/>
              </a:ext>
            </a:extLst>
          </p:cNvPr>
          <p:cNvSpPr/>
          <p:nvPr/>
        </p:nvSpPr>
        <p:spPr>
          <a:xfrm>
            <a:off x="6883401" y="2657866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00BB6791-AABD-47C5-AAD4-1527AAE8474F}"/>
              </a:ext>
            </a:extLst>
          </p:cNvPr>
          <p:cNvSpPr/>
          <p:nvPr/>
        </p:nvSpPr>
        <p:spPr>
          <a:xfrm>
            <a:off x="6883401" y="2657866"/>
            <a:ext cx="2380343" cy="458254"/>
          </a:xfrm>
          <a:prstGeom prst="roundRect">
            <a:avLst>
              <a:gd name="adj" fmla="val 50000"/>
            </a:avLst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20-35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6187326-3B26-4300-8DF5-6CA634332028}"/>
              </a:ext>
            </a:extLst>
          </p:cNvPr>
          <p:cNvSpPr/>
          <p:nvPr/>
        </p:nvSpPr>
        <p:spPr>
          <a:xfrm>
            <a:off x="6883401" y="3663550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9CFE04D6-BF5A-4854-88E6-40EB76E278C9}"/>
              </a:ext>
            </a:extLst>
          </p:cNvPr>
          <p:cNvSpPr/>
          <p:nvPr/>
        </p:nvSpPr>
        <p:spPr>
          <a:xfrm>
            <a:off x="6883402" y="3663550"/>
            <a:ext cx="1001486" cy="458254"/>
          </a:xfrm>
          <a:prstGeom prst="roundRect">
            <a:avLst>
              <a:gd name="adj" fmla="val 50000"/>
            </a:avLst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35-50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FDCC576A-8C0F-4E83-9FED-9C5C1726E5F2}"/>
              </a:ext>
            </a:extLst>
          </p:cNvPr>
          <p:cNvSpPr/>
          <p:nvPr/>
        </p:nvSpPr>
        <p:spPr>
          <a:xfrm>
            <a:off x="6883401" y="4669234"/>
            <a:ext cx="4368800" cy="45825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D67FF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9AAA17B1-6564-4F0C-843C-8491F37F8B27}"/>
              </a:ext>
            </a:extLst>
          </p:cNvPr>
          <p:cNvSpPr/>
          <p:nvPr/>
        </p:nvSpPr>
        <p:spPr>
          <a:xfrm>
            <a:off x="6883401" y="4669234"/>
            <a:ext cx="1001487" cy="458254"/>
          </a:xfrm>
          <a:prstGeom prst="roundRect">
            <a:avLst>
              <a:gd name="adj" fmla="val 50000"/>
            </a:avLst>
          </a:prstGeom>
          <a:solidFill>
            <a:srgbClr val="3D6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</a:rPr>
              <a:t>50-65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4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B65A16-61B4-41C3-8E1D-D74C44980E06}"/>
              </a:ext>
            </a:extLst>
          </p:cNvPr>
          <p:cNvSpPr txBox="1"/>
          <p:nvPr/>
        </p:nvSpPr>
        <p:spPr>
          <a:xfrm>
            <a:off x="1055271" y="2422037"/>
            <a:ext cx="347617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B4B9320-5C50-4D96-A063-B05ABAA4DC06}"/>
              </a:ext>
            </a:extLst>
          </p:cNvPr>
          <p:cNvSpPr/>
          <p:nvPr/>
        </p:nvSpPr>
        <p:spPr>
          <a:xfrm>
            <a:off x="1055271" y="1927649"/>
            <a:ext cx="3476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07A73D-D92D-4486-8260-B29D75603FD2}"/>
              </a:ext>
            </a:extLst>
          </p:cNvPr>
          <p:cNvSpPr txBox="1"/>
          <p:nvPr/>
        </p:nvSpPr>
        <p:spPr>
          <a:xfrm>
            <a:off x="1055271" y="4407131"/>
            <a:ext cx="347617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D0FA9937-1C2A-4AD8-8843-3410854E8B8D}"/>
              </a:ext>
            </a:extLst>
          </p:cNvPr>
          <p:cNvSpPr/>
          <p:nvPr/>
        </p:nvSpPr>
        <p:spPr>
          <a:xfrm>
            <a:off x="1055271" y="3912743"/>
            <a:ext cx="3476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300F7AA-6B74-488D-B6A1-BE0C54FFABDF}"/>
              </a:ext>
            </a:extLst>
          </p:cNvPr>
          <p:cNvSpPr txBox="1"/>
          <p:nvPr/>
        </p:nvSpPr>
        <p:spPr>
          <a:xfrm>
            <a:off x="5435600" y="2422037"/>
            <a:ext cx="347617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E3502581-E5FC-42F0-B222-C2DA8BE52EB8}"/>
              </a:ext>
            </a:extLst>
          </p:cNvPr>
          <p:cNvSpPr/>
          <p:nvPr/>
        </p:nvSpPr>
        <p:spPr>
          <a:xfrm>
            <a:off x="5435600" y="1927649"/>
            <a:ext cx="3476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4ADB67-B877-4B38-A247-AB479F361F6D}"/>
              </a:ext>
            </a:extLst>
          </p:cNvPr>
          <p:cNvSpPr txBox="1"/>
          <p:nvPr/>
        </p:nvSpPr>
        <p:spPr>
          <a:xfrm>
            <a:off x="5435600" y="4407131"/>
            <a:ext cx="3476171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endParaRPr lang="ko-KR" altLang="en-US" sz="14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64750B6E-6CAE-4002-AE94-8E464C4208D4}"/>
              </a:ext>
            </a:extLst>
          </p:cNvPr>
          <p:cNvSpPr/>
          <p:nvPr/>
        </p:nvSpPr>
        <p:spPr>
          <a:xfrm>
            <a:off x="5435600" y="3912743"/>
            <a:ext cx="34761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98100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DB1D5E24-2022-46FE-B718-A31C5F81604D}"/>
              </a:ext>
            </a:extLst>
          </p:cNvPr>
          <p:cNvSpPr txBox="1"/>
          <p:nvPr/>
        </p:nvSpPr>
        <p:spPr>
          <a:xfrm>
            <a:off x="3600729" y="4586889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AB754679-19F4-468E-B545-D27D1437EB9D}"/>
              </a:ext>
            </a:extLst>
          </p:cNvPr>
          <p:cNvSpPr/>
          <p:nvPr/>
        </p:nvSpPr>
        <p:spPr>
          <a:xfrm>
            <a:off x="3599376" y="4197528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01.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3DB37B-9A7F-490A-9D90-EAC98B994870}"/>
              </a:ext>
            </a:extLst>
          </p:cNvPr>
          <p:cNvSpPr txBox="1"/>
          <p:nvPr/>
        </p:nvSpPr>
        <p:spPr>
          <a:xfrm>
            <a:off x="7524535" y="4586889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2FB36A5-0BE0-4BB0-B5B4-9F8AD144290A}"/>
              </a:ext>
            </a:extLst>
          </p:cNvPr>
          <p:cNvSpPr/>
          <p:nvPr/>
        </p:nvSpPr>
        <p:spPr>
          <a:xfrm>
            <a:off x="7523182" y="4197528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03.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74D640-D925-4EF4-88C6-9BDC286380A6}"/>
              </a:ext>
            </a:extLst>
          </p:cNvPr>
          <p:cNvSpPr txBox="1"/>
          <p:nvPr/>
        </p:nvSpPr>
        <p:spPr>
          <a:xfrm>
            <a:off x="3600729" y="5729296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81FFD89-0B6F-4244-A931-70114547E7D8}"/>
              </a:ext>
            </a:extLst>
          </p:cNvPr>
          <p:cNvSpPr/>
          <p:nvPr/>
        </p:nvSpPr>
        <p:spPr>
          <a:xfrm>
            <a:off x="3599376" y="5339935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02.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9915BF-E739-4D26-944F-1F2A34C910AC}"/>
              </a:ext>
            </a:extLst>
          </p:cNvPr>
          <p:cNvSpPr txBox="1"/>
          <p:nvPr/>
        </p:nvSpPr>
        <p:spPr>
          <a:xfrm>
            <a:off x="7524535" y="5729296"/>
            <a:ext cx="31500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81E04D14-85D7-42B2-81AD-F5D340385722}"/>
              </a:ext>
            </a:extLst>
          </p:cNvPr>
          <p:cNvSpPr/>
          <p:nvPr/>
        </p:nvSpPr>
        <p:spPr>
          <a:xfrm>
            <a:off x="7523182" y="5339935"/>
            <a:ext cx="31432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Goal 04.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674DC41-C733-4C9E-B528-8913D68A304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D5353087-C7DA-4DFE-A11F-7D9BCD550476}"/>
              </a:ext>
            </a:extLst>
          </p:cNvPr>
          <p:cNvGrpSpPr/>
          <p:nvPr/>
        </p:nvGrpSpPr>
        <p:grpSpPr>
          <a:xfrm>
            <a:off x="0" y="0"/>
            <a:ext cx="3131022" cy="2526922"/>
            <a:chOff x="0" y="0"/>
            <a:chExt cx="3131022" cy="2526922"/>
          </a:xfrm>
        </p:grpSpPr>
        <p:pic>
          <p:nvPicPr>
            <p:cNvPr id="37" name="그래픽 36">
              <a:extLst>
                <a:ext uri="{FF2B5EF4-FFF2-40B4-BE49-F238E27FC236}">
                  <a16:creationId xmlns:a16="http://schemas.microsoft.com/office/drawing/2014/main" id="{C04DB378-79A1-49B0-9F43-49044F4163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02957" y="0"/>
              <a:ext cx="454577" cy="405235"/>
            </a:xfrm>
            <a:prstGeom prst="rect">
              <a:avLst/>
            </a:prstGeom>
          </p:spPr>
        </p:pic>
        <p:pic>
          <p:nvPicPr>
            <p:cNvPr id="38" name="그래픽 37">
              <a:extLst>
                <a:ext uri="{FF2B5EF4-FFF2-40B4-BE49-F238E27FC236}">
                  <a16:creationId xmlns:a16="http://schemas.microsoft.com/office/drawing/2014/main" id="{12C316A6-DCAD-4FD3-96B3-4BD2EB7A9D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r="24541"/>
            <a:stretch/>
          </p:blipFill>
          <p:spPr>
            <a:xfrm flipH="1">
              <a:off x="0" y="400344"/>
              <a:ext cx="933639" cy="654463"/>
            </a:xfrm>
            <a:prstGeom prst="rect">
              <a:avLst/>
            </a:prstGeom>
          </p:spPr>
        </p:pic>
        <p:pic>
          <p:nvPicPr>
            <p:cNvPr id="39" name="그림 38">
              <a:extLst>
                <a:ext uri="{FF2B5EF4-FFF2-40B4-BE49-F238E27FC236}">
                  <a16:creationId xmlns:a16="http://schemas.microsoft.com/office/drawing/2014/main" id="{9F191061-E59E-4B58-93C3-15DDFD8A52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645"/>
            <a:stretch/>
          </p:blipFill>
          <p:spPr>
            <a:xfrm flipH="1">
              <a:off x="0" y="1133551"/>
              <a:ext cx="1415370" cy="1393371"/>
            </a:xfrm>
            <a:prstGeom prst="rect">
              <a:avLst/>
            </a:prstGeom>
          </p:spPr>
        </p:pic>
        <p:pic>
          <p:nvPicPr>
            <p:cNvPr id="40" name="그림 39">
              <a:extLst>
                <a:ext uri="{FF2B5EF4-FFF2-40B4-BE49-F238E27FC236}">
                  <a16:creationId xmlns:a16="http://schemas.microsoft.com/office/drawing/2014/main" id="{61B1BF35-2CA5-45CF-A927-85331A7FA27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565464" y="163668"/>
              <a:ext cx="1565558" cy="1061796"/>
            </a:xfrm>
            <a:prstGeom prst="rect">
              <a:avLst/>
            </a:prstGeom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A3313C3B-AC06-40F6-B254-57BC5B383D21}"/>
              </a:ext>
            </a:extLst>
          </p:cNvPr>
          <p:cNvGrpSpPr/>
          <p:nvPr/>
        </p:nvGrpSpPr>
        <p:grpSpPr>
          <a:xfrm>
            <a:off x="7815592" y="0"/>
            <a:ext cx="4376409" cy="1393371"/>
            <a:chOff x="7815592" y="0"/>
            <a:chExt cx="4376409" cy="1393371"/>
          </a:xfrm>
        </p:grpSpPr>
        <p:pic>
          <p:nvPicPr>
            <p:cNvPr id="34" name="그래픽 33">
              <a:extLst>
                <a:ext uri="{FF2B5EF4-FFF2-40B4-BE49-F238E27FC236}">
                  <a16:creationId xmlns:a16="http://schemas.microsoft.com/office/drawing/2014/main" id="{8077E65E-E88A-4879-B928-F413A68C1BA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815592" y="316627"/>
              <a:ext cx="263431" cy="755878"/>
            </a:xfrm>
            <a:prstGeom prst="rect">
              <a:avLst/>
            </a:prstGeom>
          </p:spPr>
        </p:pic>
        <p:pic>
          <p:nvPicPr>
            <p:cNvPr id="35" name="그래픽 34">
              <a:extLst>
                <a:ext uri="{FF2B5EF4-FFF2-40B4-BE49-F238E27FC236}">
                  <a16:creationId xmlns:a16="http://schemas.microsoft.com/office/drawing/2014/main" id="{91FD50D9-0DD3-4C24-9554-204C7E3973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536252" y="287212"/>
              <a:ext cx="829379" cy="583067"/>
            </a:xfrm>
            <a:prstGeom prst="rect">
              <a:avLst/>
            </a:prstGeom>
          </p:spPr>
        </p:pic>
        <p:pic>
          <p:nvPicPr>
            <p:cNvPr id="36" name="그림 35">
              <a:extLst>
                <a:ext uri="{FF2B5EF4-FFF2-40B4-BE49-F238E27FC236}">
                  <a16:creationId xmlns:a16="http://schemas.microsoft.com/office/drawing/2014/main" id="{ECFE101C-639B-4ABA-9BE4-E9B43C98FD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400" r="10786"/>
            <a:stretch/>
          </p:blipFill>
          <p:spPr>
            <a:xfrm>
              <a:off x="10208607" y="0"/>
              <a:ext cx="1983394" cy="1248461"/>
            </a:xfrm>
            <a:prstGeom prst="rect">
              <a:avLst/>
            </a:prstGeom>
          </p:spPr>
        </p:pic>
        <p:pic>
          <p:nvPicPr>
            <p:cNvPr id="41" name="그림 40">
              <a:extLst>
                <a:ext uri="{FF2B5EF4-FFF2-40B4-BE49-F238E27FC236}">
                  <a16:creationId xmlns:a16="http://schemas.microsoft.com/office/drawing/2014/main" id="{4C16DC8E-E2E8-4937-A5F8-D09D39C13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97211" y="0"/>
              <a:ext cx="1288094" cy="1393371"/>
            </a:xfrm>
            <a:prstGeom prst="rect">
              <a:avLst/>
            </a:prstGeom>
          </p:spPr>
        </p:pic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A29357AF-7BDD-4651-9365-F14E72D3F183}"/>
              </a:ext>
            </a:extLst>
          </p:cNvPr>
          <p:cNvGrpSpPr/>
          <p:nvPr/>
        </p:nvGrpSpPr>
        <p:grpSpPr>
          <a:xfrm>
            <a:off x="993358" y="3856029"/>
            <a:ext cx="2215744" cy="2714759"/>
            <a:chOff x="215408" y="2909488"/>
            <a:chExt cx="2215744" cy="2714759"/>
          </a:xfrm>
        </p:grpSpPr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3026EA8-784A-4072-A380-0321153584DA}"/>
                </a:ext>
              </a:extLst>
            </p:cNvPr>
            <p:cNvSpPr/>
            <p:nvPr/>
          </p:nvSpPr>
          <p:spPr>
            <a:xfrm>
              <a:off x="215408" y="2909488"/>
              <a:ext cx="1345887" cy="2712481"/>
            </a:xfrm>
            <a:custGeom>
              <a:avLst/>
              <a:gdLst>
                <a:gd name="connsiteX0" fmla="*/ 1777868 w 1783080"/>
                <a:gd name="connsiteY0" fmla="*/ 1803243 h 3593592"/>
                <a:gd name="connsiteX1" fmla="*/ 1234029 w 1783080"/>
                <a:gd name="connsiteY1" fmla="*/ 147858 h 3593592"/>
                <a:gd name="connsiteX2" fmla="*/ 1234029 w 1783080"/>
                <a:gd name="connsiteY2" fmla="*/ 10287 h 3593592"/>
                <a:gd name="connsiteX3" fmla="*/ 939958 w 1783080"/>
                <a:gd name="connsiteY3" fmla="*/ 12619 h 3593592"/>
                <a:gd name="connsiteX4" fmla="*/ 894009 w 1783080"/>
                <a:gd name="connsiteY4" fmla="*/ 10287 h 3593592"/>
                <a:gd name="connsiteX5" fmla="*/ 10287 w 1783080"/>
                <a:gd name="connsiteY5" fmla="*/ 1803243 h 3593592"/>
                <a:gd name="connsiteX6" fmla="*/ 894009 w 1783080"/>
                <a:gd name="connsiteY6" fmla="*/ 3596198 h 3593592"/>
                <a:gd name="connsiteX7" fmla="*/ 939958 w 1783080"/>
                <a:gd name="connsiteY7" fmla="*/ 3593866 h 3593592"/>
                <a:gd name="connsiteX8" fmla="*/ 1234029 w 1783080"/>
                <a:gd name="connsiteY8" fmla="*/ 3596198 h 3593592"/>
                <a:gd name="connsiteX9" fmla="*/ 1234029 w 1783080"/>
                <a:gd name="connsiteY9" fmla="*/ 3458627 h 3593592"/>
                <a:gd name="connsiteX10" fmla="*/ 1777868 w 1783080"/>
                <a:gd name="connsiteY10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83080" h="3593592">
                  <a:moveTo>
                    <a:pt x="1777868" y="1803243"/>
                  </a:moveTo>
                  <a:cubicBezTo>
                    <a:pt x="1777868" y="1057366"/>
                    <a:pt x="1553337" y="418064"/>
                    <a:pt x="1234029" y="147858"/>
                  </a:cubicBezTo>
                  <a:lnTo>
                    <a:pt x="1234029" y="10287"/>
                  </a:lnTo>
                  <a:lnTo>
                    <a:pt x="939958" y="12619"/>
                  </a:lnTo>
                  <a:cubicBezTo>
                    <a:pt x="924733" y="11110"/>
                    <a:pt x="909508" y="10287"/>
                    <a:pt x="894009" y="10287"/>
                  </a:cubicBezTo>
                  <a:cubicBezTo>
                    <a:pt x="405994" y="10287"/>
                    <a:pt x="10287" y="812947"/>
                    <a:pt x="10287" y="1803243"/>
                  </a:cubicBezTo>
                  <a:cubicBezTo>
                    <a:pt x="10287" y="2793538"/>
                    <a:pt x="405994" y="3596198"/>
                    <a:pt x="894009" y="3596198"/>
                  </a:cubicBezTo>
                  <a:cubicBezTo>
                    <a:pt x="909371" y="3596198"/>
                    <a:pt x="924733" y="3595375"/>
                    <a:pt x="939958" y="3593866"/>
                  </a:cubicBezTo>
                  <a:lnTo>
                    <a:pt x="1234029" y="3596198"/>
                  </a:lnTo>
                  <a:lnTo>
                    <a:pt x="1234029" y="3458627"/>
                  </a:lnTo>
                  <a:cubicBezTo>
                    <a:pt x="1553474" y="3188421"/>
                    <a:pt x="1777868" y="2549119"/>
                    <a:pt x="1777868" y="1803243"/>
                  </a:cubicBezTo>
                  <a:close/>
                </a:path>
              </a:pathLst>
            </a:custGeom>
            <a:solidFill>
              <a:srgbClr val="DD9F0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13D5A723-AE5E-4A8D-B321-0F9D27331B36}"/>
                </a:ext>
              </a:extLst>
            </p:cNvPr>
            <p:cNvSpPr/>
            <p:nvPr/>
          </p:nvSpPr>
          <p:spPr>
            <a:xfrm>
              <a:off x="472058" y="2909488"/>
              <a:ext cx="1345887" cy="2712481"/>
            </a:xfrm>
            <a:custGeom>
              <a:avLst/>
              <a:gdLst>
                <a:gd name="connsiteX0" fmla="*/ 1777731 w 1783080"/>
                <a:gd name="connsiteY0" fmla="*/ 1803243 h 3593592"/>
                <a:gd name="connsiteX1" fmla="*/ 894009 w 1783080"/>
                <a:gd name="connsiteY1" fmla="*/ 3596198 h 3593592"/>
                <a:gd name="connsiteX2" fmla="*/ 10287 w 1783080"/>
                <a:gd name="connsiteY2" fmla="*/ 1803243 h 3593592"/>
                <a:gd name="connsiteX3" fmla="*/ 894009 w 1783080"/>
                <a:gd name="connsiteY3" fmla="*/ 10287 h 3593592"/>
                <a:gd name="connsiteX4" fmla="*/ 1777731 w 1783080"/>
                <a:gd name="connsiteY4" fmla="*/ 1803243 h 3593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3080" h="3593592">
                  <a:moveTo>
                    <a:pt x="1777731" y="1803243"/>
                  </a:moveTo>
                  <a:cubicBezTo>
                    <a:pt x="1777731" y="2793465"/>
                    <a:pt x="1382075" y="3596198"/>
                    <a:pt x="894009" y="3596198"/>
                  </a:cubicBezTo>
                  <a:cubicBezTo>
                    <a:pt x="405943" y="3596198"/>
                    <a:pt x="10287" y="2793465"/>
                    <a:pt x="10287" y="1803243"/>
                  </a:cubicBezTo>
                  <a:cubicBezTo>
                    <a:pt x="10287" y="813021"/>
                    <a:pt x="405943" y="10287"/>
                    <a:pt x="894009" y="10287"/>
                  </a:cubicBezTo>
                  <a:cubicBezTo>
                    <a:pt x="1382075" y="10287"/>
                    <a:pt x="1777731" y="813021"/>
                    <a:pt x="1777731" y="1803243"/>
                  </a:cubicBezTo>
                  <a:close/>
                </a:path>
              </a:pathLst>
            </a:custGeom>
            <a:solidFill>
              <a:srgbClr val="FFC1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FDF8CAB-9BE5-42B0-8C3E-553AACB969E3}"/>
                </a:ext>
              </a:extLst>
            </p:cNvPr>
            <p:cNvSpPr/>
            <p:nvPr/>
          </p:nvSpPr>
          <p:spPr>
            <a:xfrm>
              <a:off x="690921" y="3257762"/>
              <a:ext cx="952474" cy="2018831"/>
            </a:xfrm>
            <a:custGeom>
              <a:avLst/>
              <a:gdLst>
                <a:gd name="connsiteX0" fmla="*/ 1260363 w 1261872"/>
                <a:gd name="connsiteY0" fmla="*/ 1341836 h 2674620"/>
                <a:gd name="connsiteX1" fmla="*/ 635325 w 1261872"/>
                <a:gd name="connsiteY1" fmla="*/ 2673386 h 2674620"/>
                <a:gd name="connsiteX2" fmla="*/ 10287 w 1261872"/>
                <a:gd name="connsiteY2" fmla="*/ 1341836 h 2674620"/>
                <a:gd name="connsiteX3" fmla="*/ 635325 w 1261872"/>
                <a:gd name="connsiteY3" fmla="*/ 10287 h 2674620"/>
                <a:gd name="connsiteX4" fmla="*/ 1260363 w 1261872"/>
                <a:gd name="connsiteY4" fmla="*/ 1341836 h 2674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1872" h="2674620">
                  <a:moveTo>
                    <a:pt x="1260363" y="1341836"/>
                  </a:moveTo>
                  <a:cubicBezTo>
                    <a:pt x="1260363" y="2077231"/>
                    <a:pt x="980524" y="2673386"/>
                    <a:pt x="635325" y="2673386"/>
                  </a:cubicBezTo>
                  <a:cubicBezTo>
                    <a:pt x="290126" y="2673386"/>
                    <a:pt x="10287" y="2077230"/>
                    <a:pt x="10287" y="1341836"/>
                  </a:cubicBezTo>
                  <a:cubicBezTo>
                    <a:pt x="10287" y="606442"/>
                    <a:pt x="290126" y="10287"/>
                    <a:pt x="635325" y="10287"/>
                  </a:cubicBezTo>
                  <a:cubicBezTo>
                    <a:pt x="980524" y="10287"/>
                    <a:pt x="1260363" y="606442"/>
                    <a:pt x="1260363" y="1341836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33B8DA17-29E1-4C38-BCF2-4C3C241C4826}"/>
                </a:ext>
              </a:extLst>
            </p:cNvPr>
            <p:cNvSpPr/>
            <p:nvPr/>
          </p:nvSpPr>
          <p:spPr>
            <a:xfrm>
              <a:off x="906986" y="3617529"/>
              <a:ext cx="569414" cy="1304475"/>
            </a:xfrm>
            <a:custGeom>
              <a:avLst/>
              <a:gdLst>
                <a:gd name="connsiteX0" fmla="*/ 747111 w 754380"/>
                <a:gd name="connsiteY0" fmla="*/ 865205 h 1728216"/>
                <a:gd name="connsiteX1" fmla="*/ 378699 w 754380"/>
                <a:gd name="connsiteY1" fmla="*/ 1720123 h 1728216"/>
                <a:gd name="connsiteX2" fmla="*/ 10287 w 754380"/>
                <a:gd name="connsiteY2" fmla="*/ 865205 h 1728216"/>
                <a:gd name="connsiteX3" fmla="*/ 378699 w 754380"/>
                <a:gd name="connsiteY3" fmla="*/ 10287 h 1728216"/>
                <a:gd name="connsiteX4" fmla="*/ 747111 w 754380"/>
                <a:gd name="connsiteY4" fmla="*/ 865205 h 1728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728216">
                  <a:moveTo>
                    <a:pt x="747111" y="865205"/>
                  </a:moveTo>
                  <a:cubicBezTo>
                    <a:pt x="747111" y="1337364"/>
                    <a:pt x="582167" y="1720123"/>
                    <a:pt x="378699" y="1720123"/>
                  </a:cubicBezTo>
                  <a:cubicBezTo>
                    <a:pt x="175231" y="1720123"/>
                    <a:pt x="10287" y="1337363"/>
                    <a:pt x="10287" y="865205"/>
                  </a:cubicBezTo>
                  <a:cubicBezTo>
                    <a:pt x="10287" y="393047"/>
                    <a:pt x="175231" y="10287"/>
                    <a:pt x="378699" y="10287"/>
                  </a:cubicBezTo>
                  <a:cubicBezTo>
                    <a:pt x="582167" y="10287"/>
                    <a:pt x="747111" y="393047"/>
                    <a:pt x="747111" y="865205"/>
                  </a:cubicBezTo>
                  <a:close/>
                </a:path>
              </a:pathLst>
            </a:custGeom>
            <a:solidFill>
              <a:srgbClr val="FD674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1B81985F-4267-46B1-A8AC-51AACDA8A1BF}"/>
                </a:ext>
              </a:extLst>
            </p:cNvPr>
            <p:cNvSpPr/>
            <p:nvPr/>
          </p:nvSpPr>
          <p:spPr>
            <a:xfrm>
              <a:off x="1097378" y="3994895"/>
              <a:ext cx="217413" cy="548708"/>
            </a:xfrm>
            <a:custGeom>
              <a:avLst/>
              <a:gdLst>
                <a:gd name="connsiteX0" fmla="*/ 279395 w 288036"/>
                <a:gd name="connsiteY0" fmla="*/ 365257 h 726948"/>
                <a:gd name="connsiteX1" fmla="*/ 144841 w 288036"/>
                <a:gd name="connsiteY1" fmla="*/ 720227 h 726948"/>
                <a:gd name="connsiteX2" fmla="*/ 10287 w 288036"/>
                <a:gd name="connsiteY2" fmla="*/ 365257 h 726948"/>
                <a:gd name="connsiteX3" fmla="*/ 144841 w 288036"/>
                <a:gd name="connsiteY3" fmla="*/ 10287 h 726948"/>
                <a:gd name="connsiteX4" fmla="*/ 279395 w 288036"/>
                <a:gd name="connsiteY4" fmla="*/ 365257 h 726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8036" h="726948">
                  <a:moveTo>
                    <a:pt x="279395" y="365257"/>
                  </a:moveTo>
                  <a:cubicBezTo>
                    <a:pt x="279395" y="561302"/>
                    <a:pt x="219153" y="720227"/>
                    <a:pt x="144841" y="720227"/>
                  </a:cubicBezTo>
                  <a:cubicBezTo>
                    <a:pt x="70529" y="720227"/>
                    <a:pt x="10287" y="561302"/>
                    <a:pt x="10287" y="365257"/>
                  </a:cubicBezTo>
                  <a:cubicBezTo>
                    <a:pt x="10287" y="169212"/>
                    <a:pt x="70529" y="10287"/>
                    <a:pt x="144841" y="10287"/>
                  </a:cubicBezTo>
                  <a:cubicBezTo>
                    <a:pt x="219153" y="10287"/>
                    <a:pt x="279395" y="169212"/>
                    <a:pt x="279395" y="365257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180AB54-05D8-462D-8C03-D8569CB66528}"/>
                </a:ext>
              </a:extLst>
            </p:cNvPr>
            <p:cNvSpPr/>
            <p:nvPr/>
          </p:nvSpPr>
          <p:spPr>
            <a:xfrm>
              <a:off x="637706" y="4236948"/>
              <a:ext cx="569414" cy="1387299"/>
            </a:xfrm>
            <a:custGeom>
              <a:avLst/>
              <a:gdLst>
                <a:gd name="connsiteX0" fmla="*/ 674553 w 754380"/>
                <a:gd name="connsiteY0" fmla="*/ 1837533 h 1837944"/>
                <a:gd name="connsiteX1" fmla="*/ 753694 w 754380"/>
                <a:gd name="connsiteY1" fmla="*/ 1830263 h 1837944"/>
                <a:gd name="connsiteX2" fmla="*/ 753694 w 754380"/>
                <a:gd name="connsiteY2" fmla="*/ 10287 h 1837944"/>
                <a:gd name="connsiteX3" fmla="*/ 10287 w 754380"/>
                <a:gd name="connsiteY3" fmla="*/ 1227033 h 1837944"/>
                <a:gd name="connsiteX4" fmla="*/ 674553 w 754380"/>
                <a:gd name="connsiteY4" fmla="*/ 1837533 h 1837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4380" h="1837944">
                  <a:moveTo>
                    <a:pt x="674553" y="1837533"/>
                  </a:moveTo>
                  <a:cubicBezTo>
                    <a:pt x="701299" y="1837533"/>
                    <a:pt x="727634" y="1834927"/>
                    <a:pt x="753694" y="1830263"/>
                  </a:cubicBezTo>
                  <a:lnTo>
                    <a:pt x="753694" y="10287"/>
                  </a:lnTo>
                  <a:lnTo>
                    <a:pt x="10287" y="1227033"/>
                  </a:lnTo>
                  <a:cubicBezTo>
                    <a:pt x="172410" y="1601206"/>
                    <a:pt x="409834" y="1837533"/>
                    <a:pt x="674553" y="1837533"/>
                  </a:cubicBezTo>
                  <a:close/>
                </a:path>
              </a:pathLst>
            </a:custGeom>
            <a:solidFill>
              <a:srgbClr val="000000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191690-90F3-4DD9-B4FC-1006FB13D910}"/>
                </a:ext>
              </a:extLst>
            </p:cNvPr>
            <p:cNvSpPr/>
            <p:nvPr/>
          </p:nvSpPr>
          <p:spPr>
            <a:xfrm>
              <a:off x="1198941" y="4087707"/>
              <a:ext cx="1232005" cy="362354"/>
            </a:xfrm>
            <a:custGeom>
              <a:avLst/>
              <a:gdLst>
                <a:gd name="connsiteX0" fmla="*/ 1614099 w 1632204"/>
                <a:gd name="connsiteY0" fmla="*/ 276588 h 480060"/>
                <a:gd name="connsiteX1" fmla="*/ 1614099 w 1632204"/>
                <a:gd name="connsiteY1" fmla="*/ 208008 h 480060"/>
                <a:gd name="connsiteX2" fmla="*/ 1582964 w 1632204"/>
                <a:gd name="connsiteY2" fmla="*/ 208008 h 480060"/>
                <a:gd name="connsiteX3" fmla="*/ 1590096 w 1632204"/>
                <a:gd name="connsiteY3" fmla="*/ 14338 h 480060"/>
                <a:gd name="connsiteX4" fmla="*/ 1175187 w 1632204"/>
                <a:gd name="connsiteY4" fmla="*/ 208008 h 480060"/>
                <a:gd name="connsiteX5" fmla="*/ 10287 w 1632204"/>
                <a:gd name="connsiteY5" fmla="*/ 208008 h 480060"/>
                <a:gd name="connsiteX6" fmla="*/ 10287 w 1632204"/>
                <a:gd name="connsiteY6" fmla="*/ 276588 h 480060"/>
                <a:gd name="connsiteX7" fmla="*/ 1175324 w 1632204"/>
                <a:gd name="connsiteY7" fmla="*/ 276588 h 480060"/>
                <a:gd name="connsiteX8" fmla="*/ 1590233 w 1632204"/>
                <a:gd name="connsiteY8" fmla="*/ 474785 h 480060"/>
                <a:gd name="connsiteX9" fmla="*/ 1583101 w 1632204"/>
                <a:gd name="connsiteY9" fmla="*/ 276588 h 480060"/>
                <a:gd name="connsiteX10" fmla="*/ 1614099 w 1632204"/>
                <a:gd name="connsiteY10" fmla="*/ 276588 h 4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32204" h="480060">
                  <a:moveTo>
                    <a:pt x="1614099" y="276588"/>
                  </a:moveTo>
                  <a:lnTo>
                    <a:pt x="1614099" y="208008"/>
                  </a:lnTo>
                  <a:lnTo>
                    <a:pt x="1582964" y="208008"/>
                  </a:lnTo>
                  <a:cubicBezTo>
                    <a:pt x="1582964" y="208008"/>
                    <a:pt x="1671980" y="36970"/>
                    <a:pt x="1590096" y="14338"/>
                  </a:cubicBezTo>
                  <a:cubicBezTo>
                    <a:pt x="1455130" y="-22832"/>
                    <a:pt x="1175187" y="208008"/>
                    <a:pt x="1175187" y="208008"/>
                  </a:cubicBezTo>
                  <a:lnTo>
                    <a:pt x="10287" y="208008"/>
                  </a:lnTo>
                  <a:lnTo>
                    <a:pt x="10287" y="276588"/>
                  </a:lnTo>
                  <a:lnTo>
                    <a:pt x="1175324" y="276588"/>
                  </a:lnTo>
                  <a:cubicBezTo>
                    <a:pt x="1175324" y="276588"/>
                    <a:pt x="1455405" y="512778"/>
                    <a:pt x="1590233" y="474785"/>
                  </a:cubicBezTo>
                  <a:cubicBezTo>
                    <a:pt x="1672118" y="451741"/>
                    <a:pt x="1583101" y="276588"/>
                    <a:pt x="1583101" y="276588"/>
                  </a:cubicBezTo>
                  <a:lnTo>
                    <a:pt x="1614099" y="276588"/>
                  </a:lnTo>
                  <a:close/>
                </a:path>
              </a:pathLst>
            </a:custGeom>
            <a:solidFill>
              <a:srgbClr val="09216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5C513CDA-CF0C-4AC8-BDC0-594A6C5AAC6C}"/>
                </a:ext>
              </a:extLst>
            </p:cNvPr>
            <p:cNvSpPr/>
            <p:nvPr/>
          </p:nvSpPr>
          <p:spPr>
            <a:xfrm>
              <a:off x="2079151" y="4262834"/>
              <a:ext cx="352001" cy="144942"/>
            </a:xfrm>
            <a:custGeom>
              <a:avLst/>
              <a:gdLst>
                <a:gd name="connsiteX0" fmla="*/ 10287 w 466344"/>
                <a:gd name="connsiteY0" fmla="*/ 10287 h 192024"/>
                <a:gd name="connsiteX1" fmla="*/ 425196 w 466344"/>
                <a:gd name="connsiteY1" fmla="*/ 181051 h 192024"/>
                <a:gd name="connsiteX2" fmla="*/ 418064 w 466344"/>
                <a:gd name="connsiteY2" fmla="*/ 10287 h 192024"/>
                <a:gd name="connsiteX3" fmla="*/ 10287 w 466344"/>
                <a:gd name="connsiteY3" fmla="*/ 10287 h 192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6344" h="192024">
                  <a:moveTo>
                    <a:pt x="10287" y="10287"/>
                  </a:moveTo>
                  <a:cubicBezTo>
                    <a:pt x="10287" y="10287"/>
                    <a:pt x="290368" y="213832"/>
                    <a:pt x="425196" y="181051"/>
                  </a:cubicBezTo>
                  <a:cubicBezTo>
                    <a:pt x="507080" y="161163"/>
                    <a:pt x="418064" y="10287"/>
                    <a:pt x="418064" y="10287"/>
                  </a:cubicBezTo>
                  <a:lnTo>
                    <a:pt x="10287" y="10287"/>
                  </a:ln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9F7A03B9-EEBA-4FA7-AC85-4777431D9D60}"/>
                </a:ext>
              </a:extLst>
            </p:cNvPr>
            <p:cNvSpPr/>
            <p:nvPr/>
          </p:nvSpPr>
          <p:spPr>
            <a:xfrm>
              <a:off x="1234322" y="4254423"/>
              <a:ext cx="93177" cy="10353"/>
            </a:xfrm>
            <a:custGeom>
              <a:avLst/>
              <a:gdLst>
                <a:gd name="connsiteX0" fmla="*/ 7715 w 123444"/>
                <a:gd name="connsiteY0" fmla="*/ 7715 h 13716"/>
                <a:gd name="connsiteX1" fmla="*/ 118403 w 123444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3444" h="13716">
                  <a:moveTo>
                    <a:pt x="7715" y="7715"/>
                  </a:moveTo>
                  <a:lnTo>
                    <a:pt x="118403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ABF3925-D8D1-4FF7-87CA-F9A5B9DED976}"/>
                </a:ext>
              </a:extLst>
            </p:cNvPr>
            <p:cNvSpPr/>
            <p:nvPr/>
          </p:nvSpPr>
          <p:spPr>
            <a:xfrm>
              <a:off x="1210406" y="4254423"/>
              <a:ext cx="10353" cy="10353"/>
            </a:xfrm>
            <a:custGeom>
              <a:avLst/>
              <a:gdLst>
                <a:gd name="connsiteX0" fmla="*/ 7715 w 13716"/>
                <a:gd name="connsiteY0" fmla="*/ 7715 h 13716"/>
                <a:gd name="connsiteX1" fmla="*/ 15671 w 13716"/>
                <a:gd name="connsiteY1" fmla="*/ 7715 h 13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3716" h="13716">
                  <a:moveTo>
                    <a:pt x="7715" y="7715"/>
                  </a:moveTo>
                  <a:lnTo>
                    <a:pt x="15671" y="7715"/>
                  </a:lnTo>
                </a:path>
              </a:pathLst>
            </a:custGeom>
            <a:ln w="7144" cap="rnd">
              <a:solidFill>
                <a:srgbClr val="FFFFFF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2C8DDB4-0F84-46CB-8B4B-100E7F322055}"/>
                </a:ext>
              </a:extLst>
            </p:cNvPr>
            <p:cNvSpPr/>
            <p:nvPr/>
          </p:nvSpPr>
          <p:spPr>
            <a:xfrm>
              <a:off x="1189106" y="4236940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05"/>
                    <a:pt x="30587" y="78867"/>
                    <a:pt x="23317" y="78867"/>
                  </a:cubicBezTo>
                  <a:cubicBezTo>
                    <a:pt x="16185" y="78867"/>
                    <a:pt x="10287" y="63505"/>
                    <a:pt x="10287" y="44577"/>
                  </a:cubicBezTo>
                  <a:cubicBezTo>
                    <a:pt x="10287" y="25649"/>
                    <a:pt x="16048" y="10287"/>
                    <a:pt x="23317" y="10287"/>
                  </a:cubicBezTo>
                  <a:cubicBezTo>
                    <a:pt x="30450" y="10287"/>
                    <a:pt x="36347" y="2564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4F044704-1617-493A-885D-BC94035CE5E1}"/>
                </a:ext>
              </a:extLst>
            </p:cNvPr>
            <p:cNvSpPr/>
            <p:nvPr/>
          </p:nvSpPr>
          <p:spPr>
            <a:xfrm>
              <a:off x="2399683" y="4236946"/>
              <a:ext cx="31059" cy="62118"/>
            </a:xfrm>
            <a:custGeom>
              <a:avLst/>
              <a:gdLst>
                <a:gd name="connsiteX0" fmla="*/ 36347 w 41148"/>
                <a:gd name="connsiteY0" fmla="*/ 44577 h 82296"/>
                <a:gd name="connsiteX1" fmla="*/ 23317 w 41148"/>
                <a:gd name="connsiteY1" fmla="*/ 78867 h 82296"/>
                <a:gd name="connsiteX2" fmla="*/ 10287 w 41148"/>
                <a:gd name="connsiteY2" fmla="*/ 44577 h 82296"/>
                <a:gd name="connsiteX3" fmla="*/ 23317 w 41148"/>
                <a:gd name="connsiteY3" fmla="*/ 10287 h 82296"/>
                <a:gd name="connsiteX4" fmla="*/ 36347 w 41148"/>
                <a:gd name="connsiteY4" fmla="*/ 44577 h 82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1148" h="82296">
                  <a:moveTo>
                    <a:pt x="36347" y="44577"/>
                  </a:moveTo>
                  <a:cubicBezTo>
                    <a:pt x="36347" y="63515"/>
                    <a:pt x="30514" y="78867"/>
                    <a:pt x="23317" y="78867"/>
                  </a:cubicBezTo>
                  <a:cubicBezTo>
                    <a:pt x="16121" y="78867"/>
                    <a:pt x="10287" y="63515"/>
                    <a:pt x="10287" y="44577"/>
                  </a:cubicBezTo>
                  <a:cubicBezTo>
                    <a:pt x="10287" y="25639"/>
                    <a:pt x="16121" y="10287"/>
                    <a:pt x="23317" y="10287"/>
                  </a:cubicBezTo>
                  <a:cubicBezTo>
                    <a:pt x="30514" y="10287"/>
                    <a:pt x="36347" y="25639"/>
                    <a:pt x="36347" y="44577"/>
                  </a:cubicBezTo>
                  <a:close/>
                </a:path>
              </a:pathLst>
            </a:custGeom>
            <a:solidFill>
              <a:srgbClr val="298CF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2142854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FA50D45-65BA-4397-957A-3B78BED6B762}"/>
              </a:ext>
            </a:extLst>
          </p:cNvPr>
          <p:cNvSpPr txBox="1"/>
          <p:nvPr/>
        </p:nvSpPr>
        <p:spPr>
          <a:xfrm>
            <a:off x="3708400" y="3429000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33EA7A9-F2F0-4912-9E19-D5AF7768C0DA}"/>
              </a:ext>
            </a:extLst>
          </p:cNvPr>
          <p:cNvSpPr txBox="1"/>
          <p:nvPr/>
        </p:nvSpPr>
        <p:spPr>
          <a:xfrm>
            <a:off x="3768664" y="4154348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0DD4085-680C-444E-901B-74A22CC58053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3D67FF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5A9DE5B8-27A5-4CEE-AAD6-14F64A8FD09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CD8699D4-B757-45AA-911E-3D7E281A72FF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568324" y="1045140"/>
            <a:ext cx="11063676" cy="5464403"/>
            <a:chOff x="1311073" y="1527797"/>
            <a:chExt cx="9551982" cy="4717770"/>
          </a:xfrm>
          <a:solidFill>
            <a:schemeClr val="bg1">
              <a:lumMod val="8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514839" y="2704072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D67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856201" y="4866650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D67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536950" y="2248879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3D67FF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788A18D8-7543-474A-9E2D-F46AA8DF9A13}"/>
              </a:ext>
            </a:extLst>
          </p:cNvPr>
          <p:cNvSpPr txBox="1"/>
          <p:nvPr/>
        </p:nvSpPr>
        <p:spPr>
          <a:xfrm>
            <a:off x="2484726" y="439312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World Map Slide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01B1B8B-37A1-489F-BF92-D5B2527305D7}"/>
              </a:ext>
            </a:extLst>
          </p:cNvPr>
          <p:cNvSpPr txBox="1"/>
          <p:nvPr/>
        </p:nvSpPr>
        <p:spPr>
          <a:xfrm>
            <a:off x="3901594" y="2991211"/>
            <a:ext cx="30845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5D2668B-2ECC-40A8-88A2-5EC528AC1BB5}"/>
              </a:ext>
            </a:extLst>
          </p:cNvPr>
          <p:cNvSpPr/>
          <p:nvPr/>
        </p:nvSpPr>
        <p:spPr>
          <a:xfrm>
            <a:off x="3571394" y="2579511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01.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3C6C6C-AAEA-4262-BD42-BD4D173D4B78}"/>
              </a:ext>
            </a:extLst>
          </p:cNvPr>
          <p:cNvSpPr txBox="1"/>
          <p:nvPr/>
        </p:nvSpPr>
        <p:spPr>
          <a:xfrm>
            <a:off x="8034536" y="2991211"/>
            <a:ext cx="30845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1E1FA4F-20AD-4B59-A022-B95D35E21F8D}"/>
              </a:ext>
            </a:extLst>
          </p:cNvPr>
          <p:cNvSpPr/>
          <p:nvPr/>
        </p:nvSpPr>
        <p:spPr>
          <a:xfrm>
            <a:off x="7704336" y="2579511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03.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653966F-7852-4977-8D67-CEB087498D1F}"/>
              </a:ext>
            </a:extLst>
          </p:cNvPr>
          <p:cNvSpPr txBox="1"/>
          <p:nvPr/>
        </p:nvSpPr>
        <p:spPr>
          <a:xfrm>
            <a:off x="3901594" y="4822588"/>
            <a:ext cx="30845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D82627C8-C7FF-4BA4-A807-726BF365A99F}"/>
              </a:ext>
            </a:extLst>
          </p:cNvPr>
          <p:cNvSpPr/>
          <p:nvPr/>
        </p:nvSpPr>
        <p:spPr>
          <a:xfrm>
            <a:off x="3571394" y="4410888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02.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603BD0-A875-45ED-A923-CE60076A60C9}"/>
              </a:ext>
            </a:extLst>
          </p:cNvPr>
          <p:cNvSpPr txBox="1"/>
          <p:nvPr/>
        </p:nvSpPr>
        <p:spPr>
          <a:xfrm>
            <a:off x="8034536" y="4822588"/>
            <a:ext cx="30845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3F3E2E5-AA6C-4CCF-8B86-4C4945D819CD}"/>
              </a:ext>
            </a:extLst>
          </p:cNvPr>
          <p:cNvSpPr/>
          <p:nvPr/>
        </p:nvSpPr>
        <p:spPr>
          <a:xfrm>
            <a:off x="7704336" y="4410888"/>
            <a:ext cx="308450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04. 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AB4DE5C-11F5-400E-A87A-48A3D5B25739}"/>
              </a:ext>
            </a:extLst>
          </p:cNvPr>
          <p:cNvSpPr txBox="1"/>
          <p:nvPr/>
        </p:nvSpPr>
        <p:spPr>
          <a:xfrm>
            <a:off x="3571394" y="1603818"/>
            <a:ext cx="693959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latin typeface="+mj-lt"/>
              </a:rPr>
              <a:t>Contents</a:t>
            </a:r>
            <a:endParaRPr lang="ko-KR" altLang="en-US" sz="2800" b="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490699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789BFFA-E9E4-4B5C-939B-D817D4087B5A}"/>
              </a:ext>
            </a:extLst>
          </p:cNvPr>
          <p:cNvSpPr txBox="1"/>
          <p:nvPr/>
        </p:nvSpPr>
        <p:spPr>
          <a:xfrm>
            <a:off x="5187041" y="2755674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solidFill>
                  <a:schemeClr val="bg1"/>
                </a:solidFill>
              </a:rPr>
              <a:t>Title text block &amp;</a:t>
            </a:r>
          </a:p>
          <a:p>
            <a:r>
              <a:rPr lang="en-US" altLang="ko-KR" sz="2800" b="0" dirty="0">
                <a:solidFill>
                  <a:schemeClr val="bg1"/>
                </a:solidFill>
              </a:rPr>
              <a:t>Mobile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F1C6FC8-43B5-4CA5-878E-340C70A982F6}"/>
              </a:ext>
            </a:extLst>
          </p:cNvPr>
          <p:cNvSpPr txBox="1"/>
          <p:nvPr/>
        </p:nvSpPr>
        <p:spPr>
          <a:xfrm>
            <a:off x="5187041" y="3832892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bg1"/>
                </a:solidFill>
              </a:rPr>
              <a:t>amet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consectetur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adipiscing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elit</a:t>
            </a:r>
            <a:r>
              <a:rPr lang="en-US" altLang="ko-KR" sz="1400" dirty="0">
                <a:solidFill>
                  <a:schemeClr val="bg1"/>
                </a:solidFill>
              </a:rPr>
              <a:t>, sed do </a:t>
            </a:r>
            <a:r>
              <a:rPr lang="en-US" altLang="ko-KR" sz="1400" dirty="0" err="1">
                <a:solidFill>
                  <a:schemeClr val="bg1"/>
                </a:solidFill>
              </a:rPr>
              <a:t>eiusmod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tempor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incididunt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labore</a:t>
            </a:r>
            <a:r>
              <a:rPr lang="en-US" altLang="ko-KR" sz="1400" dirty="0">
                <a:solidFill>
                  <a:schemeClr val="bg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bg1"/>
                </a:solidFill>
              </a:rPr>
              <a:t>aliqua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>
                <a:solidFill>
                  <a:schemeClr val="bg1"/>
                </a:solidFill>
              </a:rPr>
              <a:t>Ut </a:t>
            </a:r>
            <a:r>
              <a:rPr lang="en-US" altLang="ko-KR" sz="1400" dirty="0" err="1">
                <a:solidFill>
                  <a:schemeClr val="bg1"/>
                </a:solidFill>
              </a:rPr>
              <a:t>enim</a:t>
            </a:r>
            <a:r>
              <a:rPr lang="en-US" altLang="ko-KR" sz="1400" dirty="0">
                <a:solidFill>
                  <a:schemeClr val="bg1"/>
                </a:solidFill>
              </a:rPr>
              <a:t> ad minim </a:t>
            </a:r>
            <a:r>
              <a:rPr lang="en-US" altLang="ko-KR" sz="1400" dirty="0" err="1">
                <a:solidFill>
                  <a:schemeClr val="bg1"/>
                </a:solidFill>
              </a:rPr>
              <a:t>veniam</a:t>
            </a:r>
            <a:r>
              <a:rPr lang="en-US" altLang="ko-KR" sz="1400" dirty="0">
                <a:solidFill>
                  <a:schemeClr val="bg1"/>
                </a:solidFill>
              </a:rPr>
              <a:t>, </a:t>
            </a:r>
            <a:r>
              <a:rPr lang="en-US" altLang="ko-KR" sz="1400" dirty="0" err="1">
                <a:solidFill>
                  <a:schemeClr val="bg1"/>
                </a:solidFill>
              </a:rPr>
              <a:t>quis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nostrud</a:t>
            </a:r>
            <a:r>
              <a:rPr lang="en-US" altLang="ko-KR" sz="1400" dirty="0">
                <a:solidFill>
                  <a:schemeClr val="bg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bg1"/>
                </a:solidFill>
              </a:rPr>
              <a:t>ullamco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laboris</a:t>
            </a:r>
            <a:r>
              <a:rPr lang="en-US" altLang="ko-KR" sz="1400" dirty="0">
                <a:solidFill>
                  <a:schemeClr val="bg1"/>
                </a:solidFill>
              </a:rPr>
              <a:t> nisi </a:t>
            </a:r>
            <a:r>
              <a:rPr lang="en-US" altLang="ko-KR" sz="1400" dirty="0" err="1">
                <a:solidFill>
                  <a:schemeClr val="bg1"/>
                </a:solidFill>
              </a:rPr>
              <a:t>ut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aliquip</a:t>
            </a:r>
            <a:r>
              <a:rPr lang="en-US" altLang="ko-KR" sz="1400" dirty="0">
                <a:solidFill>
                  <a:schemeClr val="bg1"/>
                </a:solidFill>
              </a:rPr>
              <a:t> ex </a:t>
            </a:r>
            <a:r>
              <a:rPr lang="en-US" altLang="ko-KR" sz="1400" dirty="0" err="1">
                <a:solidFill>
                  <a:schemeClr val="bg1"/>
                </a:solidFill>
              </a:rPr>
              <a:t>ea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commodo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consequat</a:t>
            </a:r>
            <a:r>
              <a:rPr lang="en-US" altLang="ko-KR" sz="1400" dirty="0">
                <a:solidFill>
                  <a:schemeClr val="bg1"/>
                </a:solidFill>
              </a:rPr>
              <a:t>. Duis </a:t>
            </a:r>
            <a:r>
              <a:rPr lang="en-US" altLang="ko-KR" sz="1400" dirty="0" err="1">
                <a:solidFill>
                  <a:schemeClr val="bg1"/>
                </a:solidFill>
              </a:rPr>
              <a:t>aute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irure</a:t>
            </a:r>
            <a:r>
              <a:rPr lang="en-US" altLang="ko-KR" sz="1400" dirty="0">
                <a:solidFill>
                  <a:schemeClr val="bg1"/>
                </a:solidFill>
              </a:rPr>
              <a:t> dolor in </a:t>
            </a:r>
            <a:r>
              <a:rPr lang="en-US" altLang="ko-KR" sz="1400" dirty="0" err="1">
                <a:solidFill>
                  <a:schemeClr val="bg1"/>
                </a:solidFill>
              </a:rPr>
              <a:t>reprehenderit</a:t>
            </a:r>
            <a:r>
              <a:rPr lang="en-US" altLang="ko-KR" sz="1400" dirty="0">
                <a:solidFill>
                  <a:schemeClr val="bg1"/>
                </a:solidFill>
              </a:rPr>
              <a:t> in </a:t>
            </a:r>
            <a:r>
              <a:rPr lang="en-US" altLang="ko-KR" sz="1400" dirty="0" err="1">
                <a:solidFill>
                  <a:schemeClr val="bg1"/>
                </a:solidFill>
              </a:rPr>
              <a:t>voluptate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velit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esse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cillum</a:t>
            </a:r>
            <a:r>
              <a:rPr lang="en-US" altLang="ko-KR" sz="1400" dirty="0">
                <a:solidFill>
                  <a:schemeClr val="bg1"/>
                </a:solidFill>
              </a:rPr>
              <a:t> dolore </a:t>
            </a:r>
            <a:r>
              <a:rPr lang="en-US" altLang="ko-KR" sz="1400" dirty="0" err="1">
                <a:solidFill>
                  <a:schemeClr val="bg1"/>
                </a:solidFill>
              </a:rPr>
              <a:t>eu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fugiat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nulla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pariatur</a:t>
            </a:r>
            <a:r>
              <a:rPr lang="en-US" altLang="ko-KR" sz="1400" dirty="0">
                <a:solidFill>
                  <a:schemeClr val="bg1"/>
                </a:solidFill>
              </a:rPr>
              <a:t>. </a:t>
            </a:r>
          </a:p>
          <a:p>
            <a:r>
              <a:rPr lang="en-US" altLang="ko-KR" sz="1400" dirty="0" err="1">
                <a:solidFill>
                  <a:schemeClr val="bg1"/>
                </a:solidFill>
              </a:rPr>
              <a:t>Excepteur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sint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occaecat</a:t>
            </a:r>
            <a:r>
              <a:rPr lang="en-US" altLang="ko-KR" sz="1400" dirty="0">
                <a:solidFill>
                  <a:schemeClr val="bg1"/>
                </a:solidFill>
              </a:rPr>
              <a:t> </a:t>
            </a:r>
            <a:r>
              <a:rPr lang="en-US" altLang="ko-KR" sz="1400" dirty="0" err="1">
                <a:solidFill>
                  <a:schemeClr val="bg1"/>
                </a:solidFill>
              </a:rPr>
              <a:t>cupidatat</a:t>
            </a:r>
            <a:r>
              <a:rPr lang="en-US" altLang="ko-KR" sz="1400" dirty="0">
                <a:solidFill>
                  <a:schemeClr val="bg1"/>
                </a:solidFill>
              </a:rPr>
              <a:t> non </a:t>
            </a:r>
            <a:r>
              <a:rPr lang="en-US" altLang="ko-KR" sz="1400" dirty="0" err="1">
                <a:solidFill>
                  <a:schemeClr val="bg1"/>
                </a:solidFill>
              </a:rPr>
              <a:t>proident</a:t>
            </a:r>
            <a:r>
              <a:rPr lang="en-US" altLang="ko-KR" sz="1400" dirty="0">
                <a:solidFill>
                  <a:schemeClr val="bg1"/>
                </a:solidFill>
              </a:rPr>
              <a:t>!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A594BA8C-8215-4D6D-BA1A-64F8BC1B9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6087F02-6C1E-41E2-9313-167C6AAF32C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0A466BF4-2BC8-4C95-9BC9-A32BFCD93B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3B76282-5B71-420D-A7F0-9609582A8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1" cy="59436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89603E9-D02A-4A82-B693-5752D8EC5DA3}"/>
              </a:ext>
            </a:extLst>
          </p:cNvPr>
          <p:cNvSpPr txBox="1"/>
          <p:nvPr/>
        </p:nvSpPr>
        <p:spPr>
          <a:xfrm>
            <a:off x="6096000" y="2848205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41756E-943D-4628-8CC2-D1C6484D4A0E}"/>
              </a:ext>
            </a:extLst>
          </p:cNvPr>
          <p:cNvSpPr txBox="1"/>
          <p:nvPr/>
        </p:nvSpPr>
        <p:spPr>
          <a:xfrm>
            <a:off x="6096000" y="3925423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4843E2B-B860-4B25-BC93-8737DC28AC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800809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42E95-5EA6-44DD-B12C-5CBB3EE86739}"/>
              </a:ext>
            </a:extLst>
          </p:cNvPr>
          <p:cNvSpPr txBox="1"/>
          <p:nvPr/>
        </p:nvSpPr>
        <p:spPr>
          <a:xfrm>
            <a:off x="7685281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5A49C6-1A75-4AE9-B713-B8B4B363E999}"/>
              </a:ext>
            </a:extLst>
          </p:cNvPr>
          <p:cNvSpPr txBox="1"/>
          <p:nvPr/>
        </p:nvSpPr>
        <p:spPr>
          <a:xfrm>
            <a:off x="7685282" y="2919978"/>
            <a:ext cx="371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7723FC0-7730-4BBC-AC42-B00FFC878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AFAD7A32-B391-4D8E-B07B-80ACDA2D98D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77278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8" name="TextBox 507">
            <a:extLst>
              <a:ext uri="{FF2B5EF4-FFF2-40B4-BE49-F238E27FC236}">
                <a16:creationId xmlns:a16="http://schemas.microsoft.com/office/drawing/2014/main" id="{C942DD3F-8E4C-49E8-95D8-77542368C994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DF1C9F6A-B1D2-4657-937B-23872B3B9CFC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53" name="TextBox 452">
            <a:extLst>
              <a:ext uri="{FF2B5EF4-FFF2-40B4-BE49-F238E27FC236}">
                <a16:creationId xmlns:a16="http://schemas.microsoft.com/office/drawing/2014/main" id="{316B4AFA-6B6F-4455-B511-277AC9EF2AFD}"/>
              </a:ext>
            </a:extLst>
          </p:cNvPr>
          <p:cNvSpPr txBox="1"/>
          <p:nvPr/>
        </p:nvSpPr>
        <p:spPr>
          <a:xfrm>
            <a:off x="8978001" y="3847111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454" name="TextBox 453">
            <a:extLst>
              <a:ext uri="{FF2B5EF4-FFF2-40B4-BE49-F238E27FC236}">
                <a16:creationId xmlns:a16="http://schemas.microsoft.com/office/drawing/2014/main" id="{A279293B-004C-40AB-88D9-C60997BEFA8D}"/>
              </a:ext>
            </a:extLst>
          </p:cNvPr>
          <p:cNvSpPr txBox="1"/>
          <p:nvPr/>
        </p:nvSpPr>
        <p:spPr>
          <a:xfrm>
            <a:off x="9037297" y="443108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AB68BDF-AD55-4EFA-A490-A10A6540460A}"/>
              </a:ext>
            </a:extLst>
          </p:cNvPr>
          <p:cNvSpPr txBox="1"/>
          <p:nvPr/>
        </p:nvSpPr>
        <p:spPr>
          <a:xfrm>
            <a:off x="2821940" y="2828836"/>
            <a:ext cx="6548120" cy="1200329"/>
          </a:xfrm>
          <a:prstGeom prst="rect">
            <a:avLst/>
          </a:prstGeom>
          <a:noFill/>
          <a:effectLst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 algn="ctr">
              <a:defRPr sz="48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7200" dirty="0">
                <a:solidFill>
                  <a:schemeClr val="tx1"/>
                </a:solidFill>
              </a:rPr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AA9FC960-6345-4F1B-AF42-DC9DC0FCFC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D9B14DD3-9891-47DE-9264-C2EBD304F298}"/>
              </a:ext>
            </a:extLst>
          </p:cNvPr>
          <p:cNvSpPr/>
          <p:nvPr/>
        </p:nvSpPr>
        <p:spPr>
          <a:xfrm>
            <a:off x="4048196" y="2722272"/>
            <a:ext cx="156164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732ED4A-8352-4BA1-A86C-6994CB0F362F}"/>
              </a:ext>
            </a:extLst>
          </p:cNvPr>
          <p:cNvSpPr/>
          <p:nvPr/>
        </p:nvSpPr>
        <p:spPr>
          <a:xfrm>
            <a:off x="4836478" y="3570863"/>
            <a:ext cx="26212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2C3DD31B-7D82-4BD4-B8E3-A2BC1DAEA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2D20181C-1DB2-437E-B170-19469EAFF833}"/>
              </a:ext>
            </a:extLst>
          </p:cNvPr>
          <p:cNvSpPr/>
          <p:nvPr/>
        </p:nvSpPr>
        <p:spPr>
          <a:xfrm>
            <a:off x="4003767" y="338105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Pacifico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06619DA7-6A95-40F5-9B32-BD21DDA41EEB}"/>
              </a:ext>
            </a:extLst>
          </p:cNvPr>
          <p:cNvSpPr/>
          <p:nvPr/>
        </p:nvSpPr>
        <p:spPr>
          <a:xfrm>
            <a:off x="4003767" y="3642669"/>
            <a:ext cx="390042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https://fonts.google.com/specimen/Pacifico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06ED50CB-18CD-43DB-AF64-59E9EC58EAEB}"/>
              </a:ext>
            </a:extLst>
          </p:cNvPr>
          <p:cNvSpPr/>
          <p:nvPr/>
        </p:nvSpPr>
        <p:spPr>
          <a:xfrm>
            <a:off x="4003767" y="4165889"/>
            <a:ext cx="27209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Dosis</a:t>
            </a:r>
            <a:r>
              <a:rPr lang="en-US" altLang="ko-KR" sz="1100" dirty="0"/>
              <a:t>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B59750AD-5208-470A-84D4-1A6B55B60053}"/>
              </a:ext>
            </a:extLst>
          </p:cNvPr>
          <p:cNvSpPr/>
          <p:nvPr/>
        </p:nvSpPr>
        <p:spPr>
          <a:xfrm>
            <a:off x="4003767" y="4427499"/>
            <a:ext cx="376577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https://fonts.google.com/specimen/Dosis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B6B12FC0-FF48-4209-B4B8-338CC1A0B9CA}"/>
              </a:ext>
            </a:extLst>
          </p:cNvPr>
          <p:cNvSpPr txBox="1"/>
          <p:nvPr/>
        </p:nvSpPr>
        <p:spPr>
          <a:xfrm>
            <a:off x="1136971" y="1469077"/>
            <a:ext cx="817880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>
                <a:latin typeface="+mj-lt"/>
              </a:rPr>
              <a:t>Agenda</a:t>
            </a:r>
            <a:endParaRPr lang="ko-KR" altLang="en-US" sz="2800" b="0" dirty="0">
              <a:latin typeface="+mj-lt"/>
            </a:endParaRP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901FAFBF-1B00-4A18-AF5C-E526893B38D7}"/>
              </a:ext>
            </a:extLst>
          </p:cNvPr>
          <p:cNvSpPr/>
          <p:nvPr/>
        </p:nvSpPr>
        <p:spPr>
          <a:xfrm>
            <a:off x="4037086" y="3000219"/>
            <a:ext cx="1259658" cy="1259656"/>
          </a:xfrm>
          <a:prstGeom prst="ellipse">
            <a:avLst/>
          </a:prstGeom>
          <a:solidFill>
            <a:srgbClr val="3D67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C57EAF6C-8C68-433F-9AA5-D86B207063DA}"/>
              </a:ext>
            </a:extLst>
          </p:cNvPr>
          <p:cNvSpPr/>
          <p:nvPr/>
        </p:nvSpPr>
        <p:spPr>
          <a:xfrm>
            <a:off x="4037085" y="4653660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C8D0D672-F6CF-490C-AA54-B3A78AC224B1}"/>
              </a:ext>
            </a:extLst>
          </p:cNvPr>
          <p:cNvGrpSpPr/>
          <p:nvPr/>
        </p:nvGrpSpPr>
        <p:grpSpPr>
          <a:xfrm>
            <a:off x="4411432" y="3360285"/>
            <a:ext cx="511634" cy="524832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A3F1C0CF-268F-4884-9B16-40B66C055A0C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9B892E-87C6-4F32-A7E1-626D5BDF286D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2433CF1-5326-4F55-86A0-1B658DB6098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DFDAD7FE-98C7-4FAF-B0B5-6E15AC2232A5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289FE3FE-7519-41FF-9798-39B9173A8AD5}"/>
              </a:ext>
            </a:extLst>
          </p:cNvPr>
          <p:cNvSpPr/>
          <p:nvPr/>
        </p:nvSpPr>
        <p:spPr>
          <a:xfrm>
            <a:off x="1136971" y="3000219"/>
            <a:ext cx="1259658" cy="1259656"/>
          </a:xfrm>
          <a:prstGeom prst="ellipse">
            <a:avLst/>
          </a:prstGeom>
          <a:solidFill>
            <a:srgbClr val="3D67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EF611557-B928-4471-A825-0045DB220E22}"/>
              </a:ext>
            </a:extLst>
          </p:cNvPr>
          <p:cNvSpPr/>
          <p:nvPr/>
        </p:nvSpPr>
        <p:spPr>
          <a:xfrm>
            <a:off x="1136971" y="4653660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FFEAB700-08A5-4757-8BF4-6C6496BEDC3F}"/>
              </a:ext>
            </a:extLst>
          </p:cNvPr>
          <p:cNvGrpSpPr/>
          <p:nvPr/>
        </p:nvGrpSpPr>
        <p:grpSpPr>
          <a:xfrm>
            <a:off x="1566011" y="3354941"/>
            <a:ext cx="401576" cy="535520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8C91055A-A4C8-44CE-AF22-935EC7869EA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7D49F2A7-67EF-432A-A635-9D5826408D57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52" name="타원 51">
            <a:extLst>
              <a:ext uri="{FF2B5EF4-FFF2-40B4-BE49-F238E27FC236}">
                <a16:creationId xmlns:a16="http://schemas.microsoft.com/office/drawing/2014/main" id="{8EF5FA52-57CF-47FA-8E2D-2192F96469B9}"/>
              </a:ext>
            </a:extLst>
          </p:cNvPr>
          <p:cNvSpPr/>
          <p:nvPr/>
        </p:nvSpPr>
        <p:spPr>
          <a:xfrm>
            <a:off x="6937201" y="3000219"/>
            <a:ext cx="1259658" cy="1259656"/>
          </a:xfrm>
          <a:prstGeom prst="ellipse">
            <a:avLst/>
          </a:prstGeom>
          <a:solidFill>
            <a:srgbClr val="3D67FF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E68457D-0303-4C6C-835B-0A39FAB79B84}"/>
              </a:ext>
            </a:extLst>
          </p:cNvPr>
          <p:cNvSpPr/>
          <p:nvPr/>
        </p:nvSpPr>
        <p:spPr>
          <a:xfrm>
            <a:off x="6937200" y="4653660"/>
            <a:ext cx="2772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endParaRPr lang="en-US" altLang="ko-KR" sz="2400" dirty="0">
              <a:latin typeface="+mj-lt"/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AB58F5A2-A354-49B3-8AAD-0950CC4A1576}"/>
              </a:ext>
            </a:extLst>
          </p:cNvPr>
          <p:cNvGrpSpPr/>
          <p:nvPr/>
        </p:nvGrpSpPr>
        <p:grpSpPr>
          <a:xfrm>
            <a:off x="7284168" y="3357144"/>
            <a:ext cx="531118" cy="53111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8B1899E0-B432-4E84-90A7-75D7936679D2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F28BF609-12F1-4152-BA96-3FFE51E4927D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ED5AFCAF-4E55-4F91-97C1-1496F6286D8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6D5ABF83-AF95-4C74-B864-E68F95CEE7B5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FB6DAACF-0D2F-4404-84A6-A60F8A6F80D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637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58D418DC-DC58-473E-ADF1-69B8C93C15B3}"/>
              </a:ext>
            </a:extLst>
          </p:cNvPr>
          <p:cNvSpPr/>
          <p:nvPr/>
        </p:nvSpPr>
        <p:spPr>
          <a:xfrm>
            <a:off x="5583462" y="2644170"/>
            <a:ext cx="4450444" cy="156966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4800" dirty="0">
                <a:latin typeface="+mj-lt"/>
              </a:rPr>
              <a:t>Section Break Slide Title</a:t>
            </a:r>
            <a:endParaRPr lang="ko-KR" altLang="en-US" sz="4800" dirty="0">
              <a:latin typeface="+mj-lt"/>
            </a:endParaRPr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08E85467-10A5-4915-AF0B-A012EBAB137B}"/>
              </a:ext>
            </a:extLst>
          </p:cNvPr>
          <p:cNvSpPr/>
          <p:nvPr/>
        </p:nvSpPr>
        <p:spPr>
          <a:xfrm>
            <a:off x="3938813" y="2241268"/>
            <a:ext cx="1852387" cy="144655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8800" dirty="0">
                <a:latin typeface="+mj-lt"/>
              </a:rPr>
              <a:t>01.</a:t>
            </a:r>
            <a:endParaRPr lang="ko-KR" altLang="en-US" sz="8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96077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5C2E9113-2515-40DA-9DF8-A5E8D70CA021}"/>
              </a:ext>
            </a:extLst>
          </p:cNvPr>
          <p:cNvSpPr txBox="1"/>
          <p:nvPr/>
        </p:nvSpPr>
        <p:spPr>
          <a:xfrm>
            <a:off x="8045760" y="1367259"/>
            <a:ext cx="33692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FE3A71-A087-4DB5-8AA4-F94B55A644EE}"/>
              </a:ext>
            </a:extLst>
          </p:cNvPr>
          <p:cNvSpPr txBox="1"/>
          <p:nvPr/>
        </p:nvSpPr>
        <p:spPr>
          <a:xfrm>
            <a:off x="1117697" y="2311503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28B06E5-A001-4C74-AC84-B38F2EA458A6}"/>
              </a:ext>
            </a:extLst>
          </p:cNvPr>
          <p:cNvSpPr/>
          <p:nvPr/>
        </p:nvSpPr>
        <p:spPr>
          <a:xfrm>
            <a:off x="1117696" y="186200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A57120A9-DC6A-40B5-87AE-6921BDE4CD89}"/>
              </a:ext>
            </a:extLst>
          </p:cNvPr>
          <p:cNvSpPr/>
          <p:nvPr/>
        </p:nvSpPr>
        <p:spPr>
          <a:xfrm>
            <a:off x="1104996" y="136725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4A59444-3D8C-487C-BFF5-1709E22D9A1E}"/>
              </a:ext>
            </a:extLst>
          </p:cNvPr>
          <p:cNvSpPr txBox="1"/>
          <p:nvPr/>
        </p:nvSpPr>
        <p:spPr>
          <a:xfrm>
            <a:off x="4368389" y="2311503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C32ED78-132C-4317-94EC-1BF1226A2FF6}"/>
              </a:ext>
            </a:extLst>
          </p:cNvPr>
          <p:cNvSpPr/>
          <p:nvPr/>
        </p:nvSpPr>
        <p:spPr>
          <a:xfrm>
            <a:off x="4368388" y="1862004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FF5A5A3-79BD-41FC-87B3-23549F4F29B8}"/>
              </a:ext>
            </a:extLst>
          </p:cNvPr>
          <p:cNvSpPr/>
          <p:nvPr/>
        </p:nvSpPr>
        <p:spPr>
          <a:xfrm>
            <a:off x="4355688" y="1367259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9A594D7-6607-4370-8EB4-DE425EEF421F}"/>
              </a:ext>
            </a:extLst>
          </p:cNvPr>
          <p:cNvSpPr txBox="1"/>
          <p:nvPr/>
        </p:nvSpPr>
        <p:spPr>
          <a:xfrm>
            <a:off x="1117697" y="4659744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17B59F71-664A-4886-BFCB-B027398E6591}"/>
              </a:ext>
            </a:extLst>
          </p:cNvPr>
          <p:cNvSpPr/>
          <p:nvPr/>
        </p:nvSpPr>
        <p:spPr>
          <a:xfrm>
            <a:off x="1117696" y="421024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E1BB9446-1417-4A05-81FF-C1089247F067}"/>
              </a:ext>
            </a:extLst>
          </p:cNvPr>
          <p:cNvSpPr/>
          <p:nvPr/>
        </p:nvSpPr>
        <p:spPr>
          <a:xfrm>
            <a:off x="1104996" y="371550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A195DDC-9B1E-4A28-94DC-C5C3C67047A2}"/>
              </a:ext>
            </a:extLst>
          </p:cNvPr>
          <p:cNvSpPr txBox="1"/>
          <p:nvPr/>
        </p:nvSpPr>
        <p:spPr>
          <a:xfrm>
            <a:off x="4368389" y="4659744"/>
            <a:ext cx="27945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adipisicing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r>
              <a:rPr lang="en-US" altLang="ko-KR" sz="1600" dirty="0">
                <a:solidFill>
                  <a:schemeClr val="tx1"/>
                </a:solidFill>
              </a:rPr>
              <a:t>, sed do </a:t>
            </a:r>
            <a:r>
              <a:rPr lang="en-US" altLang="ko-KR" sz="1600" dirty="0" err="1">
                <a:solidFill>
                  <a:schemeClr val="tx1"/>
                </a:solidFill>
              </a:rPr>
              <a:t>eiusmod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tempor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B40E9EF9-C2D3-44DC-A9D7-BEEB3553081B}"/>
              </a:ext>
            </a:extLst>
          </p:cNvPr>
          <p:cNvSpPr/>
          <p:nvPr/>
        </p:nvSpPr>
        <p:spPr>
          <a:xfrm>
            <a:off x="4368388" y="4210245"/>
            <a:ext cx="27945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7F6093DA-BC8A-41CE-A4E4-190F87A0D7EF}"/>
              </a:ext>
            </a:extLst>
          </p:cNvPr>
          <p:cNvSpPr/>
          <p:nvPr/>
        </p:nvSpPr>
        <p:spPr>
          <a:xfrm>
            <a:off x="4355688" y="3715500"/>
            <a:ext cx="2794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10756850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F2D3F98-2E47-488E-8343-CC95FABBAB0E}"/>
              </a:ext>
            </a:extLst>
          </p:cNvPr>
          <p:cNvSpPr txBox="1"/>
          <p:nvPr/>
        </p:nvSpPr>
        <p:spPr>
          <a:xfrm>
            <a:off x="5284730" y="2307227"/>
            <a:ext cx="5840470" cy="2062103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3200" dirty="0">
                <a:latin typeface="+mj-lt"/>
              </a:rPr>
              <a:t>Lorem ipsum dolor sit </a:t>
            </a:r>
            <a:r>
              <a:rPr lang="en-US" altLang="ko-KR" sz="3200" dirty="0" err="1">
                <a:latin typeface="+mj-lt"/>
              </a:rPr>
              <a:t>amet</a:t>
            </a:r>
            <a:r>
              <a:rPr lang="en-US" altLang="ko-KR" sz="3200" dirty="0">
                <a:latin typeface="+mj-lt"/>
              </a:rPr>
              <a:t>, </a:t>
            </a:r>
            <a:r>
              <a:rPr lang="en-US" altLang="ko-KR" sz="3200" dirty="0" err="1">
                <a:latin typeface="+mj-lt"/>
              </a:rPr>
              <a:t>consectetur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adipisicing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elit</a:t>
            </a:r>
            <a:r>
              <a:rPr lang="en-US" altLang="ko-KR" sz="3200" dirty="0">
                <a:latin typeface="+mj-lt"/>
              </a:rPr>
              <a:t>, sed do </a:t>
            </a:r>
            <a:r>
              <a:rPr lang="en-US" altLang="ko-KR" sz="3200" dirty="0" err="1">
                <a:latin typeface="+mj-lt"/>
              </a:rPr>
              <a:t>eiusmod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tempor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incididunt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ut</a:t>
            </a:r>
            <a:r>
              <a:rPr lang="en-US" altLang="ko-KR" sz="3200" dirty="0">
                <a:latin typeface="+mj-lt"/>
              </a:rPr>
              <a:t> </a:t>
            </a:r>
            <a:r>
              <a:rPr lang="en-US" altLang="ko-KR" sz="3200" dirty="0" err="1">
                <a:latin typeface="+mj-lt"/>
              </a:rPr>
              <a:t>labore</a:t>
            </a:r>
            <a:r>
              <a:rPr lang="en-US" altLang="ko-KR" sz="3200" dirty="0">
                <a:latin typeface="+mj-lt"/>
              </a:rPr>
              <a:t> et dolore magna </a:t>
            </a:r>
            <a:r>
              <a:rPr lang="en-US" altLang="ko-KR" sz="3200" dirty="0" err="1">
                <a:latin typeface="+mj-lt"/>
              </a:rPr>
              <a:t>aliqua</a:t>
            </a:r>
            <a:r>
              <a:rPr lang="en-US" altLang="ko-KR" sz="3200" dirty="0">
                <a:latin typeface="+mj-lt"/>
              </a:rPr>
              <a:t>.</a:t>
            </a:r>
            <a:endParaRPr lang="ko-KR" altLang="en-US" sz="32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38999DF-A414-48AA-AB34-CF1334CEF748}"/>
              </a:ext>
            </a:extLst>
          </p:cNvPr>
          <p:cNvSpPr txBox="1"/>
          <p:nvPr/>
        </p:nvSpPr>
        <p:spPr>
          <a:xfrm>
            <a:off x="5284730" y="4580864"/>
            <a:ext cx="584047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2800" dirty="0">
                <a:latin typeface="+mj-lt"/>
              </a:rPr>
              <a:t>- john doe, Founder</a:t>
            </a: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C3782A3E-6024-4718-AB23-88AB4FABF0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84730" y="1753916"/>
            <a:ext cx="392170" cy="284728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8F71E12-6E38-4F23-80CE-256EEF4BE3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424377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9A15CFF-8B35-448D-AFED-463CB4E0D187}"/>
              </a:ext>
            </a:extLst>
          </p:cNvPr>
          <p:cNvSpPr txBox="1"/>
          <p:nvPr/>
        </p:nvSpPr>
        <p:spPr>
          <a:xfrm>
            <a:off x="1254253" y="4557727"/>
            <a:ext cx="500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</a:t>
            </a:r>
            <a:r>
              <a:rPr lang="en-US" altLang="ko-KR">
                <a:solidFill>
                  <a:schemeClr val="tx1"/>
                </a:solidFill>
              </a:rPr>
              <a:t>ipsum dolor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E6E3F8-5D7D-4F86-92E4-3DDA198C5423}"/>
              </a:ext>
            </a:extLst>
          </p:cNvPr>
          <p:cNvSpPr txBox="1"/>
          <p:nvPr/>
        </p:nvSpPr>
        <p:spPr>
          <a:xfrm>
            <a:off x="1254252" y="4992682"/>
            <a:ext cx="50027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/>
              <a:t>Sed do </a:t>
            </a:r>
            <a:r>
              <a:rPr lang="en-US" altLang="ko-KR" sz="1800" dirty="0" err="1"/>
              <a:t>eiusmod</a:t>
            </a:r>
            <a:r>
              <a:rPr lang="en-US" altLang="ko-KR" sz="1800" dirty="0"/>
              <a:t> </a:t>
            </a:r>
            <a:r>
              <a:rPr lang="en-US" altLang="ko-KR" sz="1800" dirty="0" err="1"/>
              <a:t>tempor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incididunt</a:t>
            </a:r>
            <a:r>
              <a:rPr lang="en-US" altLang="ko-KR" sz="1800" dirty="0"/>
              <a:t> </a:t>
            </a:r>
            <a:r>
              <a:rPr lang="en-US" altLang="ko-KR" sz="1800" dirty="0" err="1"/>
              <a:t>ut</a:t>
            </a:r>
            <a:r>
              <a:rPr lang="en-US" altLang="ko-KR" sz="1800" dirty="0"/>
              <a:t> </a:t>
            </a:r>
            <a:r>
              <a:rPr lang="en-US" altLang="ko-KR" sz="1800" dirty="0" err="1"/>
              <a:t>labore</a:t>
            </a:r>
            <a:r>
              <a:rPr lang="en-US" altLang="ko-KR" sz="1800" dirty="0"/>
              <a:t> et dolore magna </a:t>
            </a:r>
            <a:r>
              <a:rPr lang="en-US" altLang="ko-KR" sz="1800" dirty="0" err="1"/>
              <a:t>aliqua</a:t>
            </a:r>
            <a:r>
              <a:rPr lang="en-US" altLang="ko-KR" sz="1800" dirty="0"/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1C04561-1E5D-43F1-BC36-1E1A6B435939}"/>
              </a:ext>
            </a:extLst>
          </p:cNvPr>
          <p:cNvSpPr txBox="1"/>
          <p:nvPr/>
        </p:nvSpPr>
        <p:spPr>
          <a:xfrm>
            <a:off x="1254252" y="2257347"/>
            <a:ext cx="5015919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Make Your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C15ECB6-2133-4256-954A-E03C2EF01C00}"/>
              </a:ext>
            </a:extLst>
          </p:cNvPr>
          <p:cNvSpPr txBox="1"/>
          <p:nvPr/>
        </p:nvSpPr>
        <p:spPr>
          <a:xfrm>
            <a:off x="1254253" y="3220837"/>
            <a:ext cx="50027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</a:t>
            </a:r>
            <a:r>
              <a:rPr lang="en-US" altLang="ko-KR">
                <a:solidFill>
                  <a:schemeClr val="tx1"/>
                </a:solidFill>
              </a:rPr>
              <a:t>ipsum dolor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C24F364-5797-41E9-ABE7-C2AABB2BD2C1}"/>
              </a:ext>
            </a:extLst>
          </p:cNvPr>
          <p:cNvSpPr txBox="1"/>
          <p:nvPr/>
        </p:nvSpPr>
        <p:spPr>
          <a:xfrm>
            <a:off x="1254252" y="3655792"/>
            <a:ext cx="50027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pPr algn="just"/>
            <a:r>
              <a:rPr lang="en-US" altLang="ko-KR" sz="1800" dirty="0"/>
              <a:t>Lorem ipsum dolor sit </a:t>
            </a:r>
            <a:r>
              <a:rPr lang="en-US" altLang="ko-KR" sz="1800" dirty="0" err="1"/>
              <a:t>amet</a:t>
            </a:r>
            <a:r>
              <a:rPr lang="en-US" altLang="ko-KR" sz="1800" dirty="0"/>
              <a:t>, </a:t>
            </a:r>
            <a:r>
              <a:rPr lang="en-US" altLang="ko-KR" sz="1800" dirty="0" err="1"/>
              <a:t>consectetur</a:t>
            </a:r>
            <a:r>
              <a:rPr lang="en-US" altLang="ko-KR" sz="1800" dirty="0"/>
              <a:t> </a:t>
            </a:r>
            <a:r>
              <a:rPr lang="en-US" altLang="ko-KR" sz="1800" dirty="0" err="1"/>
              <a:t>adipiscing</a:t>
            </a:r>
            <a:r>
              <a:rPr lang="en-US" altLang="ko-KR" sz="1800" dirty="0"/>
              <a:t> </a:t>
            </a:r>
            <a:r>
              <a:rPr lang="en-US" altLang="ko-KR" sz="1800" dirty="0" err="1"/>
              <a:t>elit</a:t>
            </a:r>
            <a:endParaRPr lang="en-US" altLang="ko-KR" sz="1800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4AB1B19-DC32-483B-ABEF-837F59F5819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3AFD01EC-E286-461B-B817-48E8EB502C4C}"/>
              </a:ext>
            </a:extLst>
          </p:cNvPr>
          <p:cNvGrpSpPr/>
          <p:nvPr/>
        </p:nvGrpSpPr>
        <p:grpSpPr>
          <a:xfrm>
            <a:off x="7575669" y="3725040"/>
            <a:ext cx="4616331" cy="3132960"/>
            <a:chOff x="7575669" y="3725040"/>
            <a:chExt cx="4616331" cy="3132960"/>
          </a:xfrm>
        </p:grpSpPr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307F4E2F-349A-4108-AE1C-51345193E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887022" y="5243224"/>
              <a:ext cx="263431" cy="755878"/>
            </a:xfrm>
            <a:prstGeom prst="rect">
              <a:avLst/>
            </a:prstGeom>
          </p:spPr>
        </p:pic>
        <p:pic>
          <p:nvPicPr>
            <p:cNvPr id="14" name="그래픽 13">
              <a:extLst>
                <a:ext uri="{FF2B5EF4-FFF2-40B4-BE49-F238E27FC236}">
                  <a16:creationId xmlns:a16="http://schemas.microsoft.com/office/drawing/2014/main" id="{3D58B0CF-695A-4269-BCB6-196DC9B614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226257" y="3725040"/>
              <a:ext cx="454577" cy="405235"/>
            </a:xfrm>
            <a:prstGeom prst="rect">
              <a:avLst/>
            </a:prstGeom>
          </p:spPr>
        </p:pic>
        <p:pic>
          <p:nvPicPr>
            <p:cNvPr id="15" name="그래픽 14">
              <a:extLst>
                <a:ext uri="{FF2B5EF4-FFF2-40B4-BE49-F238E27FC236}">
                  <a16:creationId xmlns:a16="http://schemas.microsoft.com/office/drawing/2014/main" id="{A42AE616-F3EE-4DDB-8959-FA4B3C91F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437089" y="6274933"/>
              <a:ext cx="829379" cy="583067"/>
            </a:xfrm>
            <a:prstGeom prst="rect">
              <a:avLst/>
            </a:prstGeom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F53E8676-BF0D-4B8E-8EC7-213B679194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65"/>
            <a:stretch/>
          </p:blipFill>
          <p:spPr>
            <a:xfrm>
              <a:off x="10526857" y="5157063"/>
              <a:ext cx="1665143" cy="1393371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59CF535-698C-49D6-8F77-C64CF96FE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75669" y="5243224"/>
              <a:ext cx="2054448" cy="1393371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BD4C8C15-9405-4976-B1D5-CACA60E93A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269"/>
            <a:stretch/>
          </p:blipFill>
          <p:spPr>
            <a:xfrm>
              <a:off x="11845376" y="4017788"/>
              <a:ext cx="346624" cy="728422"/>
            </a:xfrm>
            <a:prstGeom prst="rect">
              <a:avLst/>
            </a:prstGeom>
          </p:spPr>
        </p:pic>
        <p:pic>
          <p:nvPicPr>
            <p:cNvPr id="19" name="그림 18">
              <a:extLst>
                <a:ext uri="{FF2B5EF4-FFF2-40B4-BE49-F238E27FC236}">
                  <a16:creationId xmlns:a16="http://schemas.microsoft.com/office/drawing/2014/main" id="{80349442-916E-482A-8684-064D43643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79665" y="4587426"/>
              <a:ext cx="728421" cy="728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39262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8374B19-2876-468A-B69E-5B906851F573}"/>
              </a:ext>
            </a:extLst>
          </p:cNvPr>
          <p:cNvSpPr txBox="1"/>
          <p:nvPr/>
        </p:nvSpPr>
        <p:spPr>
          <a:xfrm>
            <a:off x="3308624" y="5442218"/>
            <a:ext cx="5574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altLang="ko-KR" dirty="0"/>
              <a:t>Lorem ipsum dolor </a:t>
            </a:r>
            <a:r>
              <a:rPr lang="en-US" altLang="ko-KR"/>
              <a:t>sit amet, consectetur adipiscing elit</a:t>
            </a:r>
            <a:r>
              <a:rPr lang="en-US" altLang="ko-KR" dirty="0"/>
              <a:t>, sed </a:t>
            </a:r>
            <a:r>
              <a:rPr lang="en-US" altLang="ko-KR"/>
              <a:t>do eiusmod tempor incididunt ut labore</a:t>
            </a:r>
            <a:r>
              <a:rPr lang="en-US" altLang="ko-KR" dirty="0"/>
              <a:t> et dolore </a:t>
            </a:r>
            <a:r>
              <a:rPr lang="en-US" altLang="ko-KR"/>
              <a:t>magna aliqua</a:t>
            </a:r>
            <a:r>
              <a:rPr lang="en-US" altLang="ko-KR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2723EF-B207-45EB-9C9F-89314F0A0E1D}"/>
              </a:ext>
            </a:extLst>
          </p:cNvPr>
          <p:cNvSpPr txBox="1"/>
          <p:nvPr/>
        </p:nvSpPr>
        <p:spPr>
          <a:xfrm>
            <a:off x="1460190" y="769451"/>
            <a:ext cx="9222324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Place subtitle text 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1DAC926C-C4F8-491C-A872-D0609D4F2E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6CC10AA-646F-4A84-890B-582FC5859A6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4A30076C-A89A-418A-A7FB-76FD8DD9F37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</p:spTree>
    <p:extLst>
      <p:ext uri="{BB962C8B-B14F-4D97-AF65-F5344CB8AC3E}">
        <p14:creationId xmlns:p14="http://schemas.microsoft.com/office/powerpoint/2010/main" val="588186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577FEF3-1541-40EE-AB9D-8A246C86B4E5}"/>
              </a:ext>
            </a:extLst>
          </p:cNvPr>
          <p:cNvSpPr txBox="1"/>
          <p:nvPr/>
        </p:nvSpPr>
        <p:spPr>
          <a:xfrm>
            <a:off x="1611086" y="46548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 dolor sit </a:t>
            </a:r>
            <a:r>
              <a:rPr lang="en-US" altLang="ko-KR" sz="2400" dirty="0" err="1">
                <a:latin typeface="+mj-lt"/>
              </a:rPr>
              <a:t>amet</a:t>
            </a:r>
            <a:r>
              <a:rPr lang="en-US" altLang="ko-KR" sz="2400" dirty="0">
                <a:latin typeface="+mj-lt"/>
              </a:rPr>
              <a:t>, </a:t>
            </a:r>
            <a:r>
              <a:rPr lang="en-US" altLang="ko-KR" sz="2400" dirty="0" err="1">
                <a:latin typeface="+mj-lt"/>
              </a:rPr>
              <a:t>consectetur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adipisicing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elit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2F91707-11A5-4F5A-8173-54C3EFDBA437}"/>
              </a:ext>
            </a:extLst>
          </p:cNvPr>
          <p:cNvSpPr txBox="1"/>
          <p:nvPr/>
        </p:nvSpPr>
        <p:spPr>
          <a:xfrm>
            <a:off x="6409584" y="4654892"/>
            <a:ext cx="4171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Sed do </a:t>
            </a:r>
            <a:r>
              <a:rPr lang="en-US" altLang="ko-KR" sz="2400" dirty="0" err="1">
                <a:latin typeface="+mj-lt"/>
              </a:rPr>
              <a:t>eiusmod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tempor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incididunt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ut</a:t>
            </a:r>
            <a:r>
              <a:rPr lang="en-US" altLang="ko-KR" sz="2400" dirty="0">
                <a:latin typeface="+mj-lt"/>
              </a:rPr>
              <a:t> </a:t>
            </a:r>
            <a:r>
              <a:rPr lang="en-US" altLang="ko-KR" sz="2400" dirty="0" err="1">
                <a:latin typeface="+mj-lt"/>
              </a:rPr>
              <a:t>labore</a:t>
            </a:r>
            <a:r>
              <a:rPr lang="en-US" altLang="ko-KR" sz="2400" dirty="0">
                <a:latin typeface="+mj-lt"/>
              </a:rPr>
              <a:t> et dolore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0" name="그래픽 13">
            <a:extLst>
              <a:ext uri="{FF2B5EF4-FFF2-40B4-BE49-F238E27FC236}">
                <a16:creationId xmlns:a16="http://schemas.microsoft.com/office/drawing/2014/main" id="{E18537B3-A65C-49F2-BD1F-E7F801D7FBB6}"/>
              </a:ext>
            </a:extLst>
          </p:cNvPr>
          <p:cNvSpPr/>
          <p:nvPr/>
        </p:nvSpPr>
        <p:spPr>
          <a:xfrm>
            <a:off x="3184049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3D67F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800">
                <a:solidFill>
                  <a:schemeClr val="bg1"/>
                </a:solidFill>
                <a:latin typeface="+mj-lt"/>
              </a:rPr>
              <a:t>01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그래픽 13">
            <a:extLst>
              <a:ext uri="{FF2B5EF4-FFF2-40B4-BE49-F238E27FC236}">
                <a16:creationId xmlns:a16="http://schemas.microsoft.com/office/drawing/2014/main" id="{18791FE1-0DDB-4EBB-AACD-4B913DBC4EBC}"/>
              </a:ext>
            </a:extLst>
          </p:cNvPr>
          <p:cNvSpPr/>
          <p:nvPr/>
        </p:nvSpPr>
        <p:spPr>
          <a:xfrm>
            <a:off x="7982548" y="2571238"/>
            <a:ext cx="1025402" cy="1414062"/>
          </a:xfrm>
          <a:custGeom>
            <a:avLst/>
            <a:gdLst>
              <a:gd name="connsiteX0" fmla="*/ 1773364 w 3543300"/>
              <a:gd name="connsiteY0" fmla="*/ 7144 h 4886325"/>
              <a:gd name="connsiteX1" fmla="*/ 7144 w 3543300"/>
              <a:gd name="connsiteY1" fmla="*/ 1773364 h 4886325"/>
              <a:gd name="connsiteX2" fmla="*/ 1654969 w 3543300"/>
              <a:gd name="connsiteY2" fmla="*/ 4831271 h 4886325"/>
              <a:gd name="connsiteX3" fmla="*/ 1891665 w 3543300"/>
              <a:gd name="connsiteY3" fmla="*/ 4831271 h 4886325"/>
              <a:gd name="connsiteX4" fmla="*/ 3539490 w 3543300"/>
              <a:gd name="connsiteY4" fmla="*/ 1773364 h 4886325"/>
              <a:gd name="connsiteX5" fmla="*/ 1773364 w 3543300"/>
              <a:gd name="connsiteY5" fmla="*/ 7144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43300" h="4886325">
                <a:moveTo>
                  <a:pt x="1773364" y="7144"/>
                </a:moveTo>
                <a:cubicBezTo>
                  <a:pt x="799433" y="7144"/>
                  <a:pt x="7144" y="799433"/>
                  <a:pt x="7144" y="1773364"/>
                </a:cubicBezTo>
                <a:cubicBezTo>
                  <a:pt x="7144" y="2981992"/>
                  <a:pt x="1587722" y="4756309"/>
                  <a:pt x="1654969" y="4831271"/>
                </a:cubicBezTo>
                <a:cubicBezTo>
                  <a:pt x="1718215" y="4901660"/>
                  <a:pt x="1828514" y="4901565"/>
                  <a:pt x="1891665" y="4831271"/>
                </a:cubicBezTo>
                <a:cubicBezTo>
                  <a:pt x="1959007" y="4756309"/>
                  <a:pt x="3539490" y="2981992"/>
                  <a:pt x="3539490" y="1773364"/>
                </a:cubicBezTo>
                <a:cubicBezTo>
                  <a:pt x="3539490" y="799433"/>
                  <a:pt x="2747201" y="7144"/>
                  <a:pt x="1773364" y="7144"/>
                </a:cubicBezTo>
                <a:close/>
              </a:path>
            </a:pathLst>
          </a:custGeom>
          <a:solidFill>
            <a:srgbClr val="3D67FF"/>
          </a:solidFill>
          <a:ln w="76200" cap="flat">
            <a:noFill/>
            <a:prstDash val="solid"/>
            <a:miter/>
          </a:ln>
          <a:effectLst/>
        </p:spPr>
        <p:txBody>
          <a:bodyPr tIns="360000" rtlCol="0" anchor="t" anchorCtr="0"/>
          <a:lstStyle/>
          <a:p>
            <a:pPr algn="ctr"/>
            <a:r>
              <a:rPr lang="en-US" altLang="ko-KR" sz="2800">
                <a:solidFill>
                  <a:schemeClr val="bg1"/>
                </a:solidFill>
                <a:latin typeface="+mj-lt"/>
              </a:rPr>
              <a:t>02</a:t>
            </a:r>
            <a:endParaRPr lang="ko-KR" altLang="en-US" sz="28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D570B4E-16A4-46BD-894E-0CF1753C808A}"/>
              </a:ext>
            </a:extLst>
          </p:cNvPr>
          <p:cNvSpPr txBox="1"/>
          <p:nvPr/>
        </p:nvSpPr>
        <p:spPr>
          <a:xfrm>
            <a:off x="2679700" y="1207122"/>
            <a:ext cx="6832600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 b="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Enter Your Title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72295363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cifico - Dosis">
      <a:majorFont>
        <a:latin typeface="Pacifico"/>
        <a:ea typeface="Arial Unicode MS"/>
        <a:cs typeface=""/>
      </a:majorFont>
      <a:minorFont>
        <a:latin typeface="Dosis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3D67FF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800" dirty="0" smtClean="0">
            <a:solidFill>
              <a:schemeClr val="bg1"/>
            </a:solidFill>
            <a:latin typeface="+mj-lt"/>
          </a:defRPr>
        </a:defPPr>
      </a:lstStyle>
    </a:spDef>
    <a:lnDef>
      <a:spPr>
        <a:ln>
          <a:solidFill>
            <a:srgbClr val="F4F1E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3374</TotalTime>
  <Words>970</Words>
  <Application>Microsoft Office PowerPoint</Application>
  <PresentationFormat>와이드스크린</PresentationFormat>
  <Paragraphs>138</Paragraphs>
  <Slides>27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27</vt:i4>
      </vt:variant>
    </vt:vector>
  </HeadingPairs>
  <TitlesOfParts>
    <vt:vector size="34" baseType="lpstr">
      <vt:lpstr>Arial Unicode MS</vt:lpstr>
      <vt:lpstr>Pacifico</vt:lpstr>
      <vt:lpstr>맑은 고딕</vt:lpstr>
      <vt:lpstr>Wingdings</vt:lpstr>
      <vt:lpstr>Dosis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336</cp:revision>
  <dcterms:created xsi:type="dcterms:W3CDTF">2019-04-06T05:20:47Z</dcterms:created>
  <dcterms:modified xsi:type="dcterms:W3CDTF">2021-03-12T07:25:49Z</dcterms:modified>
</cp:coreProperties>
</file>