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95" r:id="rId4"/>
    <p:sldId id="388" r:id="rId5"/>
    <p:sldId id="373" r:id="rId6"/>
    <p:sldId id="403" r:id="rId7"/>
    <p:sldId id="414" r:id="rId8"/>
    <p:sldId id="417" r:id="rId9"/>
    <p:sldId id="415" r:id="rId10"/>
    <p:sldId id="416" r:id="rId11"/>
    <p:sldId id="389" r:id="rId12"/>
    <p:sldId id="418" r:id="rId13"/>
    <p:sldId id="419" r:id="rId14"/>
    <p:sldId id="421" r:id="rId15"/>
    <p:sldId id="422" r:id="rId16"/>
    <p:sldId id="423" r:id="rId17"/>
    <p:sldId id="420" r:id="rId18"/>
    <p:sldId id="292" r:id="rId19"/>
    <p:sldId id="287" r:id="rId20"/>
    <p:sldId id="288" r:id="rId21"/>
    <p:sldId id="427" r:id="rId22"/>
    <p:sldId id="428" r:id="rId23"/>
    <p:sldId id="291" r:id="rId24"/>
    <p:sldId id="294" r:id="rId25"/>
    <p:sldId id="293" r:id="rId26"/>
    <p:sldId id="295" r:id="rId27"/>
    <p:sldId id="426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1E20"/>
    <a:srgbClr val="F8F7F3"/>
    <a:srgbClr val="D7AA95"/>
    <a:srgbClr val="5B6358"/>
    <a:srgbClr val="C3C8C1"/>
    <a:srgbClr val="734B43"/>
    <a:srgbClr val="D7D9D4"/>
    <a:srgbClr val="EEE6DF"/>
    <a:srgbClr val="EEDFDC"/>
    <a:srgbClr val="FF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>
        <p:scale>
          <a:sx n="75" d="100"/>
          <a:sy n="75" d="100"/>
        </p:scale>
        <p:origin x="126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.png"/><Relationship Id="rId18" Type="http://schemas.openxmlformats.org/officeDocument/2006/relationships/image" Target="../media/image38.svg"/><Relationship Id="rId26" Type="http://schemas.openxmlformats.org/officeDocument/2006/relationships/image" Target="../media/image4.svg"/><Relationship Id="rId3" Type="http://schemas.openxmlformats.org/officeDocument/2006/relationships/image" Target="../media/image9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36.svg"/><Relationship Id="rId17" Type="http://schemas.openxmlformats.org/officeDocument/2006/relationships/image" Target="../media/image37.png"/><Relationship Id="rId25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8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5.png"/><Relationship Id="rId24" Type="http://schemas.openxmlformats.org/officeDocument/2006/relationships/image" Target="../media/image32.svg"/><Relationship Id="rId32" Type="http://schemas.openxmlformats.org/officeDocument/2006/relationships/image" Target="../media/image42.sv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34.svg"/><Relationship Id="rId19" Type="http://schemas.openxmlformats.org/officeDocument/2006/relationships/image" Target="../media/image7.png"/><Relationship Id="rId31" Type="http://schemas.openxmlformats.org/officeDocument/2006/relationships/image" Target="../media/image41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Relationship Id="rId14" Type="http://schemas.openxmlformats.org/officeDocument/2006/relationships/image" Target="../media/image2.svg"/><Relationship Id="rId22" Type="http://schemas.openxmlformats.org/officeDocument/2006/relationships/image" Target="../media/image16.svg"/><Relationship Id="rId27" Type="http://schemas.openxmlformats.org/officeDocument/2006/relationships/image" Target="../media/image17.png"/><Relationship Id="rId30" Type="http://schemas.openxmlformats.org/officeDocument/2006/relationships/image" Target="../media/image4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.png"/><Relationship Id="rId18" Type="http://schemas.openxmlformats.org/officeDocument/2006/relationships/image" Target="../media/image28.svg"/><Relationship Id="rId26" Type="http://schemas.openxmlformats.org/officeDocument/2006/relationships/image" Target="../media/image16.svg"/><Relationship Id="rId3" Type="http://schemas.openxmlformats.org/officeDocument/2006/relationships/image" Target="../media/image9.png"/><Relationship Id="rId21" Type="http://schemas.openxmlformats.org/officeDocument/2006/relationships/image" Target="../media/image17.png"/><Relationship Id="rId7" Type="http://schemas.openxmlformats.org/officeDocument/2006/relationships/image" Target="../media/image13.png"/><Relationship Id="rId12" Type="http://schemas.openxmlformats.org/officeDocument/2006/relationships/image" Target="../media/image26.svg"/><Relationship Id="rId17" Type="http://schemas.openxmlformats.org/officeDocument/2006/relationships/image" Target="../media/image27.png"/><Relationship Id="rId25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6.svg"/><Relationship Id="rId29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5.png"/><Relationship Id="rId24" Type="http://schemas.openxmlformats.org/officeDocument/2006/relationships/image" Target="../media/image2.svg"/><Relationship Id="rId32" Type="http://schemas.openxmlformats.org/officeDocument/2006/relationships/image" Target="../media/image30.svg"/><Relationship Id="rId5" Type="http://schemas.openxmlformats.org/officeDocument/2006/relationships/image" Target="../media/image7.png"/><Relationship Id="rId15" Type="http://schemas.openxmlformats.org/officeDocument/2006/relationships/image" Target="../media/image11.png"/><Relationship Id="rId23" Type="http://schemas.openxmlformats.org/officeDocument/2006/relationships/image" Target="../media/image1.png"/><Relationship Id="rId28" Type="http://schemas.openxmlformats.org/officeDocument/2006/relationships/image" Target="../media/image20.svg"/><Relationship Id="rId10" Type="http://schemas.openxmlformats.org/officeDocument/2006/relationships/image" Target="../media/image22.svg"/><Relationship Id="rId19" Type="http://schemas.openxmlformats.org/officeDocument/2006/relationships/image" Target="../media/image5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21.png"/><Relationship Id="rId14" Type="http://schemas.openxmlformats.org/officeDocument/2006/relationships/image" Target="../media/image4.svg"/><Relationship Id="rId22" Type="http://schemas.openxmlformats.org/officeDocument/2006/relationships/image" Target="../media/image18.svg"/><Relationship Id="rId27" Type="http://schemas.openxmlformats.org/officeDocument/2006/relationships/image" Target="../media/image19.png"/><Relationship Id="rId30" Type="http://schemas.openxmlformats.org/officeDocument/2006/relationships/image" Target="../media/image2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7.png"/><Relationship Id="rId18" Type="http://schemas.openxmlformats.org/officeDocument/2006/relationships/image" Target="../media/image6.svg"/><Relationship Id="rId3" Type="http://schemas.openxmlformats.org/officeDocument/2006/relationships/image" Target="../media/image8.svg"/><Relationship Id="rId7" Type="http://schemas.openxmlformats.org/officeDocument/2006/relationships/image" Target="../media/image9.png"/><Relationship Id="rId12" Type="http://schemas.openxmlformats.org/officeDocument/2006/relationships/image" Target="../media/image12.svg"/><Relationship Id="rId17" Type="http://schemas.openxmlformats.org/officeDocument/2006/relationships/image" Target="../media/image5.png"/><Relationship Id="rId2" Type="http://schemas.openxmlformats.org/officeDocument/2006/relationships/image" Target="../media/image7.png"/><Relationship Id="rId16" Type="http://schemas.openxmlformats.org/officeDocument/2006/relationships/image" Target="../media/image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2.svg"/><Relationship Id="rId15" Type="http://schemas.openxmlformats.org/officeDocument/2006/relationships/image" Target="../media/image3.png"/><Relationship Id="rId10" Type="http://schemas.openxmlformats.org/officeDocument/2006/relationships/image" Target="../media/image14.svg"/><Relationship Id="rId19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png"/><Relationship Id="rId14" Type="http://schemas.openxmlformats.org/officeDocument/2006/relationships/image" Target="../media/image2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svg"/><Relationship Id="rId18" Type="http://schemas.openxmlformats.org/officeDocument/2006/relationships/image" Target="../media/image31.png"/><Relationship Id="rId26" Type="http://schemas.openxmlformats.org/officeDocument/2006/relationships/image" Target="../media/image36.svg"/><Relationship Id="rId3" Type="http://schemas.openxmlformats.org/officeDocument/2006/relationships/image" Target="../media/image8.svg"/><Relationship Id="rId21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17" Type="http://schemas.openxmlformats.org/officeDocument/2006/relationships/image" Target="../media/image16.svg"/><Relationship Id="rId25" Type="http://schemas.openxmlformats.org/officeDocument/2006/relationships/image" Target="../media/image35.png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hyperlink" Target="http://www.pptmon.com/" TargetMode="External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4.svg"/><Relationship Id="rId24" Type="http://schemas.openxmlformats.org/officeDocument/2006/relationships/image" Target="../media/image34.svg"/><Relationship Id="rId32" Type="http://schemas.openxmlformats.org/officeDocument/2006/relationships/image" Target="../media/image42.svg"/><Relationship Id="rId5" Type="http://schemas.openxmlformats.org/officeDocument/2006/relationships/image" Target="../media/image2.svg"/><Relationship Id="rId15" Type="http://schemas.openxmlformats.org/officeDocument/2006/relationships/image" Target="../media/image18.svg"/><Relationship Id="rId23" Type="http://schemas.openxmlformats.org/officeDocument/2006/relationships/image" Target="../media/image33.png"/><Relationship Id="rId28" Type="http://schemas.openxmlformats.org/officeDocument/2006/relationships/image" Target="../media/image38.svg"/><Relationship Id="rId10" Type="http://schemas.openxmlformats.org/officeDocument/2006/relationships/image" Target="../media/image3.png"/><Relationship Id="rId19" Type="http://schemas.openxmlformats.org/officeDocument/2006/relationships/image" Target="../media/image32.svg"/><Relationship Id="rId31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10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.png"/><Relationship Id="rId18" Type="http://schemas.openxmlformats.org/officeDocument/2006/relationships/image" Target="../media/image38.svg"/><Relationship Id="rId26" Type="http://schemas.openxmlformats.org/officeDocument/2006/relationships/image" Target="../media/image4.svg"/><Relationship Id="rId3" Type="http://schemas.openxmlformats.org/officeDocument/2006/relationships/image" Target="../media/image9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36.svg"/><Relationship Id="rId17" Type="http://schemas.openxmlformats.org/officeDocument/2006/relationships/image" Target="../media/image37.png"/><Relationship Id="rId25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8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5.png"/><Relationship Id="rId24" Type="http://schemas.openxmlformats.org/officeDocument/2006/relationships/image" Target="../media/image32.svg"/><Relationship Id="rId32" Type="http://schemas.openxmlformats.org/officeDocument/2006/relationships/image" Target="../media/image42.sv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34.svg"/><Relationship Id="rId19" Type="http://schemas.openxmlformats.org/officeDocument/2006/relationships/image" Target="../media/image7.png"/><Relationship Id="rId31" Type="http://schemas.openxmlformats.org/officeDocument/2006/relationships/image" Target="../media/image41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Relationship Id="rId14" Type="http://schemas.openxmlformats.org/officeDocument/2006/relationships/image" Target="../media/image2.svg"/><Relationship Id="rId22" Type="http://schemas.openxmlformats.org/officeDocument/2006/relationships/image" Target="../media/image16.svg"/><Relationship Id="rId27" Type="http://schemas.openxmlformats.org/officeDocument/2006/relationships/image" Target="../media/image17.png"/><Relationship Id="rId30" Type="http://schemas.openxmlformats.org/officeDocument/2006/relationships/image" Target="../media/image40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.png"/><Relationship Id="rId18" Type="http://schemas.openxmlformats.org/officeDocument/2006/relationships/image" Target="../media/image38.svg"/><Relationship Id="rId26" Type="http://schemas.openxmlformats.org/officeDocument/2006/relationships/image" Target="../media/image4.svg"/><Relationship Id="rId3" Type="http://schemas.openxmlformats.org/officeDocument/2006/relationships/image" Target="../media/image9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36.svg"/><Relationship Id="rId17" Type="http://schemas.openxmlformats.org/officeDocument/2006/relationships/image" Target="../media/image37.png"/><Relationship Id="rId25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8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5.png"/><Relationship Id="rId24" Type="http://schemas.openxmlformats.org/officeDocument/2006/relationships/image" Target="../media/image32.svg"/><Relationship Id="rId32" Type="http://schemas.openxmlformats.org/officeDocument/2006/relationships/image" Target="../media/image42.sv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34.svg"/><Relationship Id="rId19" Type="http://schemas.openxmlformats.org/officeDocument/2006/relationships/image" Target="../media/image7.png"/><Relationship Id="rId31" Type="http://schemas.openxmlformats.org/officeDocument/2006/relationships/image" Target="../media/image41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Relationship Id="rId14" Type="http://schemas.openxmlformats.org/officeDocument/2006/relationships/image" Target="../media/image2.svg"/><Relationship Id="rId22" Type="http://schemas.openxmlformats.org/officeDocument/2006/relationships/image" Target="../media/image16.svg"/><Relationship Id="rId27" Type="http://schemas.openxmlformats.org/officeDocument/2006/relationships/image" Target="../media/image17.png"/><Relationship Id="rId30" Type="http://schemas.openxmlformats.org/officeDocument/2006/relationships/image" Target="../media/image40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.png"/><Relationship Id="rId18" Type="http://schemas.openxmlformats.org/officeDocument/2006/relationships/image" Target="../media/image28.svg"/><Relationship Id="rId26" Type="http://schemas.openxmlformats.org/officeDocument/2006/relationships/image" Target="../media/image16.svg"/><Relationship Id="rId3" Type="http://schemas.openxmlformats.org/officeDocument/2006/relationships/image" Target="../media/image9.png"/><Relationship Id="rId21" Type="http://schemas.openxmlformats.org/officeDocument/2006/relationships/image" Target="../media/image17.png"/><Relationship Id="rId7" Type="http://schemas.openxmlformats.org/officeDocument/2006/relationships/image" Target="../media/image13.png"/><Relationship Id="rId12" Type="http://schemas.openxmlformats.org/officeDocument/2006/relationships/image" Target="../media/image26.svg"/><Relationship Id="rId17" Type="http://schemas.openxmlformats.org/officeDocument/2006/relationships/image" Target="../media/image27.png"/><Relationship Id="rId25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6.svg"/><Relationship Id="rId29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5.png"/><Relationship Id="rId24" Type="http://schemas.openxmlformats.org/officeDocument/2006/relationships/image" Target="../media/image2.svg"/><Relationship Id="rId32" Type="http://schemas.openxmlformats.org/officeDocument/2006/relationships/image" Target="../media/image30.svg"/><Relationship Id="rId5" Type="http://schemas.openxmlformats.org/officeDocument/2006/relationships/image" Target="../media/image7.png"/><Relationship Id="rId15" Type="http://schemas.openxmlformats.org/officeDocument/2006/relationships/image" Target="../media/image11.png"/><Relationship Id="rId23" Type="http://schemas.openxmlformats.org/officeDocument/2006/relationships/image" Target="../media/image1.png"/><Relationship Id="rId28" Type="http://schemas.openxmlformats.org/officeDocument/2006/relationships/image" Target="../media/image20.svg"/><Relationship Id="rId10" Type="http://schemas.openxmlformats.org/officeDocument/2006/relationships/image" Target="../media/image22.svg"/><Relationship Id="rId19" Type="http://schemas.openxmlformats.org/officeDocument/2006/relationships/image" Target="../media/image5.png"/><Relationship Id="rId31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21.png"/><Relationship Id="rId14" Type="http://schemas.openxmlformats.org/officeDocument/2006/relationships/image" Target="../media/image4.svg"/><Relationship Id="rId22" Type="http://schemas.openxmlformats.org/officeDocument/2006/relationships/image" Target="../media/image18.svg"/><Relationship Id="rId27" Type="http://schemas.openxmlformats.org/officeDocument/2006/relationships/image" Target="../media/image19.png"/><Relationship Id="rId30" Type="http://schemas.openxmlformats.org/officeDocument/2006/relationships/image" Target="../media/image2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5.png"/><Relationship Id="rId18" Type="http://schemas.openxmlformats.org/officeDocument/2006/relationships/image" Target="../media/image28.svg"/><Relationship Id="rId26" Type="http://schemas.openxmlformats.org/officeDocument/2006/relationships/image" Target="../media/image16.svg"/><Relationship Id="rId3" Type="http://schemas.openxmlformats.org/officeDocument/2006/relationships/image" Target="../media/image8.svg"/><Relationship Id="rId21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5" Type="http://schemas.openxmlformats.org/officeDocument/2006/relationships/image" Target="../media/image15.png"/><Relationship Id="rId2" Type="http://schemas.openxmlformats.org/officeDocument/2006/relationships/image" Target="../media/image7.png"/><Relationship Id="rId16" Type="http://schemas.openxmlformats.org/officeDocument/2006/relationships/image" Target="../media/image12.svg"/><Relationship Id="rId20" Type="http://schemas.openxmlformats.org/officeDocument/2006/relationships/image" Target="../media/image4.svg"/><Relationship Id="rId29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24" Type="http://schemas.openxmlformats.org/officeDocument/2006/relationships/image" Target="../media/image18.svg"/><Relationship Id="rId32" Type="http://schemas.openxmlformats.org/officeDocument/2006/relationships/image" Target="../media/image30.svg"/><Relationship Id="rId5" Type="http://schemas.openxmlformats.org/officeDocument/2006/relationships/image" Target="../media/image2.svg"/><Relationship Id="rId15" Type="http://schemas.openxmlformats.org/officeDocument/2006/relationships/image" Target="../media/image11.png"/><Relationship Id="rId23" Type="http://schemas.openxmlformats.org/officeDocument/2006/relationships/image" Target="../media/image17.png"/><Relationship Id="rId28" Type="http://schemas.openxmlformats.org/officeDocument/2006/relationships/image" Target="../media/image20.svg"/><Relationship Id="rId10" Type="http://schemas.openxmlformats.org/officeDocument/2006/relationships/image" Target="../media/image14.svg"/><Relationship Id="rId19" Type="http://schemas.openxmlformats.org/officeDocument/2006/relationships/image" Target="../media/image3.png"/><Relationship Id="rId31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openxmlformats.org/officeDocument/2006/relationships/image" Target="../media/image13.png"/><Relationship Id="rId14" Type="http://schemas.openxmlformats.org/officeDocument/2006/relationships/image" Target="../media/image26.svg"/><Relationship Id="rId22" Type="http://schemas.openxmlformats.org/officeDocument/2006/relationships/image" Target="../media/image6.svg"/><Relationship Id="rId27" Type="http://schemas.openxmlformats.org/officeDocument/2006/relationships/image" Target="../media/image19.png"/><Relationship Id="rId30" Type="http://schemas.openxmlformats.org/officeDocument/2006/relationships/image" Target="../media/image2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svg"/><Relationship Id="rId18" Type="http://schemas.openxmlformats.org/officeDocument/2006/relationships/image" Target="../media/image31.png"/><Relationship Id="rId26" Type="http://schemas.openxmlformats.org/officeDocument/2006/relationships/image" Target="../media/image36.svg"/><Relationship Id="rId3" Type="http://schemas.openxmlformats.org/officeDocument/2006/relationships/image" Target="../media/image8.svg"/><Relationship Id="rId21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17" Type="http://schemas.openxmlformats.org/officeDocument/2006/relationships/image" Target="../media/image16.svg"/><Relationship Id="rId25" Type="http://schemas.openxmlformats.org/officeDocument/2006/relationships/image" Target="../media/image35.png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hyperlink" Target="http://www.pptmon.com/" TargetMode="External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4.svg"/><Relationship Id="rId24" Type="http://schemas.openxmlformats.org/officeDocument/2006/relationships/image" Target="../media/image34.svg"/><Relationship Id="rId32" Type="http://schemas.openxmlformats.org/officeDocument/2006/relationships/image" Target="../media/image42.svg"/><Relationship Id="rId5" Type="http://schemas.openxmlformats.org/officeDocument/2006/relationships/image" Target="../media/image2.svg"/><Relationship Id="rId15" Type="http://schemas.openxmlformats.org/officeDocument/2006/relationships/image" Target="../media/image18.svg"/><Relationship Id="rId23" Type="http://schemas.openxmlformats.org/officeDocument/2006/relationships/image" Target="../media/image33.png"/><Relationship Id="rId28" Type="http://schemas.openxmlformats.org/officeDocument/2006/relationships/image" Target="../media/image38.svg"/><Relationship Id="rId10" Type="http://schemas.openxmlformats.org/officeDocument/2006/relationships/image" Target="../media/image3.png"/><Relationship Id="rId19" Type="http://schemas.openxmlformats.org/officeDocument/2006/relationships/image" Target="../media/image32.svg"/><Relationship Id="rId31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10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.png"/><Relationship Id="rId18" Type="http://schemas.openxmlformats.org/officeDocument/2006/relationships/image" Target="../media/image38.svg"/><Relationship Id="rId26" Type="http://schemas.openxmlformats.org/officeDocument/2006/relationships/image" Target="../media/image4.svg"/><Relationship Id="rId3" Type="http://schemas.openxmlformats.org/officeDocument/2006/relationships/image" Target="../media/image9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36.svg"/><Relationship Id="rId17" Type="http://schemas.openxmlformats.org/officeDocument/2006/relationships/image" Target="../media/image37.png"/><Relationship Id="rId25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8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5.png"/><Relationship Id="rId24" Type="http://schemas.openxmlformats.org/officeDocument/2006/relationships/image" Target="../media/image32.svg"/><Relationship Id="rId32" Type="http://schemas.openxmlformats.org/officeDocument/2006/relationships/image" Target="../media/image42.sv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34.svg"/><Relationship Id="rId19" Type="http://schemas.openxmlformats.org/officeDocument/2006/relationships/image" Target="../media/image7.png"/><Relationship Id="rId31" Type="http://schemas.openxmlformats.org/officeDocument/2006/relationships/image" Target="../media/image41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Relationship Id="rId14" Type="http://schemas.openxmlformats.org/officeDocument/2006/relationships/image" Target="../media/image2.svg"/><Relationship Id="rId22" Type="http://schemas.openxmlformats.org/officeDocument/2006/relationships/image" Target="../media/image16.svg"/><Relationship Id="rId27" Type="http://schemas.openxmlformats.org/officeDocument/2006/relationships/image" Target="../media/image17.png"/><Relationship Id="rId30" Type="http://schemas.openxmlformats.org/officeDocument/2006/relationships/image" Target="../media/image4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래픽 35">
            <a:extLst>
              <a:ext uri="{FF2B5EF4-FFF2-40B4-BE49-F238E27FC236}">
                <a16:creationId xmlns:a16="http://schemas.microsoft.com/office/drawing/2014/main" id="{757DBA2E-0EDF-4909-8AD0-728093B64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599543" cy="236164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7212CC1-C014-4127-8E00-787F60C611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1413" y="1"/>
            <a:ext cx="3690587" cy="290285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673FB83E-5CEB-41A4-8580-FD1BDFA99B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5312518"/>
            <a:ext cx="4782861" cy="154548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5010F05-2DB4-4E4C-8A3E-FF8FE4DBCF6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9020521" y="5034147"/>
            <a:ext cx="3171479" cy="1823853"/>
          </a:xfrm>
          <a:prstGeom prst="rect">
            <a:avLst/>
          </a:prstGeom>
        </p:spPr>
      </p:pic>
      <p:pic>
        <p:nvPicPr>
          <p:cNvPr id="96" name="Graphic 3">
            <a:hlinkClick r:id="rId10"/>
            <a:extLst>
              <a:ext uri="{FF2B5EF4-FFF2-40B4-BE49-F238E27FC236}">
                <a16:creationId xmlns:a16="http://schemas.microsoft.com/office/drawing/2014/main" id="{3A6D92B0-3F18-4AFF-873E-B17698DB80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9180505A-2B81-4AD2-8491-0D4004B164AA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94C3B306-1020-4456-8AAF-865C3A147A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03542" y="-1992"/>
            <a:ext cx="1988457" cy="1705916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3363350-97BB-485F-9735-55BDE2F858F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0319635" y="5140497"/>
            <a:ext cx="770469" cy="266454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88D3C208-0859-4A34-8EBA-52207D2F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>
            <a:off x="-5977" y="-1992"/>
            <a:ext cx="1566691" cy="155704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6D368BA-B317-4998-BFBB-27205C6C6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>
            <a:off x="0" y="4980891"/>
            <a:ext cx="1822825" cy="1877109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26AA052-BF67-4847-81A4-8ADF2DFFC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H="1">
            <a:off x="-5977" y="-1994"/>
            <a:ext cx="4840191" cy="181271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31B257-3CC4-4E4E-8D08-43706A741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>
            <a:off x="8849415" y="1914164"/>
            <a:ext cx="3342586" cy="494383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83D2B3B-2161-48DE-87AD-FE0EFE2ECC6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4280492">
            <a:off x="743355" y="837871"/>
            <a:ext cx="647978" cy="76917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F690D2D-8428-4917-A27A-BCB8ED49741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4909323">
            <a:off x="8546553" y="5934105"/>
            <a:ext cx="605723" cy="45139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D230308-C49F-4713-BFD1-9AAD058A403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120296" y="0"/>
            <a:ext cx="1071704" cy="1095206"/>
          </a:xfrm>
          <a:prstGeom prst="rect">
            <a:avLst/>
          </a:prstGeom>
        </p:spPr>
      </p:pic>
      <p:pic>
        <p:nvPicPr>
          <p:cNvPr id="98" name="그래픽 97">
            <a:extLst>
              <a:ext uri="{FF2B5EF4-FFF2-40B4-BE49-F238E27FC236}">
                <a16:creationId xmlns:a16="http://schemas.microsoft.com/office/drawing/2014/main" id="{4415C693-4322-45C3-A943-558AAC6A2D3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56609" y="1668386"/>
            <a:ext cx="363437" cy="155703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FC2DDD5D-DCA1-4077-AD4A-3911F3E8A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>
            <a:off x="0" y="6127458"/>
            <a:ext cx="833990" cy="7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3033" y="306"/>
            <a:ext cx="1135841" cy="9744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-13034" y="306"/>
            <a:ext cx="2179870" cy="70438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rot="16200000" flipV="1">
            <a:off x="370971" y="-383698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7891921" flipV="1">
            <a:off x="2117680" y="285092"/>
            <a:ext cx="278156" cy="20728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-13033" y="5604439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>
            <a:off x="552793" y="5831840"/>
            <a:ext cx="460333" cy="159198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-13033" y="5928019"/>
            <a:ext cx="908375" cy="92829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191059" y="0"/>
            <a:ext cx="1994963" cy="114726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1838556" y="664382"/>
            <a:ext cx="196672" cy="84258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9870500" y="5030016"/>
            <a:ext cx="2321499" cy="182599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V="1">
            <a:off x="9870502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4280492" flipH="1" flipV="1">
            <a:off x="10072296" y="5823362"/>
            <a:ext cx="297561" cy="3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070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" y="0"/>
            <a:ext cx="1908070" cy="12518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70501" y="1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" y="6153927"/>
            <a:ext cx="2179870" cy="70438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197036" y="5711044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56158" y="-1992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1165840" y="5831841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>
            <a:off x="-5977" y="-1992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>
            <a:off x="0" y="5785764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H="1">
            <a:off x="-5977" y="1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>
            <a:off x="10588797" y="4486791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4280492">
            <a:off x="1816166" y="679431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9908079">
            <a:off x="11664492" y="4484566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283624" y="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>
            <a:off x="0" y="6238795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75356" y="221672"/>
            <a:ext cx="196672" cy="842585"/>
          </a:xfrm>
          <a:prstGeom prst="rect">
            <a:avLst/>
          </a:prstGeom>
        </p:spPr>
      </p:pic>
      <p:sp>
        <p:nvSpPr>
          <p:cNvPr id="34" name="그림 개체 틀 12">
            <a:extLst>
              <a:ext uri="{FF2B5EF4-FFF2-40B4-BE49-F238E27FC236}">
                <a16:creationId xmlns:a16="http://schemas.microsoft.com/office/drawing/2014/main" id="{43F5AF5D-C03B-4632-9C4F-5843193A5E8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620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6316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0" y="5370766"/>
            <a:ext cx="2264229" cy="14855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870501" y="503032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-1992"/>
            <a:ext cx="3008574" cy="9721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197036" y="-1992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056158" y="5883858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V="1">
            <a:off x="11165840" y="-567512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 flipV="1">
            <a:off x="-5977" y="5928020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V="1">
            <a:off x="0" y="-1686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H="1" flipV="1">
            <a:off x="-5977" y="5986882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flipV="1">
            <a:off x="10588797" y="-1686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7319508" flipV="1">
            <a:off x="1816166" y="5823669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691921" flipV="1">
            <a:off x="11664492" y="2164461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V="1">
            <a:off x="11283624" y="592802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 flipV="1">
            <a:off x="0" y="-1686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V="1">
            <a:off x="575356" y="5792058"/>
            <a:ext cx="196672" cy="842585"/>
          </a:xfrm>
          <a:prstGeom prst="rect">
            <a:avLst/>
          </a:prstGeom>
        </p:spPr>
      </p:pic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04BBF5A0-4715-4E87-885A-077A7160E3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4">
            <a:extLst>
              <a:ext uri="{FF2B5EF4-FFF2-40B4-BE49-F238E27FC236}">
                <a16:creationId xmlns:a16="http://schemas.microsoft.com/office/drawing/2014/main" id="{DA8AA38C-2C6C-462A-AE78-01053FCB8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46952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9921794" y="5370766"/>
            <a:ext cx="2264229" cy="14855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-5977" y="503032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9921792" y="-1992"/>
            <a:ext cx="2264229" cy="73163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-5976" y="-1992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-5976" y="5883858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H="1" flipV="1">
            <a:off x="559850" y="-567512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 flipH="1" flipV="1">
            <a:off x="11255947" y="5928020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H="1" flipV="1">
            <a:off x="11144794" y="-1686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V="1">
            <a:off x="9870502" y="5986882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flipH="1" flipV="1">
            <a:off x="-5977" y="-1686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4280492" flipH="1" flipV="1">
            <a:off x="10072296" y="5823669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9908079" flipH="1" flipV="1">
            <a:off x="243375" y="2164461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-5976" y="592802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 flipH="1" flipV="1">
            <a:off x="11479135" y="-1686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1413995" y="5792058"/>
            <a:ext cx="196672" cy="842585"/>
          </a:xfrm>
          <a:prstGeom prst="rect">
            <a:avLst/>
          </a:prstGeom>
        </p:spPr>
      </p:pic>
      <p:sp>
        <p:nvSpPr>
          <p:cNvPr id="34" name="그림 개체 틀 12">
            <a:extLst>
              <a:ext uri="{FF2B5EF4-FFF2-40B4-BE49-F238E27FC236}">
                <a16:creationId xmlns:a16="http://schemas.microsoft.com/office/drawing/2014/main" id="{B0EB790B-A842-43CF-A4AC-7A4475F93F7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1302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12">
            <a:extLst>
              <a:ext uri="{FF2B5EF4-FFF2-40B4-BE49-F238E27FC236}">
                <a16:creationId xmlns:a16="http://schemas.microsoft.com/office/drawing/2014/main" id="{4B9E4BA7-0038-41F3-9BB9-4B0CC5C6DC7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946241" y="21302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2">
            <a:extLst>
              <a:ext uri="{FF2B5EF4-FFF2-40B4-BE49-F238E27FC236}">
                <a16:creationId xmlns:a16="http://schemas.microsoft.com/office/drawing/2014/main" id="{87AB08AE-A777-481E-A3D5-E6152F896A3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298674" y="21302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12">
            <a:extLst>
              <a:ext uri="{FF2B5EF4-FFF2-40B4-BE49-F238E27FC236}">
                <a16:creationId xmlns:a16="http://schemas.microsoft.com/office/drawing/2014/main" id="{89AD1C52-24DE-49F3-BEB0-601244B1233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51106" y="21302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172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3033" y="5710737"/>
            <a:ext cx="1994963" cy="1147263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H="1">
            <a:off x="552793" y="5831534"/>
            <a:ext cx="460333" cy="15919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flipH="1">
            <a:off x="-13034" y="4486484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91921" flipH="1">
            <a:off x="236318" y="4484259"/>
            <a:ext cx="278156" cy="20728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-13034" y="1993"/>
            <a:ext cx="2321499" cy="182599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-13033" y="0"/>
            <a:ext cx="1135841" cy="97444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0012129" y="615362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H="1">
            <a:off x="11485112" y="6238488"/>
            <a:ext cx="706888" cy="61920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0277952" y="1992"/>
            <a:ext cx="1908070" cy="125187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7815" r="8927"/>
          <a:stretch/>
        </p:blipFill>
        <p:spPr>
          <a:xfrm>
            <a:off x="9870502" y="1993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7319508" flipH="1">
            <a:off x="10072296" y="681423"/>
            <a:ext cx="297561" cy="35321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11413995" y="223664"/>
            <a:ext cx="196672" cy="842585"/>
          </a:xfrm>
          <a:prstGeom prst="rect">
            <a:avLst/>
          </a:prstGeom>
        </p:spPr>
      </p:pic>
      <p:sp>
        <p:nvSpPr>
          <p:cNvPr id="38" name="그림 개체 틀 4">
            <a:extLst>
              <a:ext uri="{FF2B5EF4-FFF2-40B4-BE49-F238E27FC236}">
                <a16:creationId xmlns:a16="http://schemas.microsoft.com/office/drawing/2014/main" id="{A335658C-781A-44A1-927F-20DE94D371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9" name="그림 개체 틀 4">
            <a:extLst>
              <a:ext uri="{FF2B5EF4-FFF2-40B4-BE49-F238E27FC236}">
                <a16:creationId xmlns:a16="http://schemas.microsoft.com/office/drawing/2014/main" id="{6FF9C7A6-0FC6-4449-81A5-0909B5F766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1ECB23A0-338E-4108-9E14-3A21217340C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02303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191059" y="5710737"/>
            <a:ext cx="1994963" cy="114726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-13033" y="5604133"/>
            <a:ext cx="1908070" cy="1251875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552793" y="5831534"/>
            <a:ext cx="460333" cy="159198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-13033" y="0"/>
            <a:ext cx="1135841" cy="97444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70500" y="199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-13034" y="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H="1" flipV="1">
            <a:off x="11150771" y="306"/>
            <a:ext cx="1041229" cy="107223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sp>
        <p:nvSpPr>
          <p:cNvPr id="37" name="그림 개체 틀 4">
            <a:extLst>
              <a:ext uri="{FF2B5EF4-FFF2-40B4-BE49-F238E27FC236}">
                <a16:creationId xmlns:a16="http://schemas.microsoft.com/office/drawing/2014/main" id="{35A94A76-2C16-4B8A-8F0E-A83A2F0CDC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5757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10191059" y="0"/>
            <a:ext cx="1994963" cy="114726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033" y="1992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 flipH="1" flipV="1">
            <a:off x="552793" y="-565520"/>
            <a:ext cx="460333" cy="159198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-13033" y="5883551"/>
            <a:ext cx="1135841" cy="9744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9870500" y="5030016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13034" y="615362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11838556" y="664382"/>
            <a:ext cx="196672" cy="842585"/>
          </a:xfrm>
          <a:prstGeom prst="rect">
            <a:avLst/>
          </a:prstGeom>
        </p:spPr>
      </p:pic>
      <p:pic>
        <p:nvPicPr>
          <p:cNvPr id="4" name="Graphic 3">
            <a:hlinkClick r:id="rId2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rot="5400000">
            <a:off x="370971" y="4870794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3708079">
            <a:off x="2117680" y="6365926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V="1">
            <a:off x="9870502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4280492" flipH="1" flipV="1">
            <a:off x="10072296" y="5823362"/>
            <a:ext cx="297561" cy="353215"/>
          </a:xfrm>
          <a:prstGeom prst="rect">
            <a:avLst/>
          </a:prstGeom>
        </p:spPr>
      </p:pic>
      <p:sp>
        <p:nvSpPr>
          <p:cNvPr id="34" name="그림 개체 틀 11">
            <a:extLst>
              <a:ext uri="{FF2B5EF4-FFF2-40B4-BE49-F238E27FC236}">
                <a16:creationId xmlns:a16="http://schemas.microsoft.com/office/drawing/2014/main" id="{3DFE5D02-271D-48C5-8EB2-B2C82C5DBB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4852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56158" y="306"/>
            <a:ext cx="1135841" cy="9744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12130" y="306"/>
            <a:ext cx="2179870" cy="70438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rot="5400000" flipH="1" flipV="1">
            <a:off x="10204792" y="-383698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3708079" flipH="1" flipV="1">
            <a:off x="9783130" y="285092"/>
            <a:ext cx="278156" cy="20728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283929" y="5604439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1165840" y="5831840"/>
            <a:ext cx="460333" cy="159198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1283624" y="5928019"/>
            <a:ext cx="908375" cy="92829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-7056" y="0"/>
            <a:ext cx="1994963" cy="114726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7747"/>
          <a:stretch/>
        </p:blipFill>
        <p:spPr>
          <a:xfrm>
            <a:off x="-13034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3738" y="664382"/>
            <a:ext cx="196672" cy="84258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V="1">
            <a:off x="-13034" y="306"/>
            <a:ext cx="706888" cy="619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-13033" y="5030016"/>
            <a:ext cx="2321499" cy="182599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10420"/>
          <a:stretch/>
        </p:blipFill>
        <p:spPr>
          <a:xfrm>
            <a:off x="-13034" y="5785457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H="1" flipV="1">
            <a:off x="-13034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17319508" flipV="1">
            <a:off x="1809109" y="5823362"/>
            <a:ext cx="297561" cy="353215"/>
          </a:xfrm>
          <a:prstGeom prst="rect">
            <a:avLst/>
          </a:prstGeom>
        </p:spPr>
      </p:pic>
      <p:sp>
        <p:nvSpPr>
          <p:cNvPr id="34" name="그림 개체 틀 5">
            <a:extLst>
              <a:ext uri="{FF2B5EF4-FFF2-40B4-BE49-F238E27FC236}">
                <a16:creationId xmlns:a16="http://schemas.microsoft.com/office/drawing/2014/main" id="{6B051A75-B101-4E4C-A851-F9C8523988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015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3033" y="306"/>
            <a:ext cx="1135841" cy="9744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-13034" y="306"/>
            <a:ext cx="2179870" cy="70438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rot="16200000" flipV="1">
            <a:off x="370971" y="-383698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7891921" flipV="1">
            <a:off x="2117680" y="285092"/>
            <a:ext cx="278156" cy="20728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-13033" y="5604439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>
            <a:off x="552793" y="5831840"/>
            <a:ext cx="460333" cy="159198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-13033" y="5928019"/>
            <a:ext cx="908375" cy="92829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191059" y="0"/>
            <a:ext cx="1994963" cy="114726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1838556" y="664382"/>
            <a:ext cx="196672" cy="84258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9870500" y="5030016"/>
            <a:ext cx="2321499" cy="182599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V="1">
            <a:off x="9870502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4280492" flipH="1" flipV="1">
            <a:off x="10072296" y="5823362"/>
            <a:ext cx="297561" cy="353215"/>
          </a:xfrm>
          <a:prstGeom prst="rect">
            <a:avLst/>
          </a:prstGeom>
        </p:spPr>
      </p:pic>
      <p:sp>
        <p:nvSpPr>
          <p:cNvPr id="34" name="그림 개체 틀 8">
            <a:extLst>
              <a:ext uri="{FF2B5EF4-FFF2-40B4-BE49-F238E27FC236}">
                <a16:creationId xmlns:a16="http://schemas.microsoft.com/office/drawing/2014/main" id="{988B4C19-328F-40D7-9FCE-6E2D4DA9C0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86576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raphic 3">
            <a:hlinkClick r:id="rId2"/>
            <a:extLst>
              <a:ext uri="{FF2B5EF4-FFF2-40B4-BE49-F238E27FC236}">
                <a16:creationId xmlns:a16="http://schemas.microsoft.com/office/drawing/2014/main" id="{3A6D92B0-3F18-4AFF-873E-B17698DB80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9180505A-2B81-4AD2-8491-0D4004B164AA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757DBA2E-0EDF-4909-8AD0-728093B649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586481" y="0"/>
            <a:ext cx="3599543" cy="236164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7212CC1-C014-4127-8E00-787F60C611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-5976" y="1"/>
            <a:ext cx="3690587" cy="290285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673FB83E-5CEB-41A4-8580-FD1BDFA99B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7403163" y="5312518"/>
            <a:ext cx="4782861" cy="154548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5010F05-2DB4-4E4C-8A3E-FF8FE4DBCF6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5976" y="5034147"/>
            <a:ext cx="3171479" cy="1823853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94C3B306-1020-4456-8AAF-865C3A147A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-5975" y="-1992"/>
            <a:ext cx="1988457" cy="1705916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3363350-97BB-485F-9735-55BDE2F858F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>
            <a:off x="1095920" y="5140497"/>
            <a:ext cx="770469" cy="266454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88D3C208-0859-4A34-8EBA-52207D2F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 flipH="1">
            <a:off x="10625310" y="-1992"/>
            <a:ext cx="1566691" cy="155704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6D368BA-B317-4998-BFBB-27205C6C6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H="1">
            <a:off x="10363199" y="4980891"/>
            <a:ext cx="1822825" cy="1877109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26AA052-BF67-4847-81A4-8ADF2DFFC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>
            <a:off x="7351810" y="-1994"/>
            <a:ext cx="4840191" cy="181271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31B257-3CC4-4E4E-8D08-43706A741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flipH="1">
            <a:off x="-5977" y="1914164"/>
            <a:ext cx="3342586" cy="494383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83D2B3B-2161-48DE-87AD-FE0EFE2ECC6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7319508" flipH="1">
            <a:off x="10794691" y="837871"/>
            <a:ext cx="647978" cy="76917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F690D2D-8428-4917-A27A-BCB8ED49741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6690677" flipH="1">
            <a:off x="3033748" y="5934105"/>
            <a:ext cx="605723" cy="45139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D230308-C49F-4713-BFD1-9AAD058A403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-5976" y="0"/>
            <a:ext cx="1071704" cy="1095206"/>
          </a:xfrm>
          <a:prstGeom prst="rect">
            <a:avLst/>
          </a:prstGeom>
        </p:spPr>
      </p:pic>
      <p:pic>
        <p:nvPicPr>
          <p:cNvPr id="98" name="그래픽 97">
            <a:extLst>
              <a:ext uri="{FF2B5EF4-FFF2-40B4-BE49-F238E27FC236}">
                <a16:creationId xmlns:a16="http://schemas.microsoft.com/office/drawing/2014/main" id="{4415C693-4322-45C3-A943-558AAC6A2D3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11565978" y="1668386"/>
            <a:ext cx="363437" cy="155703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FC2DDD5D-DCA1-4077-AD4A-3911F3E8A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 flipH="1">
            <a:off x="11352034" y="6127458"/>
            <a:ext cx="833990" cy="7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841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" y="0"/>
            <a:ext cx="1908070" cy="12518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70501" y="1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" y="6153927"/>
            <a:ext cx="2179870" cy="70438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197036" y="5711044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56158" y="-1992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1165840" y="5831841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>
            <a:off x="-5977" y="-1992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>
            <a:off x="0" y="5785764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H="1">
            <a:off x="-5977" y="1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>
            <a:off x="10588797" y="4486791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4280492">
            <a:off x="1816166" y="679431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9908079">
            <a:off x="11664492" y="4484566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283624" y="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>
            <a:off x="0" y="6238795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75356" y="221672"/>
            <a:ext cx="196672" cy="8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0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0" y="5370766"/>
            <a:ext cx="2264229" cy="14855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870501" y="503032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-1992"/>
            <a:ext cx="3008574" cy="9721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197036" y="-1992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056158" y="5883858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V="1">
            <a:off x="11165840" y="-567512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 flipV="1">
            <a:off x="-5977" y="5928020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V="1">
            <a:off x="0" y="-1686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H="1" flipV="1">
            <a:off x="-5977" y="5986882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flipV="1">
            <a:off x="10588797" y="-1686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7319508" flipV="1">
            <a:off x="1816166" y="5823669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691921" flipV="1">
            <a:off x="11664492" y="2164461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V="1">
            <a:off x="11283624" y="592802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 flipV="1">
            <a:off x="0" y="-1686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V="1">
            <a:off x="575356" y="5792058"/>
            <a:ext cx="196672" cy="8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61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9921794" y="5370766"/>
            <a:ext cx="2264229" cy="14855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-5977" y="503032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9921792" y="-1992"/>
            <a:ext cx="2264229" cy="73163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-5976" y="-1992"/>
            <a:ext cx="1994963" cy="114726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-5976" y="5883858"/>
            <a:ext cx="1135841" cy="974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H="1" flipV="1">
            <a:off x="559850" y="-567512"/>
            <a:ext cx="460333" cy="159198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747"/>
          <a:stretch/>
        </p:blipFill>
        <p:spPr>
          <a:xfrm flipH="1" flipV="1">
            <a:off x="11255947" y="5928020"/>
            <a:ext cx="936053" cy="93028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0420"/>
          <a:stretch/>
        </p:blipFill>
        <p:spPr>
          <a:xfrm flipH="1" flipV="1">
            <a:off x="11144794" y="-1686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47815" r="8927"/>
          <a:stretch/>
        </p:blipFill>
        <p:spPr>
          <a:xfrm flipV="1">
            <a:off x="9870502" y="5986882"/>
            <a:ext cx="2321498" cy="86943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flipH="1" flipV="1">
            <a:off x="-5977" y="-1686"/>
            <a:ext cx="1603203" cy="23712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4280492" flipH="1" flipV="1">
            <a:off x="10072296" y="5823669"/>
            <a:ext cx="297561" cy="35321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9908079" flipH="1" flipV="1">
            <a:off x="243375" y="2164461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-5976" y="5928020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181" b="33296"/>
          <a:stretch/>
        </p:blipFill>
        <p:spPr>
          <a:xfrm flipH="1" flipV="1">
            <a:off x="11479135" y="-1686"/>
            <a:ext cx="706888" cy="6192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1413995" y="5792058"/>
            <a:ext cx="196672" cy="8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234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3033" y="5710737"/>
            <a:ext cx="1994963" cy="1147263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H="1">
            <a:off x="552793" y="5831534"/>
            <a:ext cx="460333" cy="15919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flipH="1">
            <a:off x="-13034" y="4486484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91921" flipH="1">
            <a:off x="236318" y="4484259"/>
            <a:ext cx="278156" cy="20728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-13034" y="1993"/>
            <a:ext cx="2321499" cy="182599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-13033" y="0"/>
            <a:ext cx="1135841" cy="97444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0012129" y="615362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H="1">
            <a:off x="11485112" y="6238488"/>
            <a:ext cx="706888" cy="61920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0277952" y="1992"/>
            <a:ext cx="1908070" cy="125187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7815" r="8927"/>
          <a:stretch/>
        </p:blipFill>
        <p:spPr>
          <a:xfrm>
            <a:off x="9870502" y="1993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7319508" flipH="1">
            <a:off x="10072296" y="681423"/>
            <a:ext cx="297561" cy="35321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11413995" y="223664"/>
            <a:ext cx="196672" cy="8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926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191059" y="5710737"/>
            <a:ext cx="1994963" cy="114726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-13033" y="5604133"/>
            <a:ext cx="1908070" cy="1251875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552793" y="5831534"/>
            <a:ext cx="460333" cy="15919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-1" r="23150" b="27912"/>
          <a:stretch/>
        </p:blipFill>
        <p:spPr>
          <a:xfrm rot="5400000">
            <a:off x="370971" y="4870794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3708079">
            <a:off x="2117680" y="6365926"/>
            <a:ext cx="278156" cy="20728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-13033" y="0"/>
            <a:ext cx="1135841" cy="97444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70500" y="1993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-13034" y="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10420"/>
          <a:stretch/>
        </p:blipFill>
        <p:spPr>
          <a:xfrm flipH="1" flipV="1">
            <a:off x="11150771" y="306"/>
            <a:ext cx="1041229" cy="107223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7747"/>
          <a:stretch/>
        </p:blipFill>
        <p:spPr>
          <a:xfrm flipH="1" flipV="1">
            <a:off x="11255947" y="5927713"/>
            <a:ext cx="936053" cy="93028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7815" r="8927"/>
          <a:stretch/>
        </p:blipFill>
        <p:spPr>
          <a:xfrm flipV="1">
            <a:off x="9870502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4280492" flipH="1" flipV="1">
            <a:off x="10072296" y="5823362"/>
            <a:ext cx="297561" cy="35321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1413995" y="5791751"/>
            <a:ext cx="196672" cy="8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92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10191059" y="0"/>
            <a:ext cx="1994963" cy="114726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033" y="1992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 flipH="1" flipV="1">
            <a:off x="552793" y="-565520"/>
            <a:ext cx="460333" cy="159198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-13033" y="5883551"/>
            <a:ext cx="1135841" cy="9744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9870500" y="5030016"/>
            <a:ext cx="2321499" cy="182599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13034" y="6153620"/>
            <a:ext cx="2179870" cy="70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0420"/>
          <a:stretch/>
        </p:blipFill>
        <p:spPr>
          <a:xfrm flipH="1">
            <a:off x="11150771" y="5785457"/>
            <a:ext cx="1041229" cy="107223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747"/>
          <a:stretch/>
        </p:blipFill>
        <p:spPr>
          <a:xfrm flipH="1">
            <a:off x="11255947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11838556" y="664382"/>
            <a:ext cx="196672" cy="842585"/>
          </a:xfrm>
          <a:prstGeom prst="rect">
            <a:avLst/>
          </a:prstGeom>
        </p:spPr>
      </p:pic>
      <p:pic>
        <p:nvPicPr>
          <p:cNvPr id="4" name="Graphic 3">
            <a:hlinkClick r:id="rId2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-1" r="23150" b="27912"/>
          <a:stretch/>
        </p:blipFill>
        <p:spPr>
          <a:xfrm rot="5400000">
            <a:off x="370971" y="4870794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3708079">
            <a:off x="2117680" y="6365926"/>
            <a:ext cx="278156" cy="2072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>
            <a:off x="-13033" y="1992"/>
            <a:ext cx="908375" cy="92829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2181" b="33296"/>
          <a:stretch/>
        </p:blipFill>
        <p:spPr>
          <a:xfrm flipH="1" flipV="1">
            <a:off x="11485112" y="306"/>
            <a:ext cx="706888" cy="61920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V="1">
            <a:off x="9870502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4280492" flipH="1" flipV="1">
            <a:off x="10072296" y="5823362"/>
            <a:ext cx="297561" cy="3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744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D6FC8375-B108-4457-B96B-83B019869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56158" y="306"/>
            <a:ext cx="1135841" cy="9744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BAA42-D43E-4E31-B4BD-FB99A6BF01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12130" y="306"/>
            <a:ext cx="2179870" cy="70438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E2EFACF-171F-4507-A7F8-4C9417CD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r="23150" b="27912"/>
          <a:stretch/>
        </p:blipFill>
        <p:spPr>
          <a:xfrm rot="5400000" flipH="1" flipV="1">
            <a:off x="10204792" y="-383698"/>
            <a:ext cx="1603203" cy="237121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EF1CDBC-CFCE-470C-B77E-B809C8CD87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3708079" flipH="1" flipV="1">
            <a:off x="9783130" y="285092"/>
            <a:ext cx="278156" cy="20728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29365E3-3C66-4DB0-8424-4BCBC11F4A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283929" y="5604439"/>
            <a:ext cx="1908070" cy="12518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EA40340-898A-4F6C-B5DA-C1EDA1744AB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1165840" y="5831840"/>
            <a:ext cx="460333" cy="159198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A7BAA15-F299-490C-9B81-0F9BBE7848A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1283624" y="5928019"/>
            <a:ext cx="908375" cy="92829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0B962EF-4F15-4FF5-AF56-658D1A6E0A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-7056" y="0"/>
            <a:ext cx="1994963" cy="114726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888E12B-703B-4F61-ACAD-944F25E7F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7747"/>
          <a:stretch/>
        </p:blipFill>
        <p:spPr>
          <a:xfrm>
            <a:off x="-13034" y="0"/>
            <a:ext cx="936053" cy="93028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012A4F-613B-459D-9273-9F019F49ADD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3738" y="664382"/>
            <a:ext cx="196672" cy="84258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4DC125F9-DEF8-4CE0-BFCD-5F0127064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181" b="33296"/>
          <a:stretch/>
        </p:blipFill>
        <p:spPr>
          <a:xfrm flipV="1">
            <a:off x="-13034" y="306"/>
            <a:ext cx="706888" cy="61920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4AA019E-02F4-446F-8AB2-8CF6C5C9663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-13033" y="5030016"/>
            <a:ext cx="2321499" cy="182599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5F40EC3-5F88-4745-9866-468E34162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10420"/>
          <a:stretch/>
        </p:blipFill>
        <p:spPr>
          <a:xfrm>
            <a:off x="-13034" y="5785457"/>
            <a:ext cx="1041229" cy="10722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D29814-4A12-4471-BD5F-E4B3085A2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t="47815" r="8927"/>
          <a:stretch/>
        </p:blipFill>
        <p:spPr>
          <a:xfrm flipH="1" flipV="1">
            <a:off x="-13034" y="5986575"/>
            <a:ext cx="2321498" cy="86943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0460694-1536-4564-81A3-C3F5169D54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17319508" flipV="1">
            <a:off x="191629" y="6053768"/>
            <a:ext cx="297561" cy="3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07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0.svg"/><Relationship Id="rId3" Type="http://schemas.openxmlformats.org/officeDocument/2006/relationships/image" Target="../media/image54.svg"/><Relationship Id="rId7" Type="http://schemas.openxmlformats.org/officeDocument/2006/relationships/image" Target="../media/image22.svg"/><Relationship Id="rId12" Type="http://schemas.openxmlformats.org/officeDocument/2006/relationships/image" Target="../media/image19.png"/><Relationship Id="rId17" Type="http://schemas.openxmlformats.org/officeDocument/2006/relationships/image" Target="../media/image30.svg"/><Relationship Id="rId2" Type="http://schemas.openxmlformats.org/officeDocument/2006/relationships/image" Target="../media/image53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11" Type="http://schemas.openxmlformats.org/officeDocument/2006/relationships/image" Target="../media/image16.svg"/><Relationship Id="rId5" Type="http://schemas.openxmlformats.org/officeDocument/2006/relationships/image" Target="../media/image56.svg"/><Relationship Id="rId15" Type="http://schemas.openxmlformats.org/officeDocument/2006/relationships/image" Target="../media/image24.svg"/><Relationship Id="rId10" Type="http://schemas.openxmlformats.org/officeDocument/2006/relationships/image" Target="../media/image15.png"/><Relationship Id="rId4" Type="http://schemas.openxmlformats.org/officeDocument/2006/relationships/image" Target="../media/image55.png"/><Relationship Id="rId9" Type="http://schemas.openxmlformats.org/officeDocument/2006/relationships/image" Target="../media/image26.svg"/><Relationship Id="rId1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1634769" y="2557632"/>
            <a:ext cx="8922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Inspirational</a:t>
            </a:r>
            <a:endParaRPr lang="ko-KR" altLang="en-US" sz="72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82921-227A-4D4E-AE42-25624AF5819A}"/>
              </a:ext>
            </a:extLst>
          </p:cNvPr>
          <p:cNvSpPr txBox="1"/>
          <p:nvPr/>
        </p:nvSpPr>
        <p:spPr>
          <a:xfrm>
            <a:off x="1634769" y="3838703"/>
            <a:ext cx="8922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1E2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1E1E20"/>
              </a:solidFill>
              <a:cs typeface="Arial" panose="020B0604020202020204" pitchFamily="34" charset="0"/>
            </a:endParaRPr>
          </a:p>
        </p:txBody>
      </p:sp>
      <p:sp>
        <p:nvSpPr>
          <p:cNvPr id="32" name="그래픽 28">
            <a:extLst>
              <a:ext uri="{FF2B5EF4-FFF2-40B4-BE49-F238E27FC236}">
                <a16:creationId xmlns:a16="http://schemas.microsoft.com/office/drawing/2014/main" id="{3B91B27A-53FB-4C01-95D6-DD8A914EF76F}"/>
              </a:ext>
            </a:extLst>
          </p:cNvPr>
          <p:cNvSpPr/>
          <p:nvPr/>
        </p:nvSpPr>
        <p:spPr>
          <a:xfrm>
            <a:off x="9124849" y="4644571"/>
            <a:ext cx="1993568" cy="1480888"/>
          </a:xfrm>
          <a:custGeom>
            <a:avLst/>
            <a:gdLst>
              <a:gd name="connsiteX0" fmla="*/ 877098 w 2351206"/>
              <a:gd name="connsiteY0" fmla="*/ 1721228 h 1746554"/>
              <a:gd name="connsiteX1" fmla="*/ 1725177 w 2351206"/>
              <a:gd name="connsiteY1" fmla="*/ 1614849 h 1746554"/>
              <a:gd name="connsiteX2" fmla="*/ 2352014 w 2351206"/>
              <a:gd name="connsiteY2" fmla="*/ 869223 h 1746554"/>
              <a:gd name="connsiteX3" fmla="*/ 1695460 w 2351206"/>
              <a:gd name="connsiteY3" fmla="*/ 88765 h 1746554"/>
              <a:gd name="connsiteX4" fmla="*/ 90256 w 2351206"/>
              <a:gd name="connsiteY4" fmla="*/ 438631 h 1746554"/>
              <a:gd name="connsiteX5" fmla="*/ 877098 w 2351206"/>
              <a:gd name="connsiteY5" fmla="*/ 1721228 h 174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1206" h="1746554">
                <a:moveTo>
                  <a:pt x="877098" y="1721228"/>
                </a:moveTo>
                <a:cubicBezTo>
                  <a:pt x="1159877" y="1783914"/>
                  <a:pt x="1459289" y="1729733"/>
                  <a:pt x="1725177" y="1614849"/>
                </a:cubicBezTo>
                <a:cubicBezTo>
                  <a:pt x="2040132" y="1478773"/>
                  <a:pt x="2341883" y="1212170"/>
                  <a:pt x="2352014" y="869223"/>
                </a:cubicBezTo>
                <a:cubicBezTo>
                  <a:pt x="2362759" y="505579"/>
                  <a:pt x="2038149" y="210866"/>
                  <a:pt x="1695460" y="88765"/>
                </a:cubicBezTo>
                <a:cubicBezTo>
                  <a:pt x="1220937" y="-80299"/>
                  <a:pt x="398094" y="-29469"/>
                  <a:pt x="90256" y="438631"/>
                </a:cubicBezTo>
                <a:cubicBezTo>
                  <a:pt x="-239983" y="940771"/>
                  <a:pt x="411238" y="1617962"/>
                  <a:pt x="877098" y="1721228"/>
                </a:cubicBezTo>
                <a:close/>
              </a:path>
            </a:pathLst>
          </a:custGeom>
          <a:solidFill>
            <a:srgbClr val="5B6358"/>
          </a:solidFill>
          <a:ln w="1976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8F8F8"/>
                </a:solidFill>
              </a:rPr>
              <a:t>Your name</a:t>
            </a:r>
          </a:p>
          <a:p>
            <a:pPr algn="ctr"/>
            <a:r>
              <a:rPr lang="en-US" altLang="ko-KR" dirty="0">
                <a:solidFill>
                  <a:srgbClr val="F8F8F8"/>
                </a:solidFill>
              </a:rPr>
              <a:t>00. 00. 20XX</a:t>
            </a:r>
            <a:endParaRPr lang="ko-KR" alt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DC7E7E98-1223-4566-B200-F5B35F508F87}"/>
              </a:ext>
            </a:extLst>
          </p:cNvPr>
          <p:cNvSpPr txBox="1"/>
          <p:nvPr/>
        </p:nvSpPr>
        <p:spPr>
          <a:xfrm>
            <a:off x="3443712" y="2043890"/>
            <a:ext cx="6908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Lorem ipsum dolor sit </a:t>
            </a:r>
            <a:r>
              <a:rPr lang="en-US" altLang="ko-KR" dirty="0" err="1">
                <a:solidFill>
                  <a:srgbClr val="1E1E20"/>
                </a:solidFill>
              </a:rPr>
              <a:t>amet</a:t>
            </a:r>
            <a:r>
              <a:rPr lang="en-US" altLang="ko-KR" dirty="0">
                <a:solidFill>
                  <a:srgbClr val="1E1E20"/>
                </a:solidFill>
              </a:rPr>
              <a:t>, </a:t>
            </a:r>
            <a:r>
              <a:rPr lang="en-US" altLang="ko-KR" dirty="0" err="1">
                <a:solidFill>
                  <a:srgbClr val="1E1E20"/>
                </a:solidFill>
              </a:rPr>
              <a:t>consectetur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adipiscing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elit</a:t>
            </a:r>
            <a:r>
              <a:rPr lang="en-US" altLang="ko-KR" dirty="0">
                <a:solidFill>
                  <a:srgbClr val="1E1E20"/>
                </a:solidFill>
              </a:rPr>
              <a:t>, sed do </a:t>
            </a:r>
            <a:r>
              <a:rPr lang="en-US" altLang="ko-KR" dirty="0" err="1">
                <a:solidFill>
                  <a:srgbClr val="1E1E20"/>
                </a:solidFill>
              </a:rPr>
              <a:t>eiusmod</a:t>
            </a:r>
            <a:endParaRPr lang="en-US" altLang="ko-KR" dirty="0">
              <a:solidFill>
                <a:srgbClr val="1E1E2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1E1E20"/>
                </a:solidFill>
              </a:rPr>
              <a:t>Tempor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incididunt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ut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labore</a:t>
            </a:r>
            <a:r>
              <a:rPr lang="en-US" altLang="ko-KR" dirty="0">
                <a:solidFill>
                  <a:srgbClr val="1E1E20"/>
                </a:solidFill>
              </a:rPr>
              <a:t> et dolore magna </a:t>
            </a:r>
            <a:r>
              <a:rPr lang="en-US" altLang="ko-KR" dirty="0" err="1">
                <a:solidFill>
                  <a:srgbClr val="1E1E20"/>
                </a:solidFill>
              </a:rPr>
              <a:t>aliqua</a:t>
            </a:r>
            <a:endParaRPr lang="en-US" altLang="ko-KR" dirty="0">
              <a:solidFill>
                <a:srgbClr val="1E1E2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Ut </a:t>
            </a:r>
            <a:r>
              <a:rPr lang="en-US" altLang="ko-KR" dirty="0" err="1">
                <a:solidFill>
                  <a:srgbClr val="1E1E20"/>
                </a:solidFill>
              </a:rPr>
              <a:t>enim</a:t>
            </a:r>
            <a:r>
              <a:rPr lang="en-US" altLang="ko-KR" dirty="0">
                <a:solidFill>
                  <a:srgbClr val="1E1E20"/>
                </a:solidFill>
              </a:rPr>
              <a:t> ad minim </a:t>
            </a:r>
            <a:r>
              <a:rPr lang="en-US" altLang="ko-KR" dirty="0" err="1">
                <a:solidFill>
                  <a:srgbClr val="1E1E20"/>
                </a:solidFill>
              </a:rPr>
              <a:t>veniam</a:t>
            </a:r>
            <a:r>
              <a:rPr lang="en-US" altLang="ko-KR" dirty="0">
                <a:solidFill>
                  <a:srgbClr val="1E1E20"/>
                </a:solidFill>
              </a:rPr>
              <a:t>, </a:t>
            </a:r>
            <a:r>
              <a:rPr lang="en-US" altLang="ko-KR" dirty="0" err="1">
                <a:solidFill>
                  <a:srgbClr val="1E1E20"/>
                </a:solidFill>
              </a:rPr>
              <a:t>quis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nostrud</a:t>
            </a:r>
            <a:r>
              <a:rPr lang="en-US" altLang="ko-KR" dirty="0">
                <a:solidFill>
                  <a:srgbClr val="1E1E20"/>
                </a:solidFill>
              </a:rPr>
              <a:t> exercitation </a:t>
            </a:r>
            <a:r>
              <a:rPr lang="en-US" altLang="ko-KR" dirty="0" err="1">
                <a:solidFill>
                  <a:srgbClr val="1E1E20"/>
                </a:solidFill>
              </a:rPr>
              <a:t>ullamco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laboris</a:t>
            </a:r>
            <a:r>
              <a:rPr lang="en-US" altLang="ko-KR" dirty="0">
                <a:solidFill>
                  <a:srgbClr val="1E1E2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Ut </a:t>
            </a:r>
            <a:r>
              <a:rPr lang="en-US" altLang="ko-KR" dirty="0" err="1">
                <a:solidFill>
                  <a:srgbClr val="1E1E20"/>
                </a:solidFill>
              </a:rPr>
              <a:t>aliquip</a:t>
            </a:r>
            <a:r>
              <a:rPr lang="en-US" altLang="ko-KR" dirty="0">
                <a:solidFill>
                  <a:srgbClr val="1E1E20"/>
                </a:solidFill>
              </a:rPr>
              <a:t> ex </a:t>
            </a:r>
            <a:r>
              <a:rPr lang="en-US" altLang="ko-KR" dirty="0" err="1">
                <a:solidFill>
                  <a:srgbClr val="1E1E20"/>
                </a:solidFill>
              </a:rPr>
              <a:t>ea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commodo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consequat</a:t>
            </a:r>
            <a:r>
              <a:rPr lang="en-US" altLang="ko-KR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D555D27-946B-437D-B25F-18009AC7519C}"/>
              </a:ext>
            </a:extLst>
          </p:cNvPr>
          <p:cNvSpPr/>
          <p:nvPr/>
        </p:nvSpPr>
        <p:spPr>
          <a:xfrm>
            <a:off x="3357987" y="1641914"/>
            <a:ext cx="478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683DE776-2F82-49BA-948F-38FC1E737FBA}"/>
              </a:ext>
            </a:extLst>
          </p:cNvPr>
          <p:cNvSpPr/>
          <p:nvPr/>
        </p:nvSpPr>
        <p:spPr>
          <a:xfrm>
            <a:off x="1839800" y="1510808"/>
            <a:ext cx="1249610" cy="1249610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998905EF-5134-4B83-A1C4-9A5EF7433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6925" y="1907933"/>
            <a:ext cx="455360" cy="455360"/>
          </a:xfrm>
          <a:prstGeom prst="rect">
            <a:avLst/>
          </a:prstGeom>
          <a:effectLst/>
        </p:spPr>
      </p:pic>
      <p:sp>
        <p:nvSpPr>
          <p:cNvPr id="46" name="타원 45">
            <a:extLst>
              <a:ext uri="{FF2B5EF4-FFF2-40B4-BE49-F238E27FC236}">
                <a16:creationId xmlns:a16="http://schemas.microsoft.com/office/drawing/2014/main" id="{850DFAFF-C870-43D4-BEFB-FFAC12E14338}"/>
              </a:ext>
            </a:extLst>
          </p:cNvPr>
          <p:cNvSpPr/>
          <p:nvPr/>
        </p:nvSpPr>
        <p:spPr>
          <a:xfrm>
            <a:off x="1839800" y="3860003"/>
            <a:ext cx="1249610" cy="1249610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47" name="그래픽 46">
            <a:extLst>
              <a:ext uri="{FF2B5EF4-FFF2-40B4-BE49-F238E27FC236}">
                <a16:creationId xmlns:a16="http://schemas.microsoft.com/office/drawing/2014/main" id="{F2F45DC3-1FB8-4F30-962E-537D073D6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3982" y="4231748"/>
            <a:ext cx="455360" cy="432594"/>
          </a:xfrm>
          <a:prstGeom prst="rect">
            <a:avLst/>
          </a:prstGeom>
          <a:effectLst/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790A036-D304-4BCE-ADCF-5A1B60FEC40B}"/>
              </a:ext>
            </a:extLst>
          </p:cNvPr>
          <p:cNvSpPr txBox="1"/>
          <p:nvPr/>
        </p:nvSpPr>
        <p:spPr>
          <a:xfrm>
            <a:off x="3443712" y="4393085"/>
            <a:ext cx="6908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Lorem ipsum dolor sit </a:t>
            </a:r>
            <a:r>
              <a:rPr lang="en-US" altLang="ko-KR" dirty="0" err="1">
                <a:solidFill>
                  <a:srgbClr val="1E1E20"/>
                </a:solidFill>
              </a:rPr>
              <a:t>amet</a:t>
            </a:r>
            <a:r>
              <a:rPr lang="en-US" altLang="ko-KR" dirty="0">
                <a:solidFill>
                  <a:srgbClr val="1E1E20"/>
                </a:solidFill>
              </a:rPr>
              <a:t>, </a:t>
            </a:r>
            <a:r>
              <a:rPr lang="en-US" altLang="ko-KR" dirty="0" err="1">
                <a:solidFill>
                  <a:srgbClr val="1E1E20"/>
                </a:solidFill>
              </a:rPr>
              <a:t>consectetur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adipiscing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elit</a:t>
            </a:r>
            <a:r>
              <a:rPr lang="en-US" altLang="ko-KR" dirty="0">
                <a:solidFill>
                  <a:srgbClr val="1E1E20"/>
                </a:solidFill>
              </a:rPr>
              <a:t>, sed do </a:t>
            </a:r>
            <a:r>
              <a:rPr lang="en-US" altLang="ko-KR" dirty="0" err="1">
                <a:solidFill>
                  <a:srgbClr val="1E1E20"/>
                </a:solidFill>
              </a:rPr>
              <a:t>eiusmod</a:t>
            </a:r>
            <a:endParaRPr lang="en-US" altLang="ko-KR" dirty="0">
              <a:solidFill>
                <a:srgbClr val="1E1E2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1E1E20"/>
                </a:solidFill>
              </a:rPr>
              <a:t>Tempor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incididunt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ut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labore</a:t>
            </a:r>
            <a:r>
              <a:rPr lang="en-US" altLang="ko-KR" dirty="0">
                <a:solidFill>
                  <a:srgbClr val="1E1E20"/>
                </a:solidFill>
              </a:rPr>
              <a:t> et dolore magna </a:t>
            </a:r>
            <a:r>
              <a:rPr lang="en-US" altLang="ko-KR" dirty="0" err="1">
                <a:solidFill>
                  <a:srgbClr val="1E1E20"/>
                </a:solidFill>
              </a:rPr>
              <a:t>aliqua</a:t>
            </a:r>
            <a:endParaRPr lang="en-US" altLang="ko-KR" dirty="0">
              <a:solidFill>
                <a:srgbClr val="1E1E2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Ut </a:t>
            </a:r>
            <a:r>
              <a:rPr lang="en-US" altLang="ko-KR" dirty="0" err="1">
                <a:solidFill>
                  <a:srgbClr val="1E1E20"/>
                </a:solidFill>
              </a:rPr>
              <a:t>enim</a:t>
            </a:r>
            <a:r>
              <a:rPr lang="en-US" altLang="ko-KR" dirty="0">
                <a:solidFill>
                  <a:srgbClr val="1E1E20"/>
                </a:solidFill>
              </a:rPr>
              <a:t> ad minim </a:t>
            </a:r>
            <a:r>
              <a:rPr lang="en-US" altLang="ko-KR" dirty="0" err="1">
                <a:solidFill>
                  <a:srgbClr val="1E1E20"/>
                </a:solidFill>
              </a:rPr>
              <a:t>veniam</a:t>
            </a:r>
            <a:r>
              <a:rPr lang="en-US" altLang="ko-KR" dirty="0">
                <a:solidFill>
                  <a:srgbClr val="1E1E20"/>
                </a:solidFill>
              </a:rPr>
              <a:t>, </a:t>
            </a:r>
            <a:r>
              <a:rPr lang="en-US" altLang="ko-KR" dirty="0" err="1">
                <a:solidFill>
                  <a:srgbClr val="1E1E20"/>
                </a:solidFill>
              </a:rPr>
              <a:t>quis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nostrud</a:t>
            </a:r>
            <a:r>
              <a:rPr lang="en-US" altLang="ko-KR" dirty="0">
                <a:solidFill>
                  <a:srgbClr val="1E1E20"/>
                </a:solidFill>
              </a:rPr>
              <a:t> exercitation </a:t>
            </a:r>
            <a:r>
              <a:rPr lang="en-US" altLang="ko-KR" dirty="0" err="1">
                <a:solidFill>
                  <a:srgbClr val="1E1E20"/>
                </a:solidFill>
              </a:rPr>
              <a:t>ullamco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laboris</a:t>
            </a:r>
            <a:r>
              <a:rPr lang="en-US" altLang="ko-KR" dirty="0">
                <a:solidFill>
                  <a:srgbClr val="1E1E2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1E20"/>
                </a:solidFill>
              </a:rPr>
              <a:t>Ut </a:t>
            </a:r>
            <a:r>
              <a:rPr lang="en-US" altLang="ko-KR" dirty="0" err="1">
                <a:solidFill>
                  <a:srgbClr val="1E1E20"/>
                </a:solidFill>
              </a:rPr>
              <a:t>aliquip</a:t>
            </a:r>
            <a:r>
              <a:rPr lang="en-US" altLang="ko-KR" dirty="0">
                <a:solidFill>
                  <a:srgbClr val="1E1E20"/>
                </a:solidFill>
              </a:rPr>
              <a:t> ex </a:t>
            </a:r>
            <a:r>
              <a:rPr lang="en-US" altLang="ko-KR" dirty="0" err="1">
                <a:solidFill>
                  <a:srgbClr val="1E1E20"/>
                </a:solidFill>
              </a:rPr>
              <a:t>ea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commodo</a:t>
            </a:r>
            <a:r>
              <a:rPr lang="en-US" altLang="ko-KR" dirty="0">
                <a:solidFill>
                  <a:srgbClr val="1E1E20"/>
                </a:solidFill>
              </a:rPr>
              <a:t> </a:t>
            </a:r>
            <a:r>
              <a:rPr lang="en-US" altLang="ko-KR" dirty="0" err="1">
                <a:solidFill>
                  <a:srgbClr val="1E1E20"/>
                </a:solidFill>
              </a:rPr>
              <a:t>consequat</a:t>
            </a:r>
            <a:r>
              <a:rPr lang="en-US" altLang="ko-KR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B22EA25-0292-4694-A167-074C8CD12999}"/>
              </a:ext>
            </a:extLst>
          </p:cNvPr>
          <p:cNvSpPr/>
          <p:nvPr/>
        </p:nvSpPr>
        <p:spPr>
          <a:xfrm>
            <a:off x="3357987" y="3991109"/>
            <a:ext cx="478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1E2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809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6A22948-D216-429E-A8A0-ADFBEC18CBAA}"/>
              </a:ext>
            </a:extLst>
          </p:cNvPr>
          <p:cNvSpPr txBox="1"/>
          <p:nvPr/>
        </p:nvSpPr>
        <p:spPr>
          <a:xfrm>
            <a:off x="2108632" y="4577023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EEA5BB-804A-48B1-851B-03AA8679F7A7}"/>
              </a:ext>
            </a:extLst>
          </p:cNvPr>
          <p:cNvSpPr/>
          <p:nvPr/>
        </p:nvSpPr>
        <p:spPr>
          <a:xfrm>
            <a:off x="2112034" y="40860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13" name="그래픽 13">
            <a:extLst>
              <a:ext uri="{FF2B5EF4-FFF2-40B4-BE49-F238E27FC236}">
                <a16:creationId xmlns:a16="http://schemas.microsoft.com/office/drawing/2014/main" id="{C92DD3E8-F37D-43CA-97C2-F086A323875D}"/>
              </a:ext>
            </a:extLst>
          </p:cNvPr>
          <p:cNvSpPr/>
          <p:nvPr/>
        </p:nvSpPr>
        <p:spPr>
          <a:xfrm>
            <a:off x="3166134" y="24933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5B6358"/>
          </a:solidFill>
          <a:ln w="76200" cap="flat">
            <a:noFill/>
            <a:prstDash val="solid"/>
            <a:miter/>
          </a:ln>
          <a:effectLst/>
        </p:spPr>
        <p:txBody>
          <a:bodyPr lIns="0" tIns="360000" rIns="0" bIns="108000" rtlCol="0" anchor="t" anchorCtr="0"/>
          <a:lstStyle/>
          <a:p>
            <a:pPr algn="ctr"/>
            <a:r>
              <a:rPr lang="en-US" altLang="ko-KR" sz="2400">
                <a:solidFill>
                  <a:srgbClr val="F8F7F3"/>
                </a:solidFill>
                <a:latin typeface="+mj-lt"/>
              </a:rPr>
              <a:t>Them</a:t>
            </a:r>
            <a:endParaRPr lang="ko-KR" altLang="en-US" sz="24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48AB20-136C-4CA0-9AB3-A4159B65809B}"/>
              </a:ext>
            </a:extLst>
          </p:cNvPr>
          <p:cNvSpPr txBox="1"/>
          <p:nvPr/>
        </p:nvSpPr>
        <p:spPr>
          <a:xfrm>
            <a:off x="6939560" y="4577023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D11E54-E9F5-462B-8A9B-5713D681B439}"/>
              </a:ext>
            </a:extLst>
          </p:cNvPr>
          <p:cNvSpPr/>
          <p:nvPr/>
        </p:nvSpPr>
        <p:spPr>
          <a:xfrm>
            <a:off x="6942962" y="40860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16" name="그래픽 13">
            <a:extLst>
              <a:ext uri="{FF2B5EF4-FFF2-40B4-BE49-F238E27FC236}">
                <a16:creationId xmlns:a16="http://schemas.microsoft.com/office/drawing/2014/main" id="{AA05F598-D5F8-4AA3-A3A3-7FD49EE43704}"/>
              </a:ext>
            </a:extLst>
          </p:cNvPr>
          <p:cNvSpPr/>
          <p:nvPr/>
        </p:nvSpPr>
        <p:spPr>
          <a:xfrm>
            <a:off x="7997063" y="24933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5B6358"/>
          </a:solidFill>
          <a:ln w="76200" cap="flat">
            <a:noFill/>
            <a:prstDash val="solid"/>
            <a:miter/>
          </a:ln>
          <a:effectLst/>
        </p:spPr>
        <p:txBody>
          <a:bodyPr lIns="0" tIns="360000" rIns="0" bIns="108000" rtlCol="0" anchor="t" anchorCtr="0"/>
          <a:lstStyle/>
          <a:p>
            <a:pPr algn="ctr"/>
            <a:r>
              <a:rPr lang="en-US" altLang="ko-KR" sz="2400">
                <a:solidFill>
                  <a:srgbClr val="F8F7F3"/>
                </a:solidFill>
                <a:latin typeface="+mj-lt"/>
              </a:rPr>
              <a:t>Us</a:t>
            </a:r>
            <a:endParaRPr lang="ko-KR" altLang="en-US" sz="24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9F811F-0661-466A-9587-32BE5A4E76E6}"/>
              </a:ext>
            </a:extLst>
          </p:cNvPr>
          <p:cNvSpPr txBox="1"/>
          <p:nvPr/>
        </p:nvSpPr>
        <p:spPr>
          <a:xfrm>
            <a:off x="2324100" y="1164449"/>
            <a:ext cx="75438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ctr"/>
            <a:r>
              <a:rPr lang="en-US" altLang="ko-KR" dirty="0">
                <a:solidFill>
                  <a:srgbClr val="1E1E20"/>
                </a:solidFill>
              </a:rPr>
              <a:t>Slide Title Here</a:t>
            </a:r>
            <a:endParaRPr lang="ko-KR" altLang="en-US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6EC616-2D5B-4550-9957-D497C2DA6FFA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E1E20"/>
                </a:solidFill>
              </a:rPr>
              <a:t>Enter Your Title Here</a:t>
            </a:r>
            <a:endParaRPr lang="ko-KR" altLang="en-US" dirty="0">
              <a:solidFill>
                <a:srgbClr val="1E1E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C0EAD2-E025-4817-B829-C5CE4DA6BB1A}"/>
              </a:ext>
            </a:extLst>
          </p:cNvPr>
          <p:cNvSpPr txBox="1"/>
          <p:nvPr/>
        </p:nvSpPr>
        <p:spPr>
          <a:xfrm>
            <a:off x="1193514" y="4644504"/>
            <a:ext cx="4486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1E1E20"/>
                </a:solidFill>
              </a:rPr>
              <a:t>amet</a:t>
            </a:r>
            <a:endParaRPr lang="en-US" altLang="ko-KR" sz="2000" dirty="0">
              <a:solidFill>
                <a:srgbClr val="1E1E2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7C26D-D4F9-4954-85F9-2A911F992E21}"/>
              </a:ext>
            </a:extLst>
          </p:cNvPr>
          <p:cNvSpPr txBox="1"/>
          <p:nvPr/>
        </p:nvSpPr>
        <p:spPr>
          <a:xfrm>
            <a:off x="1193514" y="5104859"/>
            <a:ext cx="4486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FFBFC-1C86-4E6F-990B-E3776881AEF7}"/>
              </a:ext>
            </a:extLst>
          </p:cNvPr>
          <p:cNvSpPr txBox="1"/>
          <p:nvPr/>
        </p:nvSpPr>
        <p:spPr>
          <a:xfrm>
            <a:off x="6511637" y="4644504"/>
            <a:ext cx="4486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1E1E20"/>
                </a:solidFill>
              </a:rPr>
              <a:t>amet</a:t>
            </a:r>
            <a:endParaRPr lang="en-US" altLang="ko-KR" sz="2000" dirty="0">
              <a:solidFill>
                <a:srgbClr val="1E1E2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80957-8A0C-45F8-A352-D62D5E6BA492}"/>
              </a:ext>
            </a:extLst>
          </p:cNvPr>
          <p:cNvSpPr txBox="1"/>
          <p:nvPr/>
        </p:nvSpPr>
        <p:spPr>
          <a:xfrm>
            <a:off x="6511637" y="5104859"/>
            <a:ext cx="4486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5ACA549-2C3A-4D8D-B196-11B5B3FA28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E485A9E-2B28-4D09-9C89-928154783C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147285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9CCCB97-7825-43E9-88A5-BE5168C92AD5}"/>
              </a:ext>
            </a:extLst>
          </p:cNvPr>
          <p:cNvSpPr/>
          <p:nvPr/>
        </p:nvSpPr>
        <p:spPr>
          <a:xfrm>
            <a:off x="1593808" y="4427289"/>
            <a:ext cx="1947086" cy="120032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Lorem ipsum dolor </a:t>
            </a:r>
            <a:r>
              <a:rPr lang="en-US" altLang="ko-KR"/>
              <a:t>sit amet consectetur adipiscing elit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7A648CB-3693-4AB1-9BEA-026E1BBE5440}"/>
              </a:ext>
            </a:extLst>
          </p:cNvPr>
          <p:cNvSpPr/>
          <p:nvPr/>
        </p:nvSpPr>
        <p:spPr>
          <a:xfrm>
            <a:off x="3946240" y="4427289"/>
            <a:ext cx="1947086" cy="120032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sed </a:t>
            </a:r>
            <a:r>
              <a:rPr lang="en-US" altLang="ko-KR"/>
              <a:t>do eiusmod Tempor incididunt</a:t>
            </a:r>
            <a:endParaRPr lang="en-US" altLang="ko-KR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67754FD-2FB7-41CC-AF30-8F97DC3F0495}"/>
              </a:ext>
            </a:extLst>
          </p:cNvPr>
          <p:cNvSpPr/>
          <p:nvPr/>
        </p:nvSpPr>
        <p:spPr>
          <a:xfrm>
            <a:off x="6298672" y="4427289"/>
            <a:ext cx="1947086" cy="92333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/>
              <a:t>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endParaRPr lang="en-US" altLang="ko-KR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AF581F1-0463-4D97-AECA-7924DC227E59}"/>
              </a:ext>
            </a:extLst>
          </p:cNvPr>
          <p:cNvSpPr/>
          <p:nvPr/>
        </p:nvSpPr>
        <p:spPr>
          <a:xfrm>
            <a:off x="8651105" y="4427289"/>
            <a:ext cx="1947086" cy="120032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5AB76D-7315-4C56-8D6C-7EB4F4C39DDC}"/>
              </a:ext>
            </a:extLst>
          </p:cNvPr>
          <p:cNvSpPr txBox="1"/>
          <p:nvPr/>
        </p:nvSpPr>
        <p:spPr>
          <a:xfrm>
            <a:off x="2998843" y="9809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E1E20"/>
                </a:solidFill>
              </a:rPr>
              <a:t>Place subtitle text here</a:t>
            </a:r>
            <a:endParaRPr lang="ko-KR" altLang="en-US" dirty="0">
              <a:solidFill>
                <a:srgbClr val="1E1E2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D91BA75-4A91-4EA2-86CA-B3C7432B22E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B70D9B-38F5-4F07-BF56-484058DF834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C1E9380-23A5-47F6-89D6-CE170A0D6BF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146C4E3-7F6D-4AEC-98BA-04548EE60C3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839AD1C6-35B3-4D43-ADD9-CAF542E47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0536" y="4666158"/>
            <a:ext cx="306062" cy="44559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47292DA-969E-49B5-AA61-91F8A8B4F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2968" y="4666158"/>
            <a:ext cx="306062" cy="44559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9B1E7C9-577B-4F2D-9BFE-A59A69238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5400" y="4666158"/>
            <a:ext cx="306062" cy="4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9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DF0014-F24C-4769-AA23-26A6B5B56D0C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5A54D43-0705-4318-B747-5A29482ABB46}"/>
              </a:ext>
            </a:extLst>
          </p:cNvPr>
          <p:cNvSpPr/>
          <p:nvPr/>
        </p:nvSpPr>
        <p:spPr>
          <a:xfrm>
            <a:off x="864505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6C84D6-3F0B-49C0-962A-999BB40B59CE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FF9A64A-367B-4429-9B50-5302B767237F}"/>
              </a:ext>
            </a:extLst>
          </p:cNvPr>
          <p:cNvSpPr/>
          <p:nvPr/>
        </p:nvSpPr>
        <p:spPr>
          <a:xfrm>
            <a:off x="4491738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09259-DCE6-4D24-971D-E84075AD18EA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5DAB50-996B-4402-AFFB-CBEDD36EB739}"/>
              </a:ext>
            </a:extLst>
          </p:cNvPr>
          <p:cNvSpPr/>
          <p:nvPr/>
        </p:nvSpPr>
        <p:spPr>
          <a:xfrm>
            <a:off x="8118974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9BA1E2-DEEF-465A-87A2-50EDD67016D9}"/>
              </a:ext>
            </a:extLst>
          </p:cNvPr>
          <p:cNvSpPr txBox="1"/>
          <p:nvPr/>
        </p:nvSpPr>
        <p:spPr>
          <a:xfrm>
            <a:off x="2998843" y="1029962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E1E20"/>
                </a:solidFill>
              </a:rPr>
              <a:t>Enter Your Title Here</a:t>
            </a:r>
            <a:endParaRPr lang="ko-KR" altLang="en-US" dirty="0">
              <a:solidFill>
                <a:srgbClr val="1E1E2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3362738-B71F-49C2-82E1-BD4AF26271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9776EC-9774-4CC1-AD46-11CE4D5BB7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6624D59-10D5-4994-982C-4DB5201EE1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18301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EB3114E-02E8-44A9-A5D2-E97B7A11DF11}"/>
              </a:ext>
            </a:extLst>
          </p:cNvPr>
          <p:cNvSpPr txBox="1"/>
          <p:nvPr/>
        </p:nvSpPr>
        <p:spPr>
          <a:xfrm>
            <a:off x="962743" y="197104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E1E20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B5B033-4495-4023-AA94-8EAEB7A888C2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01</a:t>
            </a:r>
          </a:p>
        </p:txBody>
      </p:sp>
      <p:sp>
        <p:nvSpPr>
          <p:cNvPr id="21" name="순서도: 처리 20">
            <a:extLst>
              <a:ext uri="{FF2B5EF4-FFF2-40B4-BE49-F238E27FC236}">
                <a16:creationId xmlns:a16="http://schemas.microsoft.com/office/drawing/2014/main" id="{2E74C921-07FC-4BEC-9FF8-503149B4F6C2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7062DD9-EE5F-4067-BD44-5406FF72CBF9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F82D93-F0EA-403C-B422-FAAD9E2B01ED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10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4DD0E6-E2DC-4137-AA2A-02F83B78DDB9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20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C2C37B-BACE-428A-B52D-ED970B2940D3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30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06D9BB-37AE-43F0-B3EB-17E0CE9B86C1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40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9274CD-0989-4DA9-97E9-96F0967FA1AE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50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B02583-1DBD-4E41-B69B-D6149944F70D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60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9BCD06-A310-4894-84DA-CE621C91EA3A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E1E20"/>
                  </a:solidFill>
                </a:rPr>
                <a:t>0</a:t>
              </a:r>
            </a:p>
          </p:txBody>
        </p:sp>
      </p:grpSp>
      <p:grpSp>
        <p:nvGrpSpPr>
          <p:cNvPr id="30" name="그래픽 21">
            <a:extLst>
              <a:ext uri="{FF2B5EF4-FFF2-40B4-BE49-F238E27FC236}">
                <a16:creationId xmlns:a16="http://schemas.microsoft.com/office/drawing/2014/main" id="{F038AA97-C28F-4F3D-9943-D8D317318353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8682EC9-C8EC-47B1-A52F-D29EEBAA1B87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36D6E27-8649-4C7B-8CC2-183673536EC4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1629B8C-A843-42C7-B860-E469B4019431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3E1CA90-61B1-4920-8941-CB33CFDBAEC9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598C193-5D57-435C-8DA6-745AC0168D96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74EDA85-B930-4127-BE7B-DC7B4B2053B8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193C4385-01FD-4C35-81DD-3B3D0430175A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9DB4567-15CC-4D57-93BC-CC26E619E0A5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535D6F-9594-4F4F-A395-1B80616F5652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FD320A-CD78-4C50-A55E-00BBD1E7F67D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2C7BC8-16E2-4A60-A675-AAFF8ACC9CDC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0F4BC0-382D-495E-A727-90D1B33B45A6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</a:rPr>
              <a:t>Item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06</a:t>
            </a:r>
          </a:p>
        </p:txBody>
      </p:sp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009C3FC8-D6C4-4150-AD98-48E68C3884C6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2CD9AC69-1180-48B2-930A-C58ACB57A4A8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순서도: 처리 44">
            <a:extLst>
              <a:ext uri="{FF2B5EF4-FFF2-40B4-BE49-F238E27FC236}">
                <a16:creationId xmlns:a16="http://schemas.microsoft.com/office/drawing/2014/main" id="{F7B44ADD-5A50-495D-BC29-82E26B8D3212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FB26EB7C-A1BF-4192-A16F-1C04BACDEF96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순서도: 처리 46">
            <a:extLst>
              <a:ext uri="{FF2B5EF4-FFF2-40B4-BE49-F238E27FC236}">
                <a16:creationId xmlns:a16="http://schemas.microsoft.com/office/drawing/2014/main" id="{F1F15C8D-D908-480F-90A2-1459A07F28BC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rgbClr val="5B635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9FD3C5-5C6F-473A-B3D3-4399CBC7E381}"/>
              </a:ext>
            </a:extLst>
          </p:cNvPr>
          <p:cNvSpPr txBox="1"/>
          <p:nvPr/>
        </p:nvSpPr>
        <p:spPr>
          <a:xfrm>
            <a:off x="962743" y="3572339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E1E20"/>
                </a:solidFill>
              </a:rPr>
              <a:t>Ut </a:t>
            </a:r>
            <a:r>
              <a:rPr lang="en-US" altLang="ko-KR" sz="1400" dirty="0" err="1">
                <a:solidFill>
                  <a:srgbClr val="1E1E20"/>
                </a:solidFill>
              </a:rPr>
              <a:t>enim</a:t>
            </a:r>
            <a:r>
              <a:rPr lang="en-US" altLang="ko-KR" sz="1400" dirty="0">
                <a:solidFill>
                  <a:srgbClr val="1E1E20"/>
                </a:solidFill>
              </a:rPr>
              <a:t> ad minim </a:t>
            </a:r>
            <a:r>
              <a:rPr lang="en-US" altLang="ko-KR" sz="1400" dirty="0" err="1">
                <a:solidFill>
                  <a:srgbClr val="1E1E20"/>
                </a:solidFill>
              </a:rPr>
              <a:t>veniam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quis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nostrud</a:t>
            </a:r>
            <a:r>
              <a:rPr lang="en-US" altLang="ko-KR" sz="1400" dirty="0">
                <a:solidFill>
                  <a:srgbClr val="1E1E2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1E20"/>
                </a:solidFill>
              </a:rPr>
              <a:t>ullamco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laboris</a:t>
            </a:r>
            <a:r>
              <a:rPr lang="en-US" altLang="ko-KR" sz="1400" dirty="0">
                <a:solidFill>
                  <a:srgbClr val="1E1E20"/>
                </a:solidFill>
              </a:rPr>
              <a:t> nisi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aliquip</a:t>
            </a:r>
            <a:r>
              <a:rPr lang="en-US" altLang="ko-KR" sz="1400" dirty="0">
                <a:solidFill>
                  <a:srgbClr val="1E1E20"/>
                </a:solidFill>
              </a:rPr>
              <a:t> ex </a:t>
            </a:r>
            <a:r>
              <a:rPr lang="en-US" altLang="ko-KR" sz="1400" dirty="0" err="1">
                <a:solidFill>
                  <a:srgbClr val="1E1E20"/>
                </a:solidFill>
              </a:rPr>
              <a:t>ea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commodo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consequat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4573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C28A62E-7D5E-497A-B92D-A543CEC279D8}"/>
              </a:ext>
            </a:extLst>
          </p:cNvPr>
          <p:cNvSpPr/>
          <p:nvPr/>
        </p:nvSpPr>
        <p:spPr>
          <a:xfrm>
            <a:off x="1246776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8F7F3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58E80D30-F1CF-4096-BA09-002B5599AAF7}"/>
              </a:ext>
            </a:extLst>
          </p:cNvPr>
          <p:cNvSpPr/>
          <p:nvPr/>
        </p:nvSpPr>
        <p:spPr>
          <a:xfrm>
            <a:off x="4618037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8F7F3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55DD948-67EF-4551-9DFE-CA518753E25E}"/>
              </a:ext>
            </a:extLst>
          </p:cNvPr>
          <p:cNvSpPr/>
          <p:nvPr/>
        </p:nvSpPr>
        <p:spPr>
          <a:xfrm>
            <a:off x="7989298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8F7F3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AD57CA1D-F8FA-425E-9472-CCC0F33F58F5}"/>
              </a:ext>
            </a:extLst>
          </p:cNvPr>
          <p:cNvSpPr/>
          <p:nvPr/>
        </p:nvSpPr>
        <p:spPr>
          <a:xfrm>
            <a:off x="1389856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8F7F3"/>
          </a:solidFill>
          <a:ln w="28575">
            <a:solidFill>
              <a:srgbClr val="C3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dolor sit </a:t>
            </a:r>
            <a:r>
              <a:rPr lang="en-US" altLang="ko-KR" sz="1600" dirty="0" err="1">
                <a:solidFill>
                  <a:srgbClr val="1E1E20"/>
                </a:solidFill>
              </a:rPr>
              <a:t>amet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Consectetur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elit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sed do </a:t>
            </a:r>
            <a:r>
              <a:rPr lang="en-US" altLang="ko-KR" sz="1600" dirty="0" err="1">
                <a:solidFill>
                  <a:srgbClr val="1E1E20"/>
                </a:solidFill>
              </a:rPr>
              <a:t>eiusmod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tempor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incididunt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ut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labore</a:t>
            </a:r>
            <a:r>
              <a:rPr lang="en-US" altLang="ko-KR" sz="1600" dirty="0">
                <a:solidFill>
                  <a:srgbClr val="1E1E2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1E20"/>
                </a:solidFill>
              </a:rPr>
              <a:t>aliqua</a:t>
            </a:r>
            <a:endParaRPr lang="ko-KR" altLang="en-US" sz="1600" dirty="0">
              <a:solidFill>
                <a:srgbClr val="1E1E20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CB58EA4-A151-4E09-BB69-0A5A8D66AD13}"/>
              </a:ext>
            </a:extLst>
          </p:cNvPr>
          <p:cNvSpPr/>
          <p:nvPr/>
        </p:nvSpPr>
        <p:spPr>
          <a:xfrm>
            <a:off x="4761117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8F7F3"/>
          </a:solidFill>
          <a:ln w="28575">
            <a:solidFill>
              <a:srgbClr val="C3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dolor sit </a:t>
            </a:r>
            <a:r>
              <a:rPr lang="en-US" altLang="ko-KR" sz="1600" dirty="0" err="1">
                <a:solidFill>
                  <a:srgbClr val="1E1E20"/>
                </a:solidFill>
              </a:rPr>
              <a:t>amet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Consectetur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elit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sed do </a:t>
            </a:r>
            <a:r>
              <a:rPr lang="en-US" altLang="ko-KR" sz="1600" dirty="0" err="1">
                <a:solidFill>
                  <a:srgbClr val="1E1E20"/>
                </a:solidFill>
              </a:rPr>
              <a:t>eiusmod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tempor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incididunt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ut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labore</a:t>
            </a:r>
            <a:r>
              <a:rPr lang="en-US" altLang="ko-KR" sz="1600" dirty="0">
                <a:solidFill>
                  <a:srgbClr val="1E1E2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1E20"/>
                </a:solidFill>
              </a:rPr>
              <a:t>aliqua</a:t>
            </a:r>
            <a:endParaRPr lang="ko-KR" altLang="en-US" sz="1600" dirty="0">
              <a:solidFill>
                <a:srgbClr val="1E1E20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F926B8C1-0FBA-4589-BDBC-8036239F3275}"/>
              </a:ext>
            </a:extLst>
          </p:cNvPr>
          <p:cNvSpPr/>
          <p:nvPr/>
        </p:nvSpPr>
        <p:spPr>
          <a:xfrm>
            <a:off x="8132378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8F7F3"/>
          </a:solidFill>
          <a:ln w="28575">
            <a:solidFill>
              <a:srgbClr val="C3C8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dolor sit </a:t>
            </a:r>
            <a:r>
              <a:rPr lang="en-US" altLang="ko-KR" sz="1600" dirty="0" err="1">
                <a:solidFill>
                  <a:srgbClr val="1E1E20"/>
                </a:solidFill>
              </a:rPr>
              <a:t>amet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Consectetur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elit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E1E20"/>
                </a:solidFill>
              </a:rPr>
              <a:t>sed do </a:t>
            </a:r>
            <a:r>
              <a:rPr lang="en-US" altLang="ko-KR" sz="1600" dirty="0" err="1">
                <a:solidFill>
                  <a:srgbClr val="1E1E20"/>
                </a:solidFill>
              </a:rPr>
              <a:t>eiusmod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tempor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incididunt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ut</a:t>
            </a:r>
            <a:endParaRPr lang="en-US" altLang="ko-KR" sz="1600" dirty="0">
              <a:solidFill>
                <a:srgbClr val="1E1E2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E1E20"/>
                </a:solidFill>
              </a:rPr>
              <a:t>labore</a:t>
            </a:r>
            <a:r>
              <a:rPr lang="en-US" altLang="ko-KR" sz="1600" dirty="0">
                <a:solidFill>
                  <a:srgbClr val="1E1E2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1E20"/>
                </a:solidFill>
              </a:rPr>
              <a:t>aliqua</a:t>
            </a:r>
            <a:endParaRPr lang="ko-KR" altLang="en-US" sz="1600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95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EB76F1D-118E-4327-B746-BCE8F2CE9F8F}"/>
              </a:ext>
            </a:extLst>
          </p:cNvPr>
          <p:cNvSpPr txBox="1"/>
          <p:nvPr/>
        </p:nvSpPr>
        <p:spPr>
          <a:xfrm>
            <a:off x="1349829" y="1048985"/>
            <a:ext cx="9376228" cy="1303809"/>
          </a:xfrm>
          <a:prstGeom prst="rect">
            <a:avLst/>
          </a:prstGeom>
          <a:noFill/>
        </p:spPr>
        <p:txBody>
          <a:bodyPr wrap="square" lIns="72000" tIns="36000" rIns="72000" bIns="36000" rtlCol="0" anchor="t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amet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consectetur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adipiscing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elit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, sed do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eiusmod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tempor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incididunt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labore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et dolore magna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aliqua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.</a:t>
            </a:r>
          </a:p>
          <a:p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Ut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enim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ad minim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veniam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quis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nostrud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exercitation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ullamco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laboris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nisi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aliquip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ex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ea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commodo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1E1E20"/>
                </a:solidFill>
                <a:latin typeface="+mn-lt"/>
                <a:cs typeface="+mn-cs"/>
              </a:rPr>
              <a:t>consequat</a:t>
            </a:r>
            <a:r>
              <a:rPr lang="en-US" altLang="ko-KR" sz="2000" b="0" dirty="0">
                <a:solidFill>
                  <a:srgbClr val="1E1E20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B6082CA-D224-419F-918B-0E676F275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342" y="918134"/>
            <a:ext cx="264898" cy="19232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976F4CF-4C39-4256-99A6-647D0FF92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2929" y="918134"/>
            <a:ext cx="264898" cy="1923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13AA83-4AA6-4F38-B1EE-73E4BACE0805}"/>
              </a:ext>
            </a:extLst>
          </p:cNvPr>
          <p:cNvSpPr txBox="1"/>
          <p:nvPr/>
        </p:nvSpPr>
        <p:spPr>
          <a:xfrm>
            <a:off x="1349829" y="2352794"/>
            <a:ext cx="937622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2000" b="0" i="1" dirty="0">
                <a:solidFill>
                  <a:srgbClr val="1E1E20"/>
                </a:solidFill>
                <a:latin typeface="+mn-lt"/>
                <a:cs typeface="+mn-cs"/>
              </a:rPr>
              <a:t>-John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7FAB2AD-0489-4041-ADCE-F26F63C864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5412C61-F903-432B-BCD8-8EB8941C8A63}"/>
              </a:ext>
            </a:extLst>
          </p:cNvPr>
          <p:cNvGrpSpPr/>
          <p:nvPr/>
        </p:nvGrpSpPr>
        <p:grpSpPr>
          <a:xfrm>
            <a:off x="-13032" y="5254797"/>
            <a:ext cx="2373434" cy="1603203"/>
            <a:chOff x="-13032" y="5254797"/>
            <a:chExt cx="2373434" cy="1603203"/>
          </a:xfrm>
        </p:grpSpPr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33CE4311-55DE-4506-95B0-D1D925E8B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-1" r="23150" b="27912"/>
            <a:stretch/>
          </p:blipFill>
          <p:spPr>
            <a:xfrm rot="5400000">
              <a:off x="370971" y="4870794"/>
              <a:ext cx="1603203" cy="2371210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F1E0A258-9715-43EF-8077-5B58566F6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3708079">
              <a:off x="2117680" y="6365926"/>
              <a:ext cx="278156" cy="207288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27FFBFB-572B-4376-BBD7-174744A0E35E}"/>
              </a:ext>
            </a:extLst>
          </p:cNvPr>
          <p:cNvGrpSpPr/>
          <p:nvPr/>
        </p:nvGrpSpPr>
        <p:grpSpPr>
          <a:xfrm>
            <a:off x="9870502" y="5791751"/>
            <a:ext cx="2321498" cy="1066249"/>
            <a:chOff x="9870502" y="5791751"/>
            <a:chExt cx="2321498" cy="1066249"/>
          </a:xfrm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87FE1D3E-1ADE-48B1-8C07-A23A2EEC3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7747"/>
            <a:stretch/>
          </p:blipFill>
          <p:spPr>
            <a:xfrm flipH="1" flipV="1">
              <a:off x="11255947" y="5927713"/>
              <a:ext cx="936053" cy="930287"/>
            </a:xfrm>
            <a:prstGeom prst="rect">
              <a:avLst/>
            </a:prstGeom>
          </p:spPr>
        </p:pic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26355D55-4024-49D8-85B3-BAEA37B20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t="47815" r="8927"/>
            <a:stretch/>
          </p:blipFill>
          <p:spPr>
            <a:xfrm flipV="1">
              <a:off x="9870502" y="5986575"/>
              <a:ext cx="2321498" cy="869432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26C6C1DC-053F-4DF6-B1C8-A4B2F8F99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4280492" flipH="1" flipV="1">
              <a:off x="10072296" y="5823362"/>
              <a:ext cx="297561" cy="353215"/>
            </a:xfrm>
            <a:prstGeom prst="rect">
              <a:avLst/>
            </a:prstGeom>
          </p:spPr>
        </p:pic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53457D32-CFB3-47CE-B1F1-E32C30174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 flipV="1">
              <a:off x="11413995" y="5791751"/>
              <a:ext cx="196672" cy="8425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0351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088873" y="3432694"/>
            <a:ext cx="4014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117738" y="4136531"/>
            <a:ext cx="39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01:00pm ~ 01:30pm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43558"/>
            <a:ext cx="1027384" cy="1170074"/>
            <a:chOff x="6830083" y="5571172"/>
            <a:chExt cx="342900" cy="390525"/>
          </a:xfrm>
          <a:solidFill>
            <a:srgbClr val="5B6358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19857"/>
            <a:ext cx="11082618" cy="5461000"/>
            <a:chOff x="1311832" y="1528784"/>
            <a:chExt cx="9568336" cy="4714832"/>
          </a:xfrm>
          <a:solidFill>
            <a:srgbClr val="C3C8C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B6358"/>
            </a:solidFill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5B6358"/>
            </a:solidFill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B6358"/>
            </a:solidFill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B6358"/>
            </a:solidFill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8F7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7776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AA9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402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AA9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3986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AA9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4804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E1E20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rgbClr val="1E1E20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1718578" y="1295291"/>
            <a:ext cx="8754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1770358" y="3967700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1770357" y="3416300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1718579" y="2831525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1E1E20"/>
                </a:solidFill>
              </a:rPr>
              <a:t>01</a:t>
            </a:r>
            <a:endParaRPr lang="ko-KR" altLang="en-US" sz="3600" dirty="0">
              <a:solidFill>
                <a:srgbClr val="1E1E2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5CA4C7-5185-41D3-A69D-CFFA8B23904F}"/>
              </a:ext>
            </a:extLst>
          </p:cNvPr>
          <p:cNvSpPr txBox="1"/>
          <p:nvPr/>
        </p:nvSpPr>
        <p:spPr>
          <a:xfrm>
            <a:off x="4853171" y="3967700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0EA6ACB-D363-4612-8ADF-DA484CD94496}"/>
              </a:ext>
            </a:extLst>
          </p:cNvPr>
          <p:cNvSpPr/>
          <p:nvPr/>
        </p:nvSpPr>
        <p:spPr>
          <a:xfrm>
            <a:off x="4853170" y="3416300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47A121E-E9E8-4372-9373-9573A01F29E8}"/>
              </a:ext>
            </a:extLst>
          </p:cNvPr>
          <p:cNvSpPr/>
          <p:nvPr/>
        </p:nvSpPr>
        <p:spPr>
          <a:xfrm>
            <a:off x="4801392" y="2831525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1E1E20"/>
                </a:solidFill>
              </a:rPr>
              <a:t>02</a:t>
            </a:r>
            <a:endParaRPr lang="ko-KR" altLang="en-US" sz="3600" dirty="0">
              <a:solidFill>
                <a:srgbClr val="1E1E2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6BEC5-63DC-43BE-9CBC-EF4CC02079E4}"/>
              </a:ext>
            </a:extLst>
          </p:cNvPr>
          <p:cNvSpPr txBox="1"/>
          <p:nvPr/>
        </p:nvSpPr>
        <p:spPr>
          <a:xfrm>
            <a:off x="7935984" y="3967700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85C38A-B080-4D46-8D71-746D43155B43}"/>
              </a:ext>
            </a:extLst>
          </p:cNvPr>
          <p:cNvSpPr/>
          <p:nvPr/>
        </p:nvSpPr>
        <p:spPr>
          <a:xfrm>
            <a:off x="7935983" y="3416300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9017BA1-5446-4CC1-A0E0-B5813953EF63}"/>
              </a:ext>
            </a:extLst>
          </p:cNvPr>
          <p:cNvSpPr/>
          <p:nvPr/>
        </p:nvSpPr>
        <p:spPr>
          <a:xfrm>
            <a:off x="7884205" y="2831525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1E1E20"/>
                </a:solidFill>
              </a:rPr>
              <a:t>03</a:t>
            </a:r>
            <a:endParaRPr lang="ko-KR" altLang="en-US" sz="3600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7A07A4C-7FD8-49E6-B9DE-BD65D208EFA4}"/>
              </a:ext>
            </a:extLst>
          </p:cNvPr>
          <p:cNvSpPr txBox="1"/>
          <p:nvPr/>
        </p:nvSpPr>
        <p:spPr>
          <a:xfrm>
            <a:off x="5655921" y="2596346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E1E20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E1E20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38598B-BCF9-40C1-983F-31997EE04176}"/>
              </a:ext>
            </a:extLst>
          </p:cNvPr>
          <p:cNvSpPr txBox="1"/>
          <p:nvPr/>
        </p:nvSpPr>
        <p:spPr>
          <a:xfrm>
            <a:off x="5655921" y="367356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E1E20"/>
                </a:solidFill>
              </a:rPr>
              <a:t>Ut </a:t>
            </a:r>
            <a:r>
              <a:rPr lang="en-US" altLang="ko-KR" sz="1400" dirty="0" err="1">
                <a:solidFill>
                  <a:srgbClr val="1E1E20"/>
                </a:solidFill>
              </a:rPr>
              <a:t>enim</a:t>
            </a:r>
            <a:r>
              <a:rPr lang="en-US" altLang="ko-KR" sz="1400" dirty="0">
                <a:solidFill>
                  <a:srgbClr val="1E1E20"/>
                </a:solidFill>
              </a:rPr>
              <a:t> ad minim </a:t>
            </a:r>
            <a:r>
              <a:rPr lang="en-US" altLang="ko-KR" sz="1400" dirty="0" err="1">
                <a:solidFill>
                  <a:srgbClr val="1E1E20"/>
                </a:solidFill>
              </a:rPr>
              <a:t>veniam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quis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nostrud</a:t>
            </a:r>
            <a:r>
              <a:rPr lang="en-US" altLang="ko-KR" sz="1400" dirty="0">
                <a:solidFill>
                  <a:srgbClr val="1E1E2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1E20"/>
                </a:solidFill>
              </a:rPr>
              <a:t>ullamco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laboris</a:t>
            </a:r>
            <a:r>
              <a:rPr lang="en-US" altLang="ko-KR" sz="1400" dirty="0">
                <a:solidFill>
                  <a:srgbClr val="1E1E20"/>
                </a:solidFill>
              </a:rPr>
              <a:t> nisi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aliquip</a:t>
            </a:r>
            <a:r>
              <a:rPr lang="en-US" altLang="ko-KR" sz="1400" dirty="0">
                <a:solidFill>
                  <a:srgbClr val="1E1E20"/>
                </a:solidFill>
              </a:rPr>
              <a:t> ex </a:t>
            </a:r>
            <a:r>
              <a:rPr lang="en-US" altLang="ko-KR" sz="1400" dirty="0" err="1">
                <a:solidFill>
                  <a:srgbClr val="1E1E20"/>
                </a:solidFill>
              </a:rPr>
              <a:t>ea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commodo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consequat</a:t>
            </a:r>
            <a:r>
              <a:rPr lang="en-US" altLang="ko-KR" sz="1400" dirty="0">
                <a:solidFill>
                  <a:srgbClr val="1E1E20"/>
                </a:solidFill>
              </a:rPr>
              <a:t>. Duis </a:t>
            </a:r>
            <a:r>
              <a:rPr lang="en-US" altLang="ko-KR" sz="1400" dirty="0" err="1">
                <a:solidFill>
                  <a:srgbClr val="1E1E20"/>
                </a:solidFill>
              </a:rPr>
              <a:t>aute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irure</a:t>
            </a:r>
            <a:r>
              <a:rPr lang="en-US" altLang="ko-KR" sz="1400" dirty="0">
                <a:solidFill>
                  <a:srgbClr val="1E1E20"/>
                </a:solidFill>
              </a:rPr>
              <a:t> dolor in </a:t>
            </a:r>
            <a:r>
              <a:rPr lang="en-US" altLang="ko-KR" sz="1400" dirty="0" err="1">
                <a:solidFill>
                  <a:srgbClr val="1E1E20"/>
                </a:solidFill>
              </a:rPr>
              <a:t>reprehenderit</a:t>
            </a:r>
            <a:r>
              <a:rPr lang="en-US" altLang="ko-KR" sz="1400" dirty="0">
                <a:solidFill>
                  <a:srgbClr val="1E1E20"/>
                </a:solidFill>
              </a:rPr>
              <a:t> in </a:t>
            </a:r>
            <a:r>
              <a:rPr lang="en-US" altLang="ko-KR" sz="1400" dirty="0" err="1">
                <a:solidFill>
                  <a:srgbClr val="1E1E20"/>
                </a:solidFill>
              </a:rPr>
              <a:t>voluptate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velit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esse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cillum</a:t>
            </a:r>
            <a:r>
              <a:rPr lang="en-US" altLang="ko-KR" sz="1400" dirty="0">
                <a:solidFill>
                  <a:srgbClr val="1E1E20"/>
                </a:solidFill>
              </a:rPr>
              <a:t> dolore </a:t>
            </a:r>
            <a:r>
              <a:rPr lang="en-US" altLang="ko-KR" sz="1400" dirty="0" err="1">
                <a:solidFill>
                  <a:srgbClr val="1E1E20"/>
                </a:solidFill>
              </a:rPr>
              <a:t>eu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fugiat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nulla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pariatur</a:t>
            </a:r>
            <a:r>
              <a:rPr lang="en-US" altLang="ko-KR" sz="14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E1E20"/>
                </a:solidFill>
              </a:rPr>
              <a:t>Excepteur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sint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occaecat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cupidatat</a:t>
            </a:r>
            <a:r>
              <a:rPr lang="en-US" altLang="ko-KR" sz="1400" dirty="0">
                <a:solidFill>
                  <a:srgbClr val="1E1E20"/>
                </a:solidFill>
              </a:rPr>
              <a:t> non </a:t>
            </a:r>
            <a:r>
              <a:rPr lang="en-US" altLang="ko-KR" sz="1400" dirty="0" err="1">
                <a:solidFill>
                  <a:srgbClr val="1E1E20"/>
                </a:solidFill>
              </a:rPr>
              <a:t>proident</a:t>
            </a:r>
            <a:r>
              <a:rPr lang="en-US" altLang="ko-KR" sz="1400" dirty="0">
                <a:solidFill>
                  <a:srgbClr val="1E1E20"/>
                </a:solidFill>
              </a:rPr>
              <a:t>!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3CEBD4F-6907-402F-9A7E-A96954CC0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6FF7BFB-1853-4B59-A092-4433CD4E12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C8AFDF1-23BF-453F-921D-4E25D2D58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3E0FC07-05E7-48D8-9884-83DAF2AD9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1AC6D3-7B4C-48B7-B9F9-9DD28CCDE2F5}"/>
              </a:ext>
            </a:extLst>
          </p:cNvPr>
          <p:cNvSpPr txBox="1"/>
          <p:nvPr/>
        </p:nvSpPr>
        <p:spPr>
          <a:xfrm>
            <a:off x="6096000" y="26595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E1E20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E1E20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AD39A5-EDE4-423A-AA53-F171195378C3}"/>
              </a:ext>
            </a:extLst>
          </p:cNvPr>
          <p:cNvSpPr txBox="1"/>
          <p:nvPr/>
        </p:nvSpPr>
        <p:spPr>
          <a:xfrm>
            <a:off x="6096000" y="37367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E1E20"/>
                </a:solidFill>
              </a:rPr>
              <a:t>Ut </a:t>
            </a:r>
            <a:r>
              <a:rPr lang="en-US" altLang="ko-KR" sz="1400" dirty="0" err="1">
                <a:solidFill>
                  <a:srgbClr val="1E1E20"/>
                </a:solidFill>
              </a:rPr>
              <a:t>enim</a:t>
            </a:r>
            <a:r>
              <a:rPr lang="en-US" altLang="ko-KR" sz="1400" dirty="0">
                <a:solidFill>
                  <a:srgbClr val="1E1E20"/>
                </a:solidFill>
              </a:rPr>
              <a:t> ad minim </a:t>
            </a:r>
            <a:r>
              <a:rPr lang="en-US" altLang="ko-KR" sz="1400" dirty="0" err="1">
                <a:solidFill>
                  <a:srgbClr val="1E1E20"/>
                </a:solidFill>
              </a:rPr>
              <a:t>veniam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quis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nostrud</a:t>
            </a:r>
            <a:r>
              <a:rPr lang="en-US" altLang="ko-KR" sz="1400" dirty="0">
                <a:solidFill>
                  <a:srgbClr val="1E1E2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1E20"/>
                </a:solidFill>
              </a:rPr>
              <a:t>ullamco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laboris</a:t>
            </a:r>
            <a:r>
              <a:rPr lang="en-US" altLang="ko-KR" sz="1400" dirty="0">
                <a:solidFill>
                  <a:srgbClr val="1E1E20"/>
                </a:solidFill>
              </a:rPr>
              <a:t> nisi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aliquip</a:t>
            </a:r>
            <a:r>
              <a:rPr lang="en-US" altLang="ko-KR" sz="1400" dirty="0">
                <a:solidFill>
                  <a:srgbClr val="1E1E20"/>
                </a:solidFill>
              </a:rPr>
              <a:t> ex </a:t>
            </a:r>
            <a:r>
              <a:rPr lang="en-US" altLang="ko-KR" sz="1400" dirty="0" err="1">
                <a:solidFill>
                  <a:srgbClr val="1E1E20"/>
                </a:solidFill>
              </a:rPr>
              <a:t>ea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commodo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consequat</a:t>
            </a:r>
            <a:r>
              <a:rPr lang="en-US" altLang="ko-KR" sz="1400" dirty="0">
                <a:solidFill>
                  <a:srgbClr val="1E1E20"/>
                </a:solidFill>
              </a:rPr>
              <a:t>. Duis </a:t>
            </a:r>
            <a:r>
              <a:rPr lang="en-US" altLang="ko-KR" sz="1400" dirty="0" err="1">
                <a:solidFill>
                  <a:srgbClr val="1E1E20"/>
                </a:solidFill>
              </a:rPr>
              <a:t>aute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irure</a:t>
            </a:r>
            <a:r>
              <a:rPr lang="en-US" altLang="ko-KR" sz="1400" dirty="0">
                <a:solidFill>
                  <a:srgbClr val="1E1E20"/>
                </a:solidFill>
              </a:rPr>
              <a:t> dolor in </a:t>
            </a:r>
            <a:r>
              <a:rPr lang="en-US" altLang="ko-KR" sz="1400" dirty="0" err="1">
                <a:solidFill>
                  <a:srgbClr val="1E1E20"/>
                </a:solidFill>
              </a:rPr>
              <a:t>reprehenderit</a:t>
            </a:r>
            <a:r>
              <a:rPr lang="en-US" altLang="ko-KR" sz="1400" dirty="0">
                <a:solidFill>
                  <a:srgbClr val="1E1E20"/>
                </a:solidFill>
              </a:rPr>
              <a:t> in </a:t>
            </a:r>
            <a:r>
              <a:rPr lang="en-US" altLang="ko-KR" sz="1400" dirty="0" err="1">
                <a:solidFill>
                  <a:srgbClr val="1E1E20"/>
                </a:solidFill>
              </a:rPr>
              <a:t>voluptate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velit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esse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cillum</a:t>
            </a:r>
            <a:r>
              <a:rPr lang="en-US" altLang="ko-KR" sz="1400" dirty="0">
                <a:solidFill>
                  <a:srgbClr val="1E1E20"/>
                </a:solidFill>
              </a:rPr>
              <a:t> dolore </a:t>
            </a:r>
            <a:r>
              <a:rPr lang="en-US" altLang="ko-KR" sz="1400" dirty="0" err="1">
                <a:solidFill>
                  <a:srgbClr val="1E1E20"/>
                </a:solidFill>
              </a:rPr>
              <a:t>eu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fugiat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nulla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pariatur</a:t>
            </a:r>
            <a:r>
              <a:rPr lang="en-US" altLang="ko-KR" sz="14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E1E20"/>
                </a:solidFill>
              </a:rPr>
              <a:t>Excepteur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sint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occaecat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cupidatat</a:t>
            </a:r>
            <a:r>
              <a:rPr lang="en-US" altLang="ko-KR" sz="1400" dirty="0">
                <a:solidFill>
                  <a:srgbClr val="1E1E20"/>
                </a:solidFill>
              </a:rPr>
              <a:t> non </a:t>
            </a:r>
            <a:r>
              <a:rPr lang="en-US" altLang="ko-KR" sz="1400" dirty="0" err="1">
                <a:solidFill>
                  <a:srgbClr val="1E1E20"/>
                </a:solidFill>
              </a:rPr>
              <a:t>proident</a:t>
            </a:r>
            <a:r>
              <a:rPr lang="en-US" altLang="ko-KR" sz="1400" dirty="0">
                <a:solidFill>
                  <a:srgbClr val="1E1E20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D89C70E-9DA8-4A0B-8413-45989B467B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5767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5BB345-FC43-4171-A765-001F5EDF7CEB}"/>
              </a:ext>
            </a:extLst>
          </p:cNvPr>
          <p:cNvSpPr txBox="1"/>
          <p:nvPr/>
        </p:nvSpPr>
        <p:spPr>
          <a:xfrm>
            <a:off x="7685281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E1E2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E1E20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AD512-5CCD-4367-A73F-6FDB9C830AC4}"/>
              </a:ext>
            </a:extLst>
          </p:cNvPr>
          <p:cNvSpPr txBox="1"/>
          <p:nvPr/>
        </p:nvSpPr>
        <p:spPr>
          <a:xfrm>
            <a:off x="7685282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1E20"/>
                </a:solidFill>
              </a:rPr>
              <a:t>amet</a:t>
            </a:r>
            <a:r>
              <a:rPr lang="en-US" altLang="ko-KR" sz="1200" dirty="0">
                <a:solidFill>
                  <a:srgbClr val="1E1E20"/>
                </a:solidFill>
              </a:rPr>
              <a:t>, </a:t>
            </a:r>
            <a:r>
              <a:rPr lang="en-US" altLang="ko-KR" sz="12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adipiscing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elit</a:t>
            </a:r>
            <a:r>
              <a:rPr lang="en-US" altLang="ko-KR" sz="1200" dirty="0">
                <a:solidFill>
                  <a:srgbClr val="1E1E20"/>
                </a:solidFill>
              </a:rPr>
              <a:t>, sed do </a:t>
            </a:r>
            <a:r>
              <a:rPr lang="en-US" altLang="ko-KR" sz="1200" dirty="0" err="1">
                <a:solidFill>
                  <a:srgbClr val="1E1E20"/>
                </a:solidFill>
              </a:rPr>
              <a:t>eiusmod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tempor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incididunt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ut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labore</a:t>
            </a:r>
            <a:r>
              <a:rPr lang="en-US" altLang="ko-KR" sz="1200" dirty="0">
                <a:solidFill>
                  <a:srgbClr val="1E1E2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1E20"/>
                </a:solidFill>
              </a:rPr>
              <a:t>aliqua</a:t>
            </a:r>
            <a:r>
              <a:rPr lang="en-US" altLang="ko-KR" sz="12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E1E20"/>
                </a:solidFill>
              </a:rPr>
              <a:t>Ut </a:t>
            </a:r>
            <a:r>
              <a:rPr lang="en-US" altLang="ko-KR" sz="1200" dirty="0" err="1">
                <a:solidFill>
                  <a:srgbClr val="1E1E20"/>
                </a:solidFill>
              </a:rPr>
              <a:t>enim</a:t>
            </a:r>
            <a:r>
              <a:rPr lang="en-US" altLang="ko-KR" sz="1200" dirty="0">
                <a:solidFill>
                  <a:srgbClr val="1E1E20"/>
                </a:solidFill>
              </a:rPr>
              <a:t> ad minim </a:t>
            </a:r>
            <a:r>
              <a:rPr lang="en-US" altLang="ko-KR" sz="1200" dirty="0" err="1">
                <a:solidFill>
                  <a:srgbClr val="1E1E20"/>
                </a:solidFill>
              </a:rPr>
              <a:t>veniam</a:t>
            </a:r>
            <a:r>
              <a:rPr lang="en-US" altLang="ko-KR" sz="1200" dirty="0">
                <a:solidFill>
                  <a:srgbClr val="1E1E20"/>
                </a:solidFill>
              </a:rPr>
              <a:t>, </a:t>
            </a:r>
            <a:r>
              <a:rPr lang="en-US" altLang="ko-KR" sz="1200" dirty="0" err="1">
                <a:solidFill>
                  <a:srgbClr val="1E1E20"/>
                </a:solidFill>
              </a:rPr>
              <a:t>quis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nostrud</a:t>
            </a:r>
            <a:r>
              <a:rPr lang="en-US" altLang="ko-KR" sz="1200" dirty="0">
                <a:solidFill>
                  <a:srgbClr val="1E1E20"/>
                </a:solidFill>
              </a:rPr>
              <a:t> exercitation </a:t>
            </a:r>
            <a:r>
              <a:rPr lang="en-US" altLang="ko-KR" sz="1200" dirty="0" err="1">
                <a:solidFill>
                  <a:srgbClr val="1E1E20"/>
                </a:solidFill>
              </a:rPr>
              <a:t>ullamco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laboris</a:t>
            </a:r>
            <a:r>
              <a:rPr lang="en-US" altLang="ko-KR" sz="1200" dirty="0">
                <a:solidFill>
                  <a:srgbClr val="1E1E20"/>
                </a:solidFill>
              </a:rPr>
              <a:t> nisi </a:t>
            </a:r>
            <a:r>
              <a:rPr lang="en-US" altLang="ko-KR" sz="1200" dirty="0" err="1">
                <a:solidFill>
                  <a:srgbClr val="1E1E20"/>
                </a:solidFill>
              </a:rPr>
              <a:t>ut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aliquip</a:t>
            </a:r>
            <a:r>
              <a:rPr lang="en-US" altLang="ko-KR" sz="1200" dirty="0">
                <a:solidFill>
                  <a:srgbClr val="1E1E20"/>
                </a:solidFill>
              </a:rPr>
              <a:t> ex </a:t>
            </a:r>
            <a:r>
              <a:rPr lang="en-US" altLang="ko-KR" sz="1200" dirty="0" err="1">
                <a:solidFill>
                  <a:srgbClr val="1E1E20"/>
                </a:solidFill>
              </a:rPr>
              <a:t>ea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commodo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consequat</a:t>
            </a:r>
            <a:r>
              <a:rPr lang="en-US" altLang="ko-KR" sz="1200" dirty="0">
                <a:solidFill>
                  <a:srgbClr val="1E1E20"/>
                </a:solidFill>
              </a:rPr>
              <a:t>. Duis </a:t>
            </a:r>
            <a:r>
              <a:rPr lang="en-US" altLang="ko-KR" sz="1200" dirty="0" err="1">
                <a:solidFill>
                  <a:srgbClr val="1E1E20"/>
                </a:solidFill>
              </a:rPr>
              <a:t>aute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irure</a:t>
            </a:r>
            <a:r>
              <a:rPr lang="en-US" altLang="ko-KR" sz="1200" dirty="0">
                <a:solidFill>
                  <a:srgbClr val="1E1E20"/>
                </a:solidFill>
              </a:rPr>
              <a:t> dolor in </a:t>
            </a:r>
            <a:r>
              <a:rPr lang="en-US" altLang="ko-KR" sz="1200" dirty="0" err="1">
                <a:solidFill>
                  <a:srgbClr val="1E1E20"/>
                </a:solidFill>
              </a:rPr>
              <a:t>reprehenderit</a:t>
            </a:r>
            <a:r>
              <a:rPr lang="en-US" altLang="ko-KR" sz="1200" dirty="0">
                <a:solidFill>
                  <a:srgbClr val="1E1E20"/>
                </a:solidFill>
              </a:rPr>
              <a:t> in </a:t>
            </a:r>
            <a:r>
              <a:rPr lang="en-US" altLang="ko-KR" sz="1200" dirty="0" err="1">
                <a:solidFill>
                  <a:srgbClr val="1E1E20"/>
                </a:solidFill>
              </a:rPr>
              <a:t>voluptate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velit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esse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cillum</a:t>
            </a:r>
            <a:r>
              <a:rPr lang="en-US" altLang="ko-KR" sz="1200" dirty="0">
                <a:solidFill>
                  <a:srgbClr val="1E1E20"/>
                </a:solidFill>
              </a:rPr>
              <a:t> dolore </a:t>
            </a:r>
            <a:r>
              <a:rPr lang="en-US" altLang="ko-KR" sz="1200" dirty="0" err="1">
                <a:solidFill>
                  <a:srgbClr val="1E1E20"/>
                </a:solidFill>
              </a:rPr>
              <a:t>eu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fugiat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nulla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pariatur</a:t>
            </a:r>
            <a:r>
              <a:rPr lang="en-US" altLang="ko-KR" sz="1200" dirty="0">
                <a:solidFill>
                  <a:srgbClr val="1E1E20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E1E20"/>
                </a:solidFill>
              </a:rPr>
              <a:t>Excepteur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sint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occaecat</a:t>
            </a:r>
            <a:r>
              <a:rPr lang="en-US" altLang="ko-KR" sz="1200" dirty="0">
                <a:solidFill>
                  <a:srgbClr val="1E1E20"/>
                </a:solidFill>
              </a:rPr>
              <a:t> </a:t>
            </a:r>
            <a:r>
              <a:rPr lang="en-US" altLang="ko-KR" sz="1200" dirty="0" err="1">
                <a:solidFill>
                  <a:srgbClr val="1E1E20"/>
                </a:solidFill>
              </a:rPr>
              <a:t>cupidatat</a:t>
            </a:r>
            <a:r>
              <a:rPr lang="en-US" altLang="ko-KR" sz="1200" dirty="0">
                <a:solidFill>
                  <a:srgbClr val="1E1E20"/>
                </a:solidFill>
              </a:rPr>
              <a:t> non </a:t>
            </a:r>
            <a:r>
              <a:rPr lang="en-US" altLang="ko-KR" sz="1200" dirty="0" err="1">
                <a:solidFill>
                  <a:srgbClr val="1E1E20"/>
                </a:solidFill>
              </a:rPr>
              <a:t>proident</a:t>
            </a:r>
            <a:r>
              <a:rPr lang="en-US" altLang="ko-KR" sz="1200" dirty="0">
                <a:solidFill>
                  <a:srgbClr val="1E1E20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2EAD6A1-6262-44DF-8DA4-9634AFEB0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6949F8A-4EC6-4455-9FC5-116A93521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7786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8F7F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8F7F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8F7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8F7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8F7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8F7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8F7F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8F7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8F7F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8F7F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8F7F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8F7F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8F7F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8F7F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8F7F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8F7F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8F7F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8F7F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8F7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8F7F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8F7F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8F7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8F7F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8F7F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8F7F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8F7F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8F7F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8F7F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8F7F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8F7F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8F7F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8F7F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8F7F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8F7F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8F7F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8F7F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8F7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8F7F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8F7F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8F7F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8F7F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8F7F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8F7F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8F7F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8F7F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8F7F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8F7F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8F7F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8F7F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8F7F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8F7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8F7F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8F7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8F7F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8F7F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8F7F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8F7F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8F7F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8F7F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8F7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8F7F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8F7F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8F7F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8F7F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8F7F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8F7F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8F7F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8F7F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8F7F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8F7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8F7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8F7F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8F7F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8F7F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8F7F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8F7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8F7F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8F7F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8F7F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8F7F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8F7F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8F7F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8F7F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8F7F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8F7F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99EFC015-5013-4E78-9E6C-C828E7CBB42B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8F7F3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EAD5FB20-0BF6-49A4-A552-1939924C12FD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8F7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8F7F3"/>
              </a:solidFill>
            </a:endParaRPr>
          </a:p>
          <a:p>
            <a:r>
              <a:rPr lang="en-US" altLang="ko-KR" sz="1400" dirty="0">
                <a:solidFill>
                  <a:srgbClr val="F8F7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8F7F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8F7F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8F7F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8F7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8F7F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8F7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8F7F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8F7F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8F7F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8F7F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8F7F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8F7F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8F7F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8F7F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8F7F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8F7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8F7F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8F7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8F7F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8F7F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8F7F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8F7F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8F7F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8F7F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8F7F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8F7F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8F7F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8F7F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8F7F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8F7F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8F7F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8F7F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8F7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8F7F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8F7F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8F7F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8F7F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8F7F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8F7F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8F7F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8F7F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8F7F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8F7F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8F7F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8F7F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8F7F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8F7F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8F7F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8F7F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8F7F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8F7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8F7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8F7F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8F7F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8F7F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8F7F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8F7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8F7F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8F7F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8F7F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8F7F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8F7F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8F7F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8F7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8F7F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8F7F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8F7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8F7F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8F7F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8F7F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8F7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8F7F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8F7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8F7F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08A2D648-87AA-4E8A-876F-14F2864E7617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8F7F3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D29BE2DB-E1A4-4CC1-9391-8CBF5B8A6647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8F7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8F7F3"/>
              </a:solidFill>
            </a:endParaRPr>
          </a:p>
          <a:p>
            <a:r>
              <a:rPr lang="en-US" altLang="ko-KR" sz="1400" dirty="0">
                <a:solidFill>
                  <a:srgbClr val="F8F7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BC72AB-CCA1-4D21-AEB6-4C713A9ABBE0}"/>
              </a:ext>
            </a:extLst>
          </p:cNvPr>
          <p:cNvSpPr txBox="1"/>
          <p:nvPr/>
        </p:nvSpPr>
        <p:spPr>
          <a:xfrm>
            <a:off x="3822601" y="2567225"/>
            <a:ext cx="4546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2">
                    <a:lumMod val="10000"/>
                  </a:schemeClr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EA2616-E2BF-4B91-AB58-78BCB1B5DEB1}"/>
              </a:ext>
            </a:extLst>
          </p:cNvPr>
          <p:cNvSpPr txBox="1"/>
          <p:nvPr/>
        </p:nvSpPr>
        <p:spPr>
          <a:xfrm>
            <a:off x="3823307" y="3767554"/>
            <a:ext cx="4546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Etiam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aliquet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lacinia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E1E20"/>
                </a:solidFill>
              </a:rPr>
              <a:t>Presentation template by </a:t>
            </a:r>
            <a:endParaRPr lang="ko-KR" altLang="en-US" sz="1100" dirty="0">
              <a:solidFill>
                <a:srgbClr val="1E1E20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36341" y="3570863"/>
            <a:ext cx="36215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E1E20"/>
                </a:solidFill>
              </a:rPr>
              <a:t> Ctrl + Click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to follow link</a:t>
            </a:r>
            <a:endParaRPr lang="ko-KR" altLang="en-US" sz="1100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509ADE5-9AB2-4166-9A3B-87604DA7D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4DA4121-AFDE-45EB-92B8-C2927AE938EB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E1E20"/>
                </a:solidFill>
              </a:rPr>
              <a:t>Poppins Font download by </a:t>
            </a:r>
            <a:endParaRPr lang="ko-KR" altLang="en-US" sz="1100" dirty="0">
              <a:solidFill>
                <a:srgbClr val="1E1E2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7BC5E8-3240-4883-A815-AB0631CE60E0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E1E2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1E1E20"/>
                </a:solidFill>
              </a:rPr>
              <a:t> Ctrl + Click</a:t>
            </a:r>
            <a:r>
              <a:rPr lang="ko-KR" altLang="en-US" sz="1100" dirty="0">
                <a:solidFill>
                  <a:srgbClr val="1E1E20"/>
                </a:solidFill>
              </a:rPr>
              <a:t> </a:t>
            </a:r>
            <a:r>
              <a:rPr lang="en-US" altLang="ko-KR" sz="1100" dirty="0">
                <a:solidFill>
                  <a:srgbClr val="1E1E20"/>
                </a:solidFill>
              </a:rPr>
              <a:t>to follow link</a:t>
            </a:r>
            <a:endParaRPr lang="ko-KR" altLang="en-US" sz="1100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9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>
            <a:extLst>
              <a:ext uri="{FF2B5EF4-FFF2-40B4-BE49-F238E27FC236}">
                <a16:creationId xmlns:a16="http://schemas.microsoft.com/office/drawing/2014/main" id="{9F2806A9-4819-46AF-9757-7F1434207E8E}"/>
              </a:ext>
            </a:extLst>
          </p:cNvPr>
          <p:cNvSpPr/>
          <p:nvPr/>
        </p:nvSpPr>
        <p:spPr>
          <a:xfrm>
            <a:off x="4238142" y="2648800"/>
            <a:ext cx="1131551" cy="1131551"/>
          </a:xfrm>
          <a:prstGeom prst="ellipse">
            <a:avLst/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1DB4D8-0270-4D3D-A64C-A244B75D7971}"/>
              </a:ext>
            </a:extLst>
          </p:cNvPr>
          <p:cNvSpPr txBox="1"/>
          <p:nvPr/>
        </p:nvSpPr>
        <p:spPr>
          <a:xfrm>
            <a:off x="3683339" y="4520847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18BDEC-0847-4BC6-8AEA-866DBCD9B242}"/>
              </a:ext>
            </a:extLst>
          </p:cNvPr>
          <p:cNvSpPr/>
          <p:nvPr/>
        </p:nvSpPr>
        <p:spPr>
          <a:xfrm>
            <a:off x="3683338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1E20"/>
                </a:solidFill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BCA0104-CDDA-4F1B-B62E-4787927A9269}"/>
              </a:ext>
            </a:extLst>
          </p:cNvPr>
          <p:cNvGrpSpPr/>
          <p:nvPr/>
        </p:nvGrpSpPr>
        <p:grpSpPr>
          <a:xfrm>
            <a:off x="4548435" y="2944814"/>
            <a:ext cx="511634" cy="524832"/>
            <a:chOff x="2772242" y="1560385"/>
            <a:chExt cx="376198" cy="385905"/>
          </a:xfrm>
          <a:solidFill>
            <a:srgbClr val="F8F7F3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0E1DF6A-1C1B-4ED6-BDF4-B07853FFBE0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803701-56DD-4E5D-848F-BA718EA9DE6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FB4482A-A42D-4AAF-A4A3-22666C8DEA4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D90F5E1-F003-49E8-982A-6E4A383EC9C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F0C4454-BE21-4663-855A-EAACE631E057}"/>
              </a:ext>
            </a:extLst>
          </p:cNvPr>
          <p:cNvSpPr/>
          <p:nvPr/>
        </p:nvSpPr>
        <p:spPr>
          <a:xfrm>
            <a:off x="9406474" y="2648800"/>
            <a:ext cx="1131551" cy="1131551"/>
          </a:xfrm>
          <a:prstGeom prst="ellipse">
            <a:avLst/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4622FE-E3F4-45AF-855D-CDBA79CCEA94}"/>
              </a:ext>
            </a:extLst>
          </p:cNvPr>
          <p:cNvSpPr txBox="1"/>
          <p:nvPr/>
        </p:nvSpPr>
        <p:spPr>
          <a:xfrm>
            <a:off x="8851671" y="4520847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C768737-C3A7-4B4E-AAF5-63D2704BBED8}"/>
              </a:ext>
            </a:extLst>
          </p:cNvPr>
          <p:cNvSpPr/>
          <p:nvPr/>
        </p:nvSpPr>
        <p:spPr>
          <a:xfrm>
            <a:off x="8851670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1E20"/>
                </a:solidFill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7952849-6FCD-477A-870B-607B19CA6A2C}"/>
              </a:ext>
            </a:extLst>
          </p:cNvPr>
          <p:cNvGrpSpPr/>
          <p:nvPr/>
        </p:nvGrpSpPr>
        <p:grpSpPr>
          <a:xfrm>
            <a:off x="9706883" y="2952877"/>
            <a:ext cx="530730" cy="508706"/>
            <a:chOff x="6793030" y="2235612"/>
            <a:chExt cx="390240" cy="374047"/>
          </a:xfrm>
          <a:solidFill>
            <a:srgbClr val="F8F7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4621B9B-3FDB-4536-8471-3C1185B857C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57E357A-7C26-43C2-BEC3-9E5887EE205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B234737F-5476-454C-86D2-4839F1216B18}"/>
              </a:ext>
            </a:extLst>
          </p:cNvPr>
          <p:cNvSpPr/>
          <p:nvPr/>
        </p:nvSpPr>
        <p:spPr>
          <a:xfrm>
            <a:off x="1653975" y="2648800"/>
            <a:ext cx="1131551" cy="1131551"/>
          </a:xfrm>
          <a:prstGeom prst="ellipse">
            <a:avLst/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28ECBC-D64C-4303-8AB3-1E4745B2EA26}"/>
              </a:ext>
            </a:extLst>
          </p:cNvPr>
          <p:cNvSpPr txBox="1"/>
          <p:nvPr/>
        </p:nvSpPr>
        <p:spPr>
          <a:xfrm>
            <a:off x="1099173" y="4520847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D8C7673-0A68-4E45-9E6D-15DB178F097D}"/>
              </a:ext>
            </a:extLst>
          </p:cNvPr>
          <p:cNvSpPr/>
          <p:nvPr/>
        </p:nvSpPr>
        <p:spPr>
          <a:xfrm>
            <a:off x="1099172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1E20"/>
                </a:solidFill>
              </a:rPr>
              <a:t>Lorem ipsum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E3F7ABB-7FD4-4360-8B5B-BF96968DAF98}"/>
              </a:ext>
            </a:extLst>
          </p:cNvPr>
          <p:cNvGrpSpPr/>
          <p:nvPr/>
        </p:nvGrpSpPr>
        <p:grpSpPr>
          <a:xfrm>
            <a:off x="2018962" y="2939470"/>
            <a:ext cx="401576" cy="535520"/>
            <a:chOff x="3471472" y="902398"/>
            <a:chExt cx="295275" cy="393763"/>
          </a:xfrm>
          <a:solidFill>
            <a:srgbClr val="F8F7F3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9F2A3C3-E6CE-45E7-AF86-F5B0ABFC02E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31B5B71-B2CC-4FEA-82AC-E5F75211D87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3D17AD79-7204-4966-ABE3-15DCB84A9543}"/>
              </a:ext>
            </a:extLst>
          </p:cNvPr>
          <p:cNvSpPr/>
          <p:nvPr/>
        </p:nvSpPr>
        <p:spPr>
          <a:xfrm>
            <a:off x="6822308" y="2648800"/>
            <a:ext cx="1131551" cy="1131551"/>
          </a:xfrm>
          <a:prstGeom prst="ellipse">
            <a:avLst/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984883-5162-4853-B7D6-6223E7D874E7}"/>
              </a:ext>
            </a:extLst>
          </p:cNvPr>
          <p:cNvSpPr txBox="1"/>
          <p:nvPr/>
        </p:nvSpPr>
        <p:spPr>
          <a:xfrm>
            <a:off x="6267505" y="4520847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38428E9-907E-4320-88B4-80F946A9EA08}"/>
              </a:ext>
            </a:extLst>
          </p:cNvPr>
          <p:cNvSpPr/>
          <p:nvPr/>
        </p:nvSpPr>
        <p:spPr>
          <a:xfrm>
            <a:off x="6267504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1E20"/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0C7D3AB-9CCA-4D77-8FB7-9912657E6445}"/>
              </a:ext>
            </a:extLst>
          </p:cNvPr>
          <p:cNvGrpSpPr/>
          <p:nvPr/>
        </p:nvGrpSpPr>
        <p:grpSpPr>
          <a:xfrm>
            <a:off x="7105222" y="2941673"/>
            <a:ext cx="531118" cy="531114"/>
            <a:chOff x="752656" y="1562597"/>
            <a:chExt cx="390525" cy="390525"/>
          </a:xfrm>
          <a:solidFill>
            <a:srgbClr val="F8F7F3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D1635FB-CE0A-4E99-8B7B-ECAFE93C774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EA8EF36-F005-423C-96D1-0307E88C19F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A5E6D5B-8E9C-4356-BC11-4223831B35C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48059EB-C487-4304-BBFC-F6A1F9F849A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37958B3-6306-4751-87F0-12798F42074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F7AB47E-9C83-475D-A7BB-5D91F321F992}"/>
              </a:ext>
            </a:extLst>
          </p:cNvPr>
          <p:cNvSpPr txBox="1"/>
          <p:nvPr/>
        </p:nvSpPr>
        <p:spPr>
          <a:xfrm>
            <a:off x="1653975" y="1003191"/>
            <a:ext cx="888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래픽 28">
            <a:extLst>
              <a:ext uri="{FF2B5EF4-FFF2-40B4-BE49-F238E27FC236}">
                <a16:creationId xmlns:a16="http://schemas.microsoft.com/office/drawing/2014/main" id="{4F391370-0B18-4744-A234-8866B8C06AF7}"/>
              </a:ext>
            </a:extLst>
          </p:cNvPr>
          <p:cNvSpPr/>
          <p:nvPr/>
        </p:nvSpPr>
        <p:spPr>
          <a:xfrm>
            <a:off x="3378200" y="1410129"/>
            <a:ext cx="5435600" cy="4037742"/>
          </a:xfrm>
          <a:custGeom>
            <a:avLst/>
            <a:gdLst>
              <a:gd name="connsiteX0" fmla="*/ 877098 w 2351206"/>
              <a:gd name="connsiteY0" fmla="*/ 1721228 h 1746554"/>
              <a:gd name="connsiteX1" fmla="*/ 1725177 w 2351206"/>
              <a:gd name="connsiteY1" fmla="*/ 1614849 h 1746554"/>
              <a:gd name="connsiteX2" fmla="*/ 2352014 w 2351206"/>
              <a:gd name="connsiteY2" fmla="*/ 869223 h 1746554"/>
              <a:gd name="connsiteX3" fmla="*/ 1695460 w 2351206"/>
              <a:gd name="connsiteY3" fmla="*/ 88765 h 1746554"/>
              <a:gd name="connsiteX4" fmla="*/ 90256 w 2351206"/>
              <a:gd name="connsiteY4" fmla="*/ 438631 h 1746554"/>
              <a:gd name="connsiteX5" fmla="*/ 877098 w 2351206"/>
              <a:gd name="connsiteY5" fmla="*/ 1721228 h 174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1206" h="1746554">
                <a:moveTo>
                  <a:pt x="877098" y="1721228"/>
                </a:moveTo>
                <a:cubicBezTo>
                  <a:pt x="1159877" y="1783914"/>
                  <a:pt x="1459289" y="1729733"/>
                  <a:pt x="1725177" y="1614849"/>
                </a:cubicBezTo>
                <a:cubicBezTo>
                  <a:pt x="2040132" y="1478773"/>
                  <a:pt x="2341883" y="1212170"/>
                  <a:pt x="2352014" y="869223"/>
                </a:cubicBezTo>
                <a:cubicBezTo>
                  <a:pt x="2362759" y="505579"/>
                  <a:pt x="2038149" y="210866"/>
                  <a:pt x="1695460" y="88765"/>
                </a:cubicBezTo>
                <a:cubicBezTo>
                  <a:pt x="1220937" y="-80299"/>
                  <a:pt x="398094" y="-29469"/>
                  <a:pt x="90256" y="438631"/>
                </a:cubicBezTo>
                <a:cubicBezTo>
                  <a:pt x="-239983" y="940771"/>
                  <a:pt x="411238" y="1617962"/>
                  <a:pt x="877098" y="1721228"/>
                </a:cubicBezTo>
                <a:close/>
              </a:path>
            </a:pathLst>
          </a:custGeom>
          <a:solidFill>
            <a:srgbClr val="5B6358"/>
          </a:solidFill>
          <a:ln w="1976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4800" dirty="0">
                <a:solidFill>
                  <a:srgbClr val="F8F7F3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rgbClr val="F8F7F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2349500" y="1729628"/>
            <a:ext cx="7493000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0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851662" y="4420487"/>
            <a:ext cx="2412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851661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851661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4BF68-CCE9-4BFC-B471-30EA94D47C54}"/>
              </a:ext>
            </a:extLst>
          </p:cNvPr>
          <p:cNvSpPr txBox="1"/>
          <p:nvPr/>
        </p:nvSpPr>
        <p:spPr>
          <a:xfrm>
            <a:off x="3543808" y="4420487"/>
            <a:ext cx="2412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83BA5F-759F-40FA-B76E-D3F847FAEBAD}"/>
              </a:ext>
            </a:extLst>
          </p:cNvPr>
          <p:cNvSpPr/>
          <p:nvPr/>
        </p:nvSpPr>
        <p:spPr>
          <a:xfrm>
            <a:off x="3543807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B2EF55-0D5F-464A-AE48-A92450CC09ED}"/>
              </a:ext>
            </a:extLst>
          </p:cNvPr>
          <p:cNvSpPr/>
          <p:nvPr/>
        </p:nvSpPr>
        <p:spPr>
          <a:xfrm>
            <a:off x="3543807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95308-DDC1-4F3F-8A9F-5452C6F9D9F2}"/>
              </a:ext>
            </a:extLst>
          </p:cNvPr>
          <p:cNvSpPr txBox="1"/>
          <p:nvPr/>
        </p:nvSpPr>
        <p:spPr>
          <a:xfrm>
            <a:off x="6235954" y="4420487"/>
            <a:ext cx="2412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ADA01F-4B82-4759-B0DF-0226AAFB199F}"/>
              </a:ext>
            </a:extLst>
          </p:cNvPr>
          <p:cNvSpPr/>
          <p:nvPr/>
        </p:nvSpPr>
        <p:spPr>
          <a:xfrm>
            <a:off x="6235953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B77057-4B4D-4EB9-AB23-8B0096D8114F}"/>
              </a:ext>
            </a:extLst>
          </p:cNvPr>
          <p:cNvSpPr/>
          <p:nvPr/>
        </p:nvSpPr>
        <p:spPr>
          <a:xfrm>
            <a:off x="6235953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461D4-59A7-4915-B567-A8C1DF966D2A}"/>
              </a:ext>
            </a:extLst>
          </p:cNvPr>
          <p:cNvSpPr txBox="1"/>
          <p:nvPr/>
        </p:nvSpPr>
        <p:spPr>
          <a:xfrm>
            <a:off x="8928101" y="4420487"/>
            <a:ext cx="2412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13278-5804-4EBE-BA22-B6A81BB67828}"/>
              </a:ext>
            </a:extLst>
          </p:cNvPr>
          <p:cNvSpPr/>
          <p:nvPr/>
        </p:nvSpPr>
        <p:spPr>
          <a:xfrm>
            <a:off x="8928100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1E20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C1AE15-D418-4C68-81D7-D8B2F7CCF07C}"/>
              </a:ext>
            </a:extLst>
          </p:cNvPr>
          <p:cNvSpPr/>
          <p:nvPr/>
        </p:nvSpPr>
        <p:spPr>
          <a:xfrm>
            <a:off x="8928100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2795281-7005-44D3-8EC1-923D620799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79973" y="1357875"/>
            <a:ext cx="4142254" cy="4142250"/>
          </a:xfrm>
        </p:spPr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FF272D-1B00-4C47-819D-28896EB8E791}"/>
              </a:ext>
            </a:extLst>
          </p:cNvPr>
          <p:cNvSpPr txBox="1"/>
          <p:nvPr/>
        </p:nvSpPr>
        <p:spPr>
          <a:xfrm>
            <a:off x="1439662" y="1439672"/>
            <a:ext cx="446583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1E1E20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1E1E2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5947F-5C17-4DD6-B240-1A83353CAE96}"/>
              </a:ext>
            </a:extLst>
          </p:cNvPr>
          <p:cNvSpPr txBox="1"/>
          <p:nvPr/>
        </p:nvSpPr>
        <p:spPr>
          <a:xfrm>
            <a:off x="1439662" y="2516890"/>
            <a:ext cx="4465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r>
              <a:rPr lang="en-US" altLang="ko-KR" sz="1400" dirty="0">
                <a:solidFill>
                  <a:srgbClr val="1E1E20"/>
                </a:solidFill>
              </a:rPr>
              <a:t>, 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E7F089-B37D-40C2-AD31-8714FB50FC6D}"/>
              </a:ext>
            </a:extLst>
          </p:cNvPr>
          <p:cNvSpPr txBox="1"/>
          <p:nvPr/>
        </p:nvSpPr>
        <p:spPr>
          <a:xfrm>
            <a:off x="1439662" y="3599792"/>
            <a:ext cx="446583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1E1E20"/>
                </a:solidFill>
              </a:rPr>
              <a:t>Ut </a:t>
            </a:r>
            <a:r>
              <a:rPr lang="en-US" altLang="ko-KR" sz="2800" dirty="0" err="1">
                <a:solidFill>
                  <a:srgbClr val="1E1E20"/>
                </a:solidFill>
              </a:rPr>
              <a:t>enim</a:t>
            </a:r>
            <a:r>
              <a:rPr lang="en-US" altLang="ko-KR" sz="2800" dirty="0">
                <a:solidFill>
                  <a:srgbClr val="1E1E20"/>
                </a:solidFill>
              </a:rPr>
              <a:t> ad minim </a:t>
            </a:r>
            <a:r>
              <a:rPr lang="en-US" altLang="ko-KR" sz="2800" dirty="0" err="1">
                <a:solidFill>
                  <a:srgbClr val="1E1E20"/>
                </a:solidFill>
              </a:rPr>
              <a:t>veniam</a:t>
            </a:r>
            <a:r>
              <a:rPr lang="en-US" altLang="ko-KR" sz="2800" dirty="0">
                <a:solidFill>
                  <a:srgbClr val="1E1E20"/>
                </a:solidFill>
              </a:rPr>
              <a:t>,</a:t>
            </a:r>
            <a:endParaRPr lang="ko-KR" altLang="en-US" sz="2800" dirty="0">
              <a:solidFill>
                <a:srgbClr val="1E1E2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3BC26A-775D-41D4-A60A-45705871E3B6}"/>
              </a:ext>
            </a:extLst>
          </p:cNvPr>
          <p:cNvSpPr txBox="1"/>
          <p:nvPr/>
        </p:nvSpPr>
        <p:spPr>
          <a:xfrm>
            <a:off x="1439662" y="4679664"/>
            <a:ext cx="4465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1E20"/>
                </a:solidFill>
              </a:rPr>
              <a:t>Ut </a:t>
            </a:r>
            <a:r>
              <a:rPr lang="en-US" altLang="ko-KR" sz="1400" dirty="0" err="1">
                <a:solidFill>
                  <a:srgbClr val="1E1E20"/>
                </a:solidFill>
              </a:rPr>
              <a:t>enim</a:t>
            </a:r>
            <a:r>
              <a:rPr lang="en-US" altLang="ko-KR" sz="1400" dirty="0">
                <a:solidFill>
                  <a:srgbClr val="1E1E20"/>
                </a:solidFill>
              </a:rPr>
              <a:t> ad minim </a:t>
            </a:r>
            <a:r>
              <a:rPr lang="en-US" altLang="ko-KR" sz="1400" dirty="0" err="1">
                <a:solidFill>
                  <a:srgbClr val="1E1E20"/>
                </a:solidFill>
              </a:rPr>
              <a:t>veniam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quis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nostrud</a:t>
            </a:r>
            <a:r>
              <a:rPr lang="en-US" altLang="ko-KR" sz="1400" dirty="0">
                <a:solidFill>
                  <a:srgbClr val="1E1E2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1E20"/>
                </a:solidFill>
              </a:rPr>
              <a:t>ullamco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laboris</a:t>
            </a:r>
            <a:r>
              <a:rPr lang="en-US" altLang="ko-KR" sz="1400" dirty="0">
                <a:solidFill>
                  <a:srgbClr val="1E1E20"/>
                </a:solidFill>
              </a:rPr>
              <a:t> nisi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aliquip</a:t>
            </a:r>
            <a:r>
              <a:rPr lang="en-US" altLang="ko-KR" sz="1400" dirty="0">
                <a:solidFill>
                  <a:srgbClr val="1E1E20"/>
                </a:solidFill>
              </a:rPr>
              <a:t> ex </a:t>
            </a:r>
            <a:r>
              <a:rPr lang="en-US" altLang="ko-KR" sz="1400" dirty="0" err="1">
                <a:solidFill>
                  <a:srgbClr val="1E1E20"/>
                </a:solidFill>
              </a:rPr>
              <a:t>ea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commodo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consequat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9768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타원 64">
            <a:extLst>
              <a:ext uri="{FF2B5EF4-FFF2-40B4-BE49-F238E27FC236}">
                <a16:creationId xmlns:a16="http://schemas.microsoft.com/office/drawing/2014/main" id="{BD77782C-1773-4319-8BAB-5362D6210BEA}"/>
              </a:ext>
            </a:extLst>
          </p:cNvPr>
          <p:cNvSpPr/>
          <p:nvPr/>
        </p:nvSpPr>
        <p:spPr>
          <a:xfrm>
            <a:off x="1460499" y="1828801"/>
            <a:ext cx="3200398" cy="3200398"/>
          </a:xfrm>
          <a:prstGeom prst="ellipse">
            <a:avLst/>
          </a:prstGeom>
          <a:solidFill>
            <a:srgbClr val="5B6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F8F7F3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F8F7F3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89BED51-6769-4C53-A51E-B1545E8F8C08}"/>
              </a:ext>
            </a:extLst>
          </p:cNvPr>
          <p:cNvSpPr txBox="1"/>
          <p:nvPr/>
        </p:nvSpPr>
        <p:spPr>
          <a:xfrm>
            <a:off x="5346699" y="2065208"/>
            <a:ext cx="5384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E1E20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1E1E20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537CD44-D0AF-46BB-A5AC-67641F8290C2}"/>
              </a:ext>
            </a:extLst>
          </p:cNvPr>
          <p:cNvSpPr txBox="1"/>
          <p:nvPr/>
        </p:nvSpPr>
        <p:spPr>
          <a:xfrm>
            <a:off x="5346700" y="2486447"/>
            <a:ext cx="538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1E20"/>
                </a:solidFill>
              </a:rPr>
              <a:t>amet</a:t>
            </a:r>
            <a:r>
              <a:rPr lang="en-US" altLang="ko-KR" sz="1600" dirty="0">
                <a:solidFill>
                  <a:srgbClr val="1E1E20"/>
                </a:solidFill>
              </a:rPr>
              <a:t>, </a:t>
            </a:r>
            <a:r>
              <a:rPr lang="en-US" altLang="ko-KR" sz="16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adipiscing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elit</a:t>
            </a:r>
            <a:r>
              <a:rPr lang="en-US" altLang="ko-KR" sz="1600" dirty="0">
                <a:solidFill>
                  <a:srgbClr val="1E1E20"/>
                </a:solidFill>
              </a:rPr>
              <a:t>, sed do </a:t>
            </a:r>
            <a:r>
              <a:rPr lang="en-US" altLang="ko-KR" sz="1600" dirty="0" err="1">
                <a:solidFill>
                  <a:srgbClr val="1E1E20"/>
                </a:solidFill>
              </a:rPr>
              <a:t>eiusmod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tempor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incididunt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ut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labore</a:t>
            </a:r>
            <a:r>
              <a:rPr lang="en-US" altLang="ko-KR" sz="1600" dirty="0">
                <a:solidFill>
                  <a:srgbClr val="1E1E2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1E20"/>
                </a:solidFill>
              </a:rPr>
              <a:t>aliqua</a:t>
            </a:r>
            <a:r>
              <a:rPr lang="en-US" altLang="ko-KR" sz="16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597E00-6C78-4EB9-8D25-19A31F4A66A0}"/>
              </a:ext>
            </a:extLst>
          </p:cNvPr>
          <p:cNvSpPr txBox="1"/>
          <p:nvPr/>
        </p:nvSpPr>
        <p:spPr>
          <a:xfrm>
            <a:off x="5346696" y="3848334"/>
            <a:ext cx="5384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400" b="0" dirty="0" err="1">
                <a:solidFill>
                  <a:srgbClr val="1E1E20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rgbClr val="1E1E20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1E1E20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rgbClr val="1E1E20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1E1E20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DCA9001-F58C-4357-8567-7D06FBCA829F}"/>
              </a:ext>
            </a:extLst>
          </p:cNvPr>
          <p:cNvSpPr txBox="1"/>
          <p:nvPr/>
        </p:nvSpPr>
        <p:spPr>
          <a:xfrm>
            <a:off x="5346697" y="4269573"/>
            <a:ext cx="538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E1E20"/>
                </a:solidFill>
              </a:rPr>
              <a:t>Ut </a:t>
            </a:r>
            <a:r>
              <a:rPr lang="en-US" altLang="ko-KR" sz="1600" dirty="0" err="1">
                <a:solidFill>
                  <a:srgbClr val="1E1E20"/>
                </a:solidFill>
              </a:rPr>
              <a:t>enim</a:t>
            </a:r>
            <a:r>
              <a:rPr lang="en-US" altLang="ko-KR" sz="1600" dirty="0">
                <a:solidFill>
                  <a:srgbClr val="1E1E20"/>
                </a:solidFill>
              </a:rPr>
              <a:t> ad minim </a:t>
            </a:r>
            <a:r>
              <a:rPr lang="en-US" altLang="ko-KR" sz="1600" dirty="0" err="1">
                <a:solidFill>
                  <a:srgbClr val="1E1E20"/>
                </a:solidFill>
              </a:rPr>
              <a:t>veniam</a:t>
            </a:r>
            <a:r>
              <a:rPr lang="en-US" altLang="ko-KR" sz="1600" dirty="0">
                <a:solidFill>
                  <a:srgbClr val="1E1E20"/>
                </a:solidFill>
              </a:rPr>
              <a:t>, </a:t>
            </a:r>
            <a:r>
              <a:rPr lang="en-US" altLang="ko-KR" sz="1600" dirty="0" err="1">
                <a:solidFill>
                  <a:srgbClr val="1E1E20"/>
                </a:solidFill>
              </a:rPr>
              <a:t>quis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nostrud</a:t>
            </a:r>
            <a:r>
              <a:rPr lang="en-US" altLang="ko-KR" sz="1600" dirty="0">
                <a:solidFill>
                  <a:srgbClr val="1E1E20"/>
                </a:solidFill>
              </a:rPr>
              <a:t> exercitation </a:t>
            </a:r>
            <a:r>
              <a:rPr lang="en-US" altLang="ko-KR" sz="1600" dirty="0" err="1">
                <a:solidFill>
                  <a:srgbClr val="1E1E20"/>
                </a:solidFill>
              </a:rPr>
              <a:t>ullamco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laboris</a:t>
            </a:r>
            <a:r>
              <a:rPr lang="en-US" altLang="ko-KR" sz="1600" dirty="0">
                <a:solidFill>
                  <a:srgbClr val="1E1E20"/>
                </a:solidFill>
              </a:rPr>
              <a:t> nisi </a:t>
            </a:r>
            <a:r>
              <a:rPr lang="en-US" altLang="ko-KR" sz="1600" dirty="0" err="1">
                <a:solidFill>
                  <a:srgbClr val="1E1E20"/>
                </a:solidFill>
              </a:rPr>
              <a:t>ut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aliquip</a:t>
            </a:r>
            <a:r>
              <a:rPr lang="en-US" altLang="ko-KR" sz="1600" dirty="0">
                <a:solidFill>
                  <a:srgbClr val="1E1E20"/>
                </a:solidFill>
              </a:rPr>
              <a:t> ex </a:t>
            </a:r>
            <a:r>
              <a:rPr lang="en-US" altLang="ko-KR" sz="1600" dirty="0" err="1">
                <a:solidFill>
                  <a:srgbClr val="1E1E20"/>
                </a:solidFill>
              </a:rPr>
              <a:t>ea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commodo</a:t>
            </a:r>
            <a:r>
              <a:rPr lang="en-US" altLang="ko-KR" sz="1600" dirty="0">
                <a:solidFill>
                  <a:srgbClr val="1E1E20"/>
                </a:solidFill>
              </a:rPr>
              <a:t> </a:t>
            </a:r>
            <a:r>
              <a:rPr lang="en-US" altLang="ko-KR" sz="1600" dirty="0" err="1">
                <a:solidFill>
                  <a:srgbClr val="1E1E20"/>
                </a:solidFill>
              </a:rPr>
              <a:t>consequat</a:t>
            </a:r>
            <a:r>
              <a:rPr lang="en-US" altLang="ko-KR" sz="1600" dirty="0">
                <a:solidFill>
                  <a:srgbClr val="1E1E2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948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12FA92FE-A380-4761-9393-49584BE0BB6A}"/>
              </a:ext>
            </a:extLst>
          </p:cNvPr>
          <p:cNvSpPr/>
          <p:nvPr/>
        </p:nvSpPr>
        <p:spPr>
          <a:xfrm>
            <a:off x="774171" y="1610647"/>
            <a:ext cx="2996265" cy="1422400"/>
          </a:xfrm>
          <a:prstGeom prst="homePlat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화살표: 갈매기형 수장 2">
            <a:extLst>
              <a:ext uri="{FF2B5EF4-FFF2-40B4-BE49-F238E27FC236}">
                <a16:creationId xmlns:a16="http://schemas.microsoft.com/office/drawing/2014/main" id="{C60DF4CC-B0A3-412C-8F2D-9B789B297034}"/>
              </a:ext>
            </a:extLst>
          </p:cNvPr>
          <p:cNvSpPr/>
          <p:nvPr/>
        </p:nvSpPr>
        <p:spPr>
          <a:xfrm>
            <a:off x="3399389" y="1610647"/>
            <a:ext cx="2996265" cy="1422400"/>
          </a:xfrm>
          <a:prstGeom prst="chevron">
            <a:avLst/>
          </a:prstGeom>
          <a:solidFill>
            <a:srgbClr val="D7AA9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화살표: 갈매기형 수장 3">
            <a:extLst>
              <a:ext uri="{FF2B5EF4-FFF2-40B4-BE49-F238E27FC236}">
                <a16:creationId xmlns:a16="http://schemas.microsoft.com/office/drawing/2014/main" id="{E65FD5FA-F26C-46F5-BD16-7D41C9E60EE8}"/>
              </a:ext>
            </a:extLst>
          </p:cNvPr>
          <p:cNvSpPr/>
          <p:nvPr/>
        </p:nvSpPr>
        <p:spPr>
          <a:xfrm>
            <a:off x="6024607" y="1610647"/>
            <a:ext cx="2996265" cy="1422400"/>
          </a:xfrm>
          <a:prstGeom prst="chevron">
            <a:avLst/>
          </a:prstGeom>
          <a:solidFill>
            <a:srgbClr val="5B63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8AAF32F-73BB-4F80-86B7-5B65C4FE4ADC}"/>
              </a:ext>
            </a:extLst>
          </p:cNvPr>
          <p:cNvSpPr/>
          <p:nvPr/>
        </p:nvSpPr>
        <p:spPr>
          <a:xfrm>
            <a:off x="8616641" y="1610647"/>
            <a:ext cx="2801188" cy="1422400"/>
          </a:xfrm>
          <a:custGeom>
            <a:avLst/>
            <a:gdLst>
              <a:gd name="connsiteX0" fmla="*/ 0 w 2801188"/>
              <a:gd name="connsiteY0" fmla="*/ 0 h 1422400"/>
              <a:gd name="connsiteX1" fmla="*/ 2801188 w 2801188"/>
              <a:gd name="connsiteY1" fmla="*/ 0 h 1422400"/>
              <a:gd name="connsiteX2" fmla="*/ 2801188 w 2801188"/>
              <a:gd name="connsiteY2" fmla="*/ 1422400 h 1422400"/>
              <a:gd name="connsiteX3" fmla="*/ 0 w 2801188"/>
              <a:gd name="connsiteY3" fmla="*/ 1422400 h 1422400"/>
              <a:gd name="connsiteX4" fmla="*/ 711200 w 2801188"/>
              <a:gd name="connsiteY4" fmla="*/ 711200 h 1422400"/>
              <a:gd name="connsiteX5" fmla="*/ 0 w 2801188"/>
              <a:gd name="connsiteY5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1188" h="1422400">
                <a:moveTo>
                  <a:pt x="0" y="0"/>
                </a:moveTo>
                <a:lnTo>
                  <a:pt x="2801188" y="0"/>
                </a:lnTo>
                <a:lnTo>
                  <a:pt x="2801188" y="1422400"/>
                </a:lnTo>
                <a:lnTo>
                  <a:pt x="0" y="1422400"/>
                </a:lnTo>
                <a:lnTo>
                  <a:pt x="711200" y="711200"/>
                </a:lnTo>
                <a:lnTo>
                  <a:pt x="0" y="0"/>
                </a:lnTo>
                <a:close/>
              </a:path>
            </a:pathLst>
          </a:custGeom>
          <a:solidFill>
            <a:srgbClr val="734B43"/>
          </a:solidFill>
          <a:ln w="9525" cap="flat">
            <a:noFill/>
            <a:prstDash val="solid"/>
            <a:miter/>
          </a:ln>
        </p:spPr>
        <p:txBody>
          <a:bodyPr lIns="648000"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29CF5EE-2002-4535-BAF4-5A6313F11229}"/>
              </a:ext>
            </a:extLst>
          </p:cNvPr>
          <p:cNvSpPr/>
          <p:nvPr/>
        </p:nvSpPr>
        <p:spPr>
          <a:xfrm>
            <a:off x="101821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Edsafsdat</a:t>
            </a:r>
            <a:r>
              <a:rPr lang="en-US" altLang="ko-KR" sz="1400" dirty="0">
                <a:solidFill>
                  <a:srgbClr val="1E1E20"/>
                </a:solidFill>
              </a:rPr>
              <a:t>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3B49043-C8F8-482C-ABC6-302FA623A538}"/>
              </a:ext>
            </a:extLst>
          </p:cNvPr>
          <p:cNvSpPr/>
          <p:nvPr/>
        </p:nvSpPr>
        <p:spPr>
          <a:xfrm>
            <a:off x="3691031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Edsafsdat</a:t>
            </a:r>
            <a:r>
              <a:rPr lang="en-US" altLang="ko-KR" sz="1400" dirty="0">
                <a:solidFill>
                  <a:srgbClr val="1E1E20"/>
                </a:solidFill>
              </a:rPr>
              <a:t>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EEDBB80-413C-4440-8B8B-03070309659E}"/>
              </a:ext>
            </a:extLst>
          </p:cNvPr>
          <p:cNvSpPr/>
          <p:nvPr/>
        </p:nvSpPr>
        <p:spPr>
          <a:xfrm>
            <a:off x="6363844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Edsafsdat</a:t>
            </a:r>
            <a:r>
              <a:rPr lang="en-US" altLang="ko-KR" sz="1400" dirty="0">
                <a:solidFill>
                  <a:srgbClr val="1E1E20"/>
                </a:solidFill>
              </a:rPr>
              <a:t>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A0FBA67-CECE-4C8B-BE80-FB6D37197A8E}"/>
              </a:ext>
            </a:extLst>
          </p:cNvPr>
          <p:cNvSpPr/>
          <p:nvPr/>
        </p:nvSpPr>
        <p:spPr>
          <a:xfrm>
            <a:off x="903665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adipisicing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Edsafsdat</a:t>
            </a:r>
            <a:r>
              <a:rPr lang="en-US" altLang="ko-KR" sz="1400" dirty="0">
                <a:solidFill>
                  <a:srgbClr val="1E1E20"/>
                </a:solidFill>
              </a:rPr>
              <a:t>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endParaRPr lang="ko-KR" altLang="en-US" sz="1400" dirty="0">
              <a:solidFill>
                <a:srgbClr val="1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4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83195C-4804-4932-B6D2-4A048CFCB99E}"/>
              </a:ext>
            </a:extLst>
          </p:cNvPr>
          <p:cNvSpPr txBox="1"/>
          <p:nvPr/>
        </p:nvSpPr>
        <p:spPr>
          <a:xfrm>
            <a:off x="8049127" y="1533833"/>
            <a:ext cx="2727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9FCF417-22B6-4EDF-B3E5-D426812FC6C0}"/>
              </a:ext>
            </a:extLst>
          </p:cNvPr>
          <p:cNvSpPr/>
          <p:nvPr/>
        </p:nvSpPr>
        <p:spPr>
          <a:xfrm>
            <a:off x="8049126" y="1095729"/>
            <a:ext cx="272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WEAKNESS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9B8F1-01E4-4C58-917F-D4B14B4DC06A}"/>
              </a:ext>
            </a:extLst>
          </p:cNvPr>
          <p:cNvSpPr txBox="1"/>
          <p:nvPr/>
        </p:nvSpPr>
        <p:spPr>
          <a:xfrm>
            <a:off x="8049127" y="4849189"/>
            <a:ext cx="2727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2865F3C-F0A9-408D-825A-AED49E091D58}"/>
              </a:ext>
            </a:extLst>
          </p:cNvPr>
          <p:cNvSpPr/>
          <p:nvPr/>
        </p:nvSpPr>
        <p:spPr>
          <a:xfrm>
            <a:off x="8049126" y="4411085"/>
            <a:ext cx="272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THREATS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EAA12-59F9-4E3E-BC47-0C29D1EAEEB4}"/>
              </a:ext>
            </a:extLst>
          </p:cNvPr>
          <p:cNvSpPr txBox="1"/>
          <p:nvPr/>
        </p:nvSpPr>
        <p:spPr>
          <a:xfrm>
            <a:off x="1415596" y="1533833"/>
            <a:ext cx="2727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49B495B-41A6-4C24-BCB6-75B92EF1CA91}"/>
              </a:ext>
            </a:extLst>
          </p:cNvPr>
          <p:cNvSpPr/>
          <p:nvPr/>
        </p:nvSpPr>
        <p:spPr>
          <a:xfrm>
            <a:off x="1415595" y="1095729"/>
            <a:ext cx="272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STRENGTHS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99E350-FF86-4A44-B4F5-6742D4039C50}"/>
              </a:ext>
            </a:extLst>
          </p:cNvPr>
          <p:cNvSpPr txBox="1"/>
          <p:nvPr/>
        </p:nvSpPr>
        <p:spPr>
          <a:xfrm>
            <a:off x="1415596" y="4849189"/>
            <a:ext cx="2727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r>
              <a:rPr lang="en-US" altLang="ko-KR" sz="1400" dirty="0">
                <a:solidFill>
                  <a:srgbClr val="1E1E20"/>
                </a:solidFill>
              </a:rPr>
              <a:t>, </a:t>
            </a: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ut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6466E3B-4527-494C-A2B2-1671B4ED66CF}"/>
              </a:ext>
            </a:extLst>
          </p:cNvPr>
          <p:cNvSpPr/>
          <p:nvPr/>
        </p:nvSpPr>
        <p:spPr>
          <a:xfrm>
            <a:off x="1415595" y="4411085"/>
            <a:ext cx="272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1E20"/>
                </a:solidFill>
              </a:rPr>
              <a:t>OPPORTUNITIES</a:t>
            </a:r>
            <a:endParaRPr lang="ko-KR" altLang="en-US" sz="2000" dirty="0">
              <a:solidFill>
                <a:srgbClr val="1E1E20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A021C20-808A-4219-8406-8718AE48C107}"/>
              </a:ext>
            </a:extLst>
          </p:cNvPr>
          <p:cNvSpPr/>
          <p:nvPr/>
        </p:nvSpPr>
        <p:spPr>
          <a:xfrm>
            <a:off x="4986767" y="1712494"/>
            <a:ext cx="2218466" cy="3433012"/>
          </a:xfrm>
          <a:prstGeom prst="roundRect">
            <a:avLst>
              <a:gd name="adj" fmla="val 50000"/>
            </a:avLst>
          </a:prstGeom>
          <a:noFill/>
          <a:ln w="3175" cap="flat">
            <a:solidFill>
              <a:srgbClr val="C3C8C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  <a:latin typeface="+mj-lt"/>
              </a:rPr>
              <a:t>SWOT</a:t>
            </a:r>
            <a:endParaRPr lang="ko-KR" altLang="en-US" sz="32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318128C-DDAF-4BCA-B618-DE9F2C69E0EB}"/>
              </a:ext>
            </a:extLst>
          </p:cNvPr>
          <p:cNvSpPr/>
          <p:nvPr/>
        </p:nvSpPr>
        <p:spPr>
          <a:xfrm>
            <a:off x="4463242" y="1840810"/>
            <a:ext cx="1157298" cy="1157298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E072580-256E-4472-8AFF-1D40CA187B0E}"/>
              </a:ext>
            </a:extLst>
          </p:cNvPr>
          <p:cNvSpPr/>
          <p:nvPr/>
        </p:nvSpPr>
        <p:spPr>
          <a:xfrm>
            <a:off x="6571460" y="1840810"/>
            <a:ext cx="1157298" cy="1157298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2C00162-5385-422C-8C90-66884DBEE2A3}"/>
              </a:ext>
            </a:extLst>
          </p:cNvPr>
          <p:cNvSpPr/>
          <p:nvPr/>
        </p:nvSpPr>
        <p:spPr>
          <a:xfrm>
            <a:off x="4463242" y="3868409"/>
            <a:ext cx="1157298" cy="1157298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4B93DAA-9B6D-4233-8211-ED973548A244}"/>
              </a:ext>
            </a:extLst>
          </p:cNvPr>
          <p:cNvSpPr/>
          <p:nvPr/>
        </p:nvSpPr>
        <p:spPr>
          <a:xfrm>
            <a:off x="6571460" y="3868409"/>
            <a:ext cx="1157298" cy="1157298"/>
          </a:xfrm>
          <a:prstGeom prst="ellipse">
            <a:avLst/>
          </a:prstGeom>
          <a:solidFill>
            <a:srgbClr val="C3C8C1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63F128DF-83A1-42D3-B9D5-2965239BF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0834" y="2220615"/>
            <a:ext cx="584964" cy="35097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E612A94-575F-4C7B-813C-84ACFF8A43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37395" y="2216727"/>
            <a:ext cx="425428" cy="42542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5CADEB9-E8C9-42CD-B33B-9D3F381E6C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9177" y="4240421"/>
            <a:ext cx="425428" cy="4132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72DE721-86AB-42C2-AF9B-BA62D90512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37393" y="4238931"/>
            <a:ext cx="425432" cy="40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421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Light - Poppins Light">
      <a:majorFont>
        <a:latin typeface="Poppins Light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B6358"/>
        </a:solidFill>
        <a:ln>
          <a:noFill/>
        </a:ln>
      </a:spPr>
      <a:bodyPr rtlCol="0" anchor="ctr"/>
      <a:lstStyle>
        <a:defPPr algn="ctr">
          <a:defRPr sz="2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3503</TotalTime>
  <Words>1248</Words>
  <Application>Microsoft Office PowerPoint</Application>
  <PresentationFormat>와이드스크린</PresentationFormat>
  <Paragraphs>193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Wingdings</vt:lpstr>
      <vt:lpstr>Poppins Light</vt:lpstr>
      <vt:lpstr>Arial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256</cp:revision>
  <dcterms:created xsi:type="dcterms:W3CDTF">2019-04-06T05:20:47Z</dcterms:created>
  <dcterms:modified xsi:type="dcterms:W3CDTF">2020-12-15T01:43:04Z</dcterms:modified>
</cp:coreProperties>
</file>