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Ahkio Bold" charset="1" panose="00000000000000000000"/>
      <p:regular r:id="rId22"/>
    </p:embeddedFont>
    <p:embeddedFont>
      <p:font typeface="Bricolage Grotesque 18 Bold" charset="1" panose="020B0605040402000204"/>
      <p:regular r:id="rId23"/>
    </p:embeddedFont>
    <p:embeddedFont>
      <p:font typeface="Bricolage Grotesque 18 Semi-Bold" charset="1" panose="020B0605040402000204"/>
      <p:regular r:id="rId24"/>
    </p:embeddedFont>
    <p:embeddedFont>
      <p:font typeface="Bricolage Grotesque 18" charset="1" panose="020B0605040402000204"/>
      <p:regular r:id="rId25"/>
    </p:embeddedFont>
    <p:embeddedFont>
      <p:font typeface="Ahkio" charset="1" panose="000000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png" Type="http://schemas.openxmlformats.org/officeDocument/2006/relationships/image"/><Relationship Id="rId11" Target="../media/image88.svg" Type="http://schemas.openxmlformats.org/officeDocument/2006/relationships/image"/><Relationship Id="rId12" Target="../media/image89.png" Type="http://schemas.openxmlformats.org/officeDocument/2006/relationships/image"/><Relationship Id="rId13" Target="../media/image90.svg" Type="http://schemas.openxmlformats.org/officeDocument/2006/relationships/image"/><Relationship Id="rId14" Target="../media/image91.png" Type="http://schemas.openxmlformats.org/officeDocument/2006/relationships/image"/><Relationship Id="rId15" Target="../media/image92.svg" Type="http://schemas.openxmlformats.org/officeDocument/2006/relationships/image"/><Relationship Id="rId16" Target="../media/image93.png" Type="http://schemas.openxmlformats.org/officeDocument/2006/relationships/image"/><Relationship Id="rId17" Target="../media/image94.svg" Type="http://schemas.openxmlformats.org/officeDocument/2006/relationships/image"/><Relationship Id="rId2" Target="../media/image61.png" Type="http://schemas.openxmlformats.org/officeDocument/2006/relationships/image"/><Relationship Id="rId3" Target="../media/image62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83.png" Type="http://schemas.openxmlformats.org/officeDocument/2006/relationships/image"/><Relationship Id="rId9" Target="../media/image8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.png" Type="http://schemas.openxmlformats.org/officeDocument/2006/relationships/image"/><Relationship Id="rId11" Target="../media/image2.svg" Type="http://schemas.openxmlformats.org/officeDocument/2006/relationships/image"/><Relationship Id="rId12" Target="../media/image71.png" Type="http://schemas.openxmlformats.org/officeDocument/2006/relationships/image"/><Relationship Id="rId13" Target="../media/image72.svg" Type="http://schemas.openxmlformats.org/officeDocument/2006/relationships/image"/><Relationship Id="rId14" Target="../media/image95.png" Type="http://schemas.openxmlformats.org/officeDocument/2006/relationships/image"/><Relationship Id="rId15" Target="../media/image96.svg" Type="http://schemas.openxmlformats.org/officeDocument/2006/relationships/image"/><Relationship Id="rId16" Target="../media/image97.png" Type="http://schemas.openxmlformats.org/officeDocument/2006/relationships/image"/><Relationship Id="rId17" Target="../media/image98.svg" Type="http://schemas.openxmlformats.org/officeDocument/2006/relationships/image"/><Relationship Id="rId18" Target="../media/image99.png" Type="http://schemas.openxmlformats.org/officeDocument/2006/relationships/image"/><Relationship Id="rId19" Target="../media/image100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png" Type="http://schemas.openxmlformats.org/officeDocument/2006/relationships/image"/><Relationship Id="rId11" Target="../media/image50.svg" Type="http://schemas.openxmlformats.org/officeDocument/2006/relationships/image"/><Relationship Id="rId12" Target="../media/image109.png" Type="http://schemas.openxmlformats.org/officeDocument/2006/relationships/image"/><Relationship Id="rId13" Target="../media/image110.svg" Type="http://schemas.openxmlformats.org/officeDocument/2006/relationships/image"/><Relationship Id="rId2" Target="../media/image101.png" Type="http://schemas.openxmlformats.org/officeDocument/2006/relationships/image"/><Relationship Id="rId3" Target="../media/image102.svg" Type="http://schemas.openxmlformats.org/officeDocument/2006/relationships/image"/><Relationship Id="rId4" Target="../media/image103.png" Type="http://schemas.openxmlformats.org/officeDocument/2006/relationships/image"/><Relationship Id="rId5" Target="../media/image104.svg" Type="http://schemas.openxmlformats.org/officeDocument/2006/relationships/image"/><Relationship Id="rId6" Target="../media/image105.png" Type="http://schemas.openxmlformats.org/officeDocument/2006/relationships/image"/><Relationship Id="rId7" Target="../media/image106.svg" Type="http://schemas.openxmlformats.org/officeDocument/2006/relationships/image"/><Relationship Id="rId8" Target="../media/image107.png" Type="http://schemas.openxmlformats.org/officeDocument/2006/relationships/image"/><Relationship Id="rId9" Target="../media/image10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9.png" Type="http://schemas.openxmlformats.org/officeDocument/2006/relationships/image"/><Relationship Id="rId11" Target="../media/image120.svg" Type="http://schemas.openxmlformats.org/officeDocument/2006/relationships/image"/><Relationship Id="rId12" Target="../media/image121.png" Type="http://schemas.openxmlformats.org/officeDocument/2006/relationships/image"/><Relationship Id="rId13" Target="../media/image122.svg" Type="http://schemas.openxmlformats.org/officeDocument/2006/relationships/image"/><Relationship Id="rId14" Target="../media/image21.png" Type="http://schemas.openxmlformats.org/officeDocument/2006/relationships/image"/><Relationship Id="rId15" Target="../media/image22.svg" Type="http://schemas.openxmlformats.org/officeDocument/2006/relationships/image"/><Relationship Id="rId16" Target="../media/image123.png" Type="http://schemas.openxmlformats.org/officeDocument/2006/relationships/image"/><Relationship Id="rId17" Target="../media/image124.svg" Type="http://schemas.openxmlformats.org/officeDocument/2006/relationships/image"/><Relationship Id="rId18" Target="../media/image125.png" Type="http://schemas.openxmlformats.org/officeDocument/2006/relationships/image"/><Relationship Id="rId19" Target="../media/image126.svg" Type="http://schemas.openxmlformats.org/officeDocument/2006/relationships/image"/><Relationship Id="rId2" Target="../media/image111.png" Type="http://schemas.openxmlformats.org/officeDocument/2006/relationships/image"/><Relationship Id="rId20" Target="../media/image127.png" Type="http://schemas.openxmlformats.org/officeDocument/2006/relationships/image"/><Relationship Id="rId21" Target="../media/image128.svg" Type="http://schemas.openxmlformats.org/officeDocument/2006/relationships/image"/><Relationship Id="rId22" Target="../media/image129.png" Type="http://schemas.openxmlformats.org/officeDocument/2006/relationships/image"/><Relationship Id="rId23" Target="../media/image130.svg" Type="http://schemas.openxmlformats.org/officeDocument/2006/relationships/image"/><Relationship Id="rId24" Target="../media/image131.png" Type="http://schemas.openxmlformats.org/officeDocument/2006/relationships/image"/><Relationship Id="rId25" Target="../media/image132.svg" Type="http://schemas.openxmlformats.org/officeDocument/2006/relationships/image"/><Relationship Id="rId26" Target="../media/image133.png" Type="http://schemas.openxmlformats.org/officeDocument/2006/relationships/image"/><Relationship Id="rId27" Target="../media/image134.svg" Type="http://schemas.openxmlformats.org/officeDocument/2006/relationships/image"/><Relationship Id="rId3" Target="../media/image112.svg" Type="http://schemas.openxmlformats.org/officeDocument/2006/relationships/image"/><Relationship Id="rId4" Target="../media/image113.png" Type="http://schemas.openxmlformats.org/officeDocument/2006/relationships/image"/><Relationship Id="rId5" Target="../media/image114.svg" Type="http://schemas.openxmlformats.org/officeDocument/2006/relationships/image"/><Relationship Id="rId6" Target="../media/image115.png" Type="http://schemas.openxmlformats.org/officeDocument/2006/relationships/image"/><Relationship Id="rId7" Target="../media/image116.svg" Type="http://schemas.openxmlformats.org/officeDocument/2006/relationships/image"/><Relationship Id="rId8" Target="../media/image117.png" Type="http://schemas.openxmlformats.org/officeDocument/2006/relationships/image"/><Relationship Id="rId9" Target="../media/image118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5.png" Type="http://schemas.openxmlformats.org/officeDocument/2006/relationships/image"/><Relationship Id="rId11" Target="../media/image116.svg" Type="http://schemas.openxmlformats.org/officeDocument/2006/relationships/image"/><Relationship Id="rId12" Target="../media/image117.png" Type="http://schemas.openxmlformats.org/officeDocument/2006/relationships/image"/><Relationship Id="rId13" Target="../media/image118.svg" Type="http://schemas.openxmlformats.org/officeDocument/2006/relationships/image"/><Relationship Id="rId14" Target="../media/image111.png" Type="http://schemas.openxmlformats.org/officeDocument/2006/relationships/image"/><Relationship Id="rId15" Target="../media/image112.svg" Type="http://schemas.openxmlformats.org/officeDocument/2006/relationships/image"/><Relationship Id="rId16" Target="../media/image13.png" Type="http://schemas.openxmlformats.org/officeDocument/2006/relationships/image"/><Relationship Id="rId17" Target="../media/image14.svg" Type="http://schemas.openxmlformats.org/officeDocument/2006/relationships/image"/><Relationship Id="rId18" Target="../media/image15.png" Type="http://schemas.openxmlformats.org/officeDocument/2006/relationships/image"/><Relationship Id="rId19" Target="../media/image16.svg" Type="http://schemas.openxmlformats.org/officeDocument/2006/relationships/image"/><Relationship Id="rId2" Target="../media/image135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22" Target="../media/image19.png" Type="http://schemas.openxmlformats.org/officeDocument/2006/relationships/image"/><Relationship Id="rId23" Target="../media/image20.svg" Type="http://schemas.openxmlformats.org/officeDocument/2006/relationships/image"/><Relationship Id="rId24" Target="../media/image21.png" Type="http://schemas.openxmlformats.org/officeDocument/2006/relationships/image"/><Relationship Id="rId25" Target="../media/image22.svg" Type="http://schemas.openxmlformats.org/officeDocument/2006/relationships/image"/><Relationship Id="rId26" Target="../media/image23.png" Type="http://schemas.openxmlformats.org/officeDocument/2006/relationships/image"/><Relationship Id="rId27" Target="../media/image24.svg" Type="http://schemas.openxmlformats.org/officeDocument/2006/relationships/image"/><Relationship Id="rId28" Target="../media/image121.png" Type="http://schemas.openxmlformats.org/officeDocument/2006/relationships/image"/><Relationship Id="rId29" Target="../media/image122.svg" Type="http://schemas.openxmlformats.org/officeDocument/2006/relationships/image"/><Relationship Id="rId3" Target="../media/image136.svg" Type="http://schemas.openxmlformats.org/officeDocument/2006/relationships/image"/><Relationship Id="rId30" Target="../media/image137.png" Type="http://schemas.openxmlformats.org/officeDocument/2006/relationships/image"/><Relationship Id="rId31" Target="../media/image138.svg" Type="http://schemas.openxmlformats.org/officeDocument/2006/relationships/image"/><Relationship Id="rId32" Target="../media/image123.png" Type="http://schemas.openxmlformats.org/officeDocument/2006/relationships/image"/><Relationship Id="rId33" Target="../media/image124.svg" Type="http://schemas.openxmlformats.org/officeDocument/2006/relationships/image"/><Relationship Id="rId34" Target="../media/image125.png" Type="http://schemas.openxmlformats.org/officeDocument/2006/relationships/image"/><Relationship Id="rId35" Target="../media/image126.svg" Type="http://schemas.openxmlformats.org/officeDocument/2006/relationships/image"/><Relationship Id="rId36" Target="../media/image127.png" Type="http://schemas.openxmlformats.org/officeDocument/2006/relationships/image"/><Relationship Id="rId37" Target="../media/image128.svg" Type="http://schemas.openxmlformats.org/officeDocument/2006/relationships/image"/><Relationship Id="rId38" Target="../media/image139.png" Type="http://schemas.openxmlformats.org/officeDocument/2006/relationships/image"/><Relationship Id="rId39" Target="../media/image140.svg" Type="http://schemas.openxmlformats.org/officeDocument/2006/relationships/image"/><Relationship Id="rId4" Target="../media/image31.png" Type="http://schemas.openxmlformats.org/officeDocument/2006/relationships/image"/><Relationship Id="rId40" Target="../media/image131.png" Type="http://schemas.openxmlformats.org/officeDocument/2006/relationships/image"/><Relationship Id="rId41" Target="../media/image132.svg" Type="http://schemas.openxmlformats.org/officeDocument/2006/relationships/image"/><Relationship Id="rId42" Target="../media/image133.png" Type="http://schemas.openxmlformats.org/officeDocument/2006/relationships/image"/><Relationship Id="rId43" Target="../media/image134.svg" Type="http://schemas.openxmlformats.org/officeDocument/2006/relationships/image"/><Relationship Id="rId44" Target="../media/image33.png" Type="http://schemas.openxmlformats.org/officeDocument/2006/relationships/image"/><Relationship Id="rId45" Target="../media/image34.svg" Type="http://schemas.openxmlformats.org/officeDocument/2006/relationships/image"/><Relationship Id="rId46" Target="../media/image39.png" Type="http://schemas.openxmlformats.org/officeDocument/2006/relationships/image"/><Relationship Id="rId47" Target="../media/image40.svg" Type="http://schemas.openxmlformats.org/officeDocument/2006/relationships/image"/><Relationship Id="rId48" Target="../media/image41.png" Type="http://schemas.openxmlformats.org/officeDocument/2006/relationships/image"/><Relationship Id="rId49" Target="../media/image42.svg" Type="http://schemas.openxmlformats.org/officeDocument/2006/relationships/image"/><Relationship Id="rId5" Target="../media/image32.svg" Type="http://schemas.openxmlformats.org/officeDocument/2006/relationships/image"/><Relationship Id="rId50" Target="../media/image43.png" Type="http://schemas.openxmlformats.org/officeDocument/2006/relationships/image"/><Relationship Id="rId51" Target="../media/image44.svg" Type="http://schemas.openxmlformats.org/officeDocument/2006/relationships/image"/><Relationship Id="rId52" Target="../media/image45.png" Type="http://schemas.openxmlformats.org/officeDocument/2006/relationships/image"/><Relationship Id="rId53" Target="../media/image46.svg" Type="http://schemas.openxmlformats.org/officeDocument/2006/relationships/image"/><Relationship Id="rId54" Target="../media/image47.png" Type="http://schemas.openxmlformats.org/officeDocument/2006/relationships/image"/><Relationship Id="rId55" Target="../media/image48.svg" Type="http://schemas.openxmlformats.org/officeDocument/2006/relationships/image"/><Relationship Id="rId56" Target="../media/image49.png" Type="http://schemas.openxmlformats.org/officeDocument/2006/relationships/image"/><Relationship Id="rId57" Target="../media/image50.svg" Type="http://schemas.openxmlformats.org/officeDocument/2006/relationships/image"/><Relationship Id="rId58" Target="../media/image55.png" Type="http://schemas.openxmlformats.org/officeDocument/2006/relationships/image"/><Relationship Id="rId59" Target="../media/image56.svg" Type="http://schemas.openxmlformats.org/officeDocument/2006/relationships/image"/><Relationship Id="rId6" Target="../media/image113.png" Type="http://schemas.openxmlformats.org/officeDocument/2006/relationships/image"/><Relationship Id="rId60" Target="../media/image141.png" Type="http://schemas.openxmlformats.org/officeDocument/2006/relationships/image"/><Relationship Id="rId61" Target="../media/image142.svg" Type="http://schemas.openxmlformats.org/officeDocument/2006/relationships/image"/><Relationship Id="rId62" Target="../media/image143.png" Type="http://schemas.openxmlformats.org/officeDocument/2006/relationships/image"/><Relationship Id="rId63" Target="../media/image144.svg" Type="http://schemas.openxmlformats.org/officeDocument/2006/relationships/image"/><Relationship Id="rId64" Target="../media/image145.png" Type="http://schemas.openxmlformats.org/officeDocument/2006/relationships/image"/><Relationship Id="rId65" Target="../media/image146.svg" Type="http://schemas.openxmlformats.org/officeDocument/2006/relationships/image"/><Relationship Id="rId66" Target="../media/image147.png" Type="http://schemas.openxmlformats.org/officeDocument/2006/relationships/image"/><Relationship Id="rId67" Target="../media/image148.svg" Type="http://schemas.openxmlformats.org/officeDocument/2006/relationships/image"/><Relationship Id="rId68" Target="../media/image149.png" Type="http://schemas.openxmlformats.org/officeDocument/2006/relationships/image"/><Relationship Id="rId69" Target="../media/image150.svg" Type="http://schemas.openxmlformats.org/officeDocument/2006/relationships/image"/><Relationship Id="rId7" Target="../media/image114.svg" Type="http://schemas.openxmlformats.org/officeDocument/2006/relationships/image"/><Relationship Id="rId70" Target="../media/image151.png" Type="http://schemas.openxmlformats.org/officeDocument/2006/relationships/image"/><Relationship Id="rId71" Target="../media/image152.svg" Type="http://schemas.openxmlformats.org/officeDocument/2006/relationships/image"/><Relationship Id="rId72" Target="../media/image153.png" Type="http://schemas.openxmlformats.org/officeDocument/2006/relationships/image"/><Relationship Id="rId73" Target="../media/image154.svg" Type="http://schemas.openxmlformats.org/officeDocument/2006/relationships/image"/><Relationship Id="rId74" Target="../media/image155.png" Type="http://schemas.openxmlformats.org/officeDocument/2006/relationships/image"/><Relationship Id="rId75" Target="../media/image156.svg" Type="http://schemas.openxmlformats.org/officeDocument/2006/relationships/image"/><Relationship Id="rId76" Target="../media/image157.png" Type="http://schemas.openxmlformats.org/officeDocument/2006/relationships/image"/><Relationship Id="rId77" Target="../media/image158.svg" Type="http://schemas.openxmlformats.org/officeDocument/2006/relationships/image"/><Relationship Id="rId78" Target="../media/image159.png" Type="http://schemas.openxmlformats.org/officeDocument/2006/relationships/image"/><Relationship Id="rId79" Target="../media/image160.svg" Type="http://schemas.openxmlformats.org/officeDocument/2006/relationships/image"/><Relationship Id="rId8" Target="../media/image119.png" Type="http://schemas.openxmlformats.org/officeDocument/2006/relationships/image"/><Relationship Id="rId80" Target="../media/image161.png" Type="http://schemas.openxmlformats.org/officeDocument/2006/relationships/image"/><Relationship Id="rId81" Target="../media/image162.svg" Type="http://schemas.openxmlformats.org/officeDocument/2006/relationships/image"/><Relationship Id="rId82" Target="../media/image163.png" Type="http://schemas.openxmlformats.org/officeDocument/2006/relationships/image"/><Relationship Id="rId83" Target="../media/image164.svg" Type="http://schemas.openxmlformats.org/officeDocument/2006/relationships/image"/><Relationship Id="rId9" Target="../media/image12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11" Target="../media/image38.svg" Type="http://schemas.openxmlformats.org/officeDocument/2006/relationships/image"/><Relationship Id="rId12" Target="../media/image169.png" Type="http://schemas.openxmlformats.org/officeDocument/2006/relationships/image"/><Relationship Id="rId13" Target="../media/image170.svg" Type="http://schemas.openxmlformats.org/officeDocument/2006/relationships/image"/><Relationship Id="rId14" Target="../media/image171.png" Type="http://schemas.openxmlformats.org/officeDocument/2006/relationships/image"/><Relationship Id="rId15" Target="../media/image172.svg" Type="http://schemas.openxmlformats.org/officeDocument/2006/relationships/image"/><Relationship Id="rId16" Target="../media/image63.png" Type="http://schemas.openxmlformats.org/officeDocument/2006/relationships/image"/><Relationship Id="rId17" Target="../media/image64.svg" Type="http://schemas.openxmlformats.org/officeDocument/2006/relationships/image"/><Relationship Id="rId18" Target="../media/image65.png" Type="http://schemas.openxmlformats.org/officeDocument/2006/relationships/image"/><Relationship Id="rId19" Target="../media/image66.svg" Type="http://schemas.openxmlformats.org/officeDocument/2006/relationships/image"/><Relationship Id="rId2" Target="../media/image11.png" Type="http://schemas.openxmlformats.org/officeDocument/2006/relationships/image"/><Relationship Id="rId20" Target="../media/image173.png" Type="http://schemas.openxmlformats.org/officeDocument/2006/relationships/image"/><Relationship Id="rId21" Target="../media/image174.svg" Type="http://schemas.openxmlformats.org/officeDocument/2006/relationships/image"/><Relationship Id="rId22" Target="../media/image175.png" Type="http://schemas.openxmlformats.org/officeDocument/2006/relationships/image"/><Relationship Id="rId23" Target="../media/image176.svg" Type="http://schemas.openxmlformats.org/officeDocument/2006/relationships/image"/><Relationship Id="rId24" Target="../media/image75.png" Type="http://schemas.openxmlformats.org/officeDocument/2006/relationships/image"/><Relationship Id="rId25" Target="../media/image76.svg" Type="http://schemas.openxmlformats.org/officeDocument/2006/relationships/image"/><Relationship Id="rId26" Target="../media/image177.png" Type="http://schemas.openxmlformats.org/officeDocument/2006/relationships/image"/><Relationship Id="rId27" Target="../media/image178.svg" Type="http://schemas.openxmlformats.org/officeDocument/2006/relationships/image"/><Relationship Id="rId28" Target="../media/image179.png" Type="http://schemas.openxmlformats.org/officeDocument/2006/relationships/image"/><Relationship Id="rId29" Target="../media/image180.svg" Type="http://schemas.openxmlformats.org/officeDocument/2006/relationships/image"/><Relationship Id="rId3" Target="../media/image12.svg" Type="http://schemas.openxmlformats.org/officeDocument/2006/relationships/image"/><Relationship Id="rId30" Target="../media/image181.png" Type="http://schemas.openxmlformats.org/officeDocument/2006/relationships/image"/><Relationship Id="rId31" Target="../media/image182.svg" Type="http://schemas.openxmlformats.org/officeDocument/2006/relationships/image"/><Relationship Id="rId32" Target="../media/image183.png" Type="http://schemas.openxmlformats.org/officeDocument/2006/relationships/image"/><Relationship Id="rId33" Target="../media/image184.svg" Type="http://schemas.openxmlformats.org/officeDocument/2006/relationships/image"/><Relationship Id="rId34" Target="../media/image185.png" Type="http://schemas.openxmlformats.org/officeDocument/2006/relationships/image"/><Relationship Id="rId35" Target="../media/image186.svg" Type="http://schemas.openxmlformats.org/officeDocument/2006/relationships/image"/><Relationship Id="rId36" Target="../media/image187.png" Type="http://schemas.openxmlformats.org/officeDocument/2006/relationships/image"/><Relationship Id="rId37" Target="../media/image188.svg" Type="http://schemas.openxmlformats.org/officeDocument/2006/relationships/image"/><Relationship Id="rId38" Target="../media/image107.png" Type="http://schemas.openxmlformats.org/officeDocument/2006/relationships/image"/><Relationship Id="rId39" Target="../media/image108.svg" Type="http://schemas.openxmlformats.org/officeDocument/2006/relationships/image"/><Relationship Id="rId4" Target="../media/image29.png" Type="http://schemas.openxmlformats.org/officeDocument/2006/relationships/image"/><Relationship Id="rId40" Target="../media/image189.png" Type="http://schemas.openxmlformats.org/officeDocument/2006/relationships/image"/><Relationship Id="rId41" Target="../media/image190.svg" Type="http://schemas.openxmlformats.org/officeDocument/2006/relationships/image"/><Relationship Id="rId42" Target="../media/image191.png" Type="http://schemas.openxmlformats.org/officeDocument/2006/relationships/image"/><Relationship Id="rId43" Target="../media/image192.svg" Type="http://schemas.openxmlformats.org/officeDocument/2006/relationships/image"/><Relationship Id="rId5" Target="../media/image30.svg" Type="http://schemas.openxmlformats.org/officeDocument/2006/relationships/image"/><Relationship Id="rId6" Target="../media/image165.png" Type="http://schemas.openxmlformats.org/officeDocument/2006/relationships/image"/><Relationship Id="rId7" Target="../media/image166.svg" Type="http://schemas.openxmlformats.org/officeDocument/2006/relationships/image"/><Relationship Id="rId8" Target="../media/image167.png" Type="http://schemas.openxmlformats.org/officeDocument/2006/relationships/image"/><Relationship Id="rId9" Target="../media/image16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png" Type="http://schemas.openxmlformats.org/officeDocument/2006/relationships/image"/><Relationship Id="rId11" Target="../media/image88.svg" Type="http://schemas.openxmlformats.org/officeDocument/2006/relationships/image"/><Relationship Id="rId12" Target="../media/image45.png" Type="http://schemas.openxmlformats.org/officeDocument/2006/relationships/image"/><Relationship Id="rId13" Target="../media/image46.svg" Type="http://schemas.openxmlformats.org/officeDocument/2006/relationships/image"/><Relationship Id="rId14" Target="../media/image197.png" Type="http://schemas.openxmlformats.org/officeDocument/2006/relationships/image"/><Relationship Id="rId15" Target="../media/image198.svg" Type="http://schemas.openxmlformats.org/officeDocument/2006/relationships/image"/><Relationship Id="rId16" Target="../media/image199.png" Type="http://schemas.openxmlformats.org/officeDocument/2006/relationships/image"/><Relationship Id="rId17" Target="../media/image200.svg" Type="http://schemas.openxmlformats.org/officeDocument/2006/relationships/image"/><Relationship Id="rId2" Target="../media/image103.png" Type="http://schemas.openxmlformats.org/officeDocument/2006/relationships/image"/><Relationship Id="rId3" Target="../media/image104.svg" Type="http://schemas.openxmlformats.org/officeDocument/2006/relationships/image"/><Relationship Id="rId4" Target="../media/image193.png" Type="http://schemas.openxmlformats.org/officeDocument/2006/relationships/image"/><Relationship Id="rId5" Target="../media/image194.svg" Type="http://schemas.openxmlformats.org/officeDocument/2006/relationships/image"/><Relationship Id="rId6" Target="../media/image195.png" Type="http://schemas.openxmlformats.org/officeDocument/2006/relationships/image"/><Relationship Id="rId7" Target="../media/image196.svg" Type="http://schemas.openxmlformats.org/officeDocument/2006/relationships/image"/><Relationship Id="rId8" Target="../media/image41.png" Type="http://schemas.openxmlformats.org/officeDocument/2006/relationships/image"/><Relationship Id="rId9" Target="../media/image4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12" Target="../media/image3.png" Type="http://schemas.openxmlformats.org/officeDocument/2006/relationships/image"/><Relationship Id="rId13" Target="../media/image4.svg" Type="http://schemas.openxmlformats.org/officeDocument/2006/relationships/image"/><Relationship Id="rId14" Target="../media/image9.png" Type="http://schemas.openxmlformats.org/officeDocument/2006/relationships/image"/><Relationship Id="rId15" Target="../media/image10.svg" Type="http://schemas.openxmlformats.org/officeDocument/2006/relationships/image"/><Relationship Id="rId16" Target="../media/image5.png" Type="http://schemas.openxmlformats.org/officeDocument/2006/relationships/image"/><Relationship Id="rId17" Target="../media/image6.svg" Type="http://schemas.openxmlformats.org/officeDocument/2006/relationships/image"/><Relationship Id="rId18" Target="../media/image7.png" Type="http://schemas.openxmlformats.org/officeDocument/2006/relationships/image"/><Relationship Id="rId19" Target="../media/image8.svg" Type="http://schemas.openxmlformats.org/officeDocument/2006/relationships/image"/><Relationship Id="rId2" Target="../media/image25.png" Type="http://schemas.openxmlformats.org/officeDocument/2006/relationships/image"/><Relationship Id="rId20" Target="../media/image1.png" Type="http://schemas.openxmlformats.org/officeDocument/2006/relationships/image"/><Relationship Id="rId21" Target="../media/image2.svg" Type="http://schemas.openxmlformats.org/officeDocument/2006/relationships/image"/><Relationship Id="rId22" Target="../media/image35.png" Type="http://schemas.openxmlformats.org/officeDocument/2006/relationships/image"/><Relationship Id="rId23" Target="../media/image36.sv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svg" Type="http://schemas.openxmlformats.org/officeDocument/2006/relationships/image"/><Relationship Id="rId12" Target="../media/image47.png" Type="http://schemas.openxmlformats.org/officeDocument/2006/relationships/image"/><Relationship Id="rId13" Target="../media/image48.svg" Type="http://schemas.openxmlformats.org/officeDocument/2006/relationships/image"/><Relationship Id="rId14" Target="../media/image49.png" Type="http://schemas.openxmlformats.org/officeDocument/2006/relationships/image"/><Relationship Id="rId15" Target="../media/image50.svg" Type="http://schemas.openxmlformats.org/officeDocument/2006/relationships/image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51.png" Type="http://schemas.openxmlformats.org/officeDocument/2006/relationships/image"/><Relationship Id="rId13" Target="../media/image52.svg" Type="http://schemas.openxmlformats.org/officeDocument/2006/relationships/image"/><Relationship Id="rId14" Target="../media/image53.png" Type="http://schemas.openxmlformats.org/officeDocument/2006/relationships/image"/><Relationship Id="rId15" Target="../media/image54.svg" Type="http://schemas.openxmlformats.org/officeDocument/2006/relationships/image"/><Relationship Id="rId16" Target="../media/image55.png" Type="http://schemas.openxmlformats.org/officeDocument/2006/relationships/image"/><Relationship Id="rId17" Target="../media/image5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14" Target="../media/image59.png" Type="http://schemas.openxmlformats.org/officeDocument/2006/relationships/image"/><Relationship Id="rId15" Target="../media/image60.svg" Type="http://schemas.openxmlformats.org/officeDocument/2006/relationships/image"/><Relationship Id="rId16" Target="../media/image61.png" Type="http://schemas.openxmlformats.org/officeDocument/2006/relationships/image"/><Relationship Id="rId17" Target="../media/image62.svg" Type="http://schemas.openxmlformats.org/officeDocument/2006/relationships/image"/><Relationship Id="rId18" Target="../media/image31.png" Type="http://schemas.openxmlformats.org/officeDocument/2006/relationships/image"/><Relationship Id="rId19" Target="../media/image32.svg" Type="http://schemas.openxmlformats.org/officeDocument/2006/relationships/image"/><Relationship Id="rId2" Target="../media/image57.png" Type="http://schemas.openxmlformats.org/officeDocument/2006/relationships/image"/><Relationship Id="rId20" Target="../media/image63.png" Type="http://schemas.openxmlformats.org/officeDocument/2006/relationships/image"/><Relationship Id="rId21" Target="../media/image64.svg" Type="http://schemas.openxmlformats.org/officeDocument/2006/relationships/image"/><Relationship Id="rId22" Target="../media/image65.png" Type="http://schemas.openxmlformats.org/officeDocument/2006/relationships/image"/><Relationship Id="rId23" Target="../media/image66.svg" Type="http://schemas.openxmlformats.org/officeDocument/2006/relationships/image"/><Relationship Id="rId3" Target="../media/image58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61.png" Type="http://schemas.openxmlformats.org/officeDocument/2006/relationships/image"/><Relationship Id="rId13" Target="../media/image6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67.png" Type="http://schemas.openxmlformats.org/officeDocument/2006/relationships/image"/><Relationship Id="rId27" Target="../media/image68.svg" Type="http://schemas.openxmlformats.org/officeDocument/2006/relationships/image"/><Relationship Id="rId28" Target="../media/image69.png" Type="http://schemas.openxmlformats.org/officeDocument/2006/relationships/image"/><Relationship Id="rId29" Target="../media/image70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.png" Type="http://schemas.openxmlformats.org/officeDocument/2006/relationships/image"/><Relationship Id="rId11" Target="../media/image2.svg" Type="http://schemas.openxmlformats.org/officeDocument/2006/relationships/image"/><Relationship Id="rId12" Target="../media/image71.png" Type="http://schemas.openxmlformats.org/officeDocument/2006/relationships/image"/><Relationship Id="rId13" Target="../media/image72.svg" Type="http://schemas.openxmlformats.org/officeDocument/2006/relationships/image"/><Relationship Id="rId14" Target="../media/image73.png" Type="http://schemas.openxmlformats.org/officeDocument/2006/relationships/image"/><Relationship Id="rId15" Target="../media/image74.svg" Type="http://schemas.openxmlformats.org/officeDocument/2006/relationships/image"/><Relationship Id="rId16" Target="../media/image31.png" Type="http://schemas.openxmlformats.org/officeDocument/2006/relationships/image"/><Relationship Id="rId17" Target="../media/image32.svg" Type="http://schemas.openxmlformats.org/officeDocument/2006/relationships/image"/><Relationship Id="rId18" Target="../media/image75.png" Type="http://schemas.openxmlformats.org/officeDocument/2006/relationships/image"/><Relationship Id="rId19" Target="../media/image76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3.png" Type="http://schemas.openxmlformats.org/officeDocument/2006/relationships/image"/><Relationship Id="rId11" Target="../media/image84.svg" Type="http://schemas.openxmlformats.org/officeDocument/2006/relationships/image"/><Relationship Id="rId2" Target="../media/image61.png" Type="http://schemas.openxmlformats.org/officeDocument/2006/relationships/image"/><Relationship Id="rId3" Target="../media/image62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81.png" Type="http://schemas.openxmlformats.org/officeDocument/2006/relationships/image"/><Relationship Id="rId9" Target="../media/image8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5.png" Type="http://schemas.openxmlformats.org/officeDocument/2006/relationships/image"/><Relationship Id="rId11" Target="../media/image86.svg" Type="http://schemas.openxmlformats.org/officeDocument/2006/relationships/image"/><Relationship Id="rId12" Target="../media/image47.png" Type="http://schemas.openxmlformats.org/officeDocument/2006/relationships/image"/><Relationship Id="rId13" Target="../media/image48.svg" Type="http://schemas.openxmlformats.org/officeDocument/2006/relationships/image"/><Relationship Id="rId2" Target="../media/image61.png" Type="http://schemas.openxmlformats.org/officeDocument/2006/relationships/image"/><Relationship Id="rId3" Target="../media/image62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83.png" Type="http://schemas.openxmlformats.org/officeDocument/2006/relationships/image"/><Relationship Id="rId9" Target="../media/image8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30835" y="-743926"/>
            <a:ext cx="19244299" cy="11777872"/>
            <a:chOff x="0" y="0"/>
            <a:chExt cx="25659066" cy="15703830"/>
          </a:xfrm>
        </p:grpSpPr>
        <p:sp>
          <p:nvSpPr>
            <p:cNvPr name="Freeform 3" id="3"/>
            <p:cNvSpPr/>
            <p:nvPr/>
          </p:nvSpPr>
          <p:spPr>
            <a:xfrm flipH="false" flipV="false" rot="827177">
              <a:off x="18598214" y="673746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827177">
              <a:off x="3248056" y="11516139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72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827177">
              <a:off x="1954477" y="1551257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72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827177">
              <a:off x="22829194" y="312293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72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827177">
              <a:off x="21875207" y="12203356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4" y="0"/>
                  </a:lnTo>
                  <a:lnTo>
                    <a:pt x="1790734" y="1790734"/>
                  </a:lnTo>
                  <a:lnTo>
                    <a:pt x="0" y="1790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72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827177">
              <a:off x="7928750" y="5566821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6"/>
                  </a:lnTo>
                  <a:lnTo>
                    <a:pt x="0" y="2005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72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827177">
              <a:off x="13737604" y="4112744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72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827177">
              <a:off x="15994489" y="13252862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5" y="0"/>
                  </a:lnTo>
                  <a:lnTo>
                    <a:pt x="1773845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72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827177">
              <a:off x="23410850" y="56656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72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827177">
              <a:off x="49344" y="9684206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72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827177">
              <a:off x="7614997" y="1295663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72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827177">
              <a:off x="8614575" y="13541337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7"/>
                  </a:lnTo>
                  <a:lnTo>
                    <a:pt x="0" y="19574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72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827177">
              <a:off x="1406002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72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827177">
              <a:off x="2015143" y="4312691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72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827177">
              <a:off x="23758313" y="9473751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72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827177">
              <a:off x="12132669" y="9134795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72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827177">
              <a:off x="17418308" y="1029510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72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4731902" y="6435193"/>
            <a:ext cx="8824196" cy="2141228"/>
            <a:chOff x="0" y="0"/>
            <a:chExt cx="11765594" cy="2854971"/>
          </a:xfrm>
        </p:grpSpPr>
        <p:sp>
          <p:nvSpPr>
            <p:cNvPr name="Freeform 21" id="21"/>
            <p:cNvSpPr/>
            <p:nvPr/>
          </p:nvSpPr>
          <p:spPr>
            <a:xfrm flipH="false" flipV="false" rot="101907">
              <a:off x="34619" y="172785"/>
              <a:ext cx="11696356" cy="2509400"/>
            </a:xfrm>
            <a:custGeom>
              <a:avLst/>
              <a:gdLst/>
              <a:ahLst/>
              <a:cxnLst/>
              <a:rect r="r" b="b" t="t" l="l"/>
              <a:pathLst>
                <a:path h="2509400" w="11696356">
                  <a:moveTo>
                    <a:pt x="0" y="0"/>
                  </a:moveTo>
                  <a:lnTo>
                    <a:pt x="11696356" y="0"/>
                  </a:lnTo>
                  <a:lnTo>
                    <a:pt x="11696356" y="2509400"/>
                  </a:lnTo>
                  <a:lnTo>
                    <a:pt x="0" y="250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182789" y="604721"/>
              <a:ext cx="9400017" cy="1604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00"/>
                </a:lnSpc>
              </a:pPr>
              <a:r>
                <a:rPr lang="en-US" sz="6500" b="true">
                  <a:solidFill>
                    <a:srgbClr val="FFFCF2"/>
                  </a:solidFill>
                  <a:latin typeface="Ahkio Bold"/>
                  <a:ea typeface="Ahkio Bold"/>
                  <a:cs typeface="Ahkio Bold"/>
                  <a:sym typeface="Ahkio Bold"/>
                </a:rPr>
                <a:t>Lesson for Elementary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379147" y="1481979"/>
            <a:ext cx="15529707" cy="2565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true">
                <a:solidFill>
                  <a:srgbClr val="FFFCF2"/>
                </a:solidFill>
                <a:latin typeface="Ahkio Bold"/>
                <a:ea typeface="Ahkio Bold"/>
                <a:cs typeface="Ahkio Bold"/>
                <a:sym typeface="Ahkio Bold"/>
              </a:rPr>
              <a:t>Evaluating Expressions through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998676" y="3491503"/>
            <a:ext cx="14290647" cy="3543728"/>
            <a:chOff x="0" y="0"/>
            <a:chExt cx="19054196" cy="4724970"/>
          </a:xfrm>
        </p:grpSpPr>
        <p:sp>
          <p:nvSpPr>
            <p:cNvPr name="Freeform 25" id="25"/>
            <p:cNvSpPr/>
            <p:nvPr/>
          </p:nvSpPr>
          <p:spPr>
            <a:xfrm flipH="false" flipV="false" rot="345353">
              <a:off x="3248585" y="117800"/>
              <a:ext cx="2525517" cy="3507663"/>
            </a:xfrm>
            <a:custGeom>
              <a:avLst/>
              <a:gdLst/>
              <a:ahLst/>
              <a:cxnLst/>
              <a:rect r="r" b="b" t="t" l="l"/>
              <a:pathLst>
                <a:path h="3507663" w="2525517">
                  <a:moveTo>
                    <a:pt x="0" y="0"/>
                  </a:moveTo>
                  <a:lnTo>
                    <a:pt x="2525518" y="0"/>
                  </a:lnTo>
                  <a:lnTo>
                    <a:pt x="2525518" y="3507663"/>
                  </a:lnTo>
                  <a:lnTo>
                    <a:pt x="0" y="3507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-553023">
              <a:off x="260540" y="987124"/>
              <a:ext cx="3156897" cy="3507663"/>
            </a:xfrm>
            <a:custGeom>
              <a:avLst/>
              <a:gdLst/>
              <a:ahLst/>
              <a:cxnLst/>
              <a:rect r="r" b="b" t="t" l="l"/>
              <a:pathLst>
                <a:path h="3507663" w="3156897">
                  <a:moveTo>
                    <a:pt x="0" y="0"/>
                  </a:moveTo>
                  <a:lnTo>
                    <a:pt x="3156897" y="0"/>
                  </a:lnTo>
                  <a:lnTo>
                    <a:pt x="3156897" y="3507663"/>
                  </a:lnTo>
                  <a:lnTo>
                    <a:pt x="0" y="3507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233638">
              <a:off x="5620295" y="1221496"/>
              <a:ext cx="4427705" cy="3357005"/>
            </a:xfrm>
            <a:custGeom>
              <a:avLst/>
              <a:gdLst/>
              <a:ahLst/>
              <a:cxnLst/>
              <a:rect r="r" b="b" t="t" l="l"/>
              <a:pathLst>
                <a:path h="3357005" w="4427705">
                  <a:moveTo>
                    <a:pt x="0" y="0"/>
                  </a:moveTo>
                  <a:lnTo>
                    <a:pt x="4427705" y="0"/>
                  </a:lnTo>
                  <a:lnTo>
                    <a:pt x="4427705" y="3357006"/>
                  </a:lnTo>
                  <a:lnTo>
                    <a:pt x="0" y="3357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-274334">
              <a:off x="10089746" y="712387"/>
              <a:ext cx="3238929" cy="3298909"/>
            </a:xfrm>
            <a:custGeom>
              <a:avLst/>
              <a:gdLst/>
              <a:ahLst/>
              <a:cxnLst/>
              <a:rect r="r" b="b" t="t" l="l"/>
              <a:pathLst>
                <a:path h="3298909" w="3238929">
                  <a:moveTo>
                    <a:pt x="0" y="0"/>
                  </a:moveTo>
                  <a:lnTo>
                    <a:pt x="3238929" y="0"/>
                  </a:lnTo>
                  <a:lnTo>
                    <a:pt x="3238929" y="3298909"/>
                  </a:lnTo>
                  <a:lnTo>
                    <a:pt x="0" y="32989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397731">
              <a:off x="12871740" y="298413"/>
              <a:ext cx="3601431" cy="3247836"/>
            </a:xfrm>
            <a:custGeom>
              <a:avLst/>
              <a:gdLst/>
              <a:ahLst/>
              <a:cxnLst/>
              <a:rect r="r" b="b" t="t" l="l"/>
              <a:pathLst>
                <a:path h="3247836" w="3601431">
                  <a:moveTo>
                    <a:pt x="0" y="0"/>
                  </a:moveTo>
                  <a:lnTo>
                    <a:pt x="3601432" y="0"/>
                  </a:lnTo>
                  <a:lnTo>
                    <a:pt x="3601432" y="3247836"/>
                  </a:lnTo>
                  <a:lnTo>
                    <a:pt x="0" y="3247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403603">
              <a:off x="15955255" y="914703"/>
              <a:ext cx="2901681" cy="3538635"/>
            </a:xfrm>
            <a:custGeom>
              <a:avLst/>
              <a:gdLst/>
              <a:ahLst/>
              <a:cxnLst/>
              <a:rect r="r" b="b" t="t" l="l"/>
              <a:pathLst>
                <a:path h="3538635" w="2901681">
                  <a:moveTo>
                    <a:pt x="0" y="0"/>
                  </a:moveTo>
                  <a:lnTo>
                    <a:pt x="2901681" y="0"/>
                  </a:lnTo>
                  <a:lnTo>
                    <a:pt x="2901681" y="3538635"/>
                  </a:lnTo>
                  <a:lnTo>
                    <a:pt x="0" y="3538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393958"/>
            <a:ext cx="7994327" cy="4351784"/>
            <a:chOff x="0" y="0"/>
            <a:chExt cx="10659103" cy="580237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1034853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9285991" y="4393958"/>
            <a:ext cx="7994327" cy="4351784"/>
            <a:chOff x="0" y="0"/>
            <a:chExt cx="10659103" cy="580237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1034853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true" flipV="false" rot="131399">
            <a:off x="3012658" y="6556706"/>
            <a:ext cx="738408" cy="1142604"/>
          </a:xfrm>
          <a:custGeom>
            <a:avLst/>
            <a:gdLst/>
            <a:ahLst/>
            <a:cxnLst/>
            <a:rect r="r" b="b" t="t" l="l"/>
            <a:pathLst>
              <a:path h="1142604" w="738408">
                <a:moveTo>
                  <a:pt x="738408" y="0"/>
                </a:moveTo>
                <a:lnTo>
                  <a:pt x="0" y="0"/>
                </a:lnTo>
                <a:lnTo>
                  <a:pt x="0" y="1142604"/>
                </a:lnTo>
                <a:lnTo>
                  <a:pt x="738408" y="1142604"/>
                </a:lnTo>
                <a:lnTo>
                  <a:pt x="73840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0">
            <a:off x="11690772" y="5438412"/>
            <a:ext cx="2946643" cy="929669"/>
            <a:chOff x="0" y="0"/>
            <a:chExt cx="776070" cy="24485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76070" cy="244851"/>
            </a:xfrm>
            <a:custGeom>
              <a:avLst/>
              <a:gdLst/>
              <a:ahLst/>
              <a:cxnLst/>
              <a:rect r="r" b="b" t="t" l="l"/>
              <a:pathLst>
                <a:path h="244851" w="776070">
                  <a:moveTo>
                    <a:pt x="52547" y="0"/>
                  </a:moveTo>
                  <a:lnTo>
                    <a:pt x="723523" y="0"/>
                  </a:lnTo>
                  <a:cubicBezTo>
                    <a:pt x="737459" y="0"/>
                    <a:pt x="750825" y="5536"/>
                    <a:pt x="760680" y="15391"/>
                  </a:cubicBezTo>
                  <a:cubicBezTo>
                    <a:pt x="770534" y="25245"/>
                    <a:pt x="776070" y="38611"/>
                    <a:pt x="776070" y="52547"/>
                  </a:cubicBezTo>
                  <a:lnTo>
                    <a:pt x="776070" y="192304"/>
                  </a:lnTo>
                  <a:cubicBezTo>
                    <a:pt x="776070" y="221325"/>
                    <a:pt x="752544" y="244851"/>
                    <a:pt x="723523" y="244851"/>
                  </a:cubicBezTo>
                  <a:lnTo>
                    <a:pt x="52547" y="244851"/>
                  </a:lnTo>
                  <a:cubicBezTo>
                    <a:pt x="23526" y="244851"/>
                    <a:pt x="0" y="221325"/>
                    <a:pt x="0" y="192304"/>
                  </a:cubicBezTo>
                  <a:lnTo>
                    <a:pt x="0" y="52547"/>
                  </a:lnTo>
                  <a:cubicBezTo>
                    <a:pt x="0" y="23526"/>
                    <a:pt x="23526" y="0"/>
                    <a:pt x="52547" y="0"/>
                  </a:cubicBez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776070" cy="2734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-63795">
            <a:off x="-1596584" y="-3515258"/>
            <a:ext cx="20656421" cy="6647612"/>
          </a:xfrm>
          <a:custGeom>
            <a:avLst/>
            <a:gdLst/>
            <a:ahLst/>
            <a:cxnLst/>
            <a:rect r="r" b="b" t="t" l="l"/>
            <a:pathLst>
              <a:path h="6647612" w="20656421">
                <a:moveTo>
                  <a:pt x="0" y="0"/>
                </a:moveTo>
                <a:lnTo>
                  <a:pt x="20656422" y="0"/>
                </a:lnTo>
                <a:lnTo>
                  <a:pt x="20656422" y="6647612"/>
                </a:lnTo>
                <a:lnTo>
                  <a:pt x="0" y="66476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3223849" y="5438412"/>
            <a:ext cx="2124788" cy="929669"/>
            <a:chOff x="0" y="0"/>
            <a:chExt cx="559615" cy="24485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59615" cy="244851"/>
            </a:xfrm>
            <a:custGeom>
              <a:avLst/>
              <a:gdLst/>
              <a:ahLst/>
              <a:cxnLst/>
              <a:rect r="r" b="b" t="t" l="l"/>
              <a:pathLst>
                <a:path h="244851" w="559615">
                  <a:moveTo>
                    <a:pt x="72872" y="0"/>
                  </a:moveTo>
                  <a:lnTo>
                    <a:pt x="486743" y="0"/>
                  </a:lnTo>
                  <a:cubicBezTo>
                    <a:pt x="506070" y="0"/>
                    <a:pt x="524605" y="7678"/>
                    <a:pt x="538271" y="21344"/>
                  </a:cubicBezTo>
                  <a:cubicBezTo>
                    <a:pt x="551937" y="35010"/>
                    <a:pt x="559615" y="53545"/>
                    <a:pt x="559615" y="72872"/>
                  </a:cubicBezTo>
                  <a:lnTo>
                    <a:pt x="559615" y="171979"/>
                  </a:lnTo>
                  <a:cubicBezTo>
                    <a:pt x="559615" y="212225"/>
                    <a:pt x="526989" y="244851"/>
                    <a:pt x="486743" y="244851"/>
                  </a:cubicBezTo>
                  <a:lnTo>
                    <a:pt x="72872" y="244851"/>
                  </a:lnTo>
                  <a:cubicBezTo>
                    <a:pt x="32626" y="244851"/>
                    <a:pt x="0" y="212225"/>
                    <a:pt x="0" y="171979"/>
                  </a:cubicBezTo>
                  <a:lnTo>
                    <a:pt x="0" y="72872"/>
                  </a:lnTo>
                  <a:cubicBezTo>
                    <a:pt x="0" y="32626"/>
                    <a:pt x="32626" y="0"/>
                    <a:pt x="72872" y="0"/>
                  </a:cubicBez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559615" cy="2734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28700" y="4123535"/>
            <a:ext cx="1589180" cy="1019965"/>
            <a:chOff x="0" y="0"/>
            <a:chExt cx="2118907" cy="1359953"/>
          </a:xfrm>
        </p:grpSpPr>
        <p:sp>
          <p:nvSpPr>
            <p:cNvPr name="Freeform 17" id="17"/>
            <p:cNvSpPr/>
            <p:nvPr/>
          </p:nvSpPr>
          <p:spPr>
            <a:xfrm flipH="false" flipV="false" rot="-5400000">
              <a:off x="379477" y="-379477"/>
              <a:ext cx="1359953" cy="2118907"/>
            </a:xfrm>
            <a:custGeom>
              <a:avLst/>
              <a:gdLst/>
              <a:ahLst/>
              <a:cxnLst/>
              <a:rect r="r" b="b" t="t" l="l"/>
              <a:pathLst>
                <a:path h="2118907" w="1359953">
                  <a:moveTo>
                    <a:pt x="0" y="0"/>
                  </a:moveTo>
                  <a:lnTo>
                    <a:pt x="1359953" y="0"/>
                  </a:lnTo>
                  <a:lnTo>
                    <a:pt x="1359953" y="2118907"/>
                  </a:lnTo>
                  <a:lnTo>
                    <a:pt x="0" y="2118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288821" y="281025"/>
              <a:ext cx="1541264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Bricolage Grotesque 18 Semi-Bold"/>
                  <a:ea typeface="Bricolage Grotesque 18 Semi-Bold"/>
                  <a:cs typeface="Bricolage Grotesque 18 Semi-Bold"/>
                  <a:sym typeface="Bricolage Grotesque 18 Semi-Bold"/>
                </a:rPr>
                <a:t>Step 5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85991" y="4123535"/>
            <a:ext cx="1589180" cy="1019965"/>
            <a:chOff x="0" y="0"/>
            <a:chExt cx="2118907" cy="1359953"/>
          </a:xfrm>
        </p:grpSpPr>
        <p:sp>
          <p:nvSpPr>
            <p:cNvPr name="Freeform 20" id="20"/>
            <p:cNvSpPr/>
            <p:nvPr/>
          </p:nvSpPr>
          <p:spPr>
            <a:xfrm flipH="false" flipV="false" rot="-5400000">
              <a:off x="379477" y="-379477"/>
              <a:ext cx="1359953" cy="2118907"/>
            </a:xfrm>
            <a:custGeom>
              <a:avLst/>
              <a:gdLst/>
              <a:ahLst/>
              <a:cxnLst/>
              <a:rect r="r" b="b" t="t" l="l"/>
              <a:pathLst>
                <a:path h="2118907" w="1359953">
                  <a:moveTo>
                    <a:pt x="0" y="0"/>
                  </a:moveTo>
                  <a:lnTo>
                    <a:pt x="1359953" y="0"/>
                  </a:lnTo>
                  <a:lnTo>
                    <a:pt x="1359953" y="2118907"/>
                  </a:lnTo>
                  <a:lnTo>
                    <a:pt x="0" y="2118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144411" y="281025"/>
              <a:ext cx="1830085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Bricolage Grotesque 18 Semi-Bold"/>
                  <a:ea typeface="Bricolage Grotesque 18 Semi-Bold"/>
                  <a:cs typeface="Bricolage Grotesque 18 Semi-Bold"/>
                  <a:sym typeface="Bricolage Grotesque 18 Semi-Bold"/>
                </a:rPr>
                <a:t>Step 6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949153" y="7026145"/>
            <a:ext cx="3157826" cy="827802"/>
            <a:chOff x="0" y="0"/>
            <a:chExt cx="831691" cy="21802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31691" cy="218022"/>
            </a:xfrm>
            <a:custGeom>
              <a:avLst/>
              <a:gdLst/>
              <a:ahLst/>
              <a:cxnLst/>
              <a:rect r="r" b="b" t="t" l="l"/>
              <a:pathLst>
                <a:path h="218022" w="831691">
                  <a:moveTo>
                    <a:pt x="49033" y="0"/>
                  </a:moveTo>
                  <a:lnTo>
                    <a:pt x="782658" y="0"/>
                  </a:lnTo>
                  <a:cubicBezTo>
                    <a:pt x="809738" y="0"/>
                    <a:pt x="831691" y="21953"/>
                    <a:pt x="831691" y="49033"/>
                  </a:cubicBezTo>
                  <a:lnTo>
                    <a:pt x="831691" y="168989"/>
                  </a:lnTo>
                  <a:cubicBezTo>
                    <a:pt x="831691" y="181993"/>
                    <a:pt x="826525" y="194465"/>
                    <a:pt x="817329" y="203661"/>
                  </a:cubicBezTo>
                  <a:cubicBezTo>
                    <a:pt x="808134" y="212856"/>
                    <a:pt x="795662" y="218022"/>
                    <a:pt x="782658" y="218022"/>
                  </a:cubicBezTo>
                  <a:lnTo>
                    <a:pt x="49033" y="218022"/>
                  </a:lnTo>
                  <a:cubicBezTo>
                    <a:pt x="36029" y="218022"/>
                    <a:pt x="23557" y="212856"/>
                    <a:pt x="14361" y="203661"/>
                  </a:cubicBezTo>
                  <a:cubicBezTo>
                    <a:pt x="5166" y="194465"/>
                    <a:pt x="0" y="181993"/>
                    <a:pt x="0" y="168989"/>
                  </a:cubicBezTo>
                  <a:lnTo>
                    <a:pt x="0" y="49033"/>
                  </a:lnTo>
                  <a:cubicBezTo>
                    <a:pt x="0" y="36029"/>
                    <a:pt x="5166" y="23557"/>
                    <a:pt x="14361" y="14361"/>
                  </a:cubicBezTo>
                  <a:cubicBezTo>
                    <a:pt x="23557" y="5166"/>
                    <a:pt x="36029" y="0"/>
                    <a:pt x="49033" y="0"/>
                  </a:cubicBez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831691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360854" y="7026145"/>
            <a:ext cx="962202" cy="827802"/>
            <a:chOff x="0" y="0"/>
            <a:chExt cx="253420" cy="21802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53420" cy="218022"/>
            </a:xfrm>
            <a:custGeom>
              <a:avLst/>
              <a:gdLst/>
              <a:ahLst/>
              <a:cxnLst/>
              <a:rect r="r" b="b" t="t" l="l"/>
              <a:pathLst>
                <a:path h="218022" w="253420">
                  <a:moveTo>
                    <a:pt x="109011" y="0"/>
                  </a:moveTo>
                  <a:lnTo>
                    <a:pt x="144409" y="0"/>
                  </a:lnTo>
                  <a:cubicBezTo>
                    <a:pt x="173320" y="0"/>
                    <a:pt x="201047" y="11485"/>
                    <a:pt x="221491" y="31929"/>
                  </a:cubicBezTo>
                  <a:cubicBezTo>
                    <a:pt x="241934" y="52372"/>
                    <a:pt x="253420" y="80100"/>
                    <a:pt x="253420" y="109011"/>
                  </a:cubicBezTo>
                  <a:lnTo>
                    <a:pt x="253420" y="109011"/>
                  </a:lnTo>
                  <a:cubicBezTo>
                    <a:pt x="253420" y="137923"/>
                    <a:pt x="241934" y="165650"/>
                    <a:pt x="221491" y="186093"/>
                  </a:cubicBezTo>
                  <a:cubicBezTo>
                    <a:pt x="201047" y="206537"/>
                    <a:pt x="173320" y="218022"/>
                    <a:pt x="144409" y="218022"/>
                  </a:cubicBezTo>
                  <a:lnTo>
                    <a:pt x="109011" y="218022"/>
                  </a:lnTo>
                  <a:cubicBezTo>
                    <a:pt x="80100" y="218022"/>
                    <a:pt x="52372" y="206537"/>
                    <a:pt x="31929" y="186093"/>
                  </a:cubicBezTo>
                  <a:cubicBezTo>
                    <a:pt x="11485" y="165650"/>
                    <a:pt x="0" y="137923"/>
                    <a:pt x="0" y="109011"/>
                  </a:cubicBezTo>
                  <a:lnTo>
                    <a:pt x="0" y="109011"/>
                  </a:lnTo>
                  <a:cubicBezTo>
                    <a:pt x="0" y="80100"/>
                    <a:pt x="11485" y="52372"/>
                    <a:pt x="31929" y="31929"/>
                  </a:cubicBezTo>
                  <a:cubicBezTo>
                    <a:pt x="52372" y="11485"/>
                    <a:pt x="80100" y="0"/>
                    <a:pt x="109011" y="0"/>
                  </a:cubicBezTo>
                  <a:close/>
                </a:path>
              </a:pathLst>
            </a:custGeom>
            <a:solidFill>
              <a:srgbClr val="48A1D6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253420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2289646" y="1473045"/>
            <a:ext cx="13708707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FFFFFF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From left to right, we subtract first, and lastly, </a:t>
            </a:r>
            <a:r>
              <a:rPr lang="en-US" sz="4400">
                <a:solidFill>
                  <a:srgbClr val="FFFFFF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we add.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2818553" y="6885199"/>
            <a:ext cx="1586952" cy="827802"/>
            <a:chOff x="0" y="0"/>
            <a:chExt cx="417963" cy="21802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17963" cy="218022"/>
            </a:xfrm>
            <a:custGeom>
              <a:avLst/>
              <a:gdLst/>
              <a:ahLst/>
              <a:cxnLst/>
              <a:rect r="r" b="b" t="t" l="l"/>
              <a:pathLst>
                <a:path h="218022" w="417963">
                  <a:moveTo>
                    <a:pt x="97570" y="0"/>
                  </a:moveTo>
                  <a:lnTo>
                    <a:pt x="320393" y="0"/>
                  </a:lnTo>
                  <a:cubicBezTo>
                    <a:pt x="374279" y="0"/>
                    <a:pt x="417963" y="43683"/>
                    <a:pt x="417963" y="97570"/>
                  </a:cubicBezTo>
                  <a:lnTo>
                    <a:pt x="417963" y="120452"/>
                  </a:lnTo>
                  <a:cubicBezTo>
                    <a:pt x="417963" y="174339"/>
                    <a:pt x="374279" y="218022"/>
                    <a:pt x="320393" y="218022"/>
                  </a:cubicBezTo>
                  <a:lnTo>
                    <a:pt x="97570" y="218022"/>
                  </a:lnTo>
                  <a:cubicBezTo>
                    <a:pt x="43683" y="218022"/>
                    <a:pt x="0" y="174339"/>
                    <a:pt x="0" y="120452"/>
                  </a:cubicBezTo>
                  <a:lnTo>
                    <a:pt x="0" y="97570"/>
                  </a:lnTo>
                  <a:cubicBezTo>
                    <a:pt x="0" y="43683"/>
                    <a:pt x="43683" y="0"/>
                    <a:pt x="97570" y="0"/>
                  </a:cubicBezTo>
                  <a:close/>
                </a:path>
              </a:pathLst>
            </a:custGeom>
            <a:solidFill>
              <a:srgbClr val="48A1D6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417963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-689203">
            <a:off x="14635969" y="6264604"/>
            <a:ext cx="738408" cy="1142604"/>
          </a:xfrm>
          <a:custGeom>
            <a:avLst/>
            <a:gdLst/>
            <a:ahLst/>
            <a:cxnLst/>
            <a:rect r="r" b="b" t="t" l="l"/>
            <a:pathLst>
              <a:path h="1142604" w="738408">
                <a:moveTo>
                  <a:pt x="0" y="0"/>
                </a:moveTo>
                <a:lnTo>
                  <a:pt x="738408" y="0"/>
                </a:lnTo>
                <a:lnTo>
                  <a:pt x="738408" y="1142605"/>
                </a:lnTo>
                <a:lnTo>
                  <a:pt x="0" y="1142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3" id="33"/>
          <p:cNvSpPr/>
          <p:nvPr/>
        </p:nvSpPr>
        <p:spPr>
          <a:xfrm flipH="false" flipV="false" rot="0">
            <a:off x="16598907" y="1567096"/>
            <a:ext cx="1120373" cy="1120373"/>
          </a:xfrm>
          <a:custGeom>
            <a:avLst/>
            <a:gdLst/>
            <a:ahLst/>
            <a:cxnLst/>
            <a:rect r="r" b="b" t="t" l="l"/>
            <a:pathLst>
              <a:path h="1120373" w="1120373">
                <a:moveTo>
                  <a:pt x="0" y="0"/>
                </a:moveTo>
                <a:lnTo>
                  <a:pt x="1120373" y="0"/>
                </a:lnTo>
                <a:lnTo>
                  <a:pt x="1120373" y="1120373"/>
                </a:lnTo>
                <a:lnTo>
                  <a:pt x="0" y="11203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-506197">
            <a:off x="729681" y="1118472"/>
            <a:ext cx="1250227" cy="358852"/>
          </a:xfrm>
          <a:custGeom>
            <a:avLst/>
            <a:gdLst/>
            <a:ahLst/>
            <a:cxnLst/>
            <a:rect r="r" b="b" t="t" l="l"/>
            <a:pathLst>
              <a:path h="358852" w="1250227">
                <a:moveTo>
                  <a:pt x="0" y="0"/>
                </a:moveTo>
                <a:lnTo>
                  <a:pt x="1250227" y="0"/>
                </a:lnTo>
                <a:lnTo>
                  <a:pt x="1250227" y="358852"/>
                </a:lnTo>
                <a:lnTo>
                  <a:pt x="0" y="35885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5" id="35"/>
          <p:cNvSpPr txBox="true"/>
          <p:nvPr/>
        </p:nvSpPr>
        <p:spPr>
          <a:xfrm rot="0">
            <a:off x="2728671" y="5303171"/>
            <a:ext cx="4594386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75"/>
              </a:lnSpc>
              <a:spcBef>
                <a:spcPct val="0"/>
              </a:spcBef>
            </a:pPr>
            <a:r>
              <a:rPr lang="en-US" b="true" sz="6500" strike="noStrike" u="none">
                <a:solidFill>
                  <a:srgbClr val="48A1D6"/>
                </a:solidFill>
                <a:latin typeface="Ahkio Bold"/>
                <a:ea typeface="Ahkio Bold"/>
                <a:cs typeface="Ahkio Bold"/>
                <a:sym typeface="Ahkio Bold"/>
              </a:rPr>
              <a:t>64 −﻿ 6</a:t>
            </a:r>
            <a:r>
              <a:rPr lang="en-US" b="true" sz="6500" strike="noStrike" u="non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  + 42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2991096" y="6909227"/>
            <a:ext cx="539636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24"/>
              </a:lnSpc>
              <a:spcBef>
                <a:spcPct val="0"/>
              </a:spcBef>
            </a:pPr>
            <a:r>
              <a:rPr lang="en-US" b="true" sz="5499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64 - 6  =   </a:t>
            </a:r>
            <a:r>
              <a:rPr lang="en-US" b="true" sz="5499">
                <a:solidFill>
                  <a:srgbClr val="FFFFFF"/>
                </a:solidFill>
                <a:latin typeface="Ahkio Bold"/>
                <a:ea typeface="Ahkio Bold"/>
                <a:cs typeface="Ahkio Bold"/>
                <a:sym typeface="Ahkio Bold"/>
              </a:rPr>
              <a:t>58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636539" y="5272705"/>
            <a:ext cx="5055108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75"/>
              </a:lnSpc>
              <a:spcBef>
                <a:spcPct val="0"/>
              </a:spcBef>
            </a:pPr>
            <a:r>
              <a:rPr lang="en-US" b="true" sz="6500" strike="noStrike" u="none">
                <a:solidFill>
                  <a:srgbClr val="48A1D6"/>
                </a:solidFill>
                <a:latin typeface="Ahkio Bold"/>
                <a:ea typeface="Ahkio Bold"/>
                <a:cs typeface="Ahkio Bold"/>
                <a:sym typeface="Ahkio Bold"/>
              </a:rPr>
              <a:t>58 + 42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818553" y="6770026"/>
            <a:ext cx="1566897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24"/>
              </a:lnSpc>
              <a:spcBef>
                <a:spcPct val="0"/>
              </a:spcBef>
            </a:pPr>
            <a:r>
              <a:rPr lang="en-US" b="true" sz="5499">
                <a:solidFill>
                  <a:srgbClr val="FFFFFF"/>
                </a:solidFill>
                <a:latin typeface="Ahkio Bold"/>
                <a:ea typeface="Ahkio Bold"/>
                <a:cs typeface="Ahkio Bold"/>
                <a:sym typeface="Ahkio Bold"/>
              </a:rPr>
              <a:t>100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501797" y="8917319"/>
            <a:ext cx="4453747" cy="340981"/>
            <a:chOff x="0" y="0"/>
            <a:chExt cx="5938329" cy="454641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3064163" y="0"/>
              <a:ext cx="2874167" cy="454641"/>
            </a:xfrm>
            <a:custGeom>
              <a:avLst/>
              <a:gdLst/>
              <a:ahLst/>
              <a:cxnLst/>
              <a:rect r="r" b="b" t="t" l="l"/>
              <a:pathLst>
                <a:path h="454641" w="2874167">
                  <a:moveTo>
                    <a:pt x="0" y="0"/>
                  </a:moveTo>
                  <a:lnTo>
                    <a:pt x="2874166" y="0"/>
                  </a:lnTo>
                  <a:lnTo>
                    <a:pt x="2874166" y="454641"/>
                  </a:lnTo>
                  <a:lnTo>
                    <a:pt x="0" y="454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 rot="0">
              <a:off x="0" y="-21388"/>
              <a:ext cx="3504031" cy="449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FFFCF2"/>
                  </a:solidFill>
                  <a:latin typeface="Bricolage Grotesque 18 Semi-Bold"/>
                  <a:ea typeface="Bricolage Grotesque 18 Semi-Bold"/>
                  <a:cs typeface="Bricolage Grotesque 18 Semi-Bold"/>
                  <a:sym typeface="Bricolage Grotesque 18 Semi-Bold"/>
                </a:rPr>
                <a:t>INSPIRED BY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4002986" y="3820016"/>
            <a:ext cx="3156108" cy="1481879"/>
            <a:chOff x="0" y="0"/>
            <a:chExt cx="4208144" cy="1975839"/>
          </a:xfrm>
        </p:grpSpPr>
        <p:sp>
          <p:nvSpPr>
            <p:cNvPr name="Freeform 43" id="43"/>
            <p:cNvSpPr/>
            <p:nvPr/>
          </p:nvSpPr>
          <p:spPr>
            <a:xfrm flipH="false" flipV="false" rot="-96818">
              <a:off x="25357" y="58167"/>
              <a:ext cx="4157430" cy="1859505"/>
            </a:xfrm>
            <a:custGeom>
              <a:avLst/>
              <a:gdLst/>
              <a:ahLst/>
              <a:cxnLst/>
              <a:rect r="r" b="b" t="t" l="l"/>
              <a:pathLst>
                <a:path h="1859505" w="4157430">
                  <a:moveTo>
                    <a:pt x="0" y="0"/>
                  </a:moveTo>
                  <a:lnTo>
                    <a:pt x="4157430" y="0"/>
                  </a:lnTo>
                  <a:lnTo>
                    <a:pt x="4157430" y="1859505"/>
                  </a:lnTo>
                  <a:lnTo>
                    <a:pt x="0" y="1859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 rot="0">
              <a:off x="448804" y="260845"/>
              <a:ext cx="3310537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Bricolage Grotesque 18"/>
                  <a:ea typeface="Bricolage Grotesque 18"/>
                  <a:cs typeface="Bricolage Grotesque 18"/>
                  <a:sym typeface="Bricolage Grotesque 18"/>
                </a:rPr>
                <a:t>This is your final answer!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5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08963" y="-554699"/>
            <a:ext cx="17560520" cy="3021669"/>
            <a:chOff x="0" y="0"/>
            <a:chExt cx="23414026" cy="4028892"/>
          </a:xfrm>
        </p:grpSpPr>
        <p:sp>
          <p:nvSpPr>
            <p:cNvPr name="Freeform 3" id="3"/>
            <p:cNvSpPr/>
            <p:nvPr/>
          </p:nvSpPr>
          <p:spPr>
            <a:xfrm flipH="false" flipV="false" rot="827177">
              <a:off x="525810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3063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827177">
              <a:off x="10645228" y="385195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3063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827177">
              <a:off x="21513273" y="2556425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3"/>
                  </a:lnTo>
                  <a:lnTo>
                    <a:pt x="0" y="127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3063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827177">
              <a:off x="49344" y="1678517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23063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827177">
              <a:off x="17494095" y="518203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23063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8" id="8"/>
          <p:cNvSpPr/>
          <p:nvPr/>
        </p:nvSpPr>
        <p:spPr>
          <a:xfrm flipH="false" flipV="false" rot="-2792803">
            <a:off x="3757731" y="-624245"/>
            <a:ext cx="10772538" cy="11535489"/>
          </a:xfrm>
          <a:custGeom>
            <a:avLst/>
            <a:gdLst/>
            <a:ahLst/>
            <a:cxnLst/>
            <a:rect r="r" b="b" t="t" l="l"/>
            <a:pathLst>
              <a:path h="11535489" w="10772538">
                <a:moveTo>
                  <a:pt x="0" y="0"/>
                </a:moveTo>
                <a:lnTo>
                  <a:pt x="10772538" y="0"/>
                </a:lnTo>
                <a:lnTo>
                  <a:pt x="10772538" y="11535490"/>
                </a:lnTo>
                <a:lnTo>
                  <a:pt x="0" y="115354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447110" y="5286589"/>
            <a:ext cx="413399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-150730" y="6259940"/>
            <a:ext cx="18288000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Ahkio Bold"/>
                <a:ea typeface="Ahkio Bold"/>
                <a:cs typeface="Ahkio Bold"/>
                <a:sym typeface="Ahkio Bold"/>
              </a:rPr>
              <a:t>Whiteboard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5190442">
            <a:off x="2636590" y="-1424646"/>
            <a:ext cx="13014820" cy="13936578"/>
          </a:xfrm>
          <a:custGeom>
            <a:avLst/>
            <a:gdLst/>
            <a:ahLst/>
            <a:cxnLst/>
            <a:rect r="r" b="b" t="t" l="l"/>
            <a:pathLst>
              <a:path h="13936578" w="13014820">
                <a:moveTo>
                  <a:pt x="0" y="0"/>
                </a:moveTo>
                <a:lnTo>
                  <a:pt x="13014820" y="0"/>
                </a:lnTo>
                <a:lnTo>
                  <a:pt x="13014820" y="13936578"/>
                </a:lnTo>
                <a:lnTo>
                  <a:pt x="0" y="1393657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01907">
            <a:off x="7846498" y="5867326"/>
            <a:ext cx="2186251" cy="469050"/>
          </a:xfrm>
          <a:custGeom>
            <a:avLst/>
            <a:gdLst/>
            <a:ahLst/>
            <a:cxnLst/>
            <a:rect r="r" b="b" t="t" l="l"/>
            <a:pathLst>
              <a:path h="469050" w="2186251">
                <a:moveTo>
                  <a:pt x="0" y="0"/>
                </a:moveTo>
                <a:lnTo>
                  <a:pt x="2186251" y="0"/>
                </a:lnTo>
                <a:lnTo>
                  <a:pt x="2186251" y="469050"/>
                </a:lnTo>
                <a:lnTo>
                  <a:pt x="0" y="4690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550751" y="8045347"/>
            <a:ext cx="2708549" cy="741465"/>
          </a:xfrm>
          <a:custGeom>
            <a:avLst/>
            <a:gdLst/>
            <a:ahLst/>
            <a:cxnLst/>
            <a:rect r="r" b="b" t="t" l="l"/>
            <a:pathLst>
              <a:path h="741465" w="2708549">
                <a:moveTo>
                  <a:pt x="0" y="0"/>
                </a:moveTo>
                <a:lnTo>
                  <a:pt x="2708549" y="0"/>
                </a:lnTo>
                <a:lnTo>
                  <a:pt x="2708549" y="741466"/>
                </a:lnTo>
                <a:lnTo>
                  <a:pt x="0" y="74146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3448943" y="1865209"/>
            <a:ext cx="11390114" cy="3738493"/>
            <a:chOff x="0" y="0"/>
            <a:chExt cx="15186819" cy="4984657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676301" y="-276225"/>
              <a:ext cx="11834217" cy="2909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199"/>
                </a:lnSpc>
                <a:spcBef>
                  <a:spcPct val="0"/>
                </a:spcBef>
              </a:pPr>
              <a:r>
                <a:rPr lang="en-US" b="true" sz="12999" strike="noStrike" u="none">
                  <a:solidFill>
                    <a:srgbClr val="590B27"/>
                  </a:solidFill>
                  <a:latin typeface="Ahkio Bold"/>
                  <a:ea typeface="Ahkio Bold"/>
                  <a:cs typeface="Ahkio Bold"/>
                  <a:sym typeface="Ahkio Bold"/>
                </a:rPr>
                <a:t>PEMDAS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75298"/>
              <a:ext cx="15186819" cy="29093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199"/>
                </a:lnSpc>
                <a:spcBef>
                  <a:spcPct val="0"/>
                </a:spcBef>
              </a:pPr>
              <a:r>
                <a:rPr lang="en-US" b="true" sz="12999" strike="noStrike" u="none">
                  <a:solidFill>
                    <a:srgbClr val="590B27"/>
                  </a:solidFill>
                  <a:latin typeface="Ahkio Bold"/>
                  <a:ea typeface="Ahkio Bold"/>
                  <a:cs typeface="Ahkio Bold"/>
                  <a:sym typeface="Ahkio Bold"/>
                </a:rPr>
                <a:t>Graphic Organizer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4782019" y="6718728"/>
            <a:ext cx="8422503" cy="951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6500" b="true">
                <a:solidFill>
                  <a:srgbClr val="48A1D6"/>
                </a:solidFill>
                <a:latin typeface="Ahkio Bold"/>
                <a:ea typeface="Ahkio Bold"/>
                <a:cs typeface="Ahkio Bold"/>
                <a:sym typeface="Ahkio Bold"/>
              </a:rPr>
              <a:t>Whiteboard Activity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917142" y="5353264"/>
            <a:ext cx="3818778" cy="8572767"/>
          </a:xfrm>
          <a:custGeom>
            <a:avLst/>
            <a:gdLst/>
            <a:ahLst/>
            <a:cxnLst/>
            <a:rect r="r" b="b" t="t" l="l"/>
            <a:pathLst>
              <a:path h="8572767" w="3818778">
                <a:moveTo>
                  <a:pt x="0" y="0"/>
                </a:moveTo>
                <a:lnTo>
                  <a:pt x="3818778" y="0"/>
                </a:lnTo>
                <a:lnTo>
                  <a:pt x="3818778" y="8572768"/>
                </a:lnTo>
                <a:lnTo>
                  <a:pt x="0" y="857276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9792493">
            <a:off x="7696984" y="-4856892"/>
            <a:ext cx="7327618" cy="6395012"/>
          </a:xfrm>
          <a:custGeom>
            <a:avLst/>
            <a:gdLst/>
            <a:ahLst/>
            <a:cxnLst/>
            <a:rect r="r" b="b" t="t" l="l"/>
            <a:pathLst>
              <a:path h="6395012" w="7327618">
                <a:moveTo>
                  <a:pt x="0" y="0"/>
                </a:moveTo>
                <a:lnTo>
                  <a:pt x="7327618" y="0"/>
                </a:lnTo>
                <a:lnTo>
                  <a:pt x="7327618" y="6395011"/>
                </a:lnTo>
                <a:lnTo>
                  <a:pt x="0" y="63950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02498" y="752475"/>
            <a:ext cx="13296243" cy="2178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7500"/>
              </a:lnSpc>
              <a:spcBef>
                <a:spcPct val="0"/>
              </a:spcBef>
            </a:pPr>
            <a:r>
              <a:rPr lang="en-US" b="true" sz="12500" strike="noStrike" u="none">
                <a:solidFill>
                  <a:srgbClr val="FFFCF2"/>
                </a:solidFill>
                <a:latin typeface="Ahkio Bold"/>
                <a:ea typeface="Ahkio Bold"/>
                <a:cs typeface="Ahkio Bold"/>
                <a:sym typeface="Ahkio Bold"/>
              </a:rPr>
              <a:t>Let’s Recap!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289194" y="3771808"/>
            <a:ext cx="7327618" cy="6395012"/>
          </a:xfrm>
          <a:custGeom>
            <a:avLst/>
            <a:gdLst/>
            <a:ahLst/>
            <a:cxnLst/>
            <a:rect r="r" b="b" t="t" l="l"/>
            <a:pathLst>
              <a:path h="6395012" w="7327618">
                <a:moveTo>
                  <a:pt x="0" y="0"/>
                </a:moveTo>
                <a:lnTo>
                  <a:pt x="7327617" y="0"/>
                </a:lnTo>
                <a:lnTo>
                  <a:pt x="7327617" y="6395012"/>
                </a:lnTo>
                <a:lnTo>
                  <a:pt x="0" y="63950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01907">
            <a:off x="1093237" y="2962821"/>
            <a:ext cx="2186251" cy="469050"/>
          </a:xfrm>
          <a:custGeom>
            <a:avLst/>
            <a:gdLst/>
            <a:ahLst/>
            <a:cxnLst/>
            <a:rect r="r" b="b" t="t" l="l"/>
            <a:pathLst>
              <a:path h="469050" w="2186251">
                <a:moveTo>
                  <a:pt x="0" y="0"/>
                </a:moveTo>
                <a:lnTo>
                  <a:pt x="2186251" y="0"/>
                </a:lnTo>
                <a:lnTo>
                  <a:pt x="2186251" y="469050"/>
                </a:lnTo>
                <a:lnTo>
                  <a:pt x="0" y="4690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842640" y="242738"/>
            <a:ext cx="3627986" cy="2519801"/>
          </a:xfrm>
          <a:custGeom>
            <a:avLst/>
            <a:gdLst/>
            <a:ahLst/>
            <a:cxnLst/>
            <a:rect r="r" b="b" t="t" l="l"/>
            <a:pathLst>
              <a:path h="2519801" w="3627986">
                <a:moveTo>
                  <a:pt x="0" y="0"/>
                </a:moveTo>
                <a:lnTo>
                  <a:pt x="3627986" y="0"/>
                </a:lnTo>
                <a:lnTo>
                  <a:pt x="3627986" y="2519801"/>
                </a:lnTo>
                <a:lnTo>
                  <a:pt x="0" y="25198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792493">
            <a:off x="9549007" y="2969873"/>
            <a:ext cx="7327618" cy="6395012"/>
          </a:xfrm>
          <a:custGeom>
            <a:avLst/>
            <a:gdLst/>
            <a:ahLst/>
            <a:cxnLst/>
            <a:rect r="r" b="b" t="t" l="l"/>
            <a:pathLst>
              <a:path h="6395012" w="7327618">
                <a:moveTo>
                  <a:pt x="0" y="0"/>
                </a:moveTo>
                <a:lnTo>
                  <a:pt x="7327617" y="0"/>
                </a:lnTo>
                <a:lnTo>
                  <a:pt x="7327617" y="6395012"/>
                </a:lnTo>
                <a:lnTo>
                  <a:pt x="0" y="63950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495878" y="6266815"/>
            <a:ext cx="13296243" cy="915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-634799">
            <a:off x="6633899" y="3880347"/>
            <a:ext cx="1319966" cy="1486957"/>
          </a:xfrm>
          <a:custGeom>
            <a:avLst/>
            <a:gdLst/>
            <a:ahLst/>
            <a:cxnLst/>
            <a:rect r="r" b="b" t="t" l="l"/>
            <a:pathLst>
              <a:path h="1486957" w="1319966">
                <a:moveTo>
                  <a:pt x="0" y="0"/>
                </a:moveTo>
                <a:lnTo>
                  <a:pt x="1319967" y="0"/>
                </a:lnTo>
                <a:lnTo>
                  <a:pt x="1319967" y="1486957"/>
                </a:lnTo>
                <a:lnTo>
                  <a:pt x="0" y="14869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660350">
            <a:off x="10573977" y="8174718"/>
            <a:ext cx="1445057" cy="1515794"/>
          </a:xfrm>
          <a:custGeom>
            <a:avLst/>
            <a:gdLst/>
            <a:ahLst/>
            <a:cxnLst/>
            <a:rect r="r" b="b" t="t" l="l"/>
            <a:pathLst>
              <a:path h="1515794" w="1445057">
                <a:moveTo>
                  <a:pt x="0" y="0"/>
                </a:moveTo>
                <a:lnTo>
                  <a:pt x="1445057" y="0"/>
                </a:lnTo>
                <a:lnTo>
                  <a:pt x="1445057" y="1515794"/>
                </a:lnTo>
                <a:lnTo>
                  <a:pt x="0" y="15157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186362" y="5609193"/>
            <a:ext cx="5533281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trike="noStrike" u="none">
                <a:solidFill>
                  <a:srgbClr val="590B27"/>
                </a:solidFill>
                <a:latin typeface="Bricolage Grotesque 18 Bold"/>
                <a:ea typeface="Bricolage Grotesque 18 Bold"/>
                <a:cs typeface="Bricolage Grotesque 18 Bold"/>
                <a:sym typeface="Bricolage Grotesque 18 Bold"/>
              </a:rPr>
              <a:t>Add main point here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754002" y="6530517"/>
            <a:ext cx="4398001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Elaborate on what you want to discuss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656633" y="5609193"/>
            <a:ext cx="5533281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trike="noStrike" u="none">
                <a:solidFill>
                  <a:srgbClr val="590B27"/>
                </a:solidFill>
                <a:latin typeface="Bricolage Grotesque 18 Bold"/>
                <a:ea typeface="Bricolage Grotesque 18 Bold"/>
                <a:cs typeface="Bricolage Grotesque 18 Bold"/>
                <a:sym typeface="Bricolage Grotesque 18 Bold"/>
              </a:rPr>
              <a:t>Add main point here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24273" y="6530517"/>
            <a:ext cx="4398001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Elaborate on what you want to discuss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8A1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30835" y="-743926"/>
            <a:ext cx="19244299" cy="11777872"/>
            <a:chOff x="0" y="0"/>
            <a:chExt cx="25659066" cy="15703830"/>
          </a:xfrm>
        </p:grpSpPr>
        <p:sp>
          <p:nvSpPr>
            <p:cNvPr name="Freeform 3" id="3"/>
            <p:cNvSpPr/>
            <p:nvPr/>
          </p:nvSpPr>
          <p:spPr>
            <a:xfrm flipH="false" flipV="false" rot="827177">
              <a:off x="18598214" y="673746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827177">
              <a:off x="3248056" y="11516139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827177">
              <a:off x="1954477" y="1551257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827177">
              <a:off x="22829194" y="312293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827177">
              <a:off x="21875207" y="12203356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4" y="0"/>
                  </a:lnTo>
                  <a:lnTo>
                    <a:pt x="1790734" y="1790734"/>
                  </a:lnTo>
                  <a:lnTo>
                    <a:pt x="0" y="1790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827177">
              <a:off x="7928750" y="5566821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6"/>
                  </a:lnTo>
                  <a:lnTo>
                    <a:pt x="0" y="2005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827177">
              <a:off x="13737604" y="4112744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827177">
              <a:off x="15994489" y="13252862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5" y="0"/>
                  </a:lnTo>
                  <a:lnTo>
                    <a:pt x="1773845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827177">
              <a:off x="23410850" y="56656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827177">
              <a:off x="49344" y="9684206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827177">
              <a:off x="7614997" y="1295663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827177">
              <a:off x="8614575" y="13541337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7"/>
                  </a:lnTo>
                  <a:lnTo>
                    <a:pt x="0" y="19574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827177">
              <a:off x="1406002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827177">
              <a:off x="2015143" y="4312691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827177">
              <a:off x="23758313" y="9473751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827177">
              <a:off x="12132669" y="9134795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827177">
              <a:off x="17418308" y="1029510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20" id="20"/>
          <p:cNvSpPr/>
          <p:nvPr/>
        </p:nvSpPr>
        <p:spPr>
          <a:xfrm flipH="false" flipV="false" rot="-562263">
            <a:off x="2361016" y="2949149"/>
            <a:ext cx="2042209" cy="2507176"/>
          </a:xfrm>
          <a:custGeom>
            <a:avLst/>
            <a:gdLst/>
            <a:ahLst/>
            <a:cxnLst/>
            <a:rect r="r" b="b" t="t" l="l"/>
            <a:pathLst>
              <a:path h="2507176" w="2042209">
                <a:moveTo>
                  <a:pt x="0" y="0"/>
                </a:moveTo>
                <a:lnTo>
                  <a:pt x="2042209" y="0"/>
                </a:lnTo>
                <a:lnTo>
                  <a:pt x="2042209" y="2507176"/>
                </a:lnTo>
                <a:lnTo>
                  <a:pt x="0" y="25071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701848">
            <a:off x="7435738" y="2050739"/>
            <a:ext cx="2780135" cy="2507176"/>
          </a:xfrm>
          <a:custGeom>
            <a:avLst/>
            <a:gdLst/>
            <a:ahLst/>
            <a:cxnLst/>
            <a:rect r="r" b="b" t="t" l="l"/>
            <a:pathLst>
              <a:path h="2507176" w="2780135">
                <a:moveTo>
                  <a:pt x="0" y="0"/>
                </a:moveTo>
                <a:lnTo>
                  <a:pt x="2780135" y="0"/>
                </a:lnTo>
                <a:lnTo>
                  <a:pt x="2780135" y="2507176"/>
                </a:lnTo>
                <a:lnTo>
                  <a:pt x="0" y="250717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336673">
            <a:off x="4793750" y="2362161"/>
            <a:ext cx="2374979" cy="2507176"/>
          </a:xfrm>
          <a:custGeom>
            <a:avLst/>
            <a:gdLst/>
            <a:ahLst/>
            <a:cxnLst/>
            <a:rect r="r" b="b" t="t" l="l"/>
            <a:pathLst>
              <a:path h="2507176" w="2374979">
                <a:moveTo>
                  <a:pt x="0" y="0"/>
                </a:moveTo>
                <a:lnTo>
                  <a:pt x="2374979" y="0"/>
                </a:lnTo>
                <a:lnTo>
                  <a:pt x="2374979" y="2507176"/>
                </a:lnTo>
                <a:lnTo>
                  <a:pt x="0" y="25071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3" id="23"/>
          <p:cNvSpPr/>
          <p:nvPr/>
        </p:nvSpPr>
        <p:spPr>
          <a:xfrm flipH="false" flipV="false" rot="401289">
            <a:off x="10648143" y="2497937"/>
            <a:ext cx="2548885" cy="2507176"/>
          </a:xfrm>
          <a:custGeom>
            <a:avLst/>
            <a:gdLst/>
            <a:ahLst/>
            <a:cxnLst/>
            <a:rect r="r" b="b" t="t" l="l"/>
            <a:pathLst>
              <a:path h="2507176" w="2548885">
                <a:moveTo>
                  <a:pt x="0" y="0"/>
                </a:moveTo>
                <a:lnTo>
                  <a:pt x="2548885" y="0"/>
                </a:lnTo>
                <a:lnTo>
                  <a:pt x="2548885" y="2507176"/>
                </a:lnTo>
                <a:lnTo>
                  <a:pt x="0" y="250717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495351">
            <a:off x="13500463" y="3044882"/>
            <a:ext cx="2553594" cy="2497880"/>
          </a:xfrm>
          <a:custGeom>
            <a:avLst/>
            <a:gdLst/>
            <a:ahLst/>
            <a:cxnLst/>
            <a:rect r="r" b="b" t="t" l="l"/>
            <a:pathLst>
              <a:path h="2497880" w="2553594">
                <a:moveTo>
                  <a:pt x="0" y="0"/>
                </a:moveTo>
                <a:lnTo>
                  <a:pt x="2553594" y="0"/>
                </a:lnTo>
                <a:lnTo>
                  <a:pt x="2553594" y="2497879"/>
                </a:lnTo>
                <a:lnTo>
                  <a:pt x="0" y="249787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5" id="25"/>
          <p:cNvSpPr/>
          <p:nvPr/>
        </p:nvSpPr>
        <p:spPr>
          <a:xfrm flipH="false" flipV="false" rot="0">
            <a:off x="7726220" y="5076447"/>
            <a:ext cx="2683269" cy="2497880"/>
          </a:xfrm>
          <a:custGeom>
            <a:avLst/>
            <a:gdLst/>
            <a:ahLst/>
            <a:cxnLst/>
            <a:rect r="r" b="b" t="t" l="l"/>
            <a:pathLst>
              <a:path h="2497880" w="2683269">
                <a:moveTo>
                  <a:pt x="0" y="0"/>
                </a:moveTo>
                <a:lnTo>
                  <a:pt x="2683270" y="0"/>
                </a:lnTo>
                <a:lnTo>
                  <a:pt x="2683270" y="2497880"/>
                </a:lnTo>
                <a:lnTo>
                  <a:pt x="0" y="24978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6" id="26"/>
          <p:cNvSpPr/>
          <p:nvPr/>
        </p:nvSpPr>
        <p:spPr>
          <a:xfrm flipH="false" flipV="false" rot="-611686">
            <a:off x="4884032" y="5713158"/>
            <a:ext cx="2641988" cy="2497880"/>
          </a:xfrm>
          <a:custGeom>
            <a:avLst/>
            <a:gdLst/>
            <a:ahLst/>
            <a:cxnLst/>
            <a:rect r="r" b="b" t="t" l="l"/>
            <a:pathLst>
              <a:path h="2497880" w="2641988">
                <a:moveTo>
                  <a:pt x="0" y="0"/>
                </a:moveTo>
                <a:lnTo>
                  <a:pt x="2641988" y="0"/>
                </a:lnTo>
                <a:lnTo>
                  <a:pt x="2641988" y="2497880"/>
                </a:lnTo>
                <a:lnTo>
                  <a:pt x="0" y="249788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7" id="27"/>
          <p:cNvSpPr/>
          <p:nvPr/>
        </p:nvSpPr>
        <p:spPr>
          <a:xfrm flipH="false" flipV="false" rot="704773">
            <a:off x="10647851" y="5826234"/>
            <a:ext cx="2431637" cy="2591862"/>
          </a:xfrm>
          <a:custGeom>
            <a:avLst/>
            <a:gdLst/>
            <a:ahLst/>
            <a:cxnLst/>
            <a:rect r="r" b="b" t="t" l="l"/>
            <a:pathLst>
              <a:path h="2591862" w="2431637">
                <a:moveTo>
                  <a:pt x="0" y="0"/>
                </a:moveTo>
                <a:lnTo>
                  <a:pt x="2431637" y="0"/>
                </a:lnTo>
                <a:lnTo>
                  <a:pt x="2431637" y="2591862"/>
                </a:lnTo>
                <a:lnTo>
                  <a:pt x="0" y="259186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481683" y="-9143113"/>
            <a:ext cx="23393161" cy="10463123"/>
          </a:xfrm>
          <a:custGeom>
            <a:avLst/>
            <a:gdLst/>
            <a:ahLst/>
            <a:cxnLst/>
            <a:rect r="r" b="b" t="t" l="l"/>
            <a:pathLst>
              <a:path h="10463123" w="23393161">
                <a:moveTo>
                  <a:pt x="0" y="0"/>
                </a:moveTo>
                <a:lnTo>
                  <a:pt x="23393161" y="0"/>
                </a:lnTo>
                <a:lnTo>
                  <a:pt x="23393161" y="10463124"/>
                </a:lnTo>
                <a:lnTo>
                  <a:pt x="0" y="10463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7963663"/>
            <a:ext cx="615377" cy="615377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8A1D6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806889"/>
            <a:ext cx="13296243" cy="1604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80"/>
              </a:lnSpc>
            </a:pPr>
            <a:r>
              <a:rPr lang="en-US" sz="9200" b="tru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Resource 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529686"/>
            <a:ext cx="398159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Use these design resources in your Canva presentation.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4388992"/>
            <a:ext cx="3388668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This presentation template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uses the following free fonts: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3680303"/>
            <a:ext cx="1160711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590B27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Fonts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224267"/>
            <a:ext cx="169433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  <a:spcBef>
                <a:spcPct val="0"/>
              </a:spcBef>
            </a:pPr>
            <a:r>
              <a:rPr lang="en-US" b="true" sz="3399" strike="noStrike">
                <a:solidFill>
                  <a:srgbClr val="590B27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Colors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5303936"/>
            <a:ext cx="5706998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Titles: </a:t>
            </a:r>
            <a:r>
              <a:rPr lang="en-US" sz="3000" b="true">
                <a:solidFill>
                  <a:srgbClr val="48A1D6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Ahkio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Headers: </a:t>
            </a:r>
            <a:r>
              <a:rPr lang="en-US" sz="3000" b="true">
                <a:solidFill>
                  <a:srgbClr val="48A1D6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Ahkio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Body: </a:t>
            </a:r>
            <a:r>
              <a:rPr lang="en-US" sz="3000" b="true">
                <a:solidFill>
                  <a:srgbClr val="48A1D6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Bricolage Grotesque 18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918347" y="7948015"/>
            <a:ext cx="615377" cy="615377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D53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918347" y="8642923"/>
            <a:ext cx="615377" cy="615377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176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807993" y="8642923"/>
            <a:ext cx="615377" cy="61537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90B2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28700" y="8642923"/>
            <a:ext cx="615377" cy="615377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96D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101907">
            <a:off x="1031300" y="3403696"/>
            <a:ext cx="704730" cy="151197"/>
          </a:xfrm>
          <a:custGeom>
            <a:avLst/>
            <a:gdLst/>
            <a:ahLst/>
            <a:cxnLst/>
            <a:rect r="r" b="b" t="t" l="l"/>
            <a:pathLst>
              <a:path h="151197" w="704730">
                <a:moveTo>
                  <a:pt x="0" y="0"/>
                </a:moveTo>
                <a:lnTo>
                  <a:pt x="704730" y="0"/>
                </a:lnTo>
                <a:lnTo>
                  <a:pt x="704730" y="151197"/>
                </a:lnTo>
                <a:lnTo>
                  <a:pt x="0" y="1511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2807993" y="7948015"/>
            <a:ext cx="615377" cy="615377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CF2"/>
            </a:solidFill>
            <a:ln w="19050" cap="sq">
              <a:solidFill>
                <a:srgbClr val="590B27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827177">
            <a:off x="553896" y="-565475"/>
            <a:ext cx="1309984" cy="1503777"/>
          </a:xfrm>
          <a:custGeom>
            <a:avLst/>
            <a:gdLst/>
            <a:ahLst/>
            <a:cxnLst/>
            <a:rect r="r" b="b" t="t" l="l"/>
            <a:pathLst>
              <a:path h="1503777" w="1309984">
                <a:moveTo>
                  <a:pt x="0" y="0"/>
                </a:moveTo>
                <a:lnTo>
                  <a:pt x="1309985" y="0"/>
                </a:lnTo>
                <a:lnTo>
                  <a:pt x="1309985" y="1503776"/>
                </a:lnTo>
                <a:lnTo>
                  <a:pt x="0" y="15037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9" id="29"/>
          <p:cNvSpPr/>
          <p:nvPr/>
        </p:nvSpPr>
        <p:spPr>
          <a:xfrm flipH="false" flipV="false" rot="827177">
            <a:off x="13434375" y="-671525"/>
            <a:ext cx="1343050" cy="1343050"/>
          </a:xfrm>
          <a:custGeom>
            <a:avLst/>
            <a:gdLst/>
            <a:ahLst/>
            <a:cxnLst/>
            <a:rect r="r" b="b" t="t" l="l"/>
            <a:pathLst>
              <a:path h="1343050" w="1343050">
                <a:moveTo>
                  <a:pt x="0" y="0"/>
                </a:moveTo>
                <a:lnTo>
                  <a:pt x="1343049" y="0"/>
                </a:lnTo>
                <a:lnTo>
                  <a:pt x="1343049" y="1343050"/>
                </a:lnTo>
                <a:lnTo>
                  <a:pt x="0" y="13430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0" id="30"/>
          <p:cNvSpPr/>
          <p:nvPr/>
        </p:nvSpPr>
        <p:spPr>
          <a:xfrm flipH="false" flipV="false" rot="827177">
            <a:off x="8582511" y="-345112"/>
            <a:ext cx="1330384" cy="959658"/>
          </a:xfrm>
          <a:custGeom>
            <a:avLst/>
            <a:gdLst/>
            <a:ahLst/>
            <a:cxnLst/>
            <a:rect r="r" b="b" t="t" l="l"/>
            <a:pathLst>
              <a:path h="959658" w="1330384">
                <a:moveTo>
                  <a:pt x="0" y="0"/>
                </a:moveTo>
                <a:lnTo>
                  <a:pt x="1330384" y="0"/>
                </a:lnTo>
                <a:lnTo>
                  <a:pt x="1330384" y="959658"/>
                </a:lnTo>
                <a:lnTo>
                  <a:pt x="0" y="9596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1" id="31"/>
          <p:cNvSpPr/>
          <p:nvPr/>
        </p:nvSpPr>
        <p:spPr>
          <a:xfrm flipH="false" flipV="false" rot="827177">
            <a:off x="16713728" y="60570"/>
            <a:ext cx="1869525" cy="536608"/>
          </a:xfrm>
          <a:custGeom>
            <a:avLst/>
            <a:gdLst/>
            <a:ahLst/>
            <a:cxnLst/>
            <a:rect r="r" b="b" t="t" l="l"/>
            <a:pathLst>
              <a:path h="536608" w="1869525">
                <a:moveTo>
                  <a:pt x="0" y="0"/>
                </a:moveTo>
                <a:lnTo>
                  <a:pt x="1869525" y="0"/>
                </a:lnTo>
                <a:lnTo>
                  <a:pt x="1869525" y="536609"/>
                </a:lnTo>
                <a:lnTo>
                  <a:pt x="0" y="5366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2" id="32"/>
          <p:cNvSpPr/>
          <p:nvPr/>
        </p:nvSpPr>
        <p:spPr>
          <a:xfrm flipH="false" flipV="false" rot="827177">
            <a:off x="4867604" y="-549144"/>
            <a:ext cx="1468092" cy="1468092"/>
          </a:xfrm>
          <a:custGeom>
            <a:avLst/>
            <a:gdLst/>
            <a:ahLst/>
            <a:cxnLst/>
            <a:rect r="r" b="b" t="t" l="l"/>
            <a:pathLst>
              <a:path h="1468092" w="1468092">
                <a:moveTo>
                  <a:pt x="0" y="0"/>
                </a:moveTo>
                <a:lnTo>
                  <a:pt x="1468092" y="0"/>
                </a:lnTo>
                <a:lnTo>
                  <a:pt x="1468092" y="1468093"/>
                </a:lnTo>
                <a:lnTo>
                  <a:pt x="0" y="14680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40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3" id="33"/>
          <p:cNvSpPr/>
          <p:nvPr/>
        </p:nvSpPr>
        <p:spPr>
          <a:xfrm flipH="false" flipV="false" rot="0">
            <a:off x="8747653" y="2482082"/>
            <a:ext cx="774376" cy="1075523"/>
          </a:xfrm>
          <a:custGeom>
            <a:avLst/>
            <a:gdLst/>
            <a:ahLst/>
            <a:cxnLst/>
            <a:rect r="r" b="b" t="t" l="l"/>
            <a:pathLst>
              <a:path h="1075523" w="774376">
                <a:moveTo>
                  <a:pt x="0" y="0"/>
                </a:moveTo>
                <a:lnTo>
                  <a:pt x="774377" y="0"/>
                </a:lnTo>
                <a:lnTo>
                  <a:pt x="774377" y="1075523"/>
                </a:lnTo>
                <a:lnTo>
                  <a:pt x="0" y="107552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7465886" y="2482082"/>
            <a:ext cx="967970" cy="1075523"/>
          </a:xfrm>
          <a:custGeom>
            <a:avLst/>
            <a:gdLst/>
            <a:ahLst/>
            <a:cxnLst/>
            <a:rect r="r" b="b" t="t" l="l"/>
            <a:pathLst>
              <a:path h="1075523" w="967970">
                <a:moveTo>
                  <a:pt x="0" y="0"/>
                </a:moveTo>
                <a:lnTo>
                  <a:pt x="967970" y="0"/>
                </a:lnTo>
                <a:lnTo>
                  <a:pt x="967970" y="1075523"/>
                </a:lnTo>
                <a:lnTo>
                  <a:pt x="0" y="107552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835827" y="2482082"/>
            <a:ext cx="1443537" cy="1094463"/>
          </a:xfrm>
          <a:custGeom>
            <a:avLst/>
            <a:gdLst/>
            <a:ahLst/>
            <a:cxnLst/>
            <a:rect r="r" b="b" t="t" l="l"/>
            <a:pathLst>
              <a:path h="1094463" w="1443537">
                <a:moveTo>
                  <a:pt x="0" y="0"/>
                </a:moveTo>
                <a:lnTo>
                  <a:pt x="1443537" y="0"/>
                </a:lnTo>
                <a:lnTo>
                  <a:pt x="1443537" y="1094463"/>
                </a:lnTo>
                <a:lnTo>
                  <a:pt x="0" y="109446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1593161" y="2482082"/>
            <a:ext cx="1055968" cy="1075523"/>
          </a:xfrm>
          <a:custGeom>
            <a:avLst/>
            <a:gdLst/>
            <a:ahLst/>
            <a:cxnLst/>
            <a:rect r="r" b="b" t="t" l="l"/>
            <a:pathLst>
              <a:path h="1075523" w="1055968">
                <a:moveTo>
                  <a:pt x="0" y="0"/>
                </a:moveTo>
                <a:lnTo>
                  <a:pt x="1055967" y="0"/>
                </a:lnTo>
                <a:lnTo>
                  <a:pt x="1055967" y="1075523"/>
                </a:lnTo>
                <a:lnTo>
                  <a:pt x="0" y="107552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2962926" y="2482082"/>
            <a:ext cx="1174152" cy="1058872"/>
          </a:xfrm>
          <a:custGeom>
            <a:avLst/>
            <a:gdLst/>
            <a:ahLst/>
            <a:cxnLst/>
            <a:rect r="r" b="b" t="t" l="l"/>
            <a:pathLst>
              <a:path h="1058872" w="1174152">
                <a:moveTo>
                  <a:pt x="0" y="0"/>
                </a:moveTo>
                <a:lnTo>
                  <a:pt x="1174152" y="0"/>
                </a:lnTo>
                <a:lnTo>
                  <a:pt x="1174152" y="1058872"/>
                </a:lnTo>
                <a:lnTo>
                  <a:pt x="0" y="105887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4450875" y="2490900"/>
            <a:ext cx="867466" cy="1057886"/>
          </a:xfrm>
          <a:custGeom>
            <a:avLst/>
            <a:gdLst/>
            <a:ahLst/>
            <a:cxnLst/>
            <a:rect r="r" b="b" t="t" l="l"/>
            <a:pathLst>
              <a:path h="1057886" w="867466">
                <a:moveTo>
                  <a:pt x="0" y="0"/>
                </a:moveTo>
                <a:lnTo>
                  <a:pt x="867466" y="0"/>
                </a:lnTo>
                <a:lnTo>
                  <a:pt x="867466" y="1057886"/>
                </a:lnTo>
                <a:lnTo>
                  <a:pt x="0" y="105788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411994" y="3982603"/>
            <a:ext cx="899413" cy="1104190"/>
          </a:xfrm>
          <a:custGeom>
            <a:avLst/>
            <a:gdLst/>
            <a:ahLst/>
            <a:cxnLst/>
            <a:rect r="r" b="b" t="t" l="l"/>
            <a:pathLst>
              <a:path h="1104190" w="899413">
                <a:moveTo>
                  <a:pt x="0" y="0"/>
                </a:moveTo>
                <a:lnTo>
                  <a:pt x="899413" y="0"/>
                </a:lnTo>
                <a:lnTo>
                  <a:pt x="899413" y="1104190"/>
                </a:lnTo>
                <a:lnTo>
                  <a:pt x="0" y="110419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9630025" y="3982603"/>
            <a:ext cx="1224405" cy="1104190"/>
          </a:xfrm>
          <a:custGeom>
            <a:avLst/>
            <a:gdLst/>
            <a:ahLst/>
            <a:cxnLst/>
            <a:rect r="r" b="b" t="t" l="l"/>
            <a:pathLst>
              <a:path h="1104190" w="1224405">
                <a:moveTo>
                  <a:pt x="0" y="0"/>
                </a:moveTo>
                <a:lnTo>
                  <a:pt x="1224405" y="0"/>
                </a:lnTo>
                <a:lnTo>
                  <a:pt x="1224405" y="1104190"/>
                </a:lnTo>
                <a:lnTo>
                  <a:pt x="0" y="110419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8447731" y="3982603"/>
            <a:ext cx="1045969" cy="1104190"/>
          </a:xfrm>
          <a:custGeom>
            <a:avLst/>
            <a:gdLst/>
            <a:ahLst/>
            <a:cxnLst/>
            <a:rect r="r" b="b" t="t" l="l"/>
            <a:pathLst>
              <a:path h="1104190" w="1045969">
                <a:moveTo>
                  <a:pt x="0" y="0"/>
                </a:moveTo>
                <a:lnTo>
                  <a:pt x="1045970" y="0"/>
                </a:lnTo>
                <a:lnTo>
                  <a:pt x="1045970" y="1104190"/>
                </a:lnTo>
                <a:lnTo>
                  <a:pt x="0" y="110419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2" id="42"/>
          <p:cNvSpPr/>
          <p:nvPr/>
        </p:nvSpPr>
        <p:spPr>
          <a:xfrm flipH="false" flipV="false" rot="0">
            <a:off x="10990754" y="3982603"/>
            <a:ext cx="1122560" cy="1104190"/>
          </a:xfrm>
          <a:custGeom>
            <a:avLst/>
            <a:gdLst/>
            <a:ahLst/>
            <a:cxnLst/>
            <a:rect r="r" b="b" t="t" l="l"/>
            <a:pathLst>
              <a:path h="1104190" w="1122560">
                <a:moveTo>
                  <a:pt x="0" y="0"/>
                </a:moveTo>
                <a:lnTo>
                  <a:pt x="1122560" y="0"/>
                </a:lnTo>
                <a:lnTo>
                  <a:pt x="1122560" y="1104190"/>
                </a:lnTo>
                <a:lnTo>
                  <a:pt x="0" y="110419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2249638" y="3984650"/>
            <a:ext cx="1124634" cy="1100096"/>
          </a:xfrm>
          <a:custGeom>
            <a:avLst/>
            <a:gdLst/>
            <a:ahLst/>
            <a:cxnLst/>
            <a:rect r="r" b="b" t="t" l="l"/>
            <a:pathLst>
              <a:path h="1100096" w="1124634">
                <a:moveTo>
                  <a:pt x="0" y="0"/>
                </a:moveTo>
                <a:lnTo>
                  <a:pt x="1124633" y="0"/>
                </a:lnTo>
                <a:lnTo>
                  <a:pt x="1124633" y="1100096"/>
                </a:lnTo>
                <a:lnTo>
                  <a:pt x="0" y="1100096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4" id="44"/>
          <p:cNvSpPr/>
          <p:nvPr/>
        </p:nvSpPr>
        <p:spPr>
          <a:xfrm flipH="false" flipV="false" rot="0">
            <a:off x="14810483" y="3984650"/>
            <a:ext cx="1181744" cy="1100096"/>
          </a:xfrm>
          <a:custGeom>
            <a:avLst/>
            <a:gdLst/>
            <a:ahLst/>
            <a:cxnLst/>
            <a:rect r="r" b="b" t="t" l="l"/>
            <a:pathLst>
              <a:path h="1100096" w="1181744">
                <a:moveTo>
                  <a:pt x="0" y="0"/>
                </a:moveTo>
                <a:lnTo>
                  <a:pt x="1181744" y="0"/>
                </a:lnTo>
                <a:lnTo>
                  <a:pt x="1181744" y="1100096"/>
                </a:lnTo>
                <a:lnTo>
                  <a:pt x="0" y="1100096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5" id="45"/>
          <p:cNvSpPr/>
          <p:nvPr/>
        </p:nvSpPr>
        <p:spPr>
          <a:xfrm flipH="false" flipV="false" rot="0">
            <a:off x="13510596" y="3984650"/>
            <a:ext cx="1163563" cy="1100096"/>
          </a:xfrm>
          <a:custGeom>
            <a:avLst/>
            <a:gdLst/>
            <a:ahLst/>
            <a:cxnLst/>
            <a:rect r="r" b="b" t="t" l="l"/>
            <a:pathLst>
              <a:path h="1100096" w="1163563">
                <a:moveTo>
                  <a:pt x="0" y="0"/>
                </a:moveTo>
                <a:lnTo>
                  <a:pt x="1163563" y="0"/>
                </a:lnTo>
                <a:lnTo>
                  <a:pt x="1163563" y="1100096"/>
                </a:lnTo>
                <a:lnTo>
                  <a:pt x="0" y="110009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6" id="46"/>
          <p:cNvSpPr/>
          <p:nvPr/>
        </p:nvSpPr>
        <p:spPr>
          <a:xfrm flipH="false" flipV="false" rot="0">
            <a:off x="16128551" y="3984650"/>
            <a:ext cx="1032090" cy="1100096"/>
          </a:xfrm>
          <a:custGeom>
            <a:avLst/>
            <a:gdLst/>
            <a:ahLst/>
            <a:cxnLst/>
            <a:rect r="r" b="b" t="t" l="l"/>
            <a:pathLst>
              <a:path h="1100096" w="1032090">
                <a:moveTo>
                  <a:pt x="0" y="0"/>
                </a:moveTo>
                <a:lnTo>
                  <a:pt x="1032091" y="0"/>
                </a:lnTo>
                <a:lnTo>
                  <a:pt x="1032091" y="1100096"/>
                </a:lnTo>
                <a:lnTo>
                  <a:pt x="0" y="1100096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7" id="47"/>
          <p:cNvSpPr/>
          <p:nvPr/>
        </p:nvSpPr>
        <p:spPr>
          <a:xfrm flipH="false" flipV="false" rot="0">
            <a:off x="9946653" y="5900805"/>
            <a:ext cx="472336" cy="411230"/>
          </a:xfrm>
          <a:custGeom>
            <a:avLst/>
            <a:gdLst/>
            <a:ahLst/>
            <a:cxnLst/>
            <a:rect r="r" b="b" t="t" l="l"/>
            <a:pathLst>
              <a:path h="411230" w="472336">
                <a:moveTo>
                  <a:pt x="0" y="0"/>
                </a:moveTo>
                <a:lnTo>
                  <a:pt x="472336" y="0"/>
                </a:lnTo>
                <a:lnTo>
                  <a:pt x="472336" y="411230"/>
                </a:lnTo>
                <a:lnTo>
                  <a:pt x="0" y="41123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-91812" t="-2669" r="-95342" b="-258595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1909740" y="5663118"/>
            <a:ext cx="1229108" cy="886604"/>
          </a:xfrm>
          <a:custGeom>
            <a:avLst/>
            <a:gdLst/>
            <a:ahLst/>
            <a:cxnLst/>
            <a:rect r="r" b="b" t="t" l="l"/>
            <a:pathLst>
              <a:path h="886604" w="1229108">
                <a:moveTo>
                  <a:pt x="0" y="0"/>
                </a:moveTo>
                <a:lnTo>
                  <a:pt x="1229108" y="0"/>
                </a:lnTo>
                <a:lnTo>
                  <a:pt x="1229108" y="886604"/>
                </a:lnTo>
                <a:lnTo>
                  <a:pt x="0" y="886604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9" id="49"/>
          <p:cNvSpPr/>
          <p:nvPr/>
        </p:nvSpPr>
        <p:spPr>
          <a:xfrm flipH="false" flipV="false" rot="0">
            <a:off x="10608483" y="5468304"/>
            <a:ext cx="1111764" cy="1276232"/>
          </a:xfrm>
          <a:custGeom>
            <a:avLst/>
            <a:gdLst/>
            <a:ahLst/>
            <a:cxnLst/>
            <a:rect r="r" b="b" t="t" l="l"/>
            <a:pathLst>
              <a:path h="1276232" w="1111764">
                <a:moveTo>
                  <a:pt x="0" y="0"/>
                </a:moveTo>
                <a:lnTo>
                  <a:pt x="1111763" y="0"/>
                </a:lnTo>
                <a:lnTo>
                  <a:pt x="1111763" y="1276232"/>
                </a:lnTo>
                <a:lnTo>
                  <a:pt x="0" y="1276232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0" id="50"/>
          <p:cNvSpPr/>
          <p:nvPr/>
        </p:nvSpPr>
        <p:spPr>
          <a:xfrm flipH="false" flipV="false" rot="0">
            <a:off x="14898123" y="5569152"/>
            <a:ext cx="1074536" cy="1074536"/>
          </a:xfrm>
          <a:custGeom>
            <a:avLst/>
            <a:gdLst/>
            <a:ahLst/>
            <a:cxnLst/>
            <a:rect r="r" b="b" t="t" l="l"/>
            <a:pathLst>
              <a:path h="1074536" w="1074536">
                <a:moveTo>
                  <a:pt x="0" y="0"/>
                </a:moveTo>
                <a:lnTo>
                  <a:pt x="1074537" y="0"/>
                </a:lnTo>
                <a:lnTo>
                  <a:pt x="1074537" y="1074536"/>
                </a:lnTo>
                <a:lnTo>
                  <a:pt x="0" y="1074536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3328342" y="5908328"/>
            <a:ext cx="1380288" cy="396183"/>
          </a:xfrm>
          <a:custGeom>
            <a:avLst/>
            <a:gdLst/>
            <a:ahLst/>
            <a:cxnLst/>
            <a:rect r="r" b="b" t="t" l="l"/>
            <a:pathLst>
              <a:path h="396183" w="1380288">
                <a:moveTo>
                  <a:pt x="0" y="0"/>
                </a:moveTo>
                <a:lnTo>
                  <a:pt x="1380288" y="0"/>
                </a:lnTo>
                <a:lnTo>
                  <a:pt x="1380288" y="396183"/>
                </a:lnTo>
                <a:lnTo>
                  <a:pt x="0" y="396183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2" id="52"/>
          <p:cNvSpPr/>
          <p:nvPr/>
        </p:nvSpPr>
        <p:spPr>
          <a:xfrm flipH="false" flipV="false" rot="0">
            <a:off x="16162153" y="5557846"/>
            <a:ext cx="1097147" cy="1097147"/>
          </a:xfrm>
          <a:custGeom>
            <a:avLst/>
            <a:gdLst/>
            <a:ahLst/>
            <a:cxnLst/>
            <a:rect r="r" b="b" t="t" l="l"/>
            <a:pathLst>
              <a:path h="1097147" w="1097147">
                <a:moveTo>
                  <a:pt x="0" y="0"/>
                </a:moveTo>
                <a:lnTo>
                  <a:pt x="1097147" y="0"/>
                </a:lnTo>
                <a:lnTo>
                  <a:pt x="1097147" y="1097147"/>
                </a:lnTo>
                <a:lnTo>
                  <a:pt x="0" y="1097147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3" id="53"/>
          <p:cNvSpPr/>
          <p:nvPr/>
        </p:nvSpPr>
        <p:spPr>
          <a:xfrm flipH="false" flipV="false" rot="0">
            <a:off x="8686023" y="5503096"/>
            <a:ext cx="1071137" cy="1206648"/>
          </a:xfrm>
          <a:custGeom>
            <a:avLst/>
            <a:gdLst/>
            <a:ahLst/>
            <a:cxnLst/>
            <a:rect r="r" b="b" t="t" l="l"/>
            <a:pathLst>
              <a:path h="1206648" w="1071137">
                <a:moveTo>
                  <a:pt x="0" y="0"/>
                </a:moveTo>
                <a:lnTo>
                  <a:pt x="1071137" y="0"/>
                </a:lnTo>
                <a:lnTo>
                  <a:pt x="1071137" y="1206648"/>
                </a:lnTo>
                <a:lnTo>
                  <a:pt x="0" y="1206648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7411994" y="5537607"/>
            <a:ext cx="1084536" cy="1137625"/>
          </a:xfrm>
          <a:custGeom>
            <a:avLst/>
            <a:gdLst/>
            <a:ahLst/>
            <a:cxnLst/>
            <a:rect r="r" b="b" t="t" l="l"/>
            <a:pathLst>
              <a:path h="1137625" w="1084536">
                <a:moveTo>
                  <a:pt x="0" y="0"/>
                </a:moveTo>
                <a:lnTo>
                  <a:pt x="1084536" y="0"/>
                </a:lnTo>
                <a:lnTo>
                  <a:pt x="1084536" y="1137625"/>
                </a:lnTo>
                <a:lnTo>
                  <a:pt x="0" y="1137625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2681358" y="6881223"/>
            <a:ext cx="1023373" cy="1061991"/>
          </a:xfrm>
          <a:custGeom>
            <a:avLst/>
            <a:gdLst/>
            <a:ahLst/>
            <a:cxnLst/>
            <a:rect r="r" b="b" t="t" l="l"/>
            <a:pathLst>
              <a:path h="1061991" w="1023373">
                <a:moveTo>
                  <a:pt x="0" y="0"/>
                </a:moveTo>
                <a:lnTo>
                  <a:pt x="1023373" y="0"/>
                </a:lnTo>
                <a:lnTo>
                  <a:pt x="1023373" y="1061991"/>
                </a:lnTo>
                <a:lnTo>
                  <a:pt x="0" y="106199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9032841" y="8079901"/>
            <a:ext cx="1126043" cy="1126043"/>
          </a:xfrm>
          <a:custGeom>
            <a:avLst/>
            <a:gdLst/>
            <a:ahLst/>
            <a:cxnLst/>
            <a:rect r="r" b="b" t="t" l="l"/>
            <a:pathLst>
              <a:path h="1126043" w="1126043">
                <a:moveTo>
                  <a:pt x="0" y="0"/>
                </a:moveTo>
                <a:lnTo>
                  <a:pt x="1126043" y="0"/>
                </a:lnTo>
                <a:lnTo>
                  <a:pt x="1126043" y="1126043"/>
                </a:lnTo>
                <a:lnTo>
                  <a:pt x="0" y="1126043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7" id="57"/>
          <p:cNvSpPr/>
          <p:nvPr/>
        </p:nvSpPr>
        <p:spPr>
          <a:xfrm flipH="false" flipV="false" rot="0">
            <a:off x="7584144" y="8140417"/>
            <a:ext cx="727263" cy="1005012"/>
          </a:xfrm>
          <a:custGeom>
            <a:avLst/>
            <a:gdLst/>
            <a:ahLst/>
            <a:cxnLst/>
            <a:rect r="r" b="b" t="t" l="l"/>
            <a:pathLst>
              <a:path h="1005012" w="727263">
                <a:moveTo>
                  <a:pt x="0" y="0"/>
                </a:moveTo>
                <a:lnTo>
                  <a:pt x="727263" y="0"/>
                </a:lnTo>
                <a:lnTo>
                  <a:pt x="727263" y="1005012"/>
                </a:lnTo>
                <a:lnTo>
                  <a:pt x="0" y="1005012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15845800" y="6881223"/>
            <a:ext cx="1052337" cy="1061991"/>
          </a:xfrm>
          <a:custGeom>
            <a:avLst/>
            <a:gdLst/>
            <a:ahLst/>
            <a:cxnLst/>
            <a:rect r="r" b="b" t="t" l="l"/>
            <a:pathLst>
              <a:path h="1061991" w="1052337">
                <a:moveTo>
                  <a:pt x="0" y="0"/>
                </a:moveTo>
                <a:lnTo>
                  <a:pt x="1052337" y="0"/>
                </a:lnTo>
                <a:lnTo>
                  <a:pt x="1052337" y="1061991"/>
                </a:lnTo>
                <a:lnTo>
                  <a:pt x="0" y="1061991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4182566" y="6808543"/>
            <a:ext cx="1185400" cy="1207351"/>
          </a:xfrm>
          <a:custGeom>
            <a:avLst/>
            <a:gdLst/>
            <a:ahLst/>
            <a:cxnLst/>
            <a:rect r="r" b="b" t="t" l="l"/>
            <a:pathLst>
              <a:path h="1207351" w="1185400">
                <a:moveTo>
                  <a:pt x="0" y="0"/>
                </a:moveTo>
                <a:lnTo>
                  <a:pt x="1185399" y="0"/>
                </a:lnTo>
                <a:lnTo>
                  <a:pt x="1185399" y="1207351"/>
                </a:lnTo>
                <a:lnTo>
                  <a:pt x="0" y="1207351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0635134" y="8114189"/>
            <a:ext cx="1349436" cy="1057467"/>
          </a:xfrm>
          <a:custGeom>
            <a:avLst/>
            <a:gdLst/>
            <a:ahLst/>
            <a:cxnLst/>
            <a:rect r="r" b="b" t="t" l="l"/>
            <a:pathLst>
              <a:path h="1057467" w="1349436">
                <a:moveTo>
                  <a:pt x="0" y="0"/>
                </a:moveTo>
                <a:lnTo>
                  <a:pt x="1349436" y="0"/>
                </a:lnTo>
                <a:lnTo>
                  <a:pt x="1349436" y="1057467"/>
                </a:lnTo>
                <a:lnTo>
                  <a:pt x="0" y="1057467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14281163" y="8113602"/>
            <a:ext cx="1058641" cy="1058641"/>
          </a:xfrm>
          <a:custGeom>
            <a:avLst/>
            <a:gdLst/>
            <a:ahLst/>
            <a:cxnLst/>
            <a:rect r="r" b="b" t="t" l="l"/>
            <a:pathLst>
              <a:path h="1058641" w="1058641">
                <a:moveTo>
                  <a:pt x="0" y="0"/>
                </a:moveTo>
                <a:lnTo>
                  <a:pt x="1058641" y="0"/>
                </a:lnTo>
                <a:lnTo>
                  <a:pt x="1058641" y="1058641"/>
                </a:lnTo>
                <a:lnTo>
                  <a:pt x="0" y="1058641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2" id="62"/>
          <p:cNvSpPr/>
          <p:nvPr/>
        </p:nvSpPr>
        <p:spPr>
          <a:xfrm flipH="false" flipV="false" rot="0">
            <a:off x="7465886" y="6914510"/>
            <a:ext cx="1046805" cy="995416"/>
          </a:xfrm>
          <a:custGeom>
            <a:avLst/>
            <a:gdLst/>
            <a:ahLst/>
            <a:cxnLst/>
            <a:rect r="r" b="b" t="t" l="l"/>
            <a:pathLst>
              <a:path h="995416" w="1046805">
                <a:moveTo>
                  <a:pt x="0" y="0"/>
                </a:moveTo>
                <a:lnTo>
                  <a:pt x="1046805" y="0"/>
                </a:lnTo>
                <a:lnTo>
                  <a:pt x="1046805" y="995417"/>
                </a:lnTo>
                <a:lnTo>
                  <a:pt x="0" y="995417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3" id="63"/>
          <p:cNvSpPr/>
          <p:nvPr/>
        </p:nvSpPr>
        <p:spPr>
          <a:xfrm flipH="false" flipV="false" rot="0">
            <a:off x="10696320" y="6906891"/>
            <a:ext cx="1227064" cy="1010655"/>
          </a:xfrm>
          <a:custGeom>
            <a:avLst/>
            <a:gdLst/>
            <a:ahLst/>
            <a:cxnLst/>
            <a:rect r="r" b="b" t="t" l="l"/>
            <a:pathLst>
              <a:path h="1010655" w="1227064">
                <a:moveTo>
                  <a:pt x="0" y="0"/>
                </a:moveTo>
                <a:lnTo>
                  <a:pt x="1227064" y="0"/>
                </a:lnTo>
                <a:lnTo>
                  <a:pt x="1227064" y="1010655"/>
                </a:lnTo>
                <a:lnTo>
                  <a:pt x="0" y="1010655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4" id="64"/>
          <p:cNvSpPr/>
          <p:nvPr/>
        </p:nvSpPr>
        <p:spPr>
          <a:xfrm flipH="false" flipV="false" rot="0">
            <a:off x="9037730" y="6945582"/>
            <a:ext cx="1028657" cy="933272"/>
          </a:xfrm>
          <a:custGeom>
            <a:avLst/>
            <a:gdLst/>
            <a:ahLst/>
            <a:cxnLst/>
            <a:rect r="r" b="b" t="t" l="l"/>
            <a:pathLst>
              <a:path h="933272" w="1028657">
                <a:moveTo>
                  <a:pt x="0" y="0"/>
                </a:moveTo>
                <a:lnTo>
                  <a:pt x="1028657" y="0"/>
                </a:lnTo>
                <a:lnTo>
                  <a:pt x="1028657" y="933273"/>
                </a:lnTo>
                <a:lnTo>
                  <a:pt x="0" y="93327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5" id="65"/>
          <p:cNvSpPr/>
          <p:nvPr/>
        </p:nvSpPr>
        <p:spPr>
          <a:xfrm flipH="false" flipV="false" rot="0">
            <a:off x="12583412" y="8115313"/>
            <a:ext cx="1219266" cy="1055219"/>
          </a:xfrm>
          <a:custGeom>
            <a:avLst/>
            <a:gdLst/>
            <a:ahLst/>
            <a:cxnLst/>
            <a:rect r="r" b="b" t="t" l="l"/>
            <a:pathLst>
              <a:path h="1055219" w="1219266">
                <a:moveTo>
                  <a:pt x="0" y="0"/>
                </a:moveTo>
                <a:lnTo>
                  <a:pt x="1219265" y="0"/>
                </a:lnTo>
                <a:lnTo>
                  <a:pt x="1219265" y="1055219"/>
                </a:lnTo>
                <a:lnTo>
                  <a:pt x="0" y="1055219"/>
                </a:lnTo>
                <a:lnTo>
                  <a:pt x="0" y="0"/>
                </a:lnTo>
                <a:close/>
              </a:path>
            </a:pathLst>
          </a:custGeom>
          <a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6" id="66"/>
          <p:cNvSpPr/>
          <p:nvPr/>
        </p:nvSpPr>
        <p:spPr>
          <a:xfrm flipH="false" flipV="false" rot="0">
            <a:off x="15786374" y="8146764"/>
            <a:ext cx="1171189" cy="992317"/>
          </a:xfrm>
          <a:custGeom>
            <a:avLst/>
            <a:gdLst/>
            <a:ahLst/>
            <a:cxnLst/>
            <a:rect r="r" b="b" t="t" l="l"/>
            <a:pathLst>
              <a:path h="992317" w="1171189">
                <a:moveTo>
                  <a:pt x="0" y="0"/>
                </a:moveTo>
                <a:lnTo>
                  <a:pt x="1171189" y="0"/>
                </a:lnTo>
                <a:lnTo>
                  <a:pt x="1171189" y="992317"/>
                </a:lnTo>
                <a:lnTo>
                  <a:pt x="0" y="992317"/>
                </a:lnTo>
                <a:lnTo>
                  <a:pt x="0" y="0"/>
                </a:lnTo>
                <a:close/>
              </a:path>
            </a:pathLst>
          </a:custGeom>
          <a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95878" y="819150"/>
            <a:ext cx="13296243" cy="1604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Design Elements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101907">
            <a:off x="1348113" y="3577915"/>
            <a:ext cx="3941444" cy="845619"/>
          </a:xfrm>
          <a:custGeom>
            <a:avLst/>
            <a:gdLst/>
            <a:ahLst/>
            <a:cxnLst/>
            <a:rect r="r" b="b" t="t" l="l"/>
            <a:pathLst>
              <a:path h="845619" w="3941444">
                <a:moveTo>
                  <a:pt x="0" y="0"/>
                </a:moveTo>
                <a:lnTo>
                  <a:pt x="3941444" y="0"/>
                </a:lnTo>
                <a:lnTo>
                  <a:pt x="3941444" y="845619"/>
                </a:lnTo>
                <a:lnTo>
                  <a:pt x="0" y="8456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472925" y="6244283"/>
            <a:ext cx="2833046" cy="3019719"/>
          </a:xfrm>
          <a:custGeom>
            <a:avLst/>
            <a:gdLst/>
            <a:ahLst/>
            <a:cxnLst/>
            <a:rect r="r" b="b" t="t" l="l"/>
            <a:pathLst>
              <a:path h="3019719" w="2833046">
                <a:moveTo>
                  <a:pt x="0" y="0"/>
                </a:moveTo>
                <a:lnTo>
                  <a:pt x="2833046" y="0"/>
                </a:lnTo>
                <a:lnTo>
                  <a:pt x="2833046" y="3019719"/>
                </a:lnTo>
                <a:lnTo>
                  <a:pt x="0" y="301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1778294" y="5984801"/>
            <a:ext cx="617908" cy="1440039"/>
          </a:xfrm>
          <a:custGeom>
            <a:avLst/>
            <a:gdLst/>
            <a:ahLst/>
            <a:cxnLst/>
            <a:rect r="r" b="b" t="t" l="l"/>
            <a:pathLst>
              <a:path h="1440039" w="617908">
                <a:moveTo>
                  <a:pt x="0" y="0"/>
                </a:moveTo>
                <a:lnTo>
                  <a:pt x="617907" y="0"/>
                </a:lnTo>
                <a:lnTo>
                  <a:pt x="617907" y="1440039"/>
                </a:lnTo>
                <a:lnTo>
                  <a:pt x="0" y="14400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858447" y="3181033"/>
            <a:ext cx="1795906" cy="1725172"/>
          </a:xfrm>
          <a:custGeom>
            <a:avLst/>
            <a:gdLst/>
            <a:ahLst/>
            <a:cxnLst/>
            <a:rect r="r" b="b" t="t" l="l"/>
            <a:pathLst>
              <a:path h="1725172" w="1795906">
                <a:moveTo>
                  <a:pt x="0" y="0"/>
                </a:moveTo>
                <a:lnTo>
                  <a:pt x="1795905" y="0"/>
                </a:lnTo>
                <a:lnTo>
                  <a:pt x="1795905" y="1725173"/>
                </a:lnTo>
                <a:lnTo>
                  <a:pt x="0" y="1725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073452" y="3181033"/>
            <a:ext cx="1431744" cy="1533145"/>
          </a:xfrm>
          <a:custGeom>
            <a:avLst/>
            <a:gdLst/>
            <a:ahLst/>
            <a:cxnLst/>
            <a:rect r="r" b="b" t="t" l="l"/>
            <a:pathLst>
              <a:path h="1533145" w="1431744">
                <a:moveTo>
                  <a:pt x="0" y="0"/>
                </a:moveTo>
                <a:lnTo>
                  <a:pt x="1431744" y="0"/>
                </a:lnTo>
                <a:lnTo>
                  <a:pt x="1431744" y="1533146"/>
                </a:lnTo>
                <a:lnTo>
                  <a:pt x="0" y="15331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955691" y="7026459"/>
            <a:ext cx="1317209" cy="1921657"/>
          </a:xfrm>
          <a:custGeom>
            <a:avLst/>
            <a:gdLst/>
            <a:ahLst/>
            <a:cxnLst/>
            <a:rect r="r" b="b" t="t" l="l"/>
            <a:pathLst>
              <a:path h="1921657" w="1317209">
                <a:moveTo>
                  <a:pt x="0" y="0"/>
                </a:moveTo>
                <a:lnTo>
                  <a:pt x="1317209" y="0"/>
                </a:lnTo>
                <a:lnTo>
                  <a:pt x="1317209" y="1921657"/>
                </a:lnTo>
                <a:lnTo>
                  <a:pt x="0" y="1921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924296" y="3141100"/>
            <a:ext cx="1793299" cy="1649359"/>
          </a:xfrm>
          <a:custGeom>
            <a:avLst/>
            <a:gdLst/>
            <a:ahLst/>
            <a:cxnLst/>
            <a:rect r="r" b="b" t="t" l="l"/>
            <a:pathLst>
              <a:path h="1649359" w="1793299">
                <a:moveTo>
                  <a:pt x="0" y="0"/>
                </a:moveTo>
                <a:lnTo>
                  <a:pt x="1793299" y="0"/>
                </a:lnTo>
                <a:lnTo>
                  <a:pt x="1793299" y="1649359"/>
                </a:lnTo>
                <a:lnTo>
                  <a:pt x="0" y="16493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61894" y="7519098"/>
            <a:ext cx="1255293" cy="1456563"/>
          </a:xfrm>
          <a:custGeom>
            <a:avLst/>
            <a:gdLst/>
            <a:ahLst/>
            <a:cxnLst/>
            <a:rect r="r" b="b" t="t" l="l"/>
            <a:pathLst>
              <a:path h="1456563" w="1255293">
                <a:moveTo>
                  <a:pt x="0" y="0"/>
                </a:moveTo>
                <a:lnTo>
                  <a:pt x="1255293" y="0"/>
                </a:lnTo>
                <a:lnTo>
                  <a:pt x="1255293" y="1456564"/>
                </a:lnTo>
                <a:lnTo>
                  <a:pt x="0" y="145656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206185" y="7026459"/>
            <a:ext cx="1456586" cy="1949203"/>
          </a:xfrm>
          <a:custGeom>
            <a:avLst/>
            <a:gdLst/>
            <a:ahLst/>
            <a:cxnLst/>
            <a:rect r="r" b="b" t="t" l="l"/>
            <a:pathLst>
              <a:path h="1949203" w="1456586">
                <a:moveTo>
                  <a:pt x="0" y="0"/>
                </a:moveTo>
                <a:lnTo>
                  <a:pt x="1456586" y="0"/>
                </a:lnTo>
                <a:lnTo>
                  <a:pt x="1456586" y="1949203"/>
                </a:lnTo>
                <a:lnTo>
                  <a:pt x="0" y="194920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764168" y="4961909"/>
            <a:ext cx="1811751" cy="1189167"/>
          </a:xfrm>
          <a:custGeom>
            <a:avLst/>
            <a:gdLst/>
            <a:ahLst/>
            <a:cxnLst/>
            <a:rect r="r" b="b" t="t" l="l"/>
            <a:pathLst>
              <a:path h="1189167" w="1811751">
                <a:moveTo>
                  <a:pt x="0" y="0"/>
                </a:moveTo>
                <a:lnTo>
                  <a:pt x="1811751" y="0"/>
                </a:lnTo>
                <a:lnTo>
                  <a:pt x="1811751" y="1189167"/>
                </a:lnTo>
                <a:lnTo>
                  <a:pt x="0" y="118916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787870" y="6465317"/>
            <a:ext cx="1749801" cy="479008"/>
          </a:xfrm>
          <a:custGeom>
            <a:avLst/>
            <a:gdLst/>
            <a:ahLst/>
            <a:cxnLst/>
            <a:rect r="r" b="b" t="t" l="l"/>
            <a:pathLst>
              <a:path h="479008" w="1749801">
                <a:moveTo>
                  <a:pt x="0" y="0"/>
                </a:moveTo>
                <a:lnTo>
                  <a:pt x="1749802" y="0"/>
                </a:lnTo>
                <a:lnTo>
                  <a:pt x="1749802" y="479008"/>
                </a:lnTo>
                <a:lnTo>
                  <a:pt x="0" y="47900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505996" y="6151076"/>
            <a:ext cx="2576664" cy="3074111"/>
          </a:xfrm>
          <a:custGeom>
            <a:avLst/>
            <a:gdLst/>
            <a:ahLst/>
            <a:cxnLst/>
            <a:rect r="r" b="b" t="t" l="l"/>
            <a:pathLst>
              <a:path h="3074111" w="2576664">
                <a:moveTo>
                  <a:pt x="0" y="0"/>
                </a:moveTo>
                <a:lnTo>
                  <a:pt x="2576663" y="0"/>
                </a:lnTo>
                <a:lnTo>
                  <a:pt x="2576663" y="3074111"/>
                </a:lnTo>
                <a:lnTo>
                  <a:pt x="0" y="307411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false" flipV="false" rot="-96818">
            <a:off x="5680913" y="4931935"/>
            <a:ext cx="2758600" cy="1233847"/>
          </a:xfrm>
          <a:custGeom>
            <a:avLst/>
            <a:gdLst/>
            <a:ahLst/>
            <a:cxnLst/>
            <a:rect r="r" b="b" t="t" l="l"/>
            <a:pathLst>
              <a:path h="1233847" w="2758600">
                <a:moveTo>
                  <a:pt x="0" y="0"/>
                </a:moveTo>
                <a:lnTo>
                  <a:pt x="2758600" y="0"/>
                </a:lnTo>
                <a:lnTo>
                  <a:pt x="2758600" y="1233847"/>
                </a:lnTo>
                <a:lnTo>
                  <a:pt x="0" y="123384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5400000">
            <a:off x="5975075" y="7116822"/>
            <a:ext cx="1831294" cy="1831294"/>
          </a:xfrm>
          <a:custGeom>
            <a:avLst/>
            <a:gdLst/>
            <a:ahLst/>
            <a:cxnLst/>
            <a:rect r="r" b="b" t="t" l="l"/>
            <a:pathLst>
              <a:path h="1831294" w="1831294">
                <a:moveTo>
                  <a:pt x="0" y="0"/>
                </a:moveTo>
                <a:lnTo>
                  <a:pt x="1831294" y="0"/>
                </a:lnTo>
                <a:lnTo>
                  <a:pt x="1831294" y="1831294"/>
                </a:lnTo>
                <a:lnTo>
                  <a:pt x="0" y="183129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730503" y="3459189"/>
            <a:ext cx="2613309" cy="1168862"/>
          </a:xfrm>
          <a:custGeom>
            <a:avLst/>
            <a:gdLst/>
            <a:ahLst/>
            <a:cxnLst/>
            <a:rect r="r" b="b" t="t" l="l"/>
            <a:pathLst>
              <a:path h="1168862" w="2613309">
                <a:moveTo>
                  <a:pt x="0" y="0"/>
                </a:moveTo>
                <a:lnTo>
                  <a:pt x="2613309" y="0"/>
                </a:lnTo>
                <a:lnTo>
                  <a:pt x="2613309" y="1168861"/>
                </a:lnTo>
                <a:lnTo>
                  <a:pt x="0" y="116886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13359160" y="4677301"/>
            <a:ext cx="1019965" cy="1589180"/>
          </a:xfrm>
          <a:custGeom>
            <a:avLst/>
            <a:gdLst/>
            <a:ahLst/>
            <a:cxnLst/>
            <a:rect r="r" b="b" t="t" l="l"/>
            <a:pathLst>
              <a:path h="1589180" w="1019965">
                <a:moveTo>
                  <a:pt x="0" y="0"/>
                </a:moveTo>
                <a:lnTo>
                  <a:pt x="1019964" y="0"/>
                </a:lnTo>
                <a:lnTo>
                  <a:pt x="1019964" y="1589180"/>
                </a:lnTo>
                <a:lnTo>
                  <a:pt x="0" y="158918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281885" y="5228532"/>
            <a:ext cx="1795078" cy="4029768"/>
          </a:xfrm>
          <a:custGeom>
            <a:avLst/>
            <a:gdLst/>
            <a:ahLst/>
            <a:cxnLst/>
            <a:rect r="r" b="b" t="t" l="l"/>
            <a:pathLst>
              <a:path h="4029768" w="1795078">
                <a:moveTo>
                  <a:pt x="0" y="0"/>
                </a:moveTo>
                <a:lnTo>
                  <a:pt x="1795078" y="0"/>
                </a:lnTo>
                <a:lnTo>
                  <a:pt x="1795078" y="4029768"/>
                </a:lnTo>
                <a:lnTo>
                  <a:pt x="0" y="4029768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61894" y="5149268"/>
            <a:ext cx="3858767" cy="785785"/>
          </a:xfrm>
          <a:custGeom>
            <a:avLst/>
            <a:gdLst/>
            <a:ahLst/>
            <a:cxnLst/>
            <a:rect r="r" b="b" t="t" l="l"/>
            <a:pathLst>
              <a:path h="785785" w="3858767">
                <a:moveTo>
                  <a:pt x="0" y="0"/>
                </a:moveTo>
                <a:lnTo>
                  <a:pt x="3858767" y="0"/>
                </a:lnTo>
                <a:lnTo>
                  <a:pt x="3858767" y="785785"/>
                </a:lnTo>
                <a:lnTo>
                  <a:pt x="0" y="78578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081860" y="3181025"/>
            <a:ext cx="1872786" cy="1300735"/>
          </a:xfrm>
          <a:custGeom>
            <a:avLst/>
            <a:gdLst/>
            <a:ahLst/>
            <a:cxnLst/>
            <a:rect r="r" b="b" t="t" l="l"/>
            <a:pathLst>
              <a:path h="1300735" w="1872786">
                <a:moveTo>
                  <a:pt x="0" y="0"/>
                </a:moveTo>
                <a:lnTo>
                  <a:pt x="1872786" y="0"/>
                </a:lnTo>
                <a:lnTo>
                  <a:pt x="1872786" y="1300735"/>
                </a:lnTo>
                <a:lnTo>
                  <a:pt x="0" y="1300735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1259340" y="4908607"/>
            <a:ext cx="1484737" cy="1295770"/>
          </a:xfrm>
          <a:custGeom>
            <a:avLst/>
            <a:gdLst/>
            <a:ahLst/>
            <a:cxnLst/>
            <a:rect r="r" b="b" t="t" l="l"/>
            <a:pathLst>
              <a:path h="1295770" w="1484737">
                <a:moveTo>
                  <a:pt x="0" y="0"/>
                </a:moveTo>
                <a:lnTo>
                  <a:pt x="1484737" y="0"/>
                </a:lnTo>
                <a:lnTo>
                  <a:pt x="1484737" y="1295771"/>
                </a:lnTo>
                <a:lnTo>
                  <a:pt x="0" y="1295771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true" flipV="false" rot="-81767">
            <a:off x="4762339" y="7261309"/>
            <a:ext cx="1044345" cy="1616008"/>
          </a:xfrm>
          <a:custGeom>
            <a:avLst/>
            <a:gdLst/>
            <a:ahLst/>
            <a:cxnLst/>
            <a:rect r="r" b="b" t="t" l="l"/>
            <a:pathLst>
              <a:path h="1616008" w="1044345">
                <a:moveTo>
                  <a:pt x="1044345" y="0"/>
                </a:moveTo>
                <a:lnTo>
                  <a:pt x="0" y="0"/>
                </a:lnTo>
                <a:lnTo>
                  <a:pt x="0" y="1616008"/>
                </a:lnTo>
                <a:lnTo>
                  <a:pt x="1044345" y="1616008"/>
                </a:lnTo>
                <a:lnTo>
                  <a:pt x="1044345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826261">
            <a:off x="1253294" y="-3559528"/>
            <a:ext cx="16810111" cy="14670643"/>
          </a:xfrm>
          <a:custGeom>
            <a:avLst/>
            <a:gdLst/>
            <a:ahLst/>
            <a:cxnLst/>
            <a:rect r="r" b="b" t="t" l="l"/>
            <a:pathLst>
              <a:path h="14670643" w="16810111">
                <a:moveTo>
                  <a:pt x="0" y="0"/>
                </a:moveTo>
                <a:lnTo>
                  <a:pt x="16810112" y="0"/>
                </a:lnTo>
                <a:lnTo>
                  <a:pt x="16810112" y="14670643"/>
                </a:lnTo>
                <a:lnTo>
                  <a:pt x="0" y="146706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495878" y="885591"/>
            <a:ext cx="13296243" cy="1604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true">
                <a:solidFill>
                  <a:srgbClr val="000000"/>
                </a:solidFill>
                <a:latin typeface="Ahkio Bold"/>
                <a:ea typeface="Ahkio Bold"/>
                <a:cs typeface="Ahkio Bold"/>
                <a:sym typeface="Ahkio Bold"/>
              </a:rPr>
              <a:t>Credits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637609" y="2718519"/>
            <a:ext cx="7012781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This presentation template is free for</a:t>
            </a:r>
            <a:r>
              <a:rPr lang="en-US" sz="30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everyone to use thanks to the following: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185086" y="6122991"/>
            <a:ext cx="34449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for the presentation template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372277" y="6122991"/>
            <a:ext cx="178459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strike="noStrike" u="none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For the photos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3591275" y="4712993"/>
            <a:ext cx="4632548" cy="1162348"/>
          </a:xfrm>
          <a:custGeom>
            <a:avLst/>
            <a:gdLst/>
            <a:ahLst/>
            <a:cxnLst/>
            <a:rect r="r" b="b" t="t" l="l"/>
            <a:pathLst>
              <a:path h="1162348" w="4632548">
                <a:moveTo>
                  <a:pt x="0" y="0"/>
                </a:moveTo>
                <a:lnTo>
                  <a:pt x="4632548" y="0"/>
                </a:lnTo>
                <a:lnTo>
                  <a:pt x="4632548" y="1162348"/>
                </a:lnTo>
                <a:lnTo>
                  <a:pt x="0" y="1162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368666" y="4764895"/>
            <a:ext cx="5791821" cy="965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b="true">
                <a:solidFill>
                  <a:srgbClr val="000000"/>
                </a:solidFill>
                <a:latin typeface="Ahkio Bold"/>
                <a:ea typeface="Ahkio Bold"/>
                <a:cs typeface="Ahkio Bold"/>
                <a:sym typeface="Ahkio Bold"/>
              </a:rPr>
              <a:t>Pexels and Pixabay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45597" y="7262816"/>
            <a:ext cx="5396805" cy="113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b="true">
                <a:solidFill>
                  <a:srgbClr val="48A1D6"/>
                </a:solidFill>
                <a:latin typeface="Ahkio Bold"/>
                <a:ea typeface="Ahkio Bold"/>
                <a:cs typeface="Ahkio Bold"/>
                <a:sym typeface="Ahkio Bold"/>
              </a:rPr>
              <a:t>Happy designing!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865644">
            <a:off x="13222923" y="438829"/>
            <a:ext cx="1679537" cy="1211515"/>
          </a:xfrm>
          <a:custGeom>
            <a:avLst/>
            <a:gdLst/>
            <a:ahLst/>
            <a:cxnLst/>
            <a:rect r="r" b="b" t="t" l="l"/>
            <a:pathLst>
              <a:path h="1211515" w="1679537">
                <a:moveTo>
                  <a:pt x="0" y="0"/>
                </a:moveTo>
                <a:lnTo>
                  <a:pt x="1679537" y="0"/>
                </a:lnTo>
                <a:lnTo>
                  <a:pt x="1679537" y="1211515"/>
                </a:lnTo>
                <a:lnTo>
                  <a:pt x="0" y="12115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-1059109">
            <a:off x="1131447" y="6165602"/>
            <a:ext cx="1623909" cy="1864141"/>
          </a:xfrm>
          <a:custGeom>
            <a:avLst/>
            <a:gdLst/>
            <a:ahLst/>
            <a:cxnLst/>
            <a:rect r="r" b="b" t="t" l="l"/>
            <a:pathLst>
              <a:path h="1864141" w="1623909">
                <a:moveTo>
                  <a:pt x="0" y="0"/>
                </a:moveTo>
                <a:lnTo>
                  <a:pt x="1623909" y="0"/>
                </a:lnTo>
                <a:lnTo>
                  <a:pt x="1623909" y="1864142"/>
                </a:lnTo>
                <a:lnTo>
                  <a:pt x="0" y="18641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false" flipV="false" rot="-384233">
            <a:off x="3784895" y="9051159"/>
            <a:ext cx="1174030" cy="1174030"/>
          </a:xfrm>
          <a:custGeom>
            <a:avLst/>
            <a:gdLst/>
            <a:ahLst/>
            <a:cxnLst/>
            <a:rect r="r" b="b" t="t" l="l"/>
            <a:pathLst>
              <a:path h="1174030" w="1174030">
                <a:moveTo>
                  <a:pt x="0" y="0"/>
                </a:moveTo>
                <a:lnTo>
                  <a:pt x="1174031" y="0"/>
                </a:lnTo>
                <a:lnTo>
                  <a:pt x="1174031" y="1174030"/>
                </a:lnTo>
                <a:lnTo>
                  <a:pt x="0" y="11740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06197">
            <a:off x="1469122" y="792098"/>
            <a:ext cx="1755442" cy="503863"/>
          </a:xfrm>
          <a:custGeom>
            <a:avLst/>
            <a:gdLst/>
            <a:ahLst/>
            <a:cxnLst/>
            <a:rect r="r" b="b" t="t" l="l"/>
            <a:pathLst>
              <a:path h="503863" w="1755442">
                <a:moveTo>
                  <a:pt x="0" y="0"/>
                </a:moveTo>
                <a:lnTo>
                  <a:pt x="1755442" y="0"/>
                </a:lnTo>
                <a:lnTo>
                  <a:pt x="1755442" y="503864"/>
                </a:lnTo>
                <a:lnTo>
                  <a:pt x="0" y="503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-824521">
            <a:off x="15159148" y="7537936"/>
            <a:ext cx="1265948" cy="1265948"/>
          </a:xfrm>
          <a:custGeom>
            <a:avLst/>
            <a:gdLst/>
            <a:ahLst/>
            <a:cxnLst/>
            <a:rect r="r" b="b" t="t" l="l"/>
            <a:pathLst>
              <a:path h="1265948" w="1265948">
                <a:moveTo>
                  <a:pt x="0" y="0"/>
                </a:moveTo>
                <a:lnTo>
                  <a:pt x="1265947" y="0"/>
                </a:lnTo>
                <a:lnTo>
                  <a:pt x="1265947" y="1265947"/>
                </a:lnTo>
                <a:lnTo>
                  <a:pt x="0" y="12659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false" flipV="false" rot="-634799">
            <a:off x="15169927" y="3187919"/>
            <a:ext cx="1506807" cy="1697435"/>
          </a:xfrm>
          <a:custGeom>
            <a:avLst/>
            <a:gdLst/>
            <a:ahLst/>
            <a:cxnLst/>
            <a:rect r="r" b="b" t="t" l="l"/>
            <a:pathLst>
              <a:path h="1697435" w="1506807">
                <a:moveTo>
                  <a:pt x="0" y="0"/>
                </a:moveTo>
                <a:lnTo>
                  <a:pt x="1506806" y="0"/>
                </a:lnTo>
                <a:lnTo>
                  <a:pt x="1506806" y="1697435"/>
                </a:lnTo>
                <a:lnTo>
                  <a:pt x="0" y="16974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902229">
            <a:off x="8620331" y="3783046"/>
            <a:ext cx="13541241" cy="13007908"/>
          </a:xfrm>
          <a:custGeom>
            <a:avLst/>
            <a:gdLst/>
            <a:ahLst/>
            <a:cxnLst/>
            <a:rect r="r" b="b" t="t" l="l"/>
            <a:pathLst>
              <a:path h="13007908" w="13541241">
                <a:moveTo>
                  <a:pt x="0" y="0"/>
                </a:moveTo>
                <a:lnTo>
                  <a:pt x="13541241" y="0"/>
                </a:lnTo>
                <a:lnTo>
                  <a:pt x="13541241" y="13007908"/>
                </a:lnTo>
                <a:lnTo>
                  <a:pt x="0" y="130079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286008"/>
            <a:ext cx="8792914" cy="2178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500"/>
              </a:lnSpc>
            </a:pPr>
            <a:r>
              <a:rPr lang="en-US" sz="12500" b="true">
                <a:solidFill>
                  <a:srgbClr val="FFFCF2"/>
                </a:solidFill>
                <a:latin typeface="Ahkio Bold"/>
                <a:ea typeface="Ahkio Bold"/>
                <a:cs typeface="Ahkio Bold"/>
                <a:sym typeface="Ahkio Bold"/>
              </a:rPr>
              <a:t>Lesson Outline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999162" y="5992178"/>
            <a:ext cx="8470986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b="true">
                <a:solidFill>
                  <a:srgbClr val="FFFFFF"/>
                </a:solidFill>
                <a:latin typeface="Bricolage Grotesque 18 Bold"/>
                <a:ea typeface="Bricolage Grotesque 18 Bold"/>
                <a:cs typeface="Bricolage Grotesque 18 Bold"/>
                <a:sym typeface="Bricolage Grotesque 18 Bold"/>
              </a:rPr>
              <a:t>PEMDAS Graphic Organizer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3898855">
            <a:off x="16785008" y="1785466"/>
            <a:ext cx="13541241" cy="13007908"/>
          </a:xfrm>
          <a:custGeom>
            <a:avLst/>
            <a:gdLst/>
            <a:ahLst/>
            <a:cxnLst/>
            <a:rect r="r" b="b" t="t" l="l"/>
            <a:pathLst>
              <a:path h="13007908" w="13541241">
                <a:moveTo>
                  <a:pt x="0" y="0"/>
                </a:moveTo>
                <a:lnTo>
                  <a:pt x="13541241" y="0"/>
                </a:lnTo>
                <a:lnTo>
                  <a:pt x="13541241" y="13007908"/>
                </a:lnTo>
                <a:lnTo>
                  <a:pt x="0" y="130079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135939" y="4505124"/>
            <a:ext cx="7666706" cy="8171876"/>
          </a:xfrm>
          <a:custGeom>
            <a:avLst/>
            <a:gdLst/>
            <a:ahLst/>
            <a:cxnLst/>
            <a:rect r="r" b="b" t="t" l="l"/>
            <a:pathLst>
              <a:path h="8171876" w="7666706">
                <a:moveTo>
                  <a:pt x="0" y="0"/>
                </a:moveTo>
                <a:lnTo>
                  <a:pt x="7666706" y="0"/>
                </a:lnTo>
                <a:lnTo>
                  <a:pt x="7666706" y="8171876"/>
                </a:lnTo>
                <a:lnTo>
                  <a:pt x="0" y="8171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907">
            <a:off x="1035171" y="3509277"/>
            <a:ext cx="2186251" cy="469050"/>
          </a:xfrm>
          <a:custGeom>
            <a:avLst/>
            <a:gdLst/>
            <a:ahLst/>
            <a:cxnLst/>
            <a:rect r="r" b="b" t="t" l="l"/>
            <a:pathLst>
              <a:path h="469050" w="2186251">
                <a:moveTo>
                  <a:pt x="0" y="0"/>
                </a:moveTo>
                <a:lnTo>
                  <a:pt x="2186251" y="0"/>
                </a:lnTo>
                <a:lnTo>
                  <a:pt x="2186251" y="469050"/>
                </a:lnTo>
                <a:lnTo>
                  <a:pt x="0" y="4690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02498" y="5143500"/>
            <a:ext cx="573392" cy="499212"/>
          </a:xfrm>
          <a:custGeom>
            <a:avLst/>
            <a:gdLst/>
            <a:ahLst/>
            <a:cxnLst/>
            <a:rect r="r" b="b" t="t" l="l"/>
            <a:pathLst>
              <a:path h="499212" w="573392">
                <a:moveTo>
                  <a:pt x="0" y="0"/>
                </a:moveTo>
                <a:lnTo>
                  <a:pt x="573392" y="0"/>
                </a:lnTo>
                <a:lnTo>
                  <a:pt x="573392" y="499212"/>
                </a:lnTo>
                <a:lnTo>
                  <a:pt x="0" y="499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812" t="-2669" r="-95342" b="-258595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02498" y="6171197"/>
            <a:ext cx="573392" cy="499212"/>
          </a:xfrm>
          <a:custGeom>
            <a:avLst/>
            <a:gdLst/>
            <a:ahLst/>
            <a:cxnLst/>
            <a:rect r="r" b="b" t="t" l="l"/>
            <a:pathLst>
              <a:path h="499212" w="573392">
                <a:moveTo>
                  <a:pt x="0" y="0"/>
                </a:moveTo>
                <a:lnTo>
                  <a:pt x="573392" y="0"/>
                </a:lnTo>
                <a:lnTo>
                  <a:pt x="573392" y="499211"/>
                </a:lnTo>
                <a:lnTo>
                  <a:pt x="0" y="499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812" t="-2669" r="-95342" b="-258595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999162" y="4909768"/>
            <a:ext cx="6380262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 b="true">
                <a:solidFill>
                  <a:srgbClr val="FFFFFF"/>
                </a:solidFill>
                <a:latin typeface="Bricolage Grotesque 18 Bold"/>
                <a:ea typeface="Bricolage Grotesque 18 Bold"/>
                <a:cs typeface="Bricolage Grotesque 18 Bold"/>
                <a:sym typeface="Bricolage Grotesque 18 Bold"/>
              </a:rPr>
              <a:t>Evaluating Expressions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608963" y="-554699"/>
            <a:ext cx="17560520" cy="3021669"/>
            <a:chOff x="0" y="0"/>
            <a:chExt cx="23414026" cy="4028892"/>
          </a:xfrm>
        </p:grpSpPr>
        <p:sp>
          <p:nvSpPr>
            <p:cNvPr name="Freeform 12" id="12"/>
            <p:cNvSpPr/>
            <p:nvPr/>
          </p:nvSpPr>
          <p:spPr>
            <a:xfrm flipH="false" flipV="false" rot="827177">
              <a:off x="525810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372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827177">
              <a:off x="10645228" y="385195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72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827177">
              <a:off x="21513273" y="2556425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3"/>
                  </a:lnTo>
                  <a:lnTo>
                    <a:pt x="0" y="127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372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827177">
              <a:off x="49344" y="1678517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alphaModFix amt="37200"/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827177">
              <a:off x="17494095" y="518203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alphaModFix amt="37200"/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7" id="17"/>
          <p:cNvSpPr/>
          <p:nvPr/>
        </p:nvSpPr>
        <p:spPr>
          <a:xfrm flipH="false" flipV="false" rot="-3791458">
            <a:off x="15398966" y="2829829"/>
            <a:ext cx="784355" cy="1827946"/>
          </a:xfrm>
          <a:custGeom>
            <a:avLst/>
            <a:gdLst/>
            <a:ahLst/>
            <a:cxnLst/>
            <a:rect r="r" b="b" t="t" l="l"/>
            <a:pathLst>
              <a:path h="1827946" w="784355">
                <a:moveTo>
                  <a:pt x="0" y="0"/>
                </a:moveTo>
                <a:lnTo>
                  <a:pt x="784354" y="0"/>
                </a:lnTo>
                <a:lnTo>
                  <a:pt x="784354" y="1827946"/>
                </a:lnTo>
                <a:lnTo>
                  <a:pt x="0" y="182794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79885" y="-3254253"/>
            <a:ext cx="15391511" cy="16481595"/>
          </a:xfrm>
          <a:custGeom>
            <a:avLst/>
            <a:gdLst/>
            <a:ahLst/>
            <a:cxnLst/>
            <a:rect r="r" b="b" t="t" l="l"/>
            <a:pathLst>
              <a:path h="16481595" w="15391511">
                <a:moveTo>
                  <a:pt x="0" y="0"/>
                </a:moveTo>
                <a:lnTo>
                  <a:pt x="15391511" y="0"/>
                </a:lnTo>
                <a:lnTo>
                  <a:pt x="15391511" y="16481595"/>
                </a:lnTo>
                <a:lnTo>
                  <a:pt x="0" y="164815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865644">
            <a:off x="945538" y="910554"/>
            <a:ext cx="1904502" cy="1373791"/>
          </a:xfrm>
          <a:custGeom>
            <a:avLst/>
            <a:gdLst/>
            <a:ahLst/>
            <a:cxnLst/>
            <a:rect r="r" b="b" t="t" l="l"/>
            <a:pathLst>
              <a:path h="1373791" w="1904502">
                <a:moveTo>
                  <a:pt x="0" y="0"/>
                </a:moveTo>
                <a:lnTo>
                  <a:pt x="1904501" y="0"/>
                </a:lnTo>
                <a:lnTo>
                  <a:pt x="1904501" y="1373792"/>
                </a:lnTo>
                <a:lnTo>
                  <a:pt x="0" y="1373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059109">
            <a:off x="15632686" y="3441624"/>
            <a:ext cx="2128154" cy="2442981"/>
          </a:xfrm>
          <a:custGeom>
            <a:avLst/>
            <a:gdLst/>
            <a:ahLst/>
            <a:cxnLst/>
            <a:rect r="r" b="b" t="t" l="l"/>
            <a:pathLst>
              <a:path h="2442981" w="2128154">
                <a:moveTo>
                  <a:pt x="0" y="0"/>
                </a:moveTo>
                <a:lnTo>
                  <a:pt x="2128154" y="0"/>
                </a:lnTo>
                <a:lnTo>
                  <a:pt x="2128154" y="2442982"/>
                </a:lnTo>
                <a:lnTo>
                  <a:pt x="0" y="24429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-384233">
            <a:off x="14566172" y="16686"/>
            <a:ext cx="2024029" cy="2024029"/>
          </a:xfrm>
          <a:custGeom>
            <a:avLst/>
            <a:gdLst/>
            <a:ahLst/>
            <a:cxnLst/>
            <a:rect r="r" b="b" t="t" l="l"/>
            <a:pathLst>
              <a:path h="2024029" w="2024029">
                <a:moveTo>
                  <a:pt x="0" y="0"/>
                </a:moveTo>
                <a:lnTo>
                  <a:pt x="2024029" y="0"/>
                </a:lnTo>
                <a:lnTo>
                  <a:pt x="2024029" y="2024028"/>
                </a:lnTo>
                <a:lnTo>
                  <a:pt x="0" y="20240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06197">
            <a:off x="10983721" y="8485879"/>
            <a:ext cx="2500454" cy="717704"/>
          </a:xfrm>
          <a:custGeom>
            <a:avLst/>
            <a:gdLst/>
            <a:ahLst/>
            <a:cxnLst/>
            <a:rect r="r" b="b" t="t" l="l"/>
            <a:pathLst>
              <a:path h="717704" w="2500454">
                <a:moveTo>
                  <a:pt x="0" y="0"/>
                </a:moveTo>
                <a:lnTo>
                  <a:pt x="2500454" y="0"/>
                </a:lnTo>
                <a:lnTo>
                  <a:pt x="2500454" y="717703"/>
                </a:lnTo>
                <a:lnTo>
                  <a:pt x="0" y="71770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824521">
            <a:off x="708649" y="5705252"/>
            <a:ext cx="2066618" cy="2066618"/>
          </a:xfrm>
          <a:custGeom>
            <a:avLst/>
            <a:gdLst/>
            <a:ahLst/>
            <a:cxnLst/>
            <a:rect r="r" b="b" t="t" l="l"/>
            <a:pathLst>
              <a:path h="2066618" w="2066618">
                <a:moveTo>
                  <a:pt x="0" y="0"/>
                </a:moveTo>
                <a:lnTo>
                  <a:pt x="2066618" y="0"/>
                </a:lnTo>
                <a:lnTo>
                  <a:pt x="2066618" y="2066618"/>
                </a:lnTo>
                <a:lnTo>
                  <a:pt x="0" y="206661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634799">
            <a:off x="2499749" y="8686519"/>
            <a:ext cx="2012476" cy="2267077"/>
          </a:xfrm>
          <a:custGeom>
            <a:avLst/>
            <a:gdLst/>
            <a:ahLst/>
            <a:cxnLst/>
            <a:rect r="r" b="b" t="t" l="l"/>
            <a:pathLst>
              <a:path h="2267077" w="2012476">
                <a:moveTo>
                  <a:pt x="0" y="0"/>
                </a:moveTo>
                <a:lnTo>
                  <a:pt x="2012475" y="0"/>
                </a:lnTo>
                <a:lnTo>
                  <a:pt x="2012475" y="2267078"/>
                </a:lnTo>
                <a:lnTo>
                  <a:pt x="0" y="226707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505987" y="3944005"/>
            <a:ext cx="11539307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FFFFFF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Let’s dive into the order of operations, utilizing </a:t>
            </a:r>
          </a:p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FFFFFF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PEMDAS to grasp the evaluation of expressions </a:t>
            </a:r>
          </a:p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FFFFFF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involving multiple operations.</a:t>
            </a:r>
            <a:r>
              <a:rPr lang="en-US" sz="3399" b="true">
                <a:solidFill>
                  <a:srgbClr val="FFFFFF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193209" y="1236290"/>
            <a:ext cx="7597527" cy="2178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500"/>
              </a:lnSpc>
            </a:pPr>
            <a:r>
              <a:rPr lang="en-US" sz="12500" b="true">
                <a:solidFill>
                  <a:srgbClr val="FFFCF2"/>
                </a:solidFill>
                <a:latin typeface="Ahkio Bold"/>
                <a:ea typeface="Ahkio Bold"/>
                <a:cs typeface="Ahkio Bold"/>
                <a:sym typeface="Ahkio Bold"/>
              </a:rPr>
              <a:t>Introduction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57852" y="6083081"/>
            <a:ext cx="12035577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FFFFFF"/>
                </a:solidFill>
                <a:latin typeface="Bricolage Grotesque 18 Semi-Bold"/>
                <a:ea typeface="Bricolage Grotesque 18 Semi-Bold"/>
                <a:cs typeface="Bricolage Grotesque 18 Semi-Bold"/>
                <a:sym typeface="Bricolage Grotesque 18 Semi-Bold"/>
              </a:rPr>
              <a:t>With a nifty graphic organizer, we can independently practice problem-solving, strengthening our understanding of this fundamental mathematical concept.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D5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72086" y="-1043159"/>
            <a:ext cx="19244299" cy="11777872"/>
            <a:chOff x="0" y="0"/>
            <a:chExt cx="25659066" cy="15703830"/>
          </a:xfrm>
        </p:grpSpPr>
        <p:sp>
          <p:nvSpPr>
            <p:cNvPr name="Freeform 3" id="3"/>
            <p:cNvSpPr/>
            <p:nvPr/>
          </p:nvSpPr>
          <p:spPr>
            <a:xfrm flipH="false" flipV="false" rot="827177">
              <a:off x="18598214" y="673746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827177">
              <a:off x="3248056" y="11516139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1922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827177">
              <a:off x="1954477" y="1551257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922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827177">
              <a:off x="22829194" y="312293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1922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827177">
              <a:off x="21875207" y="12203356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4" y="0"/>
                  </a:lnTo>
                  <a:lnTo>
                    <a:pt x="1790734" y="1790734"/>
                  </a:lnTo>
                  <a:lnTo>
                    <a:pt x="0" y="1790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922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827177">
              <a:off x="7928750" y="5566821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6"/>
                  </a:lnTo>
                  <a:lnTo>
                    <a:pt x="0" y="2005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1922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827177">
              <a:off x="13737604" y="4112744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922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827177">
              <a:off x="15994489" y="13252862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5" y="0"/>
                  </a:lnTo>
                  <a:lnTo>
                    <a:pt x="1773845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922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827177">
              <a:off x="23410850" y="56656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1922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827177">
              <a:off x="49344" y="9684206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1922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827177">
              <a:off x="7614997" y="1295663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922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827177">
              <a:off x="8614575" y="13541337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7"/>
                  </a:lnTo>
                  <a:lnTo>
                    <a:pt x="0" y="19574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22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827177">
              <a:off x="1406002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1922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827177">
              <a:off x="2015143" y="4312691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922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827177">
              <a:off x="23758313" y="9473751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922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827177">
              <a:off x="12132669" y="9134795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22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827177">
              <a:off x="17418308" y="1029510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1922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20" id="20"/>
          <p:cNvSpPr/>
          <p:nvPr/>
        </p:nvSpPr>
        <p:spPr>
          <a:xfrm flipH="false" flipV="false" rot="6317664">
            <a:off x="-6302341" y="-7250407"/>
            <a:ext cx="17699461" cy="16278805"/>
          </a:xfrm>
          <a:custGeom>
            <a:avLst/>
            <a:gdLst/>
            <a:ahLst/>
            <a:cxnLst/>
            <a:rect r="r" b="b" t="t" l="l"/>
            <a:pathLst>
              <a:path h="16278805" w="17699461">
                <a:moveTo>
                  <a:pt x="0" y="0"/>
                </a:moveTo>
                <a:lnTo>
                  <a:pt x="17699462" y="0"/>
                </a:lnTo>
                <a:lnTo>
                  <a:pt x="17699462" y="16278804"/>
                </a:lnTo>
                <a:lnTo>
                  <a:pt x="0" y="1627880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028700" y="1566002"/>
            <a:ext cx="7656904" cy="3279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00"/>
              </a:lnSpc>
            </a:pPr>
            <a:r>
              <a:rPr lang="en-US" sz="12500" b="tru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Evaluating Expressions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773456">
            <a:off x="7210844" y="3432897"/>
            <a:ext cx="17699461" cy="16278805"/>
          </a:xfrm>
          <a:custGeom>
            <a:avLst/>
            <a:gdLst/>
            <a:ahLst/>
            <a:cxnLst/>
            <a:rect r="r" b="b" t="t" l="l"/>
            <a:pathLst>
              <a:path h="16278805" w="17699461">
                <a:moveTo>
                  <a:pt x="0" y="0"/>
                </a:moveTo>
                <a:lnTo>
                  <a:pt x="17699461" y="0"/>
                </a:lnTo>
                <a:lnTo>
                  <a:pt x="17699461" y="16278805"/>
                </a:lnTo>
                <a:lnTo>
                  <a:pt x="0" y="1627880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700114">
            <a:off x="11508809" y="1551825"/>
            <a:ext cx="2159766" cy="3150852"/>
          </a:xfrm>
          <a:custGeom>
            <a:avLst/>
            <a:gdLst/>
            <a:ahLst/>
            <a:cxnLst/>
            <a:rect r="r" b="b" t="t" l="l"/>
            <a:pathLst>
              <a:path h="3150852" w="2159766">
                <a:moveTo>
                  <a:pt x="0" y="0"/>
                </a:moveTo>
                <a:lnTo>
                  <a:pt x="2159766" y="0"/>
                </a:lnTo>
                <a:lnTo>
                  <a:pt x="2159766" y="3150853"/>
                </a:lnTo>
                <a:lnTo>
                  <a:pt x="0" y="31508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975521">
            <a:off x="2558045" y="5631486"/>
            <a:ext cx="1681886" cy="1764216"/>
          </a:xfrm>
          <a:custGeom>
            <a:avLst/>
            <a:gdLst/>
            <a:ahLst/>
            <a:cxnLst/>
            <a:rect r="r" b="b" t="t" l="l"/>
            <a:pathLst>
              <a:path h="1764216" w="1681886">
                <a:moveTo>
                  <a:pt x="0" y="0"/>
                </a:moveTo>
                <a:lnTo>
                  <a:pt x="1681886" y="0"/>
                </a:lnTo>
                <a:lnTo>
                  <a:pt x="1681886" y="1764217"/>
                </a:lnTo>
                <a:lnTo>
                  <a:pt x="0" y="176421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9949068" y="6014339"/>
            <a:ext cx="6795438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We use the order of operations to understand and remember how to evaluate expressions involving two or more operations.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57776" y="3106384"/>
            <a:ext cx="10496355" cy="6889425"/>
          </a:xfrm>
          <a:custGeom>
            <a:avLst/>
            <a:gdLst/>
            <a:ahLst/>
            <a:cxnLst/>
            <a:rect r="r" b="b" t="t" l="l"/>
            <a:pathLst>
              <a:path h="6889425" w="10496355">
                <a:moveTo>
                  <a:pt x="0" y="0"/>
                </a:moveTo>
                <a:lnTo>
                  <a:pt x="10496355" y="0"/>
                </a:lnTo>
                <a:lnTo>
                  <a:pt x="10496355" y="6889425"/>
                </a:lnTo>
                <a:lnTo>
                  <a:pt x="0" y="68894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1028700"/>
            <a:ext cx="10496355" cy="6889425"/>
          </a:xfrm>
          <a:custGeom>
            <a:avLst/>
            <a:gdLst/>
            <a:ahLst/>
            <a:cxnLst/>
            <a:rect r="r" b="b" t="t" l="l"/>
            <a:pathLst>
              <a:path h="6889425" w="10496355">
                <a:moveTo>
                  <a:pt x="0" y="0"/>
                </a:moveTo>
                <a:lnTo>
                  <a:pt x="10496355" y="0"/>
                </a:lnTo>
                <a:lnTo>
                  <a:pt x="10496355" y="6889425"/>
                </a:lnTo>
                <a:lnTo>
                  <a:pt x="0" y="68894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672086" y="-1043159"/>
            <a:ext cx="19244299" cy="11777872"/>
            <a:chOff x="0" y="0"/>
            <a:chExt cx="25659066" cy="15703830"/>
          </a:xfrm>
        </p:grpSpPr>
        <p:sp>
          <p:nvSpPr>
            <p:cNvPr name="Freeform 5" id="5"/>
            <p:cNvSpPr/>
            <p:nvPr/>
          </p:nvSpPr>
          <p:spPr>
            <a:xfrm flipH="false" flipV="false" rot="827177">
              <a:off x="18598214" y="673746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827177">
              <a:off x="3248056" y="11516139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55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827177">
              <a:off x="1954477" y="1551257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155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827177">
              <a:off x="22829194" y="312293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55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827177">
              <a:off x="21875207" y="12203356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4" y="0"/>
                  </a:lnTo>
                  <a:lnTo>
                    <a:pt x="1790734" y="1790734"/>
                  </a:lnTo>
                  <a:lnTo>
                    <a:pt x="0" y="1790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155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827177">
              <a:off x="7928750" y="5566821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6"/>
                  </a:lnTo>
                  <a:lnTo>
                    <a:pt x="0" y="2005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55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827177">
              <a:off x="13737604" y="4112744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155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827177">
              <a:off x="15994489" y="13252862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5" y="0"/>
                  </a:lnTo>
                  <a:lnTo>
                    <a:pt x="1773845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155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827177">
              <a:off x="23410850" y="56656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55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827177">
              <a:off x="49344" y="9684206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55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827177">
              <a:off x="7614997" y="1295663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155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827177">
              <a:off x="8614575" y="13541337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7"/>
                  </a:lnTo>
                  <a:lnTo>
                    <a:pt x="0" y="19574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155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827177">
              <a:off x="1406002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55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827177">
              <a:off x="2015143" y="4312691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155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827177">
              <a:off x="23758313" y="9473751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155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827177">
              <a:off x="12132669" y="9134795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155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827177">
              <a:off x="17418308" y="1029510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55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2010809" y="2122814"/>
            <a:ext cx="14266381" cy="6459881"/>
            <a:chOff x="0" y="0"/>
            <a:chExt cx="19021842" cy="861317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190371" y="190371"/>
              <a:ext cx="18831471" cy="8422803"/>
            </a:xfrm>
            <a:custGeom>
              <a:avLst/>
              <a:gdLst/>
              <a:ahLst/>
              <a:cxnLst/>
              <a:rect r="r" b="b" t="t" l="l"/>
              <a:pathLst>
                <a:path h="8422803" w="18831471">
                  <a:moveTo>
                    <a:pt x="0" y="0"/>
                  </a:moveTo>
                  <a:lnTo>
                    <a:pt x="18831471" y="0"/>
                  </a:lnTo>
                  <a:lnTo>
                    <a:pt x="18831471" y="8422803"/>
                  </a:lnTo>
                  <a:lnTo>
                    <a:pt x="0" y="8422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8831471" cy="8422803"/>
            </a:xfrm>
            <a:custGeom>
              <a:avLst/>
              <a:gdLst/>
              <a:ahLst/>
              <a:cxnLst/>
              <a:rect r="r" b="b" t="t" l="l"/>
              <a:pathLst>
                <a:path h="8422803" w="18831471">
                  <a:moveTo>
                    <a:pt x="0" y="0"/>
                  </a:moveTo>
                  <a:lnTo>
                    <a:pt x="18831471" y="0"/>
                  </a:lnTo>
                  <a:lnTo>
                    <a:pt x="18831471" y="8422803"/>
                  </a:lnTo>
                  <a:lnTo>
                    <a:pt x="0" y="8422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5" id="25"/>
          <p:cNvSpPr/>
          <p:nvPr/>
        </p:nvSpPr>
        <p:spPr>
          <a:xfrm flipH="false" flipV="false" rot="101907">
            <a:off x="8052478" y="5169509"/>
            <a:ext cx="1714565" cy="367852"/>
          </a:xfrm>
          <a:custGeom>
            <a:avLst/>
            <a:gdLst/>
            <a:ahLst/>
            <a:cxnLst/>
            <a:rect r="r" b="b" t="t" l="l"/>
            <a:pathLst>
              <a:path h="367852" w="1714565">
                <a:moveTo>
                  <a:pt x="0" y="0"/>
                </a:moveTo>
                <a:lnTo>
                  <a:pt x="1714565" y="0"/>
                </a:lnTo>
                <a:lnTo>
                  <a:pt x="1714565" y="367852"/>
                </a:lnTo>
                <a:lnTo>
                  <a:pt x="0" y="3678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3347512" y="2724952"/>
            <a:ext cx="11390607" cy="213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true">
                <a:solidFill>
                  <a:srgbClr val="E11760"/>
                </a:solidFill>
                <a:latin typeface="Ahkio Bold"/>
                <a:ea typeface="Ahkio Bold"/>
                <a:cs typeface="Ahkio Bold"/>
                <a:sym typeface="Ahkio Bold"/>
              </a:rPr>
              <a:t>PEMDAS</a:t>
            </a:r>
            <a:r>
              <a:rPr lang="en-US" sz="6000">
                <a:solidFill>
                  <a:srgbClr val="590B27"/>
                </a:solidFill>
                <a:latin typeface="Ahkio"/>
                <a:ea typeface="Ahkio"/>
                <a:cs typeface="Ahkio"/>
                <a:sym typeface="Ahkio"/>
              </a:rPr>
              <a:t> is a common acronym </a:t>
            </a:r>
          </a:p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590B27"/>
                </a:solidFill>
                <a:latin typeface="Ahkio"/>
                <a:ea typeface="Ahkio"/>
                <a:cs typeface="Ahkio"/>
                <a:sym typeface="Ahkio"/>
              </a:rPr>
              <a:t>that can help us remember the order: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519563" y="5886979"/>
            <a:ext cx="9248873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We use the order of operations to understand and remember how to evaluate expressions involving two or more operations.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771870" y="1493945"/>
            <a:ext cx="1886263" cy="2188702"/>
          </a:xfrm>
          <a:custGeom>
            <a:avLst/>
            <a:gdLst/>
            <a:ahLst/>
            <a:cxnLst/>
            <a:rect r="r" b="b" t="t" l="l"/>
            <a:pathLst>
              <a:path h="2188702" w="1886263">
                <a:moveTo>
                  <a:pt x="0" y="0"/>
                </a:moveTo>
                <a:lnTo>
                  <a:pt x="1886263" y="0"/>
                </a:lnTo>
                <a:lnTo>
                  <a:pt x="1886263" y="2188703"/>
                </a:lnTo>
                <a:lnTo>
                  <a:pt x="0" y="218870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4738119" y="6184741"/>
            <a:ext cx="2216080" cy="2965557"/>
          </a:xfrm>
          <a:custGeom>
            <a:avLst/>
            <a:gdLst/>
            <a:ahLst/>
            <a:cxnLst/>
            <a:rect r="r" b="b" t="t" l="l"/>
            <a:pathLst>
              <a:path h="2965557" w="2216080">
                <a:moveTo>
                  <a:pt x="0" y="0"/>
                </a:moveTo>
                <a:lnTo>
                  <a:pt x="2216080" y="0"/>
                </a:lnTo>
                <a:lnTo>
                  <a:pt x="2216080" y="2965557"/>
                </a:lnTo>
                <a:lnTo>
                  <a:pt x="0" y="296555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72086" y="-1043159"/>
            <a:ext cx="19244299" cy="11777872"/>
            <a:chOff x="0" y="0"/>
            <a:chExt cx="25659066" cy="15703830"/>
          </a:xfrm>
        </p:grpSpPr>
        <p:sp>
          <p:nvSpPr>
            <p:cNvPr name="Freeform 3" id="3"/>
            <p:cNvSpPr/>
            <p:nvPr/>
          </p:nvSpPr>
          <p:spPr>
            <a:xfrm flipH="false" flipV="false" rot="827177">
              <a:off x="18598214" y="673746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827177">
              <a:off x="3248056" y="11516139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96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827177">
              <a:off x="1954477" y="1551257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96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827177">
              <a:off x="22829194" y="312293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96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827177">
              <a:off x="21875207" y="12203356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4" y="0"/>
                  </a:lnTo>
                  <a:lnTo>
                    <a:pt x="1790734" y="1790734"/>
                  </a:lnTo>
                  <a:lnTo>
                    <a:pt x="0" y="1790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96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827177">
              <a:off x="7928750" y="5566821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6"/>
                  </a:lnTo>
                  <a:lnTo>
                    <a:pt x="0" y="2005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96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827177">
              <a:off x="13737604" y="4112744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96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827177">
              <a:off x="15994489" y="13252862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5" y="0"/>
                  </a:lnTo>
                  <a:lnTo>
                    <a:pt x="1773845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96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827177">
              <a:off x="23410850" y="56656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96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827177">
              <a:off x="49344" y="9684206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96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827177">
              <a:off x="7614997" y="1295663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96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827177">
              <a:off x="8614575" y="13541337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7"/>
                  </a:lnTo>
                  <a:lnTo>
                    <a:pt x="0" y="19574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96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827177">
              <a:off x="1406002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96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827177">
              <a:off x="2015143" y="4312691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96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827177">
              <a:off x="23758313" y="9473751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4"/>
                  </a:lnTo>
                  <a:lnTo>
                    <a:pt x="0" y="1279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96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827177">
              <a:off x="12132669" y="9134795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6" y="0"/>
                  </a:lnTo>
                  <a:lnTo>
                    <a:pt x="1957456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96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827177">
              <a:off x="17418308" y="10295109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496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-3105786" y="223027"/>
            <a:ext cx="22002114" cy="9840945"/>
          </a:xfrm>
          <a:custGeom>
            <a:avLst/>
            <a:gdLst/>
            <a:ahLst/>
            <a:cxnLst/>
            <a:rect r="r" b="b" t="t" l="l"/>
            <a:pathLst>
              <a:path h="9840945" w="22002114">
                <a:moveTo>
                  <a:pt x="0" y="0"/>
                </a:moveTo>
                <a:lnTo>
                  <a:pt x="22002114" y="0"/>
                </a:lnTo>
                <a:lnTo>
                  <a:pt x="22002114" y="9840946"/>
                </a:lnTo>
                <a:lnTo>
                  <a:pt x="0" y="984094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3150631" y="2683899"/>
            <a:ext cx="800786" cy="1112202"/>
          </a:xfrm>
          <a:custGeom>
            <a:avLst/>
            <a:gdLst/>
            <a:ahLst/>
            <a:cxnLst/>
            <a:rect r="r" b="b" t="t" l="l"/>
            <a:pathLst>
              <a:path h="1112202" w="800786">
                <a:moveTo>
                  <a:pt x="0" y="0"/>
                </a:moveTo>
                <a:lnTo>
                  <a:pt x="800786" y="0"/>
                </a:lnTo>
                <a:lnTo>
                  <a:pt x="800786" y="1112202"/>
                </a:lnTo>
                <a:lnTo>
                  <a:pt x="0" y="111220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050533" y="1304848"/>
            <a:ext cx="1000982" cy="1112202"/>
          </a:xfrm>
          <a:custGeom>
            <a:avLst/>
            <a:gdLst/>
            <a:ahLst/>
            <a:cxnLst/>
            <a:rect r="r" b="b" t="t" l="l"/>
            <a:pathLst>
              <a:path h="1112202" w="1000982">
                <a:moveTo>
                  <a:pt x="0" y="0"/>
                </a:moveTo>
                <a:lnTo>
                  <a:pt x="1000982" y="0"/>
                </a:lnTo>
                <a:lnTo>
                  <a:pt x="1000982" y="1112202"/>
                </a:lnTo>
                <a:lnTo>
                  <a:pt x="0" y="111220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849060" y="4062950"/>
            <a:ext cx="1403927" cy="1064432"/>
          </a:xfrm>
          <a:custGeom>
            <a:avLst/>
            <a:gdLst/>
            <a:ahLst/>
            <a:cxnLst/>
            <a:rect r="r" b="b" t="t" l="l"/>
            <a:pathLst>
              <a:path h="1064432" w="1403927">
                <a:moveTo>
                  <a:pt x="0" y="0"/>
                </a:moveTo>
                <a:lnTo>
                  <a:pt x="1403927" y="0"/>
                </a:lnTo>
                <a:lnTo>
                  <a:pt x="1403927" y="1064432"/>
                </a:lnTo>
                <a:lnTo>
                  <a:pt x="0" y="106443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037528" y="5394230"/>
            <a:ext cx="1026992" cy="1046011"/>
          </a:xfrm>
          <a:custGeom>
            <a:avLst/>
            <a:gdLst/>
            <a:ahLst/>
            <a:cxnLst/>
            <a:rect r="r" b="b" t="t" l="l"/>
            <a:pathLst>
              <a:path h="1046011" w="1026992">
                <a:moveTo>
                  <a:pt x="0" y="0"/>
                </a:moveTo>
                <a:lnTo>
                  <a:pt x="1026992" y="0"/>
                </a:lnTo>
                <a:lnTo>
                  <a:pt x="1026992" y="1046011"/>
                </a:lnTo>
                <a:lnTo>
                  <a:pt x="0" y="104601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2980057" y="6707090"/>
            <a:ext cx="1141934" cy="1029817"/>
          </a:xfrm>
          <a:custGeom>
            <a:avLst/>
            <a:gdLst/>
            <a:ahLst/>
            <a:cxnLst/>
            <a:rect r="r" b="b" t="t" l="l"/>
            <a:pathLst>
              <a:path h="1029817" w="1141934">
                <a:moveTo>
                  <a:pt x="0" y="0"/>
                </a:moveTo>
                <a:lnTo>
                  <a:pt x="1141934" y="0"/>
                </a:lnTo>
                <a:lnTo>
                  <a:pt x="1141934" y="1029817"/>
                </a:lnTo>
                <a:lnTo>
                  <a:pt x="0" y="102981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3090995" y="8003756"/>
            <a:ext cx="920059" cy="1122023"/>
          </a:xfrm>
          <a:custGeom>
            <a:avLst/>
            <a:gdLst/>
            <a:ahLst/>
            <a:cxnLst/>
            <a:rect r="r" b="b" t="t" l="l"/>
            <a:pathLst>
              <a:path h="1122023" w="920059">
                <a:moveTo>
                  <a:pt x="0" y="0"/>
                </a:moveTo>
                <a:lnTo>
                  <a:pt x="920058" y="0"/>
                </a:lnTo>
                <a:lnTo>
                  <a:pt x="920058" y="1122022"/>
                </a:lnTo>
                <a:lnTo>
                  <a:pt x="0" y="11220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0677100" y="6727968"/>
            <a:ext cx="2955200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Then we add and subtract from left to right.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1023728" y="6813311"/>
            <a:ext cx="4442980" cy="2086101"/>
            <a:chOff x="0" y="0"/>
            <a:chExt cx="5923974" cy="2781468"/>
          </a:xfrm>
        </p:grpSpPr>
        <p:sp>
          <p:nvSpPr>
            <p:cNvPr name="Freeform 29" id="29"/>
            <p:cNvSpPr/>
            <p:nvPr/>
          </p:nvSpPr>
          <p:spPr>
            <a:xfrm flipH="false" flipV="false" rot="-96818">
              <a:off x="35696" y="81884"/>
              <a:ext cx="5852581" cy="2617700"/>
            </a:xfrm>
            <a:custGeom>
              <a:avLst/>
              <a:gdLst/>
              <a:ahLst/>
              <a:cxnLst/>
              <a:rect r="r" b="b" t="t" l="l"/>
              <a:pathLst>
                <a:path h="2617700" w="5852581">
                  <a:moveTo>
                    <a:pt x="0" y="0"/>
                  </a:moveTo>
                  <a:lnTo>
                    <a:pt x="5852582" y="0"/>
                  </a:lnTo>
                  <a:lnTo>
                    <a:pt x="5852582" y="2617700"/>
                  </a:lnTo>
                  <a:lnTo>
                    <a:pt x="0" y="2617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683828" y="308059"/>
              <a:ext cx="4556318" cy="2098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Bricolage Grotesque 18"/>
                  <a:ea typeface="Bricolage Grotesque 18"/>
                  <a:cs typeface="Bricolage Grotesque 18"/>
                  <a:sym typeface="Bricolage Grotesque 18"/>
                </a:rPr>
                <a:t>Then we add </a:t>
              </a:r>
            </a:p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Bricolage Grotesque 18"/>
                  <a:ea typeface="Bricolage Grotesque 18"/>
                  <a:cs typeface="Bricolage Grotesque 18"/>
                  <a:sym typeface="Bricolage Grotesque 18"/>
                </a:rPr>
                <a:t>and subtract</a:t>
              </a:r>
            </a:p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Bricolage Grotesque 18"/>
                  <a:ea typeface="Bricolage Grotesque 18"/>
                  <a:cs typeface="Bricolage Grotesque 18"/>
                  <a:sym typeface="Bricolage Grotesque 18"/>
                </a:rPr>
                <a:t>from left to right.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401461" y="4319995"/>
            <a:ext cx="4442980" cy="2086101"/>
            <a:chOff x="0" y="0"/>
            <a:chExt cx="5923974" cy="2781468"/>
          </a:xfrm>
        </p:grpSpPr>
        <p:sp>
          <p:nvSpPr>
            <p:cNvPr name="Freeform 32" id="32"/>
            <p:cNvSpPr/>
            <p:nvPr/>
          </p:nvSpPr>
          <p:spPr>
            <a:xfrm flipH="false" flipV="false" rot="-96818">
              <a:off x="35696" y="81884"/>
              <a:ext cx="5852581" cy="2617700"/>
            </a:xfrm>
            <a:custGeom>
              <a:avLst/>
              <a:gdLst/>
              <a:ahLst/>
              <a:cxnLst/>
              <a:rect r="r" b="b" t="t" l="l"/>
              <a:pathLst>
                <a:path h="2617700" w="5852581">
                  <a:moveTo>
                    <a:pt x="0" y="0"/>
                  </a:moveTo>
                  <a:lnTo>
                    <a:pt x="5852582" y="0"/>
                  </a:lnTo>
                  <a:lnTo>
                    <a:pt x="5852582" y="2617700"/>
                  </a:lnTo>
                  <a:lnTo>
                    <a:pt x="0" y="2617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 rot="0">
              <a:off x="290093" y="663659"/>
              <a:ext cx="5405796" cy="13874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Bricolage Grotesque 18"/>
                  <a:ea typeface="Bricolage Grotesque 18"/>
                  <a:cs typeface="Bricolage Grotesque 18"/>
                  <a:sym typeface="Bricolage Grotesque 18"/>
                </a:rPr>
                <a:t>We multiply and divide from left to right.</a:t>
              </a:r>
            </a:p>
          </p:txBody>
        </p:sp>
      </p:grpSp>
      <p:sp>
        <p:nvSpPr>
          <p:cNvPr name="Freeform 34" id="34"/>
          <p:cNvSpPr/>
          <p:nvPr/>
        </p:nvSpPr>
        <p:spPr>
          <a:xfrm flipH="true" flipV="false" rot="0">
            <a:off x="7473726" y="5143500"/>
            <a:ext cx="1603985" cy="439091"/>
          </a:xfrm>
          <a:custGeom>
            <a:avLst/>
            <a:gdLst/>
            <a:ahLst/>
            <a:cxnLst/>
            <a:rect r="r" b="b" t="t" l="l"/>
            <a:pathLst>
              <a:path h="439091" w="1603985">
                <a:moveTo>
                  <a:pt x="1603984" y="0"/>
                </a:moveTo>
                <a:lnTo>
                  <a:pt x="0" y="0"/>
                </a:lnTo>
                <a:lnTo>
                  <a:pt x="0" y="439091"/>
                </a:lnTo>
                <a:lnTo>
                  <a:pt x="1603984" y="439091"/>
                </a:lnTo>
                <a:lnTo>
                  <a:pt x="1603984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4511961" y="2898494"/>
            <a:ext cx="3383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aⁿ</a:t>
            </a:r>
            <a:r>
              <a:rPr lang="en-US" sz="44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 exponents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4511961" y="4288148"/>
            <a:ext cx="2484834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× multiply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511961" y="1431054"/>
            <a:ext cx="9131498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() parentheses or grouping symbols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511961" y="5487341"/>
            <a:ext cx="1956792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÷ divide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511961" y="6792103"/>
            <a:ext cx="1390204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+ add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511961" y="8134872"/>
            <a:ext cx="2597646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>
                <a:solidFill>
                  <a:srgbClr val="000000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− subtract</a:t>
            </a:r>
          </a:p>
        </p:txBody>
      </p:sp>
      <p:sp>
        <p:nvSpPr>
          <p:cNvPr name="Freeform 41" id="41"/>
          <p:cNvSpPr/>
          <p:nvPr/>
        </p:nvSpPr>
        <p:spPr>
          <a:xfrm flipH="true" flipV="false" rot="0">
            <a:off x="8950064" y="7636816"/>
            <a:ext cx="1603985" cy="439091"/>
          </a:xfrm>
          <a:custGeom>
            <a:avLst/>
            <a:gdLst/>
            <a:ahLst/>
            <a:cxnLst/>
            <a:rect r="r" b="b" t="t" l="l"/>
            <a:pathLst>
              <a:path h="439091" w="1603985">
                <a:moveTo>
                  <a:pt x="1603984" y="0"/>
                </a:moveTo>
                <a:lnTo>
                  <a:pt x="0" y="0"/>
                </a:lnTo>
                <a:lnTo>
                  <a:pt x="0" y="439091"/>
                </a:lnTo>
                <a:lnTo>
                  <a:pt x="1603984" y="439091"/>
                </a:lnTo>
                <a:lnTo>
                  <a:pt x="1603984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08963" y="-554699"/>
            <a:ext cx="17560520" cy="3021669"/>
            <a:chOff x="0" y="0"/>
            <a:chExt cx="23414026" cy="4028892"/>
          </a:xfrm>
        </p:grpSpPr>
        <p:sp>
          <p:nvSpPr>
            <p:cNvPr name="Freeform 3" id="3"/>
            <p:cNvSpPr/>
            <p:nvPr/>
          </p:nvSpPr>
          <p:spPr>
            <a:xfrm flipH="false" flipV="false" rot="827177">
              <a:off x="5258109" y="179233"/>
              <a:ext cx="1746646" cy="2005035"/>
            </a:xfrm>
            <a:custGeom>
              <a:avLst/>
              <a:gdLst/>
              <a:ahLst/>
              <a:cxnLst/>
              <a:rect r="r" b="b" t="t" l="l"/>
              <a:pathLst>
                <a:path h="2005035" w="1746646">
                  <a:moveTo>
                    <a:pt x="0" y="0"/>
                  </a:moveTo>
                  <a:lnTo>
                    <a:pt x="1746646" y="0"/>
                  </a:lnTo>
                  <a:lnTo>
                    <a:pt x="1746646" y="2005035"/>
                  </a:lnTo>
                  <a:lnTo>
                    <a:pt x="0" y="2005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72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827177">
              <a:off x="10645228" y="385195"/>
              <a:ext cx="1790733" cy="1790733"/>
            </a:xfrm>
            <a:custGeom>
              <a:avLst/>
              <a:gdLst/>
              <a:ahLst/>
              <a:cxnLst/>
              <a:rect r="r" b="b" t="t" l="l"/>
              <a:pathLst>
                <a:path h="1790733" w="1790733">
                  <a:moveTo>
                    <a:pt x="0" y="0"/>
                  </a:moveTo>
                  <a:lnTo>
                    <a:pt x="1790733" y="0"/>
                  </a:lnTo>
                  <a:lnTo>
                    <a:pt x="1790733" y="1790733"/>
                  </a:lnTo>
                  <a:lnTo>
                    <a:pt x="0" y="1790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72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827177">
              <a:off x="21513273" y="2556425"/>
              <a:ext cx="1773845" cy="1279544"/>
            </a:xfrm>
            <a:custGeom>
              <a:avLst/>
              <a:gdLst/>
              <a:ahLst/>
              <a:cxnLst/>
              <a:rect r="r" b="b" t="t" l="l"/>
              <a:pathLst>
                <a:path h="1279544" w="1773845">
                  <a:moveTo>
                    <a:pt x="0" y="0"/>
                  </a:moveTo>
                  <a:lnTo>
                    <a:pt x="1773846" y="0"/>
                  </a:lnTo>
                  <a:lnTo>
                    <a:pt x="1773846" y="1279543"/>
                  </a:lnTo>
                  <a:lnTo>
                    <a:pt x="0" y="127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72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827177">
              <a:off x="49344" y="1678517"/>
              <a:ext cx="2492700" cy="715478"/>
            </a:xfrm>
            <a:custGeom>
              <a:avLst/>
              <a:gdLst/>
              <a:ahLst/>
              <a:cxnLst/>
              <a:rect r="r" b="b" t="t" l="l"/>
              <a:pathLst>
                <a:path h="715478" w="2492700">
                  <a:moveTo>
                    <a:pt x="0" y="0"/>
                  </a:moveTo>
                  <a:lnTo>
                    <a:pt x="2492700" y="0"/>
                  </a:lnTo>
                  <a:lnTo>
                    <a:pt x="2492700" y="715478"/>
                  </a:lnTo>
                  <a:lnTo>
                    <a:pt x="0" y="71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72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827177">
              <a:off x="17494095" y="518203"/>
              <a:ext cx="1957456" cy="1957456"/>
            </a:xfrm>
            <a:custGeom>
              <a:avLst/>
              <a:gdLst/>
              <a:ahLst/>
              <a:cxnLst/>
              <a:rect r="r" b="b" t="t" l="l"/>
              <a:pathLst>
                <a:path h="1957456" w="1957456">
                  <a:moveTo>
                    <a:pt x="0" y="0"/>
                  </a:moveTo>
                  <a:lnTo>
                    <a:pt x="1957457" y="0"/>
                  </a:lnTo>
                  <a:lnTo>
                    <a:pt x="1957457" y="1957456"/>
                  </a:lnTo>
                  <a:lnTo>
                    <a:pt x="0" y="19574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372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8" id="8"/>
          <p:cNvSpPr/>
          <p:nvPr/>
        </p:nvSpPr>
        <p:spPr>
          <a:xfrm flipH="false" flipV="false" rot="5293930">
            <a:off x="3757731" y="-624245"/>
            <a:ext cx="10772538" cy="11535489"/>
          </a:xfrm>
          <a:custGeom>
            <a:avLst/>
            <a:gdLst/>
            <a:ahLst/>
            <a:cxnLst/>
            <a:rect r="r" b="b" t="t" l="l"/>
            <a:pathLst>
              <a:path h="11535489" w="10772538">
                <a:moveTo>
                  <a:pt x="0" y="0"/>
                </a:moveTo>
                <a:lnTo>
                  <a:pt x="10772538" y="0"/>
                </a:lnTo>
                <a:lnTo>
                  <a:pt x="10772538" y="11535490"/>
                </a:lnTo>
                <a:lnTo>
                  <a:pt x="0" y="115354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550751" y="8045347"/>
            <a:ext cx="2708549" cy="741465"/>
          </a:xfrm>
          <a:custGeom>
            <a:avLst/>
            <a:gdLst/>
            <a:ahLst/>
            <a:cxnLst/>
            <a:rect r="r" b="b" t="t" l="l"/>
            <a:pathLst>
              <a:path h="741465" w="2708549">
                <a:moveTo>
                  <a:pt x="0" y="0"/>
                </a:moveTo>
                <a:lnTo>
                  <a:pt x="2708549" y="0"/>
                </a:lnTo>
                <a:lnTo>
                  <a:pt x="2708549" y="741466"/>
                </a:lnTo>
                <a:lnTo>
                  <a:pt x="0" y="74146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92207" y="5762879"/>
            <a:ext cx="6303586" cy="1746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6000">
                <a:solidFill>
                  <a:srgbClr val="590B27"/>
                </a:solidFill>
                <a:latin typeface="Ahkio"/>
                <a:ea typeface="Ahkio"/>
                <a:cs typeface="Ahkio"/>
                <a:sym typeface="Ahkio"/>
              </a:rPr>
              <a:t>Work on the example on the next slides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706169" y="2501011"/>
            <a:ext cx="8875663" cy="2251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199"/>
              </a:lnSpc>
            </a:pPr>
            <a:r>
              <a:rPr lang="en-US" sz="12999" b="tru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Let’s Practice!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101907">
            <a:off x="7846498" y="5018195"/>
            <a:ext cx="2186251" cy="469050"/>
          </a:xfrm>
          <a:custGeom>
            <a:avLst/>
            <a:gdLst/>
            <a:ahLst/>
            <a:cxnLst/>
            <a:rect r="r" b="b" t="t" l="l"/>
            <a:pathLst>
              <a:path h="469050" w="2186251">
                <a:moveTo>
                  <a:pt x="0" y="0"/>
                </a:moveTo>
                <a:lnTo>
                  <a:pt x="2186251" y="0"/>
                </a:lnTo>
                <a:lnTo>
                  <a:pt x="2186251" y="469050"/>
                </a:lnTo>
                <a:lnTo>
                  <a:pt x="0" y="4690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92437" y="5143500"/>
            <a:ext cx="5599770" cy="6680854"/>
          </a:xfrm>
          <a:custGeom>
            <a:avLst/>
            <a:gdLst/>
            <a:ahLst/>
            <a:cxnLst/>
            <a:rect r="r" b="b" t="t" l="l"/>
            <a:pathLst>
              <a:path h="6680854" w="5599770">
                <a:moveTo>
                  <a:pt x="0" y="0"/>
                </a:moveTo>
                <a:lnTo>
                  <a:pt x="5599770" y="0"/>
                </a:lnTo>
                <a:lnTo>
                  <a:pt x="5599770" y="6680854"/>
                </a:lnTo>
                <a:lnTo>
                  <a:pt x="0" y="668085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393958"/>
            <a:ext cx="7994327" cy="4351784"/>
            <a:chOff x="0" y="0"/>
            <a:chExt cx="10659103" cy="580237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1034853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4215863" y="6758796"/>
            <a:ext cx="3367454" cy="827802"/>
            <a:chOff x="0" y="0"/>
            <a:chExt cx="886901" cy="21802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6901" cy="218022"/>
            </a:xfrm>
            <a:custGeom>
              <a:avLst/>
              <a:gdLst/>
              <a:ahLst/>
              <a:cxnLst/>
              <a:rect r="r" b="b" t="t" l="l"/>
              <a:pathLst>
                <a:path h="218022" w="886901">
                  <a:moveTo>
                    <a:pt x="45981" y="0"/>
                  </a:moveTo>
                  <a:lnTo>
                    <a:pt x="840921" y="0"/>
                  </a:lnTo>
                  <a:cubicBezTo>
                    <a:pt x="853116" y="0"/>
                    <a:pt x="864811" y="4844"/>
                    <a:pt x="873434" y="13467"/>
                  </a:cubicBezTo>
                  <a:cubicBezTo>
                    <a:pt x="882057" y="22091"/>
                    <a:pt x="886901" y="33786"/>
                    <a:pt x="886901" y="45981"/>
                  </a:cubicBezTo>
                  <a:lnTo>
                    <a:pt x="886901" y="172041"/>
                  </a:lnTo>
                  <a:cubicBezTo>
                    <a:pt x="886901" y="184236"/>
                    <a:pt x="882057" y="195931"/>
                    <a:pt x="873434" y="204555"/>
                  </a:cubicBezTo>
                  <a:cubicBezTo>
                    <a:pt x="864811" y="213178"/>
                    <a:pt x="853116" y="218022"/>
                    <a:pt x="840921" y="218022"/>
                  </a:cubicBezTo>
                  <a:lnTo>
                    <a:pt x="45981" y="218022"/>
                  </a:lnTo>
                  <a:cubicBezTo>
                    <a:pt x="33786" y="218022"/>
                    <a:pt x="22091" y="213178"/>
                    <a:pt x="13467" y="204555"/>
                  </a:cubicBezTo>
                  <a:cubicBezTo>
                    <a:pt x="4844" y="195931"/>
                    <a:pt x="0" y="184236"/>
                    <a:pt x="0" y="172041"/>
                  </a:cubicBezTo>
                  <a:lnTo>
                    <a:pt x="0" y="45981"/>
                  </a:lnTo>
                  <a:cubicBezTo>
                    <a:pt x="0" y="33786"/>
                    <a:pt x="4844" y="22091"/>
                    <a:pt x="13467" y="13467"/>
                  </a:cubicBezTo>
                  <a:cubicBezTo>
                    <a:pt x="22091" y="4844"/>
                    <a:pt x="33786" y="0"/>
                    <a:pt x="45981" y="0"/>
                  </a:cubicBezTo>
                  <a:close/>
                </a:path>
              </a:pathLst>
            </a:custGeom>
            <a:solidFill>
              <a:srgbClr val="DDDDD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886901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09100" y="6757923"/>
            <a:ext cx="974217" cy="827802"/>
            <a:chOff x="0" y="0"/>
            <a:chExt cx="256584" cy="21802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56584" cy="218022"/>
            </a:xfrm>
            <a:custGeom>
              <a:avLst/>
              <a:gdLst/>
              <a:ahLst/>
              <a:cxnLst/>
              <a:rect r="r" b="b" t="t" l="l"/>
              <a:pathLst>
                <a:path h="218022" w="256584">
                  <a:moveTo>
                    <a:pt x="109011" y="0"/>
                  </a:moveTo>
                  <a:lnTo>
                    <a:pt x="147573" y="0"/>
                  </a:lnTo>
                  <a:cubicBezTo>
                    <a:pt x="176484" y="0"/>
                    <a:pt x="204212" y="11485"/>
                    <a:pt x="224655" y="31929"/>
                  </a:cubicBezTo>
                  <a:cubicBezTo>
                    <a:pt x="245099" y="52372"/>
                    <a:pt x="256584" y="80100"/>
                    <a:pt x="256584" y="109011"/>
                  </a:cubicBezTo>
                  <a:lnTo>
                    <a:pt x="256584" y="109011"/>
                  </a:lnTo>
                  <a:cubicBezTo>
                    <a:pt x="256584" y="137923"/>
                    <a:pt x="245099" y="165650"/>
                    <a:pt x="224655" y="186093"/>
                  </a:cubicBezTo>
                  <a:cubicBezTo>
                    <a:pt x="204212" y="206537"/>
                    <a:pt x="176484" y="218022"/>
                    <a:pt x="147573" y="218022"/>
                  </a:cubicBezTo>
                  <a:lnTo>
                    <a:pt x="109011" y="218022"/>
                  </a:lnTo>
                  <a:cubicBezTo>
                    <a:pt x="80100" y="218022"/>
                    <a:pt x="52372" y="206537"/>
                    <a:pt x="31929" y="186093"/>
                  </a:cubicBezTo>
                  <a:cubicBezTo>
                    <a:pt x="11485" y="165650"/>
                    <a:pt x="0" y="137923"/>
                    <a:pt x="0" y="109011"/>
                  </a:cubicBezTo>
                  <a:lnTo>
                    <a:pt x="0" y="109011"/>
                  </a:lnTo>
                  <a:cubicBezTo>
                    <a:pt x="0" y="80100"/>
                    <a:pt x="11485" y="52372"/>
                    <a:pt x="31929" y="31929"/>
                  </a:cubicBezTo>
                  <a:cubicBezTo>
                    <a:pt x="52372" y="11485"/>
                    <a:pt x="80100" y="0"/>
                    <a:pt x="109011" y="0"/>
                  </a:cubicBezTo>
                  <a:close/>
                </a:path>
              </a:pathLst>
            </a:custGeom>
            <a:solidFill>
              <a:srgbClr val="48A1D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56584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285991" y="4393958"/>
            <a:ext cx="7994327" cy="4351784"/>
            <a:chOff x="0" y="0"/>
            <a:chExt cx="10659103" cy="580237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1034853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131399">
            <a:off x="7971657" y="6430302"/>
            <a:ext cx="738408" cy="1142604"/>
          </a:xfrm>
          <a:custGeom>
            <a:avLst/>
            <a:gdLst/>
            <a:ahLst/>
            <a:cxnLst/>
            <a:rect r="r" b="b" t="t" l="l"/>
            <a:pathLst>
              <a:path h="1142604" w="738408">
                <a:moveTo>
                  <a:pt x="0" y="0"/>
                </a:moveTo>
                <a:lnTo>
                  <a:pt x="738408" y="0"/>
                </a:lnTo>
                <a:lnTo>
                  <a:pt x="738408" y="1142605"/>
                </a:lnTo>
                <a:lnTo>
                  <a:pt x="0" y="1142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true" flipV="false" rot="988761">
            <a:off x="10554621" y="6495152"/>
            <a:ext cx="791266" cy="1224397"/>
          </a:xfrm>
          <a:custGeom>
            <a:avLst/>
            <a:gdLst/>
            <a:ahLst/>
            <a:cxnLst/>
            <a:rect r="r" b="b" t="t" l="l"/>
            <a:pathLst>
              <a:path h="1224397" w="791266">
                <a:moveTo>
                  <a:pt x="791266" y="0"/>
                </a:moveTo>
                <a:lnTo>
                  <a:pt x="0" y="0"/>
                </a:lnTo>
                <a:lnTo>
                  <a:pt x="0" y="1224397"/>
                </a:lnTo>
                <a:lnTo>
                  <a:pt x="791266" y="1224397"/>
                </a:lnTo>
                <a:lnTo>
                  <a:pt x="79126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6" id="16"/>
          <p:cNvGrpSpPr/>
          <p:nvPr/>
        </p:nvGrpSpPr>
        <p:grpSpPr>
          <a:xfrm rot="0">
            <a:off x="11312155" y="7119540"/>
            <a:ext cx="4725485" cy="827802"/>
            <a:chOff x="0" y="0"/>
            <a:chExt cx="1244572" cy="21802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44572" cy="218022"/>
            </a:xfrm>
            <a:custGeom>
              <a:avLst/>
              <a:gdLst/>
              <a:ahLst/>
              <a:cxnLst/>
              <a:rect r="r" b="b" t="t" l="l"/>
              <a:pathLst>
                <a:path h="218022" w="1244572">
                  <a:moveTo>
                    <a:pt x="32767" y="0"/>
                  </a:moveTo>
                  <a:lnTo>
                    <a:pt x="1211805" y="0"/>
                  </a:lnTo>
                  <a:cubicBezTo>
                    <a:pt x="1229902" y="0"/>
                    <a:pt x="1244572" y="14670"/>
                    <a:pt x="1244572" y="32767"/>
                  </a:cubicBezTo>
                  <a:lnTo>
                    <a:pt x="1244572" y="185255"/>
                  </a:lnTo>
                  <a:cubicBezTo>
                    <a:pt x="1244572" y="193946"/>
                    <a:pt x="1241120" y="202280"/>
                    <a:pt x="1234975" y="208425"/>
                  </a:cubicBezTo>
                  <a:cubicBezTo>
                    <a:pt x="1228830" y="214570"/>
                    <a:pt x="1220496" y="218022"/>
                    <a:pt x="1211805" y="218022"/>
                  </a:cubicBezTo>
                  <a:lnTo>
                    <a:pt x="32767" y="218022"/>
                  </a:lnTo>
                  <a:cubicBezTo>
                    <a:pt x="14670" y="218022"/>
                    <a:pt x="0" y="203352"/>
                    <a:pt x="0" y="185255"/>
                  </a:cubicBezTo>
                  <a:lnTo>
                    <a:pt x="0" y="32767"/>
                  </a:lnTo>
                  <a:cubicBezTo>
                    <a:pt x="0" y="14670"/>
                    <a:pt x="14670" y="0"/>
                    <a:pt x="32767" y="0"/>
                  </a:cubicBez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1244572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5303647" y="7108223"/>
            <a:ext cx="974217" cy="827802"/>
            <a:chOff x="0" y="0"/>
            <a:chExt cx="256584" cy="21802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56584" cy="218022"/>
            </a:xfrm>
            <a:custGeom>
              <a:avLst/>
              <a:gdLst/>
              <a:ahLst/>
              <a:cxnLst/>
              <a:rect r="r" b="b" t="t" l="l"/>
              <a:pathLst>
                <a:path h="218022" w="256584">
                  <a:moveTo>
                    <a:pt x="109011" y="0"/>
                  </a:moveTo>
                  <a:lnTo>
                    <a:pt x="147573" y="0"/>
                  </a:lnTo>
                  <a:cubicBezTo>
                    <a:pt x="176484" y="0"/>
                    <a:pt x="204212" y="11485"/>
                    <a:pt x="224655" y="31929"/>
                  </a:cubicBezTo>
                  <a:cubicBezTo>
                    <a:pt x="245099" y="52372"/>
                    <a:pt x="256584" y="80100"/>
                    <a:pt x="256584" y="109011"/>
                  </a:cubicBezTo>
                  <a:lnTo>
                    <a:pt x="256584" y="109011"/>
                  </a:lnTo>
                  <a:cubicBezTo>
                    <a:pt x="256584" y="137923"/>
                    <a:pt x="245099" y="165650"/>
                    <a:pt x="224655" y="186093"/>
                  </a:cubicBezTo>
                  <a:cubicBezTo>
                    <a:pt x="204212" y="206537"/>
                    <a:pt x="176484" y="218022"/>
                    <a:pt x="147573" y="218022"/>
                  </a:cubicBezTo>
                  <a:lnTo>
                    <a:pt x="109011" y="218022"/>
                  </a:lnTo>
                  <a:cubicBezTo>
                    <a:pt x="80100" y="218022"/>
                    <a:pt x="52372" y="206537"/>
                    <a:pt x="31929" y="186093"/>
                  </a:cubicBezTo>
                  <a:cubicBezTo>
                    <a:pt x="11485" y="165650"/>
                    <a:pt x="0" y="137923"/>
                    <a:pt x="0" y="109011"/>
                  </a:cubicBezTo>
                  <a:lnTo>
                    <a:pt x="0" y="109011"/>
                  </a:lnTo>
                  <a:cubicBezTo>
                    <a:pt x="0" y="80100"/>
                    <a:pt x="11485" y="52372"/>
                    <a:pt x="31929" y="31929"/>
                  </a:cubicBezTo>
                  <a:cubicBezTo>
                    <a:pt x="52372" y="11485"/>
                    <a:pt x="80100" y="0"/>
                    <a:pt x="109011" y="0"/>
                  </a:cubicBezTo>
                  <a:close/>
                </a:path>
              </a:pathLst>
            </a:custGeom>
            <a:solidFill>
              <a:srgbClr val="48A1D6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56584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0902629" y="6993051"/>
            <a:ext cx="5928223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24"/>
              </a:lnSpc>
              <a:spcBef>
                <a:spcPct val="0"/>
              </a:spcBef>
            </a:pPr>
            <a:r>
              <a:rPr lang="en-US" b="true" sz="5499">
                <a:solidFill>
                  <a:srgbClr val="4F233F"/>
                </a:solidFill>
                <a:latin typeface="Ahkio Bold"/>
                <a:ea typeface="Ahkio Bold"/>
                <a:cs typeface="Ahkio Bold"/>
                <a:sym typeface="Ahkio Bold"/>
              </a:rPr>
              <a:t>4³ = 4 × 4 × 4  =</a:t>
            </a:r>
            <a:r>
              <a:rPr lang="en-US" b="true" sz="5499">
                <a:solidFill>
                  <a:srgbClr val="000001"/>
                </a:solidFill>
                <a:latin typeface="Ahkio Bold"/>
                <a:ea typeface="Ahkio Bold"/>
                <a:cs typeface="Ahkio Bold"/>
                <a:sym typeface="Ahkio Bold"/>
              </a:rPr>
              <a:t>   </a:t>
            </a:r>
            <a:r>
              <a:rPr lang="en-US" b="true" sz="5499">
                <a:solidFill>
                  <a:srgbClr val="FFFFFF"/>
                </a:solidFill>
                <a:latin typeface="Ahkio Bold"/>
                <a:ea typeface="Ahkio Bold"/>
                <a:cs typeface="Ahkio Bold"/>
                <a:sym typeface="Ahkio Bold"/>
              </a:rPr>
              <a:t>64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-63795">
            <a:off x="-1596584" y="-3515258"/>
            <a:ext cx="20656421" cy="6647612"/>
          </a:xfrm>
          <a:custGeom>
            <a:avLst/>
            <a:gdLst/>
            <a:ahLst/>
            <a:cxnLst/>
            <a:rect r="r" b="b" t="t" l="l"/>
            <a:pathLst>
              <a:path h="6647612" w="20656421">
                <a:moveTo>
                  <a:pt x="0" y="0"/>
                </a:moveTo>
                <a:lnTo>
                  <a:pt x="20656422" y="0"/>
                </a:lnTo>
                <a:lnTo>
                  <a:pt x="20656422" y="6647612"/>
                </a:lnTo>
                <a:lnTo>
                  <a:pt x="0" y="66476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6028981" y="5376822"/>
            <a:ext cx="2385786" cy="929669"/>
            <a:chOff x="0" y="0"/>
            <a:chExt cx="628355" cy="24485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28355" cy="244851"/>
            </a:xfrm>
            <a:custGeom>
              <a:avLst/>
              <a:gdLst/>
              <a:ahLst/>
              <a:cxnLst/>
              <a:rect r="r" b="b" t="t" l="l"/>
              <a:pathLst>
                <a:path h="244851" w="628355">
                  <a:moveTo>
                    <a:pt x="64900" y="0"/>
                  </a:moveTo>
                  <a:lnTo>
                    <a:pt x="563455" y="0"/>
                  </a:lnTo>
                  <a:cubicBezTo>
                    <a:pt x="599298" y="0"/>
                    <a:pt x="628355" y="29057"/>
                    <a:pt x="628355" y="64900"/>
                  </a:cubicBezTo>
                  <a:lnTo>
                    <a:pt x="628355" y="179951"/>
                  </a:lnTo>
                  <a:cubicBezTo>
                    <a:pt x="628355" y="197163"/>
                    <a:pt x="621518" y="213671"/>
                    <a:pt x="609346" y="225842"/>
                  </a:cubicBezTo>
                  <a:cubicBezTo>
                    <a:pt x="597175" y="238013"/>
                    <a:pt x="580668" y="244851"/>
                    <a:pt x="563455" y="244851"/>
                  </a:cubicBezTo>
                  <a:lnTo>
                    <a:pt x="64900" y="244851"/>
                  </a:lnTo>
                  <a:cubicBezTo>
                    <a:pt x="29057" y="244851"/>
                    <a:pt x="0" y="215794"/>
                    <a:pt x="0" y="179951"/>
                  </a:cubicBezTo>
                  <a:lnTo>
                    <a:pt x="0" y="64900"/>
                  </a:lnTo>
                  <a:cubicBezTo>
                    <a:pt x="0" y="29057"/>
                    <a:pt x="29057" y="0"/>
                    <a:pt x="64900" y="0"/>
                  </a:cubicBezTo>
                  <a:close/>
                </a:path>
              </a:pathLst>
            </a:custGeom>
            <a:solidFill>
              <a:srgbClr val="DFDEDA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628355" cy="2734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15562155" y="1727899"/>
            <a:ext cx="2073504" cy="2073504"/>
          </a:xfrm>
          <a:custGeom>
            <a:avLst/>
            <a:gdLst/>
            <a:ahLst/>
            <a:cxnLst/>
            <a:rect r="r" b="b" t="t" l="l"/>
            <a:pathLst>
              <a:path h="2073504" w="2073504">
                <a:moveTo>
                  <a:pt x="0" y="0"/>
                </a:moveTo>
                <a:lnTo>
                  <a:pt x="2073504" y="0"/>
                </a:lnTo>
                <a:lnTo>
                  <a:pt x="2073504" y="2073503"/>
                </a:lnTo>
                <a:lnTo>
                  <a:pt x="0" y="20735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1028700" y="5211116"/>
            <a:ext cx="7834236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75"/>
              </a:lnSpc>
              <a:spcBef>
                <a:spcPct val="0"/>
              </a:spcBef>
            </a:pPr>
            <a:r>
              <a:rPr lang="en-US" b="true" sz="6500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4³</a:t>
            </a:r>
            <a:r>
              <a:rPr lang="en-US" b="true" sz="6500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 − 36 ÷ 6 + 2   </a:t>
            </a:r>
            <a:r>
              <a:rPr lang="en-US" b="true" sz="6500">
                <a:solidFill>
                  <a:srgbClr val="48A1D6"/>
                </a:solidFill>
                <a:latin typeface="Ahkio Bold"/>
                <a:ea typeface="Ahkio Bold"/>
                <a:cs typeface="Ahkio Bold"/>
                <a:sym typeface="Ahkio Bold"/>
              </a:rPr>
              <a:t>(9 + 12)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139266" y="6644496"/>
            <a:ext cx="3541688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24"/>
              </a:lnSpc>
              <a:spcBef>
                <a:spcPct val="0"/>
              </a:spcBef>
            </a:pPr>
            <a:r>
              <a:rPr lang="en-US" b="true" sz="5499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9 + 12  =   </a:t>
            </a:r>
            <a:r>
              <a:rPr lang="en-US" b="true" sz="5499">
                <a:solidFill>
                  <a:srgbClr val="FFFFFF"/>
                </a:solidFill>
                <a:latin typeface="Ahkio Bold"/>
                <a:ea typeface="Ahkio Bold"/>
                <a:cs typeface="Ahkio Bold"/>
                <a:sym typeface="Ahkio Bold"/>
              </a:rPr>
              <a:t>21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10415521" y="5349232"/>
            <a:ext cx="974217" cy="929669"/>
            <a:chOff x="0" y="0"/>
            <a:chExt cx="256584" cy="24485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56584" cy="244851"/>
            </a:xfrm>
            <a:custGeom>
              <a:avLst/>
              <a:gdLst/>
              <a:ahLst/>
              <a:cxnLst/>
              <a:rect r="r" b="b" t="t" l="l"/>
              <a:pathLst>
                <a:path h="244851" w="256584">
                  <a:moveTo>
                    <a:pt x="122425" y="0"/>
                  </a:moveTo>
                  <a:lnTo>
                    <a:pt x="134158" y="0"/>
                  </a:lnTo>
                  <a:cubicBezTo>
                    <a:pt x="166628" y="0"/>
                    <a:pt x="197767" y="12898"/>
                    <a:pt x="220726" y="35858"/>
                  </a:cubicBezTo>
                  <a:cubicBezTo>
                    <a:pt x="243685" y="58817"/>
                    <a:pt x="256584" y="89956"/>
                    <a:pt x="256584" y="122425"/>
                  </a:cubicBezTo>
                  <a:lnTo>
                    <a:pt x="256584" y="122425"/>
                  </a:lnTo>
                  <a:cubicBezTo>
                    <a:pt x="256584" y="154895"/>
                    <a:pt x="243685" y="186034"/>
                    <a:pt x="220726" y="208993"/>
                  </a:cubicBezTo>
                  <a:cubicBezTo>
                    <a:pt x="197767" y="231953"/>
                    <a:pt x="166628" y="244851"/>
                    <a:pt x="134158" y="244851"/>
                  </a:cubicBezTo>
                  <a:lnTo>
                    <a:pt x="122425" y="244851"/>
                  </a:lnTo>
                  <a:cubicBezTo>
                    <a:pt x="89956" y="244851"/>
                    <a:pt x="58817" y="231953"/>
                    <a:pt x="35858" y="208993"/>
                  </a:cubicBezTo>
                  <a:cubicBezTo>
                    <a:pt x="12898" y="186034"/>
                    <a:pt x="0" y="154895"/>
                    <a:pt x="0" y="122425"/>
                  </a:cubicBezTo>
                  <a:lnTo>
                    <a:pt x="0" y="122425"/>
                  </a:lnTo>
                  <a:cubicBezTo>
                    <a:pt x="0" y="89956"/>
                    <a:pt x="12898" y="58817"/>
                    <a:pt x="35858" y="35858"/>
                  </a:cubicBezTo>
                  <a:cubicBezTo>
                    <a:pt x="58817" y="12898"/>
                    <a:pt x="89956" y="0"/>
                    <a:pt x="122425" y="0"/>
                  </a:cubicBezTo>
                  <a:close/>
                </a:path>
              </a:pathLst>
            </a:custGeom>
            <a:solidFill>
              <a:srgbClr val="48A1D6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256584" cy="2734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9868067" y="5202576"/>
            <a:ext cx="6830176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75"/>
              </a:lnSpc>
              <a:spcBef>
                <a:spcPct val="0"/>
              </a:spcBef>
            </a:pPr>
            <a:r>
              <a:rPr lang="en-US" b="true" sz="6500">
                <a:solidFill>
                  <a:srgbClr val="FFFFFF"/>
                </a:solidFill>
                <a:latin typeface="Ahkio Bold"/>
                <a:ea typeface="Ahkio Bold"/>
                <a:cs typeface="Ahkio Bold"/>
                <a:sym typeface="Ahkio Bold"/>
              </a:rPr>
              <a:t>4﻿³</a:t>
            </a:r>
            <a:r>
              <a:rPr lang="en-US" b="true" sz="6500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  − 36 ÷ 6 + 2 × 21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482676" y="1057275"/>
            <a:ext cx="13322647" cy="1369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04"/>
              </a:lnSpc>
            </a:pPr>
            <a:r>
              <a:rPr lang="en-US" sz="9200" b="true">
                <a:solidFill>
                  <a:srgbClr val="FFFCF2"/>
                </a:solidFill>
                <a:latin typeface="Ahkio Bold"/>
                <a:ea typeface="Ahkio Bold"/>
                <a:cs typeface="Ahkio Bold"/>
                <a:sym typeface="Ahkio Bold"/>
              </a:rPr>
              <a:t>Let's evaluate this expression!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028700" y="4123535"/>
            <a:ext cx="1589180" cy="1019965"/>
            <a:chOff x="0" y="0"/>
            <a:chExt cx="2118907" cy="1359953"/>
          </a:xfrm>
        </p:grpSpPr>
        <p:sp>
          <p:nvSpPr>
            <p:cNvPr name="Freeform 36" id="36"/>
            <p:cNvSpPr/>
            <p:nvPr/>
          </p:nvSpPr>
          <p:spPr>
            <a:xfrm flipH="false" flipV="false" rot="-5400000">
              <a:off x="379477" y="-379477"/>
              <a:ext cx="1359953" cy="2118907"/>
            </a:xfrm>
            <a:custGeom>
              <a:avLst/>
              <a:gdLst/>
              <a:ahLst/>
              <a:cxnLst/>
              <a:rect r="r" b="b" t="t" l="l"/>
              <a:pathLst>
                <a:path h="2118907" w="1359953">
                  <a:moveTo>
                    <a:pt x="0" y="0"/>
                  </a:moveTo>
                  <a:lnTo>
                    <a:pt x="1359953" y="0"/>
                  </a:lnTo>
                  <a:lnTo>
                    <a:pt x="1359953" y="2118907"/>
                  </a:lnTo>
                  <a:lnTo>
                    <a:pt x="0" y="2118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288821" y="281025"/>
              <a:ext cx="1541264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Bricolage Grotesque 18 Semi-Bold"/>
                  <a:ea typeface="Bricolage Grotesque 18 Semi-Bold"/>
                  <a:cs typeface="Bricolage Grotesque 18 Semi-Bold"/>
                  <a:sym typeface="Bricolage Grotesque 18 Semi-Bold"/>
                </a:rPr>
                <a:t>Step 1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285991" y="4123535"/>
            <a:ext cx="1589180" cy="1019965"/>
            <a:chOff x="0" y="0"/>
            <a:chExt cx="2118907" cy="1359953"/>
          </a:xfrm>
        </p:grpSpPr>
        <p:sp>
          <p:nvSpPr>
            <p:cNvPr name="Freeform 39" id="39"/>
            <p:cNvSpPr/>
            <p:nvPr/>
          </p:nvSpPr>
          <p:spPr>
            <a:xfrm flipH="false" flipV="false" rot="-5400000">
              <a:off x="379477" y="-379477"/>
              <a:ext cx="1359953" cy="2118907"/>
            </a:xfrm>
            <a:custGeom>
              <a:avLst/>
              <a:gdLst/>
              <a:ahLst/>
              <a:cxnLst/>
              <a:rect r="r" b="b" t="t" l="l"/>
              <a:pathLst>
                <a:path h="2118907" w="1359953">
                  <a:moveTo>
                    <a:pt x="0" y="0"/>
                  </a:moveTo>
                  <a:lnTo>
                    <a:pt x="1359953" y="0"/>
                  </a:lnTo>
                  <a:lnTo>
                    <a:pt x="1359953" y="2118907"/>
                  </a:lnTo>
                  <a:lnTo>
                    <a:pt x="0" y="2118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 rot="0">
              <a:off x="288821" y="281025"/>
              <a:ext cx="1541264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Bricolage Grotesque 18 Semi-Bold"/>
                  <a:ea typeface="Bricolage Grotesque 18 Semi-Bold"/>
                  <a:cs typeface="Bricolage Grotesque 18 Semi-Bold"/>
                  <a:sym typeface="Bricolage Grotesque 18 Semi-Bold"/>
                </a:rPr>
                <a:t>Step 2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79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393958"/>
            <a:ext cx="7994327" cy="4351784"/>
            <a:chOff x="0" y="0"/>
            <a:chExt cx="10659103" cy="580237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1034853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9285991" y="4393958"/>
            <a:ext cx="7994327" cy="4351784"/>
            <a:chOff x="0" y="0"/>
            <a:chExt cx="10659103" cy="580237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1034853"/>
              <a:ext cx="10659103" cy="4767526"/>
            </a:xfrm>
            <a:custGeom>
              <a:avLst/>
              <a:gdLst/>
              <a:ahLst/>
              <a:cxnLst/>
              <a:rect r="r" b="b" t="t" l="l"/>
              <a:pathLst>
                <a:path h="4767526" w="10659103">
                  <a:moveTo>
                    <a:pt x="0" y="0"/>
                  </a:moveTo>
                  <a:lnTo>
                    <a:pt x="10659103" y="0"/>
                  </a:lnTo>
                  <a:lnTo>
                    <a:pt x="10659103" y="4767526"/>
                  </a:lnTo>
                  <a:lnTo>
                    <a:pt x="0" y="476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true" flipV="false" rot="131399">
            <a:off x="3654586" y="6536921"/>
            <a:ext cx="738408" cy="1142604"/>
          </a:xfrm>
          <a:custGeom>
            <a:avLst/>
            <a:gdLst/>
            <a:ahLst/>
            <a:cxnLst/>
            <a:rect r="r" b="b" t="t" l="l"/>
            <a:pathLst>
              <a:path h="1142604" w="738408">
                <a:moveTo>
                  <a:pt x="738408" y="0"/>
                </a:moveTo>
                <a:lnTo>
                  <a:pt x="0" y="0"/>
                </a:lnTo>
                <a:lnTo>
                  <a:pt x="0" y="1142605"/>
                </a:lnTo>
                <a:lnTo>
                  <a:pt x="738408" y="1142605"/>
                </a:lnTo>
                <a:lnTo>
                  <a:pt x="73840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0">
            <a:off x="13622057" y="5407946"/>
            <a:ext cx="2069590" cy="929669"/>
            <a:chOff x="0" y="0"/>
            <a:chExt cx="545077" cy="24485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45077" cy="244851"/>
            </a:xfrm>
            <a:custGeom>
              <a:avLst/>
              <a:gdLst/>
              <a:ahLst/>
              <a:cxnLst/>
              <a:rect r="r" b="b" t="t" l="l"/>
              <a:pathLst>
                <a:path h="244851" w="545077">
                  <a:moveTo>
                    <a:pt x="74816" y="0"/>
                  </a:moveTo>
                  <a:lnTo>
                    <a:pt x="470261" y="0"/>
                  </a:lnTo>
                  <a:cubicBezTo>
                    <a:pt x="490104" y="0"/>
                    <a:pt x="509134" y="7882"/>
                    <a:pt x="523164" y="21913"/>
                  </a:cubicBezTo>
                  <a:cubicBezTo>
                    <a:pt x="537195" y="35944"/>
                    <a:pt x="545077" y="54974"/>
                    <a:pt x="545077" y="74816"/>
                  </a:cubicBezTo>
                  <a:lnTo>
                    <a:pt x="545077" y="170035"/>
                  </a:lnTo>
                  <a:cubicBezTo>
                    <a:pt x="545077" y="211355"/>
                    <a:pt x="511581" y="244851"/>
                    <a:pt x="470261" y="244851"/>
                  </a:cubicBezTo>
                  <a:lnTo>
                    <a:pt x="74816" y="244851"/>
                  </a:lnTo>
                  <a:cubicBezTo>
                    <a:pt x="33496" y="244851"/>
                    <a:pt x="0" y="211355"/>
                    <a:pt x="0" y="170035"/>
                  </a:cubicBezTo>
                  <a:lnTo>
                    <a:pt x="0" y="74816"/>
                  </a:lnTo>
                  <a:cubicBezTo>
                    <a:pt x="0" y="33496"/>
                    <a:pt x="33496" y="0"/>
                    <a:pt x="74816" y="0"/>
                  </a:cubicBez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545077" cy="2734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-63795">
            <a:off x="-1596584" y="-3515258"/>
            <a:ext cx="20656421" cy="6647612"/>
          </a:xfrm>
          <a:custGeom>
            <a:avLst/>
            <a:gdLst/>
            <a:ahLst/>
            <a:cxnLst/>
            <a:rect r="r" b="b" t="t" l="l"/>
            <a:pathLst>
              <a:path h="6647612" w="20656421">
                <a:moveTo>
                  <a:pt x="0" y="0"/>
                </a:moveTo>
                <a:lnTo>
                  <a:pt x="20656422" y="0"/>
                </a:lnTo>
                <a:lnTo>
                  <a:pt x="20656422" y="6647612"/>
                </a:lnTo>
                <a:lnTo>
                  <a:pt x="0" y="66476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3633024" y="5407946"/>
            <a:ext cx="2124788" cy="929669"/>
            <a:chOff x="0" y="0"/>
            <a:chExt cx="559615" cy="24485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59615" cy="244851"/>
            </a:xfrm>
            <a:custGeom>
              <a:avLst/>
              <a:gdLst/>
              <a:ahLst/>
              <a:cxnLst/>
              <a:rect r="r" b="b" t="t" l="l"/>
              <a:pathLst>
                <a:path h="244851" w="559615">
                  <a:moveTo>
                    <a:pt x="72872" y="0"/>
                  </a:moveTo>
                  <a:lnTo>
                    <a:pt x="486743" y="0"/>
                  </a:lnTo>
                  <a:cubicBezTo>
                    <a:pt x="506070" y="0"/>
                    <a:pt x="524605" y="7678"/>
                    <a:pt x="538271" y="21344"/>
                  </a:cubicBezTo>
                  <a:cubicBezTo>
                    <a:pt x="551937" y="35010"/>
                    <a:pt x="559615" y="53545"/>
                    <a:pt x="559615" y="72872"/>
                  </a:cubicBezTo>
                  <a:lnTo>
                    <a:pt x="559615" y="171979"/>
                  </a:lnTo>
                  <a:cubicBezTo>
                    <a:pt x="559615" y="212225"/>
                    <a:pt x="526989" y="244851"/>
                    <a:pt x="486743" y="244851"/>
                  </a:cubicBezTo>
                  <a:lnTo>
                    <a:pt x="72872" y="244851"/>
                  </a:lnTo>
                  <a:cubicBezTo>
                    <a:pt x="32626" y="244851"/>
                    <a:pt x="0" y="212225"/>
                    <a:pt x="0" y="171979"/>
                  </a:cubicBezTo>
                  <a:lnTo>
                    <a:pt x="0" y="72872"/>
                  </a:lnTo>
                  <a:cubicBezTo>
                    <a:pt x="0" y="32626"/>
                    <a:pt x="32626" y="0"/>
                    <a:pt x="72872" y="0"/>
                  </a:cubicBez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559615" cy="2734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28700" y="4123535"/>
            <a:ext cx="1589180" cy="1019965"/>
            <a:chOff x="0" y="0"/>
            <a:chExt cx="2118907" cy="1359953"/>
          </a:xfrm>
        </p:grpSpPr>
        <p:sp>
          <p:nvSpPr>
            <p:cNvPr name="Freeform 17" id="17"/>
            <p:cNvSpPr/>
            <p:nvPr/>
          </p:nvSpPr>
          <p:spPr>
            <a:xfrm flipH="false" flipV="false" rot="-5400000">
              <a:off x="379477" y="-379477"/>
              <a:ext cx="1359953" cy="2118907"/>
            </a:xfrm>
            <a:custGeom>
              <a:avLst/>
              <a:gdLst/>
              <a:ahLst/>
              <a:cxnLst/>
              <a:rect r="r" b="b" t="t" l="l"/>
              <a:pathLst>
                <a:path h="2118907" w="1359953">
                  <a:moveTo>
                    <a:pt x="0" y="0"/>
                  </a:moveTo>
                  <a:lnTo>
                    <a:pt x="1359953" y="0"/>
                  </a:lnTo>
                  <a:lnTo>
                    <a:pt x="1359953" y="2118907"/>
                  </a:lnTo>
                  <a:lnTo>
                    <a:pt x="0" y="2118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288821" y="281025"/>
              <a:ext cx="1541264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Bricolage Grotesque 18 Semi-Bold"/>
                  <a:ea typeface="Bricolage Grotesque 18 Semi-Bold"/>
                  <a:cs typeface="Bricolage Grotesque 18 Semi-Bold"/>
                  <a:sym typeface="Bricolage Grotesque 18 Semi-Bold"/>
                </a:rPr>
                <a:t>Step 3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85991" y="4123535"/>
            <a:ext cx="1589180" cy="1019965"/>
            <a:chOff x="0" y="0"/>
            <a:chExt cx="2118907" cy="1359953"/>
          </a:xfrm>
        </p:grpSpPr>
        <p:sp>
          <p:nvSpPr>
            <p:cNvPr name="Freeform 20" id="20"/>
            <p:cNvSpPr/>
            <p:nvPr/>
          </p:nvSpPr>
          <p:spPr>
            <a:xfrm flipH="false" flipV="false" rot="-5400000">
              <a:off x="379477" y="-379477"/>
              <a:ext cx="1359953" cy="2118907"/>
            </a:xfrm>
            <a:custGeom>
              <a:avLst/>
              <a:gdLst/>
              <a:ahLst/>
              <a:cxnLst/>
              <a:rect r="r" b="b" t="t" l="l"/>
              <a:pathLst>
                <a:path h="2118907" w="1359953">
                  <a:moveTo>
                    <a:pt x="0" y="0"/>
                  </a:moveTo>
                  <a:lnTo>
                    <a:pt x="1359953" y="0"/>
                  </a:lnTo>
                  <a:lnTo>
                    <a:pt x="1359953" y="2118907"/>
                  </a:lnTo>
                  <a:lnTo>
                    <a:pt x="0" y="2118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288821" y="281025"/>
              <a:ext cx="1541264" cy="676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Bricolage Grotesque 18 Semi-Bold"/>
                  <a:ea typeface="Bricolage Grotesque 18 Semi-Bold"/>
                  <a:cs typeface="Bricolage Grotesque 18 Semi-Bold"/>
                  <a:sym typeface="Bricolage Grotesque 18 Semi-Bold"/>
                </a:rPr>
                <a:t>Step 4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513830" y="7024400"/>
            <a:ext cx="3157826" cy="829548"/>
            <a:chOff x="0" y="0"/>
            <a:chExt cx="4210435" cy="1106064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2327"/>
              <a:ext cx="4210435" cy="1103737"/>
              <a:chOff x="0" y="0"/>
              <a:chExt cx="831691" cy="218022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31691" cy="218022"/>
              </a:xfrm>
              <a:custGeom>
                <a:avLst/>
                <a:gdLst/>
                <a:ahLst/>
                <a:cxnLst/>
                <a:rect r="r" b="b" t="t" l="l"/>
                <a:pathLst>
                  <a:path h="218022" w="831691">
                    <a:moveTo>
                      <a:pt x="49033" y="0"/>
                    </a:moveTo>
                    <a:lnTo>
                      <a:pt x="782658" y="0"/>
                    </a:lnTo>
                    <a:cubicBezTo>
                      <a:pt x="809738" y="0"/>
                      <a:pt x="831691" y="21953"/>
                      <a:pt x="831691" y="49033"/>
                    </a:cubicBezTo>
                    <a:lnTo>
                      <a:pt x="831691" y="168989"/>
                    </a:lnTo>
                    <a:cubicBezTo>
                      <a:pt x="831691" y="181993"/>
                      <a:pt x="826525" y="194465"/>
                      <a:pt x="817329" y="203661"/>
                    </a:cubicBezTo>
                    <a:cubicBezTo>
                      <a:pt x="808134" y="212856"/>
                      <a:pt x="795662" y="218022"/>
                      <a:pt x="782658" y="218022"/>
                    </a:cubicBezTo>
                    <a:lnTo>
                      <a:pt x="49033" y="218022"/>
                    </a:lnTo>
                    <a:cubicBezTo>
                      <a:pt x="36029" y="218022"/>
                      <a:pt x="23557" y="212856"/>
                      <a:pt x="14361" y="203661"/>
                    </a:cubicBezTo>
                    <a:cubicBezTo>
                      <a:pt x="5166" y="194465"/>
                      <a:pt x="0" y="181993"/>
                      <a:pt x="0" y="168989"/>
                    </a:cubicBezTo>
                    <a:lnTo>
                      <a:pt x="0" y="49033"/>
                    </a:lnTo>
                    <a:cubicBezTo>
                      <a:pt x="0" y="36029"/>
                      <a:pt x="5166" y="23557"/>
                      <a:pt x="14361" y="14361"/>
                    </a:cubicBezTo>
                    <a:cubicBezTo>
                      <a:pt x="23557" y="5166"/>
                      <a:pt x="36029" y="0"/>
                      <a:pt x="49033" y="0"/>
                    </a:cubicBezTo>
                    <a:close/>
                  </a:path>
                </a:pathLst>
              </a:custGeom>
              <a:solidFill>
                <a:srgbClr val="E6E6E6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28575"/>
                <a:ext cx="831691" cy="2465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183806" y="2327"/>
              <a:ext cx="1026629" cy="1103737"/>
              <a:chOff x="0" y="0"/>
              <a:chExt cx="202791" cy="21802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202791" cy="218022"/>
              </a:xfrm>
              <a:custGeom>
                <a:avLst/>
                <a:gdLst/>
                <a:ahLst/>
                <a:cxnLst/>
                <a:rect r="r" b="b" t="t" l="l"/>
                <a:pathLst>
                  <a:path h="218022" w="202791">
                    <a:moveTo>
                      <a:pt x="101395" y="0"/>
                    </a:moveTo>
                    <a:lnTo>
                      <a:pt x="101395" y="0"/>
                    </a:lnTo>
                    <a:cubicBezTo>
                      <a:pt x="128287" y="0"/>
                      <a:pt x="154078" y="10683"/>
                      <a:pt x="173093" y="29698"/>
                    </a:cubicBezTo>
                    <a:cubicBezTo>
                      <a:pt x="192108" y="48713"/>
                      <a:pt x="202791" y="74504"/>
                      <a:pt x="202791" y="101395"/>
                    </a:cubicBezTo>
                    <a:lnTo>
                      <a:pt x="202791" y="116627"/>
                    </a:lnTo>
                    <a:cubicBezTo>
                      <a:pt x="202791" y="143518"/>
                      <a:pt x="192108" y="169309"/>
                      <a:pt x="173093" y="188324"/>
                    </a:cubicBezTo>
                    <a:cubicBezTo>
                      <a:pt x="154078" y="207339"/>
                      <a:pt x="128287" y="218022"/>
                      <a:pt x="101395" y="218022"/>
                    </a:cubicBezTo>
                    <a:lnTo>
                      <a:pt x="101395" y="218022"/>
                    </a:lnTo>
                    <a:cubicBezTo>
                      <a:pt x="74504" y="218022"/>
                      <a:pt x="48713" y="207339"/>
                      <a:pt x="29698" y="188324"/>
                    </a:cubicBezTo>
                    <a:cubicBezTo>
                      <a:pt x="10683" y="169309"/>
                      <a:pt x="0" y="143518"/>
                      <a:pt x="0" y="116627"/>
                    </a:cubicBezTo>
                    <a:lnTo>
                      <a:pt x="0" y="101395"/>
                    </a:lnTo>
                    <a:cubicBezTo>
                      <a:pt x="0" y="74504"/>
                      <a:pt x="10683" y="48713"/>
                      <a:pt x="29698" y="29698"/>
                    </a:cubicBezTo>
                    <a:cubicBezTo>
                      <a:pt x="48713" y="10683"/>
                      <a:pt x="74504" y="0"/>
                      <a:pt x="101395" y="0"/>
                    </a:cubicBezTo>
                    <a:close/>
                  </a:path>
                </a:pathLst>
              </a:custGeom>
              <a:solidFill>
                <a:srgbClr val="48A1D6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28575"/>
                <a:ext cx="202791" cy="24659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09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423334" y="-114300"/>
              <a:ext cx="3409950" cy="1219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424"/>
                </a:lnSpc>
                <a:spcBef>
                  <a:spcPct val="0"/>
                </a:spcBef>
              </a:pPr>
              <a:r>
                <a:rPr lang="en-US" b="true" sz="5499" strike="noStrike" u="none">
                  <a:solidFill>
                    <a:srgbClr val="590B27"/>
                  </a:solidFill>
                  <a:latin typeface="Ahkio Bold"/>
                  <a:ea typeface="Ahkio Bold"/>
                  <a:cs typeface="Ahkio Bold"/>
                  <a:sym typeface="Ahkio Bold"/>
                </a:rPr>
                <a:t>36 ÷ 6 =   </a:t>
              </a:r>
              <a:r>
                <a:rPr lang="en-US" b="true" sz="5499" strike="noStrike" u="none">
                  <a:solidFill>
                    <a:srgbClr val="FFFFFF"/>
                  </a:solidFill>
                  <a:latin typeface="Ahkio Bold"/>
                  <a:ea typeface="Ahkio Bold"/>
                  <a:cs typeface="Ahkio Bold"/>
                  <a:sym typeface="Ahkio Bold"/>
                </a:rPr>
                <a:t>6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999468" y="5272705"/>
            <a:ext cx="6052792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75"/>
              </a:lnSpc>
              <a:spcBef>
                <a:spcPct val="0"/>
              </a:spcBef>
            </a:pPr>
            <a:r>
              <a:rPr lang="en-US" b="true" sz="6500" strike="noStrike" u="non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64 −  </a:t>
            </a:r>
            <a:r>
              <a:rPr lang="en-US" b="true" sz="6500" strike="noStrike" u="none">
                <a:solidFill>
                  <a:srgbClr val="48A1D6"/>
                </a:solidFill>
                <a:latin typeface="Ahkio Bold"/>
                <a:ea typeface="Ahkio Bold"/>
                <a:cs typeface="Ahkio Bold"/>
                <a:sym typeface="Ahkio Bold"/>
              </a:rPr>
              <a:t>36 ÷﻿ 6</a:t>
            </a:r>
            <a:r>
              <a:rPr lang="en-US" b="true" sz="6500" strike="noStrike" u="non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  + 2 × 21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132539" y="1473045"/>
            <a:ext cx="14022922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FFFFFF"/>
                </a:solidFill>
                <a:latin typeface="Bricolage Grotesque 18"/>
                <a:ea typeface="Bricolage Grotesque 18"/>
                <a:cs typeface="Bricolage Grotesque 18"/>
                <a:sym typeface="Bricolage Grotesque 18"/>
              </a:rPr>
              <a:t>From left to right, we first divide and then we multiply.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511873" y="5272705"/>
            <a:ext cx="5380697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75"/>
              </a:lnSpc>
              <a:spcBef>
                <a:spcPct val="0"/>
              </a:spcBef>
            </a:pPr>
            <a:r>
              <a:rPr lang="en-US" b="true" sz="6500" strike="noStrike" u="none">
                <a:solidFill>
                  <a:srgbClr val="590B27"/>
                </a:solidFill>
                <a:latin typeface="Ahkio Bold"/>
                <a:ea typeface="Ahkio Bold"/>
                <a:cs typeface="Ahkio Bold"/>
                <a:sym typeface="Ahkio Bold"/>
              </a:rPr>
              <a:t>64 − 6 +   </a:t>
            </a:r>
            <a:r>
              <a:rPr lang="en-US" b="true" sz="6500" strike="noStrike" u="none">
                <a:solidFill>
                  <a:srgbClr val="48A1D6"/>
                </a:solidFill>
                <a:latin typeface="Ahkio Bold"/>
                <a:ea typeface="Ahkio Bold"/>
                <a:cs typeface="Ahkio Bold"/>
                <a:sym typeface="Ahkio Bold"/>
              </a:rPr>
              <a:t>2 × 21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2216876" y="7024400"/>
            <a:ext cx="3474771" cy="827802"/>
            <a:chOff x="0" y="0"/>
            <a:chExt cx="915166" cy="218022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915166" cy="218022"/>
            </a:xfrm>
            <a:custGeom>
              <a:avLst/>
              <a:gdLst/>
              <a:ahLst/>
              <a:cxnLst/>
              <a:rect r="r" b="b" t="t" l="l"/>
              <a:pathLst>
                <a:path h="218022" w="915166">
                  <a:moveTo>
                    <a:pt x="44561" y="0"/>
                  </a:moveTo>
                  <a:lnTo>
                    <a:pt x="870605" y="0"/>
                  </a:lnTo>
                  <a:cubicBezTo>
                    <a:pt x="882424" y="0"/>
                    <a:pt x="893758" y="4695"/>
                    <a:pt x="902115" y="13052"/>
                  </a:cubicBezTo>
                  <a:cubicBezTo>
                    <a:pt x="910471" y="21408"/>
                    <a:pt x="915166" y="32743"/>
                    <a:pt x="915166" y="44561"/>
                  </a:cubicBezTo>
                  <a:lnTo>
                    <a:pt x="915166" y="173461"/>
                  </a:lnTo>
                  <a:cubicBezTo>
                    <a:pt x="915166" y="185280"/>
                    <a:pt x="910471" y="196614"/>
                    <a:pt x="902115" y="204971"/>
                  </a:cubicBezTo>
                  <a:cubicBezTo>
                    <a:pt x="893758" y="213327"/>
                    <a:pt x="882424" y="218022"/>
                    <a:pt x="870605" y="218022"/>
                  </a:cubicBezTo>
                  <a:lnTo>
                    <a:pt x="44561" y="218022"/>
                  </a:lnTo>
                  <a:cubicBezTo>
                    <a:pt x="32743" y="218022"/>
                    <a:pt x="21408" y="213327"/>
                    <a:pt x="13052" y="204971"/>
                  </a:cubicBezTo>
                  <a:cubicBezTo>
                    <a:pt x="4695" y="196614"/>
                    <a:pt x="0" y="185280"/>
                    <a:pt x="0" y="173461"/>
                  </a:cubicBezTo>
                  <a:lnTo>
                    <a:pt x="0" y="44561"/>
                  </a:lnTo>
                  <a:cubicBezTo>
                    <a:pt x="0" y="32743"/>
                    <a:pt x="4695" y="21408"/>
                    <a:pt x="13052" y="13052"/>
                  </a:cubicBezTo>
                  <a:cubicBezTo>
                    <a:pt x="21408" y="4695"/>
                    <a:pt x="32743" y="0"/>
                    <a:pt x="44561" y="0"/>
                  </a:cubicBezTo>
                  <a:close/>
                </a:path>
              </a:pathLst>
            </a:custGeom>
            <a:solidFill>
              <a:srgbClr val="E6E6E6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28575"/>
              <a:ext cx="915166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4717430" y="7024400"/>
            <a:ext cx="974217" cy="827802"/>
            <a:chOff x="0" y="0"/>
            <a:chExt cx="256584" cy="21802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56584" cy="218022"/>
            </a:xfrm>
            <a:custGeom>
              <a:avLst/>
              <a:gdLst/>
              <a:ahLst/>
              <a:cxnLst/>
              <a:rect r="r" b="b" t="t" l="l"/>
              <a:pathLst>
                <a:path h="218022" w="256584">
                  <a:moveTo>
                    <a:pt x="109011" y="0"/>
                  </a:moveTo>
                  <a:lnTo>
                    <a:pt x="147573" y="0"/>
                  </a:lnTo>
                  <a:cubicBezTo>
                    <a:pt x="176484" y="0"/>
                    <a:pt x="204212" y="11485"/>
                    <a:pt x="224655" y="31929"/>
                  </a:cubicBezTo>
                  <a:cubicBezTo>
                    <a:pt x="245099" y="52372"/>
                    <a:pt x="256584" y="80100"/>
                    <a:pt x="256584" y="109011"/>
                  </a:cubicBezTo>
                  <a:lnTo>
                    <a:pt x="256584" y="109011"/>
                  </a:lnTo>
                  <a:cubicBezTo>
                    <a:pt x="256584" y="137923"/>
                    <a:pt x="245099" y="165650"/>
                    <a:pt x="224655" y="186093"/>
                  </a:cubicBezTo>
                  <a:cubicBezTo>
                    <a:pt x="204212" y="206537"/>
                    <a:pt x="176484" y="218022"/>
                    <a:pt x="147573" y="218022"/>
                  </a:cubicBezTo>
                  <a:lnTo>
                    <a:pt x="109011" y="218022"/>
                  </a:lnTo>
                  <a:cubicBezTo>
                    <a:pt x="80100" y="218022"/>
                    <a:pt x="52372" y="206537"/>
                    <a:pt x="31929" y="186093"/>
                  </a:cubicBezTo>
                  <a:cubicBezTo>
                    <a:pt x="11485" y="165650"/>
                    <a:pt x="0" y="137923"/>
                    <a:pt x="0" y="109011"/>
                  </a:cubicBezTo>
                  <a:lnTo>
                    <a:pt x="0" y="109011"/>
                  </a:lnTo>
                  <a:cubicBezTo>
                    <a:pt x="0" y="80100"/>
                    <a:pt x="11485" y="52372"/>
                    <a:pt x="31929" y="31929"/>
                  </a:cubicBezTo>
                  <a:cubicBezTo>
                    <a:pt x="52372" y="11485"/>
                    <a:pt x="80100" y="0"/>
                    <a:pt x="109011" y="0"/>
                  </a:cubicBezTo>
                  <a:close/>
                </a:path>
              </a:pathLst>
            </a:custGeom>
            <a:solidFill>
              <a:srgbClr val="48A1D6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256584" cy="246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99"/>
                </a:lnSpc>
              </a:pP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12069715" y="6910973"/>
            <a:ext cx="382285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24"/>
              </a:lnSpc>
              <a:spcBef>
                <a:spcPct val="0"/>
              </a:spcBef>
            </a:pPr>
            <a:r>
              <a:rPr lang="en-US" b="true" sz="5499">
                <a:solidFill>
                  <a:srgbClr val="4F233F"/>
                </a:solidFill>
                <a:latin typeface="Ahkio Bold"/>
                <a:ea typeface="Ahkio Bold"/>
                <a:cs typeface="Ahkio Bold"/>
                <a:sym typeface="Ahkio Bold"/>
              </a:rPr>
              <a:t>2  x  21  =   </a:t>
            </a:r>
            <a:r>
              <a:rPr lang="en-US" b="true" sz="5499">
                <a:solidFill>
                  <a:srgbClr val="FFFFFF"/>
                </a:solidFill>
                <a:latin typeface="Ahkio Bold"/>
                <a:ea typeface="Ahkio Bold"/>
                <a:cs typeface="Ahkio Bold"/>
                <a:sym typeface="Ahkio Bold"/>
              </a:rPr>
              <a:t>42</a:t>
            </a:r>
          </a:p>
        </p:txBody>
      </p:sp>
      <p:sp>
        <p:nvSpPr>
          <p:cNvPr name="Freeform 40" id="40"/>
          <p:cNvSpPr/>
          <p:nvPr/>
        </p:nvSpPr>
        <p:spPr>
          <a:xfrm flipH="false" flipV="false" rot="-1382598">
            <a:off x="15666335" y="5971712"/>
            <a:ext cx="738408" cy="1142604"/>
          </a:xfrm>
          <a:custGeom>
            <a:avLst/>
            <a:gdLst/>
            <a:ahLst/>
            <a:cxnLst/>
            <a:rect r="r" b="b" t="t" l="l"/>
            <a:pathLst>
              <a:path h="1142604" w="738408">
                <a:moveTo>
                  <a:pt x="0" y="0"/>
                </a:moveTo>
                <a:lnTo>
                  <a:pt x="738408" y="0"/>
                </a:lnTo>
                <a:lnTo>
                  <a:pt x="738408" y="1142605"/>
                </a:lnTo>
                <a:lnTo>
                  <a:pt x="0" y="1142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1" id="41"/>
          <p:cNvSpPr/>
          <p:nvPr/>
        </p:nvSpPr>
        <p:spPr>
          <a:xfrm flipH="false" flipV="false" rot="-1059109">
            <a:off x="689926" y="454508"/>
            <a:ext cx="1138234" cy="1306618"/>
          </a:xfrm>
          <a:custGeom>
            <a:avLst/>
            <a:gdLst/>
            <a:ahLst/>
            <a:cxnLst/>
            <a:rect r="r" b="b" t="t" l="l"/>
            <a:pathLst>
              <a:path h="1306618" w="1138234">
                <a:moveTo>
                  <a:pt x="0" y="0"/>
                </a:moveTo>
                <a:lnTo>
                  <a:pt x="1138233" y="0"/>
                </a:lnTo>
                <a:lnTo>
                  <a:pt x="1138233" y="1306618"/>
                </a:lnTo>
                <a:lnTo>
                  <a:pt x="0" y="13066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2" id="42"/>
          <p:cNvSpPr/>
          <p:nvPr/>
        </p:nvSpPr>
        <p:spPr>
          <a:xfrm flipH="false" flipV="false" rot="-5475753">
            <a:off x="16609568" y="1748390"/>
            <a:ext cx="978390" cy="978390"/>
          </a:xfrm>
          <a:custGeom>
            <a:avLst/>
            <a:gdLst/>
            <a:ahLst/>
            <a:cxnLst/>
            <a:rect r="r" b="b" t="t" l="l"/>
            <a:pathLst>
              <a:path h="978390" w="978390">
                <a:moveTo>
                  <a:pt x="0" y="0"/>
                </a:moveTo>
                <a:lnTo>
                  <a:pt x="978390" y="0"/>
                </a:lnTo>
                <a:lnTo>
                  <a:pt x="978390" y="978391"/>
                </a:lnTo>
                <a:lnTo>
                  <a:pt x="0" y="9783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DAGlzwRkhSU</dc:identifier>
  <dcterms:modified xsi:type="dcterms:W3CDTF">2011-08-01T06:04:30Z</dcterms:modified>
  <cp:revision>1</cp:revision>
  <dc:title>Copia de Evaluating Expressions through PEMDAS Lesson for Elementary</dc:title>
</cp:coreProperties>
</file>