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07" r:id="rId4"/>
    <p:sldId id="395" r:id="rId5"/>
    <p:sldId id="408" r:id="rId6"/>
    <p:sldId id="409" r:id="rId7"/>
    <p:sldId id="419" r:id="rId8"/>
    <p:sldId id="410" r:id="rId9"/>
    <p:sldId id="371" r:id="rId10"/>
    <p:sldId id="411" r:id="rId11"/>
    <p:sldId id="415" r:id="rId12"/>
    <p:sldId id="420" r:id="rId13"/>
    <p:sldId id="413" r:id="rId14"/>
    <p:sldId id="416" r:id="rId15"/>
    <p:sldId id="418" r:id="rId16"/>
    <p:sldId id="412" r:id="rId17"/>
    <p:sldId id="417" r:id="rId18"/>
    <p:sldId id="292" r:id="rId19"/>
    <p:sldId id="287" r:id="rId20"/>
    <p:sldId id="288" r:id="rId21"/>
    <p:sldId id="441" r:id="rId22"/>
    <p:sldId id="442" r:id="rId23"/>
    <p:sldId id="291" r:id="rId24"/>
    <p:sldId id="294" r:id="rId25"/>
    <p:sldId id="293" r:id="rId26"/>
    <p:sldId id="295" r:id="rId27"/>
    <p:sldId id="440" r:id="rId28"/>
  </p:sldIdLst>
  <p:sldSz cx="12192000" cy="6858000"/>
  <p:notesSz cx="6858000" cy="9144000"/>
  <p:embeddedFontLst>
    <p:embeddedFont>
      <p:font typeface="Montserrat Light" panose="00000400000000000000" pitchFamily="2" charset="0"/>
      <p:regular r:id="rId31"/>
      <p:italic r:id="rId32"/>
    </p:embeddedFont>
    <p:embeddedFont>
      <p:font typeface="Montserrat SemiBold" panose="00000700000000000000" pitchFamily="2" charset="0"/>
      <p:bold r:id="rId33"/>
      <p:bold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0"/>
    <a:srgbClr val="FC3939"/>
    <a:srgbClr val="0030CC"/>
    <a:srgbClr val="FD9E0F"/>
    <a:srgbClr val="001454"/>
    <a:srgbClr val="85C441"/>
    <a:srgbClr val="000000"/>
    <a:srgbClr val="F5F5F5"/>
    <a:srgbClr val="1E2832"/>
    <a:srgbClr val="FF6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>
        <p:scale>
          <a:sx n="100" d="100"/>
          <a:sy n="100" d="100"/>
        </p:scale>
        <p:origin x="1062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2020-12-20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svg"/><Relationship Id="rId3" Type="http://schemas.openxmlformats.org/officeDocument/2006/relationships/image" Target="../media/image1.png"/><Relationship Id="rId21" Type="http://schemas.openxmlformats.org/officeDocument/2006/relationships/image" Target="../media/image19.sv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36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svg"/><Relationship Id="rId41" Type="http://schemas.openxmlformats.org/officeDocument/2006/relationships/image" Target="../media/image3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svg"/><Relationship Id="rId40" Type="http://schemas.openxmlformats.org/officeDocument/2006/relationships/image" Target="../media/image38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svg"/><Relationship Id="rId30" Type="http://schemas.openxmlformats.org/officeDocument/2006/relationships/image" Target="../media/image28.png"/><Relationship Id="rId35" Type="http://schemas.openxmlformats.org/officeDocument/2006/relationships/image" Target="../media/image33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6.png"/><Relationship Id="rId18" Type="http://schemas.openxmlformats.org/officeDocument/2006/relationships/image" Target="../media/image29.sv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14.png"/><Relationship Id="rId12" Type="http://schemas.openxmlformats.org/officeDocument/2006/relationships/image" Target="../media/image25.svg"/><Relationship Id="rId17" Type="http://schemas.openxmlformats.org/officeDocument/2006/relationships/image" Target="../media/image28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3.svg"/><Relationship Id="rId20" Type="http://schemas.openxmlformats.org/officeDocument/2006/relationships/image" Target="../media/image3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4.png"/><Relationship Id="rId24" Type="http://schemas.openxmlformats.org/officeDocument/2006/relationships/image" Target="../media/image35.sv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4.png"/><Relationship Id="rId10" Type="http://schemas.openxmlformats.org/officeDocument/2006/relationships/image" Target="../media/image21.svg"/><Relationship Id="rId19" Type="http://schemas.openxmlformats.org/officeDocument/2006/relationships/image" Target="../media/image30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7.svg"/><Relationship Id="rId22" Type="http://schemas.openxmlformats.org/officeDocument/2006/relationships/image" Target="../media/image3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18" Type="http://schemas.openxmlformats.org/officeDocument/2006/relationships/image" Target="../media/image29.sv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16.png"/><Relationship Id="rId12" Type="http://schemas.openxmlformats.org/officeDocument/2006/relationships/image" Target="../media/image27.svg"/><Relationship Id="rId17" Type="http://schemas.openxmlformats.org/officeDocument/2006/relationships/image" Target="../media/image28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3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11" Type="http://schemas.openxmlformats.org/officeDocument/2006/relationships/image" Target="../media/image26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21.svg"/><Relationship Id="rId19" Type="http://schemas.openxmlformats.org/officeDocument/2006/relationships/image" Target="../media/image36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3.svg"/><Relationship Id="rId22" Type="http://schemas.openxmlformats.org/officeDocument/2006/relationships/image" Target="../media/image19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.png"/><Relationship Id="rId21" Type="http://schemas.openxmlformats.org/officeDocument/2006/relationships/image" Target="../media/image36.png"/><Relationship Id="rId7" Type="http://schemas.openxmlformats.org/officeDocument/2006/relationships/image" Target="../media/image18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9.svg"/><Relationship Id="rId20" Type="http://schemas.openxmlformats.org/officeDocument/2006/relationships/image" Target="../media/image3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4.png"/><Relationship Id="rId24" Type="http://schemas.openxmlformats.org/officeDocument/2006/relationships/image" Target="../media/image15.sv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23" Type="http://schemas.openxmlformats.org/officeDocument/2006/relationships/image" Target="../media/image14.png"/><Relationship Id="rId10" Type="http://schemas.openxmlformats.org/officeDocument/2006/relationships/image" Target="../media/image23.svg"/><Relationship Id="rId19" Type="http://schemas.openxmlformats.org/officeDocument/2006/relationships/image" Target="../media/image34.png"/><Relationship Id="rId4" Type="http://schemas.openxmlformats.org/officeDocument/2006/relationships/image" Target="../media/image2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7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3" Type="http://schemas.openxmlformats.org/officeDocument/2006/relationships/image" Target="../media/image1.png"/><Relationship Id="rId21" Type="http://schemas.openxmlformats.org/officeDocument/2006/relationships/image" Target="../media/image34.png"/><Relationship Id="rId7" Type="http://schemas.openxmlformats.org/officeDocument/2006/relationships/image" Target="../media/image14.png"/><Relationship Id="rId12" Type="http://schemas.openxmlformats.org/officeDocument/2006/relationships/image" Target="../media/image21.svg"/><Relationship Id="rId17" Type="http://schemas.openxmlformats.org/officeDocument/2006/relationships/image" Target="../media/image28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svg"/><Relationship Id="rId20" Type="http://schemas.openxmlformats.org/officeDocument/2006/relationships/image" Target="../media/image3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0.png"/><Relationship Id="rId24" Type="http://schemas.openxmlformats.org/officeDocument/2006/relationships/image" Target="../media/image37.svg"/><Relationship Id="rId5" Type="http://schemas.openxmlformats.org/officeDocument/2006/relationships/image" Target="../media/image12.png"/><Relationship Id="rId15" Type="http://schemas.openxmlformats.org/officeDocument/2006/relationships/image" Target="../media/image26.png"/><Relationship Id="rId23" Type="http://schemas.openxmlformats.org/officeDocument/2006/relationships/image" Target="../media/image36.png"/><Relationship Id="rId10" Type="http://schemas.openxmlformats.org/officeDocument/2006/relationships/image" Target="../media/image17.svg"/><Relationship Id="rId19" Type="http://schemas.openxmlformats.org/officeDocument/2006/relationships/image" Target="../media/image32.png"/><Relationship Id="rId4" Type="http://schemas.openxmlformats.org/officeDocument/2006/relationships/image" Target="../media/image2.svg"/><Relationship Id="rId9" Type="http://schemas.openxmlformats.org/officeDocument/2006/relationships/image" Target="../media/image16.png"/><Relationship Id="rId14" Type="http://schemas.openxmlformats.org/officeDocument/2006/relationships/image" Target="../media/image25.svg"/><Relationship Id="rId22" Type="http://schemas.openxmlformats.org/officeDocument/2006/relationships/image" Target="../media/image35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26.png"/><Relationship Id="rId18" Type="http://schemas.openxmlformats.org/officeDocument/2006/relationships/image" Target="../media/image33.sv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12" Type="http://schemas.openxmlformats.org/officeDocument/2006/relationships/image" Target="../media/image46.svg"/><Relationship Id="rId17" Type="http://schemas.openxmlformats.org/officeDocument/2006/relationships/image" Target="../media/image32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45.png"/><Relationship Id="rId5" Type="http://schemas.openxmlformats.org/officeDocument/2006/relationships/image" Target="../media/image12.png"/><Relationship Id="rId15" Type="http://schemas.openxmlformats.org/officeDocument/2006/relationships/image" Target="../media/image30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36.png"/><Relationship Id="rId14" Type="http://schemas.openxmlformats.org/officeDocument/2006/relationships/image" Target="../media/image27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26" Type="http://schemas.openxmlformats.org/officeDocument/2006/relationships/image" Target="../media/image39.sv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5" Type="http://schemas.openxmlformats.org/officeDocument/2006/relationships/image" Target="../media/image38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2.png"/><Relationship Id="rId24" Type="http://schemas.openxmlformats.org/officeDocument/2006/relationships/image" Target="../media/image35.svg"/><Relationship Id="rId5" Type="http://schemas.openxmlformats.org/officeDocument/2006/relationships/image" Target="../media/image12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svg"/><Relationship Id="rId19" Type="http://schemas.openxmlformats.org/officeDocument/2006/relationships/image" Target="../media/image30.png"/><Relationship Id="rId4" Type="http://schemas.openxmlformats.org/officeDocument/2006/relationships/image" Target="../media/image2.svg"/><Relationship Id="rId9" Type="http://schemas.openxmlformats.org/officeDocument/2006/relationships/image" Target="../media/image20.png"/><Relationship Id="rId14" Type="http://schemas.openxmlformats.org/officeDocument/2006/relationships/image" Target="../media/image25.svg"/><Relationship Id="rId22" Type="http://schemas.openxmlformats.org/officeDocument/2006/relationships/image" Target="../media/image3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14.png"/><Relationship Id="rId18" Type="http://schemas.openxmlformats.org/officeDocument/2006/relationships/image" Target="../media/image21.svg"/><Relationship Id="rId26" Type="http://schemas.openxmlformats.org/officeDocument/2006/relationships/image" Target="../media/image23.svg"/><Relationship Id="rId3" Type="http://schemas.openxmlformats.org/officeDocument/2006/relationships/image" Target="../media/image1.png"/><Relationship Id="rId21" Type="http://schemas.openxmlformats.org/officeDocument/2006/relationships/image" Target="../media/image26.png"/><Relationship Id="rId34" Type="http://schemas.openxmlformats.org/officeDocument/2006/relationships/image" Target="../media/image37.svg"/><Relationship Id="rId7" Type="http://schemas.openxmlformats.org/officeDocument/2006/relationships/image" Target="../media/image51.png"/><Relationship Id="rId12" Type="http://schemas.openxmlformats.org/officeDocument/2006/relationships/image" Target="../media/image13.svg"/><Relationship Id="rId17" Type="http://schemas.openxmlformats.org/officeDocument/2006/relationships/image" Target="../media/image20.png"/><Relationship Id="rId25" Type="http://schemas.openxmlformats.org/officeDocument/2006/relationships/image" Target="../media/image22.png"/><Relationship Id="rId33" Type="http://schemas.openxmlformats.org/officeDocument/2006/relationships/image" Target="../media/image36.png"/><Relationship Id="rId38" Type="http://schemas.openxmlformats.org/officeDocument/2006/relationships/image" Target="../media/image39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7.svg"/><Relationship Id="rId20" Type="http://schemas.openxmlformats.org/officeDocument/2006/relationships/image" Target="../media/image35.sv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png"/><Relationship Id="rId11" Type="http://schemas.openxmlformats.org/officeDocument/2006/relationships/image" Target="../media/image12.png"/><Relationship Id="rId24" Type="http://schemas.openxmlformats.org/officeDocument/2006/relationships/image" Target="../media/image31.svg"/><Relationship Id="rId32" Type="http://schemas.openxmlformats.org/officeDocument/2006/relationships/image" Target="../media/image33.svg"/><Relationship Id="rId37" Type="http://schemas.openxmlformats.org/officeDocument/2006/relationships/image" Target="../media/image38.png"/><Relationship Id="rId5" Type="http://schemas.openxmlformats.org/officeDocument/2006/relationships/image" Target="../media/image40.png"/><Relationship Id="rId15" Type="http://schemas.openxmlformats.org/officeDocument/2006/relationships/image" Target="../media/image16.png"/><Relationship Id="rId23" Type="http://schemas.openxmlformats.org/officeDocument/2006/relationships/image" Target="../media/image30.png"/><Relationship Id="rId28" Type="http://schemas.openxmlformats.org/officeDocument/2006/relationships/image" Target="../media/image25.svg"/><Relationship Id="rId36" Type="http://schemas.openxmlformats.org/officeDocument/2006/relationships/image" Target="../media/image19.svg"/><Relationship Id="rId10" Type="http://schemas.openxmlformats.org/officeDocument/2006/relationships/image" Target="../media/image54.png"/><Relationship Id="rId19" Type="http://schemas.openxmlformats.org/officeDocument/2006/relationships/image" Target="../media/image34.png"/><Relationship Id="rId31" Type="http://schemas.openxmlformats.org/officeDocument/2006/relationships/image" Target="../media/image32.png"/><Relationship Id="rId4" Type="http://schemas.openxmlformats.org/officeDocument/2006/relationships/image" Target="../media/image2.svg"/><Relationship Id="rId9" Type="http://schemas.openxmlformats.org/officeDocument/2006/relationships/image" Target="../media/image53.png"/><Relationship Id="rId14" Type="http://schemas.openxmlformats.org/officeDocument/2006/relationships/image" Target="../media/image15.svg"/><Relationship Id="rId22" Type="http://schemas.openxmlformats.org/officeDocument/2006/relationships/image" Target="../media/image27.svg"/><Relationship Id="rId27" Type="http://schemas.openxmlformats.org/officeDocument/2006/relationships/image" Target="../media/image24.png"/><Relationship Id="rId30" Type="http://schemas.openxmlformats.org/officeDocument/2006/relationships/image" Target="../media/image29.svg"/><Relationship Id="rId35" Type="http://schemas.openxmlformats.org/officeDocument/2006/relationships/image" Target="../media/image18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4.png"/><Relationship Id="rId18" Type="http://schemas.openxmlformats.org/officeDocument/2006/relationships/image" Target="../media/image25.svg"/><Relationship Id="rId26" Type="http://schemas.openxmlformats.org/officeDocument/2006/relationships/image" Target="../media/image49.sv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30.png"/><Relationship Id="rId12" Type="http://schemas.openxmlformats.org/officeDocument/2006/relationships/image" Target="../media/image21.svg"/><Relationship Id="rId17" Type="http://schemas.openxmlformats.org/officeDocument/2006/relationships/image" Target="../media/image24.png"/><Relationship Id="rId25" Type="http://schemas.openxmlformats.org/officeDocument/2006/relationships/image" Target="../media/image48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3.svg"/><Relationship Id="rId20" Type="http://schemas.openxmlformats.org/officeDocument/2006/relationships/image" Target="../media/image2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24" Type="http://schemas.openxmlformats.org/officeDocument/2006/relationships/image" Target="../media/image37.sv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23" Type="http://schemas.openxmlformats.org/officeDocument/2006/relationships/image" Target="../media/image36.png"/><Relationship Id="rId10" Type="http://schemas.openxmlformats.org/officeDocument/2006/relationships/image" Target="../media/image17.svg"/><Relationship Id="rId19" Type="http://schemas.openxmlformats.org/officeDocument/2006/relationships/image" Target="../media/image28.png"/><Relationship Id="rId4" Type="http://schemas.openxmlformats.org/officeDocument/2006/relationships/image" Target="../media/image2.svg"/><Relationship Id="rId9" Type="http://schemas.openxmlformats.org/officeDocument/2006/relationships/image" Target="../media/image16.png"/><Relationship Id="rId14" Type="http://schemas.openxmlformats.org/officeDocument/2006/relationships/image" Target="../media/image35.svg"/><Relationship Id="rId22" Type="http://schemas.openxmlformats.org/officeDocument/2006/relationships/image" Target="../media/image33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46.svg"/><Relationship Id="rId3" Type="http://schemas.openxmlformats.org/officeDocument/2006/relationships/image" Target="../media/image1.png"/><Relationship Id="rId21" Type="http://schemas.openxmlformats.org/officeDocument/2006/relationships/image" Target="../media/image36.png"/><Relationship Id="rId7" Type="http://schemas.openxmlformats.org/officeDocument/2006/relationships/image" Target="../media/image18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4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9.svg"/><Relationship Id="rId20" Type="http://schemas.openxmlformats.org/officeDocument/2006/relationships/image" Target="../media/image3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4.png"/><Relationship Id="rId24" Type="http://schemas.openxmlformats.org/officeDocument/2006/relationships/image" Target="../media/image15.sv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23" Type="http://schemas.openxmlformats.org/officeDocument/2006/relationships/image" Target="../media/image14.png"/><Relationship Id="rId10" Type="http://schemas.openxmlformats.org/officeDocument/2006/relationships/image" Target="../media/image23.svg"/><Relationship Id="rId19" Type="http://schemas.openxmlformats.org/officeDocument/2006/relationships/image" Target="../media/image34.png"/><Relationship Id="rId4" Type="http://schemas.openxmlformats.org/officeDocument/2006/relationships/image" Target="../media/image2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7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6.png"/><Relationship Id="rId18" Type="http://schemas.openxmlformats.org/officeDocument/2006/relationships/image" Target="../media/image35.svg"/><Relationship Id="rId26" Type="http://schemas.openxmlformats.org/officeDocument/2006/relationships/image" Target="../media/image33.svg"/><Relationship Id="rId3" Type="http://schemas.openxmlformats.org/officeDocument/2006/relationships/image" Target="../media/image1.png"/><Relationship Id="rId21" Type="http://schemas.openxmlformats.org/officeDocument/2006/relationships/image" Target="../media/image24.png"/><Relationship Id="rId7" Type="http://schemas.openxmlformats.org/officeDocument/2006/relationships/image" Target="../media/image14.png"/><Relationship Id="rId12" Type="http://schemas.openxmlformats.org/officeDocument/2006/relationships/image" Target="../media/image21.svg"/><Relationship Id="rId17" Type="http://schemas.openxmlformats.org/officeDocument/2006/relationships/image" Target="../media/image34.png"/><Relationship Id="rId25" Type="http://schemas.openxmlformats.org/officeDocument/2006/relationships/image" Target="../media/image32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1.svg"/><Relationship Id="rId20" Type="http://schemas.openxmlformats.org/officeDocument/2006/relationships/image" Target="../media/image23.svg"/><Relationship Id="rId29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0.png"/><Relationship Id="rId24" Type="http://schemas.openxmlformats.org/officeDocument/2006/relationships/image" Target="../media/image29.svg"/><Relationship Id="rId32" Type="http://schemas.openxmlformats.org/officeDocument/2006/relationships/image" Target="../media/image39.svg"/><Relationship Id="rId5" Type="http://schemas.openxmlformats.org/officeDocument/2006/relationships/image" Target="../media/image12.png"/><Relationship Id="rId15" Type="http://schemas.openxmlformats.org/officeDocument/2006/relationships/image" Target="../media/image30.png"/><Relationship Id="rId23" Type="http://schemas.openxmlformats.org/officeDocument/2006/relationships/image" Target="../media/image28.png"/><Relationship Id="rId28" Type="http://schemas.openxmlformats.org/officeDocument/2006/relationships/image" Target="../media/image37.svg"/><Relationship Id="rId10" Type="http://schemas.openxmlformats.org/officeDocument/2006/relationships/image" Target="../media/image17.svg"/><Relationship Id="rId19" Type="http://schemas.openxmlformats.org/officeDocument/2006/relationships/image" Target="../media/image22.png"/><Relationship Id="rId31" Type="http://schemas.openxmlformats.org/officeDocument/2006/relationships/image" Target="../media/image38.png"/><Relationship Id="rId4" Type="http://schemas.openxmlformats.org/officeDocument/2006/relationships/image" Target="../media/image2.svg"/><Relationship Id="rId9" Type="http://schemas.openxmlformats.org/officeDocument/2006/relationships/image" Target="../media/image16.png"/><Relationship Id="rId14" Type="http://schemas.openxmlformats.org/officeDocument/2006/relationships/image" Target="../media/image27.svg"/><Relationship Id="rId22" Type="http://schemas.openxmlformats.org/officeDocument/2006/relationships/image" Target="../media/image25.svg"/><Relationship Id="rId27" Type="http://schemas.openxmlformats.org/officeDocument/2006/relationships/image" Target="../media/image36.png"/><Relationship Id="rId30" Type="http://schemas.openxmlformats.org/officeDocument/2006/relationships/image" Target="../media/image19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20.png"/><Relationship Id="rId18" Type="http://schemas.openxmlformats.org/officeDocument/2006/relationships/image" Target="../media/image27.svg"/><Relationship Id="rId26" Type="http://schemas.openxmlformats.org/officeDocument/2006/relationships/image" Target="../media/image33.svg"/><Relationship Id="rId3" Type="http://schemas.openxmlformats.org/officeDocument/2006/relationships/image" Target="../media/image1.png"/><Relationship Id="rId21" Type="http://schemas.openxmlformats.org/officeDocument/2006/relationships/image" Target="../media/image28.png"/><Relationship Id="rId7" Type="http://schemas.openxmlformats.org/officeDocument/2006/relationships/image" Target="../media/image41.png"/><Relationship Id="rId12" Type="http://schemas.openxmlformats.org/officeDocument/2006/relationships/image" Target="../media/image15.svg"/><Relationship Id="rId17" Type="http://schemas.openxmlformats.org/officeDocument/2006/relationships/image" Target="../media/image26.png"/><Relationship Id="rId25" Type="http://schemas.openxmlformats.org/officeDocument/2006/relationships/image" Target="../media/image32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2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png"/><Relationship Id="rId11" Type="http://schemas.openxmlformats.org/officeDocument/2006/relationships/image" Target="../media/image14.png"/><Relationship Id="rId24" Type="http://schemas.openxmlformats.org/officeDocument/2006/relationships/image" Target="../media/image31.svg"/><Relationship Id="rId5" Type="http://schemas.openxmlformats.org/officeDocument/2006/relationships/image" Target="../media/image7.png"/><Relationship Id="rId15" Type="http://schemas.openxmlformats.org/officeDocument/2006/relationships/image" Target="../media/image24.png"/><Relationship Id="rId23" Type="http://schemas.openxmlformats.org/officeDocument/2006/relationships/image" Target="../media/image30.png"/><Relationship Id="rId28" Type="http://schemas.openxmlformats.org/officeDocument/2006/relationships/image" Target="../media/image35.svg"/><Relationship Id="rId10" Type="http://schemas.openxmlformats.org/officeDocument/2006/relationships/image" Target="../media/image13.svg"/><Relationship Id="rId19" Type="http://schemas.openxmlformats.org/officeDocument/2006/relationships/image" Target="../media/image22.png"/><Relationship Id="rId4" Type="http://schemas.openxmlformats.org/officeDocument/2006/relationships/image" Target="../media/image2.svg"/><Relationship Id="rId9" Type="http://schemas.openxmlformats.org/officeDocument/2006/relationships/image" Target="../media/image12.png"/><Relationship Id="rId14" Type="http://schemas.openxmlformats.org/officeDocument/2006/relationships/image" Target="../media/image21.svg"/><Relationship Id="rId22" Type="http://schemas.openxmlformats.org/officeDocument/2006/relationships/image" Target="../media/image29.svg"/><Relationship Id="rId27" Type="http://schemas.openxmlformats.org/officeDocument/2006/relationships/image" Target="../media/image3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18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29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3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png"/><Relationship Id="rId20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43.png"/><Relationship Id="rId15" Type="http://schemas.openxmlformats.org/officeDocument/2006/relationships/image" Target="../media/image27.svg"/><Relationship Id="rId23" Type="http://schemas.openxmlformats.org/officeDocument/2006/relationships/image" Target="../media/image37.svg"/><Relationship Id="rId10" Type="http://schemas.openxmlformats.org/officeDocument/2006/relationships/image" Target="../media/image18.png"/><Relationship Id="rId19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17.svg"/><Relationship Id="rId14" Type="http://schemas.openxmlformats.org/officeDocument/2006/relationships/image" Target="../media/image26.png"/><Relationship Id="rId22" Type="http://schemas.openxmlformats.org/officeDocument/2006/relationships/image" Target="../media/image3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svg"/><Relationship Id="rId18" Type="http://schemas.openxmlformats.org/officeDocument/2006/relationships/image" Target="../media/image24.png"/><Relationship Id="rId26" Type="http://schemas.openxmlformats.org/officeDocument/2006/relationships/image" Target="../media/image34.png"/><Relationship Id="rId3" Type="http://schemas.openxmlformats.org/officeDocument/2006/relationships/image" Target="../media/image1.png"/><Relationship Id="rId21" Type="http://schemas.openxmlformats.org/officeDocument/2006/relationships/image" Target="../media/image27.svg"/><Relationship Id="rId7" Type="http://schemas.openxmlformats.org/officeDocument/2006/relationships/image" Target="../media/image44.png"/><Relationship Id="rId12" Type="http://schemas.openxmlformats.org/officeDocument/2006/relationships/image" Target="../media/image14.pn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image" Target="../media/image3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24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image" Target="../media/image19.svg"/><Relationship Id="rId23" Type="http://schemas.openxmlformats.org/officeDocument/2006/relationships/image" Target="../media/image29.svg"/><Relationship Id="rId28" Type="http://schemas.openxmlformats.org/officeDocument/2006/relationships/image" Target="../media/image36.png"/><Relationship Id="rId10" Type="http://schemas.openxmlformats.org/officeDocument/2006/relationships/image" Target="../media/image12.png"/><Relationship Id="rId19" Type="http://schemas.openxmlformats.org/officeDocument/2006/relationships/image" Target="../media/image25.sv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18.png"/><Relationship Id="rId22" Type="http://schemas.openxmlformats.org/officeDocument/2006/relationships/image" Target="../media/image28.png"/><Relationship Id="rId27" Type="http://schemas.openxmlformats.org/officeDocument/2006/relationships/image" Target="../media/image3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20.png"/><Relationship Id="rId18" Type="http://schemas.openxmlformats.org/officeDocument/2006/relationships/image" Target="../media/image27.svg"/><Relationship Id="rId26" Type="http://schemas.openxmlformats.org/officeDocument/2006/relationships/image" Target="../media/image37.sv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6.png"/><Relationship Id="rId25" Type="http://schemas.openxmlformats.org/officeDocument/2006/relationships/image" Target="../media/image36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35.svg"/><Relationship Id="rId5" Type="http://schemas.openxmlformats.org/officeDocument/2006/relationships/image" Target="../media/image6.png"/><Relationship Id="rId15" Type="http://schemas.openxmlformats.org/officeDocument/2006/relationships/image" Target="../media/image24.png"/><Relationship Id="rId23" Type="http://schemas.openxmlformats.org/officeDocument/2006/relationships/image" Target="../media/image34.png"/><Relationship Id="rId10" Type="http://schemas.openxmlformats.org/officeDocument/2006/relationships/image" Target="../media/image15.svg"/><Relationship Id="rId19" Type="http://schemas.openxmlformats.org/officeDocument/2006/relationships/image" Target="../media/image28.pn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21.svg"/><Relationship Id="rId22" Type="http://schemas.openxmlformats.org/officeDocument/2006/relationships/image" Target="../media/image3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46.svg"/><Relationship Id="rId3" Type="http://schemas.openxmlformats.org/officeDocument/2006/relationships/image" Target="../media/image1.png"/><Relationship Id="rId21" Type="http://schemas.openxmlformats.org/officeDocument/2006/relationships/image" Target="../media/image36.png"/><Relationship Id="rId7" Type="http://schemas.openxmlformats.org/officeDocument/2006/relationships/image" Target="../media/image18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4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9.svg"/><Relationship Id="rId20" Type="http://schemas.openxmlformats.org/officeDocument/2006/relationships/image" Target="../media/image3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4.png"/><Relationship Id="rId24" Type="http://schemas.openxmlformats.org/officeDocument/2006/relationships/image" Target="../media/image15.svg"/><Relationship Id="rId5" Type="http://schemas.openxmlformats.org/officeDocument/2006/relationships/image" Target="../media/image12.png"/><Relationship Id="rId15" Type="http://schemas.openxmlformats.org/officeDocument/2006/relationships/image" Target="../media/image28.png"/><Relationship Id="rId23" Type="http://schemas.openxmlformats.org/officeDocument/2006/relationships/image" Target="../media/image14.png"/><Relationship Id="rId28" Type="http://schemas.openxmlformats.org/officeDocument/2006/relationships/image" Target="../media/image33.svg"/><Relationship Id="rId10" Type="http://schemas.openxmlformats.org/officeDocument/2006/relationships/image" Target="../media/image23.svg"/><Relationship Id="rId19" Type="http://schemas.openxmlformats.org/officeDocument/2006/relationships/image" Target="../media/image34.png"/><Relationship Id="rId4" Type="http://schemas.openxmlformats.org/officeDocument/2006/relationships/image" Target="../media/image2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7.svg"/><Relationship Id="rId27" Type="http://schemas.openxmlformats.org/officeDocument/2006/relationships/image" Target="../media/image3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5.svg"/><Relationship Id="rId18" Type="http://schemas.openxmlformats.org/officeDocument/2006/relationships/image" Target="../media/image30.png"/><Relationship Id="rId26" Type="http://schemas.openxmlformats.org/officeDocument/2006/relationships/image" Target="../media/image34.png"/><Relationship Id="rId3" Type="http://schemas.openxmlformats.org/officeDocument/2006/relationships/image" Target="../media/image1.png"/><Relationship Id="rId21" Type="http://schemas.openxmlformats.org/officeDocument/2006/relationships/image" Target="../media/image33.svg"/><Relationship Id="rId7" Type="http://schemas.openxmlformats.org/officeDocument/2006/relationships/image" Target="../media/image13.svg"/><Relationship Id="rId12" Type="http://schemas.openxmlformats.org/officeDocument/2006/relationships/image" Target="../media/image24.png"/><Relationship Id="rId17" Type="http://schemas.openxmlformats.org/officeDocument/2006/relationships/image" Target="../media/image29.svg"/><Relationship Id="rId25" Type="http://schemas.openxmlformats.org/officeDocument/2006/relationships/image" Target="../media/image21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3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23.svg"/><Relationship Id="rId24" Type="http://schemas.openxmlformats.org/officeDocument/2006/relationships/image" Target="../media/image20.png"/><Relationship Id="rId5" Type="http://schemas.openxmlformats.org/officeDocument/2006/relationships/image" Target="../media/image47.png"/><Relationship Id="rId15" Type="http://schemas.openxmlformats.org/officeDocument/2006/relationships/image" Target="../media/image27.svg"/><Relationship Id="rId23" Type="http://schemas.openxmlformats.org/officeDocument/2006/relationships/image" Target="../media/image17.svg"/><Relationship Id="rId28" Type="http://schemas.openxmlformats.org/officeDocument/2006/relationships/image" Target="../media/image36.png"/><Relationship Id="rId10" Type="http://schemas.openxmlformats.org/officeDocument/2006/relationships/image" Target="../media/image22.png"/><Relationship Id="rId19" Type="http://schemas.openxmlformats.org/officeDocument/2006/relationships/image" Target="../media/image31.svg"/><Relationship Id="rId31" Type="http://schemas.openxmlformats.org/officeDocument/2006/relationships/image" Target="../media/image39.svg"/><Relationship Id="rId4" Type="http://schemas.openxmlformats.org/officeDocument/2006/relationships/image" Target="../media/image2.svg"/><Relationship Id="rId9" Type="http://schemas.openxmlformats.org/officeDocument/2006/relationships/image" Target="../media/image19.svg"/><Relationship Id="rId14" Type="http://schemas.openxmlformats.org/officeDocument/2006/relationships/image" Target="../media/image26.png"/><Relationship Id="rId22" Type="http://schemas.openxmlformats.org/officeDocument/2006/relationships/image" Target="../media/image16.png"/><Relationship Id="rId27" Type="http://schemas.openxmlformats.org/officeDocument/2006/relationships/image" Target="../media/image35.svg"/><Relationship Id="rId30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6.png"/><Relationship Id="rId18" Type="http://schemas.openxmlformats.org/officeDocument/2006/relationships/image" Target="../media/image35.svg"/><Relationship Id="rId26" Type="http://schemas.openxmlformats.org/officeDocument/2006/relationships/image" Target="../media/image33.svg"/><Relationship Id="rId3" Type="http://schemas.openxmlformats.org/officeDocument/2006/relationships/image" Target="../media/image1.png"/><Relationship Id="rId21" Type="http://schemas.openxmlformats.org/officeDocument/2006/relationships/image" Target="../media/image24.png"/><Relationship Id="rId7" Type="http://schemas.openxmlformats.org/officeDocument/2006/relationships/image" Target="../media/image14.png"/><Relationship Id="rId12" Type="http://schemas.openxmlformats.org/officeDocument/2006/relationships/image" Target="../media/image21.svg"/><Relationship Id="rId17" Type="http://schemas.openxmlformats.org/officeDocument/2006/relationships/image" Target="../media/image34.png"/><Relationship Id="rId25" Type="http://schemas.openxmlformats.org/officeDocument/2006/relationships/image" Target="../media/image32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1.svg"/><Relationship Id="rId20" Type="http://schemas.openxmlformats.org/officeDocument/2006/relationships/image" Target="../media/image23.svg"/><Relationship Id="rId29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20.png"/><Relationship Id="rId24" Type="http://schemas.openxmlformats.org/officeDocument/2006/relationships/image" Target="../media/image29.svg"/><Relationship Id="rId32" Type="http://schemas.openxmlformats.org/officeDocument/2006/relationships/image" Target="../media/image39.svg"/><Relationship Id="rId5" Type="http://schemas.openxmlformats.org/officeDocument/2006/relationships/image" Target="../media/image12.png"/><Relationship Id="rId15" Type="http://schemas.openxmlformats.org/officeDocument/2006/relationships/image" Target="../media/image30.png"/><Relationship Id="rId23" Type="http://schemas.openxmlformats.org/officeDocument/2006/relationships/image" Target="../media/image28.png"/><Relationship Id="rId28" Type="http://schemas.openxmlformats.org/officeDocument/2006/relationships/image" Target="../media/image37.svg"/><Relationship Id="rId10" Type="http://schemas.openxmlformats.org/officeDocument/2006/relationships/image" Target="../media/image17.svg"/><Relationship Id="rId19" Type="http://schemas.openxmlformats.org/officeDocument/2006/relationships/image" Target="../media/image22.png"/><Relationship Id="rId31" Type="http://schemas.openxmlformats.org/officeDocument/2006/relationships/image" Target="../media/image38.png"/><Relationship Id="rId4" Type="http://schemas.openxmlformats.org/officeDocument/2006/relationships/image" Target="../media/image2.svg"/><Relationship Id="rId9" Type="http://schemas.openxmlformats.org/officeDocument/2006/relationships/image" Target="../media/image16.png"/><Relationship Id="rId14" Type="http://schemas.openxmlformats.org/officeDocument/2006/relationships/image" Target="../media/image27.svg"/><Relationship Id="rId22" Type="http://schemas.openxmlformats.org/officeDocument/2006/relationships/image" Target="../media/image25.svg"/><Relationship Id="rId27" Type="http://schemas.openxmlformats.org/officeDocument/2006/relationships/image" Target="../media/image36.png"/><Relationship Id="rId30" Type="http://schemas.openxmlformats.org/officeDocument/2006/relationships/image" Target="../media/image19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4.png"/><Relationship Id="rId18" Type="http://schemas.openxmlformats.org/officeDocument/2006/relationships/image" Target="../media/image25.svg"/><Relationship Id="rId26" Type="http://schemas.openxmlformats.org/officeDocument/2006/relationships/image" Target="../media/image49.sv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30.png"/><Relationship Id="rId12" Type="http://schemas.openxmlformats.org/officeDocument/2006/relationships/image" Target="../media/image21.svg"/><Relationship Id="rId17" Type="http://schemas.openxmlformats.org/officeDocument/2006/relationships/image" Target="../media/image24.png"/><Relationship Id="rId25" Type="http://schemas.openxmlformats.org/officeDocument/2006/relationships/image" Target="../media/image48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3.svg"/><Relationship Id="rId20" Type="http://schemas.openxmlformats.org/officeDocument/2006/relationships/image" Target="../media/image2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24" Type="http://schemas.openxmlformats.org/officeDocument/2006/relationships/image" Target="../media/image37.sv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23" Type="http://schemas.openxmlformats.org/officeDocument/2006/relationships/image" Target="../media/image36.png"/><Relationship Id="rId10" Type="http://schemas.openxmlformats.org/officeDocument/2006/relationships/image" Target="../media/image17.svg"/><Relationship Id="rId19" Type="http://schemas.openxmlformats.org/officeDocument/2006/relationships/image" Target="../media/image28.png"/><Relationship Id="rId4" Type="http://schemas.openxmlformats.org/officeDocument/2006/relationships/image" Target="../media/image2.svg"/><Relationship Id="rId9" Type="http://schemas.openxmlformats.org/officeDocument/2006/relationships/image" Target="../media/image16.png"/><Relationship Id="rId14" Type="http://schemas.openxmlformats.org/officeDocument/2006/relationships/image" Target="../media/image35.svg"/><Relationship Id="rId22" Type="http://schemas.openxmlformats.org/officeDocument/2006/relationships/image" Target="../media/image3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C33A709-8DC7-44F3-A339-AC7D505EE958}"/>
              </a:ext>
            </a:extLst>
          </p:cNvPr>
          <p:cNvGrpSpPr/>
          <p:nvPr userDrawn="1"/>
        </p:nvGrpSpPr>
        <p:grpSpPr>
          <a:xfrm>
            <a:off x="339319" y="4414342"/>
            <a:ext cx="11669717" cy="2438400"/>
            <a:chOff x="-39262" y="4416173"/>
            <a:chExt cx="11669717" cy="2438400"/>
          </a:xfrm>
        </p:grpSpPr>
        <p:pic>
          <p:nvPicPr>
            <p:cNvPr id="71" name="그림 70">
              <a:extLst>
                <a:ext uri="{FF2B5EF4-FFF2-40B4-BE49-F238E27FC236}">
                  <a16:creationId xmlns:a16="http://schemas.microsoft.com/office/drawing/2014/main" id="{98A9F2CE-B7F5-4E6A-BD61-AEB0B8372F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6829" y="5100280"/>
              <a:ext cx="833120" cy="1754293"/>
            </a:xfrm>
            <a:prstGeom prst="rect">
              <a:avLst/>
            </a:prstGeom>
          </p:spPr>
        </p:pic>
        <p:pic>
          <p:nvPicPr>
            <p:cNvPr id="59" name="그림 58">
              <a:extLst>
                <a:ext uri="{FF2B5EF4-FFF2-40B4-BE49-F238E27FC236}">
                  <a16:creationId xmlns:a16="http://schemas.microsoft.com/office/drawing/2014/main" id="{82595016-745C-43D4-84FB-B3C6A14EEB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65" y="5371213"/>
              <a:ext cx="1879342" cy="1483360"/>
            </a:xfrm>
            <a:prstGeom prst="rect">
              <a:avLst/>
            </a:prstGeom>
          </p:spPr>
        </p:pic>
        <p:pic>
          <p:nvPicPr>
            <p:cNvPr id="57" name="그림 56">
              <a:extLst>
                <a:ext uri="{FF2B5EF4-FFF2-40B4-BE49-F238E27FC236}">
                  <a16:creationId xmlns:a16="http://schemas.microsoft.com/office/drawing/2014/main" id="{4D4D7BB9-A4E7-4EC2-BCA7-72AE45EB23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9262" y="5215426"/>
              <a:ext cx="2221654" cy="1639147"/>
            </a:xfrm>
            <a:prstGeom prst="rect">
              <a:avLst/>
            </a:prstGeom>
          </p:spPr>
        </p:pic>
        <p:pic>
          <p:nvPicPr>
            <p:cNvPr id="74" name="그림 73">
              <a:extLst>
                <a:ext uri="{FF2B5EF4-FFF2-40B4-BE49-F238E27FC236}">
                  <a16:creationId xmlns:a16="http://schemas.microsoft.com/office/drawing/2014/main" id="{1A5C9A9A-A01D-4A18-BC9E-5EA5AEC43D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7598" y="4416173"/>
              <a:ext cx="2586361" cy="2438400"/>
            </a:xfrm>
            <a:prstGeom prst="rect">
              <a:avLst/>
            </a:prstGeom>
          </p:spPr>
        </p:pic>
        <p:pic>
          <p:nvPicPr>
            <p:cNvPr id="83" name="그림 82">
              <a:extLst>
                <a:ext uri="{FF2B5EF4-FFF2-40B4-BE49-F238E27FC236}">
                  <a16:creationId xmlns:a16="http://schemas.microsoft.com/office/drawing/2014/main" id="{1C67D2FC-E555-406F-B31C-505EFEFF5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3474" y="5433630"/>
              <a:ext cx="948885" cy="1420943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50DF1232-78FE-40BF-9D44-807AD69FD5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3685" y="5371213"/>
              <a:ext cx="1310640" cy="1483360"/>
            </a:xfrm>
            <a:prstGeom prst="rect">
              <a:avLst/>
            </a:prstGeom>
          </p:spPr>
        </p:pic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71C33CBC-A3BA-4058-88B5-FE64CBA95E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8375" y="5330573"/>
              <a:ext cx="1402080" cy="1524000"/>
            </a:xfrm>
            <a:prstGeom prst="rect">
              <a:avLst/>
            </a:prstGeom>
          </p:spPr>
        </p:pic>
        <p:pic>
          <p:nvPicPr>
            <p:cNvPr id="70" name="그림 69">
              <a:extLst>
                <a:ext uri="{FF2B5EF4-FFF2-40B4-BE49-F238E27FC236}">
                  <a16:creationId xmlns:a16="http://schemas.microsoft.com/office/drawing/2014/main" id="{B936319C-6FCB-4512-B110-C79CAFBC5F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730654"/>
              <a:ext cx="530087" cy="1123919"/>
            </a:xfrm>
            <a:prstGeom prst="rect">
              <a:avLst/>
            </a:prstGeom>
          </p:spPr>
        </p:pic>
        <p:pic>
          <p:nvPicPr>
            <p:cNvPr id="73" name="그림 72">
              <a:extLst>
                <a:ext uri="{FF2B5EF4-FFF2-40B4-BE49-F238E27FC236}">
                  <a16:creationId xmlns:a16="http://schemas.microsoft.com/office/drawing/2014/main" id="{F9AB73C7-AB83-40B2-9E5D-D53EC2A766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4018" y="5105558"/>
              <a:ext cx="2163018" cy="1749015"/>
            </a:xfrm>
            <a:prstGeom prst="rect">
              <a:avLst/>
            </a:prstGeom>
          </p:spPr>
        </p:pic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3305536-45BC-4CCC-9A02-F163BD9B1992}"/>
              </a:ext>
            </a:extLst>
          </p:cNvPr>
          <p:cNvSpPr/>
          <p:nvPr userDrawn="1"/>
        </p:nvSpPr>
        <p:spPr>
          <a:xfrm>
            <a:off x="0" y="6780742"/>
            <a:ext cx="12192000" cy="72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F497B165-994A-4446-9AD9-E1B091F44C2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51377" y="4560935"/>
            <a:ext cx="188233" cy="12034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2CF38D4-E373-4F7F-8561-7B6B005BA7D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671013" y="4131757"/>
            <a:ext cx="160461" cy="16046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C43FE38-F95A-496E-AD21-C99CAB7B96E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930745" y="5253140"/>
            <a:ext cx="111089" cy="15120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D3EE032-81DC-4364-8813-D0003B97CFA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910205" y="4741583"/>
            <a:ext cx="96218" cy="10800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1CF7D7DE-E1BF-4E57-BF1C-89CDBDBC06B8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726576" y="4787366"/>
            <a:ext cx="327420" cy="122400"/>
          </a:xfrm>
          <a:prstGeom prst="rect">
            <a:avLst/>
          </a:prstGeom>
        </p:spPr>
      </p:pic>
      <p:sp>
        <p:nvSpPr>
          <p:cNvPr id="21" name="타원 20">
            <a:extLst>
              <a:ext uri="{FF2B5EF4-FFF2-40B4-BE49-F238E27FC236}">
                <a16:creationId xmlns:a16="http://schemas.microsoft.com/office/drawing/2014/main" id="{D4111479-5D17-4432-9CF6-B01C3D080CED}"/>
              </a:ext>
            </a:extLst>
          </p:cNvPr>
          <p:cNvSpPr>
            <a:spLocks noChangeAspect="1"/>
          </p:cNvSpPr>
          <p:nvPr userDrawn="1"/>
        </p:nvSpPr>
        <p:spPr>
          <a:xfrm>
            <a:off x="11973036" y="3818442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90" name="그래픽 89">
            <a:extLst>
              <a:ext uri="{FF2B5EF4-FFF2-40B4-BE49-F238E27FC236}">
                <a16:creationId xmlns:a16="http://schemas.microsoft.com/office/drawing/2014/main" id="{8670652A-29BF-48B9-B433-A73DE2BCFBEE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602803" y="333515"/>
            <a:ext cx="188233" cy="120346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079CBD4D-F822-4479-9AA3-35D165C1F05C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703138" y="938185"/>
            <a:ext cx="160461" cy="160461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E8CA49D0-D7D9-4115-9715-2DB8AAD1B3A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234246" y="232073"/>
            <a:ext cx="111089" cy="151204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6B58602D-4650-43E4-84EF-D1D282B3A2B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9058617" y="509802"/>
            <a:ext cx="96218" cy="108000"/>
          </a:xfrm>
          <a:prstGeom prst="rect">
            <a:avLst/>
          </a:prstGeom>
        </p:spPr>
      </p:pic>
      <p:pic>
        <p:nvPicPr>
          <p:cNvPr id="94" name="그래픽 93">
            <a:extLst>
              <a:ext uri="{FF2B5EF4-FFF2-40B4-BE49-F238E27FC236}">
                <a16:creationId xmlns:a16="http://schemas.microsoft.com/office/drawing/2014/main" id="{66E164A1-3864-42FA-B927-0484CEB3C13B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95710" y="662091"/>
            <a:ext cx="327420" cy="122400"/>
          </a:xfrm>
          <a:prstGeom prst="rect">
            <a:avLst/>
          </a:prstGeom>
        </p:spPr>
      </p:pic>
      <p:sp>
        <p:nvSpPr>
          <p:cNvPr id="95" name="타원 94">
            <a:extLst>
              <a:ext uri="{FF2B5EF4-FFF2-40B4-BE49-F238E27FC236}">
                <a16:creationId xmlns:a16="http://schemas.microsoft.com/office/drawing/2014/main" id="{92B80937-AFA5-4230-B877-AB7717D99228}"/>
              </a:ext>
            </a:extLst>
          </p:cNvPr>
          <p:cNvSpPr>
            <a:spLocks noChangeAspect="1"/>
          </p:cNvSpPr>
          <p:nvPr userDrawn="1"/>
        </p:nvSpPr>
        <p:spPr>
          <a:xfrm>
            <a:off x="438563" y="1948656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C35D6DE-382B-4283-9E8A-DB95E157C0D6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5291880" y="545802"/>
            <a:ext cx="160000" cy="144000"/>
          </a:xfrm>
          <a:prstGeom prst="rect">
            <a:avLst/>
          </a:prstGeom>
        </p:spPr>
      </p:pic>
      <p:pic>
        <p:nvPicPr>
          <p:cNvPr id="97" name="그래픽 96">
            <a:extLst>
              <a:ext uri="{FF2B5EF4-FFF2-40B4-BE49-F238E27FC236}">
                <a16:creationId xmlns:a16="http://schemas.microsoft.com/office/drawing/2014/main" id="{6298957B-C4CE-4CD5-A85C-D33909A21A0E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8017753" y="5026449"/>
            <a:ext cx="160000" cy="14400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76431B3-ACBC-44FF-88C3-DF00B70B0516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7004668" y="364961"/>
            <a:ext cx="108000" cy="108000"/>
          </a:xfrm>
          <a:prstGeom prst="rect">
            <a:avLst/>
          </a:prstGeom>
        </p:spPr>
      </p:pic>
      <p:pic>
        <p:nvPicPr>
          <p:cNvPr id="98" name="그래픽 97">
            <a:extLst>
              <a:ext uri="{FF2B5EF4-FFF2-40B4-BE49-F238E27FC236}">
                <a16:creationId xmlns:a16="http://schemas.microsoft.com/office/drawing/2014/main" id="{F055D0C9-E15A-48F2-ADE9-8F940E791851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3618425" y="4535382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53494C66-F16E-4F76-BB42-0D9B8045E3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50323" y="750528"/>
            <a:ext cx="3848101" cy="53569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0785" y="4773170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51839" y="5154455"/>
            <a:ext cx="160461" cy="16046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32897" y="378259"/>
            <a:ext cx="327420" cy="1224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60776" y="955020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73274" y="302657"/>
            <a:ext cx="111089" cy="151204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257260" y="5953578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96447" y="6475505"/>
            <a:ext cx="188233" cy="12034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5634" y="6654348"/>
            <a:ext cx="96218" cy="1080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57260" y="203847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9012601" y="6653012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45634" y="759559"/>
            <a:ext cx="160000" cy="14400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681112" y="687559"/>
            <a:ext cx="160000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184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79396" y="6316440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8055" y="203373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36993" y="460673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0943177" y="933963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818413" y="5790087"/>
            <a:ext cx="111089" cy="151204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398700" y="354577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44623" y="234231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46599" y="5865689"/>
            <a:ext cx="160461" cy="16046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3050" y="583073"/>
            <a:ext cx="96218" cy="108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710413" y="6476901"/>
            <a:ext cx="108000" cy="108000"/>
          </a:xfrm>
          <a:prstGeom prst="rect">
            <a:avLst/>
          </a:prstGeom>
        </p:spPr>
      </p:pic>
      <p:sp>
        <p:nvSpPr>
          <p:cNvPr id="16" name="그림 개체 틀 7">
            <a:extLst>
              <a:ext uri="{FF2B5EF4-FFF2-40B4-BE49-F238E27FC236}">
                <a16:creationId xmlns:a16="http://schemas.microsoft.com/office/drawing/2014/main" id="{580E8E51-7CD3-45D6-B0F4-1D085AC6E1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3392" y="2142445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7">
            <a:extLst>
              <a:ext uri="{FF2B5EF4-FFF2-40B4-BE49-F238E27FC236}">
                <a16:creationId xmlns:a16="http://schemas.microsoft.com/office/drawing/2014/main" id="{83B77DE3-A184-4D5B-8113-EC121C64E4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6702" y="0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7">
            <a:extLst>
              <a:ext uri="{FF2B5EF4-FFF2-40B4-BE49-F238E27FC236}">
                <a16:creationId xmlns:a16="http://schemas.microsoft.com/office/drawing/2014/main" id="{B66CF1B2-51E1-4E68-A563-4DD322E4E6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60012" y="1071222"/>
            <a:ext cx="2371638" cy="471555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52C9208B-5D82-407E-B7BA-8FA8F19081A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563794" y="757298"/>
            <a:ext cx="96218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739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6680" y="5279266"/>
            <a:ext cx="188233" cy="12034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870" y="6417730"/>
            <a:ext cx="96218" cy="1080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1915548" y="232073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5923" y="278491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91036" y="6326214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1149" y="851653"/>
            <a:ext cx="111089" cy="15120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91616" y="542609"/>
            <a:ext cx="96218" cy="1080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2677" y="330678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318699" y="614865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24780" y="6486675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844883" y="5404344"/>
            <a:ext cx="108000" cy="1080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258184" y="6643752"/>
            <a:ext cx="160461" cy="16046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927207" y="6615982"/>
            <a:ext cx="108000" cy="108000"/>
          </a:xfrm>
          <a:prstGeom prst="rect">
            <a:avLst/>
          </a:prstGeom>
        </p:spPr>
      </p:pic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9060F2EA-3D11-4D45-A5DF-40EF7C3D1483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93486" y="1471384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17413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3130" y="6574395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3116" y="5713814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880927" y="6366895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1783" y="6417784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8748509" y="6518099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63952" y="648485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9875" y="257913"/>
            <a:ext cx="111089" cy="15120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832818" y="203913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07243" y="509802"/>
            <a:ext cx="160000" cy="14400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849036" y="5274487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19116" y="844626"/>
            <a:ext cx="108000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77168" y="194675"/>
            <a:ext cx="108000" cy="108000"/>
          </a:xfrm>
          <a:prstGeom prst="rect">
            <a:avLst/>
          </a:prstGeom>
        </p:spPr>
      </p:pic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28F57276-F210-4338-B456-9213BE6CB0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22114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4696E579-2948-4113-A1D7-902191D550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22114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A3632DD4-B2F4-4724-87E9-C70B4F0059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22114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61317B7A-314D-4CD1-81D4-8AC0351CD26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22114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3013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BFC0EB5E-C6C9-4AE9-89FF-99DE8CAF82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88830" y="562745"/>
            <a:ext cx="188233" cy="120346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CC8082E3-181C-474F-AA39-AAB674642AA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3334" y="168679"/>
            <a:ext cx="160461" cy="160461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11AF3DB7-FEE1-4E0A-8AED-4A22CEF25F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8611" y="1030950"/>
            <a:ext cx="108000" cy="108000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DD3CC2ED-D663-492D-ABC9-D8DECAD98C7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61892" y="176288"/>
            <a:ext cx="108000" cy="108000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8A219A2F-7BD2-48A3-B671-7C22F35F790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11" y="4591218"/>
            <a:ext cx="111089" cy="151204"/>
          </a:xfrm>
          <a:prstGeom prst="rect">
            <a:avLst/>
          </a:prstGeom>
        </p:spPr>
      </p:pic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F8517B31-BB5F-4268-8F52-E37BAED2B7E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EDC8BCB8-00F0-48D3-A58E-F098CB9F9304}"/>
              </a:ext>
            </a:extLst>
          </p:cNvPr>
          <p:cNvSpPr>
            <a:spLocks noChangeAspect="1"/>
          </p:cNvSpPr>
          <p:nvPr userDrawn="1"/>
        </p:nvSpPr>
        <p:spPr>
          <a:xfrm>
            <a:off x="292611" y="6253477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58" name="그래픽 57">
            <a:extLst>
              <a:ext uri="{FF2B5EF4-FFF2-40B4-BE49-F238E27FC236}">
                <a16:creationId xmlns:a16="http://schemas.microsoft.com/office/drawing/2014/main" id="{7B5E7D92-4935-4E12-AA86-0F2FF30F94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042811" y="3428993"/>
            <a:ext cx="111089" cy="15120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52024706-F532-4805-A287-D878FAF3810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55527" y="6477869"/>
            <a:ext cx="327420" cy="122400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C10C12DF-7365-4A64-B983-DD06D139DEA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00036" y="6556157"/>
            <a:ext cx="160000" cy="144000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BECDA0F4-8A9F-44F9-9039-DE3D2B53D6C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85352" y="6571241"/>
            <a:ext cx="108000" cy="108000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4513B984-CAEA-456F-9B88-563669AAC2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38435" y="6545507"/>
            <a:ext cx="188233" cy="12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669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49926" y="6254647"/>
            <a:ext cx="188233" cy="12034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25632" y="6524485"/>
            <a:ext cx="96218" cy="108000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38340" y="6402085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96968" y="4954449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9441" y="213169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19699" y="551971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70378" y="182311"/>
            <a:ext cx="111089" cy="15120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73191" y="182311"/>
            <a:ext cx="96218" cy="1080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98212" y="509802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1885850" y="1948656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7674" y="1250652"/>
            <a:ext cx="160000" cy="14400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0234" y="6531980"/>
            <a:ext cx="160000" cy="144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765738" y="6477316"/>
            <a:ext cx="108000" cy="108000"/>
          </a:xfrm>
          <a:prstGeom prst="rect">
            <a:avLst/>
          </a:prstGeom>
        </p:spPr>
      </p:pic>
      <p:sp>
        <p:nvSpPr>
          <p:cNvPr id="20" name="그림 개체 틀 7">
            <a:extLst>
              <a:ext uri="{FF2B5EF4-FFF2-40B4-BE49-F238E27FC236}">
                <a16:creationId xmlns:a16="http://schemas.microsoft.com/office/drawing/2014/main" id="{5B384BF2-69A1-49F4-8EB7-DFD9A35744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1494" y="1956255"/>
            <a:ext cx="3441532" cy="2001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7">
            <a:extLst>
              <a:ext uri="{FF2B5EF4-FFF2-40B4-BE49-F238E27FC236}">
                <a16:creationId xmlns:a16="http://schemas.microsoft.com/office/drawing/2014/main" id="{936FD4D5-1097-4A88-8563-5A621EB550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75234" y="1956255"/>
            <a:ext cx="3441532" cy="2001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7">
            <a:extLst>
              <a:ext uri="{FF2B5EF4-FFF2-40B4-BE49-F238E27FC236}">
                <a16:creationId xmlns:a16="http://schemas.microsoft.com/office/drawing/2014/main" id="{DE513B10-94FA-4653-8BA0-8D2A8D9B31D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8974" y="1956255"/>
            <a:ext cx="3441532" cy="2001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85936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18A5E70-1DDF-4DE3-BFBC-7A61426F7DCB}"/>
              </a:ext>
            </a:extLst>
          </p:cNvPr>
          <p:cNvGrpSpPr/>
          <p:nvPr userDrawn="1"/>
        </p:nvGrpSpPr>
        <p:grpSpPr>
          <a:xfrm>
            <a:off x="166428" y="3652738"/>
            <a:ext cx="4011653" cy="3082463"/>
            <a:chOff x="8888904" y="-1493175"/>
            <a:chExt cx="4004139" cy="3076689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293549AB-88B4-4036-A452-163133C363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56723" y="-911754"/>
              <a:ext cx="1036320" cy="1950720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E1115D2C-8A25-4AF3-A6DE-091F425C1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88904" y="-911754"/>
              <a:ext cx="1036320" cy="1950720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99E31CB0-522D-465D-B172-3EEF60598C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6405" y="-1124346"/>
              <a:ext cx="3126572" cy="2438400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C9497590-AF97-4C84-B84F-D58B94A9DB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2540" y="834854"/>
              <a:ext cx="547855" cy="74866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A7B17888-49D7-4C15-939E-D5C1E89E11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45234" y="-1493175"/>
              <a:ext cx="615516" cy="1073879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4EA5CDB1-A03D-42EB-91FB-D6877A043C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7285" y="199378"/>
              <a:ext cx="807592" cy="88835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63DC2102-5436-4286-874B-0064D87AEA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41120" y="247650"/>
              <a:ext cx="796679" cy="1014947"/>
            </a:xfrm>
            <a:prstGeom prst="rect">
              <a:avLst/>
            </a:prstGeom>
          </p:spPr>
        </p:pic>
      </p:grp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62100" y="5886443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24597" y="232073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4332" y="392534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78580" y="332375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292464" y="1188550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1978616" y="6482646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02516" y="758795"/>
            <a:ext cx="160000" cy="14400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2485" y="4370142"/>
            <a:ext cx="111089" cy="151204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241001" y="3870081"/>
            <a:ext cx="327420" cy="1224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276049" y="5443853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535394" y="6024194"/>
            <a:ext cx="160461" cy="16046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057543" y="6515499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562100" y="293273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1813850" y="1073748"/>
            <a:ext cx="108000" cy="1080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6667438" y="175274"/>
            <a:ext cx="96218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5947436" y="381475"/>
            <a:ext cx="108000" cy="108000"/>
          </a:xfrm>
          <a:prstGeom prst="rect">
            <a:avLst/>
          </a:prstGeom>
        </p:spPr>
      </p:pic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3135A534-2DD4-4EEC-925B-DD6FB1B1115B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828298" y="1017692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1" name="그림 개체 틀 2">
            <a:extLst>
              <a:ext uri="{FF2B5EF4-FFF2-40B4-BE49-F238E27FC236}">
                <a16:creationId xmlns:a16="http://schemas.microsoft.com/office/drawing/2014/main" id="{D4901695-CC7D-48E5-8156-91D2B1E6FC1A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4828298" y="3901431"/>
            <a:ext cx="2373302" cy="23746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33369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2676" y="6310745"/>
            <a:ext cx="160461" cy="160461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8168" y="395908"/>
            <a:ext cx="327420" cy="12240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866305" y="5986075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14877" y="6507206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1739376" y="6435206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41850" y="4594514"/>
            <a:ext cx="160000" cy="144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29358" y="275562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22676" y="175274"/>
            <a:ext cx="160461" cy="160461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222701" y="1424830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921850" y="945810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85634" y="6266006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5884" y="5521531"/>
            <a:ext cx="108000" cy="108000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6C549C1C-3609-4C99-BD90-8F7CE19E43F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134702" y="504896"/>
            <a:ext cx="108000" cy="108000"/>
          </a:xfrm>
          <a:prstGeom prst="rect">
            <a:avLst/>
          </a:prstGeom>
        </p:spPr>
      </p:pic>
      <p:sp>
        <p:nvSpPr>
          <p:cNvPr id="22" name="그림 개체 틀 11">
            <a:extLst>
              <a:ext uri="{FF2B5EF4-FFF2-40B4-BE49-F238E27FC236}">
                <a16:creationId xmlns:a16="http://schemas.microsoft.com/office/drawing/2014/main" id="{8DA033CE-B429-4F8E-B91F-48E1F423C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60588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BFC0EB5E-C6C9-4AE9-89FF-99DE8CAF82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53919" y="907684"/>
            <a:ext cx="188233" cy="120346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78F379AF-5D29-4E09-B66B-38F4D1E9B12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1483" y="174537"/>
            <a:ext cx="96218" cy="108000"/>
          </a:xfrm>
          <a:prstGeom prst="rect">
            <a:avLst/>
          </a:prstGeom>
        </p:spPr>
      </p:pic>
      <p:sp>
        <p:nvSpPr>
          <p:cNvPr id="55" name="타원 54">
            <a:extLst>
              <a:ext uri="{FF2B5EF4-FFF2-40B4-BE49-F238E27FC236}">
                <a16:creationId xmlns:a16="http://schemas.microsoft.com/office/drawing/2014/main" id="{EDC8BCB8-00F0-48D3-A58E-F098CB9F9304}"/>
              </a:ext>
            </a:extLst>
          </p:cNvPr>
          <p:cNvSpPr>
            <a:spLocks noChangeAspect="1"/>
          </p:cNvSpPr>
          <p:nvPr userDrawn="1"/>
        </p:nvSpPr>
        <p:spPr>
          <a:xfrm>
            <a:off x="292611" y="6253477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20E4C82B-B00B-469D-84EB-CF233814113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3661" y="6418723"/>
            <a:ext cx="188233" cy="120346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CC8082E3-181C-474F-AA39-AAB674642A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9266" y="562807"/>
            <a:ext cx="160461" cy="160461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7B5E7D92-4935-4E12-AA86-0F2FF30F94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921520" y="5335428"/>
            <a:ext cx="111089" cy="151204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70EA748E-886B-4F90-A014-699BF14E659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4872" y="5419643"/>
            <a:ext cx="96218" cy="108000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52024706-F532-4805-A287-D878FAF3810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55527" y="6477869"/>
            <a:ext cx="327420" cy="122400"/>
          </a:xfrm>
          <a:prstGeom prst="rect">
            <a:avLst/>
          </a:prstGeom>
        </p:spPr>
      </p:pic>
      <p:sp>
        <p:nvSpPr>
          <p:cNvPr id="61" name="타원 60">
            <a:extLst>
              <a:ext uri="{FF2B5EF4-FFF2-40B4-BE49-F238E27FC236}">
                <a16:creationId xmlns:a16="http://schemas.microsoft.com/office/drawing/2014/main" id="{21FC1B37-A6FB-4CA6-BA75-53A411DE936D}"/>
              </a:ext>
            </a:extLst>
          </p:cNvPr>
          <p:cNvSpPr>
            <a:spLocks noChangeAspect="1"/>
          </p:cNvSpPr>
          <p:nvPr userDrawn="1"/>
        </p:nvSpPr>
        <p:spPr>
          <a:xfrm>
            <a:off x="10469150" y="6325477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62" name="그래픽 61">
            <a:extLst>
              <a:ext uri="{FF2B5EF4-FFF2-40B4-BE49-F238E27FC236}">
                <a16:creationId xmlns:a16="http://schemas.microsoft.com/office/drawing/2014/main" id="{3C1E0855-992C-4770-80C5-2CBE65AAD57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25011" y="302695"/>
            <a:ext cx="160000" cy="144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11AF3DB7-FEE1-4E0A-8AED-4A22CEF25F7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7011" y="1551650"/>
            <a:ext cx="108000" cy="10800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3AC58579-C735-47CC-BA76-76C2DA36C5E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00470" y="517648"/>
            <a:ext cx="160461" cy="160461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8A219A2F-7BD2-48A3-B671-7C22F35F790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81522" y="149635"/>
            <a:ext cx="111089" cy="151204"/>
          </a:xfrm>
          <a:prstGeom prst="rect">
            <a:avLst/>
          </a:prstGeom>
        </p:spPr>
      </p:pic>
      <p:sp>
        <p:nvSpPr>
          <p:cNvPr id="21" name="그림 개체 틀 5">
            <a:extLst>
              <a:ext uri="{FF2B5EF4-FFF2-40B4-BE49-F238E27FC236}">
                <a16:creationId xmlns:a16="http://schemas.microsoft.com/office/drawing/2014/main" id="{EA5FEE77-447A-4E50-997B-06C696DD9C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9665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62100" y="5886443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4597" y="232073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332" y="392534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78580" y="332375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292464" y="1188550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1375" y="6216340"/>
            <a:ext cx="111089" cy="151204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4332" y="6623499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1978616" y="6482646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516" y="758795"/>
            <a:ext cx="160000" cy="144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84463" y="6327428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814973" y="6524238"/>
            <a:ext cx="160461" cy="16046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057543" y="6515499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562100" y="293273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813850" y="1073748"/>
            <a:ext cx="108000" cy="1080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667438" y="175274"/>
            <a:ext cx="96218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947436" y="381475"/>
            <a:ext cx="108000" cy="108000"/>
          </a:xfrm>
          <a:prstGeom prst="rect">
            <a:avLst/>
          </a:prstGeom>
        </p:spPr>
      </p:pic>
      <p:sp>
        <p:nvSpPr>
          <p:cNvPr id="20" name="그림 개체 틀 8">
            <a:extLst>
              <a:ext uri="{FF2B5EF4-FFF2-40B4-BE49-F238E27FC236}">
                <a16:creationId xmlns:a16="http://schemas.microsoft.com/office/drawing/2014/main" id="{036D3127-5ED3-4987-89A6-30AE0CE7CFC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53114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7E1642D-2830-44E5-8BCC-F9DE04EABA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884" y="5437057"/>
            <a:ext cx="948885" cy="142094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BBE3821-37E7-42AD-BDC8-DB4CECA160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82"/>
          <a:stretch/>
        </p:blipFill>
        <p:spPr>
          <a:xfrm>
            <a:off x="11649775" y="5437057"/>
            <a:ext cx="542225" cy="139400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1F8B961-500E-472D-A3F5-CB10262881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"/>
          <a:stretch/>
        </p:blipFill>
        <p:spPr>
          <a:xfrm>
            <a:off x="9949207" y="5365587"/>
            <a:ext cx="2015447" cy="149241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1047CF3-4796-4B05-BF8A-F9366966B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3788" b="1591"/>
          <a:stretch/>
        </p:blipFill>
        <p:spPr>
          <a:xfrm>
            <a:off x="11628811" y="6563458"/>
            <a:ext cx="563190" cy="294542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42354" y="5644027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51839" y="5154455"/>
            <a:ext cx="160461" cy="160461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32897" y="378259"/>
            <a:ext cx="327420" cy="122400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560776" y="955020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773274" y="302657"/>
            <a:ext cx="111089" cy="151204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257260" y="5953578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6447" y="6475505"/>
            <a:ext cx="188233" cy="120346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25634" y="6654348"/>
            <a:ext cx="96218" cy="1080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7260" y="203847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9012601" y="6653012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45634" y="759559"/>
            <a:ext cx="160000" cy="14400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681112" y="687559"/>
            <a:ext cx="160000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07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6C11650-E993-4392-8A68-C514EF138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0" y="4419600"/>
            <a:ext cx="2833963" cy="24384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79396" y="6316440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48055" y="203373"/>
            <a:ext cx="111089" cy="151204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82402" y="4573975"/>
            <a:ext cx="96218" cy="108000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36993" y="460673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0943177" y="933963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818413" y="5790087"/>
            <a:ext cx="111089" cy="151204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398700" y="354577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744623" y="234231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466586" y="5865689"/>
            <a:ext cx="160461" cy="16046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3050" y="583073"/>
            <a:ext cx="96218" cy="108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710413" y="6476901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444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6741251-42D0-41CF-9A55-AAD1315F6CE3}"/>
              </a:ext>
            </a:extLst>
          </p:cNvPr>
          <p:cNvGrpSpPr/>
          <p:nvPr userDrawn="1"/>
        </p:nvGrpSpPr>
        <p:grpSpPr>
          <a:xfrm>
            <a:off x="0" y="5270972"/>
            <a:ext cx="4586514" cy="1587028"/>
            <a:chOff x="2094155" y="592017"/>
            <a:chExt cx="7046979" cy="2438400"/>
          </a:xfrm>
        </p:grpSpPr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4A1E2CC1-B724-418C-87C6-84CDA5E7F2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2256" y="1276124"/>
              <a:ext cx="833120" cy="1754293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032C4F3C-0B44-4E3B-9A2E-4CEF73DBE8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025" y="592017"/>
              <a:ext cx="2586361" cy="2438400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E7BF8460-49FE-454E-B814-5F8A606CCD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4155" y="1485308"/>
              <a:ext cx="1840863" cy="1545109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5B05FF49-3D00-429A-9F19-966B2394E1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7572" y="1609474"/>
              <a:ext cx="948885" cy="1420943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2B665E72-37FF-4C4E-92CA-F8FB4FD7F6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8116" y="1281402"/>
              <a:ext cx="2163018" cy="1749015"/>
            </a:xfrm>
            <a:prstGeom prst="rect">
              <a:avLst/>
            </a:prstGeom>
          </p:spPr>
        </p:pic>
      </p:grp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4446" y="5170449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01359" y="5635991"/>
            <a:ext cx="160461" cy="160461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78091" y="4814155"/>
            <a:ext cx="96218" cy="1080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1915548" y="232073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785923" y="278491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791036" y="6326214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41149" y="851653"/>
            <a:ext cx="111089" cy="15120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491616" y="542609"/>
            <a:ext cx="96218" cy="1080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2677" y="330678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318699" y="614865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924780" y="6486675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844883" y="5404344"/>
            <a:ext cx="108000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752882" y="5956486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463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1E7874E-2583-4F33-8D9E-7024A745A2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104" y="5184963"/>
            <a:ext cx="1800792" cy="16977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E0A3634-4A5C-4422-8CC8-83319077A4B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730" y="5508011"/>
            <a:ext cx="1700130" cy="1374724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130" y="6574395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3116" y="5713814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953491" y="5663558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1783" y="6417784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8748509" y="6518099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63952" y="648485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89875" y="257913"/>
            <a:ext cx="111089" cy="15120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832818" y="203913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207243" y="509802"/>
            <a:ext cx="160000" cy="144000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353693" y="5130487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19116" y="844626"/>
            <a:ext cx="108000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977168" y="194675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486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BFC0EB5E-C6C9-4AE9-89FF-99DE8CAF82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53919" y="907684"/>
            <a:ext cx="188233" cy="120346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78F379AF-5D29-4E09-B66B-38F4D1E9B12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01483" y="174537"/>
            <a:ext cx="96218" cy="108000"/>
          </a:xfrm>
          <a:prstGeom prst="rect">
            <a:avLst/>
          </a:prstGeom>
        </p:spPr>
      </p:pic>
      <p:sp>
        <p:nvSpPr>
          <p:cNvPr id="55" name="타원 54">
            <a:extLst>
              <a:ext uri="{FF2B5EF4-FFF2-40B4-BE49-F238E27FC236}">
                <a16:creationId xmlns:a16="http://schemas.microsoft.com/office/drawing/2014/main" id="{EDC8BCB8-00F0-48D3-A58E-F098CB9F9304}"/>
              </a:ext>
            </a:extLst>
          </p:cNvPr>
          <p:cNvSpPr>
            <a:spLocks noChangeAspect="1"/>
          </p:cNvSpPr>
          <p:nvPr userDrawn="1"/>
        </p:nvSpPr>
        <p:spPr>
          <a:xfrm>
            <a:off x="292611" y="6253477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20E4C82B-B00B-469D-84EB-CF233814113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3661" y="6418723"/>
            <a:ext cx="188233" cy="120346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CC8082E3-181C-474F-AA39-AAB674642A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9266" y="562807"/>
            <a:ext cx="160461" cy="160461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7B5E7D92-4935-4E12-AA86-0F2FF30F94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921520" y="5335428"/>
            <a:ext cx="111089" cy="151204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70EA748E-886B-4F90-A014-699BF14E659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34872" y="5419643"/>
            <a:ext cx="96218" cy="108000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52024706-F532-4805-A287-D878FAF3810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55527" y="6477869"/>
            <a:ext cx="327420" cy="122400"/>
          </a:xfrm>
          <a:prstGeom prst="rect">
            <a:avLst/>
          </a:prstGeom>
        </p:spPr>
      </p:pic>
      <p:sp>
        <p:nvSpPr>
          <p:cNvPr id="61" name="타원 60">
            <a:extLst>
              <a:ext uri="{FF2B5EF4-FFF2-40B4-BE49-F238E27FC236}">
                <a16:creationId xmlns:a16="http://schemas.microsoft.com/office/drawing/2014/main" id="{21FC1B37-A6FB-4CA6-BA75-53A411DE936D}"/>
              </a:ext>
            </a:extLst>
          </p:cNvPr>
          <p:cNvSpPr>
            <a:spLocks noChangeAspect="1"/>
          </p:cNvSpPr>
          <p:nvPr userDrawn="1"/>
        </p:nvSpPr>
        <p:spPr>
          <a:xfrm>
            <a:off x="10469150" y="6325477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62" name="그래픽 61">
            <a:extLst>
              <a:ext uri="{FF2B5EF4-FFF2-40B4-BE49-F238E27FC236}">
                <a16:creationId xmlns:a16="http://schemas.microsoft.com/office/drawing/2014/main" id="{3C1E0855-992C-4770-80C5-2CBE65AAD57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25011" y="302695"/>
            <a:ext cx="160000" cy="144000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11AF3DB7-FEE1-4E0A-8AED-4A22CEF25F7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7011" y="1551650"/>
            <a:ext cx="108000" cy="10800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3AC58579-C735-47CC-BA76-76C2DA36C5E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00470" y="517648"/>
            <a:ext cx="160461" cy="160461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DD3CC2ED-D663-492D-ABC9-D8DECAD98C7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912192" y="160642"/>
            <a:ext cx="108000" cy="108000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8A219A2F-7BD2-48A3-B671-7C22F35F790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648947" y="366444"/>
            <a:ext cx="111089" cy="151204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C10C12DF-7365-4A64-B983-DD06D139DEA7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600036" y="6556157"/>
            <a:ext cx="160000" cy="144000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BECDA0F4-8A9F-44F9-9039-DE3D2B53D6C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985352" y="6571241"/>
            <a:ext cx="108000" cy="108000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4513B984-CAEA-456F-9B88-563669AAC2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9675" y="6435965"/>
            <a:ext cx="188233" cy="12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617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9B80825-9C74-4BE7-B8A8-97BD5337054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1" y="4782494"/>
            <a:ext cx="2994174" cy="1979983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49926" y="6254647"/>
            <a:ext cx="188233" cy="120346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25632" y="6524485"/>
            <a:ext cx="96218" cy="108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9441" y="213169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9699" y="551971"/>
            <a:ext cx="160461" cy="160461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070378" y="182311"/>
            <a:ext cx="111089" cy="151204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73191" y="182311"/>
            <a:ext cx="96218" cy="1080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498212" y="509802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1885850" y="1948656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7674" y="1250652"/>
            <a:ext cx="160000" cy="14400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506122" y="6179045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341301" y="6103876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33441" y="5000638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03381" y="4638494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283745" y="136361"/>
            <a:ext cx="108000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765738" y="6477316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332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CF9ED79E-DE8E-4A5B-89CA-C4DC1D1CD8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62100" y="5886443"/>
            <a:ext cx="188233" cy="120346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4597" y="232073"/>
            <a:ext cx="160461" cy="16046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4332" y="392534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78580" y="332375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292464" y="1188550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4" name="그래픽 43">
            <a:extLst>
              <a:ext uri="{FF2B5EF4-FFF2-40B4-BE49-F238E27FC236}">
                <a16:creationId xmlns:a16="http://schemas.microsoft.com/office/drawing/2014/main" id="{689858EA-58D2-437C-B116-C34C59B2C1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1375" y="6216340"/>
            <a:ext cx="111089" cy="151204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4332" y="6623499"/>
            <a:ext cx="327420" cy="122400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11978616" y="6482646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2516" y="758795"/>
            <a:ext cx="160000" cy="144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84463" y="6327428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814973" y="6524238"/>
            <a:ext cx="160461" cy="160461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057543" y="6515499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562100" y="293273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813850" y="1073748"/>
            <a:ext cx="108000" cy="10800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1F208F4-DB79-409B-A24A-8D188B6D8AD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667438" y="175274"/>
            <a:ext cx="96218" cy="108000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E7E2E603-E766-4DD1-8E9F-2CE08B8792C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947436" y="381475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538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5DD9AF9B-2F08-4700-82CA-48637C4ACBD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2676" y="6310745"/>
            <a:ext cx="160461" cy="160461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2F77E46-5AB0-4EA8-80AD-FD1F23F874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8168" y="395908"/>
            <a:ext cx="327420" cy="122400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324A07C0-7FB8-48A8-B7AF-29F19E4E57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29358" y="6471206"/>
            <a:ext cx="111089" cy="151204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5BDF5CD6-1390-4CE1-BA62-A263A52179B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75077" y="6619363"/>
            <a:ext cx="327420" cy="122400"/>
          </a:xfrm>
          <a:prstGeom prst="rect">
            <a:avLst/>
          </a:prstGeom>
        </p:spPr>
      </p:pic>
      <p:sp>
        <p:nvSpPr>
          <p:cNvPr id="41" name="타원 40">
            <a:extLst>
              <a:ext uri="{FF2B5EF4-FFF2-40B4-BE49-F238E27FC236}">
                <a16:creationId xmlns:a16="http://schemas.microsoft.com/office/drawing/2014/main" id="{3CD9CF3F-6E84-4572-B106-9AFD7C1682DD}"/>
              </a:ext>
            </a:extLst>
          </p:cNvPr>
          <p:cNvSpPr>
            <a:spLocks noChangeAspect="1"/>
          </p:cNvSpPr>
          <p:nvPr userDrawn="1"/>
        </p:nvSpPr>
        <p:spPr>
          <a:xfrm>
            <a:off x="11549960" y="6042464"/>
            <a:ext cx="72000" cy="72000"/>
          </a:xfrm>
          <a:prstGeom prst="ellipse">
            <a:avLst/>
          </a:prstGeom>
          <a:solidFill>
            <a:srgbClr val="FD9E0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99A73A26-5289-4F92-BFEB-2A5335B7B78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841850" y="5383145"/>
            <a:ext cx="160000" cy="14400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24D5D858-532E-4C32-8E39-EE3EE3C71B3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29358" y="275562"/>
            <a:ext cx="188233" cy="12034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E1356FFF-8959-4240-BDE0-E2DEA27C86D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22676" y="175274"/>
            <a:ext cx="160461" cy="160461"/>
          </a:xfrm>
          <a:prstGeom prst="rect">
            <a:avLst/>
          </a:prstGeom>
        </p:spPr>
      </p:pic>
      <p:sp>
        <p:nvSpPr>
          <p:cNvPr id="47" name="타원 46">
            <a:extLst>
              <a:ext uri="{FF2B5EF4-FFF2-40B4-BE49-F238E27FC236}">
                <a16:creationId xmlns:a16="http://schemas.microsoft.com/office/drawing/2014/main" id="{5F68E2A6-EE93-434E-895B-D48F76F8CCDE}"/>
              </a:ext>
            </a:extLst>
          </p:cNvPr>
          <p:cNvSpPr>
            <a:spLocks noChangeAspect="1"/>
          </p:cNvSpPr>
          <p:nvPr userDrawn="1"/>
        </p:nvSpPr>
        <p:spPr>
          <a:xfrm>
            <a:off x="222701" y="1424830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376DDFCC-1FB2-4CBD-9671-82014239AA5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921850" y="945810"/>
            <a:ext cx="96218" cy="108000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8EB0FEC4-EAA0-44F1-9273-D941615F68D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85634" y="6266006"/>
            <a:ext cx="160000" cy="144000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605AB4C9-1879-4904-A095-68B99233EFF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5884" y="5521531"/>
            <a:ext cx="108000" cy="108000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6C549C1C-3609-4C99-BD90-8F7CE19E43F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134702" y="504896"/>
            <a:ext cx="108000" cy="1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453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72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61.svg"/><Relationship Id="rId5" Type="http://schemas.openxmlformats.org/officeDocument/2006/relationships/image" Target="../media/image7.png"/><Relationship Id="rId10" Type="http://schemas.openxmlformats.org/officeDocument/2006/relationships/image" Target="../media/image60.png"/><Relationship Id="rId4" Type="http://schemas.openxmlformats.org/officeDocument/2006/relationships/image" Target="../media/image6.png"/><Relationship Id="rId9" Type="http://schemas.openxmlformats.org/officeDocument/2006/relationships/image" Target="../media/image59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1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82027A-F98C-4466-B23D-F345B33291D2}"/>
              </a:ext>
            </a:extLst>
          </p:cNvPr>
          <p:cNvSpPr txBox="1"/>
          <p:nvPr/>
        </p:nvSpPr>
        <p:spPr>
          <a:xfrm>
            <a:off x="1520727" y="1692448"/>
            <a:ext cx="9150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latin typeface="+mj-lt"/>
                <a:cs typeface="Arial" panose="020B0604020202020204" pitchFamily="34" charset="0"/>
              </a:rPr>
              <a:t>Online Courses</a:t>
            </a:r>
            <a:endParaRPr lang="ko-KR" altLang="en-US" sz="72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5ABABCF-D08D-4E1A-BC9D-7B7B33DD576A}"/>
              </a:ext>
            </a:extLst>
          </p:cNvPr>
          <p:cNvSpPr/>
          <p:nvPr/>
        </p:nvSpPr>
        <p:spPr>
          <a:xfrm>
            <a:off x="1520727" y="3022872"/>
            <a:ext cx="9150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D59424D-E85A-4FCF-A792-5E502882B31E}"/>
              </a:ext>
            </a:extLst>
          </p:cNvPr>
          <p:cNvSpPr/>
          <p:nvPr/>
        </p:nvSpPr>
        <p:spPr>
          <a:xfrm>
            <a:off x="1520727" y="3550544"/>
            <a:ext cx="9150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0" dirty="0">
                <a:solidFill>
                  <a:schemeClr val="tx1"/>
                </a:solidFill>
              </a:rPr>
              <a:t>Company name   /   00. 00. 20xx</a:t>
            </a: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72E76D8-A6FA-4A2C-B7D5-7A8EDD0C0F53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E2832"/>
                </a:solidFill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1E2832"/>
              </a:solidFill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0CFEC87-5476-40C6-8E04-0BF0CF4E9F70}"/>
              </a:ext>
            </a:extLst>
          </p:cNvPr>
          <p:cNvSpPr/>
          <p:nvPr/>
        </p:nvSpPr>
        <p:spPr>
          <a:xfrm>
            <a:off x="1208098" y="4625347"/>
            <a:ext cx="2193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6D11CE1-EF21-4AEC-B394-1FFEEA809CB5}"/>
              </a:ext>
            </a:extLst>
          </p:cNvPr>
          <p:cNvSpPr/>
          <p:nvPr/>
        </p:nvSpPr>
        <p:spPr>
          <a:xfrm>
            <a:off x="3735528" y="4625347"/>
            <a:ext cx="2193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1CC13DD-8EC3-4E0B-BA53-DBCDACA6DAE2}"/>
              </a:ext>
            </a:extLst>
          </p:cNvPr>
          <p:cNvSpPr/>
          <p:nvPr/>
        </p:nvSpPr>
        <p:spPr>
          <a:xfrm>
            <a:off x="6262958" y="4625347"/>
            <a:ext cx="2193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0B0202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153798-00BE-451D-BB48-167A83F02E90}"/>
              </a:ext>
            </a:extLst>
          </p:cNvPr>
          <p:cNvSpPr/>
          <p:nvPr/>
        </p:nvSpPr>
        <p:spPr>
          <a:xfrm>
            <a:off x="8790389" y="4625347"/>
            <a:ext cx="21935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B0202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rgbClr val="0B0202"/>
                </a:solidFill>
                <a:latin typeface="+mj-lt"/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F3019D1-442A-4AF3-82CC-5EDBCF8886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35528" y="2211492"/>
            <a:ext cx="2193515" cy="2194768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8091C90-1222-42CC-80D1-B4D108678A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2958" y="2211492"/>
            <a:ext cx="2193515" cy="2194768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47F1C1-D7CF-4043-B56F-1D3633CAFE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90387" y="2211492"/>
            <a:ext cx="2193515" cy="2194768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743BDF5-163C-4511-854C-0A85C4C04F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8098" y="2211492"/>
            <a:ext cx="2193515" cy="2194768"/>
          </a:xfrm>
        </p:spPr>
      </p:sp>
    </p:spTree>
    <p:extLst>
      <p:ext uri="{BB962C8B-B14F-4D97-AF65-F5344CB8AC3E}">
        <p14:creationId xmlns:p14="http://schemas.microsoft.com/office/powerpoint/2010/main" val="3108251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AF047782-9F5F-498A-B3B3-D04A01A7BC46}"/>
              </a:ext>
            </a:extLst>
          </p:cNvPr>
          <p:cNvSpPr/>
          <p:nvPr/>
        </p:nvSpPr>
        <p:spPr>
          <a:xfrm>
            <a:off x="7274768" y="2859640"/>
            <a:ext cx="3480318" cy="2058039"/>
          </a:xfrm>
          <a:custGeom>
            <a:avLst/>
            <a:gdLst>
              <a:gd name="connsiteX0" fmla="*/ 0 w 3480318"/>
              <a:gd name="connsiteY0" fmla="*/ 0 h 2058039"/>
              <a:gd name="connsiteX1" fmla="*/ 3039447 w 3480318"/>
              <a:gd name="connsiteY1" fmla="*/ 0 h 2058039"/>
              <a:gd name="connsiteX2" fmla="*/ 3480318 w 3480318"/>
              <a:gd name="connsiteY2" fmla="*/ 440872 h 2058039"/>
              <a:gd name="connsiteX3" fmla="*/ 3039447 w 3480318"/>
              <a:gd name="connsiteY3" fmla="*/ 881743 h 2058039"/>
              <a:gd name="connsiteX4" fmla="*/ 1499687 w 3480318"/>
              <a:gd name="connsiteY4" fmla="*/ 881743 h 2058039"/>
              <a:gd name="connsiteX5" fmla="*/ 1499687 w 3480318"/>
              <a:gd name="connsiteY5" fmla="*/ 2058039 h 2058039"/>
              <a:gd name="connsiteX6" fmla="*/ 1463687 w 3480318"/>
              <a:gd name="connsiteY6" fmla="*/ 2058039 h 2058039"/>
              <a:gd name="connsiteX7" fmla="*/ 1463687 w 3480318"/>
              <a:gd name="connsiteY7" fmla="*/ 881743 h 2058039"/>
              <a:gd name="connsiteX8" fmla="*/ 0 w 3480318"/>
              <a:gd name="connsiteY8" fmla="*/ 881743 h 205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0318" h="2058039">
                <a:moveTo>
                  <a:pt x="0" y="0"/>
                </a:moveTo>
                <a:lnTo>
                  <a:pt x="3039447" y="0"/>
                </a:lnTo>
                <a:lnTo>
                  <a:pt x="3480318" y="440872"/>
                </a:lnTo>
                <a:lnTo>
                  <a:pt x="3039447" y="881743"/>
                </a:lnTo>
                <a:lnTo>
                  <a:pt x="1499687" y="881743"/>
                </a:lnTo>
                <a:lnTo>
                  <a:pt x="1499687" y="2058039"/>
                </a:lnTo>
                <a:lnTo>
                  <a:pt x="1463687" y="2058039"/>
                </a:lnTo>
                <a:lnTo>
                  <a:pt x="1463687" y="881743"/>
                </a:lnTo>
                <a:lnTo>
                  <a:pt x="0" y="881743"/>
                </a:ln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616D61F3-7FEF-4282-B2E6-92F53F30FB11}"/>
              </a:ext>
            </a:extLst>
          </p:cNvPr>
          <p:cNvSpPr/>
          <p:nvPr/>
        </p:nvSpPr>
        <p:spPr>
          <a:xfrm rot="5400000">
            <a:off x="5613826" y="1057185"/>
            <a:ext cx="1888079" cy="3480319"/>
          </a:xfrm>
          <a:custGeom>
            <a:avLst/>
            <a:gdLst>
              <a:gd name="connsiteX0" fmla="*/ 1006336 w 1888079"/>
              <a:gd name="connsiteY0" fmla="*/ 3480319 h 3480319"/>
              <a:gd name="connsiteX1" fmla="*/ 1006336 w 1888079"/>
              <a:gd name="connsiteY1" fmla="*/ 440871 h 3480319"/>
              <a:gd name="connsiteX2" fmla="*/ 1447208 w 1888079"/>
              <a:gd name="connsiteY2" fmla="*/ 0 h 3480319"/>
              <a:gd name="connsiteX3" fmla="*/ 1888079 w 1888079"/>
              <a:gd name="connsiteY3" fmla="*/ 440871 h 3480319"/>
              <a:gd name="connsiteX4" fmla="*/ 1888079 w 1888079"/>
              <a:gd name="connsiteY4" fmla="*/ 3480319 h 3480319"/>
              <a:gd name="connsiteX5" fmla="*/ 0 w 1888079"/>
              <a:gd name="connsiteY5" fmla="*/ 2002683 h 3480319"/>
              <a:gd name="connsiteX6" fmla="*/ 0 w 1888079"/>
              <a:gd name="connsiteY6" fmla="*/ 1966683 h 3480319"/>
              <a:gd name="connsiteX7" fmla="*/ 1006333 w 1888079"/>
              <a:gd name="connsiteY7" fmla="*/ 1966683 h 3480319"/>
              <a:gd name="connsiteX8" fmla="*/ 1006333 w 1888079"/>
              <a:gd name="connsiteY8" fmla="*/ 2002683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480319">
                <a:moveTo>
                  <a:pt x="1006336" y="3480319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1"/>
                </a:lnTo>
                <a:lnTo>
                  <a:pt x="1888079" y="3480319"/>
                </a:lnTo>
                <a:close/>
                <a:moveTo>
                  <a:pt x="0" y="2002683"/>
                </a:moveTo>
                <a:lnTo>
                  <a:pt x="0" y="1966683"/>
                </a:lnTo>
                <a:lnTo>
                  <a:pt x="1006333" y="1966683"/>
                </a:lnTo>
                <a:lnTo>
                  <a:pt x="1006333" y="2002683"/>
                </a:lnTo>
                <a:close/>
              </a:path>
            </a:pathLst>
          </a:cu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59C9A5C0-4C7F-4B7A-891F-C344C7ABED6D}"/>
              </a:ext>
            </a:extLst>
          </p:cNvPr>
          <p:cNvSpPr/>
          <p:nvPr/>
        </p:nvSpPr>
        <p:spPr>
          <a:xfrm rot="5400000">
            <a:off x="3071785" y="2148500"/>
            <a:ext cx="2058039" cy="3480319"/>
          </a:xfrm>
          <a:custGeom>
            <a:avLst/>
            <a:gdLst>
              <a:gd name="connsiteX0" fmla="*/ 0 w 2058039"/>
              <a:gd name="connsiteY0" fmla="*/ 3480319 h 3480319"/>
              <a:gd name="connsiteX1" fmla="*/ 0 w 2058039"/>
              <a:gd name="connsiteY1" fmla="*/ 440871 h 3480319"/>
              <a:gd name="connsiteX2" fmla="*/ 440872 w 2058039"/>
              <a:gd name="connsiteY2" fmla="*/ 0 h 3480319"/>
              <a:gd name="connsiteX3" fmla="*/ 881744 w 2058039"/>
              <a:gd name="connsiteY3" fmla="*/ 440871 h 3480319"/>
              <a:gd name="connsiteX4" fmla="*/ 881744 w 2058039"/>
              <a:gd name="connsiteY4" fmla="*/ 1952639 h 3480319"/>
              <a:gd name="connsiteX5" fmla="*/ 2058039 w 2058039"/>
              <a:gd name="connsiteY5" fmla="*/ 1952639 h 3480319"/>
              <a:gd name="connsiteX6" fmla="*/ 2058039 w 2058039"/>
              <a:gd name="connsiteY6" fmla="*/ 1988639 h 3480319"/>
              <a:gd name="connsiteX7" fmla="*/ 881744 w 2058039"/>
              <a:gd name="connsiteY7" fmla="*/ 1988639 h 3480319"/>
              <a:gd name="connsiteX8" fmla="*/ 881743 w 2058039"/>
              <a:gd name="connsiteY8" fmla="*/ 3480319 h 3480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8039" h="3480319">
                <a:moveTo>
                  <a:pt x="0" y="3480319"/>
                </a:moveTo>
                <a:lnTo>
                  <a:pt x="0" y="440871"/>
                </a:lnTo>
                <a:lnTo>
                  <a:pt x="440872" y="0"/>
                </a:lnTo>
                <a:lnTo>
                  <a:pt x="881744" y="440871"/>
                </a:lnTo>
                <a:lnTo>
                  <a:pt x="881744" y="1952639"/>
                </a:lnTo>
                <a:lnTo>
                  <a:pt x="2058039" y="1952639"/>
                </a:lnTo>
                <a:lnTo>
                  <a:pt x="2058039" y="1988639"/>
                </a:lnTo>
                <a:lnTo>
                  <a:pt x="881744" y="1988639"/>
                </a:lnTo>
                <a:lnTo>
                  <a:pt x="881743" y="3480319"/>
                </a:ln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198231E-ECEB-4E26-BD8A-9DA982AE5158}"/>
              </a:ext>
            </a:extLst>
          </p:cNvPr>
          <p:cNvSpPr/>
          <p:nvPr/>
        </p:nvSpPr>
        <p:spPr>
          <a:xfrm>
            <a:off x="3495868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20XX.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ADCB514-E909-44F2-8CB0-AE10786813D2}"/>
              </a:ext>
            </a:extLst>
          </p:cNvPr>
          <p:cNvSpPr/>
          <p:nvPr/>
        </p:nvSpPr>
        <p:spPr>
          <a:xfrm>
            <a:off x="5952929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20XX.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590670B-92AF-4712-AB47-19612649E0FA}"/>
              </a:ext>
            </a:extLst>
          </p:cNvPr>
          <p:cNvSpPr/>
          <p:nvPr/>
        </p:nvSpPr>
        <p:spPr>
          <a:xfrm>
            <a:off x="8409990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20XX.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FC133B-6D24-4D02-943B-A116BE1DE9AB}"/>
              </a:ext>
            </a:extLst>
          </p:cNvPr>
          <p:cNvSpPr txBox="1"/>
          <p:nvPr/>
        </p:nvSpPr>
        <p:spPr>
          <a:xfrm>
            <a:off x="1573905" y="17051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5C96DB1-CF45-40C1-8497-ADC2A0A82872}"/>
              </a:ext>
            </a:extLst>
          </p:cNvPr>
          <p:cNvSpPr/>
          <p:nvPr/>
        </p:nvSpPr>
        <p:spPr>
          <a:xfrm>
            <a:off x="1573904" y="13796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786E152-9EF1-4887-BF4C-1577E3A2E6FC}"/>
              </a:ext>
            </a:extLst>
          </p:cNvPr>
          <p:cNvSpPr txBox="1"/>
          <p:nvPr/>
        </p:nvSpPr>
        <p:spPr>
          <a:xfrm>
            <a:off x="6481291" y="1705199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FC88EFE-94D6-4A04-A5C5-E89D904FB983}"/>
              </a:ext>
            </a:extLst>
          </p:cNvPr>
          <p:cNvSpPr/>
          <p:nvPr/>
        </p:nvSpPr>
        <p:spPr>
          <a:xfrm>
            <a:off x="6481290" y="1379661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5D0156E8-D1DE-47E4-BA41-607C84275D58}"/>
              </a:ext>
            </a:extLst>
          </p:cNvPr>
          <p:cNvSpPr/>
          <p:nvPr/>
        </p:nvSpPr>
        <p:spPr>
          <a:xfrm rot="5400000">
            <a:off x="747912" y="1105393"/>
            <a:ext cx="1888079" cy="3383903"/>
          </a:xfrm>
          <a:custGeom>
            <a:avLst/>
            <a:gdLst>
              <a:gd name="connsiteX0" fmla="*/ 1006336 w 1888079"/>
              <a:gd name="connsiteY0" fmla="*/ 3383903 h 3383903"/>
              <a:gd name="connsiteX1" fmla="*/ 1006336 w 1888079"/>
              <a:gd name="connsiteY1" fmla="*/ 440871 h 3383903"/>
              <a:gd name="connsiteX2" fmla="*/ 1447208 w 1888079"/>
              <a:gd name="connsiteY2" fmla="*/ 0 h 3383903"/>
              <a:gd name="connsiteX3" fmla="*/ 1888079 w 1888079"/>
              <a:gd name="connsiteY3" fmla="*/ 440872 h 3383903"/>
              <a:gd name="connsiteX4" fmla="*/ 1888079 w 1888079"/>
              <a:gd name="connsiteY4" fmla="*/ 3383903 h 3383903"/>
              <a:gd name="connsiteX5" fmla="*/ 0 w 1888079"/>
              <a:gd name="connsiteY5" fmla="*/ 1995947 h 3383903"/>
              <a:gd name="connsiteX6" fmla="*/ 0 w 1888079"/>
              <a:gd name="connsiteY6" fmla="*/ 1959947 h 3383903"/>
              <a:gd name="connsiteX7" fmla="*/ 1006333 w 1888079"/>
              <a:gd name="connsiteY7" fmla="*/ 1959947 h 3383903"/>
              <a:gd name="connsiteX8" fmla="*/ 1006333 w 1888079"/>
              <a:gd name="connsiteY8" fmla="*/ 1995947 h 3383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88079" h="3383903">
                <a:moveTo>
                  <a:pt x="1006336" y="3383903"/>
                </a:moveTo>
                <a:lnTo>
                  <a:pt x="1006336" y="440871"/>
                </a:lnTo>
                <a:lnTo>
                  <a:pt x="1447208" y="0"/>
                </a:lnTo>
                <a:lnTo>
                  <a:pt x="1888079" y="440872"/>
                </a:lnTo>
                <a:lnTo>
                  <a:pt x="1888079" y="3383903"/>
                </a:lnTo>
                <a:close/>
                <a:moveTo>
                  <a:pt x="0" y="1995947"/>
                </a:moveTo>
                <a:lnTo>
                  <a:pt x="0" y="1959947"/>
                </a:lnTo>
                <a:lnTo>
                  <a:pt x="1006333" y="1959947"/>
                </a:lnTo>
                <a:lnTo>
                  <a:pt x="1006333" y="1995947"/>
                </a:lnTo>
                <a:close/>
              </a:path>
            </a:pathLst>
          </a:cu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l"/>
            <a:endParaRPr lang="ko-KR" altLang="en-US">
              <a:solidFill>
                <a:srgbClr val="1A194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3AD1A7B-451C-437F-AE29-D9A46AA015C1}"/>
              </a:ext>
            </a:extLst>
          </p:cNvPr>
          <p:cNvSpPr/>
          <p:nvPr/>
        </p:nvSpPr>
        <p:spPr>
          <a:xfrm>
            <a:off x="1038806" y="3146622"/>
            <a:ext cx="1915132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5F5F0"/>
                </a:solidFill>
                <a:latin typeface="+mj-lt"/>
              </a:rPr>
              <a:t>20XX. ~ 20XX.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02D5AB-95C4-4CB3-9B4A-E71E047D042E}"/>
              </a:ext>
            </a:extLst>
          </p:cNvPr>
          <p:cNvSpPr txBox="1"/>
          <p:nvPr/>
        </p:nvSpPr>
        <p:spPr>
          <a:xfrm>
            <a:off x="4038275" y="4455750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8643E59-3C88-491B-BC93-B1B3E13FBC2C}"/>
              </a:ext>
            </a:extLst>
          </p:cNvPr>
          <p:cNvSpPr/>
          <p:nvPr/>
        </p:nvSpPr>
        <p:spPr>
          <a:xfrm>
            <a:off x="4038274" y="4130212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41B814-9C9B-463B-AD80-626AD8A4EF11}"/>
              </a:ext>
            </a:extLst>
          </p:cNvPr>
          <p:cNvSpPr txBox="1"/>
          <p:nvPr/>
        </p:nvSpPr>
        <p:spPr>
          <a:xfrm>
            <a:off x="8924405" y="4455750"/>
            <a:ext cx="2909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FA6715C-F24E-41C9-8314-835A1810430E}"/>
              </a:ext>
            </a:extLst>
          </p:cNvPr>
          <p:cNvSpPr/>
          <p:nvPr/>
        </p:nvSpPr>
        <p:spPr>
          <a:xfrm>
            <a:off x="8924404" y="4130212"/>
            <a:ext cx="290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61025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6CC4A30E-7D94-4EAB-9359-492E2F4D2D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595" y="5103707"/>
            <a:ext cx="833120" cy="175429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4B79EEA-1D70-4371-B750-809F2F3F59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874" y="5218853"/>
            <a:ext cx="2221654" cy="163914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4428E5E-6113-4850-9C97-24AF8DAC42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364" y="4419600"/>
            <a:ext cx="2586361" cy="24384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4F904BB-8E47-474B-9620-4DBB795B2E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240" y="5437057"/>
            <a:ext cx="948885" cy="142094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EB2C020-6B0A-4D31-A143-9CAC9CAD4C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51" y="5374640"/>
            <a:ext cx="1310640" cy="148336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0AF3244-AEED-4B5E-9184-EDD121C7EE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766" y="5734081"/>
            <a:ext cx="530087" cy="112391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2FF3050C-80FF-4473-9918-468976289C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54298" y="1961454"/>
            <a:ext cx="289714" cy="21034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453BC6AF-4DC1-44FA-B17E-A0AF3C9627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30674" y="1961453"/>
            <a:ext cx="289714" cy="21034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FCF699F-8C39-4605-AF5C-BF7F6C65DF53}"/>
              </a:ext>
            </a:extLst>
          </p:cNvPr>
          <p:cNvSpPr txBox="1"/>
          <p:nvPr/>
        </p:nvSpPr>
        <p:spPr>
          <a:xfrm>
            <a:off x="2697286" y="2151060"/>
            <a:ext cx="6980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8D01C6-289A-45F1-8ED0-D58B8C0BE69E}"/>
              </a:ext>
            </a:extLst>
          </p:cNvPr>
          <p:cNvSpPr txBox="1"/>
          <p:nvPr/>
        </p:nvSpPr>
        <p:spPr>
          <a:xfrm>
            <a:off x="2697285" y="3351389"/>
            <a:ext cx="6980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Tx/>
              <a:buChar char="-"/>
            </a:pPr>
            <a:r>
              <a:rPr lang="en-US" altLang="ko-KR" sz="2000" i="1" dirty="0"/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108101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CDA672-36EA-42C1-93A1-C2B073C58C85}"/>
              </a:ext>
            </a:extLst>
          </p:cNvPr>
          <p:cNvSpPr txBox="1"/>
          <p:nvPr/>
        </p:nvSpPr>
        <p:spPr>
          <a:xfrm>
            <a:off x="1943099" y="490336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E2832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600" dirty="0">
              <a:solidFill>
                <a:srgbClr val="1E283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EB642-3518-401B-A3B6-4A458F3A06C0}"/>
              </a:ext>
            </a:extLst>
          </p:cNvPr>
          <p:cNvSpPr txBox="1"/>
          <p:nvPr/>
        </p:nvSpPr>
        <p:spPr>
          <a:xfrm>
            <a:off x="1152294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</a:t>
            </a:r>
            <a:r>
              <a:rPr lang="en-US" altLang="ko-KR" dirty="0">
                <a:solidFill>
                  <a:schemeClr val="tx1"/>
                </a:solidFill>
              </a:rPr>
              <a:t>ipsum </a:t>
            </a:r>
            <a:r>
              <a:rPr lang="en-US" altLang="ko-KR">
                <a:solidFill>
                  <a:schemeClr val="tx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tx1"/>
                </a:solidFill>
              </a:rPr>
              <a:t>, sed </a:t>
            </a:r>
            <a:r>
              <a:rPr lang="en-US" altLang="ko-KR">
                <a:solidFill>
                  <a:schemeClr val="tx1"/>
                </a:solidFill>
              </a:rPr>
              <a:t>do eiusmod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>
                <a:solidFill>
                  <a:schemeClr val="tx1"/>
                </a:solidFill>
              </a:rPr>
              <a:t>Tempor incididunt ut labore</a:t>
            </a:r>
            <a:r>
              <a:rPr lang="en-US" altLang="ko-KR" dirty="0">
                <a:solidFill>
                  <a:schemeClr val="tx1"/>
                </a:solidFill>
              </a:rPr>
              <a:t> et dolore </a:t>
            </a:r>
            <a:r>
              <a:rPr lang="en-US" altLang="ko-KR">
                <a:solidFill>
                  <a:schemeClr val="tx1"/>
                </a:solidFill>
              </a:rPr>
              <a:t>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98BB33-2407-4897-A3D3-86921B6B5C37}"/>
              </a:ext>
            </a:extLst>
          </p:cNvPr>
          <p:cNvSpPr txBox="1"/>
          <p:nvPr/>
        </p:nvSpPr>
        <p:spPr>
          <a:xfrm>
            <a:off x="5108030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</a:t>
            </a:r>
            <a:r>
              <a:rPr lang="en-US" altLang="ko-KR" dirty="0">
                <a:solidFill>
                  <a:schemeClr val="tx1"/>
                </a:solidFill>
              </a:rPr>
              <a:t>ipsum </a:t>
            </a:r>
            <a:r>
              <a:rPr lang="en-US" altLang="ko-KR">
                <a:solidFill>
                  <a:schemeClr val="tx1"/>
                </a:solidFill>
              </a:rPr>
              <a:t>Dolor sit amet Consectetur adipisicing elit</a:t>
            </a:r>
            <a:r>
              <a:rPr lang="en-US" altLang="ko-KR" dirty="0">
                <a:solidFill>
                  <a:schemeClr val="tx1"/>
                </a:solidFill>
              </a:rPr>
              <a:t>, sed </a:t>
            </a:r>
            <a:r>
              <a:rPr lang="en-US" altLang="ko-KR">
                <a:solidFill>
                  <a:schemeClr val="tx1"/>
                </a:solidFill>
              </a:rPr>
              <a:t>do eiusmod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>
                <a:solidFill>
                  <a:schemeClr val="tx1"/>
                </a:solidFill>
              </a:rPr>
              <a:t>Tempor incididunt ut labore</a:t>
            </a:r>
            <a:r>
              <a:rPr lang="en-US" altLang="ko-KR" dirty="0">
                <a:solidFill>
                  <a:schemeClr val="tx1"/>
                </a:solidFill>
              </a:rPr>
              <a:t> et dolore </a:t>
            </a:r>
            <a:r>
              <a:rPr lang="en-US" altLang="ko-KR">
                <a:solidFill>
                  <a:schemeClr val="tx1"/>
                </a:solidFill>
              </a:rPr>
              <a:t>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6998C-D6F6-4AE2-9058-7A17E3C1693B}"/>
              </a:ext>
            </a:extLst>
          </p:cNvPr>
          <p:cNvSpPr txBox="1"/>
          <p:nvPr/>
        </p:nvSpPr>
        <p:spPr>
          <a:xfrm>
            <a:off x="9063765" y="4577547"/>
            <a:ext cx="26347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006D82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ABA129E-AEA3-4E14-AF53-22A19E9DD471}"/>
              </a:ext>
            </a:extLst>
          </p:cNvPr>
          <p:cNvSpPr/>
          <p:nvPr/>
        </p:nvSpPr>
        <p:spPr>
          <a:xfrm>
            <a:off x="493486" y="4406893"/>
            <a:ext cx="569908" cy="569908"/>
          </a:xfrm>
          <a:prstGeom prst="rect">
            <a:avLst/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F5F5F0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A0EBBE7-373B-423A-BB2A-09B36FAC3ADE}"/>
              </a:ext>
            </a:extLst>
          </p:cNvPr>
          <p:cNvSpPr/>
          <p:nvPr/>
        </p:nvSpPr>
        <p:spPr>
          <a:xfrm>
            <a:off x="4449222" y="4406893"/>
            <a:ext cx="569908" cy="569908"/>
          </a:xfrm>
          <a:prstGeom prst="rect">
            <a:avLst/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F5F5F0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FC164F3-F105-4DA8-8F96-8D94C9E37787}"/>
              </a:ext>
            </a:extLst>
          </p:cNvPr>
          <p:cNvSpPr/>
          <p:nvPr/>
        </p:nvSpPr>
        <p:spPr>
          <a:xfrm>
            <a:off x="8404957" y="4406893"/>
            <a:ext cx="569908" cy="569908"/>
          </a:xfrm>
          <a:prstGeom prst="rect">
            <a:avLst/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r>
              <a:rPr lang="en-US" altLang="ko-KR" sz="2400" dirty="0">
                <a:solidFill>
                  <a:srgbClr val="F5F5F0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5F5F0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74A39C4-2345-42AB-BAFA-00B2D1091B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778702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155C7441-F753-4CB4-88D6-204A19755964}"/>
              </a:ext>
            </a:extLst>
          </p:cNvPr>
          <p:cNvSpPr/>
          <p:nvPr/>
        </p:nvSpPr>
        <p:spPr>
          <a:xfrm>
            <a:off x="1625757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4D503F4-0668-4684-9B5A-BE8A061C0E5A}"/>
              </a:ext>
            </a:extLst>
          </p:cNvPr>
          <p:cNvSpPr/>
          <p:nvPr/>
        </p:nvSpPr>
        <p:spPr>
          <a:xfrm>
            <a:off x="1625757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0D57757B-65C0-45BC-966A-3945EC5200D0}"/>
              </a:ext>
            </a:extLst>
          </p:cNvPr>
          <p:cNvSpPr/>
          <p:nvPr/>
        </p:nvSpPr>
        <p:spPr>
          <a:xfrm>
            <a:off x="2152453" y="2283245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150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50B0162-EE77-4A28-ABBA-68569E7E9342}"/>
              </a:ext>
            </a:extLst>
          </p:cNvPr>
          <p:cNvSpPr/>
          <p:nvPr/>
        </p:nvSpPr>
        <p:spPr>
          <a:xfrm>
            <a:off x="2949407" y="1292601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210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7EC5798-85E4-426C-9CB0-4281F6D6EB25}"/>
              </a:ext>
            </a:extLst>
          </p:cNvPr>
          <p:cNvSpPr/>
          <p:nvPr/>
        </p:nvSpPr>
        <p:spPr>
          <a:xfrm>
            <a:off x="4847850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A7EC01-8481-41E4-891C-5EEE8932F53F}"/>
              </a:ext>
            </a:extLst>
          </p:cNvPr>
          <p:cNvSpPr/>
          <p:nvPr/>
        </p:nvSpPr>
        <p:spPr>
          <a:xfrm>
            <a:off x="4847850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762CEC8-134E-499D-96C5-2406F2606495}"/>
              </a:ext>
            </a:extLst>
          </p:cNvPr>
          <p:cNvSpPr/>
          <p:nvPr/>
        </p:nvSpPr>
        <p:spPr>
          <a:xfrm>
            <a:off x="5374546" y="1495567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200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B295109-519C-43EC-88EC-A40002C4FF68}"/>
              </a:ext>
            </a:extLst>
          </p:cNvPr>
          <p:cNvSpPr/>
          <p:nvPr/>
        </p:nvSpPr>
        <p:spPr>
          <a:xfrm>
            <a:off x="6171500" y="2524286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140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3918BEC-481A-4CFA-92FC-FF4E4DA70BD5}"/>
              </a:ext>
            </a:extLst>
          </p:cNvPr>
          <p:cNvSpPr/>
          <p:nvPr/>
        </p:nvSpPr>
        <p:spPr>
          <a:xfrm>
            <a:off x="8069943" y="4281902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439D536-1F14-4949-9E30-961D3AB150CF}"/>
              </a:ext>
            </a:extLst>
          </p:cNvPr>
          <p:cNvSpPr/>
          <p:nvPr/>
        </p:nvSpPr>
        <p:spPr>
          <a:xfrm>
            <a:off x="8069943" y="4669512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FAFEDC2-F78F-4D78-BEB7-64EA8638DFFA}"/>
              </a:ext>
            </a:extLst>
          </p:cNvPr>
          <p:cNvSpPr/>
          <p:nvPr/>
        </p:nvSpPr>
        <p:spPr>
          <a:xfrm>
            <a:off x="8596639" y="1816401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180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B310722-1E24-47BB-884E-B29FF792B801}"/>
              </a:ext>
            </a:extLst>
          </p:cNvPr>
          <p:cNvSpPr/>
          <p:nvPr/>
        </p:nvSpPr>
        <p:spPr>
          <a:xfrm>
            <a:off x="9393593" y="1694139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9F9ED"/>
                </a:solidFill>
              </a:rPr>
              <a:t>195</a:t>
            </a:r>
            <a:endParaRPr lang="ko-KR" altLang="en-US" sz="1400" dirty="0">
              <a:solidFill>
                <a:srgbClr val="F9F9ED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A77A017A-B7EC-4AA8-8BC0-AEF45F6054E5}"/>
              </a:ext>
            </a:extLst>
          </p:cNvPr>
          <p:cNvSpPr/>
          <p:nvPr/>
        </p:nvSpPr>
        <p:spPr>
          <a:xfrm>
            <a:off x="4024099" y="5446173"/>
            <a:ext cx="357691" cy="357691"/>
          </a:xfrm>
          <a:prstGeom prst="ellipse">
            <a:avLst/>
          </a:prstGeom>
          <a:solidFill>
            <a:srgbClr val="0030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1EC7BF7-AA53-4D73-9122-83DDFAD0BA2A}"/>
              </a:ext>
            </a:extLst>
          </p:cNvPr>
          <p:cNvSpPr/>
          <p:nvPr/>
        </p:nvSpPr>
        <p:spPr>
          <a:xfrm>
            <a:off x="4381790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F925E20-5BDD-4976-B450-599327097FD8}"/>
              </a:ext>
            </a:extLst>
          </p:cNvPr>
          <p:cNvSpPr/>
          <p:nvPr/>
        </p:nvSpPr>
        <p:spPr>
          <a:xfrm>
            <a:off x="6367303" y="5446173"/>
            <a:ext cx="357691" cy="357691"/>
          </a:xfrm>
          <a:prstGeom prst="ellipse">
            <a:avLst/>
          </a:pr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FED7A0C-4F28-4A02-A63D-CC6B8BD6A805}"/>
              </a:ext>
            </a:extLst>
          </p:cNvPr>
          <p:cNvSpPr/>
          <p:nvPr/>
        </p:nvSpPr>
        <p:spPr>
          <a:xfrm>
            <a:off x="6724994" y="547113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58912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DD4B79-23A6-4FD0-B4FA-0B6FB05059AD}"/>
              </a:ext>
            </a:extLst>
          </p:cNvPr>
          <p:cNvSpPr txBox="1"/>
          <p:nvPr/>
        </p:nvSpPr>
        <p:spPr>
          <a:xfrm>
            <a:off x="1943099" y="671586"/>
            <a:ext cx="8305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600">
                <a:solidFill>
                  <a:srgbClr val="19465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1E2832"/>
                </a:solidFill>
              </a:rPr>
              <a:t>Place subtitle text here</a:t>
            </a:r>
            <a:endParaRPr lang="ko-KR" altLang="en-US" dirty="0">
              <a:solidFill>
                <a:srgbClr val="1E283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AE15A-0ABC-41DA-AB2E-1143A05D2B13}"/>
              </a:ext>
            </a:extLst>
          </p:cNvPr>
          <p:cNvSpPr txBox="1"/>
          <p:nvPr/>
        </p:nvSpPr>
        <p:spPr>
          <a:xfrm>
            <a:off x="630440" y="4776943"/>
            <a:ext cx="3441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28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2832"/>
                </a:solidFill>
              </a:rPr>
              <a:t>amet</a:t>
            </a:r>
            <a:r>
              <a:rPr lang="en-US" altLang="ko-KR" sz="1400" dirty="0">
                <a:solidFill>
                  <a:srgbClr val="1E2832"/>
                </a:solidFill>
              </a:rPr>
              <a:t>, </a:t>
            </a:r>
            <a:r>
              <a:rPr lang="en-US" altLang="ko-KR" sz="1400" dirty="0" err="1">
                <a:solidFill>
                  <a:srgbClr val="1E2832"/>
                </a:solidFill>
              </a:rPr>
              <a:t>consectetur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adipiscing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elit</a:t>
            </a:r>
            <a:r>
              <a:rPr lang="en-US" altLang="ko-KR" sz="1400" dirty="0">
                <a:solidFill>
                  <a:srgbClr val="1E2832"/>
                </a:solidFill>
              </a:rPr>
              <a:t>, sed do </a:t>
            </a:r>
            <a:r>
              <a:rPr lang="en-US" altLang="ko-KR" sz="1400" dirty="0" err="1">
                <a:solidFill>
                  <a:srgbClr val="1E2832"/>
                </a:solidFill>
              </a:rPr>
              <a:t>eiusmod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tempor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incididunt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ut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labore</a:t>
            </a:r>
            <a:r>
              <a:rPr lang="en-US" altLang="ko-KR" sz="1400" dirty="0">
                <a:solidFill>
                  <a:srgbClr val="1E283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2832"/>
                </a:solidFill>
              </a:rPr>
              <a:t>aliqua</a:t>
            </a:r>
            <a:r>
              <a:rPr lang="en-US" altLang="ko-KR" sz="1400" dirty="0">
                <a:solidFill>
                  <a:srgbClr val="1E2832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87C8D18-50E1-4BC8-A6B3-5B5AA9163EDF}"/>
              </a:ext>
            </a:extLst>
          </p:cNvPr>
          <p:cNvSpPr/>
          <p:nvPr/>
        </p:nvSpPr>
        <p:spPr>
          <a:xfrm>
            <a:off x="630440" y="4320638"/>
            <a:ext cx="344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2832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6890B5-A5A2-4158-87F9-163ED5D4D224}"/>
              </a:ext>
            </a:extLst>
          </p:cNvPr>
          <p:cNvSpPr txBox="1"/>
          <p:nvPr/>
        </p:nvSpPr>
        <p:spPr>
          <a:xfrm>
            <a:off x="4375234" y="4776943"/>
            <a:ext cx="3441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28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2832"/>
                </a:solidFill>
              </a:rPr>
              <a:t>amet</a:t>
            </a:r>
            <a:r>
              <a:rPr lang="en-US" altLang="ko-KR" sz="1400" dirty="0">
                <a:solidFill>
                  <a:srgbClr val="1E2832"/>
                </a:solidFill>
              </a:rPr>
              <a:t>, </a:t>
            </a:r>
            <a:r>
              <a:rPr lang="en-US" altLang="ko-KR" sz="1400" dirty="0" err="1">
                <a:solidFill>
                  <a:srgbClr val="1E2832"/>
                </a:solidFill>
              </a:rPr>
              <a:t>consectetur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adipiscing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elit</a:t>
            </a:r>
            <a:r>
              <a:rPr lang="en-US" altLang="ko-KR" sz="1400" dirty="0">
                <a:solidFill>
                  <a:srgbClr val="1E2832"/>
                </a:solidFill>
              </a:rPr>
              <a:t>, sed do </a:t>
            </a:r>
            <a:r>
              <a:rPr lang="en-US" altLang="ko-KR" sz="1400" dirty="0" err="1">
                <a:solidFill>
                  <a:srgbClr val="1E2832"/>
                </a:solidFill>
              </a:rPr>
              <a:t>eiusmod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tempor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incididunt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ut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labore</a:t>
            </a:r>
            <a:r>
              <a:rPr lang="en-US" altLang="ko-KR" sz="1400" dirty="0">
                <a:solidFill>
                  <a:srgbClr val="1E283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2832"/>
                </a:solidFill>
              </a:rPr>
              <a:t>aliqua</a:t>
            </a:r>
            <a:r>
              <a:rPr lang="en-US" altLang="ko-KR" sz="1400" dirty="0">
                <a:solidFill>
                  <a:srgbClr val="1E2832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3D49CD-6BA7-44A9-80FB-8814E6F5842C}"/>
              </a:ext>
            </a:extLst>
          </p:cNvPr>
          <p:cNvSpPr/>
          <p:nvPr/>
        </p:nvSpPr>
        <p:spPr>
          <a:xfrm>
            <a:off x="4375234" y="4320638"/>
            <a:ext cx="344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2832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28C81C-D546-4CCA-B6D4-61F7D7631436}"/>
              </a:ext>
            </a:extLst>
          </p:cNvPr>
          <p:cNvSpPr txBox="1"/>
          <p:nvPr/>
        </p:nvSpPr>
        <p:spPr>
          <a:xfrm>
            <a:off x="8118974" y="4776943"/>
            <a:ext cx="34415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E2832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E2832"/>
                </a:solidFill>
              </a:rPr>
              <a:t>amet</a:t>
            </a:r>
            <a:r>
              <a:rPr lang="en-US" altLang="ko-KR" sz="1400" dirty="0">
                <a:solidFill>
                  <a:srgbClr val="1E2832"/>
                </a:solidFill>
              </a:rPr>
              <a:t>, </a:t>
            </a:r>
            <a:r>
              <a:rPr lang="en-US" altLang="ko-KR" sz="1400" dirty="0" err="1">
                <a:solidFill>
                  <a:srgbClr val="1E2832"/>
                </a:solidFill>
              </a:rPr>
              <a:t>consectetur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adipiscing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elit</a:t>
            </a:r>
            <a:r>
              <a:rPr lang="en-US" altLang="ko-KR" sz="1400" dirty="0">
                <a:solidFill>
                  <a:srgbClr val="1E2832"/>
                </a:solidFill>
              </a:rPr>
              <a:t>, sed do </a:t>
            </a:r>
            <a:r>
              <a:rPr lang="en-US" altLang="ko-KR" sz="1400" dirty="0" err="1">
                <a:solidFill>
                  <a:srgbClr val="1E2832"/>
                </a:solidFill>
              </a:rPr>
              <a:t>eiusmod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tempor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incididunt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ut</a:t>
            </a:r>
            <a:r>
              <a:rPr lang="en-US" altLang="ko-KR" sz="1400" dirty="0">
                <a:solidFill>
                  <a:srgbClr val="1E2832"/>
                </a:solidFill>
              </a:rPr>
              <a:t> </a:t>
            </a:r>
            <a:r>
              <a:rPr lang="en-US" altLang="ko-KR" sz="1400" dirty="0" err="1">
                <a:solidFill>
                  <a:srgbClr val="1E2832"/>
                </a:solidFill>
              </a:rPr>
              <a:t>labore</a:t>
            </a:r>
            <a:r>
              <a:rPr lang="en-US" altLang="ko-KR" sz="1400" dirty="0">
                <a:solidFill>
                  <a:srgbClr val="1E2832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E2832"/>
                </a:solidFill>
              </a:rPr>
              <a:t>aliqua</a:t>
            </a:r>
            <a:r>
              <a:rPr lang="en-US" altLang="ko-KR" sz="1400" dirty="0">
                <a:solidFill>
                  <a:srgbClr val="1E2832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71C299E-AFD6-4CEE-8B91-69F546A8A0BC}"/>
              </a:ext>
            </a:extLst>
          </p:cNvPr>
          <p:cNvSpPr/>
          <p:nvPr/>
        </p:nvSpPr>
        <p:spPr>
          <a:xfrm>
            <a:off x="8118974" y="4320638"/>
            <a:ext cx="3441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E2832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A4E3D8B-2932-4BF3-A4DA-B94CDD6832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886A9A7-F3EE-41E2-B930-CF9B64DAE2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116F390-CF65-457F-A75E-BE2F1643D4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59075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5FD172A-CE9E-46C3-B50D-D1C01E0E81A8}"/>
              </a:ext>
            </a:extLst>
          </p:cNvPr>
          <p:cNvSpPr txBox="1"/>
          <p:nvPr/>
        </p:nvSpPr>
        <p:spPr>
          <a:xfrm>
            <a:off x="7644542" y="1886492"/>
            <a:ext cx="3004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4714A70-2126-4168-98D2-3CD1FD598B92}"/>
              </a:ext>
            </a:extLst>
          </p:cNvPr>
          <p:cNvSpPr/>
          <p:nvPr/>
        </p:nvSpPr>
        <p:spPr>
          <a:xfrm>
            <a:off x="7644541" y="1446331"/>
            <a:ext cx="2998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EA6A0A-E98A-4672-9C04-F0DAAE9973EF}"/>
              </a:ext>
            </a:extLst>
          </p:cNvPr>
          <p:cNvSpPr txBox="1"/>
          <p:nvPr/>
        </p:nvSpPr>
        <p:spPr>
          <a:xfrm>
            <a:off x="7644542" y="4770231"/>
            <a:ext cx="3004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470407-8DEA-464B-BF8D-B5E0D937C6EA}"/>
              </a:ext>
            </a:extLst>
          </p:cNvPr>
          <p:cNvSpPr/>
          <p:nvPr/>
        </p:nvSpPr>
        <p:spPr>
          <a:xfrm>
            <a:off x="7644541" y="4330070"/>
            <a:ext cx="29980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66D6F0-B02E-472A-8455-A1EB6DEB8F1D}"/>
              </a:ext>
            </a:extLst>
          </p:cNvPr>
          <p:cNvSpPr txBox="1"/>
          <p:nvPr/>
        </p:nvSpPr>
        <p:spPr>
          <a:xfrm>
            <a:off x="737545" y="1307831"/>
            <a:ext cx="3186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54DD721-16FD-4AD2-ABBD-96858A2996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DDB32E3-3822-4A42-80D7-CB65AAA7BC0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31671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08CEEFB-2634-4DF7-8324-BDEE63A004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865A005D-7EBE-4170-9D89-99AB20381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5011" y="6099115"/>
            <a:ext cx="188233" cy="12034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AFB1615-38CA-4B20-B997-D84798A0D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4872" y="5419643"/>
            <a:ext cx="96218" cy="108000"/>
          </a:xfrm>
          <a:prstGeom prst="rect">
            <a:avLst/>
          </a:prstGeom>
        </p:spPr>
      </p:pic>
      <p:sp>
        <p:nvSpPr>
          <p:cNvPr id="19" name="타원 18">
            <a:extLst>
              <a:ext uri="{FF2B5EF4-FFF2-40B4-BE49-F238E27FC236}">
                <a16:creationId xmlns:a16="http://schemas.microsoft.com/office/drawing/2014/main" id="{CC9EF3FA-1622-4D9A-A36F-EF909061748D}"/>
              </a:ext>
            </a:extLst>
          </p:cNvPr>
          <p:cNvSpPr>
            <a:spLocks noChangeAspect="1"/>
          </p:cNvSpPr>
          <p:nvPr/>
        </p:nvSpPr>
        <p:spPr>
          <a:xfrm>
            <a:off x="11140651" y="6046077"/>
            <a:ext cx="72000" cy="72000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+mj-lt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FDE26A4D-FE1E-4391-9818-405693BD6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21370" y="3883148"/>
            <a:ext cx="160461" cy="16046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BA306E-3C07-49E7-9B7B-730C006245C7}"/>
              </a:ext>
            </a:extLst>
          </p:cNvPr>
          <p:cNvSpPr txBox="1"/>
          <p:nvPr/>
        </p:nvSpPr>
        <p:spPr>
          <a:xfrm>
            <a:off x="1406829" y="2214193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7F5BC88-F446-42E4-8C82-1A25A666CCC7}"/>
              </a:ext>
            </a:extLst>
          </p:cNvPr>
          <p:cNvSpPr/>
          <p:nvPr/>
        </p:nvSpPr>
        <p:spPr>
          <a:xfrm>
            <a:off x="1406828" y="1689457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Office Address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F05B9A-D02E-4ACB-B2B5-A9F6A19880A8}"/>
              </a:ext>
            </a:extLst>
          </p:cNvPr>
          <p:cNvSpPr txBox="1"/>
          <p:nvPr/>
        </p:nvSpPr>
        <p:spPr>
          <a:xfrm>
            <a:off x="5083583" y="2214193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www.company name.com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200F5B4-D291-4A06-B235-810968F42435}"/>
              </a:ext>
            </a:extLst>
          </p:cNvPr>
          <p:cNvSpPr/>
          <p:nvPr/>
        </p:nvSpPr>
        <p:spPr>
          <a:xfrm>
            <a:off x="5083582" y="1689457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Website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DD2491-09C7-450D-A60F-F39B82671210}"/>
              </a:ext>
            </a:extLst>
          </p:cNvPr>
          <p:cNvSpPr txBox="1"/>
          <p:nvPr/>
        </p:nvSpPr>
        <p:spPr>
          <a:xfrm>
            <a:off x="8760338" y="2214193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00-00-000-000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D3508F8-01B0-4941-BB95-2B709FE54D4E}"/>
              </a:ext>
            </a:extLst>
          </p:cNvPr>
          <p:cNvSpPr/>
          <p:nvPr/>
        </p:nvSpPr>
        <p:spPr>
          <a:xfrm>
            <a:off x="8760336" y="1689457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Telephone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0FCCD4E-9D12-4F37-9FF0-75C7B349CE91}"/>
              </a:ext>
            </a:extLst>
          </p:cNvPr>
          <p:cNvGrpSpPr/>
          <p:nvPr/>
        </p:nvGrpSpPr>
        <p:grpSpPr>
          <a:xfrm>
            <a:off x="5185437" y="1059947"/>
            <a:ext cx="447432" cy="403780"/>
            <a:chOff x="4790113" y="2291143"/>
            <a:chExt cx="390525" cy="352425"/>
          </a:xfrm>
          <a:solidFill>
            <a:srgbClr val="0030CC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E8A123B-76FC-4A40-B8AF-515AF6A04791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31763A-CCAC-4075-B016-ACD8FDD2A1FD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AA2A2FED-A605-4AB9-8B4F-6001C8D494DE}"/>
              </a:ext>
            </a:extLst>
          </p:cNvPr>
          <p:cNvGrpSpPr/>
          <p:nvPr/>
        </p:nvGrpSpPr>
        <p:grpSpPr>
          <a:xfrm>
            <a:off x="1508683" y="1016295"/>
            <a:ext cx="338302" cy="447432"/>
            <a:chOff x="2136830" y="3561492"/>
            <a:chExt cx="295275" cy="390525"/>
          </a:xfrm>
          <a:solidFill>
            <a:srgbClr val="0030CC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2118FE8-6E71-47AA-907F-FC68A7C2573D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7890585-D76B-4573-9056-306CF5C915CF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7B80BDC-BF87-494E-B275-EA564BB54A1A}"/>
              </a:ext>
            </a:extLst>
          </p:cNvPr>
          <p:cNvGrpSpPr/>
          <p:nvPr/>
        </p:nvGrpSpPr>
        <p:grpSpPr>
          <a:xfrm>
            <a:off x="8862191" y="1016295"/>
            <a:ext cx="261912" cy="447432"/>
            <a:chOff x="844382" y="2224278"/>
            <a:chExt cx="228600" cy="390525"/>
          </a:xfrm>
          <a:solidFill>
            <a:srgbClr val="0030CC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0DD05B0-EB19-4F6D-9C04-7C26BDBB568C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E773180-C995-4770-8EE1-3DE4C44B86D6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5888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496849-0BB7-4E13-9F13-E189500466FB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chemeClr val="tx1"/>
                </a:solidFill>
              </a:rPr>
              <a:t>Break Section</a:t>
            </a:r>
            <a:endParaRPr lang="ko-KR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090D2-0CEE-467E-803B-46C6AC12FB31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95F262A-EF61-4664-BBC2-5B0FE18CC562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C3939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FDC47AE-4A75-4531-B372-0A0DCDC4B6E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F4D0231-D3E6-421C-9494-2D1850AEEFB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rgbClr val="FD9E0F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030CC"/>
            </a:solidFill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0030CC"/>
            </a:solidFill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030CC"/>
            </a:solidFill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030CC"/>
            </a:solidFill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5F5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C39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53982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7303B36-D4FC-4FCB-9619-9E8BD40C5050}"/>
              </a:ext>
            </a:extLst>
          </p:cNvPr>
          <p:cNvSpPr txBox="1"/>
          <p:nvPr/>
        </p:nvSpPr>
        <p:spPr>
          <a:xfrm>
            <a:off x="2584682" y="2761334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D4AA1CE-5B3F-4C7B-9A15-06E8B77972BD}"/>
              </a:ext>
            </a:extLst>
          </p:cNvPr>
          <p:cNvSpPr/>
          <p:nvPr/>
        </p:nvSpPr>
        <p:spPr>
          <a:xfrm>
            <a:off x="2508482" y="2451234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B8285CA-B4D6-42AB-B8B8-3A09400EB6A9}"/>
              </a:ext>
            </a:extLst>
          </p:cNvPr>
          <p:cNvSpPr/>
          <p:nvPr/>
        </p:nvSpPr>
        <p:spPr>
          <a:xfrm>
            <a:off x="1852839" y="2331304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5225F-AFA0-49B0-9883-E118853C9D71}"/>
              </a:ext>
            </a:extLst>
          </p:cNvPr>
          <p:cNvSpPr txBox="1"/>
          <p:nvPr/>
        </p:nvSpPr>
        <p:spPr>
          <a:xfrm>
            <a:off x="7457853" y="2761334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3C3E91-4AF4-4D08-AEA1-93D4FBC68BC9}"/>
              </a:ext>
            </a:extLst>
          </p:cNvPr>
          <p:cNvSpPr/>
          <p:nvPr/>
        </p:nvSpPr>
        <p:spPr>
          <a:xfrm>
            <a:off x="7381653" y="2451234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2703F12-22F0-4FDA-B737-8D6F6D178DCE}"/>
              </a:ext>
            </a:extLst>
          </p:cNvPr>
          <p:cNvSpPr/>
          <p:nvPr/>
        </p:nvSpPr>
        <p:spPr>
          <a:xfrm>
            <a:off x="6726010" y="2331304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0BD552-E70F-4C82-B557-EEBC3F8C0BE2}"/>
              </a:ext>
            </a:extLst>
          </p:cNvPr>
          <p:cNvSpPr txBox="1"/>
          <p:nvPr/>
        </p:nvSpPr>
        <p:spPr>
          <a:xfrm>
            <a:off x="2584682" y="4592711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05ACFB9-C3CD-49BB-91AA-4A9AA20D1F17}"/>
              </a:ext>
            </a:extLst>
          </p:cNvPr>
          <p:cNvSpPr/>
          <p:nvPr/>
        </p:nvSpPr>
        <p:spPr>
          <a:xfrm>
            <a:off x="2508482" y="4282611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53F2945-90C2-4B30-9D3D-5F3BFE917986}"/>
              </a:ext>
            </a:extLst>
          </p:cNvPr>
          <p:cNvSpPr/>
          <p:nvPr/>
        </p:nvSpPr>
        <p:spPr>
          <a:xfrm>
            <a:off x="1852839" y="4162681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6284A3-BC44-4F75-A7D2-D08D9AE15B1C}"/>
              </a:ext>
            </a:extLst>
          </p:cNvPr>
          <p:cNvSpPr txBox="1"/>
          <p:nvPr/>
        </p:nvSpPr>
        <p:spPr>
          <a:xfrm>
            <a:off x="7457853" y="4592711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809F922-E170-4CC8-B971-A141CA6099E3}"/>
              </a:ext>
            </a:extLst>
          </p:cNvPr>
          <p:cNvSpPr/>
          <p:nvPr/>
        </p:nvSpPr>
        <p:spPr>
          <a:xfrm>
            <a:off x="7381653" y="4282611"/>
            <a:ext cx="30845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j-lt"/>
              </a:rPr>
              <a:t>Lorem ipsum</a:t>
            </a:r>
            <a:endParaRPr lang="ko-KR" altLang="en-US" sz="16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D871C09-6C59-41CD-B9DD-D6326CC0686A}"/>
              </a:ext>
            </a:extLst>
          </p:cNvPr>
          <p:cNvSpPr/>
          <p:nvPr/>
        </p:nvSpPr>
        <p:spPr>
          <a:xfrm>
            <a:off x="6726010" y="4162681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04</a:t>
            </a:r>
            <a:endParaRPr lang="ko-KR" altLang="en-US" sz="2800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C55756-8704-4C51-8396-31EAEBC538E0}"/>
              </a:ext>
            </a:extLst>
          </p:cNvPr>
          <p:cNvSpPr txBox="1"/>
          <p:nvPr/>
        </p:nvSpPr>
        <p:spPr>
          <a:xfrm>
            <a:off x="2718736" y="1233441"/>
            <a:ext cx="6754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1F6FD380-89A2-4E89-B391-32D1C0908F38}"/>
              </a:ext>
            </a:extLst>
          </p:cNvPr>
          <p:cNvSpPr txBox="1"/>
          <p:nvPr/>
        </p:nvSpPr>
        <p:spPr>
          <a:xfrm>
            <a:off x="5655921" y="26812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E1FECF-DFD6-4D1C-A9D1-90DDFC82DA5E}"/>
              </a:ext>
            </a:extLst>
          </p:cNvPr>
          <p:cNvSpPr txBox="1"/>
          <p:nvPr/>
        </p:nvSpPr>
        <p:spPr>
          <a:xfrm>
            <a:off x="5655921" y="375850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F697484B-0154-4EAB-B314-04E55865A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202C70B-F311-45A6-999A-71C4D2FEA9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0833CEF2-E21A-4331-B7C2-CC9E23CAA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98238C1-BFDF-479C-86B8-D2C96E5E4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CFD4DA-0687-47F6-B0E2-784C7829EB5F}"/>
              </a:ext>
            </a:extLst>
          </p:cNvPr>
          <p:cNvSpPr txBox="1"/>
          <p:nvPr/>
        </p:nvSpPr>
        <p:spPr>
          <a:xfrm>
            <a:off x="6096000" y="28373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77E727-97EC-4FBA-9334-F66C27B91173}"/>
              </a:ext>
            </a:extLst>
          </p:cNvPr>
          <p:cNvSpPr txBox="1"/>
          <p:nvPr/>
        </p:nvSpPr>
        <p:spPr>
          <a:xfrm>
            <a:off x="6096000" y="39145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4263D36-852C-4C9B-A0ED-BA1ED0425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3740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03EC70-FDA6-4993-8F79-F59D6AAD31E1}"/>
              </a:ext>
            </a:extLst>
          </p:cNvPr>
          <p:cNvSpPr txBox="1"/>
          <p:nvPr/>
        </p:nvSpPr>
        <p:spPr>
          <a:xfrm>
            <a:off x="7755557" y="1834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9727F8-BDBD-4ACA-B3A6-0ABBF94C1EA3}"/>
              </a:ext>
            </a:extLst>
          </p:cNvPr>
          <p:cNvSpPr txBox="1"/>
          <p:nvPr/>
        </p:nvSpPr>
        <p:spPr>
          <a:xfrm>
            <a:off x="7755558" y="26659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AD4763-DF87-458C-9365-4E4A7A862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2D8C8B0-35EB-4D9F-98C0-D1B4313E3A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71989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5F5F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5F5F0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5F5F0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5F5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5F5F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5F5F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5F5F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5F5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5F5F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5F5F0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5F5F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5F5F0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5F5F0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5F5F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5F5F0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5F5F0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5F5F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5F5F0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5F5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5F5F0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5F5F0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5F5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5F5F0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5F5F0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5F5F0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5F5F0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5F5F0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5F5F0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5F5F0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5F5F0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5F5F0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5F5F0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5F5F0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5F5F0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5F5F0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5F5F0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5F5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5F5F0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5F5F0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5F5F0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5F5F0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5F5F0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5F5F0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5F5F0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5F5F0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5F5F0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5F5F0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5F5F0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5F5F0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5F5F0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5F5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5F5F0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5F5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5F5F0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5F5F0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5F5F0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5F5F0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5F5F0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5F5F0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5F5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5F5F0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5F5F0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5F5F0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5F5F0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5F5F0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5F5F0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5F5F0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5F5F0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5F5F0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5F5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5F5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5F5F0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5F5F0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5F5F0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5F5F0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5F5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5F5F0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5F5F0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5F5F0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5F5F0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5F5F0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5F5F0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5F5F0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5F5F0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5F5F0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0" name="TextBox 509">
            <a:extLst>
              <a:ext uri="{FF2B5EF4-FFF2-40B4-BE49-F238E27FC236}">
                <a16:creationId xmlns:a16="http://schemas.microsoft.com/office/drawing/2014/main" id="{C54C7D4D-DA27-4A6F-9FD0-3DF53AC7FCCB}"/>
              </a:ext>
            </a:extLst>
          </p:cNvPr>
          <p:cNvSpPr txBox="1"/>
          <p:nvPr/>
        </p:nvSpPr>
        <p:spPr>
          <a:xfrm>
            <a:off x="8978001" y="3799808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5F0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AB6A51DF-C7D3-4DB6-9F48-B41955065AB5}"/>
              </a:ext>
            </a:extLst>
          </p:cNvPr>
          <p:cNvSpPr txBox="1"/>
          <p:nvPr/>
        </p:nvSpPr>
        <p:spPr>
          <a:xfrm>
            <a:off x="9037297" y="43837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5F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5F0"/>
              </a:solidFill>
            </a:endParaRPr>
          </a:p>
          <a:p>
            <a:r>
              <a:rPr lang="en-US" altLang="ko-KR" sz="1400" dirty="0">
                <a:solidFill>
                  <a:srgbClr val="F5F5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5F5F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5F5F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5F5F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5F5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5F5F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5F5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5F5F0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5F5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5F5F0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5F5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5F5F0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5F5F0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5F5F0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5F5F0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5F5F0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5F5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5F5F0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5F5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5F5F0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5F5F0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5F5F0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5F5F0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5F5F0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5F5F0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5F5F0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5F5F0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5F5F0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5F5F0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5F5F0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5F5F0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5F5F0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5F5F0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5F5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5F5F0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5F5F0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5F5F0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5F5F0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5F5F0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5F5F0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5F5F0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5F5F0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5F5F0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5F5F0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5F5F0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5F5F0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5F5F0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5F5F0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5F5F0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5F5F0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5F5F0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5F5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5F5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5F5F0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5F5F0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5F5F0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5F5F0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5F5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5F5F0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5F5F0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5F5F0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5F5F0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5F5F0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5F5F0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5F5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5F5F0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5F5F0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5F5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5F5F0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5F5F0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5F5F0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5F5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5F5F0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5F5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5F5F0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688D6EDE-088F-4806-94C5-56FEE0CE655D}"/>
              </a:ext>
            </a:extLst>
          </p:cNvPr>
          <p:cNvSpPr txBox="1"/>
          <p:nvPr/>
        </p:nvSpPr>
        <p:spPr>
          <a:xfrm>
            <a:off x="8978001" y="3799808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5F5F0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C77A47B-EBA7-40DA-8839-941751DA7A44}"/>
              </a:ext>
            </a:extLst>
          </p:cNvPr>
          <p:cNvSpPr txBox="1"/>
          <p:nvPr/>
        </p:nvSpPr>
        <p:spPr>
          <a:xfrm>
            <a:off x="9037297" y="4383785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5F5F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5F5F0"/>
              </a:solidFill>
            </a:endParaRPr>
          </a:p>
          <a:p>
            <a:r>
              <a:rPr lang="en-US" altLang="ko-KR" sz="1400" dirty="0">
                <a:solidFill>
                  <a:srgbClr val="F5F5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9DB7794-AC30-4AA3-B696-717F7AF1E9DF}"/>
              </a:ext>
            </a:extLst>
          </p:cNvPr>
          <p:cNvSpPr txBox="1"/>
          <p:nvPr/>
        </p:nvSpPr>
        <p:spPr>
          <a:xfrm>
            <a:off x="3898855" y="1876140"/>
            <a:ext cx="439420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dirty="0">
                <a:solidFill>
                  <a:schemeClr val="tx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F9A5DC-328E-4DC9-A1AE-97ABE4D023DF}"/>
              </a:ext>
            </a:extLst>
          </p:cNvPr>
          <p:cNvSpPr txBox="1"/>
          <p:nvPr/>
        </p:nvSpPr>
        <p:spPr>
          <a:xfrm>
            <a:off x="3899551" y="2905780"/>
            <a:ext cx="439359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A61B8B5-78E3-4E59-B3D3-B21701707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542B3144-1520-4E31-8577-C2588D26E3A5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E83A28-ED1E-4087-9B87-F2505800187B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85">
            <a:extLst>
              <a:ext uri="{FF2B5EF4-FFF2-40B4-BE49-F238E27FC236}">
                <a16:creationId xmlns:a16="http://schemas.microsoft.com/office/drawing/2014/main" id="{111ABCCD-86D4-4E99-AFFA-816B86A0FB7F}"/>
              </a:ext>
            </a:extLst>
          </p:cNvPr>
          <p:cNvSpPr txBox="1"/>
          <p:nvPr/>
        </p:nvSpPr>
        <p:spPr>
          <a:xfrm>
            <a:off x="1895278" y="1598418"/>
            <a:ext cx="8401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4FAB5F23-77E0-4146-ABD2-7942CE1FEA45}"/>
              </a:ext>
            </a:extLst>
          </p:cNvPr>
          <p:cNvSpPr/>
          <p:nvPr/>
        </p:nvSpPr>
        <p:spPr>
          <a:xfrm>
            <a:off x="5466173" y="2856890"/>
            <a:ext cx="1259658" cy="1259656"/>
          </a:xfrm>
          <a:prstGeom prst="ellipse">
            <a:avLst/>
          </a:prstGeom>
          <a:solidFill>
            <a:srgbClr val="0030CC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360000" tIns="144000" rIns="360000" bIns="144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1B7FA07-09FC-4D0F-BC58-6AEF02D3F464}"/>
              </a:ext>
            </a:extLst>
          </p:cNvPr>
          <p:cNvSpPr/>
          <p:nvPr/>
        </p:nvSpPr>
        <p:spPr>
          <a:xfrm>
            <a:off x="4748806" y="4365186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083E3836-7E5F-43F2-AA8A-F4EA9D6C2062}"/>
              </a:ext>
            </a:extLst>
          </p:cNvPr>
          <p:cNvGrpSpPr/>
          <p:nvPr/>
        </p:nvGrpSpPr>
        <p:grpSpPr>
          <a:xfrm>
            <a:off x="5840519" y="3216956"/>
            <a:ext cx="511634" cy="524832"/>
            <a:chOff x="2772242" y="1560385"/>
            <a:chExt cx="376198" cy="385905"/>
          </a:xfrm>
          <a:solidFill>
            <a:srgbClr val="F5F5F0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09D373A-08E9-4178-BC66-D751627E95B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6F34BB75-5902-437B-9007-1A0315CE776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6FF1DB7-0620-4BBD-A0A2-025A4FA0712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C6753D81-0C4A-49B6-B180-054ED5547D1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49AFA09A-D15F-453E-A1CE-ABA849D99E96}"/>
              </a:ext>
            </a:extLst>
          </p:cNvPr>
          <p:cNvSpPr/>
          <p:nvPr/>
        </p:nvSpPr>
        <p:spPr>
          <a:xfrm>
            <a:off x="2321743" y="2856890"/>
            <a:ext cx="1259658" cy="1259656"/>
          </a:xfrm>
          <a:prstGeom prst="ellipse">
            <a:avLst/>
          </a:prstGeom>
          <a:solidFill>
            <a:srgbClr val="0030CC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360000" tIns="144000" rIns="360000" bIns="144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0EFF39D-DEDA-44CB-8FAD-0B874751F2C0}"/>
              </a:ext>
            </a:extLst>
          </p:cNvPr>
          <p:cNvSpPr/>
          <p:nvPr/>
        </p:nvSpPr>
        <p:spPr>
          <a:xfrm>
            <a:off x="1604377" y="4365186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F2F4249-29B5-4B21-97CA-F91A18392FF1}"/>
              </a:ext>
            </a:extLst>
          </p:cNvPr>
          <p:cNvGrpSpPr/>
          <p:nvPr/>
        </p:nvGrpSpPr>
        <p:grpSpPr>
          <a:xfrm>
            <a:off x="2750783" y="3211612"/>
            <a:ext cx="401576" cy="535520"/>
            <a:chOff x="3471472" y="902398"/>
            <a:chExt cx="295275" cy="393763"/>
          </a:xfrm>
          <a:solidFill>
            <a:srgbClr val="F5F5F0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19B472C-1A2F-4446-85BE-C600D7CF089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641A081-9AD2-4B77-8D8C-10D93017305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AEC9E612-CF12-441B-B623-9767C206EDB8}"/>
              </a:ext>
            </a:extLst>
          </p:cNvPr>
          <p:cNvSpPr/>
          <p:nvPr/>
        </p:nvSpPr>
        <p:spPr>
          <a:xfrm>
            <a:off x="8615459" y="2856890"/>
            <a:ext cx="1259658" cy="1259656"/>
          </a:xfrm>
          <a:prstGeom prst="ellipse">
            <a:avLst/>
          </a:prstGeom>
          <a:solidFill>
            <a:srgbClr val="0030CC"/>
          </a:solidFill>
          <a:ln w="69850" cap="rnd">
            <a:noFill/>
            <a:prstDash val="solid"/>
            <a:round/>
          </a:ln>
        </p:spPr>
        <p:txBody>
          <a:bodyPr rot="0" spcFirstLastPara="0" vertOverflow="overflow" horzOverflow="overflow" vert="horz" wrap="square" lIns="360000" tIns="144000" rIns="360000" bIns="1440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3730BCB-1B1B-4A08-9D82-B8662CBD8B54}"/>
              </a:ext>
            </a:extLst>
          </p:cNvPr>
          <p:cNvSpPr/>
          <p:nvPr/>
        </p:nvSpPr>
        <p:spPr>
          <a:xfrm>
            <a:off x="7898092" y="4365186"/>
            <a:ext cx="2694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77F6ECC-EBB1-442B-B8CB-14300F08361C}"/>
              </a:ext>
            </a:extLst>
          </p:cNvPr>
          <p:cNvGrpSpPr/>
          <p:nvPr/>
        </p:nvGrpSpPr>
        <p:grpSpPr>
          <a:xfrm>
            <a:off x="8962426" y="3213815"/>
            <a:ext cx="531118" cy="531114"/>
            <a:chOff x="752656" y="1562597"/>
            <a:chExt cx="390525" cy="390525"/>
          </a:xfrm>
          <a:solidFill>
            <a:srgbClr val="F5F5F0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45550983-83C3-49B7-AF79-25FA94EDBF3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AA1E019C-02E7-4D57-BA92-5F8AA0E9DB8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9357CB9-89E5-46DC-8CEB-791378B4FC2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B1A00F7-A5FC-486E-8AC4-B1C6FB5AA77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82200FE-BD28-4E65-BBC6-145CC84EC22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066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9D9E67C7-014C-47C0-BA35-BC9C3770F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6799" y="1525669"/>
            <a:ext cx="4978402" cy="3806662"/>
          </a:xfrm>
          <a:prstGeom prst="rect">
            <a:avLst/>
          </a:prstGeom>
          <a:effectLst>
            <a:outerShdw dist="177800" dir="2700000" algn="tl" rotWithShape="0">
              <a:srgbClr val="001454"/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FD190D-D2FF-41B7-BE6D-E4F58EFB2F3E}"/>
              </a:ext>
            </a:extLst>
          </p:cNvPr>
          <p:cNvSpPr txBox="1"/>
          <p:nvPr/>
        </p:nvSpPr>
        <p:spPr>
          <a:xfrm>
            <a:off x="3924749" y="2446804"/>
            <a:ext cx="4343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5FD2B2-C209-4B09-AAFD-ECE9F04AE9C9}"/>
              </a:ext>
            </a:extLst>
          </p:cNvPr>
          <p:cNvSpPr txBox="1"/>
          <p:nvPr/>
        </p:nvSpPr>
        <p:spPr>
          <a:xfrm>
            <a:off x="3923935" y="3672533"/>
            <a:ext cx="4331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580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F190866-D5B8-44FA-AD12-545373FDFA80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C852A0-9187-4693-B4FE-0BBE5FFD5BAE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F5AF33D-F251-4BFB-B947-D826E206A082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E5FF6F3-282C-4B23-B70F-9AC5ECF81989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B8D304-7806-4341-9B5F-7983EC346354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5FE9EA5-C797-442C-AA9C-0B5686ED9C13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29DB3EC-F7EB-4E08-AE9D-5BC8583B754B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604D94-73BC-4DFE-884F-9C29E879698B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1A1A33-D39A-4386-B69E-5DCCEDFB8A98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D6604D3-D4BA-420C-9D32-1FD8E9969413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B11254-51C9-4489-BB4B-FD795E8F723A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BE42CAA-FB3C-44DD-A3BA-A1473880D5C8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0BC56E8-B18C-4EDD-B576-A7134DA804A9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65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BE9146-676F-4250-9182-A52CE09EA595}"/>
              </a:ext>
            </a:extLst>
          </p:cNvPr>
          <p:cNvSpPr txBox="1"/>
          <p:nvPr/>
        </p:nvSpPr>
        <p:spPr>
          <a:xfrm>
            <a:off x="1133248" y="3260856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6718CAF-8B4D-400F-A6A5-55A0389DE555}"/>
              </a:ext>
            </a:extLst>
          </p:cNvPr>
          <p:cNvSpPr/>
          <p:nvPr/>
        </p:nvSpPr>
        <p:spPr>
          <a:xfrm>
            <a:off x="1133247" y="2810690"/>
            <a:ext cx="4817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8A6FE-367A-4E9B-B651-F95F61BE02D7}"/>
              </a:ext>
            </a:extLst>
          </p:cNvPr>
          <p:cNvSpPr txBox="1"/>
          <p:nvPr/>
        </p:nvSpPr>
        <p:spPr>
          <a:xfrm>
            <a:off x="846592" y="1537753"/>
            <a:ext cx="45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82767C-2439-4817-BE36-63F5830F25AD}"/>
              </a:ext>
            </a:extLst>
          </p:cNvPr>
          <p:cNvSpPr txBox="1"/>
          <p:nvPr/>
        </p:nvSpPr>
        <p:spPr>
          <a:xfrm>
            <a:off x="1133248" y="4897928"/>
            <a:ext cx="4817607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E12697D-ECEB-453B-B6E6-148FA40868DE}"/>
              </a:ext>
            </a:extLst>
          </p:cNvPr>
          <p:cNvSpPr/>
          <p:nvPr/>
        </p:nvSpPr>
        <p:spPr>
          <a:xfrm>
            <a:off x="1133247" y="4447762"/>
            <a:ext cx="4817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6D51E6E-63C7-4348-B35C-6058818A86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7CB709A-848C-4E9B-9011-691092ADFF7B}"/>
              </a:ext>
            </a:extLst>
          </p:cNvPr>
          <p:cNvGrpSpPr/>
          <p:nvPr/>
        </p:nvGrpSpPr>
        <p:grpSpPr>
          <a:xfrm>
            <a:off x="9053614" y="5025673"/>
            <a:ext cx="3138386" cy="1832328"/>
            <a:chOff x="9535570" y="5307059"/>
            <a:chExt cx="2656430" cy="1550941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E787DFC-C6CE-41D3-9360-DC983C14BA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782"/>
            <a:stretch/>
          </p:blipFill>
          <p:spPr>
            <a:xfrm>
              <a:off x="11649775" y="5437057"/>
              <a:ext cx="542225" cy="1394002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7317265-A332-43B6-8514-EFD09D5C0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4455" y="5307059"/>
              <a:ext cx="1402080" cy="1524000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5904DA15-4A3F-4204-A434-6A5B60597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5570" y="5437057"/>
              <a:ext cx="948885" cy="1420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007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림 28">
            <a:extLst>
              <a:ext uri="{FF2B5EF4-FFF2-40B4-BE49-F238E27FC236}">
                <a16:creationId xmlns:a16="http://schemas.microsoft.com/office/drawing/2014/main" id="{C57398A5-BFB7-44B7-95D5-430E866BC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09" y="1651001"/>
            <a:ext cx="5684744" cy="375919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2241B0A-4CC6-47AA-8828-A8B794D4F9D4}"/>
              </a:ext>
            </a:extLst>
          </p:cNvPr>
          <p:cNvSpPr txBox="1"/>
          <p:nvPr/>
        </p:nvSpPr>
        <p:spPr>
          <a:xfrm>
            <a:off x="6562318" y="2448858"/>
            <a:ext cx="5032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C50893-36B0-4785-BC86-37FFCB0457B8}"/>
              </a:ext>
            </a:extLst>
          </p:cNvPr>
          <p:cNvSpPr txBox="1"/>
          <p:nvPr/>
        </p:nvSpPr>
        <p:spPr>
          <a:xfrm>
            <a:off x="6562318" y="2906003"/>
            <a:ext cx="5032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78B6FA-383A-41B2-9762-52E507E620A4}"/>
              </a:ext>
            </a:extLst>
          </p:cNvPr>
          <p:cNvSpPr txBox="1"/>
          <p:nvPr/>
        </p:nvSpPr>
        <p:spPr>
          <a:xfrm>
            <a:off x="6562318" y="3809761"/>
            <a:ext cx="5017287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293A48-03E5-4165-9F0C-29C72731B8C4}"/>
              </a:ext>
            </a:extLst>
          </p:cNvPr>
          <p:cNvSpPr txBox="1"/>
          <p:nvPr/>
        </p:nvSpPr>
        <p:spPr>
          <a:xfrm>
            <a:off x="6343749" y="1543178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72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5B56817-D0E2-4B3E-AF19-C210BA53EE5C}"/>
              </a:ext>
            </a:extLst>
          </p:cNvPr>
          <p:cNvSpPr txBox="1"/>
          <p:nvPr/>
        </p:nvSpPr>
        <p:spPr>
          <a:xfrm>
            <a:off x="8273323" y="1030001"/>
            <a:ext cx="3918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289053-2C55-465A-ADF7-63C5A1EC81E7}"/>
              </a:ext>
            </a:extLst>
          </p:cNvPr>
          <p:cNvSpPr txBox="1"/>
          <p:nvPr/>
        </p:nvSpPr>
        <p:spPr>
          <a:xfrm>
            <a:off x="8481282" y="2310562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68D16E9-2262-42FA-9DB2-3877C4047280}"/>
              </a:ext>
            </a:extLst>
          </p:cNvPr>
          <p:cNvSpPr/>
          <p:nvPr/>
        </p:nvSpPr>
        <p:spPr>
          <a:xfrm>
            <a:off x="8468582" y="1930908"/>
            <a:ext cx="2110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01.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C39CB-19B2-4300-9E51-634D620D93FB}"/>
              </a:ext>
            </a:extLst>
          </p:cNvPr>
          <p:cNvSpPr txBox="1"/>
          <p:nvPr/>
        </p:nvSpPr>
        <p:spPr>
          <a:xfrm>
            <a:off x="8481282" y="3679338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6591F19-0C9B-4A46-8A88-167CE8F591E8}"/>
              </a:ext>
            </a:extLst>
          </p:cNvPr>
          <p:cNvSpPr/>
          <p:nvPr/>
        </p:nvSpPr>
        <p:spPr>
          <a:xfrm>
            <a:off x="8468582" y="3299684"/>
            <a:ext cx="2110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E97103-A82D-4852-AB0B-FE4A07425A99}"/>
              </a:ext>
            </a:extLst>
          </p:cNvPr>
          <p:cNvSpPr txBox="1"/>
          <p:nvPr/>
        </p:nvSpPr>
        <p:spPr>
          <a:xfrm>
            <a:off x="8481282" y="5048113"/>
            <a:ext cx="33805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0DB309D-0D49-44BC-A5C9-624E5E85C967}"/>
              </a:ext>
            </a:extLst>
          </p:cNvPr>
          <p:cNvSpPr/>
          <p:nvPr/>
        </p:nvSpPr>
        <p:spPr>
          <a:xfrm>
            <a:off x="8468582" y="4668459"/>
            <a:ext cx="2110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03.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2E4160B-8EE2-4CA6-862B-25B193775C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DB248E1-070F-4691-971D-936F282F90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4F31736-28DE-4DCA-9B4A-673D91B5A6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A29E1F6C-6197-4B5A-BC4F-3CFAA82E0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946" y="4419600"/>
            <a:ext cx="283396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52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B574DC-A36B-4BBB-B1F8-BD9FF0EE68B4}"/>
              </a:ext>
            </a:extLst>
          </p:cNvPr>
          <p:cNvSpPr txBox="1"/>
          <p:nvPr/>
        </p:nvSpPr>
        <p:spPr>
          <a:xfrm>
            <a:off x="864545" y="1206233"/>
            <a:ext cx="286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1E2832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600" dirty="0">
              <a:solidFill>
                <a:srgbClr val="1E283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0CBCF34-E050-4B72-9E40-F90EF188B640}"/>
              </a:ext>
            </a:extLst>
          </p:cNvPr>
          <p:cNvSpPr/>
          <p:nvPr/>
        </p:nvSpPr>
        <p:spPr>
          <a:xfrm>
            <a:off x="4485770" y="1123382"/>
            <a:ext cx="1204166" cy="1242604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5712BF7-3434-42AB-8C7B-4208D7DC5916}"/>
              </a:ext>
            </a:extLst>
          </p:cNvPr>
          <p:cNvGrpSpPr/>
          <p:nvPr/>
        </p:nvGrpSpPr>
        <p:grpSpPr>
          <a:xfrm>
            <a:off x="4921337" y="1505906"/>
            <a:ext cx="333032" cy="458290"/>
            <a:chOff x="3471472" y="902398"/>
            <a:chExt cx="295275" cy="393763"/>
          </a:xfrm>
          <a:solidFill>
            <a:srgbClr val="F5F5F0"/>
          </a:solidFill>
          <a:effectLst/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F54A9B0-F7EC-41E2-A7C0-0199EDB76DF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5FFEE30A-9C69-4486-A790-8A0690C1BD2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6BA3E42-33C7-43FC-8F96-89592BC00E44}"/>
              </a:ext>
            </a:extLst>
          </p:cNvPr>
          <p:cNvSpPr txBox="1"/>
          <p:nvPr/>
        </p:nvSpPr>
        <p:spPr>
          <a:xfrm>
            <a:off x="5867067" y="1633949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4A1CB09-7634-489E-B510-91FECD95638F}"/>
              </a:ext>
            </a:extLst>
          </p:cNvPr>
          <p:cNvSpPr/>
          <p:nvPr/>
        </p:nvSpPr>
        <p:spPr>
          <a:xfrm>
            <a:off x="5867066" y="1181088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2D0A01E2-22CB-4021-A620-966E1424E43A}"/>
              </a:ext>
            </a:extLst>
          </p:cNvPr>
          <p:cNvSpPr/>
          <p:nvPr/>
        </p:nvSpPr>
        <p:spPr>
          <a:xfrm>
            <a:off x="4485770" y="2874555"/>
            <a:ext cx="1204166" cy="1242604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3856D39-B675-4960-AA6A-EA859F88DF4F}"/>
              </a:ext>
            </a:extLst>
          </p:cNvPr>
          <p:cNvGrpSpPr/>
          <p:nvPr/>
        </p:nvGrpSpPr>
        <p:grpSpPr>
          <a:xfrm>
            <a:off x="4862450" y="3260327"/>
            <a:ext cx="424302" cy="449144"/>
            <a:chOff x="2772242" y="1560385"/>
            <a:chExt cx="376198" cy="385905"/>
          </a:xfrm>
          <a:solidFill>
            <a:srgbClr val="F5F5F0"/>
          </a:solidFill>
          <a:effectLst/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4664D3D2-B503-4863-AB4F-0A07DB542F76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89C242E-2CE9-4DEA-9F75-9415583454A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F1F7C12-1C85-415C-81C2-2708ACE70CF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F09FFDC-BF78-49CE-AD68-C6225217A4C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D7E393F-679B-4C16-9832-53D436306518}"/>
              </a:ext>
            </a:extLst>
          </p:cNvPr>
          <p:cNvSpPr txBox="1"/>
          <p:nvPr/>
        </p:nvSpPr>
        <p:spPr>
          <a:xfrm>
            <a:off x="5867067" y="3385122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271CC34-02BD-4B82-AD15-EFD02CE5E9B0}"/>
              </a:ext>
            </a:extLst>
          </p:cNvPr>
          <p:cNvSpPr/>
          <p:nvPr/>
        </p:nvSpPr>
        <p:spPr>
          <a:xfrm>
            <a:off x="5867066" y="2932261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2E45C532-7E72-4205-9C9C-9432D1D5324E}"/>
              </a:ext>
            </a:extLst>
          </p:cNvPr>
          <p:cNvSpPr/>
          <p:nvPr/>
        </p:nvSpPr>
        <p:spPr>
          <a:xfrm>
            <a:off x="4485770" y="4625727"/>
            <a:ext cx="1204166" cy="1242604"/>
          </a:xfrm>
          <a:prstGeom prst="ellipse">
            <a:avLst/>
          </a:prstGeom>
          <a:solidFill>
            <a:srgbClr val="FC393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7E846D5-767E-4EC6-947C-66A25E2D1280}"/>
              </a:ext>
            </a:extLst>
          </p:cNvPr>
          <p:cNvGrpSpPr/>
          <p:nvPr/>
        </p:nvGrpSpPr>
        <p:grpSpPr>
          <a:xfrm>
            <a:off x="4867623" y="5019768"/>
            <a:ext cx="440460" cy="454520"/>
            <a:chOff x="752656" y="1562597"/>
            <a:chExt cx="390525" cy="390525"/>
          </a:xfrm>
          <a:solidFill>
            <a:srgbClr val="F5F5F0"/>
          </a:solidFill>
          <a:effectLst/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C0B5C84-DD24-467C-A7C8-8F3D554164A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702607B-54DD-42EC-935E-A107DED2EA2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5B6856D3-8AAD-46EC-998A-20ED653C52B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5528929-A1D6-4D12-BC33-372868D7482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92A1805-129C-4884-9265-795C863B6E0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66E16F7-A515-4C53-B631-0B54B04B7177}"/>
              </a:ext>
            </a:extLst>
          </p:cNvPr>
          <p:cNvSpPr txBox="1"/>
          <p:nvPr/>
        </p:nvSpPr>
        <p:spPr>
          <a:xfrm>
            <a:off x="5867067" y="5136294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BD46C53-4575-46EC-8C53-2D16288B7C82}"/>
              </a:ext>
            </a:extLst>
          </p:cNvPr>
          <p:cNvSpPr/>
          <p:nvPr/>
        </p:nvSpPr>
        <p:spPr>
          <a:xfrm>
            <a:off x="5867066" y="4683433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855402F0-E2DB-4BE7-A3EB-5E1899C94A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0"/>
          <a:stretch/>
        </p:blipFill>
        <p:spPr>
          <a:xfrm>
            <a:off x="-1" y="4473620"/>
            <a:ext cx="3219993" cy="138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SemiBold - Montserrat Light">
      <a:majorFont>
        <a:latin typeface="Montserrat SemiBold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30CC"/>
        </a:solidFill>
        <a:ln w="69850" cap="rnd">
          <a:noFill/>
          <a:prstDash val="solid"/>
          <a:round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sz="2400" dirty="0" smtClean="0">
            <a:solidFill>
              <a:srgbClr val="F5F5F0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2759</TotalTime>
  <Words>1166</Words>
  <Application>Microsoft Office PowerPoint</Application>
  <PresentationFormat>와이드스크린</PresentationFormat>
  <Paragraphs>162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Montserrat SemiBold</vt:lpstr>
      <vt:lpstr>Arial</vt:lpstr>
      <vt:lpstr>Arial Unicode MS</vt:lpstr>
      <vt:lpstr>Montserrat Light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278</cp:revision>
  <dcterms:created xsi:type="dcterms:W3CDTF">2019-04-06T05:20:47Z</dcterms:created>
  <dcterms:modified xsi:type="dcterms:W3CDTF">2020-12-20T01:31:59Z</dcterms:modified>
</cp:coreProperties>
</file>