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7.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6" name="Shape 1106"/>
        <p:cNvGrpSpPr/>
        <p:nvPr/>
      </p:nvGrpSpPr>
      <p:grpSpPr>
        <a:xfrm>
          <a:off x="0" y="0"/>
          <a:ext cx="0" cy="0"/>
          <a:chOff x="0" y="0"/>
          <a:chExt cx="0" cy="0"/>
        </a:xfrm>
      </p:grpSpPr>
      <p:sp>
        <p:nvSpPr>
          <p:cNvPr id="1107" name="Google Shape;1107;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8" name="Google Shape;110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0" name="Shape 1120"/>
        <p:cNvGrpSpPr/>
        <p:nvPr/>
      </p:nvGrpSpPr>
      <p:grpSpPr>
        <a:xfrm>
          <a:off x="0" y="0"/>
          <a:ext cx="0" cy="0"/>
          <a:chOff x="0" y="0"/>
          <a:chExt cx="0" cy="0"/>
        </a:xfrm>
      </p:grpSpPr>
      <p:sp>
        <p:nvSpPr>
          <p:cNvPr id="1121" name="Google Shape;112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2" name="Google Shape;112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3" name="Shape 1153"/>
        <p:cNvGrpSpPr/>
        <p:nvPr/>
      </p:nvGrpSpPr>
      <p:grpSpPr>
        <a:xfrm>
          <a:off x="0" y="0"/>
          <a:ext cx="0" cy="0"/>
          <a:chOff x="0" y="0"/>
          <a:chExt cx="0" cy="0"/>
        </a:xfrm>
      </p:grpSpPr>
      <p:sp>
        <p:nvSpPr>
          <p:cNvPr id="1154" name="Google Shape;115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5" name="Google Shape;115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7" name="Shape 1167"/>
        <p:cNvGrpSpPr/>
        <p:nvPr/>
      </p:nvGrpSpPr>
      <p:grpSpPr>
        <a:xfrm>
          <a:off x="0" y="0"/>
          <a:ext cx="0" cy="0"/>
          <a:chOff x="0" y="0"/>
          <a:chExt cx="0" cy="0"/>
        </a:xfrm>
      </p:grpSpPr>
      <p:sp>
        <p:nvSpPr>
          <p:cNvPr id="1168" name="Google Shape;116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9" name="Google Shape;116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2" name="Shape 1182"/>
        <p:cNvGrpSpPr/>
        <p:nvPr/>
      </p:nvGrpSpPr>
      <p:grpSpPr>
        <a:xfrm>
          <a:off x="0" y="0"/>
          <a:ext cx="0" cy="0"/>
          <a:chOff x="0" y="0"/>
          <a:chExt cx="0" cy="0"/>
        </a:xfrm>
      </p:grpSpPr>
      <p:sp>
        <p:nvSpPr>
          <p:cNvPr id="1183" name="Google Shape;118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4" name="Google Shape;11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8" name="Shape 1248"/>
        <p:cNvGrpSpPr/>
        <p:nvPr/>
      </p:nvGrpSpPr>
      <p:grpSpPr>
        <a:xfrm>
          <a:off x="0" y="0"/>
          <a:ext cx="0" cy="0"/>
          <a:chOff x="0" y="0"/>
          <a:chExt cx="0" cy="0"/>
        </a:xfrm>
      </p:grpSpPr>
      <p:sp>
        <p:nvSpPr>
          <p:cNvPr id="1249" name="Google Shape;124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0" name="Google Shape;12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6" name="Shape 1266"/>
        <p:cNvGrpSpPr/>
        <p:nvPr/>
      </p:nvGrpSpPr>
      <p:grpSpPr>
        <a:xfrm>
          <a:off x="0" y="0"/>
          <a:ext cx="0" cy="0"/>
          <a:chOff x="0" y="0"/>
          <a:chExt cx="0" cy="0"/>
        </a:xfrm>
      </p:grpSpPr>
      <p:sp>
        <p:nvSpPr>
          <p:cNvPr id="1267" name="Google Shape;126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8" name="Google Shape;126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5" name="Shape 1275"/>
        <p:cNvGrpSpPr/>
        <p:nvPr/>
      </p:nvGrpSpPr>
      <p:grpSpPr>
        <a:xfrm>
          <a:off x="0" y="0"/>
          <a:ext cx="0" cy="0"/>
          <a:chOff x="0" y="0"/>
          <a:chExt cx="0" cy="0"/>
        </a:xfrm>
      </p:grpSpPr>
      <p:sp>
        <p:nvSpPr>
          <p:cNvPr id="1276" name="Google Shape;127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7" name="Google Shape;127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0" name="Shape 1300"/>
        <p:cNvGrpSpPr/>
        <p:nvPr/>
      </p:nvGrpSpPr>
      <p:grpSpPr>
        <a:xfrm>
          <a:off x="0" y="0"/>
          <a:ext cx="0" cy="0"/>
          <a:chOff x="0" y="0"/>
          <a:chExt cx="0" cy="0"/>
        </a:xfrm>
      </p:grpSpPr>
      <p:sp>
        <p:nvSpPr>
          <p:cNvPr id="1301" name="Google Shape;130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2" name="Google Shape;130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5" name="Shape 1315"/>
        <p:cNvGrpSpPr/>
        <p:nvPr/>
      </p:nvGrpSpPr>
      <p:grpSpPr>
        <a:xfrm>
          <a:off x="0" y="0"/>
          <a:ext cx="0" cy="0"/>
          <a:chOff x="0" y="0"/>
          <a:chExt cx="0" cy="0"/>
        </a:xfrm>
      </p:grpSpPr>
      <p:sp>
        <p:nvSpPr>
          <p:cNvPr id="1316" name="Google Shape;1316;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7" name="Google Shape;131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7" name="Shape 977"/>
        <p:cNvGrpSpPr/>
        <p:nvPr/>
      </p:nvGrpSpPr>
      <p:grpSpPr>
        <a:xfrm>
          <a:off x="0" y="0"/>
          <a:ext cx="0" cy="0"/>
          <a:chOff x="0" y="0"/>
          <a:chExt cx="0" cy="0"/>
        </a:xfrm>
      </p:grpSpPr>
      <p:sp>
        <p:nvSpPr>
          <p:cNvPr id="978" name="Google Shape;97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9" name="Google Shape;97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8" name="Shape 1328"/>
        <p:cNvGrpSpPr/>
        <p:nvPr/>
      </p:nvGrpSpPr>
      <p:grpSpPr>
        <a:xfrm>
          <a:off x="0" y="0"/>
          <a:ext cx="0" cy="0"/>
          <a:chOff x="0" y="0"/>
          <a:chExt cx="0" cy="0"/>
        </a:xfrm>
      </p:grpSpPr>
      <p:sp>
        <p:nvSpPr>
          <p:cNvPr id="1329" name="Google Shape;132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0" name="Google Shape;133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9" name="Shape 1339"/>
        <p:cNvGrpSpPr/>
        <p:nvPr/>
      </p:nvGrpSpPr>
      <p:grpSpPr>
        <a:xfrm>
          <a:off x="0" y="0"/>
          <a:ext cx="0" cy="0"/>
          <a:chOff x="0" y="0"/>
          <a:chExt cx="0" cy="0"/>
        </a:xfrm>
      </p:grpSpPr>
      <p:sp>
        <p:nvSpPr>
          <p:cNvPr id="1340" name="Google Shape;134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1" name="Google Shape;134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0" name="Shape 1490"/>
        <p:cNvGrpSpPr/>
        <p:nvPr/>
      </p:nvGrpSpPr>
      <p:grpSpPr>
        <a:xfrm>
          <a:off x="0" y="0"/>
          <a:ext cx="0" cy="0"/>
          <a:chOff x="0" y="0"/>
          <a:chExt cx="0" cy="0"/>
        </a:xfrm>
      </p:grpSpPr>
      <p:sp>
        <p:nvSpPr>
          <p:cNvPr id="1491" name="Google Shape;149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2" name="Google Shape;149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7" name="Shape 1507"/>
        <p:cNvGrpSpPr/>
        <p:nvPr/>
      </p:nvGrpSpPr>
      <p:grpSpPr>
        <a:xfrm>
          <a:off x="0" y="0"/>
          <a:ext cx="0" cy="0"/>
          <a:chOff x="0" y="0"/>
          <a:chExt cx="0" cy="0"/>
        </a:xfrm>
      </p:grpSpPr>
      <p:sp>
        <p:nvSpPr>
          <p:cNvPr id="1508" name="Google Shape;150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9" name="Google Shape;150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6" name="Shape 1546"/>
        <p:cNvGrpSpPr/>
        <p:nvPr/>
      </p:nvGrpSpPr>
      <p:grpSpPr>
        <a:xfrm>
          <a:off x="0" y="0"/>
          <a:ext cx="0" cy="0"/>
          <a:chOff x="0" y="0"/>
          <a:chExt cx="0" cy="0"/>
        </a:xfrm>
      </p:grpSpPr>
      <p:sp>
        <p:nvSpPr>
          <p:cNvPr id="1547" name="Google Shape;154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8" name="Google Shape;154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0" name="Shape 1560"/>
        <p:cNvGrpSpPr/>
        <p:nvPr/>
      </p:nvGrpSpPr>
      <p:grpSpPr>
        <a:xfrm>
          <a:off x="0" y="0"/>
          <a:ext cx="0" cy="0"/>
          <a:chOff x="0" y="0"/>
          <a:chExt cx="0" cy="0"/>
        </a:xfrm>
      </p:grpSpPr>
      <p:sp>
        <p:nvSpPr>
          <p:cNvPr id="1561" name="Google Shape;156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2" name="Google Shape;156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4" name="Shape 1584"/>
        <p:cNvGrpSpPr/>
        <p:nvPr/>
      </p:nvGrpSpPr>
      <p:grpSpPr>
        <a:xfrm>
          <a:off x="0" y="0"/>
          <a:ext cx="0" cy="0"/>
          <a:chOff x="0" y="0"/>
          <a:chExt cx="0" cy="0"/>
        </a:xfrm>
      </p:grpSpPr>
      <p:sp>
        <p:nvSpPr>
          <p:cNvPr id="1585" name="Google Shape;158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6" name="Google Shape;158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9" name="Shape 1599"/>
        <p:cNvGrpSpPr/>
        <p:nvPr/>
      </p:nvGrpSpPr>
      <p:grpSpPr>
        <a:xfrm>
          <a:off x="0" y="0"/>
          <a:ext cx="0" cy="0"/>
          <a:chOff x="0" y="0"/>
          <a:chExt cx="0" cy="0"/>
        </a:xfrm>
      </p:grpSpPr>
      <p:sp>
        <p:nvSpPr>
          <p:cNvPr id="1600" name="Google Shape;160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1" name="Google Shape;160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3" name="Shape 1613"/>
        <p:cNvGrpSpPr/>
        <p:nvPr/>
      </p:nvGrpSpPr>
      <p:grpSpPr>
        <a:xfrm>
          <a:off x="0" y="0"/>
          <a:ext cx="0" cy="0"/>
          <a:chOff x="0" y="0"/>
          <a:chExt cx="0" cy="0"/>
        </a:xfrm>
      </p:grpSpPr>
      <p:sp>
        <p:nvSpPr>
          <p:cNvPr id="1614" name="Google Shape;1614;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5" name="Google Shape;161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9" name="Shape 1619"/>
        <p:cNvGrpSpPr/>
        <p:nvPr/>
      </p:nvGrpSpPr>
      <p:grpSpPr>
        <a:xfrm>
          <a:off x="0" y="0"/>
          <a:ext cx="0" cy="0"/>
          <a:chOff x="0" y="0"/>
          <a:chExt cx="0" cy="0"/>
        </a:xfrm>
      </p:grpSpPr>
      <p:sp>
        <p:nvSpPr>
          <p:cNvPr id="1620" name="Google Shape;1620;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1" name="Google Shape;162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8" name="Shape 988"/>
        <p:cNvGrpSpPr/>
        <p:nvPr/>
      </p:nvGrpSpPr>
      <p:grpSpPr>
        <a:xfrm>
          <a:off x="0" y="0"/>
          <a:ext cx="0" cy="0"/>
          <a:chOff x="0" y="0"/>
          <a:chExt cx="0" cy="0"/>
        </a:xfrm>
      </p:grpSpPr>
      <p:sp>
        <p:nvSpPr>
          <p:cNvPr id="989" name="Google Shape;98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0" name="Google Shape;99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4" name="Shape 1644"/>
        <p:cNvGrpSpPr/>
        <p:nvPr/>
      </p:nvGrpSpPr>
      <p:grpSpPr>
        <a:xfrm>
          <a:off x="0" y="0"/>
          <a:ext cx="0" cy="0"/>
          <a:chOff x="0" y="0"/>
          <a:chExt cx="0" cy="0"/>
        </a:xfrm>
      </p:grpSpPr>
      <p:sp>
        <p:nvSpPr>
          <p:cNvPr id="1645" name="Google Shape;1645;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6" name="Google Shape;164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5" name="Shape 1655"/>
        <p:cNvGrpSpPr/>
        <p:nvPr/>
      </p:nvGrpSpPr>
      <p:grpSpPr>
        <a:xfrm>
          <a:off x="0" y="0"/>
          <a:ext cx="0" cy="0"/>
          <a:chOff x="0" y="0"/>
          <a:chExt cx="0" cy="0"/>
        </a:xfrm>
      </p:grpSpPr>
      <p:sp>
        <p:nvSpPr>
          <p:cNvPr id="1656" name="Google Shape;165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7" name="Google Shape;165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7" name="Shape 1667"/>
        <p:cNvGrpSpPr/>
        <p:nvPr/>
      </p:nvGrpSpPr>
      <p:grpSpPr>
        <a:xfrm>
          <a:off x="0" y="0"/>
          <a:ext cx="0" cy="0"/>
          <a:chOff x="0" y="0"/>
          <a:chExt cx="0" cy="0"/>
        </a:xfrm>
      </p:grpSpPr>
      <p:sp>
        <p:nvSpPr>
          <p:cNvPr id="1668" name="Google Shape;166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9" name="Google Shape;1669;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6" name="Shape 1686"/>
        <p:cNvGrpSpPr/>
        <p:nvPr/>
      </p:nvGrpSpPr>
      <p:grpSpPr>
        <a:xfrm>
          <a:off x="0" y="0"/>
          <a:ext cx="0" cy="0"/>
          <a:chOff x="0" y="0"/>
          <a:chExt cx="0" cy="0"/>
        </a:xfrm>
      </p:grpSpPr>
      <p:sp>
        <p:nvSpPr>
          <p:cNvPr id="1687" name="Google Shape;1687;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8" name="Google Shape;1688;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5" name="Shape 1725"/>
        <p:cNvGrpSpPr/>
        <p:nvPr/>
      </p:nvGrpSpPr>
      <p:grpSpPr>
        <a:xfrm>
          <a:off x="0" y="0"/>
          <a:ext cx="0" cy="0"/>
          <a:chOff x="0" y="0"/>
          <a:chExt cx="0" cy="0"/>
        </a:xfrm>
      </p:grpSpPr>
      <p:sp>
        <p:nvSpPr>
          <p:cNvPr id="1726" name="Google Shape;1726;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7" name="Google Shape;1727;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7" name="Shape 1757"/>
        <p:cNvGrpSpPr/>
        <p:nvPr/>
      </p:nvGrpSpPr>
      <p:grpSpPr>
        <a:xfrm>
          <a:off x="0" y="0"/>
          <a:ext cx="0" cy="0"/>
          <a:chOff x="0" y="0"/>
          <a:chExt cx="0" cy="0"/>
        </a:xfrm>
      </p:grpSpPr>
      <p:sp>
        <p:nvSpPr>
          <p:cNvPr id="1758" name="Google Shape;175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9" name="Google Shape;175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6" name="Shape 1776"/>
        <p:cNvGrpSpPr/>
        <p:nvPr/>
      </p:nvGrpSpPr>
      <p:grpSpPr>
        <a:xfrm>
          <a:off x="0" y="0"/>
          <a:ext cx="0" cy="0"/>
          <a:chOff x="0" y="0"/>
          <a:chExt cx="0" cy="0"/>
        </a:xfrm>
      </p:grpSpPr>
      <p:sp>
        <p:nvSpPr>
          <p:cNvPr id="1777" name="Google Shape;1777;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8" name="Google Shape;177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3" name="Shape 1793"/>
        <p:cNvGrpSpPr/>
        <p:nvPr/>
      </p:nvGrpSpPr>
      <p:grpSpPr>
        <a:xfrm>
          <a:off x="0" y="0"/>
          <a:ext cx="0" cy="0"/>
          <a:chOff x="0" y="0"/>
          <a:chExt cx="0" cy="0"/>
        </a:xfrm>
      </p:grpSpPr>
      <p:sp>
        <p:nvSpPr>
          <p:cNvPr id="1794" name="Google Shape;1794;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5" name="Google Shape;179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8" name="Shape 1808"/>
        <p:cNvGrpSpPr/>
        <p:nvPr/>
      </p:nvGrpSpPr>
      <p:grpSpPr>
        <a:xfrm>
          <a:off x="0" y="0"/>
          <a:ext cx="0" cy="0"/>
          <a:chOff x="0" y="0"/>
          <a:chExt cx="0" cy="0"/>
        </a:xfrm>
      </p:grpSpPr>
      <p:sp>
        <p:nvSpPr>
          <p:cNvPr id="1809" name="Google Shape;1809;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0" name="Google Shape;181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2" name="Shape 1832"/>
        <p:cNvGrpSpPr/>
        <p:nvPr/>
      </p:nvGrpSpPr>
      <p:grpSpPr>
        <a:xfrm>
          <a:off x="0" y="0"/>
          <a:ext cx="0" cy="0"/>
          <a:chOff x="0" y="0"/>
          <a:chExt cx="0" cy="0"/>
        </a:xfrm>
      </p:grpSpPr>
      <p:sp>
        <p:nvSpPr>
          <p:cNvPr id="1833" name="Google Shape;1833;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4" name="Google Shape;1834;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0" name="Shape 1000"/>
        <p:cNvGrpSpPr/>
        <p:nvPr/>
      </p:nvGrpSpPr>
      <p:grpSpPr>
        <a:xfrm>
          <a:off x="0" y="0"/>
          <a:ext cx="0" cy="0"/>
          <a:chOff x="0" y="0"/>
          <a:chExt cx="0" cy="0"/>
        </a:xfrm>
      </p:grpSpPr>
      <p:sp>
        <p:nvSpPr>
          <p:cNvPr id="1001" name="Google Shape;100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2" name="Google Shape;10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1" name="Shape 1851"/>
        <p:cNvGrpSpPr/>
        <p:nvPr/>
      </p:nvGrpSpPr>
      <p:grpSpPr>
        <a:xfrm>
          <a:off x="0" y="0"/>
          <a:ext cx="0" cy="0"/>
          <a:chOff x="0" y="0"/>
          <a:chExt cx="0" cy="0"/>
        </a:xfrm>
      </p:grpSpPr>
      <p:sp>
        <p:nvSpPr>
          <p:cNvPr id="1852" name="Google Shape;1852;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3" name="Google Shape;185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6" name="Shape 1866"/>
        <p:cNvGrpSpPr/>
        <p:nvPr/>
      </p:nvGrpSpPr>
      <p:grpSpPr>
        <a:xfrm>
          <a:off x="0" y="0"/>
          <a:ext cx="0" cy="0"/>
          <a:chOff x="0" y="0"/>
          <a:chExt cx="0" cy="0"/>
        </a:xfrm>
      </p:grpSpPr>
      <p:sp>
        <p:nvSpPr>
          <p:cNvPr id="1867" name="Google Shape;1867;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8" name="Google Shape;186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7" name="Shape 1887"/>
        <p:cNvGrpSpPr/>
        <p:nvPr/>
      </p:nvGrpSpPr>
      <p:grpSpPr>
        <a:xfrm>
          <a:off x="0" y="0"/>
          <a:ext cx="0" cy="0"/>
          <a:chOff x="0" y="0"/>
          <a:chExt cx="0" cy="0"/>
        </a:xfrm>
      </p:grpSpPr>
      <p:sp>
        <p:nvSpPr>
          <p:cNvPr id="1888" name="Google Shape;1888;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9" name="Google Shape;188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1" name="Shape 1011"/>
        <p:cNvGrpSpPr/>
        <p:nvPr/>
      </p:nvGrpSpPr>
      <p:grpSpPr>
        <a:xfrm>
          <a:off x="0" y="0"/>
          <a:ext cx="0" cy="0"/>
          <a:chOff x="0" y="0"/>
          <a:chExt cx="0" cy="0"/>
        </a:xfrm>
      </p:grpSpPr>
      <p:sp>
        <p:nvSpPr>
          <p:cNvPr id="1012" name="Google Shape;101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3" name="Google Shape;10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7" name="Shape 1027"/>
        <p:cNvGrpSpPr/>
        <p:nvPr/>
      </p:nvGrpSpPr>
      <p:grpSpPr>
        <a:xfrm>
          <a:off x="0" y="0"/>
          <a:ext cx="0" cy="0"/>
          <a:chOff x="0" y="0"/>
          <a:chExt cx="0" cy="0"/>
        </a:xfrm>
      </p:grpSpPr>
      <p:sp>
        <p:nvSpPr>
          <p:cNvPr id="1028" name="Google Shape;102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9" name="Google Shape;10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9" name="Shape 1049"/>
        <p:cNvGrpSpPr/>
        <p:nvPr/>
      </p:nvGrpSpPr>
      <p:grpSpPr>
        <a:xfrm>
          <a:off x="0" y="0"/>
          <a:ext cx="0" cy="0"/>
          <a:chOff x="0" y="0"/>
          <a:chExt cx="0" cy="0"/>
        </a:xfrm>
      </p:grpSpPr>
      <p:sp>
        <p:nvSpPr>
          <p:cNvPr id="1050" name="Google Shape;105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1" name="Google Shape;10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4" name="Shape 1064"/>
        <p:cNvGrpSpPr/>
        <p:nvPr/>
      </p:nvGrpSpPr>
      <p:grpSpPr>
        <a:xfrm>
          <a:off x="0" y="0"/>
          <a:ext cx="0" cy="0"/>
          <a:chOff x="0" y="0"/>
          <a:chExt cx="0" cy="0"/>
        </a:xfrm>
      </p:grpSpPr>
      <p:sp>
        <p:nvSpPr>
          <p:cNvPr id="1065" name="Google Shape;106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6" name="Google Shape;10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0" name="Shape 1090"/>
        <p:cNvGrpSpPr/>
        <p:nvPr/>
      </p:nvGrpSpPr>
      <p:grpSpPr>
        <a:xfrm>
          <a:off x="0" y="0"/>
          <a:ext cx="0" cy="0"/>
          <a:chOff x="0" y="0"/>
          <a:chExt cx="0" cy="0"/>
        </a:xfrm>
      </p:grpSpPr>
      <p:sp>
        <p:nvSpPr>
          <p:cNvPr id="1091" name="Google Shape;109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2" name="Google Shape;109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5" name="Shape 15"/>
        <p:cNvGrpSpPr/>
        <p:nvPr/>
      </p:nvGrpSpPr>
      <p:grpSpPr>
        <a:xfrm>
          <a:off x="0" y="0"/>
          <a:ext cx="0" cy="0"/>
          <a:chOff x="0" y="0"/>
          <a:chExt cx="0" cy="0"/>
        </a:xfrm>
      </p:grpSpPr>
      <p:sp>
        <p:nvSpPr>
          <p:cNvPr id="16" name="Google Shape;16;p2"/>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7.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10.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4.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8.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11.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1.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5.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9.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6.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3.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jp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28.jpg"/><Relationship Id="rId5" Type="http://schemas.openxmlformats.org/officeDocument/2006/relationships/image" Target="../media/image16.jpg"/><Relationship Id="rId6"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26.png"/><Relationship Id="rId5"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27.png"/><Relationship Id="rId5" Type="http://schemas.openxmlformats.org/officeDocument/2006/relationships/image" Target="../media/image24.png"/><Relationship Id="rId6"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2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33.png"/><Relationship Id="rId6"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2.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42.png"/><Relationship Id="rId5" Type="http://schemas.openxmlformats.org/officeDocument/2006/relationships/image" Target="../media/image38.png"/><Relationship Id="rId6" Type="http://schemas.openxmlformats.org/officeDocument/2006/relationships/image" Target="../media/image47.png"/><Relationship Id="rId7" Type="http://schemas.openxmlformats.org/officeDocument/2006/relationships/image" Target="../media/image40.png"/><Relationship Id="rId8"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6.png"/><Relationship Id="rId4" Type="http://schemas.openxmlformats.org/officeDocument/2006/relationships/image" Target="../media/image39.png"/><Relationship Id="rId9" Type="http://schemas.openxmlformats.org/officeDocument/2006/relationships/image" Target="../media/image21.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52.png"/><Relationship Id="rId8" Type="http://schemas.openxmlformats.org/officeDocument/2006/relationships/image" Target="../media/image4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5.png"/><Relationship Id="rId4" Type="http://schemas.openxmlformats.org/officeDocument/2006/relationships/image" Target="../media/image50.png"/><Relationship Id="rId5" Type="http://schemas.openxmlformats.org/officeDocument/2006/relationships/image" Target="../media/image4.png"/><Relationship Id="rId6"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image" Target="../media/image13.png"/><Relationship Id="rId6"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52.png"/><Relationship Id="rId4" Type="http://schemas.openxmlformats.org/officeDocument/2006/relationships/image" Target="../media/image48.png"/><Relationship Id="rId5"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image" Target="../media/image13.png"/><Relationship Id="rId6"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39.png"/><Relationship Id="rId4" Type="http://schemas.openxmlformats.org/officeDocument/2006/relationships/image" Target="../media/image1.png"/><Relationship Id="rId5" Type="http://schemas.openxmlformats.org/officeDocument/2006/relationships/image" Target="../media/image15.png"/><Relationship Id="rId6" Type="http://schemas.openxmlformats.org/officeDocument/2006/relationships/image" Target="../media/image52.png"/><Relationship Id="rId7"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6.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62.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61.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10.png"/><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png"/><Relationship Id="rId5" Type="http://schemas.openxmlformats.org/officeDocument/2006/relationships/image" Target="../media/image13.png"/><Relationship Id="rId6" Type="http://schemas.openxmlformats.org/officeDocument/2006/relationships/image" Target="../media/image64.png"/><Relationship Id="rId7" Type="http://schemas.openxmlformats.org/officeDocument/2006/relationships/image" Target="../media/image2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58.png"/><Relationship Id="rId6" Type="http://schemas.openxmlformats.org/officeDocument/2006/relationships/image" Target="../media/image55.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60.png"/><Relationship Id="rId5" Type="http://schemas.openxmlformats.org/officeDocument/2006/relationships/image" Target="../media/image57.png"/><Relationship Id="rId6" Type="http://schemas.openxmlformats.org/officeDocument/2006/relationships/hyperlink" Target="https://www.myfreeslides.com/" TargetMode="External"/><Relationship Id="rId7" Type="http://schemas.openxmlformats.org/officeDocument/2006/relationships/image" Target="../media/image63.png"/><Relationship Id="rId8" Type="http://schemas.openxmlformats.org/officeDocument/2006/relationships/hyperlink" Target="https://www.myfreeslides.com/free-download/templates/" TargetMode="External"/><Relationship Id="rId11" Type="http://schemas.openxmlformats.org/officeDocument/2006/relationships/image" Target="../media/image56.png"/><Relationship Id="rId10" Type="http://schemas.openxmlformats.org/officeDocument/2006/relationships/hyperlink" Target="https://www.myfreeslides.com/free-download/design-elements/" TargetMode="External"/><Relationship Id="rId13" Type="http://schemas.openxmlformats.org/officeDocument/2006/relationships/image" Target="../media/image59.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3.jpg"/><Relationship Id="rId9" Type="http://schemas.openxmlformats.org/officeDocument/2006/relationships/image" Target="../media/image12.png"/><Relationship Id="rId5" Type="http://schemas.openxmlformats.org/officeDocument/2006/relationships/image" Target="../media/image5.jpg"/><Relationship Id="rId6" Type="http://schemas.openxmlformats.org/officeDocument/2006/relationships/image" Target="../media/image7.jpg"/><Relationship Id="rId7" Type="http://schemas.openxmlformats.org/officeDocument/2006/relationships/image" Target="../media/image1.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23.jpg"/><Relationship Id="rId6"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7.png"/><Relationship Id="rId6"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4.png"/><Relationship Id="rId4" Type="http://schemas.openxmlformats.org/officeDocument/2006/relationships/image" Target="../media/image18.png"/><Relationship Id="rId5" Type="http://schemas.openxmlformats.org/officeDocument/2006/relationships/image" Target="../media/image22.png"/><Relationship Id="rId6" Type="http://schemas.openxmlformats.org/officeDocument/2006/relationships/image" Target="../media/image13.png"/><Relationship Id="rId7" Type="http://schemas.openxmlformats.org/officeDocument/2006/relationships/image" Target="../media/image10.png"/><Relationship Id="rId8"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6" name="Shape 956"/>
        <p:cNvGrpSpPr/>
        <p:nvPr/>
      </p:nvGrpSpPr>
      <p:grpSpPr>
        <a:xfrm>
          <a:off x="0" y="0"/>
          <a:ext cx="0" cy="0"/>
          <a:chOff x="0" y="0"/>
          <a:chExt cx="0" cy="0"/>
        </a:xfrm>
      </p:grpSpPr>
      <p:pic>
        <p:nvPicPr>
          <p:cNvPr descr="A close up of some grass&#10;&#10;Description automatically generated" id="957" name="Google Shape;957;p197"/>
          <p:cNvPicPr preferRelativeResize="0"/>
          <p:nvPr>
            <p:ph idx="2" type="pic"/>
          </p:nvPr>
        </p:nvPicPr>
        <p:blipFill rotWithShape="1">
          <a:blip r:embed="rId3">
            <a:alphaModFix/>
          </a:blip>
          <a:srcRect b="0" l="20370" r="20369" t="0"/>
          <a:stretch/>
        </p:blipFill>
        <p:spPr>
          <a:xfrm>
            <a:off x="1019175" y="0"/>
            <a:ext cx="6096000" cy="6858000"/>
          </a:xfrm>
          <a:prstGeom prst="flowChartInputOutput">
            <a:avLst/>
          </a:prstGeom>
          <a:noFill/>
          <a:ln>
            <a:noFill/>
          </a:ln>
        </p:spPr>
      </p:pic>
      <p:sp>
        <p:nvSpPr>
          <p:cNvPr id="958" name="Google Shape;958;p197"/>
          <p:cNvSpPr/>
          <p:nvPr/>
        </p:nvSpPr>
        <p:spPr>
          <a:xfrm>
            <a:off x="1" y="0"/>
            <a:ext cx="2238375" cy="6858000"/>
          </a:xfrm>
          <a:custGeom>
            <a:rect b="b" l="l" r="r" t="t"/>
            <a:pathLst>
              <a:path extrusionOk="0" h="6858000" w="2238375">
                <a:moveTo>
                  <a:pt x="0" y="0"/>
                </a:moveTo>
                <a:lnTo>
                  <a:pt x="2238375" y="0"/>
                </a:lnTo>
                <a:lnTo>
                  <a:pt x="1019175" y="6858000"/>
                </a:lnTo>
                <a:lnTo>
                  <a:pt x="0" y="6858000"/>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p:nvPr/>
        </p:nvSpPr>
        <p:spPr>
          <a:xfrm>
            <a:off x="5895976" y="0"/>
            <a:ext cx="6296025" cy="6858000"/>
          </a:xfrm>
          <a:custGeom>
            <a:rect b="b" l="l" r="r" t="t"/>
            <a:pathLst>
              <a:path extrusionOk="0" h="6858000" w="6296025">
                <a:moveTo>
                  <a:pt x="1219200" y="0"/>
                </a:moveTo>
                <a:lnTo>
                  <a:pt x="6296025" y="0"/>
                </a:lnTo>
                <a:lnTo>
                  <a:pt x="6296025" y="6858000"/>
                </a:lnTo>
                <a:lnTo>
                  <a:pt x="0" y="6858000"/>
                </a:lnTo>
                <a:lnTo>
                  <a:pt x="121920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960" name="Google Shape;960;p197"/>
          <p:cNvPicPr preferRelativeResize="0"/>
          <p:nvPr/>
        </p:nvPicPr>
        <p:blipFill rotWithShape="1">
          <a:blip r:embed="rId4">
            <a:alphaModFix/>
          </a:blip>
          <a:srcRect b="0" l="0" r="0" t="0"/>
          <a:stretch/>
        </p:blipFill>
        <p:spPr>
          <a:xfrm>
            <a:off x="5654995" y="5430455"/>
            <a:ext cx="1732778" cy="1195316"/>
          </a:xfrm>
          <a:prstGeom prst="rect">
            <a:avLst/>
          </a:prstGeom>
          <a:noFill/>
          <a:ln>
            <a:noFill/>
          </a:ln>
          <a:effectLst>
            <a:outerShdw blurRad="50800" rotWithShape="0" algn="l" dist="38100">
              <a:srgbClr val="000000">
                <a:alpha val="40000"/>
              </a:srgbClr>
            </a:outerShdw>
          </a:effectLst>
        </p:spPr>
      </p:pic>
      <p:sp>
        <p:nvSpPr>
          <p:cNvPr id="961" name="Google Shape;961;p197"/>
          <p:cNvSpPr/>
          <p:nvPr/>
        </p:nvSpPr>
        <p:spPr>
          <a:xfrm>
            <a:off x="671460" y="2413809"/>
            <a:ext cx="2030382" cy="2030382"/>
          </a:xfrm>
          <a:prstGeom prst="ellipse">
            <a:avLst/>
          </a:prstGeom>
          <a:solidFill>
            <a:srgbClr val="0C0C0C"/>
          </a:solidFill>
          <a:ln cap="flat" cmpd="sng" w="762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962" name="Google Shape;962;p197"/>
          <p:cNvGrpSpPr/>
          <p:nvPr/>
        </p:nvGrpSpPr>
        <p:grpSpPr>
          <a:xfrm>
            <a:off x="9516587" y="126788"/>
            <a:ext cx="2265303" cy="671201"/>
            <a:chOff x="5010150" y="2736041"/>
            <a:chExt cx="3086100" cy="914400"/>
          </a:xfrm>
        </p:grpSpPr>
        <p:pic>
          <p:nvPicPr>
            <p:cNvPr id="963" name="Google Shape;963;p197"/>
            <p:cNvPicPr preferRelativeResize="0"/>
            <p:nvPr/>
          </p:nvPicPr>
          <p:blipFill rotWithShape="1">
            <a:blip r:embed="rId5">
              <a:alphaModFix/>
            </a:blip>
            <a:srcRect b="0" l="0" r="0" t="0"/>
            <a:stretch/>
          </p:blipFill>
          <p:spPr>
            <a:xfrm>
              <a:off x="5010150" y="2957482"/>
              <a:ext cx="2171700" cy="471518"/>
            </a:xfrm>
            <a:prstGeom prst="rect">
              <a:avLst/>
            </a:prstGeom>
            <a:noFill/>
            <a:ln>
              <a:noFill/>
            </a:ln>
          </p:spPr>
        </p:pic>
        <p:pic>
          <p:nvPicPr>
            <p:cNvPr descr="Earth globe: Americas" id="964" name="Google Shape;964;p197"/>
            <p:cNvPicPr preferRelativeResize="0"/>
            <p:nvPr/>
          </p:nvPicPr>
          <p:blipFill rotWithShape="1">
            <a:blip r:embed="rId6">
              <a:alphaModFix/>
            </a:blip>
            <a:srcRect b="0" l="0" r="0" t="0"/>
            <a:stretch/>
          </p:blipFill>
          <p:spPr>
            <a:xfrm>
              <a:off x="7181850" y="2736041"/>
              <a:ext cx="914400" cy="914400"/>
            </a:xfrm>
            <a:prstGeom prst="rect">
              <a:avLst/>
            </a:prstGeom>
            <a:noFill/>
            <a:ln>
              <a:noFill/>
            </a:ln>
          </p:spPr>
        </p:pic>
      </p:grpSp>
      <p:grpSp>
        <p:nvGrpSpPr>
          <p:cNvPr id="965" name="Google Shape;965;p197"/>
          <p:cNvGrpSpPr/>
          <p:nvPr/>
        </p:nvGrpSpPr>
        <p:grpSpPr>
          <a:xfrm>
            <a:off x="234725" y="144227"/>
            <a:ext cx="1149695" cy="1146191"/>
            <a:chOff x="3421887" y="367584"/>
            <a:chExt cx="1596052" cy="1591188"/>
          </a:xfrm>
        </p:grpSpPr>
        <p:sp>
          <p:nvSpPr>
            <p:cNvPr id="966" name="Google Shape;966;p197"/>
            <p:cNvSpPr/>
            <p:nvPr/>
          </p:nvSpPr>
          <p:spPr>
            <a:xfrm>
              <a:off x="3421887" y="367584"/>
              <a:ext cx="1596052" cy="4784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7" name="Google Shape;967;p197"/>
            <p:cNvSpPr/>
            <p:nvPr/>
          </p:nvSpPr>
          <p:spPr>
            <a:xfrm rot="5400000">
              <a:off x="2865518" y="923953"/>
              <a:ext cx="1591188" cy="4784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968" name="Google Shape;968;p197"/>
          <p:cNvGrpSpPr/>
          <p:nvPr/>
        </p:nvGrpSpPr>
        <p:grpSpPr>
          <a:xfrm rot="10800000">
            <a:off x="10797950" y="5463195"/>
            <a:ext cx="1149695" cy="1146191"/>
            <a:chOff x="3421887" y="367584"/>
            <a:chExt cx="1596052" cy="1591188"/>
          </a:xfrm>
        </p:grpSpPr>
        <p:sp>
          <p:nvSpPr>
            <p:cNvPr id="969" name="Google Shape;969;p197"/>
            <p:cNvSpPr/>
            <p:nvPr/>
          </p:nvSpPr>
          <p:spPr>
            <a:xfrm>
              <a:off x="3421887" y="367584"/>
              <a:ext cx="1596052" cy="4784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0" name="Google Shape;970;p197"/>
            <p:cNvSpPr/>
            <p:nvPr/>
          </p:nvSpPr>
          <p:spPr>
            <a:xfrm rot="5400000">
              <a:off x="2865518" y="923953"/>
              <a:ext cx="1591188" cy="4784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971" name="Google Shape;971;p197"/>
          <p:cNvGrpSpPr/>
          <p:nvPr/>
        </p:nvGrpSpPr>
        <p:grpSpPr>
          <a:xfrm rot="5400000">
            <a:off x="5956673" y="-1100308"/>
            <a:ext cx="296666" cy="3148069"/>
            <a:chOff x="383320" y="1887156"/>
            <a:chExt cx="296666" cy="3148069"/>
          </a:xfrm>
        </p:grpSpPr>
        <p:sp>
          <p:nvSpPr>
            <p:cNvPr id="972" name="Google Shape;972;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3" name="Google Shape;973;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74" name="Google Shape;974;p197"/>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sp>
        <p:nvSpPr>
          <p:cNvPr id="975" name="Google Shape;975;p197"/>
          <p:cNvSpPr txBox="1"/>
          <p:nvPr/>
        </p:nvSpPr>
        <p:spPr>
          <a:xfrm>
            <a:off x="5996590" y="2651051"/>
            <a:ext cx="6195409" cy="125060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6000"/>
              <a:buFont typeface="Arial"/>
              <a:buNone/>
            </a:pPr>
            <a:r>
              <a:rPr b="1" i="0" lang="en-GB" sz="6000" u="none" cap="none" strike="noStrike">
                <a:solidFill>
                  <a:schemeClr val="lt1"/>
                </a:solidFill>
                <a:latin typeface="Raleway"/>
                <a:ea typeface="Raleway"/>
                <a:cs typeface="Raleway"/>
                <a:sym typeface="Raleway"/>
              </a:rPr>
              <a:t>Title Here</a:t>
            </a:r>
            <a:endParaRPr b="1" i="0" sz="6000" u="none" cap="none" strike="noStrike">
              <a:solidFill>
                <a:schemeClr val="lt1"/>
              </a:solidFill>
              <a:latin typeface="Raleway"/>
              <a:ea typeface="Raleway"/>
              <a:cs typeface="Raleway"/>
              <a:sym typeface="Raleway"/>
            </a:endParaRPr>
          </a:p>
        </p:txBody>
      </p:sp>
      <p:pic>
        <p:nvPicPr>
          <p:cNvPr descr="Magnifying glass" id="976" name="Google Shape;976;p197"/>
          <p:cNvPicPr preferRelativeResize="0"/>
          <p:nvPr/>
        </p:nvPicPr>
        <p:blipFill rotWithShape="1">
          <a:blip r:embed="rId7">
            <a:alphaModFix/>
          </a:blip>
          <a:srcRect b="0" l="0" r="0" t="0"/>
          <a:stretch/>
        </p:blipFill>
        <p:spPr>
          <a:xfrm>
            <a:off x="1047722" y="2786332"/>
            <a:ext cx="1296354" cy="129635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0"/>
                                        </p:tgtEl>
                                        <p:attrNameLst>
                                          <p:attrName>style.visibility</p:attrName>
                                        </p:attrNameLst>
                                      </p:cBhvr>
                                      <p:to>
                                        <p:strVal val="visible"/>
                                      </p:to>
                                    </p:set>
                                    <p:anim calcmode="lin" valueType="num">
                                      <p:cBhvr additive="base">
                                        <p:cTn dur="500"/>
                                        <p:tgtEl>
                                          <p:spTgt spid="96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09" name="Shape 1109"/>
        <p:cNvGrpSpPr/>
        <p:nvPr/>
      </p:nvGrpSpPr>
      <p:grpSpPr>
        <a:xfrm>
          <a:off x="0" y="0"/>
          <a:ext cx="0" cy="0"/>
          <a:chOff x="0" y="0"/>
          <a:chExt cx="0" cy="0"/>
        </a:xfrm>
      </p:grpSpPr>
      <p:sp>
        <p:nvSpPr>
          <p:cNvPr id="1110" name="Google Shape;1110;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1" name="Google Shape;1111;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2" name="Google Shape;1112;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3" name="Google Shape;1113;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4" name="Google Shape;1114;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5" name="Google Shape;1115;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6" name="Google Shape;1116;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7" name="Google Shape;1117;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8" name="Google Shape;1118;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9" name="Google Shape;1119;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6"/>
                                        </p:tgtEl>
                                        <p:attrNameLst>
                                          <p:attrName>style.visibility</p:attrName>
                                        </p:attrNameLst>
                                      </p:cBhvr>
                                      <p:to>
                                        <p:strVal val="visible"/>
                                      </p:to>
                                    </p:set>
                                    <p:animEffect filter="fade" transition="in">
                                      <p:cBhvr>
                                        <p:cTn dur="500"/>
                                        <p:tgtEl>
                                          <p:spTgt spid="1116"/>
                                        </p:tgtEl>
                                      </p:cBhvr>
                                    </p:animEffect>
                                  </p:childTnLst>
                                </p:cTn>
                              </p:par>
                              <p:par>
                                <p:cTn fill="hold" nodeType="withEffect" presetClass="entr" presetID="10" presetSubtype="0">
                                  <p:stCondLst>
                                    <p:cond delay="250"/>
                                  </p:stCondLst>
                                  <p:childTnLst>
                                    <p:set>
                                      <p:cBhvr>
                                        <p:cTn dur="1" fill="hold">
                                          <p:stCondLst>
                                            <p:cond delay="0"/>
                                          </p:stCondLst>
                                        </p:cTn>
                                        <p:tgtEl>
                                          <p:spTgt spid="1117"/>
                                        </p:tgtEl>
                                        <p:attrNameLst>
                                          <p:attrName>style.visibility</p:attrName>
                                        </p:attrNameLst>
                                      </p:cBhvr>
                                      <p:to>
                                        <p:strVal val="visible"/>
                                      </p:to>
                                    </p:set>
                                    <p:animEffect filter="fade" transition="in">
                                      <p:cBhvr>
                                        <p:cTn dur="500"/>
                                        <p:tgtEl>
                                          <p:spTgt spid="1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23" name="Shape 1123"/>
        <p:cNvGrpSpPr/>
        <p:nvPr/>
      </p:nvGrpSpPr>
      <p:grpSpPr>
        <a:xfrm>
          <a:off x="0" y="0"/>
          <a:ext cx="0" cy="0"/>
          <a:chOff x="0" y="0"/>
          <a:chExt cx="0" cy="0"/>
        </a:xfrm>
      </p:grpSpPr>
      <p:sp>
        <p:nvSpPr>
          <p:cNvPr id="1124" name="Google Shape;1124;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5" name="Google Shape;1125;p207"/>
          <p:cNvGrpSpPr/>
          <p:nvPr/>
        </p:nvGrpSpPr>
        <p:grpSpPr>
          <a:xfrm>
            <a:off x="1039151" y="954901"/>
            <a:ext cx="3315772" cy="4948207"/>
            <a:chOff x="1118224" y="283725"/>
            <a:chExt cx="2090826" cy="4076400"/>
          </a:xfrm>
        </p:grpSpPr>
        <p:sp>
          <p:nvSpPr>
            <p:cNvPr id="1126" name="Google Shape;1126;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7" name="Google Shape;112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8" name="Google Shape;112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9" name="Google Shape;112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0" name="Google Shape;113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1" name="Google Shape;113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2" name="Google Shape;113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3" name="Google Shape;1133;p207"/>
          <p:cNvGrpSpPr/>
          <p:nvPr/>
        </p:nvGrpSpPr>
        <p:grpSpPr>
          <a:xfrm>
            <a:off x="4438109" y="954901"/>
            <a:ext cx="3315772" cy="4948207"/>
            <a:chOff x="1118224" y="283725"/>
            <a:chExt cx="2090826" cy="4076400"/>
          </a:xfrm>
        </p:grpSpPr>
        <p:sp>
          <p:nvSpPr>
            <p:cNvPr id="1134" name="Google Shape;1134;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5" name="Google Shape;1135;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6" name="Google Shape;1136;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7" name="Google Shape;1137;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8" name="Google Shape;1138;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9" name="Google Shape;1139;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0" name="Google Shape;1140;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1" name="Google Shape;1141;p207"/>
          <p:cNvGrpSpPr/>
          <p:nvPr/>
        </p:nvGrpSpPr>
        <p:grpSpPr>
          <a:xfrm>
            <a:off x="7837067" y="954901"/>
            <a:ext cx="3315772" cy="4948207"/>
            <a:chOff x="1118224" y="283725"/>
            <a:chExt cx="2090826" cy="4076400"/>
          </a:xfrm>
        </p:grpSpPr>
        <p:sp>
          <p:nvSpPr>
            <p:cNvPr id="1142" name="Google Shape;1142;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3" name="Google Shape;1143;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4" name="Google Shape;1144;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5" name="Google Shape;1145;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6" name="Google Shape;1146;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7" name="Google Shape;1147;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8" name="Google Shape;1148;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9" name="Google Shape;1149;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0" name="Google Shape;1150;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1" name="Google Shape;1151;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2" name="Google Shape;1152;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5"/>
                                        </p:tgtEl>
                                        <p:attrNameLst>
                                          <p:attrName>style.visibility</p:attrName>
                                        </p:attrNameLst>
                                      </p:cBhvr>
                                      <p:to>
                                        <p:strVal val="visible"/>
                                      </p:to>
                                    </p:set>
                                    <p:animEffect filter="fade" transition="in">
                                      <p:cBhvr>
                                        <p:cTn dur="1000"/>
                                        <p:tgtEl>
                                          <p:spTgt spid="1125"/>
                                        </p:tgtEl>
                                      </p:cBhvr>
                                    </p:animEffect>
                                  </p:childTnLst>
                                </p:cTn>
                              </p:par>
                              <p:par>
                                <p:cTn fill="hold" nodeType="withEffect" presetClass="entr" presetID="10" presetSubtype="0">
                                  <p:stCondLst>
                                    <p:cond delay="500"/>
                                  </p:stCondLst>
                                  <p:childTnLst>
                                    <p:set>
                                      <p:cBhvr>
                                        <p:cTn dur="1" fill="hold">
                                          <p:stCondLst>
                                            <p:cond delay="0"/>
                                          </p:stCondLst>
                                        </p:cTn>
                                        <p:tgtEl>
                                          <p:spTgt spid="1133"/>
                                        </p:tgtEl>
                                        <p:attrNameLst>
                                          <p:attrName>style.visibility</p:attrName>
                                        </p:attrNameLst>
                                      </p:cBhvr>
                                      <p:to>
                                        <p:strVal val="visible"/>
                                      </p:to>
                                    </p:set>
                                    <p:animEffect filter="fade" transition="in">
                                      <p:cBhvr>
                                        <p:cTn dur="1000"/>
                                        <p:tgtEl>
                                          <p:spTgt spid="1133"/>
                                        </p:tgtEl>
                                      </p:cBhvr>
                                    </p:animEffect>
                                  </p:childTnLst>
                                </p:cTn>
                              </p:par>
                              <p:par>
                                <p:cTn fill="hold" nodeType="withEffect" presetClass="entr" presetID="10" presetSubtype="0">
                                  <p:stCondLst>
                                    <p:cond delay="750"/>
                                  </p:stCondLst>
                                  <p:childTnLst>
                                    <p:set>
                                      <p:cBhvr>
                                        <p:cTn dur="1" fill="hold">
                                          <p:stCondLst>
                                            <p:cond delay="0"/>
                                          </p:stCondLst>
                                        </p:cTn>
                                        <p:tgtEl>
                                          <p:spTgt spid="1141"/>
                                        </p:tgtEl>
                                        <p:attrNameLst>
                                          <p:attrName>style.visibility</p:attrName>
                                        </p:attrNameLst>
                                      </p:cBhvr>
                                      <p:to>
                                        <p:strVal val="visible"/>
                                      </p:to>
                                    </p:set>
                                    <p:animEffect filter="fade" transition="in">
                                      <p:cBhvr>
                                        <p:cTn dur="1000"/>
                                        <p:tgtEl>
                                          <p:spTgt spid="1141"/>
                                        </p:tgtEl>
                                      </p:cBhvr>
                                    </p:animEffect>
                                  </p:childTnLst>
                                </p:cTn>
                              </p:par>
                              <p:par>
                                <p:cTn fill="hold" nodeType="withEffect" presetClass="entr" presetID="10" presetSubtype="0">
                                  <p:stCondLst>
                                    <p:cond delay="250"/>
                                  </p:stCondLst>
                                  <p:childTnLst>
                                    <p:set>
                                      <p:cBhvr>
                                        <p:cTn dur="1" fill="hold">
                                          <p:stCondLst>
                                            <p:cond delay="0"/>
                                          </p:stCondLst>
                                        </p:cTn>
                                        <p:tgtEl>
                                          <p:spTgt spid="1149"/>
                                        </p:tgtEl>
                                        <p:attrNameLst>
                                          <p:attrName>style.visibility</p:attrName>
                                        </p:attrNameLst>
                                      </p:cBhvr>
                                      <p:to>
                                        <p:strVal val="visible"/>
                                      </p:to>
                                    </p:set>
                                    <p:animEffect filter="fade" transition="in">
                                      <p:cBhvr>
                                        <p:cTn dur="500"/>
                                        <p:tgtEl>
                                          <p:spTgt spid="1149"/>
                                        </p:tgtEl>
                                      </p:cBhvr>
                                    </p:animEffect>
                                  </p:childTnLst>
                                </p:cTn>
                              </p:par>
                              <p:par>
                                <p:cTn fill="hold" nodeType="withEffect" presetClass="entr" presetID="10" presetSubtype="0">
                                  <p:stCondLst>
                                    <p:cond delay="250"/>
                                  </p:stCondLst>
                                  <p:childTnLst>
                                    <p:set>
                                      <p:cBhvr>
                                        <p:cTn dur="1" fill="hold">
                                          <p:stCondLst>
                                            <p:cond delay="0"/>
                                          </p:stCondLst>
                                        </p:cTn>
                                        <p:tgtEl>
                                          <p:spTgt spid="1124"/>
                                        </p:tgtEl>
                                        <p:attrNameLst>
                                          <p:attrName>style.visibility</p:attrName>
                                        </p:attrNameLst>
                                      </p:cBhvr>
                                      <p:to>
                                        <p:strVal val="visible"/>
                                      </p:to>
                                    </p:set>
                                    <p:animEffect filter="fade" transition="in">
                                      <p:cBhvr>
                                        <p:cTn dur="500"/>
                                        <p:tgtEl>
                                          <p:spTgt spid="1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56" name="Shape 1156"/>
        <p:cNvGrpSpPr/>
        <p:nvPr/>
      </p:nvGrpSpPr>
      <p:grpSpPr>
        <a:xfrm>
          <a:off x="0" y="0"/>
          <a:ext cx="0" cy="0"/>
          <a:chOff x="0" y="0"/>
          <a:chExt cx="0" cy="0"/>
        </a:xfrm>
      </p:grpSpPr>
      <p:sp>
        <p:nvSpPr>
          <p:cNvPr id="1157" name="Google Shape;1157;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8" name="Google Shape;1158;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9" name="Google Shape;1159;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0" name="Google Shape;1160;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1" name="Google Shape;1161;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2" name="Google Shape;1162;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3" name="Google Shape;1163;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4" name="Google Shape;1164;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65" name="Google Shape;1165;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6" name="Google Shape;1166;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1"/>
                                        </p:tgtEl>
                                        <p:attrNameLst>
                                          <p:attrName>style.visibility</p:attrName>
                                        </p:attrNameLst>
                                      </p:cBhvr>
                                      <p:to>
                                        <p:strVal val="visible"/>
                                      </p:to>
                                    </p:set>
                                    <p:animEffect filter="fade" transition="in">
                                      <p:cBhvr>
                                        <p:cTn dur="500"/>
                                        <p:tgtEl>
                                          <p:spTgt spid="1161"/>
                                        </p:tgtEl>
                                      </p:cBhvr>
                                    </p:animEffect>
                                  </p:childTnLst>
                                </p:cTn>
                              </p:par>
                              <p:par>
                                <p:cTn fill="hold" nodeType="withEffect" presetClass="entr" presetID="10" presetSubtype="0">
                                  <p:stCondLst>
                                    <p:cond delay="250"/>
                                  </p:stCondLst>
                                  <p:childTnLst>
                                    <p:set>
                                      <p:cBhvr>
                                        <p:cTn dur="1" fill="hold">
                                          <p:stCondLst>
                                            <p:cond delay="0"/>
                                          </p:stCondLst>
                                        </p:cTn>
                                        <p:tgtEl>
                                          <p:spTgt spid="1162"/>
                                        </p:tgtEl>
                                        <p:attrNameLst>
                                          <p:attrName>style.visibility</p:attrName>
                                        </p:attrNameLst>
                                      </p:cBhvr>
                                      <p:to>
                                        <p:strVal val="visible"/>
                                      </p:to>
                                    </p:set>
                                    <p:animEffect filter="fade" transition="in">
                                      <p:cBhvr>
                                        <p:cTn dur="500"/>
                                        <p:tgtEl>
                                          <p:spTgt spid="1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70" name="Shape 1170"/>
        <p:cNvGrpSpPr/>
        <p:nvPr/>
      </p:nvGrpSpPr>
      <p:grpSpPr>
        <a:xfrm>
          <a:off x="0" y="0"/>
          <a:ext cx="0" cy="0"/>
          <a:chOff x="0" y="0"/>
          <a:chExt cx="0" cy="0"/>
        </a:xfrm>
      </p:grpSpPr>
      <p:sp>
        <p:nvSpPr>
          <p:cNvPr id="1171" name="Google Shape;1171;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2" name="Google Shape;1172;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3" name="Google Shape;1173;p209"/>
          <p:cNvGrpSpPr/>
          <p:nvPr/>
        </p:nvGrpSpPr>
        <p:grpSpPr>
          <a:xfrm>
            <a:off x="8250689" y="775547"/>
            <a:ext cx="486912" cy="344645"/>
            <a:chOff x="743484" y="5375305"/>
            <a:chExt cx="1170774" cy="652447"/>
          </a:xfrm>
        </p:grpSpPr>
        <p:sp>
          <p:nvSpPr>
            <p:cNvPr id="1174" name="Google Shape;1174;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5" name="Google Shape;1175;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6" name="Google Shape;1176;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8" name="Google Shape;1178;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9" name="Google Shape;1179;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0" name="Google Shape;1180;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1" name="Google Shape;1181;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85" name="Shape 1185"/>
        <p:cNvGrpSpPr/>
        <p:nvPr/>
      </p:nvGrpSpPr>
      <p:grpSpPr>
        <a:xfrm>
          <a:off x="0" y="0"/>
          <a:ext cx="0" cy="0"/>
          <a:chOff x="0" y="0"/>
          <a:chExt cx="0" cy="0"/>
        </a:xfrm>
      </p:grpSpPr>
      <p:sp>
        <p:nvSpPr>
          <p:cNvPr id="1186" name="Google Shape;1186;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7" name="Google Shape;1187;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0" name="Google Shape;1190;p210"/>
          <p:cNvGrpSpPr/>
          <p:nvPr/>
        </p:nvGrpSpPr>
        <p:grpSpPr>
          <a:xfrm>
            <a:off x="5009790" y="2945971"/>
            <a:ext cx="2172420" cy="2594400"/>
            <a:chOff x="4961590" y="2752474"/>
            <a:chExt cx="2172420" cy="2594400"/>
          </a:xfrm>
        </p:grpSpPr>
        <p:sp>
          <p:nvSpPr>
            <p:cNvPr id="1191" name="Google Shape;1191;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2" name="Google Shape;1192;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3" name="Google Shape;1193;p210"/>
          <p:cNvGrpSpPr/>
          <p:nvPr/>
        </p:nvGrpSpPr>
        <p:grpSpPr>
          <a:xfrm>
            <a:off x="5287352" y="1523886"/>
            <a:ext cx="4876225" cy="2692336"/>
            <a:chOff x="5239152" y="1330389"/>
            <a:chExt cx="4876225" cy="2692336"/>
          </a:xfrm>
        </p:grpSpPr>
        <p:sp>
          <p:nvSpPr>
            <p:cNvPr id="1194" name="Google Shape;1194;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5" name="Google Shape;1195;p210"/>
            <p:cNvGrpSpPr/>
            <p:nvPr/>
          </p:nvGrpSpPr>
          <p:grpSpPr>
            <a:xfrm>
              <a:off x="5239152" y="1330389"/>
              <a:ext cx="4876225" cy="2692336"/>
              <a:chOff x="5239152" y="1330389"/>
              <a:chExt cx="4876225" cy="2692336"/>
            </a:xfrm>
          </p:grpSpPr>
          <p:sp>
            <p:nvSpPr>
              <p:cNvPr id="1196" name="Google Shape;1196;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4" name="Google Shape;1204;p210"/>
          <p:cNvGrpSpPr/>
          <p:nvPr/>
        </p:nvGrpSpPr>
        <p:grpSpPr>
          <a:xfrm>
            <a:off x="8081828" y="2357976"/>
            <a:ext cx="2773422" cy="3589673"/>
            <a:chOff x="8033628" y="2164479"/>
            <a:chExt cx="2773422" cy="3589673"/>
          </a:xfrm>
        </p:grpSpPr>
        <p:sp>
          <p:nvSpPr>
            <p:cNvPr id="1205" name="Google Shape;1205;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2" name="Google Shape;1222;p210"/>
          <p:cNvGrpSpPr/>
          <p:nvPr/>
        </p:nvGrpSpPr>
        <p:grpSpPr>
          <a:xfrm>
            <a:off x="1197664" y="1448720"/>
            <a:ext cx="4251939" cy="2433598"/>
            <a:chOff x="1149464" y="1255223"/>
            <a:chExt cx="4251939" cy="2433598"/>
          </a:xfrm>
        </p:grpSpPr>
        <p:sp>
          <p:nvSpPr>
            <p:cNvPr id="1223" name="Google Shape;1223;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4" name="Google Shape;1224;p210"/>
            <p:cNvGrpSpPr/>
            <p:nvPr/>
          </p:nvGrpSpPr>
          <p:grpSpPr>
            <a:xfrm>
              <a:off x="1149464" y="1255223"/>
              <a:ext cx="4251939" cy="2433598"/>
              <a:chOff x="1149464" y="1255223"/>
              <a:chExt cx="4251939" cy="2433598"/>
            </a:xfrm>
          </p:grpSpPr>
          <p:sp>
            <p:nvSpPr>
              <p:cNvPr id="1225" name="Google Shape;1225;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9" name="Google Shape;1229;p210"/>
              <p:cNvGrpSpPr/>
              <p:nvPr/>
            </p:nvGrpSpPr>
            <p:grpSpPr>
              <a:xfrm>
                <a:off x="1149464" y="1255223"/>
                <a:ext cx="4251939" cy="2433598"/>
                <a:chOff x="1149464" y="1255223"/>
                <a:chExt cx="4251939" cy="2433598"/>
              </a:xfrm>
            </p:grpSpPr>
            <p:sp>
              <p:nvSpPr>
                <p:cNvPr id="1230" name="Google Shape;1230;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0" name="Google Shape;1240;p210"/>
          <p:cNvGrpSpPr/>
          <p:nvPr/>
        </p:nvGrpSpPr>
        <p:grpSpPr>
          <a:xfrm>
            <a:off x="2844205" y="3837505"/>
            <a:ext cx="1594150" cy="2406855"/>
            <a:chOff x="2796005" y="3644008"/>
            <a:chExt cx="1594150" cy="2406855"/>
          </a:xfrm>
        </p:grpSpPr>
        <p:sp>
          <p:nvSpPr>
            <p:cNvPr id="1241" name="Google Shape;1241;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2" name="Google Shape;1242;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3" name="Google Shape;1243;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5" name="Google Shape;1245;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51" name="Shape 1251"/>
        <p:cNvGrpSpPr/>
        <p:nvPr/>
      </p:nvGrpSpPr>
      <p:grpSpPr>
        <a:xfrm>
          <a:off x="0" y="0"/>
          <a:ext cx="0" cy="0"/>
          <a:chOff x="0" y="0"/>
          <a:chExt cx="0" cy="0"/>
        </a:xfrm>
      </p:grpSpPr>
      <p:sp>
        <p:nvSpPr>
          <p:cNvPr id="1252" name="Google Shape;1252;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7" name="Google Shape;1257;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8" name="Google Shape;1258;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9" name="Google Shape;1259;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0" name="Google Shape;1260;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1" name="Google Shape;1261;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2" name="Google Shape;1262;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3" name="Google Shape;1263;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5" name="Google Shape;1265;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2"/>
                                        </p:tgtEl>
                                        <p:attrNameLst>
                                          <p:attrName>style.visibility</p:attrName>
                                        </p:attrNameLst>
                                      </p:cBhvr>
                                      <p:to>
                                        <p:strVal val="visible"/>
                                      </p:to>
                                    </p:set>
                                    <p:animEffect filter="fade" transition="in">
                                      <p:cBhvr>
                                        <p:cTn dur="500"/>
                                        <p:tgtEl>
                                          <p:spTgt spid="1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69" name="Shape 1269"/>
        <p:cNvGrpSpPr/>
        <p:nvPr/>
      </p:nvGrpSpPr>
      <p:grpSpPr>
        <a:xfrm>
          <a:off x="0" y="0"/>
          <a:ext cx="0" cy="0"/>
          <a:chOff x="0" y="0"/>
          <a:chExt cx="0" cy="0"/>
        </a:xfrm>
      </p:grpSpPr>
      <p:sp>
        <p:nvSpPr>
          <p:cNvPr id="1270" name="Google Shape;1270;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1" name="Google Shape;1271;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2" name="Google Shape;1272;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4" name="Google Shape;1274;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78" name="Shape 1278"/>
        <p:cNvGrpSpPr/>
        <p:nvPr/>
      </p:nvGrpSpPr>
      <p:grpSpPr>
        <a:xfrm>
          <a:off x="0" y="0"/>
          <a:ext cx="0" cy="0"/>
          <a:chOff x="0" y="0"/>
          <a:chExt cx="0" cy="0"/>
        </a:xfrm>
      </p:grpSpPr>
      <p:grpSp>
        <p:nvGrpSpPr>
          <p:cNvPr id="1279" name="Google Shape;1279;p213"/>
          <p:cNvGrpSpPr/>
          <p:nvPr/>
        </p:nvGrpSpPr>
        <p:grpSpPr>
          <a:xfrm>
            <a:off x="0" y="0"/>
            <a:ext cx="3990107" cy="6858000"/>
            <a:chOff x="0" y="0"/>
            <a:chExt cx="3990107" cy="6858000"/>
          </a:xfrm>
        </p:grpSpPr>
        <p:sp>
          <p:nvSpPr>
            <p:cNvPr id="1280" name="Google Shape;1280;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1" name="Google Shape;1281;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4" name="Google Shape;1284;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7" name="Google Shape;1287;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8" name="Google Shape;1288;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9" name="Google Shape;1289;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0" name="Google Shape;1290;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1" name="Google Shape;1291;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3" name="Google Shape;1293;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4" name="Google Shape;1294;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5" name="Google Shape;1295;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6" name="Google Shape;1296;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7" name="Google Shape;1297;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8" name="Google Shape;1298;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9" name="Google Shape;1299;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6"/>
                                        </p:tgtEl>
                                        <p:attrNameLst>
                                          <p:attrName>style.visibility</p:attrName>
                                        </p:attrNameLst>
                                      </p:cBhvr>
                                      <p:to>
                                        <p:strVal val="visible"/>
                                      </p:to>
                                    </p:set>
                                    <p:anim calcmode="lin" valueType="num">
                                      <p:cBhvr additive="base">
                                        <p:cTn dur="500"/>
                                        <p:tgtEl>
                                          <p:spTgt spid="128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7"/>
                                        </p:tgtEl>
                                        <p:attrNameLst>
                                          <p:attrName>style.visibility</p:attrName>
                                        </p:attrNameLst>
                                      </p:cBhvr>
                                      <p:to>
                                        <p:strVal val="visible"/>
                                      </p:to>
                                    </p:set>
                                    <p:anim calcmode="lin" valueType="num">
                                      <p:cBhvr additive="base">
                                        <p:cTn dur="500"/>
                                        <p:tgtEl>
                                          <p:spTgt spid="1287"/>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0"/>
                                        </p:tgtEl>
                                        <p:attrNameLst>
                                          <p:attrName>style.visibility</p:attrName>
                                        </p:attrNameLst>
                                      </p:cBhvr>
                                      <p:to>
                                        <p:strVal val="visible"/>
                                      </p:to>
                                    </p:set>
                                    <p:animEffect filter="fade" transition="in">
                                      <p:cBhvr>
                                        <p:cTn dur="1000"/>
                                        <p:tgtEl>
                                          <p:spTgt spid="1290"/>
                                        </p:tgtEl>
                                      </p:cBhvr>
                                    </p:animEffect>
                                  </p:childTnLst>
                                </p:cTn>
                              </p:par>
                              <p:par>
                                <p:cTn fill="hold" nodeType="withEffect" presetClass="entr" presetID="10" presetSubtype="0">
                                  <p:stCondLst>
                                    <p:cond delay="500"/>
                                  </p:stCondLst>
                                  <p:childTnLst>
                                    <p:set>
                                      <p:cBhvr>
                                        <p:cTn dur="1" fill="hold">
                                          <p:stCondLst>
                                            <p:cond delay="0"/>
                                          </p:stCondLst>
                                        </p:cTn>
                                        <p:tgtEl>
                                          <p:spTgt spid="1291"/>
                                        </p:tgtEl>
                                        <p:attrNameLst>
                                          <p:attrName>style.visibility</p:attrName>
                                        </p:attrNameLst>
                                      </p:cBhvr>
                                      <p:to>
                                        <p:strVal val="visible"/>
                                      </p:to>
                                    </p:set>
                                    <p:animEffect filter="fade" transition="in">
                                      <p:cBhvr>
                                        <p:cTn dur="1000"/>
                                        <p:tgtEl>
                                          <p:spTgt spid="1291"/>
                                        </p:tgtEl>
                                      </p:cBhvr>
                                    </p:animEffect>
                                  </p:childTnLst>
                                </p:cTn>
                              </p:par>
                              <p:par>
                                <p:cTn fill="hold" nodeType="withEffect" presetClass="entr" presetID="10" presetSubtype="0">
                                  <p:stCondLst>
                                    <p:cond delay="75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par>
                                <p:cTn fill="hold" nodeType="withEffect" presetClass="entr" presetID="10" presetSubtype="0">
                                  <p:stCondLst>
                                    <p:cond delay="250"/>
                                  </p:stCondLst>
                                  <p:childTnLst>
                                    <p:set>
                                      <p:cBhvr>
                                        <p:cTn dur="1" fill="hold">
                                          <p:stCondLst>
                                            <p:cond delay="0"/>
                                          </p:stCondLst>
                                        </p:cTn>
                                        <p:tgtEl>
                                          <p:spTgt spid="1284"/>
                                        </p:tgtEl>
                                        <p:attrNameLst>
                                          <p:attrName>style.visibility</p:attrName>
                                        </p:attrNameLst>
                                      </p:cBhvr>
                                      <p:to>
                                        <p:strVal val="visible"/>
                                      </p:to>
                                    </p:set>
                                    <p:animEffect filter="fade" transition="in">
                                      <p:cBhvr>
                                        <p:cTn dur="500"/>
                                        <p:tgtEl>
                                          <p:spTgt spid="1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03" name="Shape 1303"/>
        <p:cNvGrpSpPr/>
        <p:nvPr/>
      </p:nvGrpSpPr>
      <p:grpSpPr>
        <a:xfrm>
          <a:off x="0" y="0"/>
          <a:ext cx="0" cy="0"/>
          <a:chOff x="0" y="0"/>
          <a:chExt cx="0" cy="0"/>
        </a:xfrm>
      </p:grpSpPr>
      <p:sp>
        <p:nvSpPr>
          <p:cNvPr id="1304" name="Google Shape;1304;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5" name="Google Shape;1305;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8" name="Google Shape;1308;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9" name="Google Shape;1309;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0" name="Google Shape;1310;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1" name="Google Shape;1311;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2" name="Google Shape;1312;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3" name="Google Shape;1313;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4" name="Google Shape;1314;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18" name="Shape 1318"/>
        <p:cNvGrpSpPr/>
        <p:nvPr/>
      </p:nvGrpSpPr>
      <p:grpSpPr>
        <a:xfrm>
          <a:off x="0" y="0"/>
          <a:ext cx="0" cy="0"/>
          <a:chOff x="0" y="0"/>
          <a:chExt cx="0" cy="0"/>
        </a:xfrm>
      </p:grpSpPr>
      <p:pic>
        <p:nvPicPr>
          <p:cNvPr id="1319" name="Google Shape;1319;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0" name="Google Shape;1320;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1" name="Google Shape;1321;p215"/>
          <p:cNvGrpSpPr/>
          <p:nvPr/>
        </p:nvGrpSpPr>
        <p:grpSpPr>
          <a:xfrm rot="5400000">
            <a:off x="3585881" y="2603584"/>
            <a:ext cx="188425" cy="3726570"/>
            <a:chOff x="6132021" y="1798326"/>
            <a:chExt cx="188425" cy="3726570"/>
          </a:xfrm>
        </p:grpSpPr>
        <p:sp>
          <p:nvSpPr>
            <p:cNvPr id="1322" name="Google Shape;1322;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7" name="Google Shape;1327;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80" name="Shape 980"/>
        <p:cNvGrpSpPr/>
        <p:nvPr/>
      </p:nvGrpSpPr>
      <p:grpSpPr>
        <a:xfrm>
          <a:off x="0" y="0"/>
          <a:ext cx="0" cy="0"/>
          <a:chOff x="0" y="0"/>
          <a:chExt cx="0" cy="0"/>
        </a:xfrm>
      </p:grpSpPr>
      <p:sp>
        <p:nvSpPr>
          <p:cNvPr id="981" name="Google Shape;981;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2" name="Google Shape;982;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3" name="Google Shape;983;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4" name="Google Shape;984;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5" name="Google Shape;985;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7" name="Google Shape;987;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4"/>
                                        </p:tgtEl>
                                        <p:attrNameLst>
                                          <p:attrName>style.visibility</p:attrName>
                                        </p:attrNameLst>
                                      </p:cBhvr>
                                      <p:to>
                                        <p:strVal val="visible"/>
                                      </p:to>
                                    </p:set>
                                    <p:animEffect filter="fade" transition="in">
                                      <p:cBhvr>
                                        <p:cTn dur="1000"/>
                                        <p:tgtEl>
                                          <p:spTgt spid="984"/>
                                        </p:tgtEl>
                                      </p:cBhvr>
                                    </p:animEffect>
                                  </p:childTnLst>
                                </p:cTn>
                              </p:par>
                              <p:par>
                                <p:cTn fill="hold" nodeType="withEffect" presetClass="entr" presetID="10" presetSubtype="0">
                                  <p:stCondLst>
                                    <p:cond delay="50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par>
                                <p:cTn fill="hold" nodeType="withEffect" presetClass="entr" presetID="10" presetSubtype="0">
                                  <p:stCondLst>
                                    <p:cond delay="750"/>
                                  </p:stCondLst>
                                  <p:childTnLst>
                                    <p:set>
                                      <p:cBhvr>
                                        <p:cTn dur="1" fill="hold">
                                          <p:stCondLst>
                                            <p:cond delay="0"/>
                                          </p:stCondLst>
                                        </p:cTn>
                                        <p:tgtEl>
                                          <p:spTgt spid="986"/>
                                        </p:tgtEl>
                                        <p:attrNameLst>
                                          <p:attrName>style.visibility</p:attrName>
                                        </p:attrNameLst>
                                      </p:cBhvr>
                                      <p:to>
                                        <p:strVal val="visible"/>
                                      </p:to>
                                    </p:set>
                                    <p:animEffect filter="fade" transition="in">
                                      <p:cBhvr>
                                        <p:cTn dur="1000"/>
                                        <p:tgtEl>
                                          <p:spTgt spid="986"/>
                                        </p:tgtEl>
                                      </p:cBhvr>
                                    </p:animEffect>
                                  </p:childTnLst>
                                </p:cTn>
                              </p:par>
                              <p:par>
                                <p:cTn fill="hold" nodeType="withEffect" presetClass="entr" presetID="10" presetSubtype="0">
                                  <p:stCondLst>
                                    <p:cond delay="250"/>
                                  </p:stCondLst>
                                  <p:childTnLst>
                                    <p:set>
                                      <p:cBhvr>
                                        <p:cTn dur="1" fill="hold">
                                          <p:stCondLst>
                                            <p:cond delay="0"/>
                                          </p:stCondLst>
                                        </p:cTn>
                                        <p:tgtEl>
                                          <p:spTgt spid="987"/>
                                        </p:tgtEl>
                                        <p:attrNameLst>
                                          <p:attrName>style.visibility</p:attrName>
                                        </p:attrNameLst>
                                      </p:cBhvr>
                                      <p:to>
                                        <p:strVal val="visible"/>
                                      </p:to>
                                    </p:set>
                                    <p:animEffect filter="fade" transition="in">
                                      <p:cBhvr>
                                        <p:cTn dur="500"/>
                                        <p:tgtEl>
                                          <p:spTgt spid="987"/>
                                        </p:tgtEl>
                                      </p:cBhvr>
                                    </p:animEffect>
                                  </p:childTnLst>
                                </p:cTn>
                              </p:par>
                              <p:par>
                                <p:cTn fill="hold" nodeType="withEffect" presetClass="entr" presetID="10" presetSubtype="0">
                                  <p:stCondLst>
                                    <p:cond delay="250"/>
                                  </p:stCondLst>
                                  <p:childTnLst>
                                    <p:set>
                                      <p:cBhvr>
                                        <p:cTn dur="1" fill="hold">
                                          <p:stCondLst>
                                            <p:cond delay="0"/>
                                          </p:stCondLst>
                                        </p:cTn>
                                        <p:tgtEl>
                                          <p:spTgt spid="981"/>
                                        </p:tgtEl>
                                        <p:attrNameLst>
                                          <p:attrName>style.visibility</p:attrName>
                                        </p:attrNameLst>
                                      </p:cBhvr>
                                      <p:to>
                                        <p:strVal val="visible"/>
                                      </p:to>
                                    </p:set>
                                    <p:animEffect filter="fade" transition="in">
                                      <p:cBhvr>
                                        <p:cTn dur="500"/>
                                        <p:tgtEl>
                                          <p:spTgt spid="9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31" name="Shape 1331"/>
        <p:cNvGrpSpPr/>
        <p:nvPr/>
      </p:nvGrpSpPr>
      <p:grpSpPr>
        <a:xfrm>
          <a:off x="0" y="0"/>
          <a:ext cx="0" cy="0"/>
          <a:chOff x="0" y="0"/>
          <a:chExt cx="0" cy="0"/>
        </a:xfrm>
      </p:grpSpPr>
      <p:pic>
        <p:nvPicPr>
          <p:cNvPr descr="Africa" id="1332" name="Google Shape;1332;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3" name="Google Shape;1333;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4" name="Google Shape;1334;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5" name="Google Shape;1335;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6" name="Google Shape;1336;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7" name="Google Shape;1337;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8" name="Google Shape;1338;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42" name="Shape 1342"/>
        <p:cNvGrpSpPr/>
        <p:nvPr/>
      </p:nvGrpSpPr>
      <p:grpSpPr>
        <a:xfrm>
          <a:off x="0" y="0"/>
          <a:ext cx="0" cy="0"/>
          <a:chOff x="0" y="0"/>
          <a:chExt cx="0" cy="0"/>
        </a:xfrm>
      </p:grpSpPr>
      <p:pic>
        <p:nvPicPr>
          <p:cNvPr descr="Bookmark" id="1343" name="Google Shape;1343;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4" name="Google Shape;1344;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5" name="Google Shape;1345;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6" name="Google Shape;1346;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7" name="Google Shape;1347;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9" name="Google Shape;1349;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0" name="Google Shape;1350;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1" name="Google Shape;1351;p217"/>
          <p:cNvGrpSpPr/>
          <p:nvPr/>
        </p:nvGrpSpPr>
        <p:grpSpPr>
          <a:xfrm>
            <a:off x="346339" y="4040782"/>
            <a:ext cx="3201315" cy="2703901"/>
            <a:chOff x="99164" y="3056183"/>
            <a:chExt cx="4688406" cy="3959931"/>
          </a:xfrm>
        </p:grpSpPr>
        <p:sp>
          <p:nvSpPr>
            <p:cNvPr id="1352" name="Google Shape;1352;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5" name="Google Shape;1485;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6" name="Google Shape;1486;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7" name="Google Shape;1487;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8" name="Google Shape;1488;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9" name="Google Shape;1489;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0"/>
                                        </p:tgtEl>
                                        <p:attrNameLst>
                                          <p:attrName>style.visibility</p:attrName>
                                        </p:attrNameLst>
                                      </p:cBhvr>
                                      <p:to>
                                        <p:strVal val="visible"/>
                                      </p:to>
                                    </p:set>
                                    <p:animEffect filter="fade" transition="in">
                                      <p:cBhvr>
                                        <p:cTn dur="500"/>
                                        <p:tgtEl>
                                          <p:spTgt spid="1350"/>
                                        </p:tgtEl>
                                      </p:cBhvr>
                                    </p:animEffect>
                                  </p:childTnLst>
                                </p:cTn>
                              </p:par>
                              <p:par>
                                <p:cTn fill="hold" nodeType="withEffect" presetClass="entr" presetID="10" presetSubtype="0">
                                  <p:stCondLst>
                                    <p:cond delay="1000"/>
                                  </p:stCondLst>
                                  <p:childTnLst>
                                    <p:set>
                                      <p:cBhvr>
                                        <p:cTn dur="1" fill="hold">
                                          <p:stCondLst>
                                            <p:cond delay="0"/>
                                          </p:stCondLst>
                                        </p:cTn>
                                        <p:tgtEl>
                                          <p:spTgt spid="1349"/>
                                        </p:tgtEl>
                                        <p:attrNameLst>
                                          <p:attrName>style.visibility</p:attrName>
                                        </p:attrNameLst>
                                      </p:cBhvr>
                                      <p:to>
                                        <p:strVal val="visible"/>
                                      </p:to>
                                    </p:set>
                                    <p:animEffect filter="fade" transition="in">
                                      <p:cBhvr>
                                        <p:cTn dur="500"/>
                                        <p:tgtEl>
                                          <p:spTgt spid="1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93" name="Shape 1493"/>
        <p:cNvGrpSpPr/>
        <p:nvPr/>
      </p:nvGrpSpPr>
      <p:grpSpPr>
        <a:xfrm>
          <a:off x="0" y="0"/>
          <a:ext cx="0" cy="0"/>
          <a:chOff x="0" y="0"/>
          <a:chExt cx="0" cy="0"/>
        </a:xfrm>
      </p:grpSpPr>
      <p:sp>
        <p:nvSpPr>
          <p:cNvPr id="1494" name="Google Shape;1494;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5" name="Google Shape;1495;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6" name="Google Shape;1496;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7" name="Google Shape;1497;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8" name="Google Shape;1498;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9" name="Google Shape;1499;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0" name="Google Shape;1500;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1" name="Google Shape;1501;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2" name="Google Shape;1502;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3" name="Google Shape;1503;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4" name="Google Shape;1504;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5" name="Google Shape;1505;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6" name="Google Shape;1506;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10" name="Shape 1510"/>
        <p:cNvGrpSpPr/>
        <p:nvPr/>
      </p:nvGrpSpPr>
      <p:grpSpPr>
        <a:xfrm>
          <a:off x="0" y="0"/>
          <a:ext cx="0" cy="0"/>
          <a:chOff x="0" y="0"/>
          <a:chExt cx="0" cy="0"/>
        </a:xfrm>
      </p:grpSpPr>
      <p:sp>
        <p:nvSpPr>
          <p:cNvPr id="1511" name="Google Shape;1511;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2" name="Google Shape;1512;p219"/>
          <p:cNvGrpSpPr/>
          <p:nvPr/>
        </p:nvGrpSpPr>
        <p:grpSpPr>
          <a:xfrm>
            <a:off x="1565216" y="2499874"/>
            <a:ext cx="10497650" cy="1171524"/>
            <a:chOff x="1593000" y="2322566"/>
            <a:chExt cx="5766050" cy="643484"/>
          </a:xfrm>
        </p:grpSpPr>
        <p:sp>
          <p:nvSpPr>
            <p:cNvPr id="1513" name="Google Shape;1513;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4" name="Google Shape;1514;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6" name="Google Shape;1516;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7" name="Google Shape;1517;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8" name="Google Shape;1518;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9" name="Google Shape;1519;p219"/>
          <p:cNvGrpSpPr/>
          <p:nvPr/>
        </p:nvGrpSpPr>
        <p:grpSpPr>
          <a:xfrm>
            <a:off x="1565216" y="1326989"/>
            <a:ext cx="10497650" cy="1171522"/>
            <a:chOff x="1593000" y="2322567"/>
            <a:chExt cx="5766050" cy="643483"/>
          </a:xfrm>
        </p:grpSpPr>
        <p:sp>
          <p:nvSpPr>
            <p:cNvPr id="1520" name="Google Shape;1520;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3" name="Google Shape;1523;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4" name="Google Shape;1524;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5" name="Google Shape;1525;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6" name="Google Shape;1526;p219"/>
          <p:cNvGrpSpPr/>
          <p:nvPr/>
        </p:nvGrpSpPr>
        <p:grpSpPr>
          <a:xfrm>
            <a:off x="1565216" y="3654669"/>
            <a:ext cx="10497650" cy="1171522"/>
            <a:chOff x="1593000" y="2322567"/>
            <a:chExt cx="5766050" cy="643483"/>
          </a:xfrm>
        </p:grpSpPr>
        <p:sp>
          <p:nvSpPr>
            <p:cNvPr id="1527" name="Google Shape;1527;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0" name="Google Shape;153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1" name="Google Shape;1531;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2" name="Google Shape;153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3" name="Google Shape;1533;p219"/>
          <p:cNvGrpSpPr/>
          <p:nvPr/>
        </p:nvGrpSpPr>
        <p:grpSpPr>
          <a:xfrm>
            <a:off x="1565216" y="4796724"/>
            <a:ext cx="10497650" cy="1171522"/>
            <a:chOff x="1593000" y="2322567"/>
            <a:chExt cx="5766050" cy="643483"/>
          </a:xfrm>
        </p:grpSpPr>
        <p:sp>
          <p:nvSpPr>
            <p:cNvPr id="1534" name="Google Shape;1534;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6" name="Google Shape;153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7" name="Google Shape;153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8" name="Google Shape;1538;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9" name="Google Shape;153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0" name="Google Shape;1540;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1" name="Google Shape;1541;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2" name="Google Shape;1542;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3" name="Google Shape;1543;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4" name="Google Shape;1544;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5" name="Google Shape;1545;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9"/>
                                        </p:tgtEl>
                                        <p:attrNameLst>
                                          <p:attrName>style.visibility</p:attrName>
                                        </p:attrNameLst>
                                      </p:cBhvr>
                                      <p:to>
                                        <p:strVal val="visible"/>
                                      </p:to>
                                    </p:set>
                                    <p:anim calcmode="lin" valueType="num">
                                      <p:cBhvr additive="base">
                                        <p:cTn dur="500"/>
                                        <p:tgtEl>
                                          <p:spTgt spid="151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2"/>
                                        </p:tgtEl>
                                        <p:attrNameLst>
                                          <p:attrName>style.visibility</p:attrName>
                                        </p:attrNameLst>
                                      </p:cBhvr>
                                      <p:to>
                                        <p:strVal val="visible"/>
                                      </p:to>
                                    </p:set>
                                    <p:anim calcmode="lin" valueType="num">
                                      <p:cBhvr additive="base">
                                        <p:cTn dur="750"/>
                                        <p:tgtEl>
                                          <p:spTgt spid="151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6"/>
                                        </p:tgtEl>
                                        <p:attrNameLst>
                                          <p:attrName>style.visibility</p:attrName>
                                        </p:attrNameLst>
                                      </p:cBhvr>
                                      <p:to>
                                        <p:strVal val="visible"/>
                                      </p:to>
                                    </p:set>
                                    <p:anim calcmode="lin" valueType="num">
                                      <p:cBhvr additive="base">
                                        <p:cTn dur="1000"/>
                                        <p:tgtEl>
                                          <p:spTgt spid="15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3"/>
                                        </p:tgtEl>
                                        <p:attrNameLst>
                                          <p:attrName>style.visibility</p:attrName>
                                        </p:attrNameLst>
                                      </p:cBhvr>
                                      <p:to>
                                        <p:strVal val="visible"/>
                                      </p:to>
                                    </p:set>
                                    <p:anim calcmode="lin" valueType="num">
                                      <p:cBhvr additive="base">
                                        <p:cTn dur="1250"/>
                                        <p:tgtEl>
                                          <p:spTgt spid="1533"/>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2"/>
                                        </p:tgtEl>
                                        <p:attrNameLst>
                                          <p:attrName>style.visibility</p:attrName>
                                        </p:attrNameLst>
                                      </p:cBhvr>
                                      <p:to>
                                        <p:strVal val="visible"/>
                                      </p:to>
                                    </p:set>
                                    <p:animEffect filter="fade" transition="in">
                                      <p:cBhvr>
                                        <p:cTn dur="500"/>
                                        <p:tgtEl>
                                          <p:spTgt spid="1542"/>
                                        </p:tgtEl>
                                      </p:cBhvr>
                                    </p:animEffect>
                                  </p:childTnLst>
                                </p:cTn>
                              </p:par>
                              <p:par>
                                <p:cTn fill="hold" nodeType="withEffect" presetClass="entr" presetID="10" presetSubtype="0">
                                  <p:stCondLst>
                                    <p:cond delay="250"/>
                                  </p:stCondLst>
                                  <p:childTnLst>
                                    <p:set>
                                      <p:cBhvr>
                                        <p:cTn dur="1" fill="hold">
                                          <p:stCondLst>
                                            <p:cond delay="0"/>
                                          </p:stCondLst>
                                        </p:cTn>
                                        <p:tgtEl>
                                          <p:spTgt spid="1511"/>
                                        </p:tgtEl>
                                        <p:attrNameLst>
                                          <p:attrName>style.visibility</p:attrName>
                                        </p:attrNameLst>
                                      </p:cBhvr>
                                      <p:to>
                                        <p:strVal val="visible"/>
                                      </p:to>
                                    </p:set>
                                    <p:animEffect filter="fade" transition="in">
                                      <p:cBhvr>
                                        <p:cTn dur="500"/>
                                        <p:tgtEl>
                                          <p:spTgt spid="1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9" name="Shape 1549"/>
        <p:cNvGrpSpPr/>
        <p:nvPr/>
      </p:nvGrpSpPr>
      <p:grpSpPr>
        <a:xfrm>
          <a:off x="0" y="0"/>
          <a:ext cx="0" cy="0"/>
          <a:chOff x="0" y="0"/>
          <a:chExt cx="0" cy="0"/>
        </a:xfrm>
      </p:grpSpPr>
      <p:sp>
        <p:nvSpPr>
          <p:cNvPr id="1550" name="Google Shape;1550;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1" name="Google Shape;1551;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2" name="Google Shape;1552;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3" name="Google Shape;1553;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4" name="Google Shape;1554;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5" name="Google Shape;1555;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6" name="Google Shape;1556;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7" name="Google Shape;1557;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8" name="Google Shape;1558;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9" name="Google Shape;1559;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63" name="Shape 1563"/>
        <p:cNvGrpSpPr/>
        <p:nvPr/>
      </p:nvGrpSpPr>
      <p:grpSpPr>
        <a:xfrm>
          <a:off x="0" y="0"/>
          <a:ext cx="0" cy="0"/>
          <a:chOff x="0" y="0"/>
          <a:chExt cx="0" cy="0"/>
        </a:xfrm>
      </p:grpSpPr>
      <p:sp>
        <p:nvSpPr>
          <p:cNvPr id="1564" name="Google Shape;1564;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5" name="Google Shape;1565;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6" name="Google Shape;1566;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2" name="Google Shape;1572;p221"/>
          <p:cNvCxnSpPr>
            <a:stCxn id="1565" idx="2"/>
            <a:endCxn id="1566"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3" name="Google Shape;1573;p221"/>
          <p:cNvCxnSpPr>
            <a:stCxn id="1567" idx="0"/>
            <a:endCxn id="1565"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1"/>
          <p:cNvCxnSpPr>
            <a:stCxn id="1567" idx="2"/>
            <a:endCxn id="1569"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1"/>
          <p:cNvCxnSpPr>
            <a:stCxn id="1568" idx="0"/>
            <a:endCxn id="1567"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1"/>
          <p:cNvCxnSpPr>
            <a:stCxn id="1566" idx="2"/>
            <a:endCxn id="1571"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1"/>
          <p:cNvCxnSpPr>
            <a:stCxn id="1570" idx="0"/>
            <a:endCxn id="1566"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8" name="Google Shape;1578;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9" name="Google Shape;1579;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0" name="Google Shape;1580;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1" name="Google Shape;1581;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2" name="Google Shape;1582;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3" name="Google Shape;1583;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0"/>
                                        </p:tgtEl>
                                        <p:attrNameLst>
                                          <p:attrName>style.visibility</p:attrName>
                                        </p:attrNameLst>
                                      </p:cBhvr>
                                      <p:to>
                                        <p:strVal val="visible"/>
                                      </p:to>
                                    </p:set>
                                    <p:animEffect filter="fade" transition="in">
                                      <p:cBhvr>
                                        <p:cTn dur="500"/>
                                        <p:tgtEl>
                                          <p:spTgt spid="1580"/>
                                        </p:tgtEl>
                                      </p:cBhvr>
                                    </p:animEffect>
                                  </p:childTnLst>
                                </p:cTn>
                              </p:par>
                              <p:par>
                                <p:cTn fill="hold" nodeType="withEffect" presetClass="entr" presetID="10" presetSubtype="0">
                                  <p:stCondLst>
                                    <p:cond delay="250"/>
                                  </p:stCondLst>
                                  <p:childTnLst>
                                    <p:set>
                                      <p:cBhvr>
                                        <p:cTn dur="1" fill="hold">
                                          <p:stCondLst>
                                            <p:cond delay="0"/>
                                          </p:stCondLst>
                                        </p:cTn>
                                        <p:tgtEl>
                                          <p:spTgt spid="1564"/>
                                        </p:tgtEl>
                                        <p:attrNameLst>
                                          <p:attrName>style.visibility</p:attrName>
                                        </p:attrNameLst>
                                      </p:cBhvr>
                                      <p:to>
                                        <p:strVal val="visible"/>
                                      </p:to>
                                    </p:set>
                                    <p:animEffect filter="fade" transition="in">
                                      <p:cBhvr>
                                        <p:cTn dur="500"/>
                                        <p:tgtEl>
                                          <p:spTgt spid="15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7" name="Shape 1587"/>
        <p:cNvGrpSpPr/>
        <p:nvPr/>
      </p:nvGrpSpPr>
      <p:grpSpPr>
        <a:xfrm>
          <a:off x="0" y="0"/>
          <a:ext cx="0" cy="0"/>
          <a:chOff x="0" y="0"/>
          <a:chExt cx="0" cy="0"/>
        </a:xfrm>
      </p:grpSpPr>
      <p:sp>
        <p:nvSpPr>
          <p:cNvPr id="1588" name="Google Shape;1588;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9" name="Google Shape;1589;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0" name="Google Shape;1590;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1" name="Google Shape;1591;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2" name="Google Shape;1592;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3" name="Google Shape;1593;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4" name="Google Shape;1594;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5" name="Google Shape;1595;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6" name="Google Shape;1596;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7" name="Google Shape;1597;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8" name="Google Shape;1598;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6"/>
                                        </p:tgtEl>
                                        <p:attrNameLst>
                                          <p:attrName>style.visibility</p:attrName>
                                        </p:attrNameLst>
                                      </p:cBhvr>
                                      <p:to>
                                        <p:strVal val="visible"/>
                                      </p:to>
                                    </p:set>
                                    <p:animEffect filter="fade" transition="in">
                                      <p:cBhvr>
                                        <p:cTn dur="500"/>
                                        <p:tgtEl>
                                          <p:spTgt spid="1596"/>
                                        </p:tgtEl>
                                      </p:cBhvr>
                                    </p:animEffect>
                                  </p:childTnLst>
                                </p:cTn>
                              </p:par>
                              <p:par>
                                <p:cTn fill="hold" nodeType="withEffect" presetClass="entr" presetID="10" presetSubtype="0">
                                  <p:stCondLst>
                                    <p:cond delay="1000"/>
                                  </p:stCondLst>
                                  <p:childTnLst>
                                    <p:set>
                                      <p:cBhvr>
                                        <p:cTn dur="1" fill="hold">
                                          <p:stCondLst>
                                            <p:cond delay="0"/>
                                          </p:stCondLst>
                                        </p:cTn>
                                        <p:tgtEl>
                                          <p:spTgt spid="1595"/>
                                        </p:tgtEl>
                                        <p:attrNameLst>
                                          <p:attrName>style.visibility</p:attrName>
                                        </p:attrNameLst>
                                      </p:cBhvr>
                                      <p:to>
                                        <p:strVal val="visible"/>
                                      </p:to>
                                    </p:set>
                                    <p:animEffect filter="fade" transition="in">
                                      <p:cBhvr>
                                        <p:cTn dur="500"/>
                                        <p:tgtEl>
                                          <p:spTgt spid="15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02" name="Shape 1602"/>
        <p:cNvGrpSpPr/>
        <p:nvPr/>
      </p:nvGrpSpPr>
      <p:grpSpPr>
        <a:xfrm>
          <a:off x="0" y="0"/>
          <a:ext cx="0" cy="0"/>
          <a:chOff x="0" y="0"/>
          <a:chExt cx="0" cy="0"/>
        </a:xfrm>
      </p:grpSpPr>
      <p:sp>
        <p:nvSpPr>
          <p:cNvPr id="1603" name="Google Shape;1603;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8" name="Google Shape;1608;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9" name="Google Shape;1609;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0" name="Google Shape;1610;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1" name="Google Shape;1611;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2" name="Google Shape;1612;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3"/>
                                        </p:tgtEl>
                                        <p:attrNameLst>
                                          <p:attrName>style.visibility</p:attrName>
                                        </p:attrNameLst>
                                      </p:cBhvr>
                                      <p:to>
                                        <p:strVal val="visible"/>
                                      </p:to>
                                    </p:set>
                                    <p:animEffect filter="fade" transition="in">
                                      <p:cBhvr>
                                        <p:cTn dur="500"/>
                                        <p:tgtEl>
                                          <p:spTgt spid="16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6" name="Shape 1616"/>
        <p:cNvGrpSpPr/>
        <p:nvPr/>
      </p:nvGrpSpPr>
      <p:grpSpPr>
        <a:xfrm>
          <a:off x="0" y="0"/>
          <a:ext cx="0" cy="0"/>
          <a:chOff x="0" y="0"/>
          <a:chExt cx="0" cy="0"/>
        </a:xfrm>
      </p:grpSpPr>
      <p:sp>
        <p:nvSpPr>
          <p:cNvPr id="1617" name="Google Shape;1617;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8" name="Google Shape;1618;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7"/>
                                        </p:tgtEl>
                                        <p:attrNameLst>
                                          <p:attrName>style.visibility</p:attrName>
                                        </p:attrNameLst>
                                      </p:cBhvr>
                                      <p:to>
                                        <p:strVal val="visible"/>
                                      </p:to>
                                    </p:set>
                                    <p:animEffect filter="fade" transition="in">
                                      <p:cBhvr>
                                        <p:cTn dur="500"/>
                                        <p:tgtEl>
                                          <p:spTgt spid="16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2" name="Shape 1622"/>
        <p:cNvGrpSpPr/>
        <p:nvPr/>
      </p:nvGrpSpPr>
      <p:grpSpPr>
        <a:xfrm>
          <a:off x="0" y="0"/>
          <a:ext cx="0" cy="0"/>
          <a:chOff x="0" y="0"/>
          <a:chExt cx="0" cy="0"/>
        </a:xfrm>
      </p:grpSpPr>
      <p:sp>
        <p:nvSpPr>
          <p:cNvPr id="1623" name="Google Shape;1623;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4" name="Google Shape;1624;p225"/>
          <p:cNvGrpSpPr/>
          <p:nvPr/>
        </p:nvGrpSpPr>
        <p:grpSpPr>
          <a:xfrm>
            <a:off x="1724982" y="1677400"/>
            <a:ext cx="3635049" cy="3396000"/>
            <a:chOff x="1293737" y="1258050"/>
            <a:chExt cx="2726286" cy="2547000"/>
          </a:xfrm>
        </p:grpSpPr>
        <p:sp>
          <p:nvSpPr>
            <p:cNvPr id="1625" name="Google Shape;1625;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6" name="Google Shape;1626;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7" name="Google Shape;1627;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8" name="Google Shape;1628;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9" name="Google Shape;1629;p225"/>
          <p:cNvGrpSpPr/>
          <p:nvPr/>
        </p:nvGrpSpPr>
        <p:grpSpPr>
          <a:xfrm>
            <a:off x="4271944" y="1677400"/>
            <a:ext cx="3635050" cy="3396000"/>
            <a:chOff x="3203958" y="1258050"/>
            <a:chExt cx="2726287" cy="2547000"/>
          </a:xfrm>
        </p:grpSpPr>
        <p:sp>
          <p:nvSpPr>
            <p:cNvPr id="1630" name="Google Shape;1630;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1" name="Google Shape;1631;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2" name="Google Shape;1632;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3" name="Google Shape;1633;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4" name="Google Shape;1634;p225"/>
          <p:cNvGrpSpPr/>
          <p:nvPr/>
        </p:nvGrpSpPr>
        <p:grpSpPr>
          <a:xfrm>
            <a:off x="6831969" y="1677400"/>
            <a:ext cx="3635049" cy="3396000"/>
            <a:chOff x="5123977" y="1258050"/>
            <a:chExt cx="2726287" cy="2547000"/>
          </a:xfrm>
        </p:grpSpPr>
        <p:sp>
          <p:nvSpPr>
            <p:cNvPr id="1635" name="Google Shape;1635;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6" name="Google Shape;1636;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7" name="Google Shape;1637;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8" name="Google Shape;1638;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9" name="Google Shape;1639;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0" name="Google Shape;1640;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1" name="Google Shape;1641;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2" name="Google Shape;1642;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3" name="Google Shape;1643;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4"/>
                                        </p:tgtEl>
                                        <p:attrNameLst>
                                          <p:attrName>style.visibility</p:attrName>
                                        </p:attrNameLst>
                                      </p:cBhvr>
                                      <p:to>
                                        <p:strVal val="visible"/>
                                      </p:to>
                                    </p:set>
                                    <p:anim calcmode="lin" valueType="num">
                                      <p:cBhvr additive="base">
                                        <p:cTn dur="500"/>
                                        <p:tgtEl>
                                          <p:spTgt spid="162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9"/>
                                        </p:tgtEl>
                                        <p:attrNameLst>
                                          <p:attrName>style.visibility</p:attrName>
                                        </p:attrNameLst>
                                      </p:cBhvr>
                                      <p:to>
                                        <p:strVal val="visible"/>
                                      </p:to>
                                    </p:set>
                                    <p:anim calcmode="lin" valueType="num">
                                      <p:cBhvr additive="base">
                                        <p:cTn dur="500"/>
                                        <p:tgtEl>
                                          <p:spTgt spid="162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4"/>
                                        </p:tgtEl>
                                        <p:attrNameLst>
                                          <p:attrName>style.visibility</p:attrName>
                                        </p:attrNameLst>
                                      </p:cBhvr>
                                      <p:to>
                                        <p:strVal val="visible"/>
                                      </p:to>
                                    </p:set>
                                    <p:anim calcmode="lin" valueType="num">
                                      <p:cBhvr additive="base">
                                        <p:cTn dur="500"/>
                                        <p:tgtEl>
                                          <p:spTgt spid="1634"/>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1"/>
                                        </p:tgtEl>
                                        <p:attrNameLst>
                                          <p:attrName>style.visibility</p:attrName>
                                        </p:attrNameLst>
                                      </p:cBhvr>
                                      <p:to>
                                        <p:strVal val="visible"/>
                                      </p:to>
                                    </p:set>
                                    <p:animEffect filter="fade" transition="in">
                                      <p:cBhvr>
                                        <p:cTn dur="500"/>
                                        <p:tgtEl>
                                          <p:spTgt spid="1641"/>
                                        </p:tgtEl>
                                      </p:cBhvr>
                                    </p:animEffect>
                                  </p:childTnLst>
                                </p:cTn>
                              </p:par>
                              <p:par>
                                <p:cTn fill="hold" nodeType="withEffect" presetClass="entr" presetID="10" presetSubtype="0">
                                  <p:stCondLst>
                                    <p:cond delay="250"/>
                                  </p:stCondLst>
                                  <p:childTnLst>
                                    <p:set>
                                      <p:cBhvr>
                                        <p:cTn dur="1" fill="hold">
                                          <p:stCondLst>
                                            <p:cond delay="0"/>
                                          </p:stCondLst>
                                        </p:cTn>
                                        <p:tgtEl>
                                          <p:spTgt spid="1623"/>
                                        </p:tgtEl>
                                        <p:attrNameLst>
                                          <p:attrName>style.visibility</p:attrName>
                                        </p:attrNameLst>
                                      </p:cBhvr>
                                      <p:to>
                                        <p:strVal val="visible"/>
                                      </p:to>
                                    </p:set>
                                    <p:animEffect filter="fade" transition="in">
                                      <p:cBhvr>
                                        <p:cTn dur="500"/>
                                        <p:tgtEl>
                                          <p:spTgt spid="16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91" name="Shape 991"/>
        <p:cNvGrpSpPr/>
        <p:nvPr/>
      </p:nvGrpSpPr>
      <p:grpSpPr>
        <a:xfrm>
          <a:off x="0" y="0"/>
          <a:ext cx="0" cy="0"/>
          <a:chOff x="0" y="0"/>
          <a:chExt cx="0" cy="0"/>
        </a:xfrm>
      </p:grpSpPr>
      <p:sp>
        <p:nvSpPr>
          <p:cNvPr id="992" name="Google Shape;992;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3" name="Google Shape;993;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4" name="Google Shape;994;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5" name="Google Shape;995;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6" name="Google Shape;996;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7" name="Google Shape;997;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8" name="Google Shape;998;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9" name="Google Shape;999;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4"/>
                                        </p:tgtEl>
                                        <p:attrNameLst>
                                          <p:attrName>style.visibility</p:attrName>
                                        </p:attrNameLst>
                                      </p:cBhvr>
                                      <p:to>
                                        <p:strVal val="visible"/>
                                      </p:to>
                                    </p:set>
                                    <p:animEffect filter="fade" transition="in">
                                      <p:cBhvr>
                                        <p:cTn dur="500"/>
                                        <p:tgtEl>
                                          <p:spTgt spid="994"/>
                                        </p:tgtEl>
                                      </p:cBhvr>
                                    </p:animEffect>
                                  </p:childTnLst>
                                </p:cTn>
                              </p:par>
                              <p:par>
                                <p:cTn fill="hold" nodeType="withEffect" presetClass="entr" presetID="10" presetSubtype="0">
                                  <p:stCondLst>
                                    <p:cond delay="250"/>
                                  </p:stCondLst>
                                  <p:childTnLst>
                                    <p:set>
                                      <p:cBhvr>
                                        <p:cTn dur="1" fill="hold">
                                          <p:stCondLst>
                                            <p:cond delay="0"/>
                                          </p:stCondLst>
                                        </p:cTn>
                                        <p:tgtEl>
                                          <p:spTgt spid="992"/>
                                        </p:tgtEl>
                                        <p:attrNameLst>
                                          <p:attrName>style.visibility</p:attrName>
                                        </p:attrNameLst>
                                      </p:cBhvr>
                                      <p:to>
                                        <p:strVal val="visible"/>
                                      </p:to>
                                    </p:set>
                                    <p:animEffect filter="fade" transition="in">
                                      <p:cBhvr>
                                        <p:cTn dur="500"/>
                                        <p:tgtEl>
                                          <p:spTgt spid="9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47" name="Shape 1647"/>
        <p:cNvGrpSpPr/>
        <p:nvPr/>
      </p:nvGrpSpPr>
      <p:grpSpPr>
        <a:xfrm>
          <a:off x="0" y="0"/>
          <a:ext cx="0" cy="0"/>
          <a:chOff x="0" y="0"/>
          <a:chExt cx="0" cy="0"/>
        </a:xfrm>
      </p:grpSpPr>
      <p:sp>
        <p:nvSpPr>
          <p:cNvPr id="1648" name="Google Shape;1648;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9" name="Google Shape;1649;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0" name="Google Shape;1650;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1" name="Google Shape;1651;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2" name="Google Shape;1652;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3" name="Google Shape;1653;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4" name="Google Shape;1654;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3"/>
                                        </p:tgtEl>
                                        <p:attrNameLst>
                                          <p:attrName>style.visibility</p:attrName>
                                        </p:attrNameLst>
                                      </p:cBhvr>
                                      <p:to>
                                        <p:strVal val="visible"/>
                                      </p:to>
                                    </p:set>
                                    <p:animEffect filter="fade" transition="in">
                                      <p:cBhvr>
                                        <p:cTn dur="500"/>
                                        <p:tgtEl>
                                          <p:spTgt spid="1653"/>
                                        </p:tgtEl>
                                      </p:cBhvr>
                                    </p:animEffect>
                                  </p:childTnLst>
                                </p:cTn>
                              </p:par>
                              <p:par>
                                <p:cTn fill="hold" nodeType="withEffect" presetClass="entr" presetID="10" presetSubtype="0">
                                  <p:stCondLst>
                                    <p:cond delay="250"/>
                                  </p:stCondLst>
                                  <p:childTnLst>
                                    <p:set>
                                      <p:cBhvr>
                                        <p:cTn dur="1" fill="hold">
                                          <p:stCondLst>
                                            <p:cond delay="0"/>
                                          </p:stCondLst>
                                        </p:cTn>
                                        <p:tgtEl>
                                          <p:spTgt spid="1654"/>
                                        </p:tgtEl>
                                        <p:attrNameLst>
                                          <p:attrName>style.visibility</p:attrName>
                                        </p:attrNameLst>
                                      </p:cBhvr>
                                      <p:to>
                                        <p:strVal val="visible"/>
                                      </p:to>
                                    </p:set>
                                    <p:animEffect filter="fade" transition="in">
                                      <p:cBhvr>
                                        <p:cTn dur="500"/>
                                        <p:tgtEl>
                                          <p:spTgt spid="1654"/>
                                        </p:tgtEl>
                                      </p:cBhvr>
                                    </p:animEffect>
                                  </p:childTnLst>
                                </p:cTn>
                              </p:par>
                              <p:par>
                                <p:cTn fill="hold" nodeType="withEffect" presetClass="entr" presetID="10" presetSubtype="0">
                                  <p:stCondLst>
                                    <p:cond delay="250"/>
                                  </p:stCondLst>
                                  <p:childTnLst>
                                    <p:set>
                                      <p:cBhvr>
                                        <p:cTn dur="1" fill="hold">
                                          <p:stCondLst>
                                            <p:cond delay="0"/>
                                          </p:stCondLst>
                                        </p:cTn>
                                        <p:tgtEl>
                                          <p:spTgt spid="1648"/>
                                        </p:tgtEl>
                                        <p:attrNameLst>
                                          <p:attrName>style.visibility</p:attrName>
                                        </p:attrNameLst>
                                      </p:cBhvr>
                                      <p:to>
                                        <p:strVal val="visible"/>
                                      </p:to>
                                    </p:set>
                                    <p:animEffect filter="fade" transition="in">
                                      <p:cBhvr>
                                        <p:cTn dur="500"/>
                                        <p:tgtEl>
                                          <p:spTgt spid="16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8" name="Shape 1658"/>
        <p:cNvGrpSpPr/>
        <p:nvPr/>
      </p:nvGrpSpPr>
      <p:grpSpPr>
        <a:xfrm>
          <a:off x="0" y="0"/>
          <a:ext cx="0" cy="0"/>
          <a:chOff x="0" y="0"/>
          <a:chExt cx="0" cy="0"/>
        </a:xfrm>
      </p:grpSpPr>
      <p:sp>
        <p:nvSpPr>
          <p:cNvPr id="1659" name="Google Shape;1659;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0" name="Google Shape;1660;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1" name="Google Shape;1661;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2" name="Google Shape;1662;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3" name="Google Shape;1663;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4" name="Google Shape;1664;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5" name="Google Shape;1665;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6" name="Google Shape;1666;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4"/>
                                        </p:tgtEl>
                                        <p:attrNameLst>
                                          <p:attrName>style.visibility</p:attrName>
                                        </p:attrNameLst>
                                      </p:cBhvr>
                                      <p:to>
                                        <p:strVal val="visible"/>
                                      </p:to>
                                    </p:set>
                                    <p:animEffect filter="fade" transition="in">
                                      <p:cBhvr>
                                        <p:cTn dur="500"/>
                                        <p:tgtEl>
                                          <p:spTgt spid="1664"/>
                                        </p:tgtEl>
                                      </p:cBhvr>
                                    </p:animEffect>
                                  </p:childTnLst>
                                </p:cTn>
                              </p:par>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par>
                                <p:cTn fill="hold" nodeType="withEffect" presetClass="entr" presetID="10" presetSubtype="0">
                                  <p:stCondLst>
                                    <p:cond delay="250"/>
                                  </p:stCondLst>
                                  <p:childTnLst>
                                    <p:set>
                                      <p:cBhvr>
                                        <p:cTn dur="1" fill="hold">
                                          <p:stCondLst>
                                            <p:cond delay="0"/>
                                          </p:stCondLst>
                                        </p:cTn>
                                        <p:tgtEl>
                                          <p:spTgt spid="1659"/>
                                        </p:tgtEl>
                                        <p:attrNameLst>
                                          <p:attrName>style.visibility</p:attrName>
                                        </p:attrNameLst>
                                      </p:cBhvr>
                                      <p:to>
                                        <p:strVal val="visible"/>
                                      </p:to>
                                    </p:set>
                                    <p:animEffect filter="fade" transition="in">
                                      <p:cBhvr>
                                        <p:cTn dur="500"/>
                                        <p:tgtEl>
                                          <p:spTgt spid="16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70" name="Shape 1670"/>
        <p:cNvGrpSpPr/>
        <p:nvPr/>
      </p:nvGrpSpPr>
      <p:grpSpPr>
        <a:xfrm>
          <a:off x="0" y="0"/>
          <a:ext cx="0" cy="0"/>
          <a:chOff x="0" y="0"/>
          <a:chExt cx="0" cy="0"/>
        </a:xfrm>
      </p:grpSpPr>
      <p:sp>
        <p:nvSpPr>
          <p:cNvPr id="1671" name="Google Shape;1671;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2" name="Google Shape;1672;p228"/>
          <p:cNvGrpSpPr/>
          <p:nvPr/>
        </p:nvGrpSpPr>
        <p:grpSpPr>
          <a:xfrm>
            <a:off x="7509756" y="1586367"/>
            <a:ext cx="4407600" cy="4644067"/>
            <a:chOff x="5632317" y="1189775"/>
            <a:chExt cx="3305700" cy="3483050"/>
          </a:xfrm>
        </p:grpSpPr>
        <p:sp>
          <p:nvSpPr>
            <p:cNvPr id="1673" name="Google Shape;1673;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4" name="Google Shape;1674;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5" name="Google Shape;1675;p228"/>
          <p:cNvGrpSpPr/>
          <p:nvPr/>
        </p:nvGrpSpPr>
        <p:grpSpPr>
          <a:xfrm>
            <a:off x="171448" y="1586652"/>
            <a:ext cx="4557751" cy="4643781"/>
            <a:chOff x="128586" y="1189989"/>
            <a:chExt cx="3418313" cy="3482836"/>
          </a:xfrm>
        </p:grpSpPr>
        <p:sp>
          <p:nvSpPr>
            <p:cNvPr id="1676" name="Google Shape;1676;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7" name="Google Shape;1677;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8" name="Google Shape;1678;p228"/>
          <p:cNvGrpSpPr/>
          <p:nvPr/>
        </p:nvGrpSpPr>
        <p:grpSpPr>
          <a:xfrm>
            <a:off x="3925605" y="1586367"/>
            <a:ext cx="4407600" cy="4644067"/>
            <a:chOff x="2944204" y="1189775"/>
            <a:chExt cx="3305700" cy="3483050"/>
          </a:xfrm>
        </p:grpSpPr>
        <p:sp>
          <p:nvSpPr>
            <p:cNvPr id="1679" name="Google Shape;1679;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0" name="Google Shape;1680;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1" name="Google Shape;1681;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2" name="Google Shape;1682;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3" name="Google Shape;1683;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4" name="Google Shape;1684;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5" name="Google Shape;1685;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3"/>
                                        </p:tgtEl>
                                        <p:attrNameLst>
                                          <p:attrName>style.visibility</p:attrName>
                                        </p:attrNameLst>
                                      </p:cBhvr>
                                      <p:to>
                                        <p:strVal val="visible"/>
                                      </p:to>
                                    </p:set>
                                    <p:animEffect filter="fade" transition="in">
                                      <p:cBhvr>
                                        <p:cTn dur="500"/>
                                        <p:tgtEl>
                                          <p:spTgt spid="1683"/>
                                        </p:tgtEl>
                                      </p:cBhvr>
                                    </p:animEffect>
                                  </p:childTnLst>
                                </p:cTn>
                              </p:par>
                              <p:par>
                                <p:cTn fill="hold" nodeType="withEffect" presetClass="entr" presetID="10" presetSubtype="0">
                                  <p:stCondLst>
                                    <p:cond delay="250"/>
                                  </p:stCondLst>
                                  <p:childTnLst>
                                    <p:set>
                                      <p:cBhvr>
                                        <p:cTn dur="1" fill="hold">
                                          <p:stCondLst>
                                            <p:cond delay="0"/>
                                          </p:stCondLst>
                                        </p:cTn>
                                        <p:tgtEl>
                                          <p:spTgt spid="1671"/>
                                        </p:tgtEl>
                                        <p:attrNameLst>
                                          <p:attrName>style.visibility</p:attrName>
                                        </p:attrNameLst>
                                      </p:cBhvr>
                                      <p:to>
                                        <p:strVal val="visible"/>
                                      </p:to>
                                    </p:set>
                                    <p:animEffect filter="fade" transition="in">
                                      <p:cBhvr>
                                        <p:cTn dur="500"/>
                                        <p:tgtEl>
                                          <p:spTgt spid="16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89" name="Shape 1689"/>
        <p:cNvGrpSpPr/>
        <p:nvPr/>
      </p:nvGrpSpPr>
      <p:grpSpPr>
        <a:xfrm>
          <a:off x="0" y="0"/>
          <a:ext cx="0" cy="0"/>
          <a:chOff x="0" y="0"/>
          <a:chExt cx="0" cy="0"/>
        </a:xfrm>
      </p:grpSpPr>
      <p:sp>
        <p:nvSpPr>
          <p:cNvPr id="1690" name="Google Shape;1690;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1" name="Google Shape;1691;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2" name="Google Shape;1692;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3" name="Google Shape;1693;p229"/>
          <p:cNvGrpSpPr/>
          <p:nvPr/>
        </p:nvGrpSpPr>
        <p:grpSpPr>
          <a:xfrm>
            <a:off x="7448233" y="3577660"/>
            <a:ext cx="2283600" cy="1640953"/>
            <a:chOff x="5796625" y="2541798"/>
            <a:chExt cx="1712700" cy="1230715"/>
          </a:xfrm>
        </p:grpSpPr>
        <p:sp>
          <p:nvSpPr>
            <p:cNvPr id="1694" name="Google Shape;1694;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5" name="Google Shape;1695;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6" name="Google Shape;1696;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7" name="Google Shape;1697;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8" name="Google Shape;1698;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9" name="Google Shape;1699;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0" name="Google Shape;1700;p229"/>
          <p:cNvGrpSpPr/>
          <p:nvPr/>
        </p:nvGrpSpPr>
        <p:grpSpPr>
          <a:xfrm>
            <a:off x="5777467" y="1842763"/>
            <a:ext cx="2283600" cy="1662338"/>
            <a:chOff x="4409300" y="1219942"/>
            <a:chExt cx="1712700" cy="1246753"/>
          </a:xfrm>
        </p:grpSpPr>
        <p:sp>
          <p:nvSpPr>
            <p:cNvPr id="1701" name="Google Shape;1701;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3" name="Google Shape;1703;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4" name="Google Shape;1704;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6" name="Google Shape;1706;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7" name="Google Shape;1707;p229"/>
          <p:cNvGrpSpPr/>
          <p:nvPr/>
        </p:nvGrpSpPr>
        <p:grpSpPr>
          <a:xfrm>
            <a:off x="4102251" y="3577660"/>
            <a:ext cx="2283600" cy="1640953"/>
            <a:chOff x="3021975" y="2541798"/>
            <a:chExt cx="1712700" cy="1230715"/>
          </a:xfrm>
        </p:grpSpPr>
        <p:sp>
          <p:nvSpPr>
            <p:cNvPr id="1708" name="Google Shape;1708;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9" name="Google Shape;1709;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0" name="Google Shape;1710;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1" name="Google Shape;1711;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2" name="Google Shape;1712;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3" name="Google Shape;1713;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4" name="Google Shape;1714;p229"/>
          <p:cNvGrpSpPr/>
          <p:nvPr/>
        </p:nvGrpSpPr>
        <p:grpSpPr>
          <a:xfrm>
            <a:off x="2386500" y="1842764"/>
            <a:ext cx="2283600" cy="1662338"/>
            <a:chOff x="1637475" y="1219942"/>
            <a:chExt cx="1712700" cy="1246753"/>
          </a:xfrm>
        </p:grpSpPr>
        <p:sp>
          <p:nvSpPr>
            <p:cNvPr id="1715" name="Google Shape;1715;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6" name="Google Shape;1716;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7" name="Google Shape;1717;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8" name="Google Shape;1718;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9" name="Google Shape;1719;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0" name="Google Shape;1720;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1" name="Google Shape;1721;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2" name="Google Shape;1722;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3" name="Google Shape;1723;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4" name="Google Shape;1724;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0"/>
                                        </p:tgtEl>
                                        <p:attrNameLst>
                                          <p:attrName>style.visibility</p:attrName>
                                        </p:attrNameLst>
                                      </p:cBhvr>
                                      <p:to>
                                        <p:strVal val="visible"/>
                                      </p:to>
                                    </p:set>
                                    <p:animEffect filter="fade" transition="in">
                                      <p:cBhvr>
                                        <p:cTn dur="500"/>
                                        <p:tgtEl>
                                          <p:spTgt spid="16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28" name="Shape 1728"/>
        <p:cNvGrpSpPr/>
        <p:nvPr/>
      </p:nvGrpSpPr>
      <p:grpSpPr>
        <a:xfrm>
          <a:off x="0" y="0"/>
          <a:ext cx="0" cy="0"/>
          <a:chOff x="0" y="0"/>
          <a:chExt cx="0" cy="0"/>
        </a:xfrm>
      </p:grpSpPr>
      <p:sp>
        <p:nvSpPr>
          <p:cNvPr id="1729" name="Google Shape;1729;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0" name="Google Shape;1730;p230"/>
          <p:cNvGrpSpPr/>
          <p:nvPr/>
        </p:nvGrpSpPr>
        <p:grpSpPr>
          <a:xfrm>
            <a:off x="8050701" y="3214947"/>
            <a:ext cx="3292881" cy="1846000"/>
            <a:chOff x="6038025" y="2598925"/>
            <a:chExt cx="2469661" cy="1384500"/>
          </a:xfrm>
        </p:grpSpPr>
        <p:cxnSp>
          <p:nvCxnSpPr>
            <p:cNvPr id="1731" name="Google Shape;1731;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2" name="Google Shape;1732;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3" name="Google Shape;1733;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4" name="Google Shape;1734;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5" name="Google Shape;1735;p230"/>
          <p:cNvGrpSpPr/>
          <p:nvPr/>
        </p:nvGrpSpPr>
        <p:grpSpPr>
          <a:xfrm>
            <a:off x="848429" y="2184971"/>
            <a:ext cx="3992972" cy="1846000"/>
            <a:chOff x="636321" y="1844098"/>
            <a:chExt cx="2994729" cy="1384500"/>
          </a:xfrm>
        </p:grpSpPr>
        <p:sp>
          <p:nvSpPr>
            <p:cNvPr id="1736" name="Google Shape;1736;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7" name="Google Shape;1737;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8" name="Google Shape;1738;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9" name="Google Shape;1739;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0" name="Google Shape;1740;p230"/>
          <p:cNvGrpSpPr/>
          <p:nvPr/>
        </p:nvGrpSpPr>
        <p:grpSpPr>
          <a:xfrm>
            <a:off x="6544133" y="983393"/>
            <a:ext cx="4799448" cy="1846000"/>
            <a:chOff x="4908100" y="889950"/>
            <a:chExt cx="3599586" cy="1384500"/>
          </a:xfrm>
        </p:grpSpPr>
        <p:cxnSp>
          <p:nvCxnSpPr>
            <p:cNvPr id="1741" name="Google Shape;1741;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2" name="Google Shape;1742;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3" name="Google Shape;1743;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4" name="Google Shape;1744;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5" name="Google Shape;1745;p230"/>
          <p:cNvGrpSpPr/>
          <p:nvPr/>
        </p:nvGrpSpPr>
        <p:grpSpPr>
          <a:xfrm>
            <a:off x="3752793" y="1261001"/>
            <a:ext cx="4686415" cy="4336003"/>
            <a:chOff x="2991269" y="1153325"/>
            <a:chExt cx="3514811" cy="3252002"/>
          </a:xfrm>
        </p:grpSpPr>
        <p:sp>
          <p:nvSpPr>
            <p:cNvPr id="1746" name="Google Shape;1746;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7" name="Google Shape;1747;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8" name="Google Shape;1748;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9" name="Google Shape;1749;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0" name="Google Shape;1750;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1" name="Google Shape;1751;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2" name="Google Shape;1752;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3" name="Google Shape;1753;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4" name="Google Shape;1754;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5" name="Google Shape;1755;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6" name="Google Shape;1756;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4"/>
                                        </p:tgtEl>
                                        <p:attrNameLst>
                                          <p:attrName>style.visibility</p:attrName>
                                        </p:attrNameLst>
                                      </p:cBhvr>
                                      <p:to>
                                        <p:strVal val="visible"/>
                                      </p:to>
                                    </p:set>
                                    <p:animEffect filter="fade" transition="in">
                                      <p:cBhvr>
                                        <p:cTn dur="500"/>
                                        <p:tgtEl>
                                          <p:spTgt spid="1754"/>
                                        </p:tgtEl>
                                      </p:cBhvr>
                                    </p:animEffect>
                                  </p:childTnLst>
                                </p:cTn>
                              </p:par>
                              <p:par>
                                <p:cTn fill="hold" nodeType="withEffect" presetClass="entr" presetID="10" presetSubtype="0">
                                  <p:stCondLst>
                                    <p:cond delay="250"/>
                                  </p:stCondLst>
                                  <p:childTnLst>
                                    <p:set>
                                      <p:cBhvr>
                                        <p:cTn dur="1" fill="hold">
                                          <p:stCondLst>
                                            <p:cond delay="0"/>
                                          </p:stCondLst>
                                        </p:cTn>
                                        <p:tgtEl>
                                          <p:spTgt spid="1729"/>
                                        </p:tgtEl>
                                        <p:attrNameLst>
                                          <p:attrName>style.visibility</p:attrName>
                                        </p:attrNameLst>
                                      </p:cBhvr>
                                      <p:to>
                                        <p:strVal val="visible"/>
                                      </p:to>
                                    </p:set>
                                    <p:animEffect filter="fade" transition="in">
                                      <p:cBhvr>
                                        <p:cTn dur="500"/>
                                        <p:tgtEl>
                                          <p:spTgt spid="17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60" name="Shape 1760"/>
        <p:cNvGrpSpPr/>
        <p:nvPr/>
      </p:nvGrpSpPr>
      <p:grpSpPr>
        <a:xfrm>
          <a:off x="0" y="0"/>
          <a:ext cx="0" cy="0"/>
          <a:chOff x="0" y="0"/>
          <a:chExt cx="0" cy="0"/>
        </a:xfrm>
      </p:grpSpPr>
      <p:sp>
        <p:nvSpPr>
          <p:cNvPr id="1761" name="Google Shape;1761;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2" name="Google Shape;1762;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3" name="Google Shape;1763;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4" name="Google Shape;1764;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5" name="Google Shape;1765;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6" name="Google Shape;1766;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7" name="Google Shape;1767;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8" name="Google Shape;1768;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9" name="Google Shape;1769;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0" name="Google Shape;1770;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1" name="Google Shape;1771;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2" name="Google Shape;1772;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3" name="Google Shape;1773;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4" name="Google Shape;1774;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5" name="Google Shape;1775;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4"/>
                                        </p:tgtEl>
                                        <p:attrNameLst>
                                          <p:attrName>style.visibility</p:attrName>
                                        </p:attrNameLst>
                                      </p:cBhvr>
                                      <p:to>
                                        <p:strVal val="visible"/>
                                      </p:to>
                                    </p:set>
                                    <p:anim calcmode="lin" valueType="num">
                                      <p:cBhvr additive="base">
                                        <p:cTn dur="500"/>
                                        <p:tgtEl>
                                          <p:spTgt spid="176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7"/>
                                        </p:tgtEl>
                                        <p:attrNameLst>
                                          <p:attrName>style.visibility</p:attrName>
                                        </p:attrNameLst>
                                      </p:cBhvr>
                                      <p:to>
                                        <p:strVal val="visible"/>
                                      </p:to>
                                    </p:set>
                                    <p:animEffect filter="fade" transition="in">
                                      <p:cBhvr>
                                        <p:cTn dur="500"/>
                                        <p:tgtEl>
                                          <p:spTgt spid="1767"/>
                                        </p:tgtEl>
                                      </p:cBhvr>
                                    </p:animEffect>
                                  </p:childTnLst>
                                </p:cTn>
                              </p:par>
                              <p:par>
                                <p:cTn fill="hold" nodeType="withEffect" presetClass="entr" presetID="10" presetSubtype="0">
                                  <p:stCondLst>
                                    <p:cond delay="25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71"/>
                                        </p:tgtEl>
                                        <p:attrNameLst>
                                          <p:attrName>style.visibility</p:attrName>
                                        </p:attrNameLst>
                                      </p:cBhvr>
                                      <p:to>
                                        <p:strVal val="visible"/>
                                      </p:to>
                                    </p:set>
                                    <p:animEffect filter="fade" transition="in">
                                      <p:cBhvr>
                                        <p:cTn dur="500"/>
                                        <p:tgtEl>
                                          <p:spTgt spid="1771"/>
                                        </p:tgtEl>
                                      </p:cBhvr>
                                    </p:animEffect>
                                  </p:childTnLst>
                                </p:cTn>
                              </p:par>
                              <p:par>
                                <p:cTn fill="hold" nodeType="withEffect" presetClass="entr" presetID="10" presetSubtype="0">
                                  <p:stCondLst>
                                    <p:cond delay="250"/>
                                  </p:stCondLst>
                                  <p:childTnLst>
                                    <p:set>
                                      <p:cBhvr>
                                        <p:cTn dur="1" fill="hold">
                                          <p:stCondLst>
                                            <p:cond delay="0"/>
                                          </p:stCondLst>
                                        </p:cTn>
                                        <p:tgtEl>
                                          <p:spTgt spid="1761"/>
                                        </p:tgtEl>
                                        <p:attrNameLst>
                                          <p:attrName>style.visibility</p:attrName>
                                        </p:attrNameLst>
                                      </p:cBhvr>
                                      <p:to>
                                        <p:strVal val="visible"/>
                                      </p:to>
                                    </p:set>
                                    <p:animEffect filter="fade" transition="in">
                                      <p:cBhvr>
                                        <p:cTn dur="500"/>
                                        <p:tgtEl>
                                          <p:spTgt spid="1761"/>
                                        </p:tgtEl>
                                      </p:cBhvr>
                                    </p:animEffect>
                                  </p:childTnLst>
                                </p:cTn>
                              </p:par>
                              <p:par>
                                <p:cTn fill="hold" nodeType="withEffect" presetClass="entr" presetID="10" presetSubtype="0">
                                  <p:stCondLst>
                                    <p:cond delay="250"/>
                                  </p:stCondLst>
                                  <p:childTnLst>
                                    <p:set>
                                      <p:cBhvr>
                                        <p:cTn dur="1" fill="hold">
                                          <p:stCondLst>
                                            <p:cond delay="0"/>
                                          </p:stCondLst>
                                        </p:cTn>
                                        <p:tgtEl>
                                          <p:spTgt spid="1773"/>
                                        </p:tgtEl>
                                        <p:attrNameLst>
                                          <p:attrName>style.visibility</p:attrName>
                                        </p:attrNameLst>
                                      </p:cBhvr>
                                      <p:to>
                                        <p:strVal val="visible"/>
                                      </p:to>
                                    </p:set>
                                    <p:animEffect filter="fade" transition="in">
                                      <p:cBhvr>
                                        <p:cTn dur="1000"/>
                                        <p:tgtEl>
                                          <p:spTgt spid="1773"/>
                                        </p:tgtEl>
                                      </p:cBhvr>
                                    </p:animEffect>
                                  </p:childTnLst>
                                </p:cTn>
                              </p:par>
                              <p:par>
                                <p:cTn fill="hold" nodeType="withEffect" presetClass="entr" presetID="10" presetSubtype="0">
                                  <p:stCondLst>
                                    <p:cond delay="500"/>
                                  </p:stCondLst>
                                  <p:childTnLst>
                                    <p:set>
                                      <p:cBhvr>
                                        <p:cTn dur="1" fill="hold">
                                          <p:stCondLst>
                                            <p:cond delay="0"/>
                                          </p:stCondLst>
                                        </p:cTn>
                                        <p:tgtEl>
                                          <p:spTgt spid="1774"/>
                                        </p:tgtEl>
                                        <p:attrNameLst>
                                          <p:attrName>style.visibility</p:attrName>
                                        </p:attrNameLst>
                                      </p:cBhvr>
                                      <p:to>
                                        <p:strVal val="visible"/>
                                      </p:to>
                                    </p:set>
                                    <p:animEffect filter="fade" transition="in">
                                      <p:cBhvr>
                                        <p:cTn dur="1000"/>
                                        <p:tgtEl>
                                          <p:spTgt spid="1774"/>
                                        </p:tgtEl>
                                      </p:cBhvr>
                                    </p:animEffect>
                                  </p:childTnLst>
                                </p:cTn>
                              </p:par>
                              <p:par>
                                <p:cTn fill="hold" nodeType="withEffect" presetClass="entr" presetID="10" presetSubtype="0">
                                  <p:stCondLst>
                                    <p:cond delay="750"/>
                                  </p:stCondLst>
                                  <p:childTnLst>
                                    <p:set>
                                      <p:cBhvr>
                                        <p:cTn dur="1" fill="hold">
                                          <p:stCondLst>
                                            <p:cond delay="0"/>
                                          </p:stCondLst>
                                        </p:cTn>
                                        <p:tgtEl>
                                          <p:spTgt spid="1775"/>
                                        </p:tgtEl>
                                        <p:attrNameLst>
                                          <p:attrName>style.visibility</p:attrName>
                                        </p:attrNameLst>
                                      </p:cBhvr>
                                      <p:to>
                                        <p:strVal val="visible"/>
                                      </p:to>
                                    </p:set>
                                    <p:animEffect filter="fade" transition="in">
                                      <p:cBhvr>
                                        <p:cTn dur="1000"/>
                                        <p:tgtEl>
                                          <p:spTgt spid="17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79" name="Shape 1779"/>
        <p:cNvGrpSpPr/>
        <p:nvPr/>
      </p:nvGrpSpPr>
      <p:grpSpPr>
        <a:xfrm>
          <a:off x="0" y="0"/>
          <a:ext cx="0" cy="0"/>
          <a:chOff x="0" y="0"/>
          <a:chExt cx="0" cy="0"/>
        </a:xfrm>
      </p:grpSpPr>
      <p:sp>
        <p:nvSpPr>
          <p:cNvPr id="1780" name="Google Shape;1780;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1" name="Google Shape;1781;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2" name="Google Shape;1782;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3" name="Google Shape;1783;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4" name="Google Shape;1784;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5" name="Google Shape;1785;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6" name="Google Shape;1786;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7" name="Google Shape;1787;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8" name="Google Shape;1788;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9" name="Google Shape;1789;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0" name="Google Shape;1790;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1" name="Google Shape;1791;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2"/>
                                        </p:tgtEl>
                                        <p:attrNameLst>
                                          <p:attrName>style.visibility</p:attrName>
                                        </p:attrNameLst>
                                      </p:cBhvr>
                                      <p:to>
                                        <p:strVal val="visible"/>
                                      </p:to>
                                    </p:set>
                                    <p:anim calcmode="lin" valueType="num">
                                      <p:cBhvr additive="base">
                                        <p:cTn dur="500"/>
                                        <p:tgtEl>
                                          <p:spTgt spid="178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5"/>
                                        </p:tgtEl>
                                        <p:attrNameLst>
                                          <p:attrName>style.visibility</p:attrName>
                                        </p:attrNameLst>
                                      </p:cBhvr>
                                      <p:to>
                                        <p:strVal val="visible"/>
                                      </p:to>
                                    </p:set>
                                    <p:animEffect filter="fade" transition="in">
                                      <p:cBhvr>
                                        <p:cTn dur="500"/>
                                        <p:tgtEl>
                                          <p:spTgt spid="1785"/>
                                        </p:tgtEl>
                                      </p:cBhvr>
                                    </p:animEffect>
                                  </p:childTnLst>
                                </p:cTn>
                              </p:par>
                              <p:par>
                                <p:cTn fill="hold" nodeType="withEffect" presetClass="entr" presetID="10" presetSubtype="0">
                                  <p:stCondLst>
                                    <p:cond delay="25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89"/>
                                        </p:tgtEl>
                                        <p:attrNameLst>
                                          <p:attrName>style.visibility</p:attrName>
                                        </p:attrNameLst>
                                      </p:cBhvr>
                                      <p:to>
                                        <p:strVal val="visible"/>
                                      </p:to>
                                    </p:set>
                                    <p:animEffect filter="fade" transition="in">
                                      <p:cBhvr>
                                        <p:cTn dur="500"/>
                                        <p:tgtEl>
                                          <p:spTgt spid="1789"/>
                                        </p:tgtEl>
                                      </p:cBhvr>
                                    </p:animEffect>
                                  </p:childTnLst>
                                </p:cTn>
                              </p:par>
                              <p:par>
                                <p:cTn fill="hold" nodeType="withEffect" presetClass="entr" presetID="10" presetSubtype="0">
                                  <p:stCondLst>
                                    <p:cond delay="250"/>
                                  </p:stCondLst>
                                  <p:childTnLst>
                                    <p:set>
                                      <p:cBhvr>
                                        <p:cTn dur="1" fill="hold">
                                          <p:stCondLst>
                                            <p:cond delay="0"/>
                                          </p:stCondLst>
                                        </p:cTn>
                                        <p:tgtEl>
                                          <p:spTgt spid="1780"/>
                                        </p:tgtEl>
                                        <p:attrNameLst>
                                          <p:attrName>style.visibility</p:attrName>
                                        </p:attrNameLst>
                                      </p:cBhvr>
                                      <p:to>
                                        <p:strVal val="visible"/>
                                      </p:to>
                                    </p:set>
                                    <p:animEffect filter="fade" transition="in">
                                      <p:cBhvr>
                                        <p:cTn dur="500"/>
                                        <p:tgtEl>
                                          <p:spTgt spid="1780"/>
                                        </p:tgtEl>
                                      </p:cBhvr>
                                    </p:animEffect>
                                  </p:childTnLst>
                                </p:cTn>
                              </p:par>
                              <p:par>
                                <p:cTn fill="hold" nodeType="withEffect" presetClass="entr" presetID="10" presetSubtype="0">
                                  <p:stCondLst>
                                    <p:cond delay="250"/>
                                  </p:stCondLst>
                                  <p:childTnLst>
                                    <p:set>
                                      <p:cBhvr>
                                        <p:cTn dur="1" fill="hold">
                                          <p:stCondLst>
                                            <p:cond delay="0"/>
                                          </p:stCondLst>
                                        </p:cTn>
                                        <p:tgtEl>
                                          <p:spTgt spid="1790"/>
                                        </p:tgtEl>
                                        <p:attrNameLst>
                                          <p:attrName>style.visibility</p:attrName>
                                        </p:attrNameLst>
                                      </p:cBhvr>
                                      <p:to>
                                        <p:strVal val="visible"/>
                                      </p:to>
                                    </p:set>
                                    <p:animEffect filter="fade" transition="in">
                                      <p:cBhvr>
                                        <p:cTn dur="1000"/>
                                        <p:tgtEl>
                                          <p:spTgt spid="1790"/>
                                        </p:tgtEl>
                                      </p:cBhvr>
                                    </p:animEffect>
                                  </p:childTnLst>
                                </p:cTn>
                              </p:par>
                              <p:par>
                                <p:cTn fill="hold" nodeType="withEffect" presetClass="entr" presetID="10" presetSubtype="0">
                                  <p:stCondLst>
                                    <p:cond delay="500"/>
                                  </p:stCondLst>
                                  <p:childTnLst>
                                    <p:set>
                                      <p:cBhvr>
                                        <p:cTn dur="1" fill="hold">
                                          <p:stCondLst>
                                            <p:cond delay="0"/>
                                          </p:stCondLst>
                                        </p:cTn>
                                        <p:tgtEl>
                                          <p:spTgt spid="1791"/>
                                        </p:tgtEl>
                                        <p:attrNameLst>
                                          <p:attrName>style.visibility</p:attrName>
                                        </p:attrNameLst>
                                      </p:cBhvr>
                                      <p:to>
                                        <p:strVal val="visible"/>
                                      </p:to>
                                    </p:set>
                                    <p:animEffect filter="fade" transition="in">
                                      <p:cBhvr>
                                        <p:cTn dur="1000"/>
                                        <p:tgtEl>
                                          <p:spTgt spid="1791"/>
                                        </p:tgtEl>
                                      </p:cBhvr>
                                    </p:animEffect>
                                  </p:childTnLst>
                                </p:cTn>
                              </p:par>
                              <p:par>
                                <p:cTn fill="hold" nodeType="withEffect" presetClass="entr" presetID="10" presetSubtype="0">
                                  <p:stCondLst>
                                    <p:cond delay="750"/>
                                  </p:stCondLst>
                                  <p:childTnLst>
                                    <p:set>
                                      <p:cBhvr>
                                        <p:cTn dur="1" fill="hold">
                                          <p:stCondLst>
                                            <p:cond delay="0"/>
                                          </p:stCondLst>
                                        </p:cTn>
                                        <p:tgtEl>
                                          <p:spTgt spid="1792"/>
                                        </p:tgtEl>
                                        <p:attrNameLst>
                                          <p:attrName>style.visibility</p:attrName>
                                        </p:attrNameLst>
                                      </p:cBhvr>
                                      <p:to>
                                        <p:strVal val="visible"/>
                                      </p:to>
                                    </p:set>
                                    <p:animEffect filter="fade" transition="in">
                                      <p:cBhvr>
                                        <p:cTn dur="1000"/>
                                        <p:tgtEl>
                                          <p:spTgt spid="17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96" name="Shape 1796"/>
        <p:cNvGrpSpPr/>
        <p:nvPr/>
      </p:nvGrpSpPr>
      <p:grpSpPr>
        <a:xfrm>
          <a:off x="0" y="0"/>
          <a:ext cx="0" cy="0"/>
          <a:chOff x="0" y="0"/>
          <a:chExt cx="0" cy="0"/>
        </a:xfrm>
      </p:grpSpPr>
      <p:sp>
        <p:nvSpPr>
          <p:cNvPr id="1797" name="Google Shape;1797;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8" name="Google Shape;1798;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9" name="Google Shape;1799;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0" name="Google Shape;1800;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1" name="Google Shape;1801;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02" name="Google Shape;1802;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3" name="Google Shape;1803;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4" name="Google Shape;1804;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5" name="Google Shape;1805;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6" name="Google Shape;1806;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7" name="Google Shape;1807;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1"/>
                                        </p:tgtEl>
                                        <p:attrNameLst>
                                          <p:attrName>style.visibility</p:attrName>
                                        </p:attrNameLst>
                                      </p:cBhvr>
                                      <p:to>
                                        <p:strVal val="visible"/>
                                      </p:to>
                                    </p:set>
                                    <p:anim calcmode="lin" valueType="num">
                                      <p:cBhvr additive="base">
                                        <p:cTn dur="500"/>
                                        <p:tgtEl>
                                          <p:spTgt spid="180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2"/>
                                        </p:tgtEl>
                                        <p:attrNameLst>
                                          <p:attrName>style.visibility</p:attrName>
                                        </p:attrNameLst>
                                      </p:cBhvr>
                                      <p:to>
                                        <p:strVal val="visible"/>
                                      </p:to>
                                    </p:set>
                                    <p:animEffect filter="fade" transition="in">
                                      <p:cBhvr>
                                        <p:cTn dur="500"/>
                                        <p:tgtEl>
                                          <p:spTgt spid="1802"/>
                                        </p:tgtEl>
                                      </p:cBhvr>
                                    </p:animEffect>
                                  </p:childTnLst>
                                </p:cTn>
                              </p:par>
                              <p:par>
                                <p:cTn fill="hold" nodeType="withEffect" presetClass="entr" presetID="10" presetSubtype="0">
                                  <p:stCondLst>
                                    <p:cond delay="250"/>
                                  </p:stCondLst>
                                  <p:childTnLst>
                                    <p:set>
                                      <p:cBhvr>
                                        <p:cTn dur="1" fill="hold">
                                          <p:stCondLst>
                                            <p:cond delay="0"/>
                                          </p:stCondLst>
                                        </p:cTn>
                                        <p:tgtEl>
                                          <p:spTgt spid="1797"/>
                                        </p:tgtEl>
                                        <p:attrNameLst>
                                          <p:attrName>style.visibility</p:attrName>
                                        </p:attrNameLst>
                                      </p:cBhvr>
                                      <p:to>
                                        <p:strVal val="visible"/>
                                      </p:to>
                                    </p:set>
                                    <p:animEffect filter="fade" transition="in">
                                      <p:cBhvr>
                                        <p:cTn dur="500"/>
                                        <p:tgtEl>
                                          <p:spTgt spid="1797"/>
                                        </p:tgtEl>
                                      </p:cBhvr>
                                    </p:animEffect>
                                  </p:childTnLst>
                                </p:cTn>
                              </p:par>
                              <p:par>
                                <p:cTn fill="hold" nodeType="withEffect" presetClass="entr" presetID="10" presetSubtype="0">
                                  <p:stCondLst>
                                    <p:cond delay="250"/>
                                  </p:stCondLst>
                                  <p:childTnLst>
                                    <p:set>
                                      <p:cBhvr>
                                        <p:cTn dur="1" fill="hold">
                                          <p:stCondLst>
                                            <p:cond delay="0"/>
                                          </p:stCondLst>
                                        </p:cTn>
                                        <p:tgtEl>
                                          <p:spTgt spid="1804"/>
                                        </p:tgtEl>
                                        <p:attrNameLst>
                                          <p:attrName>style.visibility</p:attrName>
                                        </p:attrNameLst>
                                      </p:cBhvr>
                                      <p:to>
                                        <p:strVal val="visible"/>
                                      </p:to>
                                    </p:set>
                                    <p:animEffect filter="fade" transition="in">
                                      <p:cBhvr>
                                        <p:cTn dur="500"/>
                                        <p:tgtEl>
                                          <p:spTgt spid="1804"/>
                                        </p:tgtEl>
                                      </p:cBhvr>
                                    </p:animEffect>
                                  </p:childTnLst>
                                </p:cTn>
                              </p:par>
                              <p:par>
                                <p:cTn fill="hold" nodeType="withEffect" presetClass="entr" presetID="10" presetSubtype="0">
                                  <p:stCondLst>
                                    <p:cond delay="250"/>
                                  </p:stCondLst>
                                  <p:childTnLst>
                                    <p:set>
                                      <p:cBhvr>
                                        <p:cTn dur="1" fill="hold">
                                          <p:stCondLst>
                                            <p:cond delay="0"/>
                                          </p:stCondLst>
                                        </p:cTn>
                                        <p:tgtEl>
                                          <p:spTgt spid="1805"/>
                                        </p:tgtEl>
                                        <p:attrNameLst>
                                          <p:attrName>style.visibility</p:attrName>
                                        </p:attrNameLst>
                                      </p:cBhvr>
                                      <p:to>
                                        <p:strVal val="visible"/>
                                      </p:to>
                                    </p:set>
                                    <p:animEffect filter="fade" transition="in">
                                      <p:cBhvr>
                                        <p:cTn dur="1000"/>
                                        <p:tgtEl>
                                          <p:spTgt spid="1805"/>
                                        </p:tgtEl>
                                      </p:cBhvr>
                                    </p:animEffect>
                                  </p:childTnLst>
                                </p:cTn>
                              </p:par>
                              <p:par>
                                <p:cTn fill="hold" nodeType="withEffect" presetClass="entr" presetID="10" presetSubtype="0">
                                  <p:stCondLst>
                                    <p:cond delay="500"/>
                                  </p:stCondLst>
                                  <p:childTnLst>
                                    <p:set>
                                      <p:cBhvr>
                                        <p:cTn dur="1" fill="hold">
                                          <p:stCondLst>
                                            <p:cond delay="0"/>
                                          </p:stCondLst>
                                        </p:cTn>
                                        <p:tgtEl>
                                          <p:spTgt spid="1806"/>
                                        </p:tgtEl>
                                        <p:attrNameLst>
                                          <p:attrName>style.visibility</p:attrName>
                                        </p:attrNameLst>
                                      </p:cBhvr>
                                      <p:to>
                                        <p:strVal val="visible"/>
                                      </p:to>
                                    </p:set>
                                    <p:animEffect filter="fade" transition="in">
                                      <p:cBhvr>
                                        <p:cTn dur="1000"/>
                                        <p:tgtEl>
                                          <p:spTgt spid="1806"/>
                                        </p:tgtEl>
                                      </p:cBhvr>
                                    </p:animEffect>
                                  </p:childTnLst>
                                </p:cTn>
                              </p:par>
                              <p:par>
                                <p:cTn fill="hold" nodeType="withEffect" presetClass="entr" presetID="10" presetSubtype="0">
                                  <p:stCondLst>
                                    <p:cond delay="75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11" name="Shape 1811"/>
        <p:cNvGrpSpPr/>
        <p:nvPr/>
      </p:nvGrpSpPr>
      <p:grpSpPr>
        <a:xfrm>
          <a:off x="0" y="0"/>
          <a:ext cx="0" cy="0"/>
          <a:chOff x="0" y="0"/>
          <a:chExt cx="0" cy="0"/>
        </a:xfrm>
      </p:grpSpPr>
      <p:sp>
        <p:nvSpPr>
          <p:cNvPr id="1812" name="Google Shape;1812;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3" name="Google Shape;1813;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4" name="Google Shape;1814;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5" name="Google Shape;1815;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6" name="Google Shape;1816;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9" name="Google Shape;1819;p234"/>
          <p:cNvGrpSpPr/>
          <p:nvPr/>
        </p:nvGrpSpPr>
        <p:grpSpPr>
          <a:xfrm>
            <a:off x="5223897" y="780264"/>
            <a:ext cx="1695068" cy="1960656"/>
            <a:chOff x="9876910" y="158289"/>
            <a:chExt cx="1972973" cy="2282104"/>
          </a:xfrm>
        </p:grpSpPr>
        <p:sp>
          <p:nvSpPr>
            <p:cNvPr id="1820" name="Google Shape;1820;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2"/>
                                        </p:tgtEl>
                                        <p:attrNameLst>
                                          <p:attrName>style.visibility</p:attrName>
                                        </p:attrNameLst>
                                      </p:cBhvr>
                                      <p:to>
                                        <p:strVal val="visible"/>
                                      </p:to>
                                    </p:set>
                                    <p:animEffect filter="fade" transition="in">
                                      <p:cBhvr>
                                        <p:cTn dur="500"/>
                                        <p:tgtEl>
                                          <p:spTgt spid="18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35" name="Shape 1835"/>
        <p:cNvGrpSpPr/>
        <p:nvPr/>
      </p:nvGrpSpPr>
      <p:grpSpPr>
        <a:xfrm>
          <a:off x="0" y="0"/>
          <a:ext cx="0" cy="0"/>
          <a:chOff x="0" y="0"/>
          <a:chExt cx="0" cy="0"/>
        </a:xfrm>
      </p:grpSpPr>
      <p:pic>
        <p:nvPicPr>
          <p:cNvPr id="1836" name="Google Shape;1836;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7" name="Google Shape;1837;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8" name="Google Shape;1838;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9" name="Google Shape;1839;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0" name="Google Shape;1840;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1" name="Google Shape;1841;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2" name="Google Shape;1842;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4" name="Google Shape;1844;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5" name="Google Shape;1845;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6" name="Google Shape;1846;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7" name="Google Shape;1847;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8" name="Google Shape;1848;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9" name="Google Shape;1849;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0" name="Google Shape;1850;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6"/>
                                        </p:tgtEl>
                                        <p:attrNameLst>
                                          <p:attrName>style.visibility</p:attrName>
                                        </p:attrNameLst>
                                      </p:cBhvr>
                                      <p:to>
                                        <p:strVal val="visible"/>
                                      </p:to>
                                    </p:set>
                                    <p:animEffect filter="fade" transition="in">
                                      <p:cBhvr>
                                        <p:cTn dur="500"/>
                                        <p:tgtEl>
                                          <p:spTgt spid="1836"/>
                                        </p:tgtEl>
                                      </p:cBhvr>
                                    </p:animEffect>
                                  </p:childTnLst>
                                </p:cTn>
                              </p:par>
                              <p:par>
                                <p:cTn fill="hold" nodeType="withEffect" presetClass="entr" presetID="10" presetSubtype="0">
                                  <p:stCondLst>
                                    <p:cond delay="1000"/>
                                  </p:stCondLst>
                                  <p:childTnLst>
                                    <p:set>
                                      <p:cBhvr>
                                        <p:cTn dur="1" fill="hold">
                                          <p:stCondLst>
                                            <p:cond delay="0"/>
                                          </p:stCondLst>
                                        </p:cTn>
                                        <p:tgtEl>
                                          <p:spTgt spid="1837"/>
                                        </p:tgtEl>
                                        <p:attrNameLst>
                                          <p:attrName>style.visibility</p:attrName>
                                        </p:attrNameLst>
                                      </p:cBhvr>
                                      <p:to>
                                        <p:strVal val="visible"/>
                                      </p:to>
                                    </p:set>
                                    <p:animEffect filter="fade" transition="in">
                                      <p:cBhvr>
                                        <p:cTn dur="500"/>
                                        <p:tgtEl>
                                          <p:spTgt spid="18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3" name="Shape 1003"/>
        <p:cNvGrpSpPr/>
        <p:nvPr/>
      </p:nvGrpSpPr>
      <p:grpSpPr>
        <a:xfrm>
          <a:off x="0" y="0"/>
          <a:ext cx="0" cy="0"/>
          <a:chOff x="0" y="0"/>
          <a:chExt cx="0" cy="0"/>
        </a:xfrm>
      </p:grpSpPr>
      <p:sp>
        <p:nvSpPr>
          <p:cNvPr id="1004" name="Google Shape;1004;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5" name="Google Shape;1005;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6" name="Google Shape;1006;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7" name="Google Shape;1007;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8" name="Google Shape;1008;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9" name="Google Shape;1009;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0" name="Google Shape;1010;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6"/>
                                        </p:tgtEl>
                                        <p:attrNameLst>
                                          <p:attrName>style.visibility</p:attrName>
                                        </p:attrNameLst>
                                      </p:cBhvr>
                                      <p:to>
                                        <p:strVal val="visible"/>
                                      </p:to>
                                    </p:set>
                                    <p:animEffect filter="fade" transition="in">
                                      <p:cBhvr>
                                        <p:cTn dur="500"/>
                                        <p:tgtEl>
                                          <p:spTgt spid="1006"/>
                                        </p:tgtEl>
                                      </p:cBhvr>
                                    </p:animEffect>
                                  </p:childTnLst>
                                </p:cTn>
                              </p:par>
                              <p:par>
                                <p:cTn fill="hold" nodeType="withEffect" presetClass="entr" presetID="10" presetSubtype="0">
                                  <p:stCondLst>
                                    <p:cond delay="250"/>
                                  </p:stCondLst>
                                  <p:childTnLst>
                                    <p:set>
                                      <p:cBhvr>
                                        <p:cTn dur="1" fill="hold">
                                          <p:stCondLst>
                                            <p:cond delay="0"/>
                                          </p:stCondLst>
                                        </p:cTn>
                                        <p:tgtEl>
                                          <p:spTgt spid="1004"/>
                                        </p:tgtEl>
                                        <p:attrNameLst>
                                          <p:attrName>style.visibility</p:attrName>
                                        </p:attrNameLst>
                                      </p:cBhvr>
                                      <p:to>
                                        <p:strVal val="visible"/>
                                      </p:to>
                                    </p:set>
                                    <p:animEffect filter="fade" transition="in">
                                      <p:cBhvr>
                                        <p:cTn dur="500"/>
                                        <p:tgtEl>
                                          <p:spTgt spid="10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54" name="Shape 1854"/>
        <p:cNvGrpSpPr/>
        <p:nvPr/>
      </p:nvGrpSpPr>
      <p:grpSpPr>
        <a:xfrm>
          <a:off x="0" y="0"/>
          <a:ext cx="0" cy="0"/>
          <a:chOff x="0" y="0"/>
          <a:chExt cx="0" cy="0"/>
        </a:xfrm>
      </p:grpSpPr>
      <p:sp>
        <p:nvSpPr>
          <p:cNvPr id="1855" name="Google Shape;1855;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6" name="Google Shape;1856;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7" name="Google Shape;1857;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8" name="Google Shape;1858;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0" name="Google Shape;1860;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1" name="Google Shape;1861;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62" name="Google Shape;1862;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3" name="Google Shape;1863;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4" name="Google Shape;1864;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5" name="Google Shape;1865;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69" name="Shape 1869"/>
        <p:cNvGrpSpPr/>
        <p:nvPr/>
      </p:nvGrpSpPr>
      <p:grpSpPr>
        <a:xfrm>
          <a:off x="0" y="0"/>
          <a:ext cx="0" cy="0"/>
          <a:chOff x="0" y="0"/>
          <a:chExt cx="0" cy="0"/>
        </a:xfrm>
      </p:grpSpPr>
      <p:sp>
        <p:nvSpPr>
          <p:cNvPr id="1870" name="Google Shape;1870;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1" name="Google Shape;1871;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2" name="Google Shape;1872;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3" name="Google Shape;1873;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4" name="Google Shape;1874;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5" name="Google Shape;1875;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6" name="Google Shape;1876;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7" name="Google Shape;1877;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8" name="Google Shape;1878;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79" name="Google Shape;1879;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0" name="Google Shape;1880;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1" name="Google Shape;1881;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2" name="Google Shape;1882;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3" name="Google Shape;1883;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4" name="Google Shape;1884;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5" name="Google Shape;1885;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6" name="Google Shape;1886;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1"/>
                                        </p:tgtEl>
                                        <p:attrNameLst>
                                          <p:attrName>style.visibility</p:attrName>
                                        </p:attrNameLst>
                                      </p:cBhvr>
                                      <p:to>
                                        <p:strVal val="visible"/>
                                      </p:to>
                                    </p:set>
                                    <p:animEffect filter="fade" transition="in">
                                      <p:cBhvr>
                                        <p:cTn dur="500"/>
                                        <p:tgtEl>
                                          <p:spTgt spid="1871"/>
                                        </p:tgtEl>
                                      </p:cBhvr>
                                    </p:animEffect>
                                  </p:childTnLst>
                                </p:cTn>
                              </p:par>
                              <p:par>
                                <p:cTn fill="hold" nodeType="withEffect" presetClass="entr" presetID="10" presetSubtype="0">
                                  <p:stCondLst>
                                    <p:cond delay="1000"/>
                                  </p:stCondLst>
                                  <p:childTnLst>
                                    <p:set>
                                      <p:cBhvr>
                                        <p:cTn dur="1" fill="hold">
                                          <p:stCondLst>
                                            <p:cond delay="0"/>
                                          </p:stCondLst>
                                        </p:cTn>
                                        <p:tgtEl>
                                          <p:spTgt spid="1874"/>
                                        </p:tgtEl>
                                        <p:attrNameLst>
                                          <p:attrName>style.visibility</p:attrName>
                                        </p:attrNameLst>
                                      </p:cBhvr>
                                      <p:to>
                                        <p:strVal val="visible"/>
                                      </p:to>
                                    </p:set>
                                    <p:animEffect filter="fade" transition="in">
                                      <p:cBhvr>
                                        <p:cTn dur="500"/>
                                        <p:tgtEl>
                                          <p:spTgt spid="1874"/>
                                        </p:tgtEl>
                                      </p:cBhvr>
                                    </p:animEffect>
                                  </p:childTnLst>
                                </p:cTn>
                              </p:par>
                              <p:par>
                                <p:cTn fill="hold" nodeType="withEffect" presetClass="entr" presetID="10" presetSubtype="0">
                                  <p:stCondLst>
                                    <p:cond delay="500"/>
                                  </p:stCondLst>
                                  <p:childTnLst>
                                    <p:set>
                                      <p:cBhvr>
                                        <p:cTn dur="1" fill="hold">
                                          <p:stCondLst>
                                            <p:cond delay="0"/>
                                          </p:stCondLst>
                                        </p:cTn>
                                        <p:tgtEl>
                                          <p:spTgt spid="1879"/>
                                        </p:tgtEl>
                                        <p:attrNameLst>
                                          <p:attrName>style.visibility</p:attrName>
                                        </p:attrNameLst>
                                      </p:cBhvr>
                                      <p:to>
                                        <p:strVal val="visible"/>
                                      </p:to>
                                    </p:set>
                                    <p:animEffect filter="fade" transition="in">
                                      <p:cBhvr>
                                        <p:cTn dur="1000"/>
                                        <p:tgtEl>
                                          <p:spTgt spid="1879"/>
                                        </p:tgtEl>
                                      </p:cBhvr>
                                    </p:animEffect>
                                  </p:childTnLst>
                                </p:cTn>
                              </p:par>
                              <p:par>
                                <p:cTn fill="hold" nodeType="withEffect" presetClass="entr" presetID="10" presetSubtype="0">
                                  <p:stCondLst>
                                    <p:cond delay="750"/>
                                  </p:stCondLst>
                                  <p:childTnLst>
                                    <p:set>
                                      <p:cBhvr>
                                        <p:cTn dur="1" fill="hold">
                                          <p:stCondLst>
                                            <p:cond delay="0"/>
                                          </p:stCondLst>
                                        </p:cTn>
                                        <p:tgtEl>
                                          <p:spTgt spid="1880"/>
                                        </p:tgtEl>
                                        <p:attrNameLst>
                                          <p:attrName>style.visibility</p:attrName>
                                        </p:attrNameLst>
                                      </p:cBhvr>
                                      <p:to>
                                        <p:strVal val="visible"/>
                                      </p:to>
                                    </p:set>
                                    <p:animEffect filter="fade" transition="in">
                                      <p:cBhvr>
                                        <p:cTn dur="1000"/>
                                        <p:tgtEl>
                                          <p:spTgt spid="1880"/>
                                        </p:tgtEl>
                                      </p:cBhvr>
                                    </p:animEffect>
                                  </p:childTnLst>
                                </p:cTn>
                              </p:par>
                              <p:par>
                                <p:cTn fill="hold" nodeType="withEffect" presetClass="entr" presetID="10" presetSubtype="0">
                                  <p:stCondLst>
                                    <p:cond delay="1000"/>
                                  </p:stCondLst>
                                  <p:childTnLst>
                                    <p:set>
                                      <p:cBhvr>
                                        <p:cTn dur="1" fill="hold">
                                          <p:stCondLst>
                                            <p:cond delay="0"/>
                                          </p:stCondLst>
                                        </p:cTn>
                                        <p:tgtEl>
                                          <p:spTgt spid="1881"/>
                                        </p:tgtEl>
                                        <p:attrNameLst>
                                          <p:attrName>style.visibility</p:attrName>
                                        </p:attrNameLst>
                                      </p:cBhvr>
                                      <p:to>
                                        <p:strVal val="visible"/>
                                      </p:to>
                                    </p:set>
                                    <p:animEffect filter="fade" transition="in">
                                      <p:cBhvr>
                                        <p:cTn dur="1000"/>
                                        <p:tgtEl>
                                          <p:spTgt spid="18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90" name="Shape 1890"/>
        <p:cNvGrpSpPr/>
        <p:nvPr/>
      </p:nvGrpSpPr>
      <p:grpSpPr>
        <a:xfrm>
          <a:off x="0" y="0"/>
          <a:ext cx="0" cy="0"/>
          <a:chOff x="0" y="0"/>
          <a:chExt cx="0" cy="0"/>
        </a:xfrm>
      </p:grpSpPr>
      <p:pic>
        <p:nvPicPr>
          <p:cNvPr id="1891" name="Google Shape;1891;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1"/>
                                        </p:tgtEl>
                                        <p:attrNameLst>
                                          <p:attrName>style.visibility</p:attrName>
                                        </p:attrNameLst>
                                      </p:cBhvr>
                                      <p:to>
                                        <p:strVal val="visible"/>
                                      </p:to>
                                    </p:set>
                                    <p:animEffect filter="fade" transition="in">
                                      <p:cBhvr>
                                        <p:cTn dur="500"/>
                                        <p:tgtEl>
                                          <p:spTgt spid="18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14" name="Shape 1014"/>
        <p:cNvGrpSpPr/>
        <p:nvPr/>
      </p:nvGrpSpPr>
      <p:grpSpPr>
        <a:xfrm>
          <a:off x="0" y="0"/>
          <a:ext cx="0" cy="0"/>
          <a:chOff x="0" y="0"/>
          <a:chExt cx="0" cy="0"/>
        </a:xfrm>
      </p:grpSpPr>
      <p:sp>
        <p:nvSpPr>
          <p:cNvPr id="1015" name="Google Shape;1015;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6" name="Google Shape;1016;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7" name="Google Shape;1017;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8" name="Google Shape;1018;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9" name="Google Shape;1019;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20" name="Google Shape;1020;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21" name="Google Shape;1021;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2" name="Google Shape;1022;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3" name="Google Shape;1023;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4" name="Google Shape;1024;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5" name="Google Shape;1025;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6" name="Google Shape;1026;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0"/>
                                        </p:tgtEl>
                                        <p:attrNameLst>
                                          <p:attrName>style.visibility</p:attrName>
                                        </p:attrNameLst>
                                      </p:cBhvr>
                                      <p:to>
                                        <p:strVal val="visible"/>
                                      </p:to>
                                    </p:set>
                                    <p:anim calcmode="lin" valueType="num">
                                      <p:cBhvr additive="base">
                                        <p:cTn dur="500"/>
                                        <p:tgtEl>
                                          <p:spTgt spid="102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2"/>
                                        </p:tgtEl>
                                        <p:attrNameLst>
                                          <p:attrName>style.visibility</p:attrName>
                                        </p:attrNameLst>
                                      </p:cBhvr>
                                      <p:to>
                                        <p:strVal val="visible"/>
                                      </p:to>
                                    </p:set>
                                    <p:anim calcmode="lin" valueType="num">
                                      <p:cBhvr additive="base">
                                        <p:cTn dur="500"/>
                                        <p:tgtEl>
                                          <p:spTgt spid="102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3"/>
                                        </p:tgtEl>
                                        <p:attrNameLst>
                                          <p:attrName>style.visibility</p:attrName>
                                        </p:attrNameLst>
                                      </p:cBhvr>
                                      <p:to>
                                        <p:strVal val="visible"/>
                                      </p:to>
                                    </p:set>
                                    <p:animEffect filter="fade" transition="in">
                                      <p:cBhvr>
                                        <p:cTn dur="250"/>
                                        <p:tgtEl>
                                          <p:spTgt spid="1023"/>
                                        </p:tgtEl>
                                      </p:cBhvr>
                                    </p:animEffect>
                                  </p:childTnLst>
                                </p:cTn>
                              </p:par>
                              <p:par>
                                <p:cTn fill="hold" nodeType="withEffect" presetClass="entr" presetID="10" presetSubtype="0">
                                  <p:stCondLst>
                                    <p:cond delay="250"/>
                                  </p:stCondLst>
                                  <p:childTnLst>
                                    <p:set>
                                      <p:cBhvr>
                                        <p:cTn dur="1" fill="hold">
                                          <p:stCondLst>
                                            <p:cond delay="0"/>
                                          </p:stCondLst>
                                        </p:cTn>
                                        <p:tgtEl>
                                          <p:spTgt spid="1015"/>
                                        </p:tgtEl>
                                        <p:attrNameLst>
                                          <p:attrName>style.visibility</p:attrName>
                                        </p:attrNameLst>
                                      </p:cBhvr>
                                      <p:to>
                                        <p:strVal val="visible"/>
                                      </p:to>
                                    </p:set>
                                    <p:animEffect filter="fade" transition="in">
                                      <p:cBhvr>
                                        <p:cTn dur="500"/>
                                        <p:tgtEl>
                                          <p:spTgt spid="10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30" name="Shape 1030"/>
        <p:cNvGrpSpPr/>
        <p:nvPr/>
      </p:nvGrpSpPr>
      <p:grpSpPr>
        <a:xfrm>
          <a:off x="0" y="0"/>
          <a:ext cx="0" cy="0"/>
          <a:chOff x="0" y="0"/>
          <a:chExt cx="0" cy="0"/>
        </a:xfrm>
      </p:grpSpPr>
      <p:sp>
        <p:nvSpPr>
          <p:cNvPr id="1031" name="Google Shape;1031;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2" name="Google Shape;1032;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5" name="Google Shape;1035;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7" name="Google Shape;1037;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8" name="Google Shape;1038;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1" name="Google Shape;1041;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2" name="Google Shape;1042;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3" name="Google Shape;1043;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4" name="Google Shape;1044;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5" name="Google Shape;1045;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6" name="Google Shape;1046;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7" name="Google Shape;1047;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8" name="Google Shape;1048;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1"/>
                                        </p:tgtEl>
                                        <p:attrNameLst>
                                          <p:attrName>style.visibility</p:attrName>
                                        </p:attrNameLst>
                                      </p:cBhvr>
                                      <p:to>
                                        <p:strVal val="visible"/>
                                      </p:to>
                                    </p:set>
                                    <p:animEffect filter="fade" transition="in">
                                      <p:cBhvr>
                                        <p:cTn dur="500"/>
                                        <p:tgtEl>
                                          <p:spTgt spid="10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52" name="Shape 1052"/>
        <p:cNvGrpSpPr/>
        <p:nvPr/>
      </p:nvGrpSpPr>
      <p:grpSpPr>
        <a:xfrm>
          <a:off x="0" y="0"/>
          <a:ext cx="0" cy="0"/>
          <a:chOff x="0" y="0"/>
          <a:chExt cx="0" cy="0"/>
        </a:xfrm>
      </p:grpSpPr>
      <p:sp>
        <p:nvSpPr>
          <p:cNvPr id="1053" name="Google Shape;1053;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4" name="Google Shape;1054;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5" name="Google Shape;1055;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7" name="Google Shape;1057;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8" name="Google Shape;1058;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9" name="Google Shape;1059;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0" name="Google Shape;1060;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61" name="Google Shape;1061;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2" name="Google Shape;1062;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63" name="Google Shape;1063;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8"/>
                                        </p:tgtEl>
                                        <p:attrNameLst>
                                          <p:attrName>style.visibility</p:attrName>
                                        </p:attrNameLst>
                                      </p:cBhvr>
                                      <p:to>
                                        <p:strVal val="visible"/>
                                      </p:to>
                                    </p:set>
                                    <p:animEffect filter="fade" transition="in">
                                      <p:cBhvr>
                                        <p:cTn dur="500"/>
                                        <p:tgtEl>
                                          <p:spTgt spid="10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7" name="Shape 1067"/>
        <p:cNvGrpSpPr/>
        <p:nvPr/>
      </p:nvGrpSpPr>
      <p:grpSpPr>
        <a:xfrm>
          <a:off x="0" y="0"/>
          <a:ext cx="0" cy="0"/>
          <a:chOff x="0" y="0"/>
          <a:chExt cx="0" cy="0"/>
        </a:xfrm>
      </p:grpSpPr>
      <p:sp>
        <p:nvSpPr>
          <p:cNvPr id="1068" name="Google Shape;1068;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0" name="Google Shape;1070;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9" name="Google Shape;1079;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0" name="Google Shape;1080;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1" name="Google Shape;1081;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2" name="Google Shape;1082;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3" name="Google Shape;1083;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4" name="Google Shape;1084;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5" name="Google Shape;1085;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6" name="Google Shape;1086;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7" name="Google Shape;1087;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8" name="Google Shape;1088;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9" name="Google Shape;1089;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5"/>
                                        </p:tgtEl>
                                        <p:attrNameLst>
                                          <p:attrName>style.visibility</p:attrName>
                                        </p:attrNameLst>
                                      </p:cBhvr>
                                      <p:to>
                                        <p:strVal val="visible"/>
                                      </p:to>
                                    </p:set>
                                    <p:animEffect filter="fade" transition="in">
                                      <p:cBhvr>
                                        <p:cTn dur="500"/>
                                        <p:tgtEl>
                                          <p:spTgt spid="1085"/>
                                        </p:tgtEl>
                                      </p:cBhvr>
                                    </p:animEffect>
                                  </p:childTnLst>
                                </p:cTn>
                              </p:par>
                              <p:par>
                                <p:cTn fill="hold" nodeType="withEffect" presetClass="entr" presetID="10" presetSubtype="0">
                                  <p:stCondLst>
                                    <p:cond delay="250"/>
                                  </p:stCondLst>
                                  <p:childTnLst>
                                    <p:set>
                                      <p:cBhvr>
                                        <p:cTn dur="1" fill="hold">
                                          <p:stCondLst>
                                            <p:cond delay="0"/>
                                          </p:stCondLst>
                                        </p:cTn>
                                        <p:tgtEl>
                                          <p:spTgt spid="1068"/>
                                        </p:tgtEl>
                                        <p:attrNameLst>
                                          <p:attrName>style.visibility</p:attrName>
                                        </p:attrNameLst>
                                      </p:cBhvr>
                                      <p:to>
                                        <p:strVal val="visible"/>
                                      </p:to>
                                    </p:set>
                                    <p:animEffect filter="fade" transition="in">
                                      <p:cBhvr>
                                        <p:cTn dur="500"/>
                                        <p:tgtEl>
                                          <p:spTgt spid="10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93" name="Shape 1093"/>
        <p:cNvGrpSpPr/>
        <p:nvPr/>
      </p:nvGrpSpPr>
      <p:grpSpPr>
        <a:xfrm>
          <a:off x="0" y="0"/>
          <a:ext cx="0" cy="0"/>
          <a:chOff x="0" y="0"/>
          <a:chExt cx="0" cy="0"/>
        </a:xfrm>
      </p:grpSpPr>
      <p:sp>
        <p:nvSpPr>
          <p:cNvPr id="1094" name="Google Shape;1094;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5" name="Google Shape;1095;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6" name="Google Shape;1096;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7" name="Google Shape;1097;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8" name="Google Shape;1098;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9" name="Google Shape;1099;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0" name="Google Shape;1100;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1" name="Google Shape;1101;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2" name="Google Shape;1102;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3" name="Google Shape;1103;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4" name="Google Shape;1104;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5" name="Google Shape;1105;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2"/>
                                        </p:tgtEl>
                                        <p:attrNameLst>
                                          <p:attrName>style.visibility</p:attrName>
                                        </p:attrNameLst>
                                      </p:cBhvr>
                                      <p:to>
                                        <p:strVal val="visible"/>
                                      </p:to>
                                    </p:set>
                                    <p:animEffect filter="fade" transition="in">
                                      <p:cBhvr>
                                        <p:cTn dur="500"/>
                                        <p:tgtEl>
                                          <p:spTgt spid="1102"/>
                                        </p:tgtEl>
                                      </p:cBhvr>
                                    </p:animEffect>
                                  </p:childTnLst>
                                </p:cTn>
                              </p:par>
                              <p:par>
                                <p:cTn fill="hold" nodeType="withEffect" presetClass="entr" presetID="10" presetSubtype="0">
                                  <p:stCondLst>
                                    <p:cond delay="250"/>
                                  </p:stCondLst>
                                  <p:childTnLst>
                                    <p:set>
                                      <p:cBhvr>
                                        <p:cTn dur="1" fill="hold">
                                          <p:stCondLst>
                                            <p:cond delay="0"/>
                                          </p:stCondLst>
                                        </p:cTn>
                                        <p:tgtEl>
                                          <p:spTgt spid="1094"/>
                                        </p:tgtEl>
                                        <p:attrNameLst>
                                          <p:attrName>style.visibility</p:attrName>
                                        </p:attrNameLst>
                                      </p:cBhvr>
                                      <p:to>
                                        <p:strVal val="visible"/>
                                      </p:to>
                                    </p:set>
                                    <p:animEffect filter="fade" transition="in">
                                      <p:cBhvr>
                                        <p:cTn dur="500"/>
                                        <p:tgtEl>
                                          <p:spTgt spid="10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