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Patrick Hand"/>
      <p:regular r:id="rId18"/>
    </p:embeddedFont>
    <p:embeddedFont>
      <p:font typeface="Poppins"/>
      <p:regular r:id="rId19"/>
      <p:bold r:id="rId20"/>
      <p:italic r:id="rId21"/>
      <p:boldItalic r:id="rId22"/>
    </p:embeddedFont>
    <p:embeddedFont>
      <p:font typeface="Barlow Condensed"/>
      <p:regular r:id="rId23"/>
      <p:bold r:id="rId24"/>
      <p:italic r:id="rId25"/>
      <p:boldItalic r:id="rId26"/>
    </p:embeddedFont>
    <p:embeddedFont>
      <p:font typeface="Fredericka the Great"/>
      <p:regular r:id="rId27"/>
    </p:embeddedFont>
    <p:embeddedFont>
      <p:font typeface="Homemade Apple"/>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BarlowCondensed-bold.fntdata"/><Relationship Id="rId23" Type="http://schemas.openxmlformats.org/officeDocument/2006/relationships/font" Target="fonts/BarlowCondense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arlowCondensed-boldItalic.fntdata"/><Relationship Id="rId25" Type="http://schemas.openxmlformats.org/officeDocument/2006/relationships/font" Target="fonts/BarlowCondensed-italic.fntdata"/><Relationship Id="rId28" Type="http://schemas.openxmlformats.org/officeDocument/2006/relationships/font" Target="fonts/HomemadeApple-regular.fntdata"/><Relationship Id="rId27" Type="http://schemas.openxmlformats.org/officeDocument/2006/relationships/font" Target="fonts/FrederickatheGrea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oppins-regular.fntdata"/><Relationship Id="rId18" Type="http://schemas.openxmlformats.org/officeDocument/2006/relationships/font" Target="fonts/PatrickHan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8a23b38712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8a23b3871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7.png"/><Relationship Id="rId12" Type="http://schemas.openxmlformats.org/officeDocument/2006/relationships/image" Target="../media/image13.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14.png"/><Relationship Id="rId7" Type="http://schemas.openxmlformats.org/officeDocument/2006/relationships/hyperlink" Target="https://twitter.com/SlidesManiaSM/" TargetMode="External"/><Relationship Id="rId8"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1">
  <p:cSld name="Diapositiva de título">
    <p:spTree>
      <p:nvGrpSpPr>
        <p:cNvPr id="7" name="Shape 7"/>
        <p:cNvGrpSpPr/>
        <p:nvPr/>
      </p:nvGrpSpPr>
      <p:grpSpPr>
        <a:xfrm>
          <a:off x="0" y="0"/>
          <a:ext cx="0" cy="0"/>
          <a:chOff x="0" y="0"/>
          <a:chExt cx="0" cy="0"/>
        </a:xfrm>
      </p:grpSpPr>
      <p:pic>
        <p:nvPicPr>
          <p:cNvPr descr="Imagen que contiene texto&#10;&#10;Descripción generada automáticamente" id="8" name="Google Shape;8;p2"/>
          <p:cNvPicPr preferRelativeResize="0"/>
          <p:nvPr/>
        </p:nvPicPr>
        <p:blipFill rotWithShape="1">
          <a:blip r:embed="rId2">
            <a:alphaModFix/>
          </a:blip>
          <a:srcRect b="0" l="0" r="0" t="0"/>
          <a:stretch/>
        </p:blipFill>
        <p:spPr>
          <a:xfrm>
            <a:off x="-138773" y="204508"/>
            <a:ext cx="3743268" cy="68403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9">
  <p:cSld name="8_Diapositiva de título">
    <p:spTree>
      <p:nvGrpSpPr>
        <p:cNvPr id="51" name="Shape 51"/>
        <p:cNvGrpSpPr/>
        <p:nvPr/>
      </p:nvGrpSpPr>
      <p:grpSpPr>
        <a:xfrm>
          <a:off x="0" y="0"/>
          <a:ext cx="0" cy="0"/>
          <a:chOff x="0" y="0"/>
          <a:chExt cx="0" cy="0"/>
        </a:xfrm>
      </p:grpSpPr>
      <p:pic>
        <p:nvPicPr>
          <p:cNvPr id="52" name="Google Shape;52;p11"/>
          <p:cNvPicPr preferRelativeResize="0"/>
          <p:nvPr/>
        </p:nvPicPr>
        <p:blipFill rotWithShape="1">
          <a:blip r:embed="rId2">
            <a:alphaModFix/>
          </a:blip>
          <a:srcRect b="0" l="0" r="0" t="0"/>
          <a:stretch/>
        </p:blipFill>
        <p:spPr>
          <a:xfrm>
            <a:off x="9871923" y="3543"/>
            <a:ext cx="2164268" cy="1420491"/>
          </a:xfrm>
          <a:prstGeom prst="rect">
            <a:avLst/>
          </a:prstGeom>
          <a:noFill/>
          <a:ln>
            <a:noFill/>
          </a:ln>
        </p:spPr>
      </p:pic>
      <p:pic>
        <p:nvPicPr>
          <p:cNvPr id="53" name="Google Shape;53;p11"/>
          <p:cNvPicPr preferRelativeResize="0"/>
          <p:nvPr/>
        </p:nvPicPr>
        <p:blipFill rotWithShape="1">
          <a:blip r:embed="rId3">
            <a:alphaModFix/>
          </a:blip>
          <a:srcRect b="0" l="0" r="0" t="0"/>
          <a:stretch/>
        </p:blipFill>
        <p:spPr>
          <a:xfrm>
            <a:off x="10168794" y="226400"/>
            <a:ext cx="1591194" cy="914479"/>
          </a:xfrm>
          <a:prstGeom prst="rect">
            <a:avLst/>
          </a:prstGeom>
          <a:noFill/>
          <a:ln>
            <a:noFill/>
          </a:ln>
        </p:spPr>
      </p:pic>
      <p:pic>
        <p:nvPicPr>
          <p:cNvPr descr="Imagen que contiene texto&#10;&#10;Descripción generada automáticamente" id="54" name="Google Shape;54;p11"/>
          <p:cNvPicPr preferRelativeResize="0"/>
          <p:nvPr/>
        </p:nvPicPr>
        <p:blipFill rotWithShape="1">
          <a:blip r:embed="rId4">
            <a:alphaModFix/>
          </a:blip>
          <a:srcRect b="0" l="39247" r="0" t="0"/>
          <a:stretch/>
        </p:blipFill>
        <p:spPr>
          <a:xfrm>
            <a:off x="0" y="145514"/>
            <a:ext cx="2274150" cy="6840305"/>
          </a:xfrm>
          <a:prstGeom prst="rect">
            <a:avLst/>
          </a:prstGeom>
          <a:noFill/>
          <a:ln>
            <a:noFill/>
          </a:ln>
        </p:spPr>
      </p:pic>
      <p:sp>
        <p:nvSpPr>
          <p:cNvPr id="55" name="Google Shape;55;p11"/>
          <p:cNvSpPr txBox="1"/>
          <p:nvPr/>
        </p:nvSpPr>
        <p:spPr>
          <a:xfrm rot="-5400000">
            <a:off x="11202600" y="58813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D9D9D9"/>
                </a:solidFill>
                <a:latin typeface="Barlow Condensed"/>
                <a:ea typeface="Barlow Condensed"/>
                <a:cs typeface="Barlow Condensed"/>
                <a:sym typeface="Barlow Condensed"/>
              </a:rPr>
              <a:t>SLIDESMANIA.COM</a:t>
            </a:r>
            <a:endParaRPr>
              <a:solidFill>
                <a:srgbClr val="D9D9D9"/>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10">
  <p:cSld name="9_Diapositiva de título">
    <p:spTree>
      <p:nvGrpSpPr>
        <p:cNvPr id="56"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b="0" l="0" r="0" t="0"/>
          <a:stretch/>
        </p:blipFill>
        <p:spPr>
          <a:xfrm>
            <a:off x="1609" y="109230"/>
            <a:ext cx="2161049" cy="1414395"/>
          </a:xfrm>
          <a:prstGeom prst="rect">
            <a:avLst/>
          </a:prstGeom>
          <a:noFill/>
          <a:ln>
            <a:noFill/>
          </a:ln>
        </p:spPr>
      </p:pic>
      <p:pic>
        <p:nvPicPr>
          <p:cNvPr id="58" name="Google Shape;58;p12"/>
          <p:cNvPicPr preferRelativeResize="0"/>
          <p:nvPr/>
        </p:nvPicPr>
        <p:blipFill rotWithShape="1">
          <a:blip r:embed="rId3">
            <a:alphaModFix/>
          </a:blip>
          <a:srcRect b="0" l="0" r="0" t="0"/>
          <a:stretch/>
        </p:blipFill>
        <p:spPr>
          <a:xfrm>
            <a:off x="346368" y="295224"/>
            <a:ext cx="1591194" cy="914479"/>
          </a:xfrm>
          <a:prstGeom prst="rect">
            <a:avLst/>
          </a:prstGeom>
          <a:noFill/>
          <a:ln>
            <a:noFill/>
          </a:ln>
        </p:spPr>
      </p:pic>
      <p:pic>
        <p:nvPicPr>
          <p:cNvPr descr="Imagen que contiene texto&#10;&#10;Descripción generada automáticamente" id="59" name="Google Shape;59;p12"/>
          <p:cNvPicPr preferRelativeResize="0"/>
          <p:nvPr/>
        </p:nvPicPr>
        <p:blipFill rotWithShape="1">
          <a:blip r:embed="rId4">
            <a:alphaModFix/>
          </a:blip>
          <a:srcRect b="0" l="0" r="34765" t="0"/>
          <a:stretch/>
        </p:blipFill>
        <p:spPr>
          <a:xfrm>
            <a:off x="9750095" y="109230"/>
            <a:ext cx="2441905" cy="684030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11">
  <p:cSld name="10_Diapositiva de título">
    <p:spTree>
      <p:nvGrpSpPr>
        <p:cNvPr id="60" name="Shape 60"/>
        <p:cNvGrpSpPr/>
        <p:nvPr/>
      </p:nvGrpSpPr>
      <p:grpSpPr>
        <a:xfrm>
          <a:off x="0" y="0"/>
          <a:ext cx="0" cy="0"/>
          <a:chOff x="0" y="0"/>
          <a:chExt cx="0" cy="0"/>
        </a:xfrm>
      </p:grpSpPr>
      <p:pic>
        <p:nvPicPr>
          <p:cNvPr descr="Imagen que contiene texto&#10;&#10;Descripción generada automáticamente" id="61" name="Google Shape;61;p13"/>
          <p:cNvPicPr preferRelativeResize="0"/>
          <p:nvPr/>
        </p:nvPicPr>
        <p:blipFill rotWithShape="1">
          <a:blip r:embed="rId2">
            <a:alphaModFix/>
          </a:blip>
          <a:srcRect b="80467" l="0" r="0" t="0"/>
          <a:stretch/>
        </p:blipFill>
        <p:spPr>
          <a:xfrm>
            <a:off x="1907242" y="4036117"/>
            <a:ext cx="7905566" cy="282188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CUSTOM">
    <p:spTree>
      <p:nvGrpSpPr>
        <p:cNvPr id="9" name="Shape 9"/>
        <p:cNvGrpSpPr/>
        <p:nvPr/>
      </p:nvGrpSpPr>
      <p:grpSpPr>
        <a:xfrm>
          <a:off x="0" y="0"/>
          <a:ext cx="0" cy="0"/>
          <a:chOff x="0" y="0"/>
          <a:chExt cx="0" cy="0"/>
        </a:xfrm>
      </p:grpSpPr>
      <p:grpSp>
        <p:nvGrpSpPr>
          <p:cNvPr id="10" name="Google Shape;10;p3"/>
          <p:cNvGrpSpPr/>
          <p:nvPr/>
        </p:nvGrpSpPr>
        <p:grpSpPr>
          <a:xfrm>
            <a:off x="0" y="0"/>
            <a:ext cx="12192000" cy="6858000"/>
            <a:chOff x="0" y="0"/>
            <a:chExt cx="12192000" cy="6858000"/>
          </a:xfrm>
        </p:grpSpPr>
        <p:sp>
          <p:nvSpPr>
            <p:cNvPr id="11" name="Google Shape;11;p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 name="Google Shape;12;p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3" name="Google Shape;13;p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14" name="Google Shape;14;p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5" name="Google Shape;15;p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6" name="Google Shape;16;p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7" name="Google Shape;17;p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8" name="Google Shape;18;p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9" name="Google Shape;19;p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2">
  <p:cSld name="1_Diapositiva de título">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109230"/>
            <a:ext cx="2164268" cy="1414395"/>
          </a:xfrm>
          <a:prstGeom prst="rect">
            <a:avLst/>
          </a:prstGeom>
          <a:noFill/>
          <a:ln>
            <a:noFill/>
          </a:ln>
        </p:spPr>
      </p:pic>
      <p:pic>
        <p:nvPicPr>
          <p:cNvPr id="22" name="Google Shape;22;p4"/>
          <p:cNvPicPr preferRelativeResize="0"/>
          <p:nvPr/>
        </p:nvPicPr>
        <p:blipFill rotWithShape="1">
          <a:blip r:embed="rId3">
            <a:alphaModFix/>
          </a:blip>
          <a:srcRect b="0" l="0" r="0" t="0"/>
          <a:stretch/>
        </p:blipFill>
        <p:spPr>
          <a:xfrm>
            <a:off x="369648" y="319859"/>
            <a:ext cx="1591194" cy="914479"/>
          </a:xfrm>
          <a:prstGeom prst="rect">
            <a:avLst/>
          </a:prstGeom>
          <a:noFill/>
          <a:ln>
            <a:noFill/>
          </a:ln>
        </p:spPr>
      </p:pic>
      <p:pic>
        <p:nvPicPr>
          <p:cNvPr descr="Imagen que contiene texto&#10;&#10;Descripción generada automáticamente" id="23" name="Google Shape;23;p4"/>
          <p:cNvPicPr preferRelativeResize="0"/>
          <p:nvPr/>
        </p:nvPicPr>
        <p:blipFill rotWithShape="1">
          <a:blip r:embed="rId4">
            <a:alphaModFix/>
          </a:blip>
          <a:srcRect b="0" l="0" r="34765" t="0"/>
          <a:stretch/>
        </p:blipFill>
        <p:spPr>
          <a:xfrm>
            <a:off x="9750095" y="109230"/>
            <a:ext cx="2441905" cy="684030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3">
  <p:cSld name="2_Diapositiva de título">
    <p:spTree>
      <p:nvGrpSpPr>
        <p:cNvPr id="24" name="Shape 24"/>
        <p:cNvGrpSpPr/>
        <p:nvPr/>
      </p:nvGrpSpPr>
      <p:grpSpPr>
        <a:xfrm>
          <a:off x="0" y="0"/>
          <a:ext cx="0" cy="0"/>
          <a:chOff x="0" y="0"/>
          <a:chExt cx="0" cy="0"/>
        </a:xfrm>
      </p:grpSpPr>
      <p:pic>
        <p:nvPicPr>
          <p:cNvPr id="25" name="Google Shape;25;p5"/>
          <p:cNvPicPr preferRelativeResize="0"/>
          <p:nvPr/>
        </p:nvPicPr>
        <p:blipFill rotWithShape="1">
          <a:blip r:embed="rId2">
            <a:alphaModFix/>
          </a:blip>
          <a:srcRect b="0" l="0" r="0" t="0"/>
          <a:stretch/>
        </p:blipFill>
        <p:spPr>
          <a:xfrm>
            <a:off x="9862593" y="-336562"/>
            <a:ext cx="2164268" cy="1828959"/>
          </a:xfrm>
          <a:prstGeom prst="rect">
            <a:avLst/>
          </a:prstGeom>
          <a:noFill/>
          <a:ln>
            <a:noFill/>
          </a:ln>
        </p:spPr>
      </p:pic>
      <p:pic>
        <p:nvPicPr>
          <p:cNvPr id="26" name="Google Shape;26;p5"/>
          <p:cNvPicPr preferRelativeResize="0"/>
          <p:nvPr/>
        </p:nvPicPr>
        <p:blipFill rotWithShape="1">
          <a:blip r:embed="rId3">
            <a:alphaModFix/>
          </a:blip>
          <a:srcRect b="0" l="0" r="0" t="0"/>
          <a:stretch/>
        </p:blipFill>
        <p:spPr>
          <a:xfrm>
            <a:off x="10198290" y="265728"/>
            <a:ext cx="1591194" cy="914479"/>
          </a:xfrm>
          <a:prstGeom prst="rect">
            <a:avLst/>
          </a:prstGeom>
          <a:noFill/>
          <a:ln>
            <a:noFill/>
          </a:ln>
        </p:spPr>
      </p:pic>
      <p:pic>
        <p:nvPicPr>
          <p:cNvPr descr="Imagen que contiene texto&#10;&#10;Descripción generada automáticamente" id="27" name="Google Shape;27;p5"/>
          <p:cNvPicPr preferRelativeResize="0"/>
          <p:nvPr/>
        </p:nvPicPr>
        <p:blipFill rotWithShape="1">
          <a:blip r:embed="rId4">
            <a:alphaModFix/>
          </a:blip>
          <a:srcRect b="0" l="39247" r="0" t="0"/>
          <a:stretch/>
        </p:blipFill>
        <p:spPr>
          <a:xfrm>
            <a:off x="0" y="145514"/>
            <a:ext cx="2274150" cy="6840305"/>
          </a:xfrm>
          <a:prstGeom prst="rect">
            <a:avLst/>
          </a:prstGeom>
          <a:noFill/>
          <a:ln>
            <a:noFill/>
          </a:ln>
        </p:spPr>
      </p:pic>
      <p:sp>
        <p:nvSpPr>
          <p:cNvPr id="28" name="Google Shape;28;p5"/>
          <p:cNvSpPr txBox="1"/>
          <p:nvPr/>
        </p:nvSpPr>
        <p:spPr>
          <a:xfrm rot="-5400000">
            <a:off x="11202600" y="58813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D9D9D9"/>
                </a:solidFill>
                <a:latin typeface="Barlow Condensed"/>
                <a:ea typeface="Barlow Condensed"/>
                <a:cs typeface="Barlow Condensed"/>
                <a:sym typeface="Barlow Condensed"/>
              </a:rPr>
              <a:t>SLIDESMANIA.COM</a:t>
            </a:r>
            <a:endParaRPr>
              <a:solidFill>
                <a:srgbClr val="D9D9D9"/>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4">
  <p:cSld name="3_Diapositiva de título">
    <p:spTree>
      <p:nvGrpSpPr>
        <p:cNvPr id="29" name="Shape 29"/>
        <p:cNvGrpSpPr/>
        <p:nvPr/>
      </p:nvGrpSpPr>
      <p:grpSpPr>
        <a:xfrm>
          <a:off x="0" y="0"/>
          <a:ext cx="0" cy="0"/>
          <a:chOff x="0" y="0"/>
          <a:chExt cx="0" cy="0"/>
        </a:xfrm>
      </p:grpSpPr>
      <p:pic>
        <p:nvPicPr>
          <p:cNvPr id="30" name="Google Shape;30;p6"/>
          <p:cNvPicPr preferRelativeResize="0"/>
          <p:nvPr/>
        </p:nvPicPr>
        <p:blipFill rotWithShape="1">
          <a:blip r:embed="rId2">
            <a:alphaModFix/>
          </a:blip>
          <a:srcRect b="0" l="0" r="0" t="0"/>
          <a:stretch/>
        </p:blipFill>
        <p:spPr>
          <a:xfrm>
            <a:off x="0" y="109230"/>
            <a:ext cx="2164268" cy="1414395"/>
          </a:xfrm>
          <a:prstGeom prst="rect">
            <a:avLst/>
          </a:prstGeom>
          <a:noFill/>
          <a:ln>
            <a:noFill/>
          </a:ln>
        </p:spPr>
      </p:pic>
      <p:pic>
        <p:nvPicPr>
          <p:cNvPr id="31" name="Google Shape;31;p6"/>
          <p:cNvPicPr preferRelativeResize="0"/>
          <p:nvPr/>
        </p:nvPicPr>
        <p:blipFill rotWithShape="1">
          <a:blip r:embed="rId3">
            <a:alphaModFix/>
          </a:blip>
          <a:srcRect b="0" l="0" r="0" t="0"/>
          <a:stretch/>
        </p:blipFill>
        <p:spPr>
          <a:xfrm>
            <a:off x="356200" y="295224"/>
            <a:ext cx="1591194" cy="914479"/>
          </a:xfrm>
          <a:prstGeom prst="rect">
            <a:avLst/>
          </a:prstGeom>
          <a:noFill/>
          <a:ln>
            <a:noFill/>
          </a:ln>
        </p:spPr>
      </p:pic>
      <p:pic>
        <p:nvPicPr>
          <p:cNvPr descr="Imagen que contiene texto&#10;&#10;Descripción generada automáticamente" id="32" name="Google Shape;32;p6"/>
          <p:cNvPicPr preferRelativeResize="0"/>
          <p:nvPr/>
        </p:nvPicPr>
        <p:blipFill rotWithShape="1">
          <a:blip r:embed="rId4">
            <a:alphaModFix/>
          </a:blip>
          <a:srcRect b="0" l="0" r="34765" t="0"/>
          <a:stretch/>
        </p:blipFill>
        <p:spPr>
          <a:xfrm>
            <a:off x="9750095" y="109230"/>
            <a:ext cx="2441905" cy="684030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5">
  <p:cSld name="4_Diapositiva de título">
    <p:spTree>
      <p:nvGrpSpPr>
        <p:cNvPr id="33" name="Shape 33"/>
        <p:cNvGrpSpPr/>
        <p:nvPr/>
      </p:nvGrpSpPr>
      <p:grpSpPr>
        <a:xfrm>
          <a:off x="0" y="0"/>
          <a:ext cx="0" cy="0"/>
          <a:chOff x="0" y="0"/>
          <a:chExt cx="0" cy="0"/>
        </a:xfrm>
      </p:grpSpPr>
      <p:pic>
        <p:nvPicPr>
          <p:cNvPr id="34" name="Google Shape;34;p7"/>
          <p:cNvPicPr preferRelativeResize="0"/>
          <p:nvPr/>
        </p:nvPicPr>
        <p:blipFill rotWithShape="1">
          <a:blip r:embed="rId2">
            <a:alphaModFix/>
          </a:blip>
          <a:srcRect b="0" l="0" r="0" t="0"/>
          <a:stretch/>
        </p:blipFill>
        <p:spPr>
          <a:xfrm>
            <a:off x="9853263" y="6591"/>
            <a:ext cx="2164268" cy="1414395"/>
          </a:xfrm>
          <a:prstGeom prst="rect">
            <a:avLst/>
          </a:prstGeom>
          <a:noFill/>
          <a:ln>
            <a:noFill/>
          </a:ln>
        </p:spPr>
      </p:pic>
      <p:pic>
        <p:nvPicPr>
          <p:cNvPr id="35" name="Google Shape;35;p7"/>
          <p:cNvPicPr preferRelativeResize="0"/>
          <p:nvPr/>
        </p:nvPicPr>
        <p:blipFill rotWithShape="1">
          <a:blip r:embed="rId3">
            <a:alphaModFix/>
          </a:blip>
          <a:srcRect b="0" l="0" r="0" t="0"/>
          <a:stretch/>
        </p:blipFill>
        <p:spPr>
          <a:xfrm>
            <a:off x="10217954" y="226400"/>
            <a:ext cx="1591194" cy="914479"/>
          </a:xfrm>
          <a:prstGeom prst="rect">
            <a:avLst/>
          </a:prstGeom>
          <a:noFill/>
          <a:ln>
            <a:noFill/>
          </a:ln>
        </p:spPr>
      </p:pic>
      <p:pic>
        <p:nvPicPr>
          <p:cNvPr descr="Imagen que contiene texto&#10;&#10;Descripción generada automáticamente" id="36" name="Google Shape;36;p7"/>
          <p:cNvPicPr preferRelativeResize="0"/>
          <p:nvPr/>
        </p:nvPicPr>
        <p:blipFill rotWithShape="1">
          <a:blip r:embed="rId4">
            <a:alphaModFix/>
          </a:blip>
          <a:srcRect b="0" l="39247" r="0" t="0"/>
          <a:stretch/>
        </p:blipFill>
        <p:spPr>
          <a:xfrm>
            <a:off x="0" y="145514"/>
            <a:ext cx="2274150" cy="6840305"/>
          </a:xfrm>
          <a:prstGeom prst="rect">
            <a:avLst/>
          </a:prstGeom>
          <a:noFill/>
          <a:ln>
            <a:noFill/>
          </a:ln>
        </p:spPr>
      </p:pic>
      <p:sp>
        <p:nvSpPr>
          <p:cNvPr id="37" name="Google Shape;37;p7"/>
          <p:cNvSpPr txBox="1"/>
          <p:nvPr/>
        </p:nvSpPr>
        <p:spPr>
          <a:xfrm rot="-5400000">
            <a:off x="11202600" y="58813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D9D9D9"/>
                </a:solidFill>
                <a:latin typeface="Barlow Condensed"/>
                <a:ea typeface="Barlow Condensed"/>
                <a:cs typeface="Barlow Condensed"/>
                <a:sym typeface="Barlow Condensed"/>
              </a:rPr>
              <a:t>SLIDESMANIA.COM</a:t>
            </a:r>
            <a:endParaRPr>
              <a:solidFill>
                <a:srgbClr val="D9D9D9"/>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6">
  <p:cSld name="5_Diapositiva de título">
    <p:spTree>
      <p:nvGrpSpPr>
        <p:cNvPr id="38" name="Shape 38"/>
        <p:cNvGrpSpPr/>
        <p:nvPr/>
      </p:nvGrpSpPr>
      <p:grpSpPr>
        <a:xfrm>
          <a:off x="0" y="0"/>
          <a:ext cx="0" cy="0"/>
          <a:chOff x="0" y="0"/>
          <a:chExt cx="0" cy="0"/>
        </a:xfrm>
      </p:grpSpPr>
      <p:pic>
        <p:nvPicPr>
          <p:cNvPr id="39" name="Google Shape;39;p8"/>
          <p:cNvPicPr preferRelativeResize="0"/>
          <p:nvPr/>
        </p:nvPicPr>
        <p:blipFill rotWithShape="1">
          <a:blip r:embed="rId2">
            <a:alphaModFix/>
          </a:blip>
          <a:srcRect b="0" l="0" r="0" t="0"/>
          <a:stretch/>
        </p:blipFill>
        <p:spPr>
          <a:xfrm>
            <a:off x="0" y="111216"/>
            <a:ext cx="2164268" cy="1410422"/>
          </a:xfrm>
          <a:prstGeom prst="rect">
            <a:avLst/>
          </a:prstGeom>
          <a:noFill/>
          <a:ln>
            <a:noFill/>
          </a:ln>
        </p:spPr>
      </p:pic>
      <p:pic>
        <p:nvPicPr>
          <p:cNvPr id="40" name="Google Shape;40;p8"/>
          <p:cNvPicPr preferRelativeResize="0"/>
          <p:nvPr/>
        </p:nvPicPr>
        <p:blipFill rotWithShape="1">
          <a:blip r:embed="rId3">
            <a:alphaModFix/>
          </a:blip>
          <a:srcRect b="0" l="0" r="0" t="0"/>
          <a:stretch/>
        </p:blipFill>
        <p:spPr>
          <a:xfrm>
            <a:off x="336536" y="295224"/>
            <a:ext cx="1591194" cy="914479"/>
          </a:xfrm>
          <a:prstGeom prst="rect">
            <a:avLst/>
          </a:prstGeom>
          <a:noFill/>
          <a:ln>
            <a:noFill/>
          </a:ln>
        </p:spPr>
      </p:pic>
      <p:pic>
        <p:nvPicPr>
          <p:cNvPr descr="Imagen que contiene texto&#10;&#10;Descripción generada automáticamente" id="41" name="Google Shape;41;p8"/>
          <p:cNvPicPr preferRelativeResize="0"/>
          <p:nvPr/>
        </p:nvPicPr>
        <p:blipFill rotWithShape="1">
          <a:blip r:embed="rId4">
            <a:alphaModFix/>
          </a:blip>
          <a:srcRect b="0" l="0" r="34765" t="0"/>
          <a:stretch/>
        </p:blipFill>
        <p:spPr>
          <a:xfrm>
            <a:off x="9750095" y="109230"/>
            <a:ext cx="2441905" cy="684030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7">
  <p:cSld name="6_Diapositiva de título">
    <p:spTree>
      <p:nvGrpSpPr>
        <p:cNvPr id="42" name="Shape 42"/>
        <p:cNvGrpSpPr/>
        <p:nvPr/>
      </p:nvGrpSpPr>
      <p:grpSpPr>
        <a:xfrm>
          <a:off x="0" y="0"/>
          <a:ext cx="0" cy="0"/>
          <a:chOff x="0" y="0"/>
          <a:chExt cx="0" cy="0"/>
        </a:xfrm>
      </p:grpSpPr>
      <p:pic>
        <p:nvPicPr>
          <p:cNvPr id="43" name="Google Shape;43;p9"/>
          <p:cNvPicPr preferRelativeResize="0"/>
          <p:nvPr/>
        </p:nvPicPr>
        <p:blipFill rotWithShape="1">
          <a:blip r:embed="rId2">
            <a:alphaModFix/>
          </a:blip>
          <a:srcRect b="0" l="0" r="0" t="0"/>
          <a:stretch/>
        </p:blipFill>
        <p:spPr>
          <a:xfrm>
            <a:off x="9843932" y="6591"/>
            <a:ext cx="2164268" cy="1414395"/>
          </a:xfrm>
          <a:prstGeom prst="rect">
            <a:avLst/>
          </a:prstGeom>
          <a:noFill/>
          <a:ln>
            <a:noFill/>
          </a:ln>
        </p:spPr>
      </p:pic>
      <p:pic>
        <p:nvPicPr>
          <p:cNvPr id="44" name="Google Shape;44;p9"/>
          <p:cNvPicPr preferRelativeResize="0"/>
          <p:nvPr/>
        </p:nvPicPr>
        <p:blipFill rotWithShape="1">
          <a:blip r:embed="rId3">
            <a:alphaModFix/>
          </a:blip>
          <a:srcRect b="0" l="0" r="0" t="0"/>
          <a:stretch/>
        </p:blipFill>
        <p:spPr>
          <a:xfrm>
            <a:off x="10198290" y="226400"/>
            <a:ext cx="1591194" cy="914479"/>
          </a:xfrm>
          <a:prstGeom prst="rect">
            <a:avLst/>
          </a:prstGeom>
          <a:noFill/>
          <a:ln>
            <a:noFill/>
          </a:ln>
        </p:spPr>
      </p:pic>
      <p:pic>
        <p:nvPicPr>
          <p:cNvPr descr="Imagen que contiene texto&#10;&#10;Descripción generada automáticamente" id="45" name="Google Shape;45;p9"/>
          <p:cNvPicPr preferRelativeResize="0"/>
          <p:nvPr/>
        </p:nvPicPr>
        <p:blipFill rotWithShape="1">
          <a:blip r:embed="rId4">
            <a:alphaModFix/>
          </a:blip>
          <a:srcRect b="0" l="39247" r="0" t="0"/>
          <a:stretch/>
        </p:blipFill>
        <p:spPr>
          <a:xfrm>
            <a:off x="0" y="145514"/>
            <a:ext cx="2274150" cy="6840305"/>
          </a:xfrm>
          <a:prstGeom prst="rect">
            <a:avLst/>
          </a:prstGeom>
          <a:noFill/>
          <a:ln>
            <a:noFill/>
          </a:ln>
        </p:spPr>
      </p:pic>
      <p:sp>
        <p:nvSpPr>
          <p:cNvPr id="46" name="Google Shape;46;p9"/>
          <p:cNvSpPr txBox="1"/>
          <p:nvPr/>
        </p:nvSpPr>
        <p:spPr>
          <a:xfrm rot="-5400000">
            <a:off x="11202600" y="58813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D9D9D9"/>
                </a:solidFill>
                <a:latin typeface="Barlow Condensed"/>
                <a:ea typeface="Barlow Condensed"/>
                <a:cs typeface="Barlow Condensed"/>
                <a:sym typeface="Barlow Condensed"/>
              </a:rPr>
              <a:t>SLIDESMANIA.COM</a:t>
            </a:r>
            <a:endParaRPr>
              <a:solidFill>
                <a:srgbClr val="D9D9D9"/>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2_Hopscotch_Template_SlidesMania_8">
  <p:cSld name="7_Diapositiva de título">
    <p:spTree>
      <p:nvGrpSpPr>
        <p:cNvPr id="47" name="Shape 47"/>
        <p:cNvGrpSpPr/>
        <p:nvPr/>
      </p:nvGrpSpPr>
      <p:grpSpPr>
        <a:xfrm>
          <a:off x="0" y="0"/>
          <a:ext cx="0" cy="0"/>
          <a:chOff x="0" y="0"/>
          <a:chExt cx="0" cy="0"/>
        </a:xfrm>
      </p:grpSpPr>
      <p:pic>
        <p:nvPicPr>
          <p:cNvPr id="48" name="Google Shape;48;p10"/>
          <p:cNvPicPr preferRelativeResize="0"/>
          <p:nvPr/>
        </p:nvPicPr>
        <p:blipFill rotWithShape="1">
          <a:blip r:embed="rId2">
            <a:alphaModFix/>
          </a:blip>
          <a:srcRect b="0" l="0" r="0" t="0"/>
          <a:stretch/>
        </p:blipFill>
        <p:spPr>
          <a:xfrm>
            <a:off x="0" y="109230"/>
            <a:ext cx="2164268" cy="1414395"/>
          </a:xfrm>
          <a:prstGeom prst="rect">
            <a:avLst/>
          </a:prstGeom>
          <a:noFill/>
          <a:ln>
            <a:noFill/>
          </a:ln>
        </p:spPr>
      </p:pic>
      <p:pic>
        <p:nvPicPr>
          <p:cNvPr id="49" name="Google Shape;49;p10"/>
          <p:cNvPicPr preferRelativeResize="0"/>
          <p:nvPr/>
        </p:nvPicPr>
        <p:blipFill rotWithShape="1">
          <a:blip r:embed="rId3">
            <a:alphaModFix/>
          </a:blip>
          <a:srcRect b="0" l="0" r="0" t="0"/>
          <a:stretch/>
        </p:blipFill>
        <p:spPr>
          <a:xfrm>
            <a:off x="346368" y="314888"/>
            <a:ext cx="1591194" cy="914479"/>
          </a:xfrm>
          <a:prstGeom prst="rect">
            <a:avLst/>
          </a:prstGeom>
          <a:noFill/>
          <a:ln>
            <a:noFill/>
          </a:ln>
        </p:spPr>
      </p:pic>
      <p:pic>
        <p:nvPicPr>
          <p:cNvPr descr="Imagen que contiene texto&#10;&#10;Descripción generada automáticamente" id="50" name="Google Shape;50;p10"/>
          <p:cNvPicPr preferRelativeResize="0"/>
          <p:nvPr/>
        </p:nvPicPr>
        <p:blipFill rotWithShape="1">
          <a:blip r:embed="rId4">
            <a:alphaModFix/>
          </a:blip>
          <a:srcRect b="0" l="0" r="34765" t="0"/>
          <a:stretch/>
        </p:blipFill>
        <p:spPr>
          <a:xfrm>
            <a:off x="9750095" y="109230"/>
            <a:ext cx="2441905" cy="684030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EFEFEF"/>
                </a:solidFill>
                <a:latin typeface="Barlow Condensed"/>
                <a:ea typeface="Barlow Condensed"/>
                <a:cs typeface="Barlow Condensed"/>
                <a:sym typeface="Barlow Condensed"/>
              </a:rPr>
              <a:t>SLIDESMANIA.COM</a:t>
            </a:r>
            <a:endParaRPr>
              <a:solidFill>
                <a:srgbClr val="EFEFE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hyperlink" Target="https://slidesmania.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4"/>
          <p:cNvSpPr txBox="1"/>
          <p:nvPr/>
        </p:nvSpPr>
        <p:spPr>
          <a:xfrm>
            <a:off x="5064985" y="1801590"/>
            <a:ext cx="5298215" cy="30469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s-ES" sz="4800" u="none" cap="none" strike="noStrike">
                <a:solidFill>
                  <a:schemeClr val="lt1"/>
                </a:solidFill>
                <a:latin typeface="Fredericka the Great"/>
                <a:ea typeface="Fredericka the Great"/>
                <a:cs typeface="Fredericka the Great"/>
                <a:sym typeface="Fredericka the Great"/>
              </a:rPr>
              <a:t>HERE GOES</a:t>
            </a:r>
            <a:endParaRPr/>
          </a:p>
          <a:p>
            <a:pPr indent="0" lvl="0" marL="0" marR="0" rtl="0" algn="l">
              <a:spcBef>
                <a:spcPts val="0"/>
              </a:spcBef>
              <a:spcAft>
                <a:spcPts val="0"/>
              </a:spcAft>
              <a:buNone/>
            </a:pPr>
            <a:r>
              <a:rPr b="1" lang="es-ES" sz="4800">
                <a:solidFill>
                  <a:schemeClr val="lt1"/>
                </a:solidFill>
                <a:latin typeface="Fredericka the Great"/>
                <a:ea typeface="Fredericka the Great"/>
                <a:cs typeface="Fredericka the Great"/>
                <a:sym typeface="Fredericka the Great"/>
              </a:rPr>
              <a:t>YOUR PRESENTATION 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23"/>
          <p:cNvSpPr txBox="1"/>
          <p:nvPr/>
        </p:nvSpPr>
        <p:spPr>
          <a:xfrm>
            <a:off x="1892586"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#9</a:t>
            </a:r>
            <a:endParaRPr/>
          </a:p>
        </p:txBody>
      </p:sp>
      <p:sp>
        <p:nvSpPr>
          <p:cNvPr id="123" name="Google Shape;123;p23"/>
          <p:cNvSpPr txBox="1"/>
          <p:nvPr/>
        </p:nvSpPr>
        <p:spPr>
          <a:xfrm>
            <a:off x="2154638" y="479586"/>
            <a:ext cx="4501802"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E65E0E"/>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4"/>
          <p:cNvSpPr txBox="1"/>
          <p:nvPr/>
        </p:nvSpPr>
        <p:spPr>
          <a:xfrm rot="-1300191">
            <a:off x="471110" y="1737281"/>
            <a:ext cx="4272268"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Fredericka the Great"/>
                <a:ea typeface="Fredericka the Great"/>
                <a:cs typeface="Fredericka the Great"/>
                <a:sym typeface="Fredericka the Great"/>
              </a:rPr>
              <a:t>THANK </a:t>
            </a:r>
            <a:r>
              <a:rPr b="1" lang="es-ES" sz="4800">
                <a:solidFill>
                  <a:srgbClr val="7030A0"/>
                </a:solidFill>
                <a:latin typeface="Fredericka the Great"/>
                <a:ea typeface="Fredericka the Great"/>
                <a:cs typeface="Fredericka the Great"/>
                <a:sym typeface="Fredericka the Great"/>
              </a:rPr>
              <a:t>YOU</a:t>
            </a:r>
            <a:endParaRPr/>
          </a:p>
        </p:txBody>
      </p:sp>
      <p:sp>
        <p:nvSpPr>
          <p:cNvPr id="129" name="Google Shape;129;p24"/>
          <p:cNvSpPr txBox="1"/>
          <p:nvPr/>
        </p:nvSpPr>
        <p:spPr>
          <a:xfrm>
            <a:off x="5786160" y="631551"/>
            <a:ext cx="4567208"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Yeah! We are done!</a:t>
            </a:r>
            <a:endParaRPr/>
          </a:p>
        </p:txBody>
      </p:sp>
      <p:sp>
        <p:nvSpPr>
          <p:cNvPr id="130" name="Google Shape;130;p24"/>
          <p:cNvSpPr txBox="1"/>
          <p:nvPr/>
        </p:nvSpPr>
        <p:spPr>
          <a:xfrm>
            <a:off x="4814026" y="1462548"/>
            <a:ext cx="6511475" cy="218521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rgbClr val="FFFFFF"/>
                </a:solidFill>
                <a:latin typeface="Patrick Hand"/>
                <a:ea typeface="Patrick Hand"/>
                <a:cs typeface="Patrick Hand"/>
                <a:sym typeface="Patrick Hand"/>
              </a:rPr>
              <a:t>Slides: </a:t>
            </a:r>
            <a:r>
              <a:rPr b="1" lang="es-ES" sz="4800" u="sng">
                <a:solidFill>
                  <a:srgbClr val="FFFFFF"/>
                </a:solidFill>
                <a:latin typeface="Patrick Hand"/>
                <a:ea typeface="Patrick Hand"/>
                <a:cs typeface="Patrick Hand"/>
                <a:sym typeface="Patrick Hand"/>
                <a:hlinkClick r:id="rId3"/>
              </a:rPr>
              <a:t>SlidesMania</a:t>
            </a:r>
            <a:endParaRPr b="1" sz="4800">
              <a:solidFill>
                <a:srgbClr val="FFFFFF"/>
              </a:solidFill>
              <a:latin typeface="Patrick Hand"/>
              <a:ea typeface="Patrick Hand"/>
              <a:cs typeface="Patrick Hand"/>
              <a:sym typeface="Patrick Hand"/>
            </a:endParaRPr>
          </a:p>
          <a:p>
            <a:pPr indent="0" lvl="0" marL="0" marR="0" rtl="0" algn="ctr">
              <a:spcBef>
                <a:spcPts val="0"/>
              </a:spcBef>
              <a:spcAft>
                <a:spcPts val="0"/>
              </a:spcAft>
              <a:buNone/>
            </a:pPr>
            <a:r>
              <a:rPr b="1" lang="es-ES" sz="4800">
                <a:solidFill>
                  <a:srgbClr val="FFFFFF"/>
                </a:solidFill>
                <a:latin typeface="Patrick Hand"/>
                <a:ea typeface="Patrick Hand"/>
                <a:cs typeface="Patrick Hand"/>
                <a:sym typeface="Patrick Hand"/>
              </a:rPr>
              <a:t>Font Used: Patrick Hand and </a:t>
            </a:r>
            <a:r>
              <a:rPr b="1" lang="es-ES" sz="4000">
                <a:solidFill>
                  <a:srgbClr val="FFFFFF"/>
                </a:solidFill>
                <a:latin typeface="Fredericka the Great"/>
                <a:ea typeface="Fredericka the Great"/>
                <a:cs typeface="Fredericka the Great"/>
                <a:sym typeface="Fredericka the Great"/>
              </a:rPr>
              <a:t>Fredericka the Great</a:t>
            </a:r>
            <a:endParaRPr b="1" sz="4800">
              <a:solidFill>
                <a:srgbClr val="FFFFFF"/>
              </a:solidFill>
              <a:latin typeface="Fredericka the Great"/>
              <a:ea typeface="Fredericka the Great"/>
              <a:cs typeface="Fredericka the Great"/>
              <a:sym typeface="Fredericka the Gre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5"/>
          <p:cNvSpPr txBox="1"/>
          <p:nvPr/>
        </p:nvSpPr>
        <p:spPr>
          <a:xfrm>
            <a:off x="2154638" y="479586"/>
            <a:ext cx="4501802"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A90089"/>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
        <p:nvSpPr>
          <p:cNvPr id="72" name="Google Shape;72;p15"/>
          <p:cNvSpPr txBox="1"/>
          <p:nvPr/>
        </p:nvSpPr>
        <p:spPr>
          <a:xfrm>
            <a:off x="2059735" y="3158442"/>
            <a:ext cx="614037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6"/>
          <p:cNvSpPr txBox="1"/>
          <p:nvPr/>
        </p:nvSpPr>
        <p:spPr>
          <a:xfrm>
            <a:off x="3554238"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#2</a:t>
            </a:r>
            <a:endParaRPr/>
          </a:p>
        </p:txBody>
      </p:sp>
      <p:sp>
        <p:nvSpPr>
          <p:cNvPr id="78" name="Google Shape;78;p16"/>
          <p:cNvSpPr txBox="1"/>
          <p:nvPr/>
        </p:nvSpPr>
        <p:spPr>
          <a:xfrm>
            <a:off x="5507439" y="430425"/>
            <a:ext cx="4501802"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FFC000"/>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7"/>
          <p:cNvSpPr txBox="1"/>
          <p:nvPr/>
        </p:nvSpPr>
        <p:spPr>
          <a:xfrm>
            <a:off x="1086341" y="3050567"/>
            <a:ext cx="7069392" cy="295465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Did you know that dogs can smell your feelings?</a:t>
            </a:r>
            <a:endParaRPr/>
          </a:p>
          <a:p>
            <a:pPr indent="0" lvl="0" marL="0" marR="0" rtl="0" algn="l">
              <a:spcBef>
                <a:spcPts val="0"/>
              </a:spcBef>
              <a:spcAft>
                <a:spcPts val="0"/>
              </a:spcAft>
              <a:buNone/>
            </a:pPr>
            <a:r>
              <a:t/>
            </a:r>
            <a:endParaRPr sz="2800">
              <a:solidFill>
                <a:schemeClr val="lt1"/>
              </a:solidFill>
              <a:latin typeface="Patrick Hand"/>
              <a:ea typeface="Patrick Hand"/>
              <a:cs typeface="Patrick Hand"/>
              <a:sym typeface="Patrick Hand"/>
            </a:endParaRPr>
          </a:p>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Dogs can pick up on subtle changes in your scent, which can help him figure out how you are feeling, such as by smelling your perspiration when you become nervous or fearful. </a:t>
            </a:r>
            <a:endParaRPr sz="2800">
              <a:solidFill>
                <a:schemeClr val="lt1"/>
              </a:solidFill>
              <a:latin typeface="Patrick Hand"/>
              <a:ea typeface="Patrick Hand"/>
              <a:cs typeface="Patrick Hand"/>
              <a:sym typeface="Patrick Han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17"/>
          <p:cNvSpPr txBox="1"/>
          <p:nvPr/>
        </p:nvSpPr>
        <p:spPr>
          <a:xfrm>
            <a:off x="1086341" y="2143199"/>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#3</a:t>
            </a:r>
            <a:endParaRPr/>
          </a:p>
        </p:txBody>
      </p:sp>
      <p:sp>
        <p:nvSpPr>
          <p:cNvPr id="85" name="Google Shape;85;p17"/>
          <p:cNvSpPr txBox="1"/>
          <p:nvPr/>
        </p:nvSpPr>
        <p:spPr>
          <a:xfrm>
            <a:off x="2154638" y="479586"/>
            <a:ext cx="4501802"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0C8BB6"/>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txBox="1"/>
          <p:nvPr/>
        </p:nvSpPr>
        <p:spPr>
          <a:xfrm>
            <a:off x="3554238"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#4</a:t>
            </a:r>
            <a:endParaRPr/>
          </a:p>
        </p:txBody>
      </p:sp>
      <p:sp>
        <p:nvSpPr>
          <p:cNvPr id="91" name="Google Shape;91;p18"/>
          <p:cNvSpPr txBox="1"/>
          <p:nvPr/>
        </p:nvSpPr>
        <p:spPr>
          <a:xfrm>
            <a:off x="5507439" y="430425"/>
            <a:ext cx="4501802"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CB1725"/>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9"/>
          <p:cNvSpPr txBox="1"/>
          <p:nvPr/>
        </p:nvSpPr>
        <p:spPr>
          <a:xfrm>
            <a:off x="1892586"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#5</a:t>
            </a:r>
            <a:endParaRPr/>
          </a:p>
        </p:txBody>
      </p:sp>
      <p:sp>
        <p:nvSpPr>
          <p:cNvPr id="97" name="Google Shape;97;p19"/>
          <p:cNvSpPr txBox="1"/>
          <p:nvPr/>
        </p:nvSpPr>
        <p:spPr>
          <a:xfrm>
            <a:off x="2154638" y="479586"/>
            <a:ext cx="4501802"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074A7E"/>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20"/>
          <p:cNvSpPr txBox="1"/>
          <p:nvPr/>
        </p:nvSpPr>
        <p:spPr>
          <a:xfrm>
            <a:off x="3111788" y="2575288"/>
            <a:ext cx="3982063" cy="38164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Did you know that a cat uses its whiskers as feelers to determine if a space is too small to squeeze through?</a:t>
            </a:r>
            <a:endParaRPr/>
          </a:p>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Also, cats love to sleep. A fifteen-year-old cat has probably spent ten years of its life sleeping.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20"/>
          <p:cNvSpPr txBox="1"/>
          <p:nvPr/>
        </p:nvSpPr>
        <p:spPr>
          <a:xfrm>
            <a:off x="7487266" y="2591277"/>
            <a:ext cx="3982063" cy="38164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Did you know that elephants can sense storms?</a:t>
            </a:r>
            <a:endParaRPr/>
          </a:p>
          <a:p>
            <a:pPr indent="0" lvl="0" marL="0" marR="0" rtl="0" algn="l">
              <a:spcBef>
                <a:spcPts val="0"/>
              </a:spcBef>
              <a:spcAft>
                <a:spcPts val="0"/>
              </a:spcAft>
              <a:buNone/>
            </a:pPr>
            <a:r>
              <a:t/>
            </a:r>
            <a:endParaRPr sz="2800">
              <a:solidFill>
                <a:schemeClr val="lt1"/>
              </a:solidFill>
              <a:latin typeface="Patrick Hand"/>
              <a:ea typeface="Patrick Hand"/>
              <a:cs typeface="Patrick Hand"/>
              <a:sym typeface="Patrick Hand"/>
            </a:endParaRPr>
          </a:p>
          <a:p>
            <a:pPr indent="0" lvl="0" marL="0" marR="0" rtl="0" algn="l">
              <a:spcBef>
                <a:spcPts val="0"/>
              </a:spcBef>
              <a:spcAft>
                <a:spcPts val="0"/>
              </a:spcAft>
              <a:buNone/>
            </a:pPr>
            <a:r>
              <a:rPr lang="es-ES" sz="2800">
                <a:solidFill>
                  <a:schemeClr val="lt1"/>
                </a:solidFill>
                <a:latin typeface="Patrick Hand"/>
                <a:ea typeface="Patrick Hand"/>
                <a:cs typeface="Patrick Hand"/>
                <a:sym typeface="Patrick Hand"/>
              </a:rPr>
              <a:t>Elephants may be able to detect a thunderstorm from hundreds of miles away, and will head towards it, looking for water.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20"/>
          <p:cNvSpPr txBox="1"/>
          <p:nvPr/>
        </p:nvSpPr>
        <p:spPr>
          <a:xfrm>
            <a:off x="3111788" y="1612490"/>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#6</a:t>
            </a:r>
            <a:endParaRPr/>
          </a:p>
        </p:txBody>
      </p:sp>
      <p:sp>
        <p:nvSpPr>
          <p:cNvPr id="105" name="Google Shape;105;p20"/>
          <p:cNvSpPr txBox="1"/>
          <p:nvPr/>
        </p:nvSpPr>
        <p:spPr>
          <a:xfrm>
            <a:off x="5507439" y="430425"/>
            <a:ext cx="4501802"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64CA00"/>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1"/>
          <p:cNvSpPr txBox="1"/>
          <p:nvPr/>
        </p:nvSpPr>
        <p:spPr>
          <a:xfrm>
            <a:off x="1892586"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#7</a:t>
            </a:r>
            <a:endParaRPr/>
          </a:p>
        </p:txBody>
      </p:sp>
      <p:sp>
        <p:nvSpPr>
          <p:cNvPr id="111" name="Google Shape;111;p21"/>
          <p:cNvSpPr txBox="1"/>
          <p:nvPr/>
        </p:nvSpPr>
        <p:spPr>
          <a:xfrm>
            <a:off x="2154638" y="479586"/>
            <a:ext cx="4501802"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F50262"/>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2"/>
          <p:cNvSpPr txBox="1"/>
          <p:nvPr/>
        </p:nvSpPr>
        <p:spPr>
          <a:xfrm>
            <a:off x="3554238" y="3128945"/>
            <a:ext cx="636651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800">
                <a:solidFill>
                  <a:schemeClr val="lt1"/>
                </a:solidFill>
                <a:latin typeface="Patrick Hand"/>
                <a:ea typeface="Patrick Hand"/>
                <a:cs typeface="Patrick Hand"/>
                <a:sym typeface="Patrick Hand"/>
              </a:rPr>
              <a:t>Let’s talk about subject #8</a:t>
            </a:r>
            <a:endParaRPr/>
          </a:p>
        </p:txBody>
      </p:sp>
      <p:sp>
        <p:nvSpPr>
          <p:cNvPr id="117" name="Google Shape;117;p22"/>
          <p:cNvSpPr txBox="1"/>
          <p:nvPr/>
        </p:nvSpPr>
        <p:spPr>
          <a:xfrm>
            <a:off x="5507439" y="430425"/>
            <a:ext cx="4501802"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000">
                <a:solidFill>
                  <a:schemeClr val="lt1"/>
                </a:solidFill>
                <a:latin typeface="Fredericka the Great"/>
                <a:ea typeface="Fredericka the Great"/>
                <a:cs typeface="Fredericka the Great"/>
                <a:sym typeface="Fredericka the Great"/>
              </a:rPr>
              <a:t>A </a:t>
            </a:r>
            <a:r>
              <a:rPr b="1" lang="es-ES" sz="4000">
                <a:solidFill>
                  <a:srgbClr val="32CBFF"/>
                </a:solidFill>
                <a:latin typeface="Fredericka the Great"/>
                <a:ea typeface="Fredericka the Great"/>
                <a:cs typeface="Fredericka the Great"/>
                <a:sym typeface="Fredericka the Great"/>
              </a:rPr>
              <a:t>TITLE</a:t>
            </a:r>
            <a:r>
              <a:rPr b="1" lang="es-ES" sz="4000">
                <a:solidFill>
                  <a:schemeClr val="lt1"/>
                </a:solidFill>
                <a:latin typeface="Fredericka the Great"/>
                <a:ea typeface="Fredericka the Great"/>
                <a:cs typeface="Fredericka the Great"/>
                <a:sym typeface="Fredericka the Great"/>
              </a:rPr>
              <a:t> HERE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32_Hopscotch_Template_SlidesMania">
  <a:themeElements>
    <a:clrScheme name="Transmisión de listas">
      <a:dk1>
        <a:srgbClr val="000000"/>
      </a:dk1>
      <a:lt1>
        <a:srgbClr val="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