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77" r:id="rId2"/>
    <p:sldId id="448" r:id="rId3"/>
    <p:sldId id="257" r:id="rId4"/>
    <p:sldId id="327" r:id="rId5"/>
    <p:sldId id="259" r:id="rId6"/>
    <p:sldId id="309" r:id="rId7"/>
    <p:sldId id="310" r:id="rId8"/>
    <p:sldId id="345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53" r:id="rId17"/>
    <p:sldId id="354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Berkshire Swash" panose="02000505000000020003" pitchFamily="2" charset="0"/>
      <p:regular r:id="rId30"/>
    </p:embeddedFont>
    <p:embeddedFont>
      <p:font typeface="Montserrat Light" panose="00000400000000000000" pitchFamily="2" charset="0"/>
      <p:regular r:id="rId31"/>
      <p:italic r:id="rId32"/>
    </p:embeddedFont>
    <p:embeddedFont>
      <p:font typeface="맑은 고딕" panose="020B0503020000020004" pitchFamily="50" charset="-127"/>
      <p:regular r:id="rId33"/>
      <p:bold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697B"/>
    <a:srgbClr val="F6F9FA"/>
    <a:srgbClr val="558298"/>
    <a:srgbClr val="E9F0F3"/>
    <a:srgbClr val="D6DFE7"/>
    <a:srgbClr val="D8E0E7"/>
    <a:srgbClr val="8AB7CD"/>
    <a:srgbClr val="94C1D8"/>
    <a:srgbClr val="81A8BB"/>
    <a:srgbClr val="32CC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1170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2020-11-11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2.sv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bg>
      <p:bgPr>
        <a:gradFill>
          <a:gsLst>
            <a:gs pos="0">
              <a:srgbClr val="81A8BB"/>
            </a:gs>
            <a:gs pos="72000">
              <a:srgbClr val="55829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래픽 1">
            <a:extLst>
              <a:ext uri="{FF2B5EF4-FFF2-40B4-BE49-F238E27FC236}">
                <a16:creationId xmlns:a16="http://schemas.microsoft.com/office/drawing/2014/main" id="{01603523-C525-43BA-B5BE-30FA42E7599C}"/>
              </a:ext>
            </a:extLst>
          </p:cNvPr>
          <p:cNvSpPr/>
          <p:nvPr/>
        </p:nvSpPr>
        <p:spPr>
          <a:xfrm>
            <a:off x="-4572" y="-4572"/>
            <a:ext cx="12199620" cy="6865620"/>
          </a:xfrm>
          <a:custGeom>
            <a:avLst/>
            <a:gdLst>
              <a:gd name="connsiteX0" fmla="*/ 4572 w 12199620"/>
              <a:gd name="connsiteY0" fmla="*/ 4572 h 6865620"/>
              <a:gd name="connsiteX1" fmla="*/ 4572 w 12199620"/>
              <a:gd name="connsiteY1" fmla="*/ 6862572 h 6865620"/>
              <a:gd name="connsiteX2" fmla="*/ 12196572 w 12199620"/>
              <a:gd name="connsiteY2" fmla="*/ 6862572 h 6865620"/>
              <a:gd name="connsiteX3" fmla="*/ 12196572 w 12199620"/>
              <a:gd name="connsiteY3" fmla="*/ 4572 h 6865620"/>
              <a:gd name="connsiteX4" fmla="*/ 4572 w 12199620"/>
              <a:gd name="connsiteY4" fmla="*/ 4572 h 6865620"/>
              <a:gd name="connsiteX5" fmla="*/ 9895561 w 12199620"/>
              <a:gd name="connsiteY5" fmla="*/ 3631387 h 6865620"/>
              <a:gd name="connsiteX6" fmla="*/ 9290000 w 12199620"/>
              <a:gd name="connsiteY6" fmla="*/ 4123335 h 6865620"/>
              <a:gd name="connsiteX7" fmla="*/ 7149160 w 12199620"/>
              <a:gd name="connsiteY7" fmla="*/ 4421658 h 6865620"/>
              <a:gd name="connsiteX8" fmla="*/ 5185182 w 12199620"/>
              <a:gd name="connsiteY8" fmla="*/ 5234712 h 6865620"/>
              <a:gd name="connsiteX9" fmla="*/ 3385719 w 12199620"/>
              <a:gd name="connsiteY9" fmla="*/ 5300549 h 6865620"/>
              <a:gd name="connsiteX10" fmla="*/ 2197989 w 12199620"/>
              <a:gd name="connsiteY10" fmla="*/ 4013378 h 6865620"/>
              <a:gd name="connsiteX11" fmla="*/ 2436114 w 12199620"/>
              <a:gd name="connsiteY11" fmla="*/ 2840889 h 6865620"/>
              <a:gd name="connsiteX12" fmla="*/ 3979240 w 12199620"/>
              <a:gd name="connsiteY12" fmla="*/ 1867357 h 6865620"/>
              <a:gd name="connsiteX13" fmla="*/ 6875069 w 12199620"/>
              <a:gd name="connsiteY13" fmla="*/ 2101063 h 6865620"/>
              <a:gd name="connsiteX14" fmla="*/ 7641336 w 12199620"/>
              <a:gd name="connsiteY14" fmla="*/ 2335835 h 6865620"/>
              <a:gd name="connsiteX15" fmla="*/ 8305343 w 12199620"/>
              <a:gd name="connsiteY15" fmla="*/ 2198370 h 6865620"/>
              <a:gd name="connsiteX16" fmla="*/ 8965921 w 12199620"/>
              <a:gd name="connsiteY16" fmla="*/ 2040103 h 6865620"/>
              <a:gd name="connsiteX17" fmla="*/ 9742094 w 12199620"/>
              <a:gd name="connsiteY17" fmla="*/ 2413102 h 6865620"/>
              <a:gd name="connsiteX18" fmla="*/ 9895561 w 12199620"/>
              <a:gd name="connsiteY18" fmla="*/ 3631387 h 686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9620" h="6865620">
                <a:moveTo>
                  <a:pt x="4572" y="4572"/>
                </a:moveTo>
                <a:lnTo>
                  <a:pt x="4572" y="6862572"/>
                </a:lnTo>
                <a:lnTo>
                  <a:pt x="12196572" y="6862572"/>
                </a:lnTo>
                <a:lnTo>
                  <a:pt x="12196572" y="4572"/>
                </a:lnTo>
                <a:lnTo>
                  <a:pt x="4572" y="4572"/>
                </a:lnTo>
                <a:close/>
                <a:moveTo>
                  <a:pt x="9895561" y="3631387"/>
                </a:moveTo>
                <a:cubicBezTo>
                  <a:pt x="9760458" y="3858768"/>
                  <a:pt x="9533840" y="4020846"/>
                  <a:pt x="9290000" y="4123335"/>
                </a:cubicBezTo>
                <a:cubicBezTo>
                  <a:pt x="8622945" y="4403522"/>
                  <a:pt x="7855915" y="4266895"/>
                  <a:pt x="7149160" y="4421658"/>
                </a:cubicBezTo>
                <a:cubicBezTo>
                  <a:pt x="6455588" y="4573524"/>
                  <a:pt x="5854218" y="4997425"/>
                  <a:pt x="5185182" y="5234712"/>
                </a:cubicBezTo>
                <a:cubicBezTo>
                  <a:pt x="4608653" y="5439308"/>
                  <a:pt x="3964153" y="5499735"/>
                  <a:pt x="3385719" y="5300549"/>
                </a:cubicBezTo>
                <a:cubicBezTo>
                  <a:pt x="2807208" y="5101514"/>
                  <a:pt x="2311451" y="4614520"/>
                  <a:pt x="2197989" y="4013378"/>
                </a:cubicBezTo>
                <a:cubicBezTo>
                  <a:pt x="2121789" y="3609213"/>
                  <a:pt x="2226183" y="3189427"/>
                  <a:pt x="2436114" y="2840889"/>
                </a:cubicBezTo>
                <a:cubicBezTo>
                  <a:pt x="2760345" y="2302688"/>
                  <a:pt x="3396006" y="2030273"/>
                  <a:pt x="3979240" y="1867357"/>
                </a:cubicBezTo>
                <a:cubicBezTo>
                  <a:pt x="4945152" y="1597457"/>
                  <a:pt x="5958840" y="1710842"/>
                  <a:pt x="6875069" y="2101063"/>
                </a:cubicBezTo>
                <a:cubicBezTo>
                  <a:pt x="7122414" y="2206371"/>
                  <a:pt x="7372655" y="2326158"/>
                  <a:pt x="7641336" y="2335835"/>
                </a:cubicBezTo>
                <a:cubicBezTo>
                  <a:pt x="7868565" y="2344064"/>
                  <a:pt x="8090383" y="2272436"/>
                  <a:pt x="8305343" y="2198370"/>
                </a:cubicBezTo>
                <a:cubicBezTo>
                  <a:pt x="8520303" y="2124304"/>
                  <a:pt x="8738616" y="2045970"/>
                  <a:pt x="8965921" y="2040103"/>
                </a:cubicBezTo>
                <a:cubicBezTo>
                  <a:pt x="9261881" y="2032406"/>
                  <a:pt x="9544583" y="2201875"/>
                  <a:pt x="9742094" y="2413102"/>
                </a:cubicBezTo>
                <a:cubicBezTo>
                  <a:pt x="10041864" y="2733904"/>
                  <a:pt x="10119969" y="3254045"/>
                  <a:pt x="9895561" y="3631387"/>
                </a:cubicBezTo>
                <a:close/>
              </a:path>
            </a:pathLst>
          </a:custGeom>
          <a:gradFill>
            <a:gsLst>
              <a:gs pos="0">
                <a:srgbClr val="94C1D8"/>
              </a:gs>
              <a:gs pos="72000">
                <a:srgbClr val="558298"/>
              </a:gs>
            </a:gsLst>
            <a:path path="circle">
              <a:fillToRect l="50000" t="50000" r="50000" b="50000"/>
            </a:path>
          </a:gradFill>
          <a:ln w="7620" cap="flat">
            <a:noFill/>
            <a:prstDash val="solid"/>
            <a:miter/>
          </a:ln>
          <a:effectLst>
            <a:outerShdw blurRad="190500" sx="97000" sy="97000" algn="ctr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9" name="그래픽 47">
            <a:extLst>
              <a:ext uri="{FF2B5EF4-FFF2-40B4-BE49-F238E27FC236}">
                <a16:creationId xmlns:a16="http://schemas.microsoft.com/office/drawing/2014/main" id="{8FF1BC8A-D578-432D-BA9D-6055D6768F67}"/>
              </a:ext>
            </a:extLst>
          </p:cNvPr>
          <p:cNvSpPr/>
          <p:nvPr/>
        </p:nvSpPr>
        <p:spPr>
          <a:xfrm>
            <a:off x="-4572" y="-4572"/>
            <a:ext cx="12199620" cy="6865620"/>
          </a:xfrm>
          <a:custGeom>
            <a:avLst/>
            <a:gdLst>
              <a:gd name="connsiteX0" fmla="*/ 4572 w 12199620"/>
              <a:gd name="connsiteY0" fmla="*/ 4572 h 6865620"/>
              <a:gd name="connsiteX1" fmla="*/ 4572 w 12199620"/>
              <a:gd name="connsiteY1" fmla="*/ 6862572 h 6865620"/>
              <a:gd name="connsiteX2" fmla="*/ 12196572 w 12199620"/>
              <a:gd name="connsiteY2" fmla="*/ 6862572 h 6865620"/>
              <a:gd name="connsiteX3" fmla="*/ 12196572 w 12199620"/>
              <a:gd name="connsiteY3" fmla="*/ 4572 h 6865620"/>
              <a:gd name="connsiteX4" fmla="*/ 4572 w 12199620"/>
              <a:gd name="connsiteY4" fmla="*/ 4572 h 6865620"/>
              <a:gd name="connsiteX5" fmla="*/ 10051542 w 12199620"/>
              <a:gd name="connsiteY5" fmla="*/ 4388206 h 6865620"/>
              <a:gd name="connsiteX6" fmla="*/ 9433331 w 12199620"/>
              <a:gd name="connsiteY6" fmla="*/ 4866132 h 6865620"/>
              <a:gd name="connsiteX7" fmla="*/ 9188272 w 12199620"/>
              <a:gd name="connsiteY7" fmla="*/ 5321275 h 6865620"/>
              <a:gd name="connsiteX8" fmla="*/ 7757236 w 12199620"/>
              <a:gd name="connsiteY8" fmla="*/ 5987034 h 6865620"/>
              <a:gd name="connsiteX9" fmla="*/ 6067425 w 12199620"/>
              <a:gd name="connsiteY9" fmla="*/ 5668747 h 6865620"/>
              <a:gd name="connsiteX10" fmla="*/ 4630750 w 12199620"/>
              <a:gd name="connsiteY10" fmla="*/ 6263793 h 6865620"/>
              <a:gd name="connsiteX11" fmla="*/ 3334512 w 12199620"/>
              <a:gd name="connsiteY11" fmla="*/ 5753786 h 6865620"/>
              <a:gd name="connsiteX12" fmla="*/ 2704567 w 12199620"/>
              <a:gd name="connsiteY12" fmla="*/ 5031181 h 6865620"/>
              <a:gd name="connsiteX13" fmla="*/ 1812798 w 12199620"/>
              <a:gd name="connsiteY13" fmla="*/ 3882543 h 6865620"/>
              <a:gd name="connsiteX14" fmla="*/ 2029739 w 12199620"/>
              <a:gd name="connsiteY14" fmla="*/ 2386432 h 6865620"/>
              <a:gd name="connsiteX15" fmla="*/ 2796388 w 12199620"/>
              <a:gd name="connsiteY15" fmla="*/ 1262024 h 6865620"/>
              <a:gd name="connsiteX16" fmla="*/ 4033342 w 12199620"/>
              <a:gd name="connsiteY16" fmla="*/ 1139723 h 6865620"/>
              <a:gd name="connsiteX17" fmla="*/ 4858512 w 12199620"/>
              <a:gd name="connsiteY17" fmla="*/ 1103147 h 6865620"/>
              <a:gd name="connsiteX18" fmla="*/ 5893613 w 12199620"/>
              <a:gd name="connsiteY18" fmla="*/ 673303 h 6865620"/>
              <a:gd name="connsiteX19" fmla="*/ 6963308 w 12199620"/>
              <a:gd name="connsiteY19" fmla="*/ 893445 h 6865620"/>
              <a:gd name="connsiteX20" fmla="*/ 7988122 w 12199620"/>
              <a:gd name="connsiteY20" fmla="*/ 647548 h 6865620"/>
              <a:gd name="connsiteX21" fmla="*/ 9107729 w 12199620"/>
              <a:gd name="connsiteY21" fmla="*/ 540182 h 6865620"/>
              <a:gd name="connsiteX22" fmla="*/ 9771354 w 12199620"/>
              <a:gd name="connsiteY22" fmla="*/ 1110996 h 6865620"/>
              <a:gd name="connsiteX23" fmla="*/ 9872777 w 12199620"/>
              <a:gd name="connsiteY23" fmla="*/ 1708937 h 6865620"/>
              <a:gd name="connsiteX24" fmla="*/ 9856546 w 12199620"/>
              <a:gd name="connsiteY24" fmla="*/ 2341474 h 6865620"/>
              <a:gd name="connsiteX25" fmla="*/ 10069830 w 12199620"/>
              <a:gd name="connsiteY25" fmla="*/ 2548966 h 6865620"/>
              <a:gd name="connsiteX26" fmla="*/ 10363200 w 12199620"/>
              <a:gd name="connsiteY26" fmla="*/ 2891485 h 6865620"/>
              <a:gd name="connsiteX27" fmla="*/ 10051542 w 12199620"/>
              <a:gd name="connsiteY27" fmla="*/ 4388206 h 686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199620" h="6865620">
                <a:moveTo>
                  <a:pt x="4572" y="4572"/>
                </a:moveTo>
                <a:lnTo>
                  <a:pt x="4572" y="6862572"/>
                </a:lnTo>
                <a:lnTo>
                  <a:pt x="12196572" y="6862572"/>
                </a:lnTo>
                <a:lnTo>
                  <a:pt x="12196572" y="4572"/>
                </a:lnTo>
                <a:lnTo>
                  <a:pt x="4572" y="4572"/>
                </a:lnTo>
                <a:close/>
                <a:moveTo>
                  <a:pt x="10051542" y="4388206"/>
                </a:moveTo>
                <a:cubicBezTo>
                  <a:pt x="9829953" y="4552569"/>
                  <a:pt x="9585960" y="4622597"/>
                  <a:pt x="9433331" y="4866132"/>
                </a:cubicBezTo>
                <a:cubicBezTo>
                  <a:pt x="9341663" y="5012436"/>
                  <a:pt x="9279408" y="5174666"/>
                  <a:pt x="9188272" y="5321275"/>
                </a:cubicBezTo>
                <a:cubicBezTo>
                  <a:pt x="8879434" y="5818328"/>
                  <a:pt x="8323022" y="5985205"/>
                  <a:pt x="7757236" y="5987034"/>
                </a:cubicBezTo>
                <a:cubicBezTo>
                  <a:pt x="7175221" y="5988939"/>
                  <a:pt x="6657366" y="5587898"/>
                  <a:pt x="6067425" y="5668747"/>
                </a:cubicBezTo>
                <a:cubicBezTo>
                  <a:pt x="5541493" y="5740832"/>
                  <a:pt x="5171694" y="6195670"/>
                  <a:pt x="4630750" y="6263793"/>
                </a:cubicBezTo>
                <a:cubicBezTo>
                  <a:pt x="4152671" y="6323991"/>
                  <a:pt x="3608680" y="6159094"/>
                  <a:pt x="3334512" y="5753786"/>
                </a:cubicBezTo>
                <a:cubicBezTo>
                  <a:pt x="3132887" y="5455768"/>
                  <a:pt x="3054782" y="5200117"/>
                  <a:pt x="2704567" y="5031181"/>
                </a:cubicBezTo>
                <a:cubicBezTo>
                  <a:pt x="2183740" y="4779950"/>
                  <a:pt x="1860042" y="4476141"/>
                  <a:pt x="1812798" y="3882543"/>
                </a:cubicBezTo>
                <a:cubicBezTo>
                  <a:pt x="1772641" y="3377946"/>
                  <a:pt x="1912925" y="2873578"/>
                  <a:pt x="2029739" y="2386432"/>
                </a:cubicBezTo>
                <a:cubicBezTo>
                  <a:pt x="2138477" y="1933042"/>
                  <a:pt x="2367991" y="1498168"/>
                  <a:pt x="2796388" y="1262024"/>
                </a:cubicBezTo>
                <a:cubicBezTo>
                  <a:pt x="3193771" y="1043026"/>
                  <a:pt x="3601898" y="1087679"/>
                  <a:pt x="4033342" y="1139723"/>
                </a:cubicBezTo>
                <a:cubicBezTo>
                  <a:pt x="4318102" y="1174013"/>
                  <a:pt x="4586174" y="1213256"/>
                  <a:pt x="4858512" y="1103147"/>
                </a:cubicBezTo>
                <a:cubicBezTo>
                  <a:pt x="5202022" y="964235"/>
                  <a:pt x="5524348" y="743026"/>
                  <a:pt x="5893613" y="673303"/>
                </a:cubicBezTo>
                <a:cubicBezTo>
                  <a:pt x="6294349" y="597637"/>
                  <a:pt x="6595110" y="777697"/>
                  <a:pt x="6963308" y="893445"/>
                </a:cubicBezTo>
                <a:cubicBezTo>
                  <a:pt x="7339889" y="1011860"/>
                  <a:pt x="7658633" y="785089"/>
                  <a:pt x="7988122" y="647548"/>
                </a:cubicBezTo>
                <a:cubicBezTo>
                  <a:pt x="8338338" y="501396"/>
                  <a:pt x="8737321" y="421081"/>
                  <a:pt x="9107729" y="540182"/>
                </a:cubicBezTo>
                <a:cubicBezTo>
                  <a:pt x="9395613" y="632765"/>
                  <a:pt x="9641053" y="843839"/>
                  <a:pt x="9771354" y="1110996"/>
                </a:cubicBezTo>
                <a:cubicBezTo>
                  <a:pt x="9861347" y="1295552"/>
                  <a:pt x="9896018" y="1505560"/>
                  <a:pt x="9872777" y="1708937"/>
                </a:cubicBezTo>
                <a:cubicBezTo>
                  <a:pt x="9849154" y="1915592"/>
                  <a:pt x="9739198" y="2144421"/>
                  <a:pt x="9856546" y="2341474"/>
                </a:cubicBezTo>
                <a:cubicBezTo>
                  <a:pt x="9907295" y="2426665"/>
                  <a:pt x="9993096" y="2484958"/>
                  <a:pt x="10069830" y="2548966"/>
                </a:cubicBezTo>
                <a:cubicBezTo>
                  <a:pt x="10188473" y="2648026"/>
                  <a:pt x="10288220" y="2763393"/>
                  <a:pt x="10363200" y="2891485"/>
                </a:cubicBezTo>
                <a:cubicBezTo>
                  <a:pt x="10649103" y="3379546"/>
                  <a:pt x="10513238" y="4045763"/>
                  <a:pt x="10051542" y="4388206"/>
                </a:cubicBezTo>
                <a:close/>
              </a:path>
            </a:pathLst>
          </a:custGeom>
          <a:gradFill>
            <a:gsLst>
              <a:gs pos="22000">
                <a:srgbClr val="94C1D8"/>
              </a:gs>
              <a:gs pos="39628">
                <a:srgbClr val="86B3CA"/>
              </a:gs>
              <a:gs pos="100000">
                <a:srgbClr val="558298"/>
              </a:gs>
            </a:gsLst>
            <a:path path="circle">
              <a:fillToRect l="50000" t="50000" r="50000" b="50000"/>
            </a:path>
          </a:gradFill>
          <a:ln w="7620" cap="flat">
            <a:noFill/>
            <a:prstDash val="solid"/>
            <a:miter/>
          </a:ln>
          <a:effectLst>
            <a:outerShdw blurRad="190500" sx="97000" sy="97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pic>
        <p:nvPicPr>
          <p:cNvPr id="43" name="그래픽 42">
            <a:extLst>
              <a:ext uri="{FF2B5EF4-FFF2-40B4-BE49-F238E27FC236}">
                <a16:creationId xmlns:a16="http://schemas.microsoft.com/office/drawing/2014/main" id="{5A3B21AA-4428-49E8-966B-843AA44A64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3343" y="4068476"/>
            <a:ext cx="523214" cy="879717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77034A42-64B4-4C18-A150-0E6720B604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37484" y="3392043"/>
            <a:ext cx="789816" cy="132797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C997F84-7DCB-460C-AF4D-2F97987663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25136" y="3390348"/>
            <a:ext cx="669166" cy="1125117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16ABD08-0AEE-4003-B271-A7817955BB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3834" y="3698483"/>
            <a:ext cx="485902" cy="81698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7C1F53D-CC62-4E6D-92FD-802D256EF9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72399" y="3764408"/>
            <a:ext cx="669166" cy="112511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A12036EC-2068-4B59-A3FF-669D086F2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88981" y="3958801"/>
            <a:ext cx="565419" cy="95068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B32E3A15-C6B8-49CC-816A-CC03CEE0D8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64122" y="3611451"/>
            <a:ext cx="565419" cy="95068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92EEA5AE-BB22-45EB-9189-A1F9541151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37157" y="3611450"/>
            <a:ext cx="772007" cy="129803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CCF2138B-8266-40C7-AD6E-24A5758C64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312" y="3611450"/>
            <a:ext cx="576851" cy="969903"/>
          </a:xfrm>
          <a:prstGeom prst="rect">
            <a:avLst/>
          </a:prstGeom>
        </p:spPr>
      </p:pic>
      <p:grpSp>
        <p:nvGrpSpPr>
          <p:cNvPr id="17" name="그래픽 15">
            <a:extLst>
              <a:ext uri="{FF2B5EF4-FFF2-40B4-BE49-F238E27FC236}">
                <a16:creationId xmlns:a16="http://schemas.microsoft.com/office/drawing/2014/main" id="{8BE9A0D1-465A-4B54-9097-40895C5D9F82}"/>
              </a:ext>
            </a:extLst>
          </p:cNvPr>
          <p:cNvGrpSpPr/>
          <p:nvPr/>
        </p:nvGrpSpPr>
        <p:grpSpPr>
          <a:xfrm>
            <a:off x="7390846" y="3847865"/>
            <a:ext cx="532380" cy="1008579"/>
            <a:chOff x="7252987" y="1854200"/>
            <a:chExt cx="1241404" cy="2351805"/>
          </a:xfrm>
          <a:gradFill flip="none" rotWithShape="1">
            <a:gsLst>
              <a:gs pos="0">
                <a:schemeClr val="bg1"/>
              </a:gs>
              <a:gs pos="50000">
                <a:srgbClr val="D6DFE7"/>
              </a:gs>
              <a:gs pos="100000">
                <a:srgbClr val="D6DFE7"/>
              </a:gs>
            </a:gsLst>
            <a:lin ang="5400000" scaled="0"/>
            <a:tileRect/>
          </a:gra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347A488-5165-4AFC-A2CF-F77E6F841BF3}"/>
                </a:ext>
              </a:extLst>
            </p:cNvPr>
            <p:cNvSpPr/>
            <p:nvPr/>
          </p:nvSpPr>
          <p:spPr>
            <a:xfrm>
              <a:off x="7344439" y="2497921"/>
              <a:ext cx="1054258" cy="1709269"/>
            </a:xfrm>
            <a:custGeom>
              <a:avLst/>
              <a:gdLst>
                <a:gd name="connsiteX0" fmla="*/ 4679 w 1054257"/>
                <a:gd name="connsiteY0" fmla="*/ 1709644 h 1709269"/>
                <a:gd name="connsiteX1" fmla="*/ 1055755 w 1054257"/>
                <a:gd name="connsiteY1" fmla="*/ 1709644 h 1709269"/>
                <a:gd name="connsiteX2" fmla="*/ 1055755 w 1054257"/>
                <a:gd name="connsiteY2" fmla="*/ 4679 h 1709269"/>
                <a:gd name="connsiteX3" fmla="*/ 4679 w 1054257"/>
                <a:gd name="connsiteY3" fmla="*/ 4679 h 1709269"/>
                <a:gd name="connsiteX4" fmla="*/ 4679 w 1054257"/>
                <a:gd name="connsiteY4" fmla="*/ 1709644 h 1709269"/>
                <a:gd name="connsiteX5" fmla="*/ 162630 w 1054257"/>
                <a:gd name="connsiteY5" fmla="*/ 939786 h 1709269"/>
                <a:gd name="connsiteX6" fmla="*/ 280158 w 1054257"/>
                <a:gd name="connsiteY6" fmla="*/ 939786 h 1709269"/>
                <a:gd name="connsiteX7" fmla="*/ 280158 w 1054257"/>
                <a:gd name="connsiteY7" fmla="*/ 1099422 h 1709269"/>
                <a:gd name="connsiteX8" fmla="*/ 162630 w 1054257"/>
                <a:gd name="connsiteY8" fmla="*/ 1099422 h 1709269"/>
                <a:gd name="connsiteX9" fmla="*/ 162630 w 1054257"/>
                <a:gd name="connsiteY9" fmla="*/ 939786 h 1709269"/>
                <a:gd name="connsiteX10" fmla="*/ 313033 w 1054257"/>
                <a:gd name="connsiteY10" fmla="*/ 721449 h 1709269"/>
                <a:gd name="connsiteX11" fmla="*/ 391323 w 1054257"/>
                <a:gd name="connsiteY11" fmla="*/ 759564 h 1709269"/>
                <a:gd name="connsiteX12" fmla="*/ 430561 w 1054257"/>
                <a:gd name="connsiteY12" fmla="*/ 854198 h 1709269"/>
                <a:gd name="connsiteX13" fmla="*/ 430561 w 1054257"/>
                <a:gd name="connsiteY13" fmla="*/ 906911 h 1709269"/>
                <a:gd name="connsiteX14" fmla="*/ 313033 w 1054257"/>
                <a:gd name="connsiteY14" fmla="*/ 906911 h 1709269"/>
                <a:gd name="connsiteX15" fmla="*/ 313033 w 1054257"/>
                <a:gd name="connsiteY15" fmla="*/ 721449 h 1709269"/>
                <a:gd name="connsiteX16" fmla="*/ 430561 w 1054257"/>
                <a:gd name="connsiteY16" fmla="*/ 544097 h 1709269"/>
                <a:gd name="connsiteX17" fmla="*/ 313033 w 1054257"/>
                <a:gd name="connsiteY17" fmla="*/ 544097 h 1709269"/>
                <a:gd name="connsiteX18" fmla="*/ 313033 w 1054257"/>
                <a:gd name="connsiteY18" fmla="*/ 384461 h 1709269"/>
                <a:gd name="connsiteX19" fmla="*/ 430561 w 1054257"/>
                <a:gd name="connsiteY19" fmla="*/ 384461 h 1709269"/>
                <a:gd name="connsiteX20" fmla="*/ 430561 w 1054257"/>
                <a:gd name="connsiteY20" fmla="*/ 544097 h 1709269"/>
                <a:gd name="connsiteX21" fmla="*/ 280158 w 1054257"/>
                <a:gd name="connsiteY21" fmla="*/ 544097 h 1709269"/>
                <a:gd name="connsiteX22" fmla="*/ 162630 w 1054257"/>
                <a:gd name="connsiteY22" fmla="*/ 544097 h 1709269"/>
                <a:gd name="connsiteX23" fmla="*/ 162630 w 1054257"/>
                <a:gd name="connsiteY23" fmla="*/ 384461 h 1709269"/>
                <a:gd name="connsiteX24" fmla="*/ 280158 w 1054257"/>
                <a:gd name="connsiteY24" fmla="*/ 384461 h 1709269"/>
                <a:gd name="connsiteX25" fmla="*/ 280158 w 1054257"/>
                <a:gd name="connsiteY25" fmla="*/ 544097 h 1709269"/>
                <a:gd name="connsiteX26" fmla="*/ 162630 w 1054257"/>
                <a:gd name="connsiteY26" fmla="*/ 854198 h 1709269"/>
                <a:gd name="connsiteX27" fmla="*/ 280158 w 1054257"/>
                <a:gd name="connsiteY27" fmla="*/ 721449 h 1709269"/>
                <a:gd name="connsiteX28" fmla="*/ 280158 w 1054257"/>
                <a:gd name="connsiteY28" fmla="*/ 906911 h 1709269"/>
                <a:gd name="connsiteX29" fmla="*/ 162630 w 1054257"/>
                <a:gd name="connsiteY29" fmla="*/ 906911 h 1709269"/>
                <a:gd name="connsiteX30" fmla="*/ 162630 w 1054257"/>
                <a:gd name="connsiteY30" fmla="*/ 854198 h 1709269"/>
                <a:gd name="connsiteX31" fmla="*/ 430561 w 1054257"/>
                <a:gd name="connsiteY31" fmla="*/ 1099422 h 1709269"/>
                <a:gd name="connsiteX32" fmla="*/ 313033 w 1054257"/>
                <a:gd name="connsiteY32" fmla="*/ 1099422 h 1709269"/>
                <a:gd name="connsiteX33" fmla="*/ 313033 w 1054257"/>
                <a:gd name="connsiteY33" fmla="*/ 939786 h 1709269"/>
                <a:gd name="connsiteX34" fmla="*/ 430561 w 1054257"/>
                <a:gd name="connsiteY34" fmla="*/ 939786 h 1709269"/>
                <a:gd name="connsiteX35" fmla="*/ 430561 w 1054257"/>
                <a:gd name="connsiteY35" fmla="*/ 1099422 h 1709269"/>
                <a:gd name="connsiteX36" fmla="*/ 629872 w 1054257"/>
                <a:gd name="connsiteY36" fmla="*/ 939786 h 1709269"/>
                <a:gd name="connsiteX37" fmla="*/ 747400 w 1054257"/>
                <a:gd name="connsiteY37" fmla="*/ 939786 h 1709269"/>
                <a:gd name="connsiteX38" fmla="*/ 747400 w 1054257"/>
                <a:gd name="connsiteY38" fmla="*/ 1099422 h 1709269"/>
                <a:gd name="connsiteX39" fmla="*/ 629872 w 1054257"/>
                <a:gd name="connsiteY39" fmla="*/ 1099422 h 1709269"/>
                <a:gd name="connsiteX40" fmla="*/ 629872 w 1054257"/>
                <a:gd name="connsiteY40" fmla="*/ 939786 h 1709269"/>
                <a:gd name="connsiteX41" fmla="*/ 780276 w 1054257"/>
                <a:gd name="connsiteY41" fmla="*/ 721449 h 1709269"/>
                <a:gd name="connsiteX42" fmla="*/ 858565 w 1054257"/>
                <a:gd name="connsiteY42" fmla="*/ 759564 h 1709269"/>
                <a:gd name="connsiteX43" fmla="*/ 897803 w 1054257"/>
                <a:gd name="connsiteY43" fmla="*/ 854198 h 1709269"/>
                <a:gd name="connsiteX44" fmla="*/ 897803 w 1054257"/>
                <a:gd name="connsiteY44" fmla="*/ 906911 h 1709269"/>
                <a:gd name="connsiteX45" fmla="*/ 780276 w 1054257"/>
                <a:gd name="connsiteY45" fmla="*/ 906911 h 1709269"/>
                <a:gd name="connsiteX46" fmla="*/ 780276 w 1054257"/>
                <a:gd name="connsiteY46" fmla="*/ 721449 h 1709269"/>
                <a:gd name="connsiteX47" fmla="*/ 897803 w 1054257"/>
                <a:gd name="connsiteY47" fmla="*/ 544097 h 1709269"/>
                <a:gd name="connsiteX48" fmla="*/ 780276 w 1054257"/>
                <a:gd name="connsiteY48" fmla="*/ 544097 h 1709269"/>
                <a:gd name="connsiteX49" fmla="*/ 780276 w 1054257"/>
                <a:gd name="connsiteY49" fmla="*/ 384461 h 1709269"/>
                <a:gd name="connsiteX50" fmla="*/ 897803 w 1054257"/>
                <a:gd name="connsiteY50" fmla="*/ 384461 h 1709269"/>
                <a:gd name="connsiteX51" fmla="*/ 897803 w 1054257"/>
                <a:gd name="connsiteY51" fmla="*/ 544097 h 1709269"/>
                <a:gd name="connsiteX52" fmla="*/ 747400 w 1054257"/>
                <a:gd name="connsiteY52" fmla="*/ 544097 h 1709269"/>
                <a:gd name="connsiteX53" fmla="*/ 629872 w 1054257"/>
                <a:gd name="connsiteY53" fmla="*/ 544097 h 1709269"/>
                <a:gd name="connsiteX54" fmla="*/ 629872 w 1054257"/>
                <a:gd name="connsiteY54" fmla="*/ 384461 h 1709269"/>
                <a:gd name="connsiteX55" fmla="*/ 747400 w 1054257"/>
                <a:gd name="connsiteY55" fmla="*/ 384461 h 1709269"/>
                <a:gd name="connsiteX56" fmla="*/ 747400 w 1054257"/>
                <a:gd name="connsiteY56" fmla="*/ 544097 h 1709269"/>
                <a:gd name="connsiteX57" fmla="*/ 629872 w 1054257"/>
                <a:gd name="connsiteY57" fmla="*/ 854198 h 1709269"/>
                <a:gd name="connsiteX58" fmla="*/ 747400 w 1054257"/>
                <a:gd name="connsiteY58" fmla="*/ 721449 h 1709269"/>
                <a:gd name="connsiteX59" fmla="*/ 747400 w 1054257"/>
                <a:gd name="connsiteY59" fmla="*/ 906911 h 1709269"/>
                <a:gd name="connsiteX60" fmla="*/ 629872 w 1054257"/>
                <a:gd name="connsiteY60" fmla="*/ 906911 h 1709269"/>
                <a:gd name="connsiteX61" fmla="*/ 629872 w 1054257"/>
                <a:gd name="connsiteY61" fmla="*/ 854198 h 1709269"/>
                <a:gd name="connsiteX62" fmla="*/ 897803 w 1054257"/>
                <a:gd name="connsiteY62" fmla="*/ 1099422 h 1709269"/>
                <a:gd name="connsiteX63" fmla="*/ 780276 w 1054257"/>
                <a:gd name="connsiteY63" fmla="*/ 1099422 h 1709269"/>
                <a:gd name="connsiteX64" fmla="*/ 780276 w 1054257"/>
                <a:gd name="connsiteY64" fmla="*/ 939786 h 1709269"/>
                <a:gd name="connsiteX65" fmla="*/ 897803 w 1054257"/>
                <a:gd name="connsiteY65" fmla="*/ 939786 h 1709269"/>
                <a:gd name="connsiteX66" fmla="*/ 897803 w 1054257"/>
                <a:gd name="connsiteY66" fmla="*/ 1099422 h 1709269"/>
                <a:gd name="connsiteX67" fmla="*/ 897803 w 1054257"/>
                <a:gd name="connsiteY67" fmla="*/ 298997 h 1709269"/>
                <a:gd name="connsiteX68" fmla="*/ 897803 w 1054257"/>
                <a:gd name="connsiteY68" fmla="*/ 351523 h 1709269"/>
                <a:gd name="connsiteX69" fmla="*/ 780276 w 1054257"/>
                <a:gd name="connsiteY69" fmla="*/ 351523 h 1709269"/>
                <a:gd name="connsiteX70" fmla="*/ 780276 w 1054257"/>
                <a:gd name="connsiteY70" fmla="*/ 166061 h 1709269"/>
                <a:gd name="connsiteX71" fmla="*/ 858565 w 1054257"/>
                <a:gd name="connsiteY71" fmla="*/ 204177 h 1709269"/>
                <a:gd name="connsiteX72" fmla="*/ 897803 w 1054257"/>
                <a:gd name="connsiteY72" fmla="*/ 298997 h 1709269"/>
                <a:gd name="connsiteX73" fmla="*/ 629872 w 1054257"/>
                <a:gd name="connsiteY73" fmla="*/ 298997 h 1709269"/>
                <a:gd name="connsiteX74" fmla="*/ 747400 w 1054257"/>
                <a:gd name="connsiteY74" fmla="*/ 166061 h 1709269"/>
                <a:gd name="connsiteX75" fmla="*/ 747400 w 1054257"/>
                <a:gd name="connsiteY75" fmla="*/ 351523 h 1709269"/>
                <a:gd name="connsiteX76" fmla="*/ 629872 w 1054257"/>
                <a:gd name="connsiteY76" fmla="*/ 351523 h 1709269"/>
                <a:gd name="connsiteX77" fmla="*/ 629872 w 1054257"/>
                <a:gd name="connsiteY77" fmla="*/ 298997 h 1709269"/>
                <a:gd name="connsiteX78" fmla="*/ 430561 w 1054257"/>
                <a:gd name="connsiteY78" fmla="*/ 298997 h 1709269"/>
                <a:gd name="connsiteX79" fmla="*/ 430561 w 1054257"/>
                <a:gd name="connsiteY79" fmla="*/ 351523 h 1709269"/>
                <a:gd name="connsiteX80" fmla="*/ 313033 w 1054257"/>
                <a:gd name="connsiteY80" fmla="*/ 351523 h 1709269"/>
                <a:gd name="connsiteX81" fmla="*/ 313033 w 1054257"/>
                <a:gd name="connsiteY81" fmla="*/ 166061 h 1709269"/>
                <a:gd name="connsiteX82" fmla="*/ 391323 w 1054257"/>
                <a:gd name="connsiteY82" fmla="*/ 204177 h 1709269"/>
                <a:gd name="connsiteX83" fmla="*/ 430561 w 1054257"/>
                <a:gd name="connsiteY83" fmla="*/ 298997 h 1709269"/>
                <a:gd name="connsiteX84" fmla="*/ 162630 w 1054257"/>
                <a:gd name="connsiteY84" fmla="*/ 298997 h 1709269"/>
                <a:gd name="connsiteX85" fmla="*/ 280158 w 1054257"/>
                <a:gd name="connsiteY85" fmla="*/ 166061 h 1709269"/>
                <a:gd name="connsiteX86" fmla="*/ 280158 w 1054257"/>
                <a:gd name="connsiteY86" fmla="*/ 351523 h 1709269"/>
                <a:gd name="connsiteX87" fmla="*/ 162630 w 1054257"/>
                <a:gd name="connsiteY87" fmla="*/ 351523 h 1709269"/>
                <a:gd name="connsiteX88" fmla="*/ 162630 w 1054257"/>
                <a:gd name="connsiteY88" fmla="*/ 298997 h 1709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054257" h="1709269">
                  <a:moveTo>
                    <a:pt x="4679" y="1709644"/>
                  </a:moveTo>
                  <a:lnTo>
                    <a:pt x="1055755" y="1709644"/>
                  </a:lnTo>
                  <a:lnTo>
                    <a:pt x="1055755" y="4679"/>
                  </a:lnTo>
                  <a:lnTo>
                    <a:pt x="4679" y="4679"/>
                  </a:lnTo>
                  <a:lnTo>
                    <a:pt x="4679" y="1709644"/>
                  </a:lnTo>
                  <a:close/>
                  <a:moveTo>
                    <a:pt x="162630" y="939786"/>
                  </a:moveTo>
                  <a:lnTo>
                    <a:pt x="280158" y="939786"/>
                  </a:lnTo>
                  <a:lnTo>
                    <a:pt x="280158" y="1099422"/>
                  </a:lnTo>
                  <a:lnTo>
                    <a:pt x="162630" y="1099422"/>
                  </a:lnTo>
                  <a:lnTo>
                    <a:pt x="162630" y="939786"/>
                  </a:lnTo>
                  <a:close/>
                  <a:moveTo>
                    <a:pt x="313033" y="721449"/>
                  </a:moveTo>
                  <a:cubicBezTo>
                    <a:pt x="343601" y="725129"/>
                    <a:pt x="370737" y="738978"/>
                    <a:pt x="391323" y="759564"/>
                  </a:cubicBezTo>
                  <a:cubicBezTo>
                    <a:pt x="415590" y="783831"/>
                    <a:pt x="430561" y="817268"/>
                    <a:pt x="430561" y="854198"/>
                  </a:cubicBezTo>
                  <a:lnTo>
                    <a:pt x="430561" y="906911"/>
                  </a:lnTo>
                  <a:lnTo>
                    <a:pt x="313033" y="906911"/>
                  </a:lnTo>
                  <a:lnTo>
                    <a:pt x="313033" y="721449"/>
                  </a:lnTo>
                  <a:close/>
                  <a:moveTo>
                    <a:pt x="430561" y="544097"/>
                  </a:moveTo>
                  <a:lnTo>
                    <a:pt x="313033" y="544097"/>
                  </a:lnTo>
                  <a:lnTo>
                    <a:pt x="313033" y="384461"/>
                  </a:lnTo>
                  <a:lnTo>
                    <a:pt x="430561" y="384461"/>
                  </a:lnTo>
                  <a:lnTo>
                    <a:pt x="430561" y="544097"/>
                  </a:lnTo>
                  <a:close/>
                  <a:moveTo>
                    <a:pt x="280158" y="544097"/>
                  </a:moveTo>
                  <a:lnTo>
                    <a:pt x="162630" y="544097"/>
                  </a:lnTo>
                  <a:lnTo>
                    <a:pt x="162630" y="384461"/>
                  </a:lnTo>
                  <a:lnTo>
                    <a:pt x="280158" y="384461"/>
                  </a:lnTo>
                  <a:lnTo>
                    <a:pt x="280158" y="544097"/>
                  </a:lnTo>
                  <a:close/>
                  <a:moveTo>
                    <a:pt x="162630" y="854198"/>
                  </a:moveTo>
                  <a:cubicBezTo>
                    <a:pt x="162630" y="785890"/>
                    <a:pt x="213971" y="729371"/>
                    <a:pt x="280158" y="721449"/>
                  </a:cubicBezTo>
                  <a:lnTo>
                    <a:pt x="280158" y="906911"/>
                  </a:lnTo>
                  <a:lnTo>
                    <a:pt x="162630" y="906911"/>
                  </a:lnTo>
                  <a:lnTo>
                    <a:pt x="162630" y="854198"/>
                  </a:lnTo>
                  <a:close/>
                  <a:moveTo>
                    <a:pt x="430561" y="1099422"/>
                  </a:moveTo>
                  <a:lnTo>
                    <a:pt x="313033" y="1099422"/>
                  </a:lnTo>
                  <a:lnTo>
                    <a:pt x="313033" y="939786"/>
                  </a:lnTo>
                  <a:lnTo>
                    <a:pt x="430561" y="939786"/>
                  </a:lnTo>
                  <a:lnTo>
                    <a:pt x="430561" y="1099422"/>
                  </a:lnTo>
                  <a:close/>
                  <a:moveTo>
                    <a:pt x="629872" y="939786"/>
                  </a:moveTo>
                  <a:lnTo>
                    <a:pt x="747400" y="939786"/>
                  </a:lnTo>
                  <a:lnTo>
                    <a:pt x="747400" y="1099422"/>
                  </a:lnTo>
                  <a:lnTo>
                    <a:pt x="629872" y="1099422"/>
                  </a:lnTo>
                  <a:lnTo>
                    <a:pt x="629872" y="939786"/>
                  </a:lnTo>
                  <a:close/>
                  <a:moveTo>
                    <a:pt x="780276" y="721449"/>
                  </a:moveTo>
                  <a:cubicBezTo>
                    <a:pt x="810656" y="725129"/>
                    <a:pt x="837979" y="738978"/>
                    <a:pt x="858565" y="759564"/>
                  </a:cubicBezTo>
                  <a:cubicBezTo>
                    <a:pt x="882832" y="783831"/>
                    <a:pt x="897803" y="817268"/>
                    <a:pt x="897803" y="854198"/>
                  </a:cubicBezTo>
                  <a:lnTo>
                    <a:pt x="897803" y="906911"/>
                  </a:lnTo>
                  <a:lnTo>
                    <a:pt x="780276" y="906911"/>
                  </a:lnTo>
                  <a:lnTo>
                    <a:pt x="780276" y="721449"/>
                  </a:lnTo>
                  <a:close/>
                  <a:moveTo>
                    <a:pt x="897803" y="544097"/>
                  </a:moveTo>
                  <a:lnTo>
                    <a:pt x="780276" y="544097"/>
                  </a:lnTo>
                  <a:lnTo>
                    <a:pt x="780276" y="384461"/>
                  </a:lnTo>
                  <a:lnTo>
                    <a:pt x="897803" y="384461"/>
                  </a:lnTo>
                  <a:lnTo>
                    <a:pt x="897803" y="544097"/>
                  </a:lnTo>
                  <a:close/>
                  <a:moveTo>
                    <a:pt x="747400" y="544097"/>
                  </a:moveTo>
                  <a:lnTo>
                    <a:pt x="629872" y="544097"/>
                  </a:lnTo>
                  <a:lnTo>
                    <a:pt x="629872" y="384461"/>
                  </a:lnTo>
                  <a:lnTo>
                    <a:pt x="747400" y="384461"/>
                  </a:lnTo>
                  <a:lnTo>
                    <a:pt x="747400" y="544097"/>
                  </a:lnTo>
                  <a:close/>
                  <a:moveTo>
                    <a:pt x="629872" y="854198"/>
                  </a:moveTo>
                  <a:cubicBezTo>
                    <a:pt x="629872" y="785890"/>
                    <a:pt x="681026" y="729559"/>
                    <a:pt x="747400" y="721449"/>
                  </a:cubicBezTo>
                  <a:lnTo>
                    <a:pt x="747400" y="906911"/>
                  </a:lnTo>
                  <a:lnTo>
                    <a:pt x="629872" y="906911"/>
                  </a:lnTo>
                  <a:lnTo>
                    <a:pt x="629872" y="854198"/>
                  </a:lnTo>
                  <a:close/>
                  <a:moveTo>
                    <a:pt x="897803" y="1099422"/>
                  </a:moveTo>
                  <a:lnTo>
                    <a:pt x="780276" y="1099422"/>
                  </a:lnTo>
                  <a:lnTo>
                    <a:pt x="780276" y="939786"/>
                  </a:lnTo>
                  <a:lnTo>
                    <a:pt x="897803" y="939786"/>
                  </a:lnTo>
                  <a:lnTo>
                    <a:pt x="897803" y="1099422"/>
                  </a:lnTo>
                  <a:close/>
                  <a:moveTo>
                    <a:pt x="897803" y="298997"/>
                  </a:moveTo>
                  <a:lnTo>
                    <a:pt x="897803" y="351523"/>
                  </a:lnTo>
                  <a:lnTo>
                    <a:pt x="780276" y="351523"/>
                  </a:lnTo>
                  <a:lnTo>
                    <a:pt x="780276" y="166061"/>
                  </a:lnTo>
                  <a:cubicBezTo>
                    <a:pt x="810656" y="169742"/>
                    <a:pt x="837979" y="183590"/>
                    <a:pt x="858565" y="204177"/>
                  </a:cubicBezTo>
                  <a:cubicBezTo>
                    <a:pt x="882832" y="228381"/>
                    <a:pt x="897803" y="262067"/>
                    <a:pt x="897803" y="298997"/>
                  </a:cubicBezTo>
                  <a:close/>
                  <a:moveTo>
                    <a:pt x="629872" y="298997"/>
                  </a:moveTo>
                  <a:cubicBezTo>
                    <a:pt x="629872" y="230502"/>
                    <a:pt x="681026" y="174171"/>
                    <a:pt x="747400" y="166061"/>
                  </a:cubicBezTo>
                  <a:lnTo>
                    <a:pt x="747400" y="351523"/>
                  </a:lnTo>
                  <a:lnTo>
                    <a:pt x="629872" y="351523"/>
                  </a:lnTo>
                  <a:lnTo>
                    <a:pt x="629872" y="298997"/>
                  </a:lnTo>
                  <a:close/>
                  <a:moveTo>
                    <a:pt x="430561" y="298997"/>
                  </a:moveTo>
                  <a:lnTo>
                    <a:pt x="430561" y="351523"/>
                  </a:lnTo>
                  <a:lnTo>
                    <a:pt x="313033" y="351523"/>
                  </a:lnTo>
                  <a:lnTo>
                    <a:pt x="313033" y="166061"/>
                  </a:lnTo>
                  <a:cubicBezTo>
                    <a:pt x="343601" y="169742"/>
                    <a:pt x="370737" y="183590"/>
                    <a:pt x="391323" y="204177"/>
                  </a:cubicBezTo>
                  <a:cubicBezTo>
                    <a:pt x="415590" y="228381"/>
                    <a:pt x="430561" y="262067"/>
                    <a:pt x="430561" y="298997"/>
                  </a:cubicBezTo>
                  <a:close/>
                  <a:moveTo>
                    <a:pt x="162630" y="298997"/>
                  </a:moveTo>
                  <a:cubicBezTo>
                    <a:pt x="162630" y="230502"/>
                    <a:pt x="213971" y="173984"/>
                    <a:pt x="280158" y="166061"/>
                  </a:cubicBezTo>
                  <a:lnTo>
                    <a:pt x="280158" y="351523"/>
                  </a:lnTo>
                  <a:lnTo>
                    <a:pt x="162630" y="351523"/>
                  </a:lnTo>
                  <a:lnTo>
                    <a:pt x="162630" y="2989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D1BC391A-488C-41AF-90B0-345DCEDF8AE0}"/>
                </a:ext>
              </a:extLst>
            </p:cNvPr>
            <p:cNvSpPr/>
            <p:nvPr/>
          </p:nvSpPr>
          <p:spPr>
            <a:xfrm>
              <a:off x="7248308" y="1945839"/>
              <a:ext cx="1247642" cy="511533"/>
            </a:xfrm>
            <a:custGeom>
              <a:avLst/>
              <a:gdLst>
                <a:gd name="connsiteX0" fmla="*/ 1055692 w 1247642"/>
                <a:gd name="connsiteY0" fmla="*/ 79101 h 511533"/>
                <a:gd name="connsiteX1" fmla="*/ 885265 w 1247642"/>
                <a:gd name="connsiteY1" fmla="*/ 79101 h 511533"/>
                <a:gd name="connsiteX2" fmla="*/ 885265 w 1247642"/>
                <a:gd name="connsiteY2" fmla="*/ 4679 h 511533"/>
                <a:gd name="connsiteX3" fmla="*/ 662872 w 1247642"/>
                <a:gd name="connsiteY3" fmla="*/ 4679 h 511533"/>
                <a:gd name="connsiteX4" fmla="*/ 662872 w 1247642"/>
                <a:gd name="connsiteY4" fmla="*/ 79101 h 511533"/>
                <a:gd name="connsiteX5" fmla="*/ 197065 w 1247642"/>
                <a:gd name="connsiteY5" fmla="*/ 79101 h 511533"/>
                <a:gd name="connsiteX6" fmla="*/ 4679 w 1247642"/>
                <a:gd name="connsiteY6" fmla="*/ 508040 h 511533"/>
                <a:gd name="connsiteX7" fmla="*/ 1248079 w 1247642"/>
                <a:gd name="connsiteY7" fmla="*/ 508040 h 51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7642" h="511533">
                  <a:moveTo>
                    <a:pt x="1055692" y="79101"/>
                  </a:moveTo>
                  <a:lnTo>
                    <a:pt x="885265" y="79101"/>
                  </a:lnTo>
                  <a:lnTo>
                    <a:pt x="885265" y="4679"/>
                  </a:lnTo>
                  <a:lnTo>
                    <a:pt x="662872" y="4679"/>
                  </a:lnTo>
                  <a:lnTo>
                    <a:pt x="662872" y="79101"/>
                  </a:lnTo>
                  <a:lnTo>
                    <a:pt x="197065" y="79101"/>
                  </a:lnTo>
                  <a:lnTo>
                    <a:pt x="4679" y="508040"/>
                  </a:lnTo>
                  <a:lnTo>
                    <a:pt x="1248079" y="50804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0422F05-7BDC-44D5-8B52-8B9E482CAE88}"/>
                </a:ext>
              </a:extLst>
            </p:cNvPr>
            <p:cNvSpPr/>
            <p:nvPr/>
          </p:nvSpPr>
          <p:spPr>
            <a:xfrm>
              <a:off x="7879303" y="1849521"/>
              <a:ext cx="280719" cy="87335"/>
            </a:xfrm>
            <a:custGeom>
              <a:avLst/>
              <a:gdLst>
                <a:gd name="connsiteX0" fmla="*/ 4679 w 280719"/>
                <a:gd name="connsiteY0" fmla="*/ 4679 h 87334"/>
                <a:gd name="connsiteX1" fmla="*/ 281530 w 280719"/>
                <a:gd name="connsiteY1" fmla="*/ 4679 h 87334"/>
                <a:gd name="connsiteX2" fmla="*/ 281530 w 280719"/>
                <a:gd name="connsiteY2" fmla="*/ 82968 h 87334"/>
                <a:gd name="connsiteX3" fmla="*/ 4679 w 280719"/>
                <a:gd name="connsiteY3" fmla="*/ 82968 h 87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719" h="87334">
                  <a:moveTo>
                    <a:pt x="4679" y="4679"/>
                  </a:moveTo>
                  <a:lnTo>
                    <a:pt x="281530" y="4679"/>
                  </a:lnTo>
                  <a:lnTo>
                    <a:pt x="281530" y="82968"/>
                  </a:lnTo>
                  <a:lnTo>
                    <a:pt x="4679" y="829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" name="그래픽 5">
            <a:extLst>
              <a:ext uri="{FF2B5EF4-FFF2-40B4-BE49-F238E27FC236}">
                <a16:creationId xmlns:a16="http://schemas.microsoft.com/office/drawing/2014/main" id="{90A4E750-45E7-4A89-BF46-0F8164522D1D}"/>
              </a:ext>
            </a:extLst>
          </p:cNvPr>
          <p:cNvGrpSpPr/>
          <p:nvPr/>
        </p:nvGrpSpPr>
        <p:grpSpPr>
          <a:xfrm>
            <a:off x="3825332" y="4271885"/>
            <a:ext cx="788686" cy="717312"/>
            <a:chOff x="5043488" y="3132382"/>
            <a:chExt cx="1378644" cy="1253880"/>
          </a:xfrm>
          <a:gradFill flip="none" rotWithShape="1">
            <a:gsLst>
              <a:gs pos="0">
                <a:schemeClr val="bg1"/>
              </a:gs>
              <a:gs pos="50000">
                <a:srgbClr val="D6DFE7"/>
              </a:gs>
              <a:gs pos="100000">
                <a:srgbClr val="D6DFE7"/>
              </a:gs>
            </a:gsLst>
            <a:lin ang="5400000" scaled="0"/>
            <a:tileRect/>
          </a:gra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0629189-6BF3-46E1-AF17-F9B3CE3E01CC}"/>
                </a:ext>
              </a:extLst>
            </p:cNvPr>
            <p:cNvSpPr/>
            <p:nvPr/>
          </p:nvSpPr>
          <p:spPr>
            <a:xfrm>
              <a:off x="5101254" y="3631751"/>
              <a:ext cx="1260118" cy="754823"/>
            </a:xfrm>
            <a:custGeom>
              <a:avLst/>
              <a:gdLst>
                <a:gd name="connsiteX0" fmla="*/ 4679 w 1260118"/>
                <a:gd name="connsiteY0" fmla="*/ 754199 h 754823"/>
                <a:gd name="connsiteX1" fmla="*/ 884703 w 1260118"/>
                <a:gd name="connsiteY1" fmla="*/ 754199 h 754823"/>
                <a:gd name="connsiteX2" fmla="*/ 884703 w 1260118"/>
                <a:gd name="connsiteY2" fmla="*/ 396812 h 754823"/>
                <a:gd name="connsiteX3" fmla="*/ 1003977 w 1260118"/>
                <a:gd name="connsiteY3" fmla="*/ 277600 h 754823"/>
                <a:gd name="connsiteX4" fmla="*/ 1088318 w 1260118"/>
                <a:gd name="connsiteY4" fmla="*/ 312472 h 754823"/>
                <a:gd name="connsiteX5" fmla="*/ 1123314 w 1260118"/>
                <a:gd name="connsiteY5" fmla="*/ 396812 h 754823"/>
                <a:gd name="connsiteX6" fmla="*/ 1123314 w 1260118"/>
                <a:gd name="connsiteY6" fmla="*/ 754199 h 754823"/>
                <a:gd name="connsiteX7" fmla="*/ 1259182 w 1260118"/>
                <a:gd name="connsiteY7" fmla="*/ 754199 h 754823"/>
                <a:gd name="connsiteX8" fmla="*/ 1259182 w 1260118"/>
                <a:gd name="connsiteY8" fmla="*/ 4679 h 754823"/>
                <a:gd name="connsiteX9" fmla="*/ 4679 w 1260118"/>
                <a:gd name="connsiteY9" fmla="*/ 4679 h 754823"/>
                <a:gd name="connsiteX10" fmla="*/ 4679 w 1260118"/>
                <a:gd name="connsiteY10" fmla="*/ 754199 h 754823"/>
                <a:gd name="connsiteX11" fmla="*/ 177914 w 1260118"/>
                <a:gd name="connsiteY11" fmla="*/ 356015 h 754823"/>
                <a:gd name="connsiteX12" fmla="*/ 258823 w 1260118"/>
                <a:gd name="connsiteY12" fmla="*/ 356015 h 754823"/>
                <a:gd name="connsiteX13" fmla="*/ 258823 w 1260118"/>
                <a:gd name="connsiteY13" fmla="*/ 503423 h 754823"/>
                <a:gd name="connsiteX14" fmla="*/ 177914 w 1260118"/>
                <a:gd name="connsiteY14" fmla="*/ 503423 h 754823"/>
                <a:gd name="connsiteX15" fmla="*/ 177914 w 1260118"/>
                <a:gd name="connsiteY15" fmla="*/ 356015 h 754823"/>
                <a:gd name="connsiteX16" fmla="*/ 369739 w 1260118"/>
                <a:gd name="connsiteY16" fmla="*/ 503423 h 754823"/>
                <a:gd name="connsiteX17" fmla="*/ 280844 w 1260118"/>
                <a:gd name="connsiteY17" fmla="*/ 503423 h 754823"/>
                <a:gd name="connsiteX18" fmla="*/ 280844 w 1260118"/>
                <a:gd name="connsiteY18" fmla="*/ 356015 h 754823"/>
                <a:gd name="connsiteX19" fmla="*/ 369739 w 1260118"/>
                <a:gd name="connsiteY19" fmla="*/ 356015 h 754823"/>
                <a:gd name="connsiteX20" fmla="*/ 369739 w 1260118"/>
                <a:gd name="connsiteY20" fmla="*/ 503423 h 754823"/>
                <a:gd name="connsiteX21" fmla="*/ 535051 w 1260118"/>
                <a:gd name="connsiteY21" fmla="*/ 356015 h 754823"/>
                <a:gd name="connsiteX22" fmla="*/ 616023 w 1260118"/>
                <a:gd name="connsiteY22" fmla="*/ 356015 h 754823"/>
                <a:gd name="connsiteX23" fmla="*/ 616023 w 1260118"/>
                <a:gd name="connsiteY23" fmla="*/ 503423 h 754823"/>
                <a:gd name="connsiteX24" fmla="*/ 535051 w 1260118"/>
                <a:gd name="connsiteY24" fmla="*/ 503423 h 754823"/>
                <a:gd name="connsiteX25" fmla="*/ 535051 w 1260118"/>
                <a:gd name="connsiteY25" fmla="*/ 356015 h 754823"/>
                <a:gd name="connsiteX26" fmla="*/ 726938 w 1260118"/>
                <a:gd name="connsiteY26" fmla="*/ 503423 h 754823"/>
                <a:gd name="connsiteX27" fmla="*/ 638044 w 1260118"/>
                <a:gd name="connsiteY27" fmla="*/ 503423 h 754823"/>
                <a:gd name="connsiteX28" fmla="*/ 638044 w 1260118"/>
                <a:gd name="connsiteY28" fmla="*/ 356015 h 754823"/>
                <a:gd name="connsiteX29" fmla="*/ 726938 w 1260118"/>
                <a:gd name="connsiteY29" fmla="*/ 356015 h 754823"/>
                <a:gd name="connsiteX30" fmla="*/ 726938 w 1260118"/>
                <a:gd name="connsiteY30" fmla="*/ 503423 h 754823"/>
                <a:gd name="connsiteX31" fmla="*/ 726938 w 1260118"/>
                <a:gd name="connsiteY31" fmla="*/ 330500 h 754823"/>
                <a:gd name="connsiteX32" fmla="*/ 638044 w 1260118"/>
                <a:gd name="connsiteY32" fmla="*/ 330500 h 754823"/>
                <a:gd name="connsiteX33" fmla="*/ 638044 w 1260118"/>
                <a:gd name="connsiteY33" fmla="*/ 183091 h 754823"/>
                <a:gd name="connsiteX34" fmla="*/ 726938 w 1260118"/>
                <a:gd name="connsiteY34" fmla="*/ 183091 h 754823"/>
                <a:gd name="connsiteX35" fmla="*/ 726938 w 1260118"/>
                <a:gd name="connsiteY35" fmla="*/ 330500 h 754823"/>
                <a:gd name="connsiteX36" fmla="*/ 535051 w 1260118"/>
                <a:gd name="connsiteY36" fmla="*/ 183091 h 754823"/>
                <a:gd name="connsiteX37" fmla="*/ 616023 w 1260118"/>
                <a:gd name="connsiteY37" fmla="*/ 183091 h 754823"/>
                <a:gd name="connsiteX38" fmla="*/ 616023 w 1260118"/>
                <a:gd name="connsiteY38" fmla="*/ 330500 h 754823"/>
                <a:gd name="connsiteX39" fmla="*/ 535051 w 1260118"/>
                <a:gd name="connsiteY39" fmla="*/ 330500 h 754823"/>
                <a:gd name="connsiteX40" fmla="*/ 535051 w 1260118"/>
                <a:gd name="connsiteY40" fmla="*/ 183091 h 754823"/>
                <a:gd name="connsiteX41" fmla="*/ 369739 w 1260118"/>
                <a:gd name="connsiteY41" fmla="*/ 330500 h 754823"/>
                <a:gd name="connsiteX42" fmla="*/ 280844 w 1260118"/>
                <a:gd name="connsiteY42" fmla="*/ 330500 h 754823"/>
                <a:gd name="connsiteX43" fmla="*/ 280844 w 1260118"/>
                <a:gd name="connsiteY43" fmla="*/ 183091 h 754823"/>
                <a:gd name="connsiteX44" fmla="*/ 369739 w 1260118"/>
                <a:gd name="connsiteY44" fmla="*/ 183091 h 754823"/>
                <a:gd name="connsiteX45" fmla="*/ 369739 w 1260118"/>
                <a:gd name="connsiteY45" fmla="*/ 330500 h 754823"/>
                <a:gd name="connsiteX46" fmla="*/ 177914 w 1260118"/>
                <a:gd name="connsiteY46" fmla="*/ 183091 h 754823"/>
                <a:gd name="connsiteX47" fmla="*/ 258823 w 1260118"/>
                <a:gd name="connsiteY47" fmla="*/ 183091 h 754823"/>
                <a:gd name="connsiteX48" fmla="*/ 258823 w 1260118"/>
                <a:gd name="connsiteY48" fmla="*/ 330500 h 754823"/>
                <a:gd name="connsiteX49" fmla="*/ 177914 w 1260118"/>
                <a:gd name="connsiteY49" fmla="*/ 330500 h 754823"/>
                <a:gd name="connsiteX50" fmla="*/ 177914 w 1260118"/>
                <a:gd name="connsiteY50" fmla="*/ 183091 h 75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260118" h="754823">
                  <a:moveTo>
                    <a:pt x="4679" y="754199"/>
                  </a:moveTo>
                  <a:lnTo>
                    <a:pt x="884703" y="754199"/>
                  </a:lnTo>
                  <a:lnTo>
                    <a:pt x="884703" y="396812"/>
                  </a:lnTo>
                  <a:cubicBezTo>
                    <a:pt x="884703" y="330937"/>
                    <a:pt x="938102" y="277600"/>
                    <a:pt x="1003977" y="277600"/>
                  </a:cubicBezTo>
                  <a:cubicBezTo>
                    <a:pt x="1036977" y="277600"/>
                    <a:pt x="1066734" y="290950"/>
                    <a:pt x="1088318" y="312472"/>
                  </a:cubicBezTo>
                  <a:cubicBezTo>
                    <a:pt x="1109964" y="333994"/>
                    <a:pt x="1123314" y="363812"/>
                    <a:pt x="1123314" y="396812"/>
                  </a:cubicBezTo>
                  <a:lnTo>
                    <a:pt x="1123314" y="754199"/>
                  </a:lnTo>
                  <a:lnTo>
                    <a:pt x="1259182" y="754199"/>
                  </a:lnTo>
                  <a:lnTo>
                    <a:pt x="1259182" y="4679"/>
                  </a:lnTo>
                  <a:lnTo>
                    <a:pt x="4679" y="4679"/>
                  </a:lnTo>
                  <a:lnTo>
                    <a:pt x="4679" y="754199"/>
                  </a:lnTo>
                  <a:close/>
                  <a:moveTo>
                    <a:pt x="177914" y="356015"/>
                  </a:moveTo>
                  <a:lnTo>
                    <a:pt x="258823" y="356015"/>
                  </a:lnTo>
                  <a:lnTo>
                    <a:pt x="258823" y="503423"/>
                  </a:lnTo>
                  <a:lnTo>
                    <a:pt x="177914" y="503423"/>
                  </a:lnTo>
                  <a:lnTo>
                    <a:pt x="177914" y="356015"/>
                  </a:lnTo>
                  <a:close/>
                  <a:moveTo>
                    <a:pt x="369739" y="503423"/>
                  </a:moveTo>
                  <a:lnTo>
                    <a:pt x="280844" y="503423"/>
                  </a:lnTo>
                  <a:lnTo>
                    <a:pt x="280844" y="356015"/>
                  </a:lnTo>
                  <a:lnTo>
                    <a:pt x="369739" y="356015"/>
                  </a:lnTo>
                  <a:lnTo>
                    <a:pt x="369739" y="503423"/>
                  </a:lnTo>
                  <a:close/>
                  <a:moveTo>
                    <a:pt x="535051" y="356015"/>
                  </a:moveTo>
                  <a:lnTo>
                    <a:pt x="616023" y="356015"/>
                  </a:lnTo>
                  <a:lnTo>
                    <a:pt x="616023" y="503423"/>
                  </a:lnTo>
                  <a:lnTo>
                    <a:pt x="535051" y="503423"/>
                  </a:lnTo>
                  <a:lnTo>
                    <a:pt x="535051" y="356015"/>
                  </a:lnTo>
                  <a:close/>
                  <a:moveTo>
                    <a:pt x="726938" y="503423"/>
                  </a:moveTo>
                  <a:lnTo>
                    <a:pt x="638044" y="503423"/>
                  </a:lnTo>
                  <a:lnTo>
                    <a:pt x="638044" y="356015"/>
                  </a:lnTo>
                  <a:lnTo>
                    <a:pt x="726938" y="356015"/>
                  </a:lnTo>
                  <a:lnTo>
                    <a:pt x="726938" y="503423"/>
                  </a:lnTo>
                  <a:close/>
                  <a:moveTo>
                    <a:pt x="726938" y="330500"/>
                  </a:moveTo>
                  <a:lnTo>
                    <a:pt x="638044" y="330500"/>
                  </a:lnTo>
                  <a:lnTo>
                    <a:pt x="638044" y="183091"/>
                  </a:lnTo>
                  <a:lnTo>
                    <a:pt x="726938" y="183091"/>
                  </a:lnTo>
                  <a:lnTo>
                    <a:pt x="726938" y="330500"/>
                  </a:lnTo>
                  <a:close/>
                  <a:moveTo>
                    <a:pt x="535051" y="183091"/>
                  </a:moveTo>
                  <a:lnTo>
                    <a:pt x="616023" y="183091"/>
                  </a:lnTo>
                  <a:lnTo>
                    <a:pt x="616023" y="330500"/>
                  </a:lnTo>
                  <a:lnTo>
                    <a:pt x="535051" y="330500"/>
                  </a:lnTo>
                  <a:lnTo>
                    <a:pt x="535051" y="183091"/>
                  </a:lnTo>
                  <a:close/>
                  <a:moveTo>
                    <a:pt x="369739" y="330500"/>
                  </a:moveTo>
                  <a:lnTo>
                    <a:pt x="280844" y="330500"/>
                  </a:lnTo>
                  <a:lnTo>
                    <a:pt x="280844" y="183091"/>
                  </a:lnTo>
                  <a:lnTo>
                    <a:pt x="369739" y="183091"/>
                  </a:lnTo>
                  <a:lnTo>
                    <a:pt x="369739" y="330500"/>
                  </a:lnTo>
                  <a:close/>
                  <a:moveTo>
                    <a:pt x="177914" y="183091"/>
                  </a:moveTo>
                  <a:lnTo>
                    <a:pt x="258823" y="183091"/>
                  </a:lnTo>
                  <a:lnTo>
                    <a:pt x="258823" y="330500"/>
                  </a:lnTo>
                  <a:lnTo>
                    <a:pt x="177914" y="330500"/>
                  </a:lnTo>
                  <a:lnTo>
                    <a:pt x="177914" y="1830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D3230856-2979-468A-BEDB-F0A4F3B8E3A9}"/>
                </a:ext>
              </a:extLst>
            </p:cNvPr>
            <p:cNvSpPr/>
            <p:nvPr/>
          </p:nvSpPr>
          <p:spPr>
            <a:xfrm>
              <a:off x="5038809" y="3202562"/>
              <a:ext cx="1384882" cy="405484"/>
            </a:xfrm>
            <a:custGeom>
              <a:avLst/>
              <a:gdLst>
                <a:gd name="connsiteX0" fmla="*/ 1259182 w 1384882"/>
                <a:gd name="connsiteY0" fmla="*/ 67123 h 405483"/>
                <a:gd name="connsiteX1" fmla="*/ 1065299 w 1384882"/>
                <a:gd name="connsiteY1" fmla="*/ 67123 h 405483"/>
                <a:gd name="connsiteX2" fmla="*/ 1065299 w 1384882"/>
                <a:gd name="connsiteY2" fmla="*/ 4679 h 405483"/>
                <a:gd name="connsiteX3" fmla="*/ 892313 w 1384882"/>
                <a:gd name="connsiteY3" fmla="*/ 4679 h 405483"/>
                <a:gd name="connsiteX4" fmla="*/ 892313 w 1384882"/>
                <a:gd name="connsiteY4" fmla="*/ 67123 h 405483"/>
                <a:gd name="connsiteX5" fmla="*/ 129568 w 1384882"/>
                <a:gd name="connsiteY5" fmla="*/ 67123 h 405483"/>
                <a:gd name="connsiteX6" fmla="*/ 4679 w 1384882"/>
                <a:gd name="connsiteY6" fmla="*/ 401990 h 405483"/>
                <a:gd name="connsiteX7" fmla="*/ 1384071 w 1384882"/>
                <a:gd name="connsiteY7" fmla="*/ 401990 h 405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4882" h="405483">
                  <a:moveTo>
                    <a:pt x="1259182" y="67123"/>
                  </a:moveTo>
                  <a:lnTo>
                    <a:pt x="1065299" y="67123"/>
                  </a:lnTo>
                  <a:lnTo>
                    <a:pt x="1065299" y="4679"/>
                  </a:lnTo>
                  <a:lnTo>
                    <a:pt x="892313" y="4679"/>
                  </a:lnTo>
                  <a:lnTo>
                    <a:pt x="892313" y="67123"/>
                  </a:lnTo>
                  <a:lnTo>
                    <a:pt x="129568" y="67123"/>
                  </a:lnTo>
                  <a:lnTo>
                    <a:pt x="4679" y="401990"/>
                  </a:lnTo>
                  <a:lnTo>
                    <a:pt x="1384071" y="4019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71E98C0-96C5-469D-9930-6DFE8E3274EB}"/>
                </a:ext>
              </a:extLst>
            </p:cNvPr>
            <p:cNvSpPr/>
            <p:nvPr/>
          </p:nvSpPr>
          <p:spPr>
            <a:xfrm>
              <a:off x="5905296" y="3127703"/>
              <a:ext cx="224575" cy="68620"/>
            </a:xfrm>
            <a:custGeom>
              <a:avLst/>
              <a:gdLst>
                <a:gd name="connsiteX0" fmla="*/ 4679 w 224575"/>
                <a:gd name="connsiteY0" fmla="*/ 4679 h 68620"/>
                <a:gd name="connsiteX1" fmla="*/ 219959 w 224575"/>
                <a:gd name="connsiteY1" fmla="*/ 4679 h 68620"/>
                <a:gd name="connsiteX2" fmla="*/ 219959 w 224575"/>
                <a:gd name="connsiteY2" fmla="*/ 65564 h 68620"/>
                <a:gd name="connsiteX3" fmla="*/ 4679 w 224575"/>
                <a:gd name="connsiteY3" fmla="*/ 65564 h 6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575" h="68620">
                  <a:moveTo>
                    <a:pt x="4679" y="4679"/>
                  </a:moveTo>
                  <a:lnTo>
                    <a:pt x="219959" y="4679"/>
                  </a:lnTo>
                  <a:lnTo>
                    <a:pt x="219959" y="65564"/>
                  </a:lnTo>
                  <a:lnTo>
                    <a:pt x="4679" y="655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8" name="그래픽 27">
            <a:extLst>
              <a:ext uri="{FF2B5EF4-FFF2-40B4-BE49-F238E27FC236}">
                <a16:creationId xmlns:a16="http://schemas.microsoft.com/office/drawing/2014/main" id="{BDEB147D-0228-4931-BDAD-FC5B1A1D8A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18354" y="3430113"/>
            <a:ext cx="1014339" cy="1709269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B1373702-BA0B-49E4-ACD2-4BF7DAE6248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70557" y="3784364"/>
            <a:ext cx="603260" cy="1016558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32F834AA-918B-4BEF-898B-29EA755A99D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67578" y="3985134"/>
            <a:ext cx="603260" cy="101655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138E1A97-F6B6-4266-8AB7-99330182B80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3113" y="3130025"/>
            <a:ext cx="754850" cy="1272005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98F719B6-7D69-46E4-A63E-06AFA49AC1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294"/>
          <a:stretch/>
        </p:blipFill>
        <p:spPr>
          <a:xfrm>
            <a:off x="-1" y="4365124"/>
            <a:ext cx="6562045" cy="1870549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F9A2CFF1-87B0-4B25-8C4D-67B18B9CCD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-256" r="1" b="12468"/>
          <a:stretch/>
        </p:blipFill>
        <p:spPr>
          <a:xfrm flipH="1">
            <a:off x="1692117" y="4304741"/>
            <a:ext cx="10499881" cy="2553259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5311F067-BB25-4813-95D9-5D9C6B2705A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93078" y="3062393"/>
            <a:ext cx="1014339" cy="1709269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98F91F65-022B-4E11-B443-350F89BA3E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4673" b="33343"/>
          <a:stretch/>
        </p:blipFill>
        <p:spPr>
          <a:xfrm>
            <a:off x="3077132" y="4951241"/>
            <a:ext cx="9114867" cy="1906759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6C40EDC5-D2F2-41D1-B31C-8393295A500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63064" y="3554766"/>
            <a:ext cx="782319" cy="1318291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BE1C7373-1F98-47FF-A2CB-57DF9F0F872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36929" y="2848160"/>
            <a:ext cx="1383007" cy="2330515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7FF8A3FD-0BE8-4B94-9C38-C40FCB78CCB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22888" y="3447451"/>
            <a:ext cx="1073764" cy="1809408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D6287EA6-E180-47F8-866B-349543175A2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91129" y="4600570"/>
            <a:ext cx="1063687" cy="1792426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B1CEBFB1-8997-4646-859A-F32A435977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3811" b="32982"/>
          <a:stretch/>
        </p:blipFill>
        <p:spPr>
          <a:xfrm>
            <a:off x="0" y="5131658"/>
            <a:ext cx="11727300" cy="1726342"/>
          </a:xfrm>
          <a:prstGeom prst="rect">
            <a:avLst/>
          </a:prstGeom>
        </p:spPr>
      </p:pic>
      <p:sp>
        <p:nvSpPr>
          <p:cNvPr id="42" name="그래픽 40">
            <a:extLst>
              <a:ext uri="{FF2B5EF4-FFF2-40B4-BE49-F238E27FC236}">
                <a16:creationId xmlns:a16="http://schemas.microsoft.com/office/drawing/2014/main" id="{38BFFB7B-08C8-4397-B73C-7E04C68F66D4}"/>
              </a:ext>
            </a:extLst>
          </p:cNvPr>
          <p:cNvSpPr/>
          <p:nvPr/>
        </p:nvSpPr>
        <p:spPr>
          <a:xfrm>
            <a:off x="5223841" y="4225077"/>
            <a:ext cx="1209440" cy="2133318"/>
          </a:xfrm>
          <a:custGeom>
            <a:avLst/>
            <a:gdLst>
              <a:gd name="connsiteX0" fmla="*/ 534335 w 1371600"/>
              <a:gd name="connsiteY0" fmla="*/ 924519 h 2419350"/>
              <a:gd name="connsiteX1" fmla="*/ 540526 w 1371600"/>
              <a:gd name="connsiteY1" fmla="*/ 999005 h 2419350"/>
              <a:gd name="connsiteX2" fmla="*/ 464802 w 1371600"/>
              <a:gd name="connsiteY2" fmla="*/ 1309329 h 2419350"/>
              <a:gd name="connsiteX3" fmla="*/ 434989 w 1371600"/>
              <a:gd name="connsiteY3" fmla="*/ 1556408 h 2419350"/>
              <a:gd name="connsiteX4" fmla="*/ 499569 w 1371600"/>
              <a:gd name="connsiteY4" fmla="*/ 1679280 h 2419350"/>
              <a:gd name="connsiteX5" fmla="*/ 543765 w 1371600"/>
              <a:gd name="connsiteY5" fmla="*/ 1911404 h 2419350"/>
              <a:gd name="connsiteX6" fmla="*/ 549194 w 1371600"/>
              <a:gd name="connsiteY6" fmla="*/ 2124955 h 2419350"/>
              <a:gd name="connsiteX7" fmla="*/ 503283 w 1371600"/>
              <a:gd name="connsiteY7" fmla="*/ 2350888 h 2419350"/>
              <a:gd name="connsiteX8" fmla="*/ 520619 w 1371600"/>
              <a:gd name="connsiteY8" fmla="*/ 2391274 h 2419350"/>
              <a:gd name="connsiteX9" fmla="*/ 565958 w 1371600"/>
              <a:gd name="connsiteY9" fmla="*/ 2364604 h 2419350"/>
              <a:gd name="connsiteX10" fmla="*/ 584627 w 1371600"/>
              <a:gd name="connsiteY10" fmla="*/ 2306882 h 2419350"/>
              <a:gd name="connsiteX11" fmla="*/ 590247 w 1371600"/>
              <a:gd name="connsiteY11" fmla="*/ 2248494 h 2419350"/>
              <a:gd name="connsiteX12" fmla="*/ 597390 w 1371600"/>
              <a:gd name="connsiteY12" fmla="*/ 2095142 h 2419350"/>
              <a:gd name="connsiteX13" fmla="*/ 618822 w 1371600"/>
              <a:gd name="connsiteY13" fmla="*/ 1983413 h 2419350"/>
              <a:gd name="connsiteX14" fmla="*/ 626251 w 1371600"/>
              <a:gd name="connsiteY14" fmla="*/ 1877305 h 2419350"/>
              <a:gd name="connsiteX15" fmla="*/ 626251 w 1371600"/>
              <a:gd name="connsiteY15" fmla="*/ 1770244 h 2419350"/>
              <a:gd name="connsiteX16" fmla="*/ 692355 w 1371600"/>
              <a:gd name="connsiteY16" fmla="*/ 1787960 h 2419350"/>
              <a:gd name="connsiteX17" fmla="*/ 679591 w 1371600"/>
              <a:gd name="connsiteY17" fmla="*/ 1969793 h 2419350"/>
              <a:gd name="connsiteX18" fmla="*/ 677686 w 1371600"/>
              <a:gd name="connsiteY18" fmla="*/ 2057327 h 2419350"/>
              <a:gd name="connsiteX19" fmla="*/ 692259 w 1371600"/>
              <a:gd name="connsiteY19" fmla="*/ 2192678 h 2419350"/>
              <a:gd name="connsiteX20" fmla="*/ 677686 w 1371600"/>
              <a:gd name="connsiteY20" fmla="*/ 2360222 h 2419350"/>
              <a:gd name="connsiteX21" fmla="*/ 670257 w 1371600"/>
              <a:gd name="connsiteY21" fmla="*/ 2404323 h 2419350"/>
              <a:gd name="connsiteX22" fmla="*/ 734836 w 1371600"/>
              <a:gd name="connsiteY22" fmla="*/ 2404323 h 2419350"/>
              <a:gd name="connsiteX23" fmla="*/ 734836 w 1371600"/>
              <a:gd name="connsiteY23" fmla="*/ 2365842 h 2419350"/>
              <a:gd name="connsiteX24" fmla="*/ 741694 w 1371600"/>
              <a:gd name="connsiteY24" fmla="*/ 2319932 h 2419350"/>
              <a:gd name="connsiteX25" fmla="*/ 740456 w 1371600"/>
              <a:gd name="connsiteY25" fmla="*/ 2276498 h 2419350"/>
              <a:gd name="connsiteX26" fmla="*/ 731788 w 1371600"/>
              <a:gd name="connsiteY26" fmla="*/ 2177819 h 2419350"/>
              <a:gd name="connsiteX27" fmla="*/ 738646 w 1371600"/>
              <a:gd name="connsiteY27" fmla="*/ 2073520 h 2419350"/>
              <a:gd name="connsiteX28" fmla="*/ 746266 w 1371600"/>
              <a:gd name="connsiteY28" fmla="*/ 2001511 h 2419350"/>
              <a:gd name="connsiteX29" fmla="*/ 784557 w 1371600"/>
              <a:gd name="connsiteY29" fmla="*/ 1817202 h 2419350"/>
              <a:gd name="connsiteX30" fmla="*/ 862757 w 1371600"/>
              <a:gd name="connsiteY30" fmla="*/ 1822155 h 2419350"/>
              <a:gd name="connsiteX31" fmla="*/ 908096 w 1371600"/>
              <a:gd name="connsiteY31" fmla="*/ 1913976 h 2419350"/>
              <a:gd name="connsiteX32" fmla="*/ 935433 w 1371600"/>
              <a:gd name="connsiteY32" fmla="*/ 2093999 h 2419350"/>
              <a:gd name="connsiteX33" fmla="*/ 867138 w 1371600"/>
              <a:gd name="connsiteY33" fmla="*/ 2280212 h 2419350"/>
              <a:gd name="connsiteX34" fmla="*/ 833039 w 1371600"/>
              <a:gd name="connsiteY34" fmla="*/ 2327552 h 2419350"/>
              <a:gd name="connsiteX35" fmla="*/ 864186 w 1371600"/>
              <a:gd name="connsiteY35" fmla="*/ 2354507 h 2419350"/>
              <a:gd name="connsiteX36" fmla="*/ 934004 w 1371600"/>
              <a:gd name="connsiteY36" fmla="*/ 2334981 h 2419350"/>
              <a:gd name="connsiteX37" fmla="*/ 931242 w 1371600"/>
              <a:gd name="connsiteY37" fmla="*/ 2297738 h 2419350"/>
              <a:gd name="connsiteX38" fmla="*/ 955911 w 1371600"/>
              <a:gd name="connsiteY38" fmla="*/ 2251637 h 2419350"/>
              <a:gd name="connsiteX39" fmla="*/ 955911 w 1371600"/>
              <a:gd name="connsiteY39" fmla="*/ 2210680 h 2419350"/>
              <a:gd name="connsiteX40" fmla="*/ 1056400 w 1371600"/>
              <a:gd name="connsiteY40" fmla="*/ 1993415 h 2419350"/>
              <a:gd name="connsiteX41" fmla="*/ 1053924 w 1371600"/>
              <a:gd name="connsiteY41" fmla="*/ 1938170 h 2419350"/>
              <a:gd name="connsiteX42" fmla="*/ 1005537 w 1371600"/>
              <a:gd name="connsiteY42" fmla="*/ 1756909 h 2419350"/>
              <a:gd name="connsiteX43" fmla="*/ 1060972 w 1371600"/>
              <a:gd name="connsiteY43" fmla="*/ 1732715 h 2419350"/>
              <a:gd name="connsiteX44" fmla="*/ 1148221 w 1371600"/>
              <a:gd name="connsiteY44" fmla="*/ 1867399 h 2419350"/>
              <a:gd name="connsiteX45" fmla="*/ 1228898 w 1371600"/>
              <a:gd name="connsiteY45" fmla="*/ 1979794 h 2419350"/>
              <a:gd name="connsiteX46" fmla="*/ 1253758 w 1371600"/>
              <a:gd name="connsiteY46" fmla="*/ 2029419 h 2419350"/>
              <a:gd name="connsiteX47" fmla="*/ 1305860 w 1371600"/>
              <a:gd name="connsiteY47" fmla="*/ 2255352 h 2419350"/>
              <a:gd name="connsiteX48" fmla="*/ 1294716 w 1371600"/>
              <a:gd name="connsiteY48" fmla="*/ 2302882 h 2419350"/>
              <a:gd name="connsiteX49" fmla="*/ 1349675 w 1371600"/>
              <a:gd name="connsiteY49" fmla="*/ 2290785 h 2419350"/>
              <a:gd name="connsiteX50" fmla="*/ 1364534 w 1371600"/>
              <a:gd name="connsiteY50" fmla="*/ 2240493 h 2419350"/>
              <a:gd name="connsiteX51" fmla="*/ 1356152 w 1371600"/>
              <a:gd name="connsiteY51" fmla="*/ 2202298 h 2419350"/>
              <a:gd name="connsiteX52" fmla="*/ 1339388 w 1371600"/>
              <a:gd name="connsiteY52" fmla="*/ 2174390 h 2419350"/>
              <a:gd name="connsiteX53" fmla="*/ 1311480 w 1371600"/>
              <a:gd name="connsiteY53" fmla="*/ 1999320 h 2419350"/>
              <a:gd name="connsiteX54" fmla="*/ 1297478 w 1371600"/>
              <a:gd name="connsiteY54" fmla="*/ 1897879 h 2419350"/>
              <a:gd name="connsiteX55" fmla="*/ 1253758 w 1371600"/>
              <a:gd name="connsiteY55" fmla="*/ 1826156 h 2419350"/>
              <a:gd name="connsiteX56" fmla="*/ 1259378 w 1371600"/>
              <a:gd name="connsiteY56" fmla="*/ 1609176 h 2419350"/>
              <a:gd name="connsiteX57" fmla="*/ 1177463 w 1371600"/>
              <a:gd name="connsiteY57" fmla="*/ 1268467 h 2419350"/>
              <a:gd name="connsiteX58" fmla="*/ 884474 w 1371600"/>
              <a:gd name="connsiteY58" fmla="*/ 1207602 h 2419350"/>
              <a:gd name="connsiteX59" fmla="*/ 687116 w 1371600"/>
              <a:gd name="connsiteY59" fmla="*/ 1167883 h 2419350"/>
              <a:gd name="connsiteX60" fmla="*/ 715024 w 1371600"/>
              <a:gd name="connsiteY60" fmla="*/ 1094064 h 2419350"/>
              <a:gd name="connsiteX61" fmla="*/ 753505 w 1371600"/>
              <a:gd name="connsiteY61" fmla="*/ 1089111 h 2419350"/>
              <a:gd name="connsiteX62" fmla="*/ 832372 w 1371600"/>
              <a:gd name="connsiteY62" fmla="*/ 1077967 h 2419350"/>
              <a:gd name="connsiteX63" fmla="*/ 855994 w 1371600"/>
              <a:gd name="connsiteY63" fmla="*/ 1028913 h 2419350"/>
              <a:gd name="connsiteX64" fmla="*/ 806369 w 1371600"/>
              <a:gd name="connsiteY64" fmla="*/ 969287 h 2419350"/>
              <a:gd name="connsiteX65" fmla="*/ 792748 w 1371600"/>
              <a:gd name="connsiteY65" fmla="*/ 945093 h 2419350"/>
              <a:gd name="connsiteX66" fmla="*/ 795891 w 1371600"/>
              <a:gd name="connsiteY66" fmla="*/ 909374 h 2419350"/>
              <a:gd name="connsiteX67" fmla="*/ 763316 w 1371600"/>
              <a:gd name="connsiteY67" fmla="*/ 869941 h 2419350"/>
              <a:gd name="connsiteX68" fmla="*/ 767316 w 1371600"/>
              <a:gd name="connsiteY68" fmla="*/ 834889 h 2419350"/>
              <a:gd name="connsiteX69" fmla="*/ 768840 w 1371600"/>
              <a:gd name="connsiteY69" fmla="*/ 812505 h 2419350"/>
              <a:gd name="connsiteX70" fmla="*/ 896380 w 1371600"/>
              <a:gd name="connsiteY70" fmla="*/ 741449 h 2419350"/>
              <a:gd name="connsiteX71" fmla="*/ 947625 w 1371600"/>
              <a:gd name="connsiteY71" fmla="*/ 503133 h 2419350"/>
              <a:gd name="connsiteX72" fmla="*/ 930384 w 1371600"/>
              <a:gd name="connsiteY72" fmla="*/ 531994 h 2419350"/>
              <a:gd name="connsiteX73" fmla="*/ 882474 w 1371600"/>
              <a:gd name="connsiteY73" fmla="*/ 679060 h 2419350"/>
              <a:gd name="connsiteX74" fmla="*/ 760077 w 1371600"/>
              <a:gd name="connsiteY74" fmla="*/ 748878 h 2419350"/>
              <a:gd name="connsiteX75" fmla="*/ 739122 w 1371600"/>
              <a:gd name="connsiteY75" fmla="*/ 731638 h 2419350"/>
              <a:gd name="connsiteX76" fmla="*/ 729312 w 1371600"/>
              <a:gd name="connsiteY76" fmla="*/ 686966 h 2419350"/>
              <a:gd name="connsiteX77" fmla="*/ 748362 w 1371600"/>
              <a:gd name="connsiteY77" fmla="*/ 519802 h 2419350"/>
              <a:gd name="connsiteX78" fmla="*/ 771603 w 1371600"/>
              <a:gd name="connsiteY78" fmla="*/ 334541 h 2419350"/>
              <a:gd name="connsiteX79" fmla="*/ 692259 w 1371600"/>
              <a:gd name="connsiteY79" fmla="*/ 78509 h 2419350"/>
              <a:gd name="connsiteX80" fmla="*/ 681115 w 1371600"/>
              <a:gd name="connsiteY80" fmla="*/ 126896 h 2419350"/>
              <a:gd name="connsiteX81" fmla="*/ 729502 w 1371600"/>
              <a:gd name="connsiteY81" fmla="*/ 345685 h 2419350"/>
              <a:gd name="connsiteX82" fmla="*/ 702546 w 1371600"/>
              <a:gd name="connsiteY82" fmla="*/ 484369 h 2419350"/>
              <a:gd name="connsiteX83" fmla="*/ 616917 w 1371600"/>
              <a:gd name="connsiteY83" fmla="*/ 316824 h 2419350"/>
              <a:gd name="connsiteX84" fmla="*/ 592723 w 1371600"/>
              <a:gd name="connsiteY84" fmla="*/ 333588 h 2419350"/>
              <a:gd name="connsiteX85" fmla="*/ 658827 w 1371600"/>
              <a:gd name="connsiteY85" fmla="*/ 504943 h 2419350"/>
              <a:gd name="connsiteX86" fmla="*/ 678353 w 1371600"/>
              <a:gd name="connsiteY86" fmla="*/ 602669 h 2419350"/>
              <a:gd name="connsiteX87" fmla="*/ 681115 w 1371600"/>
              <a:gd name="connsiteY87" fmla="*/ 793550 h 2419350"/>
              <a:gd name="connsiteX88" fmla="*/ 655017 w 1371600"/>
              <a:gd name="connsiteY88" fmla="*/ 813077 h 2419350"/>
              <a:gd name="connsiteX89" fmla="*/ 618726 w 1371600"/>
              <a:gd name="connsiteY89" fmla="*/ 786121 h 2419350"/>
              <a:gd name="connsiteX90" fmla="*/ 505760 w 1371600"/>
              <a:gd name="connsiteY90" fmla="*/ 614195 h 2419350"/>
              <a:gd name="connsiteX91" fmla="*/ 458611 w 1371600"/>
              <a:gd name="connsiteY91" fmla="*/ 486369 h 2419350"/>
              <a:gd name="connsiteX92" fmla="*/ 439942 w 1371600"/>
              <a:gd name="connsiteY92" fmla="*/ 495037 h 2419350"/>
              <a:gd name="connsiteX93" fmla="*/ 474708 w 1371600"/>
              <a:gd name="connsiteY93" fmla="*/ 643341 h 2419350"/>
              <a:gd name="connsiteX94" fmla="*/ 534335 w 1371600"/>
              <a:gd name="connsiteY94" fmla="*/ 735162 h 2419350"/>
              <a:gd name="connsiteX95" fmla="*/ 364218 w 1371600"/>
              <a:gd name="connsiteY95" fmla="*/ 672488 h 2419350"/>
              <a:gd name="connsiteX96" fmla="*/ 191340 w 1371600"/>
              <a:gd name="connsiteY96" fmla="*/ 524469 h 2419350"/>
              <a:gd name="connsiteX97" fmla="*/ 182005 w 1371600"/>
              <a:gd name="connsiteY97" fmla="*/ 409979 h 2419350"/>
              <a:gd name="connsiteX98" fmla="*/ 128951 w 1371600"/>
              <a:gd name="connsiteY98" fmla="*/ 265675 h 2419350"/>
              <a:gd name="connsiteX99" fmla="*/ 121521 w 1371600"/>
              <a:gd name="connsiteY99" fmla="*/ 307585 h 2419350"/>
              <a:gd name="connsiteX100" fmla="*/ 142000 w 1371600"/>
              <a:gd name="connsiteY100" fmla="*/ 423028 h 2419350"/>
              <a:gd name="connsiteX101" fmla="*/ 53894 w 1371600"/>
              <a:gd name="connsiteY101" fmla="*/ 126324 h 2419350"/>
              <a:gd name="connsiteX102" fmla="*/ 9222 w 1371600"/>
              <a:gd name="connsiteY102" fmla="*/ 26978 h 2419350"/>
              <a:gd name="connsiteX103" fmla="*/ 110949 w 1371600"/>
              <a:gd name="connsiteY103" fmla="*/ 471415 h 2419350"/>
              <a:gd name="connsiteX104" fmla="*/ 295924 w 1371600"/>
              <a:gd name="connsiteY104" fmla="*/ 701063 h 2419350"/>
              <a:gd name="connsiteX105" fmla="*/ 559767 w 1371600"/>
              <a:gd name="connsiteY105" fmla="*/ 814696 h 2419350"/>
              <a:gd name="connsiteX106" fmla="*/ 562910 w 1371600"/>
              <a:gd name="connsiteY106" fmla="*/ 840128 h 2419350"/>
              <a:gd name="connsiteX107" fmla="*/ 400223 w 1371600"/>
              <a:gd name="connsiteY107" fmla="*/ 772500 h 2419350"/>
              <a:gd name="connsiteX108" fmla="*/ 377268 w 1371600"/>
              <a:gd name="connsiteY108" fmla="*/ 833936 h 2419350"/>
              <a:gd name="connsiteX109" fmla="*/ 501378 w 1371600"/>
              <a:gd name="connsiteY109" fmla="*/ 912137 h 2419350"/>
              <a:gd name="connsiteX110" fmla="*/ 534335 w 1371600"/>
              <a:gd name="connsiteY110" fmla="*/ 924519 h 241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371600" h="2419350">
                <a:moveTo>
                  <a:pt x="534335" y="924519"/>
                </a:moveTo>
                <a:cubicBezTo>
                  <a:pt x="534335" y="924519"/>
                  <a:pt x="550432" y="955571"/>
                  <a:pt x="540526" y="999005"/>
                </a:cubicBezTo>
                <a:cubicBezTo>
                  <a:pt x="530620" y="1042439"/>
                  <a:pt x="499569" y="1228652"/>
                  <a:pt x="464802" y="1309329"/>
                </a:cubicBezTo>
                <a:cubicBezTo>
                  <a:pt x="430036" y="1390006"/>
                  <a:pt x="416415" y="1493066"/>
                  <a:pt x="434989" y="1556408"/>
                </a:cubicBezTo>
                <a:cubicBezTo>
                  <a:pt x="453563" y="1619749"/>
                  <a:pt x="494616" y="1666898"/>
                  <a:pt x="499569" y="1679280"/>
                </a:cubicBezTo>
                <a:cubicBezTo>
                  <a:pt x="504522" y="1691663"/>
                  <a:pt x="504807" y="1798438"/>
                  <a:pt x="543765" y="1911404"/>
                </a:cubicBezTo>
                <a:cubicBezTo>
                  <a:pt x="560433" y="1968554"/>
                  <a:pt x="556719" y="2072758"/>
                  <a:pt x="549194" y="2124955"/>
                </a:cubicBezTo>
                <a:cubicBezTo>
                  <a:pt x="541764" y="2177057"/>
                  <a:pt x="521857" y="2320503"/>
                  <a:pt x="503283" y="2350888"/>
                </a:cubicBezTo>
                <a:cubicBezTo>
                  <a:pt x="484710" y="2381273"/>
                  <a:pt x="482805" y="2394322"/>
                  <a:pt x="520619" y="2391274"/>
                </a:cubicBezTo>
                <a:cubicBezTo>
                  <a:pt x="558528" y="2388131"/>
                  <a:pt x="567768" y="2385083"/>
                  <a:pt x="565958" y="2364604"/>
                </a:cubicBezTo>
                <a:cubicBezTo>
                  <a:pt x="564053" y="2344125"/>
                  <a:pt x="577769" y="2324218"/>
                  <a:pt x="584627" y="2306882"/>
                </a:cubicBezTo>
                <a:cubicBezTo>
                  <a:pt x="591485" y="2289547"/>
                  <a:pt x="593295" y="2270878"/>
                  <a:pt x="590247" y="2248494"/>
                </a:cubicBezTo>
                <a:cubicBezTo>
                  <a:pt x="587103" y="2226110"/>
                  <a:pt x="586246" y="2148291"/>
                  <a:pt x="597390" y="2095142"/>
                </a:cubicBezTo>
                <a:cubicBezTo>
                  <a:pt x="608535" y="2042087"/>
                  <a:pt x="621584" y="2022561"/>
                  <a:pt x="618822" y="1983413"/>
                </a:cubicBezTo>
                <a:cubicBezTo>
                  <a:pt x="616059" y="1944266"/>
                  <a:pt x="623489" y="1899593"/>
                  <a:pt x="626251" y="1877305"/>
                </a:cubicBezTo>
                <a:cubicBezTo>
                  <a:pt x="629013" y="1854921"/>
                  <a:pt x="627204" y="1787960"/>
                  <a:pt x="626251" y="1770244"/>
                </a:cubicBezTo>
                <a:cubicBezTo>
                  <a:pt x="651397" y="1772149"/>
                  <a:pt x="679305" y="1778626"/>
                  <a:pt x="692355" y="1787960"/>
                </a:cubicBezTo>
                <a:cubicBezTo>
                  <a:pt x="692355" y="1840062"/>
                  <a:pt x="687687" y="1932550"/>
                  <a:pt x="679591" y="1969793"/>
                </a:cubicBezTo>
                <a:cubicBezTo>
                  <a:pt x="671495" y="2007035"/>
                  <a:pt x="667780" y="2026943"/>
                  <a:pt x="677686" y="2057327"/>
                </a:cubicBezTo>
                <a:cubicBezTo>
                  <a:pt x="687592" y="2087712"/>
                  <a:pt x="693212" y="2131813"/>
                  <a:pt x="692259" y="2192678"/>
                </a:cubicBezTo>
                <a:cubicBezTo>
                  <a:pt x="691307" y="2253542"/>
                  <a:pt x="680734" y="2334791"/>
                  <a:pt x="677686" y="2360222"/>
                </a:cubicBezTo>
                <a:cubicBezTo>
                  <a:pt x="674543" y="2385654"/>
                  <a:pt x="671495" y="2397465"/>
                  <a:pt x="670257" y="2404323"/>
                </a:cubicBezTo>
                <a:cubicBezTo>
                  <a:pt x="669018" y="2411181"/>
                  <a:pt x="710643" y="2426040"/>
                  <a:pt x="734836" y="2404323"/>
                </a:cubicBezTo>
                <a:cubicBezTo>
                  <a:pt x="759030" y="2382606"/>
                  <a:pt x="737313" y="2388797"/>
                  <a:pt x="734836" y="2365842"/>
                </a:cubicBezTo>
                <a:cubicBezTo>
                  <a:pt x="732360" y="2342887"/>
                  <a:pt x="738551" y="2332314"/>
                  <a:pt x="741694" y="2319932"/>
                </a:cubicBezTo>
                <a:cubicBezTo>
                  <a:pt x="744837" y="2307549"/>
                  <a:pt x="745409" y="2292023"/>
                  <a:pt x="740456" y="2276498"/>
                </a:cubicBezTo>
                <a:cubicBezTo>
                  <a:pt x="735503" y="2260972"/>
                  <a:pt x="732360" y="2224967"/>
                  <a:pt x="731788" y="2177819"/>
                </a:cubicBezTo>
                <a:cubicBezTo>
                  <a:pt x="731121" y="2130670"/>
                  <a:pt x="731788" y="2092760"/>
                  <a:pt x="738646" y="2073520"/>
                </a:cubicBezTo>
                <a:cubicBezTo>
                  <a:pt x="745504" y="2054279"/>
                  <a:pt x="742647" y="2017703"/>
                  <a:pt x="746266" y="2001511"/>
                </a:cubicBezTo>
                <a:cubicBezTo>
                  <a:pt x="749790" y="1985414"/>
                  <a:pt x="783318" y="1850635"/>
                  <a:pt x="784557" y="1817202"/>
                </a:cubicBezTo>
                <a:cubicBezTo>
                  <a:pt x="808750" y="1822155"/>
                  <a:pt x="862757" y="1822155"/>
                  <a:pt x="862757" y="1822155"/>
                </a:cubicBezTo>
                <a:cubicBezTo>
                  <a:pt x="862757" y="1822155"/>
                  <a:pt x="877044" y="1874257"/>
                  <a:pt x="908096" y="1913976"/>
                </a:cubicBezTo>
                <a:cubicBezTo>
                  <a:pt x="939147" y="1953695"/>
                  <a:pt x="965246" y="2007035"/>
                  <a:pt x="935433" y="2093999"/>
                </a:cubicBezTo>
                <a:cubicBezTo>
                  <a:pt x="905619" y="2180867"/>
                  <a:pt x="882093" y="2260305"/>
                  <a:pt x="867138" y="2280212"/>
                </a:cubicBezTo>
                <a:cubicBezTo>
                  <a:pt x="852279" y="2300120"/>
                  <a:pt x="842278" y="2310788"/>
                  <a:pt x="833039" y="2327552"/>
                </a:cubicBezTo>
                <a:cubicBezTo>
                  <a:pt x="823704" y="2344316"/>
                  <a:pt x="835801" y="2354126"/>
                  <a:pt x="864186" y="2354507"/>
                </a:cubicBezTo>
                <a:cubicBezTo>
                  <a:pt x="892570" y="2354984"/>
                  <a:pt x="928860" y="2348411"/>
                  <a:pt x="934004" y="2334981"/>
                </a:cubicBezTo>
                <a:cubicBezTo>
                  <a:pt x="939147" y="2321456"/>
                  <a:pt x="927908" y="2312216"/>
                  <a:pt x="931242" y="2297738"/>
                </a:cubicBezTo>
                <a:cubicBezTo>
                  <a:pt x="934480" y="2283260"/>
                  <a:pt x="956864" y="2265639"/>
                  <a:pt x="955911" y="2251637"/>
                </a:cubicBezTo>
                <a:cubicBezTo>
                  <a:pt x="954959" y="2237636"/>
                  <a:pt x="945720" y="2241350"/>
                  <a:pt x="955911" y="2210680"/>
                </a:cubicBezTo>
                <a:cubicBezTo>
                  <a:pt x="966103" y="2179914"/>
                  <a:pt x="1048399" y="2021323"/>
                  <a:pt x="1056400" y="1993415"/>
                </a:cubicBezTo>
                <a:cubicBezTo>
                  <a:pt x="1064496" y="1965506"/>
                  <a:pt x="1060782" y="1951219"/>
                  <a:pt x="1053924" y="1938170"/>
                </a:cubicBezTo>
                <a:cubicBezTo>
                  <a:pt x="1047066" y="1925120"/>
                  <a:pt x="1004298" y="1796057"/>
                  <a:pt x="1005537" y="1756909"/>
                </a:cubicBezTo>
                <a:cubicBezTo>
                  <a:pt x="1026682" y="1745765"/>
                  <a:pt x="1060972" y="1732715"/>
                  <a:pt x="1060972" y="1732715"/>
                </a:cubicBezTo>
                <a:cubicBezTo>
                  <a:pt x="1060972" y="1732715"/>
                  <a:pt x="1101739" y="1814630"/>
                  <a:pt x="1148221" y="1867399"/>
                </a:cubicBezTo>
                <a:cubicBezTo>
                  <a:pt x="1194798" y="1920167"/>
                  <a:pt x="1215849" y="1943789"/>
                  <a:pt x="1228898" y="1979794"/>
                </a:cubicBezTo>
                <a:cubicBezTo>
                  <a:pt x="1241947" y="2015798"/>
                  <a:pt x="1251853" y="2021418"/>
                  <a:pt x="1253758" y="2029419"/>
                </a:cubicBezTo>
                <a:cubicBezTo>
                  <a:pt x="1255663" y="2037515"/>
                  <a:pt x="1314242" y="2109143"/>
                  <a:pt x="1305860" y="2255352"/>
                </a:cubicBezTo>
                <a:cubicBezTo>
                  <a:pt x="1303098" y="2271164"/>
                  <a:pt x="1276999" y="2302882"/>
                  <a:pt x="1294716" y="2302882"/>
                </a:cubicBezTo>
                <a:cubicBezTo>
                  <a:pt x="1312432" y="2302882"/>
                  <a:pt x="1339388" y="2308502"/>
                  <a:pt x="1349675" y="2290785"/>
                </a:cubicBezTo>
                <a:cubicBezTo>
                  <a:pt x="1359962" y="2273069"/>
                  <a:pt x="1369201" y="2253542"/>
                  <a:pt x="1364534" y="2240493"/>
                </a:cubicBezTo>
                <a:cubicBezTo>
                  <a:pt x="1359867" y="2227444"/>
                  <a:pt x="1354247" y="2220967"/>
                  <a:pt x="1356152" y="2202298"/>
                </a:cubicBezTo>
                <a:cubicBezTo>
                  <a:pt x="1358057" y="2183724"/>
                  <a:pt x="1339388" y="2184581"/>
                  <a:pt x="1339388" y="2174390"/>
                </a:cubicBezTo>
                <a:cubicBezTo>
                  <a:pt x="1339388" y="2164103"/>
                  <a:pt x="1318909" y="2038468"/>
                  <a:pt x="1311480" y="1999320"/>
                </a:cubicBezTo>
                <a:cubicBezTo>
                  <a:pt x="1304050" y="1960172"/>
                  <a:pt x="1312432" y="1919215"/>
                  <a:pt x="1297478" y="1897879"/>
                </a:cubicBezTo>
                <a:cubicBezTo>
                  <a:pt x="1282619" y="1876448"/>
                  <a:pt x="1256520" y="1855969"/>
                  <a:pt x="1253758" y="1826156"/>
                </a:cubicBezTo>
                <a:cubicBezTo>
                  <a:pt x="1250996" y="1796342"/>
                  <a:pt x="1250043" y="1675280"/>
                  <a:pt x="1259378" y="1609176"/>
                </a:cubicBezTo>
                <a:cubicBezTo>
                  <a:pt x="1268712" y="1543073"/>
                  <a:pt x="1309003" y="1335618"/>
                  <a:pt x="1177463" y="1268467"/>
                </a:cubicBezTo>
                <a:cubicBezTo>
                  <a:pt x="1045827" y="1201411"/>
                  <a:pt x="973914" y="1206364"/>
                  <a:pt x="884474" y="1207602"/>
                </a:cubicBezTo>
                <a:cubicBezTo>
                  <a:pt x="795129" y="1208840"/>
                  <a:pt x="710643" y="1190267"/>
                  <a:pt x="687116" y="1167883"/>
                </a:cubicBezTo>
                <a:cubicBezTo>
                  <a:pt x="695784" y="1115781"/>
                  <a:pt x="709500" y="1098350"/>
                  <a:pt x="715024" y="1094064"/>
                </a:cubicBezTo>
                <a:cubicBezTo>
                  <a:pt x="720644" y="1089683"/>
                  <a:pt x="741123" y="1084158"/>
                  <a:pt x="753505" y="1089111"/>
                </a:cubicBezTo>
                <a:cubicBezTo>
                  <a:pt x="765888" y="1094064"/>
                  <a:pt x="821799" y="1118924"/>
                  <a:pt x="832372" y="1077967"/>
                </a:cubicBezTo>
                <a:cubicBezTo>
                  <a:pt x="849708" y="1078634"/>
                  <a:pt x="867138" y="1053773"/>
                  <a:pt x="855994" y="1028913"/>
                </a:cubicBezTo>
                <a:cubicBezTo>
                  <a:pt x="844850" y="1004053"/>
                  <a:pt x="814370" y="981098"/>
                  <a:pt x="806369" y="969287"/>
                </a:cubicBezTo>
                <a:cubicBezTo>
                  <a:pt x="798273" y="957476"/>
                  <a:pt x="792367" y="949379"/>
                  <a:pt x="792748" y="945093"/>
                </a:cubicBezTo>
                <a:cubicBezTo>
                  <a:pt x="793034" y="940712"/>
                  <a:pt x="798368" y="926805"/>
                  <a:pt x="795891" y="909374"/>
                </a:cubicBezTo>
                <a:cubicBezTo>
                  <a:pt x="793415" y="892039"/>
                  <a:pt x="778175" y="876799"/>
                  <a:pt x="763316" y="869941"/>
                </a:cubicBezTo>
                <a:cubicBezTo>
                  <a:pt x="748457" y="863083"/>
                  <a:pt x="763030" y="842985"/>
                  <a:pt x="767316" y="834889"/>
                </a:cubicBezTo>
                <a:cubicBezTo>
                  <a:pt x="771698" y="826793"/>
                  <a:pt x="767316" y="819077"/>
                  <a:pt x="768840" y="812505"/>
                </a:cubicBezTo>
                <a:cubicBezTo>
                  <a:pt x="770364" y="806028"/>
                  <a:pt x="852660" y="772119"/>
                  <a:pt x="896380" y="741449"/>
                </a:cubicBezTo>
                <a:cubicBezTo>
                  <a:pt x="940100" y="710683"/>
                  <a:pt x="984772" y="608289"/>
                  <a:pt x="947625" y="503133"/>
                </a:cubicBezTo>
                <a:cubicBezTo>
                  <a:pt x="932766" y="470558"/>
                  <a:pt x="926670" y="499895"/>
                  <a:pt x="930384" y="531994"/>
                </a:cubicBezTo>
                <a:cubicBezTo>
                  <a:pt x="934099" y="564093"/>
                  <a:pt x="942957" y="629720"/>
                  <a:pt x="882474" y="679060"/>
                </a:cubicBezTo>
                <a:cubicBezTo>
                  <a:pt x="821990" y="728399"/>
                  <a:pt x="775413" y="741925"/>
                  <a:pt x="760077" y="748878"/>
                </a:cubicBezTo>
                <a:cubicBezTo>
                  <a:pt x="744742" y="755831"/>
                  <a:pt x="740551" y="750307"/>
                  <a:pt x="739122" y="731638"/>
                </a:cubicBezTo>
                <a:cubicBezTo>
                  <a:pt x="737694" y="712969"/>
                  <a:pt x="733979" y="691633"/>
                  <a:pt x="729312" y="686966"/>
                </a:cubicBezTo>
                <a:cubicBezTo>
                  <a:pt x="724644" y="682298"/>
                  <a:pt x="730740" y="549615"/>
                  <a:pt x="748362" y="519802"/>
                </a:cubicBezTo>
                <a:cubicBezTo>
                  <a:pt x="766078" y="489989"/>
                  <a:pt x="785604" y="426743"/>
                  <a:pt x="771603" y="334541"/>
                </a:cubicBezTo>
                <a:cubicBezTo>
                  <a:pt x="757601" y="242339"/>
                  <a:pt x="721120" y="101845"/>
                  <a:pt x="692259" y="78509"/>
                </a:cubicBezTo>
                <a:cubicBezTo>
                  <a:pt x="663399" y="55268"/>
                  <a:pt x="669876" y="86891"/>
                  <a:pt x="681115" y="126896"/>
                </a:cubicBezTo>
                <a:cubicBezTo>
                  <a:pt x="692259" y="166901"/>
                  <a:pt x="724835" y="298250"/>
                  <a:pt x="729502" y="345685"/>
                </a:cubicBezTo>
                <a:cubicBezTo>
                  <a:pt x="734169" y="393215"/>
                  <a:pt x="732264" y="455508"/>
                  <a:pt x="702546" y="484369"/>
                </a:cubicBezTo>
                <a:cubicBezTo>
                  <a:pt x="684830" y="472272"/>
                  <a:pt x="633681" y="390357"/>
                  <a:pt x="616917" y="316824"/>
                </a:cubicBezTo>
                <a:cubicBezTo>
                  <a:pt x="600153" y="243291"/>
                  <a:pt x="575959" y="260055"/>
                  <a:pt x="592723" y="333588"/>
                </a:cubicBezTo>
                <a:cubicBezTo>
                  <a:pt x="609487" y="407121"/>
                  <a:pt x="628061" y="462080"/>
                  <a:pt x="658827" y="504943"/>
                </a:cubicBezTo>
                <a:cubicBezTo>
                  <a:pt x="689592" y="547805"/>
                  <a:pt x="684925" y="575714"/>
                  <a:pt x="678353" y="602669"/>
                </a:cubicBezTo>
                <a:cubicBezTo>
                  <a:pt x="671876" y="629625"/>
                  <a:pt x="655969" y="729257"/>
                  <a:pt x="681115" y="793550"/>
                </a:cubicBezTo>
                <a:cubicBezTo>
                  <a:pt x="691402" y="822411"/>
                  <a:pt x="659684" y="819649"/>
                  <a:pt x="655017" y="813077"/>
                </a:cubicBezTo>
                <a:cubicBezTo>
                  <a:pt x="650349" y="806600"/>
                  <a:pt x="651302" y="768404"/>
                  <a:pt x="618726" y="786121"/>
                </a:cubicBezTo>
                <a:cubicBezTo>
                  <a:pt x="598248" y="746973"/>
                  <a:pt x="536811" y="672488"/>
                  <a:pt x="505760" y="614195"/>
                </a:cubicBezTo>
                <a:cubicBezTo>
                  <a:pt x="474708" y="555806"/>
                  <a:pt x="467850" y="499323"/>
                  <a:pt x="458611" y="486369"/>
                </a:cubicBezTo>
                <a:cubicBezTo>
                  <a:pt x="449277" y="473320"/>
                  <a:pt x="439942" y="474558"/>
                  <a:pt x="439942" y="495037"/>
                </a:cubicBezTo>
                <a:cubicBezTo>
                  <a:pt x="439942" y="515516"/>
                  <a:pt x="455468" y="600574"/>
                  <a:pt x="474708" y="643341"/>
                </a:cubicBezTo>
                <a:cubicBezTo>
                  <a:pt x="493949" y="686204"/>
                  <a:pt x="534335" y="735162"/>
                  <a:pt x="534335" y="735162"/>
                </a:cubicBezTo>
                <a:cubicBezTo>
                  <a:pt x="534335" y="735162"/>
                  <a:pt x="443752" y="701063"/>
                  <a:pt x="364218" y="672488"/>
                </a:cubicBezTo>
                <a:cubicBezTo>
                  <a:pt x="284780" y="643913"/>
                  <a:pt x="215533" y="581238"/>
                  <a:pt x="191340" y="524469"/>
                </a:cubicBezTo>
                <a:cubicBezTo>
                  <a:pt x="167146" y="467700"/>
                  <a:pt x="193245" y="464843"/>
                  <a:pt x="182005" y="409979"/>
                </a:cubicBezTo>
                <a:cubicBezTo>
                  <a:pt x="170861" y="355019"/>
                  <a:pt x="143810" y="270342"/>
                  <a:pt x="128951" y="265675"/>
                </a:cubicBezTo>
                <a:cubicBezTo>
                  <a:pt x="114092" y="261008"/>
                  <a:pt x="113139" y="279677"/>
                  <a:pt x="121521" y="307585"/>
                </a:cubicBezTo>
                <a:cubicBezTo>
                  <a:pt x="129903" y="335493"/>
                  <a:pt x="142000" y="408169"/>
                  <a:pt x="142000" y="423028"/>
                </a:cubicBezTo>
                <a:cubicBezTo>
                  <a:pt x="114092" y="354162"/>
                  <a:pt x="56370" y="240529"/>
                  <a:pt x="53894" y="126324"/>
                </a:cubicBezTo>
                <a:cubicBezTo>
                  <a:pt x="51417" y="12119"/>
                  <a:pt x="19128" y="-17694"/>
                  <a:pt x="9222" y="26978"/>
                </a:cubicBezTo>
                <a:cubicBezTo>
                  <a:pt x="-780" y="71746"/>
                  <a:pt x="24081" y="281486"/>
                  <a:pt x="110949" y="471415"/>
                </a:cubicBezTo>
                <a:cubicBezTo>
                  <a:pt x="197817" y="661343"/>
                  <a:pt x="241251" y="676202"/>
                  <a:pt x="295924" y="701063"/>
                </a:cubicBezTo>
                <a:cubicBezTo>
                  <a:pt x="350502" y="725923"/>
                  <a:pt x="555385" y="796027"/>
                  <a:pt x="559767" y="814696"/>
                </a:cubicBezTo>
                <a:cubicBezTo>
                  <a:pt x="564148" y="833270"/>
                  <a:pt x="562910" y="840128"/>
                  <a:pt x="562910" y="840128"/>
                </a:cubicBezTo>
                <a:cubicBezTo>
                  <a:pt x="562910" y="840128"/>
                  <a:pt x="454801" y="784311"/>
                  <a:pt x="400223" y="772500"/>
                </a:cubicBezTo>
                <a:cubicBezTo>
                  <a:pt x="345645" y="760689"/>
                  <a:pt x="325071" y="759451"/>
                  <a:pt x="377268" y="833936"/>
                </a:cubicBezTo>
                <a:cubicBezTo>
                  <a:pt x="429369" y="908422"/>
                  <a:pt x="481566" y="911565"/>
                  <a:pt x="501378" y="912137"/>
                </a:cubicBezTo>
                <a:cubicBezTo>
                  <a:pt x="521286" y="912803"/>
                  <a:pt x="531192" y="916899"/>
                  <a:pt x="534335" y="924519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78000">
                <a:srgbClr val="D6DFE7"/>
              </a:gs>
              <a:gs pos="100000">
                <a:srgbClr val="D6DFE7"/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pic>
        <p:nvPicPr>
          <p:cNvPr id="54" name="그래픽 53">
            <a:extLst>
              <a:ext uri="{FF2B5EF4-FFF2-40B4-BE49-F238E27FC236}">
                <a16:creationId xmlns:a16="http://schemas.microsoft.com/office/drawing/2014/main" id="{781C00FF-C0EE-452C-8D82-DC9A4A2A11D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719946" y="1039242"/>
            <a:ext cx="533400" cy="533400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FFA71F08-D1B1-43B4-831D-05B3594F73C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760731" y="943233"/>
            <a:ext cx="776019" cy="317699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498DB2B6-E389-4994-A19C-A865B2A18FF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897760" y="1680132"/>
            <a:ext cx="502687" cy="229676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99577FDE-B0B6-4AF2-9B8B-FE061A7FC7D5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538213" y="1472401"/>
            <a:ext cx="1014340" cy="227212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E2098BBD-D651-440F-A11C-B04312FA9A1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225523" y="2412513"/>
            <a:ext cx="269066" cy="298419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698402AB-D95D-49F8-90EA-E8D884D1425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7402787" y="1122723"/>
            <a:ext cx="776019" cy="317699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F3CDB611-1B12-44F7-ADF4-EE79032701B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H="1">
            <a:off x="4251357" y="758482"/>
            <a:ext cx="995893" cy="223080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091C4D34-DA3C-4292-B65D-DDBFCB6110CF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518848" y="2796499"/>
            <a:ext cx="221285" cy="245425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D90AFD26-0921-493D-B642-265EE5D33B8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523922" y="-1040361"/>
            <a:ext cx="221285" cy="245425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2E54F6BC-E01D-4C22-AB81-04E442FFF00C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050010" y="4866065"/>
            <a:ext cx="269066" cy="298419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5B36BB64-F2B8-4C2F-AF7A-801A0498CB0F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760731" y="1688775"/>
            <a:ext cx="269066" cy="298419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67" name="그래픽 66">
            <a:extLst>
              <a:ext uri="{FF2B5EF4-FFF2-40B4-BE49-F238E27FC236}">
                <a16:creationId xmlns:a16="http://schemas.microsoft.com/office/drawing/2014/main" id="{87659288-D489-44B4-BD3D-3489EDF0DD10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493577" y="2497562"/>
            <a:ext cx="221285" cy="245425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331C455F-DECE-4688-A67E-8BBCF5B76B0C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414729" y="462114"/>
            <a:ext cx="144454" cy="160213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70" name="그래픽 69">
            <a:extLst>
              <a:ext uri="{FF2B5EF4-FFF2-40B4-BE49-F238E27FC236}">
                <a16:creationId xmlns:a16="http://schemas.microsoft.com/office/drawing/2014/main" id="{FE0BBA06-A2D6-4297-ABEC-DE3F6928361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427733" y="1286763"/>
            <a:ext cx="144454" cy="160213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15000"/>
              </a:prstClr>
            </a:outerShdw>
          </a:effectLst>
        </p:spPr>
      </p:pic>
      <p:grpSp>
        <p:nvGrpSpPr>
          <p:cNvPr id="75" name="그룹 74">
            <a:extLst>
              <a:ext uri="{FF2B5EF4-FFF2-40B4-BE49-F238E27FC236}">
                <a16:creationId xmlns:a16="http://schemas.microsoft.com/office/drawing/2014/main" id="{C8EB1F02-BB35-46FA-9A5A-3868364CFBBD}"/>
              </a:ext>
            </a:extLst>
          </p:cNvPr>
          <p:cNvGrpSpPr/>
          <p:nvPr userDrawn="1"/>
        </p:nvGrpSpPr>
        <p:grpSpPr>
          <a:xfrm>
            <a:off x="-4572" y="-4572"/>
            <a:ext cx="12199620" cy="6865620"/>
            <a:chOff x="-4572" y="-4572"/>
            <a:chExt cx="12199620" cy="6865620"/>
          </a:xfrm>
          <a:effectLst>
            <a:outerShdw blurRad="190500" sx="97000" sy="97000" algn="ctr" rotWithShape="0">
              <a:prstClr val="black">
                <a:alpha val="7000"/>
              </a:prstClr>
            </a:outerShdw>
          </a:effectLst>
        </p:grpSpPr>
        <p:sp>
          <p:nvSpPr>
            <p:cNvPr id="52" name="그래픽 50">
              <a:extLst>
                <a:ext uri="{FF2B5EF4-FFF2-40B4-BE49-F238E27FC236}">
                  <a16:creationId xmlns:a16="http://schemas.microsoft.com/office/drawing/2014/main" id="{C118D527-97FE-47CE-B3CA-70454B5769EF}"/>
                </a:ext>
              </a:extLst>
            </p:cNvPr>
            <p:cNvSpPr/>
            <p:nvPr/>
          </p:nvSpPr>
          <p:spPr>
            <a:xfrm>
              <a:off x="-4572" y="-4572"/>
              <a:ext cx="12199620" cy="6865620"/>
            </a:xfrm>
            <a:custGeom>
              <a:avLst/>
              <a:gdLst>
                <a:gd name="connsiteX0" fmla="*/ 4572 w 12199620"/>
                <a:gd name="connsiteY0" fmla="*/ 4572 h 6865620"/>
                <a:gd name="connsiteX1" fmla="*/ 4572 w 12199620"/>
                <a:gd name="connsiteY1" fmla="*/ 6862572 h 6865620"/>
                <a:gd name="connsiteX2" fmla="*/ 12196572 w 12199620"/>
                <a:gd name="connsiteY2" fmla="*/ 6862572 h 6865620"/>
                <a:gd name="connsiteX3" fmla="*/ 12196572 w 12199620"/>
                <a:gd name="connsiteY3" fmla="*/ 4572 h 6865620"/>
                <a:gd name="connsiteX4" fmla="*/ 4572 w 12199620"/>
                <a:gd name="connsiteY4" fmla="*/ 4572 h 6865620"/>
                <a:gd name="connsiteX5" fmla="*/ 11118037 w 12199620"/>
                <a:gd name="connsiteY5" fmla="*/ 3959276 h 6865620"/>
                <a:gd name="connsiteX6" fmla="*/ 10398328 w 12199620"/>
                <a:gd name="connsiteY6" fmla="*/ 5377282 h 6865620"/>
                <a:gd name="connsiteX7" fmla="*/ 8696629 w 12199620"/>
                <a:gd name="connsiteY7" fmla="*/ 5810403 h 6865620"/>
                <a:gd name="connsiteX8" fmla="*/ 6907454 w 12199620"/>
                <a:gd name="connsiteY8" fmla="*/ 5832729 h 6865620"/>
                <a:gd name="connsiteX9" fmla="*/ 5161407 w 12199620"/>
                <a:gd name="connsiteY9" fmla="*/ 6484696 h 6865620"/>
                <a:gd name="connsiteX10" fmla="*/ 1886788 w 12199620"/>
                <a:gd name="connsiteY10" fmla="*/ 5516347 h 6865620"/>
                <a:gd name="connsiteX11" fmla="*/ 1406195 w 12199620"/>
                <a:gd name="connsiteY11" fmla="*/ 2135734 h 6865620"/>
                <a:gd name="connsiteX12" fmla="*/ 2028063 w 12199620"/>
                <a:gd name="connsiteY12" fmla="*/ 1284351 h 6865620"/>
                <a:gd name="connsiteX13" fmla="*/ 3445459 w 12199620"/>
                <a:gd name="connsiteY13" fmla="*/ 618058 h 6865620"/>
                <a:gd name="connsiteX14" fmla="*/ 5384369 w 12199620"/>
                <a:gd name="connsiteY14" fmla="*/ 335432 h 6865620"/>
                <a:gd name="connsiteX15" fmla="*/ 6927038 w 12199620"/>
                <a:gd name="connsiteY15" fmla="*/ 877214 h 6865620"/>
                <a:gd name="connsiteX16" fmla="*/ 9812274 w 12199620"/>
                <a:gd name="connsiteY16" fmla="*/ 970483 h 6865620"/>
                <a:gd name="connsiteX17" fmla="*/ 10996955 w 12199620"/>
                <a:gd name="connsiteY17" fmla="*/ 2214524 h 6865620"/>
                <a:gd name="connsiteX18" fmla="*/ 11118037 w 12199620"/>
                <a:gd name="connsiteY18" fmla="*/ 3959276 h 6865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99620" h="6865620">
                  <a:moveTo>
                    <a:pt x="4572" y="4572"/>
                  </a:moveTo>
                  <a:lnTo>
                    <a:pt x="4572" y="6862572"/>
                  </a:lnTo>
                  <a:lnTo>
                    <a:pt x="12196572" y="6862572"/>
                  </a:lnTo>
                  <a:lnTo>
                    <a:pt x="12196572" y="4572"/>
                  </a:lnTo>
                  <a:lnTo>
                    <a:pt x="4572" y="4572"/>
                  </a:lnTo>
                  <a:close/>
                  <a:moveTo>
                    <a:pt x="11118037" y="3959276"/>
                  </a:moveTo>
                  <a:cubicBezTo>
                    <a:pt x="11024311" y="4492676"/>
                    <a:pt x="10818114" y="5034991"/>
                    <a:pt x="10398328" y="5377282"/>
                  </a:cubicBezTo>
                  <a:cubicBezTo>
                    <a:pt x="9934804" y="5755463"/>
                    <a:pt x="9294648" y="5826329"/>
                    <a:pt x="8696629" y="5810403"/>
                  </a:cubicBezTo>
                  <a:cubicBezTo>
                    <a:pt x="8098765" y="5794477"/>
                    <a:pt x="7492670" y="5708142"/>
                    <a:pt x="6907454" y="5832729"/>
                  </a:cubicBezTo>
                  <a:cubicBezTo>
                    <a:pt x="6298921" y="5962117"/>
                    <a:pt x="5758739" y="6310732"/>
                    <a:pt x="5161407" y="6484696"/>
                  </a:cubicBezTo>
                  <a:cubicBezTo>
                    <a:pt x="4006825" y="6821119"/>
                    <a:pt x="2672791" y="6426632"/>
                    <a:pt x="1886788" y="5516347"/>
                  </a:cubicBezTo>
                  <a:cubicBezTo>
                    <a:pt x="1100785" y="4606214"/>
                    <a:pt x="904951" y="3228823"/>
                    <a:pt x="1406195" y="2135734"/>
                  </a:cubicBezTo>
                  <a:cubicBezTo>
                    <a:pt x="1553337" y="1814779"/>
                    <a:pt x="1764944" y="1520266"/>
                    <a:pt x="2028063" y="1284351"/>
                  </a:cubicBezTo>
                  <a:cubicBezTo>
                    <a:pt x="2450516" y="905866"/>
                    <a:pt x="2956941" y="851764"/>
                    <a:pt x="3445459" y="618058"/>
                  </a:cubicBezTo>
                  <a:cubicBezTo>
                    <a:pt x="4066489" y="321259"/>
                    <a:pt x="4698111" y="161925"/>
                    <a:pt x="5384369" y="335432"/>
                  </a:cubicBezTo>
                  <a:cubicBezTo>
                    <a:pt x="5913349" y="469240"/>
                    <a:pt x="6391808" y="770153"/>
                    <a:pt x="6927038" y="877214"/>
                  </a:cubicBezTo>
                  <a:cubicBezTo>
                    <a:pt x="7877404" y="1067257"/>
                    <a:pt x="8905418" y="628269"/>
                    <a:pt x="9812274" y="970483"/>
                  </a:cubicBezTo>
                  <a:cubicBezTo>
                    <a:pt x="10364420" y="1178814"/>
                    <a:pt x="10786872" y="1663065"/>
                    <a:pt x="10996955" y="2214524"/>
                  </a:cubicBezTo>
                  <a:cubicBezTo>
                    <a:pt x="11207039" y="2765984"/>
                    <a:pt x="11219993" y="3377946"/>
                    <a:pt x="11118037" y="3959276"/>
                  </a:cubicBezTo>
                  <a:close/>
                </a:path>
              </a:pathLst>
            </a:custGeom>
            <a:solidFill>
              <a:srgbClr val="F6F9FA"/>
            </a:solidFill>
            <a:ln w="762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/>
            </a:p>
          </p:txBody>
        </p:sp>
        <p:pic>
          <p:nvPicPr>
            <p:cNvPr id="71" name="그래픽 70">
              <a:extLst>
                <a:ext uri="{FF2B5EF4-FFF2-40B4-BE49-F238E27FC236}">
                  <a16:creationId xmlns:a16="http://schemas.microsoft.com/office/drawing/2014/main" id="{D995F1B7-0890-4BFF-9BA5-B72F908D47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9362975" y="3224406"/>
              <a:ext cx="1480752" cy="2489695"/>
            </a:xfrm>
            <a:prstGeom prst="rect">
              <a:avLst/>
            </a:prstGeom>
            <a:effectLst>
              <a:outerShdw blurRad="190500" sx="97000" sy="97000" algn="ctr" rotWithShape="0">
                <a:prstClr val="black">
                  <a:alpha val="7000"/>
                </a:prstClr>
              </a:outerShdw>
            </a:effectLst>
          </p:spPr>
        </p:pic>
        <p:pic>
          <p:nvPicPr>
            <p:cNvPr id="72" name="그래픽 71">
              <a:extLst>
                <a:ext uri="{FF2B5EF4-FFF2-40B4-BE49-F238E27FC236}">
                  <a16:creationId xmlns:a16="http://schemas.microsoft.com/office/drawing/2014/main" id="{B23D8869-1662-4225-AD42-12C276F5CD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975197" y="3730350"/>
              <a:ext cx="1480752" cy="2489695"/>
            </a:xfrm>
            <a:prstGeom prst="rect">
              <a:avLst/>
            </a:prstGeom>
            <a:effectLst>
              <a:outerShdw blurRad="190500" sx="97000" sy="97000" algn="ctr" rotWithShape="0">
                <a:prstClr val="black">
                  <a:alpha val="7000"/>
                </a:prstClr>
              </a:outerShdw>
            </a:effectLst>
          </p:spPr>
        </p:pic>
        <p:pic>
          <p:nvPicPr>
            <p:cNvPr id="73" name="그래픽 72">
              <a:extLst>
                <a:ext uri="{FF2B5EF4-FFF2-40B4-BE49-F238E27FC236}">
                  <a16:creationId xmlns:a16="http://schemas.microsoft.com/office/drawing/2014/main" id="{63DD060F-EC83-40D0-97AF-0834BC9C4F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4675126" y="4953766"/>
              <a:ext cx="910333" cy="1530609"/>
            </a:xfrm>
            <a:prstGeom prst="rect">
              <a:avLst/>
            </a:prstGeom>
            <a:effectLst>
              <a:outerShdw blurRad="190500" sx="97000" sy="97000" algn="ctr" rotWithShape="0">
                <a:prstClr val="black">
                  <a:alpha val="7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래픽 11">
            <a:extLst>
              <a:ext uri="{FF2B5EF4-FFF2-40B4-BE49-F238E27FC236}">
                <a16:creationId xmlns:a16="http://schemas.microsoft.com/office/drawing/2014/main" id="{0B5800A5-958D-4938-A9BD-C0BB11DE2405}"/>
              </a:ext>
            </a:extLst>
          </p:cNvPr>
          <p:cNvSpPr/>
          <p:nvPr userDrawn="1"/>
        </p:nvSpPr>
        <p:spPr>
          <a:xfrm>
            <a:off x="-12699" y="-13980"/>
            <a:ext cx="4235798" cy="1297328"/>
          </a:xfrm>
          <a:custGeom>
            <a:avLst/>
            <a:gdLst>
              <a:gd name="connsiteX0" fmla="*/ 8798909 w 8801100"/>
              <a:gd name="connsiteY0" fmla="*/ 7144 h 2695575"/>
              <a:gd name="connsiteX1" fmla="*/ 7144 w 8801100"/>
              <a:gd name="connsiteY1" fmla="*/ 7144 h 2695575"/>
              <a:gd name="connsiteX2" fmla="*/ 7144 w 8801100"/>
              <a:gd name="connsiteY2" fmla="*/ 2684716 h 2695575"/>
              <a:gd name="connsiteX3" fmla="*/ 392811 w 8801100"/>
              <a:gd name="connsiteY3" fmla="*/ 2664619 h 2695575"/>
              <a:gd name="connsiteX4" fmla="*/ 1698212 w 8801100"/>
              <a:gd name="connsiteY4" fmla="*/ 1987868 h 2695575"/>
              <a:gd name="connsiteX5" fmla="*/ 2894457 w 8801100"/>
              <a:gd name="connsiteY5" fmla="*/ 729234 h 2695575"/>
              <a:gd name="connsiteX6" fmla="*/ 4533710 w 8801100"/>
              <a:gd name="connsiteY6" fmla="*/ 478155 h 2695575"/>
              <a:gd name="connsiteX7" fmla="*/ 7344156 w 8801100"/>
              <a:gd name="connsiteY7" fmla="*/ 797719 h 2695575"/>
              <a:gd name="connsiteX8" fmla="*/ 8171403 w 8801100"/>
              <a:gd name="connsiteY8" fmla="*/ 558546 h 2695575"/>
              <a:gd name="connsiteX9" fmla="*/ 8550116 w 8801100"/>
              <a:gd name="connsiteY9" fmla="*/ 337090 h 2695575"/>
              <a:gd name="connsiteX10" fmla="*/ 8798909 w 8801100"/>
              <a:gd name="connsiteY10" fmla="*/ 7144 h 269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801100" h="2695575">
                <a:moveTo>
                  <a:pt x="8798909" y="7144"/>
                </a:moveTo>
                <a:lnTo>
                  <a:pt x="7144" y="7144"/>
                </a:lnTo>
                <a:lnTo>
                  <a:pt x="7144" y="2684716"/>
                </a:lnTo>
                <a:cubicBezTo>
                  <a:pt x="135255" y="2696909"/>
                  <a:pt x="266605" y="2688527"/>
                  <a:pt x="392811" y="2664619"/>
                </a:cubicBezTo>
                <a:cubicBezTo>
                  <a:pt x="865251" y="2574989"/>
                  <a:pt x="1354646" y="2325815"/>
                  <a:pt x="1698212" y="1987868"/>
                </a:cubicBezTo>
                <a:cubicBezTo>
                  <a:pt x="2111597" y="1581341"/>
                  <a:pt x="2360009" y="999363"/>
                  <a:pt x="2894457" y="729234"/>
                </a:cubicBezTo>
                <a:cubicBezTo>
                  <a:pt x="3394234" y="476726"/>
                  <a:pt x="3987356" y="479584"/>
                  <a:pt x="4533710" y="478155"/>
                </a:cubicBezTo>
                <a:cubicBezTo>
                  <a:pt x="5481066" y="475488"/>
                  <a:pt x="6392323" y="911257"/>
                  <a:pt x="7344156" y="797719"/>
                </a:cubicBezTo>
                <a:cubicBezTo>
                  <a:pt x="7630383" y="763619"/>
                  <a:pt x="7911084" y="682562"/>
                  <a:pt x="8171403" y="558546"/>
                </a:cubicBezTo>
                <a:cubicBezTo>
                  <a:pt x="8302467" y="496157"/>
                  <a:pt x="8433625" y="424148"/>
                  <a:pt x="8550116" y="337090"/>
                </a:cubicBezTo>
                <a:cubicBezTo>
                  <a:pt x="8656034" y="258032"/>
                  <a:pt x="8735568" y="122492"/>
                  <a:pt x="8798909" y="7144"/>
                </a:cubicBezTo>
                <a:close/>
              </a:path>
            </a:pathLst>
          </a:custGeom>
          <a:solidFill>
            <a:srgbClr val="F6F9FA"/>
          </a:solidFill>
          <a:ln w="6285" cap="flat">
            <a:noFill/>
            <a:prstDash val="solid"/>
            <a:miter/>
          </a:ln>
          <a:effectLst>
            <a:outerShdw blurRad="127000" dist="381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 dirty="0"/>
          </a:p>
        </p:txBody>
      </p:sp>
      <p:sp>
        <p:nvSpPr>
          <p:cNvPr id="7" name="그래픽 2">
            <a:extLst>
              <a:ext uri="{FF2B5EF4-FFF2-40B4-BE49-F238E27FC236}">
                <a16:creationId xmlns:a16="http://schemas.microsoft.com/office/drawing/2014/main" id="{487C1CC1-3009-4B09-9859-DB0162C766AD}"/>
              </a:ext>
            </a:extLst>
          </p:cNvPr>
          <p:cNvSpPr/>
          <p:nvPr userDrawn="1"/>
        </p:nvSpPr>
        <p:spPr>
          <a:xfrm>
            <a:off x="10331910" y="-17418"/>
            <a:ext cx="1856600" cy="1948284"/>
          </a:xfrm>
          <a:custGeom>
            <a:avLst/>
            <a:gdLst>
              <a:gd name="connsiteX0" fmla="*/ 84483 w 2547469"/>
              <a:gd name="connsiteY0" fmla="*/ 553461 h 2673270"/>
              <a:gd name="connsiteX1" fmla="*/ 557117 w 2547469"/>
              <a:gd name="connsiteY1" fmla="*/ 1026221 h 2673270"/>
              <a:gd name="connsiteX2" fmla="*/ 1189267 w 2547469"/>
              <a:gd name="connsiteY2" fmla="*/ 1230962 h 2673270"/>
              <a:gd name="connsiteX3" fmla="*/ 1644352 w 2547469"/>
              <a:gd name="connsiteY3" fmla="*/ 1737248 h 2673270"/>
              <a:gd name="connsiteX4" fmla="*/ 1728639 w 2547469"/>
              <a:gd name="connsiteY4" fmla="*/ 2028163 h 2673270"/>
              <a:gd name="connsiteX5" fmla="*/ 2492188 w 2547469"/>
              <a:gd name="connsiteY5" fmla="*/ 2666099 h 2673270"/>
              <a:gd name="connsiteX6" fmla="*/ 2548924 w 2547469"/>
              <a:gd name="connsiteY6" fmla="*/ 2674528 h 2673270"/>
              <a:gd name="connsiteX7" fmla="*/ 2548924 w 2547469"/>
              <a:gd name="connsiteY7" fmla="*/ 4718 h 2673270"/>
              <a:gd name="connsiteX8" fmla="*/ 9380 w 2547469"/>
              <a:gd name="connsiteY8" fmla="*/ 4718 h 2673270"/>
              <a:gd name="connsiteX9" fmla="*/ 84483 w 2547469"/>
              <a:gd name="connsiteY9" fmla="*/ 553461 h 2673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47469" h="2673270">
                <a:moveTo>
                  <a:pt x="84483" y="553461"/>
                </a:moveTo>
                <a:cubicBezTo>
                  <a:pt x="174305" y="763109"/>
                  <a:pt x="348728" y="933506"/>
                  <a:pt x="557117" y="1026221"/>
                </a:cubicBezTo>
                <a:cubicBezTo>
                  <a:pt x="759783" y="1116358"/>
                  <a:pt x="989244" y="1135039"/>
                  <a:pt x="1189267" y="1230962"/>
                </a:cubicBezTo>
                <a:cubicBezTo>
                  <a:pt x="1399229" y="1331603"/>
                  <a:pt x="1566544" y="1517788"/>
                  <a:pt x="1644352" y="1737248"/>
                </a:cubicBezTo>
                <a:cubicBezTo>
                  <a:pt x="1678130" y="1832417"/>
                  <a:pt x="1695490" y="1932743"/>
                  <a:pt x="1728639" y="2028163"/>
                </a:cubicBezTo>
                <a:cubicBezTo>
                  <a:pt x="1842677" y="2356566"/>
                  <a:pt x="2150009" y="2604583"/>
                  <a:pt x="2492188" y="2666099"/>
                </a:cubicBezTo>
                <a:cubicBezTo>
                  <a:pt x="2510995" y="2669496"/>
                  <a:pt x="2529928" y="2672201"/>
                  <a:pt x="2548924" y="2674528"/>
                </a:cubicBezTo>
                <a:lnTo>
                  <a:pt x="2548924" y="4718"/>
                </a:lnTo>
                <a:lnTo>
                  <a:pt x="9380" y="4718"/>
                </a:lnTo>
                <a:cubicBezTo>
                  <a:pt x="-4521" y="193419"/>
                  <a:pt x="10449" y="380737"/>
                  <a:pt x="84483" y="553461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8100000" algn="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그래픽 5">
            <a:extLst>
              <a:ext uri="{FF2B5EF4-FFF2-40B4-BE49-F238E27FC236}">
                <a16:creationId xmlns:a16="http://schemas.microsoft.com/office/drawing/2014/main" id="{957A3454-A91E-42FF-BD4E-E21528A09BE9}"/>
              </a:ext>
            </a:extLst>
          </p:cNvPr>
          <p:cNvSpPr/>
          <p:nvPr userDrawn="1"/>
        </p:nvSpPr>
        <p:spPr>
          <a:xfrm>
            <a:off x="8662168" y="5189334"/>
            <a:ext cx="3529832" cy="1668648"/>
          </a:xfrm>
          <a:custGeom>
            <a:avLst/>
            <a:gdLst>
              <a:gd name="connsiteX0" fmla="*/ 4383975 w 4843337"/>
              <a:gd name="connsiteY0" fmla="*/ 134506 h 2289577"/>
              <a:gd name="connsiteX1" fmla="*/ 3718110 w 4843337"/>
              <a:gd name="connsiteY1" fmla="*/ 1110533 h 2289577"/>
              <a:gd name="connsiteX2" fmla="*/ 2776302 w 4843337"/>
              <a:gd name="connsiteY2" fmla="*/ 1359682 h 2289577"/>
              <a:gd name="connsiteX3" fmla="*/ 1810528 w 4843337"/>
              <a:gd name="connsiteY3" fmla="*/ 1539137 h 2289577"/>
              <a:gd name="connsiteX4" fmla="*/ 1281912 w 4843337"/>
              <a:gd name="connsiteY4" fmla="*/ 1915219 h 2289577"/>
              <a:gd name="connsiteX5" fmla="*/ 496788 w 4843337"/>
              <a:gd name="connsiteY5" fmla="*/ 1880372 h 2289577"/>
              <a:gd name="connsiteX6" fmla="*/ 87872 w 4843337"/>
              <a:gd name="connsiteY6" fmla="*/ 2144994 h 2289577"/>
              <a:gd name="connsiteX7" fmla="*/ 4718 w 4843337"/>
              <a:gd name="connsiteY7" fmla="*/ 2285325 h 2289577"/>
              <a:gd name="connsiteX8" fmla="*/ 4839123 w 4843337"/>
              <a:gd name="connsiteY8" fmla="*/ 2285325 h 2289577"/>
              <a:gd name="connsiteX9" fmla="*/ 4839123 w 4843337"/>
              <a:gd name="connsiteY9" fmla="*/ 4743 h 2289577"/>
              <a:gd name="connsiteX10" fmla="*/ 4383975 w 4843337"/>
              <a:gd name="connsiteY10" fmla="*/ 134506 h 2289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43337" h="2289577">
                <a:moveTo>
                  <a:pt x="4383975" y="134506"/>
                </a:moveTo>
                <a:cubicBezTo>
                  <a:pt x="4059974" y="364785"/>
                  <a:pt x="4013177" y="844149"/>
                  <a:pt x="3718110" y="1110533"/>
                </a:cubicBezTo>
                <a:cubicBezTo>
                  <a:pt x="3471289" y="1333326"/>
                  <a:pt x="3108731" y="1358487"/>
                  <a:pt x="2776302" y="1359682"/>
                </a:cubicBezTo>
                <a:cubicBezTo>
                  <a:pt x="2443810" y="1360814"/>
                  <a:pt x="2087919" y="1355908"/>
                  <a:pt x="1810528" y="1539137"/>
                </a:cubicBezTo>
                <a:cubicBezTo>
                  <a:pt x="1628808" y="1659214"/>
                  <a:pt x="1491182" y="1854646"/>
                  <a:pt x="1281912" y="1915219"/>
                </a:cubicBezTo>
                <a:cubicBezTo>
                  <a:pt x="1028360" y="1988624"/>
                  <a:pt x="757385" y="1838228"/>
                  <a:pt x="496788" y="1880372"/>
                </a:cubicBezTo>
                <a:cubicBezTo>
                  <a:pt x="332366" y="1906979"/>
                  <a:pt x="186374" y="2010765"/>
                  <a:pt x="87872" y="2144994"/>
                </a:cubicBezTo>
                <a:cubicBezTo>
                  <a:pt x="55541" y="2189025"/>
                  <a:pt x="28054" y="2236137"/>
                  <a:pt x="4718" y="2285325"/>
                </a:cubicBezTo>
                <a:lnTo>
                  <a:pt x="4839123" y="2285325"/>
                </a:lnTo>
                <a:lnTo>
                  <a:pt x="4839123" y="4743"/>
                </a:lnTo>
                <a:cubicBezTo>
                  <a:pt x="4675833" y="3611"/>
                  <a:pt x="4516192" y="40533"/>
                  <a:pt x="4383975" y="134506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10800000" algn="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래픽 6">
            <a:extLst>
              <a:ext uri="{FF2B5EF4-FFF2-40B4-BE49-F238E27FC236}">
                <a16:creationId xmlns:a16="http://schemas.microsoft.com/office/drawing/2014/main" id="{B36B4AF9-3F1C-4100-BF84-115E52A6CEAA}"/>
              </a:ext>
            </a:extLst>
          </p:cNvPr>
          <p:cNvSpPr/>
          <p:nvPr userDrawn="1"/>
        </p:nvSpPr>
        <p:spPr>
          <a:xfrm>
            <a:off x="-12699" y="4396286"/>
            <a:ext cx="2438793" cy="2461714"/>
          </a:xfrm>
          <a:custGeom>
            <a:avLst/>
            <a:gdLst>
              <a:gd name="connsiteX0" fmla="*/ 2757683 w 3346305"/>
              <a:gd name="connsiteY0" fmla="*/ 2900466 h 3377755"/>
              <a:gd name="connsiteX1" fmla="*/ 2030176 w 3346305"/>
              <a:gd name="connsiteY1" fmla="*/ 2983684 h 3377755"/>
              <a:gd name="connsiteX2" fmla="*/ 1358776 w 3346305"/>
              <a:gd name="connsiteY2" fmla="*/ 2789007 h 3377755"/>
              <a:gd name="connsiteX3" fmla="*/ 1255053 w 3346305"/>
              <a:gd name="connsiteY3" fmla="*/ 2351786 h 3377755"/>
              <a:gd name="connsiteX4" fmla="*/ 1127176 w 3346305"/>
              <a:gd name="connsiteY4" fmla="*/ 1512064 h 3377755"/>
              <a:gd name="connsiteX5" fmla="*/ 757447 w 3346305"/>
              <a:gd name="connsiteY5" fmla="*/ 1202154 h 3377755"/>
              <a:gd name="connsiteX6" fmla="*/ 505783 w 3346305"/>
              <a:gd name="connsiteY6" fmla="*/ 1012006 h 3377755"/>
              <a:gd name="connsiteX7" fmla="*/ 430994 w 3346305"/>
              <a:gd name="connsiteY7" fmla="*/ 307269 h 3377755"/>
              <a:gd name="connsiteX8" fmla="*/ 170397 w 3346305"/>
              <a:gd name="connsiteY8" fmla="*/ 58246 h 3377755"/>
              <a:gd name="connsiteX9" fmla="*/ 4718 w 3346305"/>
              <a:gd name="connsiteY9" fmla="*/ 4718 h 3377755"/>
              <a:gd name="connsiteX10" fmla="*/ 4718 w 3346305"/>
              <a:gd name="connsiteY10" fmla="*/ 3373352 h 3377755"/>
              <a:gd name="connsiteX11" fmla="*/ 3343852 w 3346305"/>
              <a:gd name="connsiteY11" fmla="*/ 3373352 h 3377755"/>
              <a:gd name="connsiteX12" fmla="*/ 3280700 w 3346305"/>
              <a:gd name="connsiteY12" fmla="*/ 3244469 h 3377755"/>
              <a:gd name="connsiteX13" fmla="*/ 2757683 w 3346305"/>
              <a:gd name="connsiteY13" fmla="*/ 2900466 h 3377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346305" h="3377755">
                <a:moveTo>
                  <a:pt x="2757683" y="2900466"/>
                </a:moveTo>
                <a:cubicBezTo>
                  <a:pt x="2515075" y="2864110"/>
                  <a:pt x="2272846" y="2948145"/>
                  <a:pt x="2030176" y="2983684"/>
                </a:cubicBezTo>
                <a:cubicBezTo>
                  <a:pt x="1787443" y="3019223"/>
                  <a:pt x="1502378" y="2987898"/>
                  <a:pt x="1358776" y="2789007"/>
                </a:cubicBezTo>
                <a:cubicBezTo>
                  <a:pt x="1269583" y="2665533"/>
                  <a:pt x="1255556" y="2504131"/>
                  <a:pt x="1255053" y="2351786"/>
                </a:cubicBezTo>
                <a:cubicBezTo>
                  <a:pt x="1254110" y="2064142"/>
                  <a:pt x="1284365" y="1752910"/>
                  <a:pt x="1127176" y="1512064"/>
                </a:cubicBezTo>
                <a:cubicBezTo>
                  <a:pt x="1038361" y="1376011"/>
                  <a:pt x="899540" y="1280905"/>
                  <a:pt x="757447" y="1202154"/>
                </a:cubicBezTo>
                <a:cubicBezTo>
                  <a:pt x="664481" y="1150638"/>
                  <a:pt x="564217" y="1100758"/>
                  <a:pt x="505783" y="1012006"/>
                </a:cubicBezTo>
                <a:cubicBezTo>
                  <a:pt x="373755" y="811605"/>
                  <a:pt x="518740" y="530628"/>
                  <a:pt x="430994" y="307269"/>
                </a:cubicBezTo>
                <a:cubicBezTo>
                  <a:pt x="385957" y="192601"/>
                  <a:pt x="283115" y="108126"/>
                  <a:pt x="170397" y="58246"/>
                </a:cubicBezTo>
                <a:cubicBezTo>
                  <a:pt x="117121" y="34721"/>
                  <a:pt x="61454" y="17927"/>
                  <a:pt x="4718" y="4718"/>
                </a:cubicBezTo>
                <a:lnTo>
                  <a:pt x="4718" y="3373352"/>
                </a:lnTo>
                <a:lnTo>
                  <a:pt x="3343852" y="3373352"/>
                </a:lnTo>
                <a:cubicBezTo>
                  <a:pt x="3327058" y="3328441"/>
                  <a:pt x="3305986" y="3285228"/>
                  <a:pt x="3280700" y="3244469"/>
                </a:cubicBezTo>
                <a:cubicBezTo>
                  <a:pt x="3167039" y="3061555"/>
                  <a:pt x="2970664" y="2932357"/>
                  <a:pt x="2757683" y="2900466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그림 개체 틀 8">
            <a:extLst>
              <a:ext uri="{FF2B5EF4-FFF2-40B4-BE49-F238E27FC236}">
                <a16:creationId xmlns:a16="http://schemas.microsoft.com/office/drawing/2014/main" id="{3D2A61B0-3DFC-4883-9836-DE68D25F3A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80797" y="1322261"/>
            <a:ext cx="5862814" cy="35366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64339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래픽 11">
            <a:extLst>
              <a:ext uri="{FF2B5EF4-FFF2-40B4-BE49-F238E27FC236}">
                <a16:creationId xmlns:a16="http://schemas.microsoft.com/office/drawing/2014/main" id="{0B5800A5-958D-4938-A9BD-C0BB11DE2405}"/>
              </a:ext>
            </a:extLst>
          </p:cNvPr>
          <p:cNvSpPr/>
          <p:nvPr userDrawn="1"/>
        </p:nvSpPr>
        <p:spPr>
          <a:xfrm>
            <a:off x="-12700" y="-12700"/>
            <a:ext cx="5812004" cy="1780083"/>
          </a:xfrm>
          <a:custGeom>
            <a:avLst/>
            <a:gdLst>
              <a:gd name="connsiteX0" fmla="*/ 8798909 w 8801100"/>
              <a:gd name="connsiteY0" fmla="*/ 7144 h 2695575"/>
              <a:gd name="connsiteX1" fmla="*/ 7144 w 8801100"/>
              <a:gd name="connsiteY1" fmla="*/ 7144 h 2695575"/>
              <a:gd name="connsiteX2" fmla="*/ 7144 w 8801100"/>
              <a:gd name="connsiteY2" fmla="*/ 2684716 h 2695575"/>
              <a:gd name="connsiteX3" fmla="*/ 392811 w 8801100"/>
              <a:gd name="connsiteY3" fmla="*/ 2664619 h 2695575"/>
              <a:gd name="connsiteX4" fmla="*/ 1698212 w 8801100"/>
              <a:gd name="connsiteY4" fmla="*/ 1987868 h 2695575"/>
              <a:gd name="connsiteX5" fmla="*/ 2894457 w 8801100"/>
              <a:gd name="connsiteY5" fmla="*/ 729234 h 2695575"/>
              <a:gd name="connsiteX6" fmla="*/ 4533710 w 8801100"/>
              <a:gd name="connsiteY6" fmla="*/ 478155 h 2695575"/>
              <a:gd name="connsiteX7" fmla="*/ 7344156 w 8801100"/>
              <a:gd name="connsiteY7" fmla="*/ 797719 h 2695575"/>
              <a:gd name="connsiteX8" fmla="*/ 8171403 w 8801100"/>
              <a:gd name="connsiteY8" fmla="*/ 558546 h 2695575"/>
              <a:gd name="connsiteX9" fmla="*/ 8550116 w 8801100"/>
              <a:gd name="connsiteY9" fmla="*/ 337090 h 2695575"/>
              <a:gd name="connsiteX10" fmla="*/ 8798909 w 8801100"/>
              <a:gd name="connsiteY10" fmla="*/ 7144 h 269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801100" h="2695575">
                <a:moveTo>
                  <a:pt x="8798909" y="7144"/>
                </a:moveTo>
                <a:lnTo>
                  <a:pt x="7144" y="7144"/>
                </a:lnTo>
                <a:lnTo>
                  <a:pt x="7144" y="2684716"/>
                </a:lnTo>
                <a:cubicBezTo>
                  <a:pt x="135255" y="2696909"/>
                  <a:pt x="266605" y="2688527"/>
                  <a:pt x="392811" y="2664619"/>
                </a:cubicBezTo>
                <a:cubicBezTo>
                  <a:pt x="865251" y="2574989"/>
                  <a:pt x="1354646" y="2325815"/>
                  <a:pt x="1698212" y="1987868"/>
                </a:cubicBezTo>
                <a:cubicBezTo>
                  <a:pt x="2111597" y="1581341"/>
                  <a:pt x="2360009" y="999363"/>
                  <a:pt x="2894457" y="729234"/>
                </a:cubicBezTo>
                <a:cubicBezTo>
                  <a:pt x="3394234" y="476726"/>
                  <a:pt x="3987356" y="479584"/>
                  <a:pt x="4533710" y="478155"/>
                </a:cubicBezTo>
                <a:cubicBezTo>
                  <a:pt x="5481066" y="475488"/>
                  <a:pt x="6392323" y="911257"/>
                  <a:pt x="7344156" y="797719"/>
                </a:cubicBezTo>
                <a:cubicBezTo>
                  <a:pt x="7630383" y="763619"/>
                  <a:pt x="7911084" y="682562"/>
                  <a:pt x="8171403" y="558546"/>
                </a:cubicBezTo>
                <a:cubicBezTo>
                  <a:pt x="8302467" y="496157"/>
                  <a:pt x="8433625" y="424148"/>
                  <a:pt x="8550116" y="337090"/>
                </a:cubicBezTo>
                <a:cubicBezTo>
                  <a:pt x="8656034" y="258032"/>
                  <a:pt x="8735568" y="122492"/>
                  <a:pt x="8798909" y="7144"/>
                </a:cubicBezTo>
                <a:close/>
              </a:path>
            </a:pathLst>
          </a:custGeom>
          <a:solidFill>
            <a:srgbClr val="F6F9FA"/>
          </a:solidFill>
          <a:ln w="6285" cap="flat">
            <a:noFill/>
            <a:prstDash val="solid"/>
            <a:miter/>
          </a:ln>
          <a:effectLst>
            <a:outerShdw blurRad="127000" dist="381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 dirty="0"/>
          </a:p>
        </p:txBody>
      </p:sp>
      <p:sp>
        <p:nvSpPr>
          <p:cNvPr id="7" name="그래픽 2">
            <a:extLst>
              <a:ext uri="{FF2B5EF4-FFF2-40B4-BE49-F238E27FC236}">
                <a16:creationId xmlns:a16="http://schemas.microsoft.com/office/drawing/2014/main" id="{487C1CC1-3009-4B09-9859-DB0162C766AD}"/>
              </a:ext>
            </a:extLst>
          </p:cNvPr>
          <p:cNvSpPr/>
          <p:nvPr userDrawn="1"/>
        </p:nvSpPr>
        <p:spPr>
          <a:xfrm>
            <a:off x="9658795" y="-17418"/>
            <a:ext cx="2547469" cy="2673270"/>
          </a:xfrm>
          <a:custGeom>
            <a:avLst/>
            <a:gdLst>
              <a:gd name="connsiteX0" fmla="*/ 84483 w 2547469"/>
              <a:gd name="connsiteY0" fmla="*/ 553461 h 2673270"/>
              <a:gd name="connsiteX1" fmla="*/ 557117 w 2547469"/>
              <a:gd name="connsiteY1" fmla="*/ 1026221 h 2673270"/>
              <a:gd name="connsiteX2" fmla="*/ 1189267 w 2547469"/>
              <a:gd name="connsiteY2" fmla="*/ 1230962 h 2673270"/>
              <a:gd name="connsiteX3" fmla="*/ 1644352 w 2547469"/>
              <a:gd name="connsiteY3" fmla="*/ 1737248 h 2673270"/>
              <a:gd name="connsiteX4" fmla="*/ 1728639 w 2547469"/>
              <a:gd name="connsiteY4" fmla="*/ 2028163 h 2673270"/>
              <a:gd name="connsiteX5" fmla="*/ 2492188 w 2547469"/>
              <a:gd name="connsiteY5" fmla="*/ 2666099 h 2673270"/>
              <a:gd name="connsiteX6" fmla="*/ 2548924 w 2547469"/>
              <a:gd name="connsiteY6" fmla="*/ 2674528 h 2673270"/>
              <a:gd name="connsiteX7" fmla="*/ 2548924 w 2547469"/>
              <a:gd name="connsiteY7" fmla="*/ 4718 h 2673270"/>
              <a:gd name="connsiteX8" fmla="*/ 9380 w 2547469"/>
              <a:gd name="connsiteY8" fmla="*/ 4718 h 2673270"/>
              <a:gd name="connsiteX9" fmla="*/ 84483 w 2547469"/>
              <a:gd name="connsiteY9" fmla="*/ 553461 h 2673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47469" h="2673270">
                <a:moveTo>
                  <a:pt x="84483" y="553461"/>
                </a:moveTo>
                <a:cubicBezTo>
                  <a:pt x="174305" y="763109"/>
                  <a:pt x="348728" y="933506"/>
                  <a:pt x="557117" y="1026221"/>
                </a:cubicBezTo>
                <a:cubicBezTo>
                  <a:pt x="759783" y="1116358"/>
                  <a:pt x="989244" y="1135039"/>
                  <a:pt x="1189267" y="1230962"/>
                </a:cubicBezTo>
                <a:cubicBezTo>
                  <a:pt x="1399229" y="1331603"/>
                  <a:pt x="1566544" y="1517788"/>
                  <a:pt x="1644352" y="1737248"/>
                </a:cubicBezTo>
                <a:cubicBezTo>
                  <a:pt x="1678130" y="1832417"/>
                  <a:pt x="1695490" y="1932743"/>
                  <a:pt x="1728639" y="2028163"/>
                </a:cubicBezTo>
                <a:cubicBezTo>
                  <a:pt x="1842677" y="2356566"/>
                  <a:pt x="2150009" y="2604583"/>
                  <a:pt x="2492188" y="2666099"/>
                </a:cubicBezTo>
                <a:cubicBezTo>
                  <a:pt x="2510995" y="2669496"/>
                  <a:pt x="2529928" y="2672201"/>
                  <a:pt x="2548924" y="2674528"/>
                </a:cubicBezTo>
                <a:lnTo>
                  <a:pt x="2548924" y="4718"/>
                </a:lnTo>
                <a:lnTo>
                  <a:pt x="9380" y="4718"/>
                </a:lnTo>
                <a:cubicBezTo>
                  <a:pt x="-4521" y="193419"/>
                  <a:pt x="10449" y="380737"/>
                  <a:pt x="84483" y="553461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8100000" algn="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그래픽 5">
            <a:extLst>
              <a:ext uri="{FF2B5EF4-FFF2-40B4-BE49-F238E27FC236}">
                <a16:creationId xmlns:a16="http://schemas.microsoft.com/office/drawing/2014/main" id="{957A3454-A91E-42FF-BD4E-E21528A09BE9}"/>
              </a:ext>
            </a:extLst>
          </p:cNvPr>
          <p:cNvSpPr/>
          <p:nvPr userDrawn="1"/>
        </p:nvSpPr>
        <p:spPr>
          <a:xfrm>
            <a:off x="7367716" y="4582670"/>
            <a:ext cx="4843337" cy="2289577"/>
          </a:xfrm>
          <a:custGeom>
            <a:avLst/>
            <a:gdLst>
              <a:gd name="connsiteX0" fmla="*/ 4383975 w 4843337"/>
              <a:gd name="connsiteY0" fmla="*/ 134506 h 2289577"/>
              <a:gd name="connsiteX1" fmla="*/ 3718110 w 4843337"/>
              <a:gd name="connsiteY1" fmla="*/ 1110533 h 2289577"/>
              <a:gd name="connsiteX2" fmla="*/ 2776302 w 4843337"/>
              <a:gd name="connsiteY2" fmla="*/ 1359682 h 2289577"/>
              <a:gd name="connsiteX3" fmla="*/ 1810528 w 4843337"/>
              <a:gd name="connsiteY3" fmla="*/ 1539137 h 2289577"/>
              <a:gd name="connsiteX4" fmla="*/ 1281912 w 4843337"/>
              <a:gd name="connsiteY4" fmla="*/ 1915219 h 2289577"/>
              <a:gd name="connsiteX5" fmla="*/ 496788 w 4843337"/>
              <a:gd name="connsiteY5" fmla="*/ 1880372 h 2289577"/>
              <a:gd name="connsiteX6" fmla="*/ 87872 w 4843337"/>
              <a:gd name="connsiteY6" fmla="*/ 2144994 h 2289577"/>
              <a:gd name="connsiteX7" fmla="*/ 4718 w 4843337"/>
              <a:gd name="connsiteY7" fmla="*/ 2285325 h 2289577"/>
              <a:gd name="connsiteX8" fmla="*/ 4839123 w 4843337"/>
              <a:gd name="connsiteY8" fmla="*/ 2285325 h 2289577"/>
              <a:gd name="connsiteX9" fmla="*/ 4839123 w 4843337"/>
              <a:gd name="connsiteY9" fmla="*/ 4743 h 2289577"/>
              <a:gd name="connsiteX10" fmla="*/ 4383975 w 4843337"/>
              <a:gd name="connsiteY10" fmla="*/ 134506 h 2289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43337" h="2289577">
                <a:moveTo>
                  <a:pt x="4383975" y="134506"/>
                </a:moveTo>
                <a:cubicBezTo>
                  <a:pt x="4059974" y="364785"/>
                  <a:pt x="4013177" y="844149"/>
                  <a:pt x="3718110" y="1110533"/>
                </a:cubicBezTo>
                <a:cubicBezTo>
                  <a:pt x="3471289" y="1333326"/>
                  <a:pt x="3108731" y="1358487"/>
                  <a:pt x="2776302" y="1359682"/>
                </a:cubicBezTo>
                <a:cubicBezTo>
                  <a:pt x="2443810" y="1360814"/>
                  <a:pt x="2087919" y="1355908"/>
                  <a:pt x="1810528" y="1539137"/>
                </a:cubicBezTo>
                <a:cubicBezTo>
                  <a:pt x="1628808" y="1659214"/>
                  <a:pt x="1491182" y="1854646"/>
                  <a:pt x="1281912" y="1915219"/>
                </a:cubicBezTo>
                <a:cubicBezTo>
                  <a:pt x="1028360" y="1988624"/>
                  <a:pt x="757385" y="1838228"/>
                  <a:pt x="496788" y="1880372"/>
                </a:cubicBezTo>
                <a:cubicBezTo>
                  <a:pt x="332366" y="1906979"/>
                  <a:pt x="186374" y="2010765"/>
                  <a:pt x="87872" y="2144994"/>
                </a:cubicBezTo>
                <a:cubicBezTo>
                  <a:pt x="55541" y="2189025"/>
                  <a:pt x="28054" y="2236137"/>
                  <a:pt x="4718" y="2285325"/>
                </a:cubicBezTo>
                <a:lnTo>
                  <a:pt x="4839123" y="2285325"/>
                </a:lnTo>
                <a:lnTo>
                  <a:pt x="4839123" y="4743"/>
                </a:lnTo>
                <a:cubicBezTo>
                  <a:pt x="4675833" y="3611"/>
                  <a:pt x="4516192" y="40533"/>
                  <a:pt x="4383975" y="134506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10800000" algn="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래픽 6">
            <a:extLst>
              <a:ext uri="{FF2B5EF4-FFF2-40B4-BE49-F238E27FC236}">
                <a16:creationId xmlns:a16="http://schemas.microsoft.com/office/drawing/2014/main" id="{B36B4AF9-3F1C-4100-BF84-115E52A6CEAA}"/>
              </a:ext>
            </a:extLst>
          </p:cNvPr>
          <p:cNvSpPr/>
          <p:nvPr userDrawn="1"/>
        </p:nvSpPr>
        <p:spPr>
          <a:xfrm>
            <a:off x="-12700" y="3494517"/>
            <a:ext cx="3346305" cy="3377755"/>
          </a:xfrm>
          <a:custGeom>
            <a:avLst/>
            <a:gdLst>
              <a:gd name="connsiteX0" fmla="*/ 2757683 w 3346305"/>
              <a:gd name="connsiteY0" fmla="*/ 2900466 h 3377755"/>
              <a:gd name="connsiteX1" fmla="*/ 2030176 w 3346305"/>
              <a:gd name="connsiteY1" fmla="*/ 2983684 h 3377755"/>
              <a:gd name="connsiteX2" fmla="*/ 1358776 w 3346305"/>
              <a:gd name="connsiteY2" fmla="*/ 2789007 h 3377755"/>
              <a:gd name="connsiteX3" fmla="*/ 1255053 w 3346305"/>
              <a:gd name="connsiteY3" fmla="*/ 2351786 h 3377755"/>
              <a:gd name="connsiteX4" fmla="*/ 1127176 w 3346305"/>
              <a:gd name="connsiteY4" fmla="*/ 1512064 h 3377755"/>
              <a:gd name="connsiteX5" fmla="*/ 757447 w 3346305"/>
              <a:gd name="connsiteY5" fmla="*/ 1202154 h 3377755"/>
              <a:gd name="connsiteX6" fmla="*/ 505783 w 3346305"/>
              <a:gd name="connsiteY6" fmla="*/ 1012006 h 3377755"/>
              <a:gd name="connsiteX7" fmla="*/ 430994 w 3346305"/>
              <a:gd name="connsiteY7" fmla="*/ 307269 h 3377755"/>
              <a:gd name="connsiteX8" fmla="*/ 170397 w 3346305"/>
              <a:gd name="connsiteY8" fmla="*/ 58246 h 3377755"/>
              <a:gd name="connsiteX9" fmla="*/ 4718 w 3346305"/>
              <a:gd name="connsiteY9" fmla="*/ 4718 h 3377755"/>
              <a:gd name="connsiteX10" fmla="*/ 4718 w 3346305"/>
              <a:gd name="connsiteY10" fmla="*/ 3373352 h 3377755"/>
              <a:gd name="connsiteX11" fmla="*/ 3343852 w 3346305"/>
              <a:gd name="connsiteY11" fmla="*/ 3373352 h 3377755"/>
              <a:gd name="connsiteX12" fmla="*/ 3280700 w 3346305"/>
              <a:gd name="connsiteY12" fmla="*/ 3244469 h 3377755"/>
              <a:gd name="connsiteX13" fmla="*/ 2757683 w 3346305"/>
              <a:gd name="connsiteY13" fmla="*/ 2900466 h 3377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346305" h="3377755">
                <a:moveTo>
                  <a:pt x="2757683" y="2900466"/>
                </a:moveTo>
                <a:cubicBezTo>
                  <a:pt x="2515075" y="2864110"/>
                  <a:pt x="2272846" y="2948145"/>
                  <a:pt x="2030176" y="2983684"/>
                </a:cubicBezTo>
                <a:cubicBezTo>
                  <a:pt x="1787443" y="3019223"/>
                  <a:pt x="1502378" y="2987898"/>
                  <a:pt x="1358776" y="2789007"/>
                </a:cubicBezTo>
                <a:cubicBezTo>
                  <a:pt x="1269583" y="2665533"/>
                  <a:pt x="1255556" y="2504131"/>
                  <a:pt x="1255053" y="2351786"/>
                </a:cubicBezTo>
                <a:cubicBezTo>
                  <a:pt x="1254110" y="2064142"/>
                  <a:pt x="1284365" y="1752910"/>
                  <a:pt x="1127176" y="1512064"/>
                </a:cubicBezTo>
                <a:cubicBezTo>
                  <a:pt x="1038361" y="1376011"/>
                  <a:pt x="899540" y="1280905"/>
                  <a:pt x="757447" y="1202154"/>
                </a:cubicBezTo>
                <a:cubicBezTo>
                  <a:pt x="664481" y="1150638"/>
                  <a:pt x="564217" y="1100758"/>
                  <a:pt x="505783" y="1012006"/>
                </a:cubicBezTo>
                <a:cubicBezTo>
                  <a:pt x="373755" y="811605"/>
                  <a:pt x="518740" y="530628"/>
                  <a:pt x="430994" y="307269"/>
                </a:cubicBezTo>
                <a:cubicBezTo>
                  <a:pt x="385957" y="192601"/>
                  <a:pt x="283115" y="108126"/>
                  <a:pt x="170397" y="58246"/>
                </a:cubicBezTo>
                <a:cubicBezTo>
                  <a:pt x="117121" y="34721"/>
                  <a:pt x="61454" y="17927"/>
                  <a:pt x="4718" y="4718"/>
                </a:cubicBezTo>
                <a:lnTo>
                  <a:pt x="4718" y="3373352"/>
                </a:lnTo>
                <a:lnTo>
                  <a:pt x="3343852" y="3373352"/>
                </a:lnTo>
                <a:cubicBezTo>
                  <a:pt x="3327058" y="3328441"/>
                  <a:pt x="3305986" y="3285228"/>
                  <a:pt x="3280700" y="3244469"/>
                </a:cubicBezTo>
                <a:cubicBezTo>
                  <a:pt x="3167039" y="3061555"/>
                  <a:pt x="2970664" y="2932357"/>
                  <a:pt x="2757683" y="2900466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11907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래픽 11">
            <a:extLst>
              <a:ext uri="{FF2B5EF4-FFF2-40B4-BE49-F238E27FC236}">
                <a16:creationId xmlns:a16="http://schemas.microsoft.com/office/drawing/2014/main" id="{0B5800A5-958D-4938-A9BD-C0BB11DE2405}"/>
              </a:ext>
            </a:extLst>
          </p:cNvPr>
          <p:cNvSpPr/>
          <p:nvPr userDrawn="1"/>
        </p:nvSpPr>
        <p:spPr>
          <a:xfrm>
            <a:off x="-12699" y="-13980"/>
            <a:ext cx="4235798" cy="1297328"/>
          </a:xfrm>
          <a:custGeom>
            <a:avLst/>
            <a:gdLst>
              <a:gd name="connsiteX0" fmla="*/ 8798909 w 8801100"/>
              <a:gd name="connsiteY0" fmla="*/ 7144 h 2695575"/>
              <a:gd name="connsiteX1" fmla="*/ 7144 w 8801100"/>
              <a:gd name="connsiteY1" fmla="*/ 7144 h 2695575"/>
              <a:gd name="connsiteX2" fmla="*/ 7144 w 8801100"/>
              <a:gd name="connsiteY2" fmla="*/ 2684716 h 2695575"/>
              <a:gd name="connsiteX3" fmla="*/ 392811 w 8801100"/>
              <a:gd name="connsiteY3" fmla="*/ 2664619 h 2695575"/>
              <a:gd name="connsiteX4" fmla="*/ 1698212 w 8801100"/>
              <a:gd name="connsiteY4" fmla="*/ 1987868 h 2695575"/>
              <a:gd name="connsiteX5" fmla="*/ 2894457 w 8801100"/>
              <a:gd name="connsiteY5" fmla="*/ 729234 h 2695575"/>
              <a:gd name="connsiteX6" fmla="*/ 4533710 w 8801100"/>
              <a:gd name="connsiteY6" fmla="*/ 478155 h 2695575"/>
              <a:gd name="connsiteX7" fmla="*/ 7344156 w 8801100"/>
              <a:gd name="connsiteY7" fmla="*/ 797719 h 2695575"/>
              <a:gd name="connsiteX8" fmla="*/ 8171403 w 8801100"/>
              <a:gd name="connsiteY8" fmla="*/ 558546 h 2695575"/>
              <a:gd name="connsiteX9" fmla="*/ 8550116 w 8801100"/>
              <a:gd name="connsiteY9" fmla="*/ 337090 h 2695575"/>
              <a:gd name="connsiteX10" fmla="*/ 8798909 w 8801100"/>
              <a:gd name="connsiteY10" fmla="*/ 7144 h 269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801100" h="2695575">
                <a:moveTo>
                  <a:pt x="8798909" y="7144"/>
                </a:moveTo>
                <a:lnTo>
                  <a:pt x="7144" y="7144"/>
                </a:lnTo>
                <a:lnTo>
                  <a:pt x="7144" y="2684716"/>
                </a:lnTo>
                <a:cubicBezTo>
                  <a:pt x="135255" y="2696909"/>
                  <a:pt x="266605" y="2688527"/>
                  <a:pt x="392811" y="2664619"/>
                </a:cubicBezTo>
                <a:cubicBezTo>
                  <a:pt x="865251" y="2574989"/>
                  <a:pt x="1354646" y="2325815"/>
                  <a:pt x="1698212" y="1987868"/>
                </a:cubicBezTo>
                <a:cubicBezTo>
                  <a:pt x="2111597" y="1581341"/>
                  <a:pt x="2360009" y="999363"/>
                  <a:pt x="2894457" y="729234"/>
                </a:cubicBezTo>
                <a:cubicBezTo>
                  <a:pt x="3394234" y="476726"/>
                  <a:pt x="3987356" y="479584"/>
                  <a:pt x="4533710" y="478155"/>
                </a:cubicBezTo>
                <a:cubicBezTo>
                  <a:pt x="5481066" y="475488"/>
                  <a:pt x="6392323" y="911257"/>
                  <a:pt x="7344156" y="797719"/>
                </a:cubicBezTo>
                <a:cubicBezTo>
                  <a:pt x="7630383" y="763619"/>
                  <a:pt x="7911084" y="682562"/>
                  <a:pt x="8171403" y="558546"/>
                </a:cubicBezTo>
                <a:cubicBezTo>
                  <a:pt x="8302467" y="496157"/>
                  <a:pt x="8433625" y="424148"/>
                  <a:pt x="8550116" y="337090"/>
                </a:cubicBezTo>
                <a:cubicBezTo>
                  <a:pt x="8656034" y="258032"/>
                  <a:pt x="8735568" y="122492"/>
                  <a:pt x="8798909" y="7144"/>
                </a:cubicBezTo>
                <a:close/>
              </a:path>
            </a:pathLst>
          </a:custGeom>
          <a:solidFill>
            <a:srgbClr val="F6F9FA"/>
          </a:solidFill>
          <a:ln w="6285" cap="flat">
            <a:noFill/>
            <a:prstDash val="solid"/>
            <a:miter/>
          </a:ln>
          <a:effectLst>
            <a:outerShdw blurRad="127000" dist="381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 dirty="0"/>
          </a:p>
        </p:txBody>
      </p:sp>
      <p:sp>
        <p:nvSpPr>
          <p:cNvPr id="7" name="그래픽 2">
            <a:extLst>
              <a:ext uri="{FF2B5EF4-FFF2-40B4-BE49-F238E27FC236}">
                <a16:creationId xmlns:a16="http://schemas.microsoft.com/office/drawing/2014/main" id="{487C1CC1-3009-4B09-9859-DB0162C766AD}"/>
              </a:ext>
            </a:extLst>
          </p:cNvPr>
          <p:cNvSpPr/>
          <p:nvPr userDrawn="1"/>
        </p:nvSpPr>
        <p:spPr>
          <a:xfrm>
            <a:off x="10331910" y="-17418"/>
            <a:ext cx="1856600" cy="1948284"/>
          </a:xfrm>
          <a:custGeom>
            <a:avLst/>
            <a:gdLst>
              <a:gd name="connsiteX0" fmla="*/ 84483 w 2547469"/>
              <a:gd name="connsiteY0" fmla="*/ 553461 h 2673270"/>
              <a:gd name="connsiteX1" fmla="*/ 557117 w 2547469"/>
              <a:gd name="connsiteY1" fmla="*/ 1026221 h 2673270"/>
              <a:gd name="connsiteX2" fmla="*/ 1189267 w 2547469"/>
              <a:gd name="connsiteY2" fmla="*/ 1230962 h 2673270"/>
              <a:gd name="connsiteX3" fmla="*/ 1644352 w 2547469"/>
              <a:gd name="connsiteY3" fmla="*/ 1737248 h 2673270"/>
              <a:gd name="connsiteX4" fmla="*/ 1728639 w 2547469"/>
              <a:gd name="connsiteY4" fmla="*/ 2028163 h 2673270"/>
              <a:gd name="connsiteX5" fmla="*/ 2492188 w 2547469"/>
              <a:gd name="connsiteY5" fmla="*/ 2666099 h 2673270"/>
              <a:gd name="connsiteX6" fmla="*/ 2548924 w 2547469"/>
              <a:gd name="connsiteY6" fmla="*/ 2674528 h 2673270"/>
              <a:gd name="connsiteX7" fmla="*/ 2548924 w 2547469"/>
              <a:gd name="connsiteY7" fmla="*/ 4718 h 2673270"/>
              <a:gd name="connsiteX8" fmla="*/ 9380 w 2547469"/>
              <a:gd name="connsiteY8" fmla="*/ 4718 h 2673270"/>
              <a:gd name="connsiteX9" fmla="*/ 84483 w 2547469"/>
              <a:gd name="connsiteY9" fmla="*/ 553461 h 2673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47469" h="2673270">
                <a:moveTo>
                  <a:pt x="84483" y="553461"/>
                </a:moveTo>
                <a:cubicBezTo>
                  <a:pt x="174305" y="763109"/>
                  <a:pt x="348728" y="933506"/>
                  <a:pt x="557117" y="1026221"/>
                </a:cubicBezTo>
                <a:cubicBezTo>
                  <a:pt x="759783" y="1116358"/>
                  <a:pt x="989244" y="1135039"/>
                  <a:pt x="1189267" y="1230962"/>
                </a:cubicBezTo>
                <a:cubicBezTo>
                  <a:pt x="1399229" y="1331603"/>
                  <a:pt x="1566544" y="1517788"/>
                  <a:pt x="1644352" y="1737248"/>
                </a:cubicBezTo>
                <a:cubicBezTo>
                  <a:pt x="1678130" y="1832417"/>
                  <a:pt x="1695490" y="1932743"/>
                  <a:pt x="1728639" y="2028163"/>
                </a:cubicBezTo>
                <a:cubicBezTo>
                  <a:pt x="1842677" y="2356566"/>
                  <a:pt x="2150009" y="2604583"/>
                  <a:pt x="2492188" y="2666099"/>
                </a:cubicBezTo>
                <a:cubicBezTo>
                  <a:pt x="2510995" y="2669496"/>
                  <a:pt x="2529928" y="2672201"/>
                  <a:pt x="2548924" y="2674528"/>
                </a:cubicBezTo>
                <a:lnTo>
                  <a:pt x="2548924" y="4718"/>
                </a:lnTo>
                <a:lnTo>
                  <a:pt x="9380" y="4718"/>
                </a:lnTo>
                <a:cubicBezTo>
                  <a:pt x="-4521" y="193419"/>
                  <a:pt x="10449" y="380737"/>
                  <a:pt x="84483" y="553461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8100000" algn="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그래픽 5">
            <a:extLst>
              <a:ext uri="{FF2B5EF4-FFF2-40B4-BE49-F238E27FC236}">
                <a16:creationId xmlns:a16="http://schemas.microsoft.com/office/drawing/2014/main" id="{957A3454-A91E-42FF-BD4E-E21528A09BE9}"/>
              </a:ext>
            </a:extLst>
          </p:cNvPr>
          <p:cNvSpPr/>
          <p:nvPr userDrawn="1"/>
        </p:nvSpPr>
        <p:spPr>
          <a:xfrm>
            <a:off x="8662168" y="5189334"/>
            <a:ext cx="3529832" cy="1668648"/>
          </a:xfrm>
          <a:custGeom>
            <a:avLst/>
            <a:gdLst>
              <a:gd name="connsiteX0" fmla="*/ 4383975 w 4843337"/>
              <a:gd name="connsiteY0" fmla="*/ 134506 h 2289577"/>
              <a:gd name="connsiteX1" fmla="*/ 3718110 w 4843337"/>
              <a:gd name="connsiteY1" fmla="*/ 1110533 h 2289577"/>
              <a:gd name="connsiteX2" fmla="*/ 2776302 w 4843337"/>
              <a:gd name="connsiteY2" fmla="*/ 1359682 h 2289577"/>
              <a:gd name="connsiteX3" fmla="*/ 1810528 w 4843337"/>
              <a:gd name="connsiteY3" fmla="*/ 1539137 h 2289577"/>
              <a:gd name="connsiteX4" fmla="*/ 1281912 w 4843337"/>
              <a:gd name="connsiteY4" fmla="*/ 1915219 h 2289577"/>
              <a:gd name="connsiteX5" fmla="*/ 496788 w 4843337"/>
              <a:gd name="connsiteY5" fmla="*/ 1880372 h 2289577"/>
              <a:gd name="connsiteX6" fmla="*/ 87872 w 4843337"/>
              <a:gd name="connsiteY6" fmla="*/ 2144994 h 2289577"/>
              <a:gd name="connsiteX7" fmla="*/ 4718 w 4843337"/>
              <a:gd name="connsiteY7" fmla="*/ 2285325 h 2289577"/>
              <a:gd name="connsiteX8" fmla="*/ 4839123 w 4843337"/>
              <a:gd name="connsiteY8" fmla="*/ 2285325 h 2289577"/>
              <a:gd name="connsiteX9" fmla="*/ 4839123 w 4843337"/>
              <a:gd name="connsiteY9" fmla="*/ 4743 h 2289577"/>
              <a:gd name="connsiteX10" fmla="*/ 4383975 w 4843337"/>
              <a:gd name="connsiteY10" fmla="*/ 134506 h 2289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43337" h="2289577">
                <a:moveTo>
                  <a:pt x="4383975" y="134506"/>
                </a:moveTo>
                <a:cubicBezTo>
                  <a:pt x="4059974" y="364785"/>
                  <a:pt x="4013177" y="844149"/>
                  <a:pt x="3718110" y="1110533"/>
                </a:cubicBezTo>
                <a:cubicBezTo>
                  <a:pt x="3471289" y="1333326"/>
                  <a:pt x="3108731" y="1358487"/>
                  <a:pt x="2776302" y="1359682"/>
                </a:cubicBezTo>
                <a:cubicBezTo>
                  <a:pt x="2443810" y="1360814"/>
                  <a:pt x="2087919" y="1355908"/>
                  <a:pt x="1810528" y="1539137"/>
                </a:cubicBezTo>
                <a:cubicBezTo>
                  <a:pt x="1628808" y="1659214"/>
                  <a:pt x="1491182" y="1854646"/>
                  <a:pt x="1281912" y="1915219"/>
                </a:cubicBezTo>
                <a:cubicBezTo>
                  <a:pt x="1028360" y="1988624"/>
                  <a:pt x="757385" y="1838228"/>
                  <a:pt x="496788" y="1880372"/>
                </a:cubicBezTo>
                <a:cubicBezTo>
                  <a:pt x="332366" y="1906979"/>
                  <a:pt x="186374" y="2010765"/>
                  <a:pt x="87872" y="2144994"/>
                </a:cubicBezTo>
                <a:cubicBezTo>
                  <a:pt x="55541" y="2189025"/>
                  <a:pt x="28054" y="2236137"/>
                  <a:pt x="4718" y="2285325"/>
                </a:cubicBezTo>
                <a:lnTo>
                  <a:pt x="4839123" y="2285325"/>
                </a:lnTo>
                <a:lnTo>
                  <a:pt x="4839123" y="4743"/>
                </a:lnTo>
                <a:cubicBezTo>
                  <a:pt x="4675833" y="3611"/>
                  <a:pt x="4516192" y="40533"/>
                  <a:pt x="4383975" y="134506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10800000" algn="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래픽 6">
            <a:extLst>
              <a:ext uri="{FF2B5EF4-FFF2-40B4-BE49-F238E27FC236}">
                <a16:creationId xmlns:a16="http://schemas.microsoft.com/office/drawing/2014/main" id="{B36B4AF9-3F1C-4100-BF84-115E52A6CEAA}"/>
              </a:ext>
            </a:extLst>
          </p:cNvPr>
          <p:cNvSpPr/>
          <p:nvPr userDrawn="1"/>
        </p:nvSpPr>
        <p:spPr>
          <a:xfrm>
            <a:off x="-12699" y="4396286"/>
            <a:ext cx="2438793" cy="2461714"/>
          </a:xfrm>
          <a:custGeom>
            <a:avLst/>
            <a:gdLst>
              <a:gd name="connsiteX0" fmla="*/ 2757683 w 3346305"/>
              <a:gd name="connsiteY0" fmla="*/ 2900466 h 3377755"/>
              <a:gd name="connsiteX1" fmla="*/ 2030176 w 3346305"/>
              <a:gd name="connsiteY1" fmla="*/ 2983684 h 3377755"/>
              <a:gd name="connsiteX2" fmla="*/ 1358776 w 3346305"/>
              <a:gd name="connsiteY2" fmla="*/ 2789007 h 3377755"/>
              <a:gd name="connsiteX3" fmla="*/ 1255053 w 3346305"/>
              <a:gd name="connsiteY3" fmla="*/ 2351786 h 3377755"/>
              <a:gd name="connsiteX4" fmla="*/ 1127176 w 3346305"/>
              <a:gd name="connsiteY4" fmla="*/ 1512064 h 3377755"/>
              <a:gd name="connsiteX5" fmla="*/ 757447 w 3346305"/>
              <a:gd name="connsiteY5" fmla="*/ 1202154 h 3377755"/>
              <a:gd name="connsiteX6" fmla="*/ 505783 w 3346305"/>
              <a:gd name="connsiteY6" fmla="*/ 1012006 h 3377755"/>
              <a:gd name="connsiteX7" fmla="*/ 430994 w 3346305"/>
              <a:gd name="connsiteY7" fmla="*/ 307269 h 3377755"/>
              <a:gd name="connsiteX8" fmla="*/ 170397 w 3346305"/>
              <a:gd name="connsiteY8" fmla="*/ 58246 h 3377755"/>
              <a:gd name="connsiteX9" fmla="*/ 4718 w 3346305"/>
              <a:gd name="connsiteY9" fmla="*/ 4718 h 3377755"/>
              <a:gd name="connsiteX10" fmla="*/ 4718 w 3346305"/>
              <a:gd name="connsiteY10" fmla="*/ 3373352 h 3377755"/>
              <a:gd name="connsiteX11" fmla="*/ 3343852 w 3346305"/>
              <a:gd name="connsiteY11" fmla="*/ 3373352 h 3377755"/>
              <a:gd name="connsiteX12" fmla="*/ 3280700 w 3346305"/>
              <a:gd name="connsiteY12" fmla="*/ 3244469 h 3377755"/>
              <a:gd name="connsiteX13" fmla="*/ 2757683 w 3346305"/>
              <a:gd name="connsiteY13" fmla="*/ 2900466 h 3377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346305" h="3377755">
                <a:moveTo>
                  <a:pt x="2757683" y="2900466"/>
                </a:moveTo>
                <a:cubicBezTo>
                  <a:pt x="2515075" y="2864110"/>
                  <a:pt x="2272846" y="2948145"/>
                  <a:pt x="2030176" y="2983684"/>
                </a:cubicBezTo>
                <a:cubicBezTo>
                  <a:pt x="1787443" y="3019223"/>
                  <a:pt x="1502378" y="2987898"/>
                  <a:pt x="1358776" y="2789007"/>
                </a:cubicBezTo>
                <a:cubicBezTo>
                  <a:pt x="1269583" y="2665533"/>
                  <a:pt x="1255556" y="2504131"/>
                  <a:pt x="1255053" y="2351786"/>
                </a:cubicBezTo>
                <a:cubicBezTo>
                  <a:pt x="1254110" y="2064142"/>
                  <a:pt x="1284365" y="1752910"/>
                  <a:pt x="1127176" y="1512064"/>
                </a:cubicBezTo>
                <a:cubicBezTo>
                  <a:pt x="1038361" y="1376011"/>
                  <a:pt x="899540" y="1280905"/>
                  <a:pt x="757447" y="1202154"/>
                </a:cubicBezTo>
                <a:cubicBezTo>
                  <a:pt x="664481" y="1150638"/>
                  <a:pt x="564217" y="1100758"/>
                  <a:pt x="505783" y="1012006"/>
                </a:cubicBezTo>
                <a:cubicBezTo>
                  <a:pt x="373755" y="811605"/>
                  <a:pt x="518740" y="530628"/>
                  <a:pt x="430994" y="307269"/>
                </a:cubicBezTo>
                <a:cubicBezTo>
                  <a:pt x="385957" y="192601"/>
                  <a:pt x="283115" y="108126"/>
                  <a:pt x="170397" y="58246"/>
                </a:cubicBezTo>
                <a:cubicBezTo>
                  <a:pt x="117121" y="34721"/>
                  <a:pt x="61454" y="17927"/>
                  <a:pt x="4718" y="4718"/>
                </a:cubicBezTo>
                <a:lnTo>
                  <a:pt x="4718" y="3373352"/>
                </a:lnTo>
                <a:lnTo>
                  <a:pt x="3343852" y="3373352"/>
                </a:lnTo>
                <a:cubicBezTo>
                  <a:pt x="3327058" y="3328441"/>
                  <a:pt x="3305986" y="3285228"/>
                  <a:pt x="3280700" y="3244469"/>
                </a:cubicBezTo>
                <a:cubicBezTo>
                  <a:pt x="3167039" y="3061555"/>
                  <a:pt x="2970664" y="2932357"/>
                  <a:pt x="2757683" y="2900466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73033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래픽 11">
            <a:extLst>
              <a:ext uri="{FF2B5EF4-FFF2-40B4-BE49-F238E27FC236}">
                <a16:creationId xmlns:a16="http://schemas.microsoft.com/office/drawing/2014/main" id="{0B5800A5-958D-4938-A9BD-C0BB11DE2405}"/>
              </a:ext>
            </a:extLst>
          </p:cNvPr>
          <p:cNvSpPr/>
          <p:nvPr userDrawn="1"/>
        </p:nvSpPr>
        <p:spPr>
          <a:xfrm>
            <a:off x="-12699" y="-13980"/>
            <a:ext cx="4235798" cy="1297328"/>
          </a:xfrm>
          <a:custGeom>
            <a:avLst/>
            <a:gdLst>
              <a:gd name="connsiteX0" fmla="*/ 8798909 w 8801100"/>
              <a:gd name="connsiteY0" fmla="*/ 7144 h 2695575"/>
              <a:gd name="connsiteX1" fmla="*/ 7144 w 8801100"/>
              <a:gd name="connsiteY1" fmla="*/ 7144 h 2695575"/>
              <a:gd name="connsiteX2" fmla="*/ 7144 w 8801100"/>
              <a:gd name="connsiteY2" fmla="*/ 2684716 h 2695575"/>
              <a:gd name="connsiteX3" fmla="*/ 392811 w 8801100"/>
              <a:gd name="connsiteY3" fmla="*/ 2664619 h 2695575"/>
              <a:gd name="connsiteX4" fmla="*/ 1698212 w 8801100"/>
              <a:gd name="connsiteY4" fmla="*/ 1987868 h 2695575"/>
              <a:gd name="connsiteX5" fmla="*/ 2894457 w 8801100"/>
              <a:gd name="connsiteY5" fmla="*/ 729234 h 2695575"/>
              <a:gd name="connsiteX6" fmla="*/ 4533710 w 8801100"/>
              <a:gd name="connsiteY6" fmla="*/ 478155 h 2695575"/>
              <a:gd name="connsiteX7" fmla="*/ 7344156 w 8801100"/>
              <a:gd name="connsiteY7" fmla="*/ 797719 h 2695575"/>
              <a:gd name="connsiteX8" fmla="*/ 8171403 w 8801100"/>
              <a:gd name="connsiteY8" fmla="*/ 558546 h 2695575"/>
              <a:gd name="connsiteX9" fmla="*/ 8550116 w 8801100"/>
              <a:gd name="connsiteY9" fmla="*/ 337090 h 2695575"/>
              <a:gd name="connsiteX10" fmla="*/ 8798909 w 8801100"/>
              <a:gd name="connsiteY10" fmla="*/ 7144 h 269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801100" h="2695575">
                <a:moveTo>
                  <a:pt x="8798909" y="7144"/>
                </a:moveTo>
                <a:lnTo>
                  <a:pt x="7144" y="7144"/>
                </a:lnTo>
                <a:lnTo>
                  <a:pt x="7144" y="2684716"/>
                </a:lnTo>
                <a:cubicBezTo>
                  <a:pt x="135255" y="2696909"/>
                  <a:pt x="266605" y="2688527"/>
                  <a:pt x="392811" y="2664619"/>
                </a:cubicBezTo>
                <a:cubicBezTo>
                  <a:pt x="865251" y="2574989"/>
                  <a:pt x="1354646" y="2325815"/>
                  <a:pt x="1698212" y="1987868"/>
                </a:cubicBezTo>
                <a:cubicBezTo>
                  <a:pt x="2111597" y="1581341"/>
                  <a:pt x="2360009" y="999363"/>
                  <a:pt x="2894457" y="729234"/>
                </a:cubicBezTo>
                <a:cubicBezTo>
                  <a:pt x="3394234" y="476726"/>
                  <a:pt x="3987356" y="479584"/>
                  <a:pt x="4533710" y="478155"/>
                </a:cubicBezTo>
                <a:cubicBezTo>
                  <a:pt x="5481066" y="475488"/>
                  <a:pt x="6392323" y="911257"/>
                  <a:pt x="7344156" y="797719"/>
                </a:cubicBezTo>
                <a:cubicBezTo>
                  <a:pt x="7630383" y="763619"/>
                  <a:pt x="7911084" y="682562"/>
                  <a:pt x="8171403" y="558546"/>
                </a:cubicBezTo>
                <a:cubicBezTo>
                  <a:pt x="8302467" y="496157"/>
                  <a:pt x="8433625" y="424148"/>
                  <a:pt x="8550116" y="337090"/>
                </a:cubicBezTo>
                <a:cubicBezTo>
                  <a:pt x="8656034" y="258032"/>
                  <a:pt x="8735568" y="122492"/>
                  <a:pt x="8798909" y="7144"/>
                </a:cubicBezTo>
                <a:close/>
              </a:path>
            </a:pathLst>
          </a:custGeom>
          <a:solidFill>
            <a:srgbClr val="F6F9FA"/>
          </a:solidFill>
          <a:ln w="6285" cap="flat">
            <a:noFill/>
            <a:prstDash val="solid"/>
            <a:miter/>
          </a:ln>
          <a:effectLst>
            <a:outerShdw blurRad="127000" dist="381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 dirty="0"/>
          </a:p>
        </p:txBody>
      </p:sp>
      <p:sp>
        <p:nvSpPr>
          <p:cNvPr id="7" name="그래픽 2">
            <a:extLst>
              <a:ext uri="{FF2B5EF4-FFF2-40B4-BE49-F238E27FC236}">
                <a16:creationId xmlns:a16="http://schemas.microsoft.com/office/drawing/2014/main" id="{487C1CC1-3009-4B09-9859-DB0162C766AD}"/>
              </a:ext>
            </a:extLst>
          </p:cNvPr>
          <p:cNvSpPr/>
          <p:nvPr userDrawn="1"/>
        </p:nvSpPr>
        <p:spPr>
          <a:xfrm>
            <a:off x="10331910" y="-17418"/>
            <a:ext cx="1856600" cy="1948284"/>
          </a:xfrm>
          <a:custGeom>
            <a:avLst/>
            <a:gdLst>
              <a:gd name="connsiteX0" fmla="*/ 84483 w 2547469"/>
              <a:gd name="connsiteY0" fmla="*/ 553461 h 2673270"/>
              <a:gd name="connsiteX1" fmla="*/ 557117 w 2547469"/>
              <a:gd name="connsiteY1" fmla="*/ 1026221 h 2673270"/>
              <a:gd name="connsiteX2" fmla="*/ 1189267 w 2547469"/>
              <a:gd name="connsiteY2" fmla="*/ 1230962 h 2673270"/>
              <a:gd name="connsiteX3" fmla="*/ 1644352 w 2547469"/>
              <a:gd name="connsiteY3" fmla="*/ 1737248 h 2673270"/>
              <a:gd name="connsiteX4" fmla="*/ 1728639 w 2547469"/>
              <a:gd name="connsiteY4" fmla="*/ 2028163 h 2673270"/>
              <a:gd name="connsiteX5" fmla="*/ 2492188 w 2547469"/>
              <a:gd name="connsiteY5" fmla="*/ 2666099 h 2673270"/>
              <a:gd name="connsiteX6" fmla="*/ 2548924 w 2547469"/>
              <a:gd name="connsiteY6" fmla="*/ 2674528 h 2673270"/>
              <a:gd name="connsiteX7" fmla="*/ 2548924 w 2547469"/>
              <a:gd name="connsiteY7" fmla="*/ 4718 h 2673270"/>
              <a:gd name="connsiteX8" fmla="*/ 9380 w 2547469"/>
              <a:gd name="connsiteY8" fmla="*/ 4718 h 2673270"/>
              <a:gd name="connsiteX9" fmla="*/ 84483 w 2547469"/>
              <a:gd name="connsiteY9" fmla="*/ 553461 h 2673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47469" h="2673270">
                <a:moveTo>
                  <a:pt x="84483" y="553461"/>
                </a:moveTo>
                <a:cubicBezTo>
                  <a:pt x="174305" y="763109"/>
                  <a:pt x="348728" y="933506"/>
                  <a:pt x="557117" y="1026221"/>
                </a:cubicBezTo>
                <a:cubicBezTo>
                  <a:pt x="759783" y="1116358"/>
                  <a:pt x="989244" y="1135039"/>
                  <a:pt x="1189267" y="1230962"/>
                </a:cubicBezTo>
                <a:cubicBezTo>
                  <a:pt x="1399229" y="1331603"/>
                  <a:pt x="1566544" y="1517788"/>
                  <a:pt x="1644352" y="1737248"/>
                </a:cubicBezTo>
                <a:cubicBezTo>
                  <a:pt x="1678130" y="1832417"/>
                  <a:pt x="1695490" y="1932743"/>
                  <a:pt x="1728639" y="2028163"/>
                </a:cubicBezTo>
                <a:cubicBezTo>
                  <a:pt x="1842677" y="2356566"/>
                  <a:pt x="2150009" y="2604583"/>
                  <a:pt x="2492188" y="2666099"/>
                </a:cubicBezTo>
                <a:cubicBezTo>
                  <a:pt x="2510995" y="2669496"/>
                  <a:pt x="2529928" y="2672201"/>
                  <a:pt x="2548924" y="2674528"/>
                </a:cubicBezTo>
                <a:lnTo>
                  <a:pt x="2548924" y="4718"/>
                </a:lnTo>
                <a:lnTo>
                  <a:pt x="9380" y="4718"/>
                </a:lnTo>
                <a:cubicBezTo>
                  <a:pt x="-4521" y="193419"/>
                  <a:pt x="10449" y="380737"/>
                  <a:pt x="84483" y="553461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8100000" algn="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그래픽 5">
            <a:extLst>
              <a:ext uri="{FF2B5EF4-FFF2-40B4-BE49-F238E27FC236}">
                <a16:creationId xmlns:a16="http://schemas.microsoft.com/office/drawing/2014/main" id="{957A3454-A91E-42FF-BD4E-E21528A09BE9}"/>
              </a:ext>
            </a:extLst>
          </p:cNvPr>
          <p:cNvSpPr/>
          <p:nvPr userDrawn="1"/>
        </p:nvSpPr>
        <p:spPr>
          <a:xfrm>
            <a:off x="8662168" y="5189334"/>
            <a:ext cx="3529832" cy="1668648"/>
          </a:xfrm>
          <a:custGeom>
            <a:avLst/>
            <a:gdLst>
              <a:gd name="connsiteX0" fmla="*/ 4383975 w 4843337"/>
              <a:gd name="connsiteY0" fmla="*/ 134506 h 2289577"/>
              <a:gd name="connsiteX1" fmla="*/ 3718110 w 4843337"/>
              <a:gd name="connsiteY1" fmla="*/ 1110533 h 2289577"/>
              <a:gd name="connsiteX2" fmla="*/ 2776302 w 4843337"/>
              <a:gd name="connsiteY2" fmla="*/ 1359682 h 2289577"/>
              <a:gd name="connsiteX3" fmla="*/ 1810528 w 4843337"/>
              <a:gd name="connsiteY3" fmla="*/ 1539137 h 2289577"/>
              <a:gd name="connsiteX4" fmla="*/ 1281912 w 4843337"/>
              <a:gd name="connsiteY4" fmla="*/ 1915219 h 2289577"/>
              <a:gd name="connsiteX5" fmla="*/ 496788 w 4843337"/>
              <a:gd name="connsiteY5" fmla="*/ 1880372 h 2289577"/>
              <a:gd name="connsiteX6" fmla="*/ 87872 w 4843337"/>
              <a:gd name="connsiteY6" fmla="*/ 2144994 h 2289577"/>
              <a:gd name="connsiteX7" fmla="*/ 4718 w 4843337"/>
              <a:gd name="connsiteY7" fmla="*/ 2285325 h 2289577"/>
              <a:gd name="connsiteX8" fmla="*/ 4839123 w 4843337"/>
              <a:gd name="connsiteY8" fmla="*/ 2285325 h 2289577"/>
              <a:gd name="connsiteX9" fmla="*/ 4839123 w 4843337"/>
              <a:gd name="connsiteY9" fmla="*/ 4743 h 2289577"/>
              <a:gd name="connsiteX10" fmla="*/ 4383975 w 4843337"/>
              <a:gd name="connsiteY10" fmla="*/ 134506 h 2289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43337" h="2289577">
                <a:moveTo>
                  <a:pt x="4383975" y="134506"/>
                </a:moveTo>
                <a:cubicBezTo>
                  <a:pt x="4059974" y="364785"/>
                  <a:pt x="4013177" y="844149"/>
                  <a:pt x="3718110" y="1110533"/>
                </a:cubicBezTo>
                <a:cubicBezTo>
                  <a:pt x="3471289" y="1333326"/>
                  <a:pt x="3108731" y="1358487"/>
                  <a:pt x="2776302" y="1359682"/>
                </a:cubicBezTo>
                <a:cubicBezTo>
                  <a:pt x="2443810" y="1360814"/>
                  <a:pt x="2087919" y="1355908"/>
                  <a:pt x="1810528" y="1539137"/>
                </a:cubicBezTo>
                <a:cubicBezTo>
                  <a:pt x="1628808" y="1659214"/>
                  <a:pt x="1491182" y="1854646"/>
                  <a:pt x="1281912" y="1915219"/>
                </a:cubicBezTo>
                <a:cubicBezTo>
                  <a:pt x="1028360" y="1988624"/>
                  <a:pt x="757385" y="1838228"/>
                  <a:pt x="496788" y="1880372"/>
                </a:cubicBezTo>
                <a:cubicBezTo>
                  <a:pt x="332366" y="1906979"/>
                  <a:pt x="186374" y="2010765"/>
                  <a:pt x="87872" y="2144994"/>
                </a:cubicBezTo>
                <a:cubicBezTo>
                  <a:pt x="55541" y="2189025"/>
                  <a:pt x="28054" y="2236137"/>
                  <a:pt x="4718" y="2285325"/>
                </a:cubicBezTo>
                <a:lnTo>
                  <a:pt x="4839123" y="2285325"/>
                </a:lnTo>
                <a:lnTo>
                  <a:pt x="4839123" y="4743"/>
                </a:lnTo>
                <a:cubicBezTo>
                  <a:pt x="4675833" y="3611"/>
                  <a:pt x="4516192" y="40533"/>
                  <a:pt x="4383975" y="134506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10800000" algn="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래픽 6">
            <a:extLst>
              <a:ext uri="{FF2B5EF4-FFF2-40B4-BE49-F238E27FC236}">
                <a16:creationId xmlns:a16="http://schemas.microsoft.com/office/drawing/2014/main" id="{B36B4AF9-3F1C-4100-BF84-115E52A6CEAA}"/>
              </a:ext>
            </a:extLst>
          </p:cNvPr>
          <p:cNvSpPr/>
          <p:nvPr userDrawn="1"/>
        </p:nvSpPr>
        <p:spPr>
          <a:xfrm>
            <a:off x="-12699" y="4396286"/>
            <a:ext cx="2438793" cy="2461714"/>
          </a:xfrm>
          <a:custGeom>
            <a:avLst/>
            <a:gdLst>
              <a:gd name="connsiteX0" fmla="*/ 2757683 w 3346305"/>
              <a:gd name="connsiteY0" fmla="*/ 2900466 h 3377755"/>
              <a:gd name="connsiteX1" fmla="*/ 2030176 w 3346305"/>
              <a:gd name="connsiteY1" fmla="*/ 2983684 h 3377755"/>
              <a:gd name="connsiteX2" fmla="*/ 1358776 w 3346305"/>
              <a:gd name="connsiteY2" fmla="*/ 2789007 h 3377755"/>
              <a:gd name="connsiteX3" fmla="*/ 1255053 w 3346305"/>
              <a:gd name="connsiteY3" fmla="*/ 2351786 h 3377755"/>
              <a:gd name="connsiteX4" fmla="*/ 1127176 w 3346305"/>
              <a:gd name="connsiteY4" fmla="*/ 1512064 h 3377755"/>
              <a:gd name="connsiteX5" fmla="*/ 757447 w 3346305"/>
              <a:gd name="connsiteY5" fmla="*/ 1202154 h 3377755"/>
              <a:gd name="connsiteX6" fmla="*/ 505783 w 3346305"/>
              <a:gd name="connsiteY6" fmla="*/ 1012006 h 3377755"/>
              <a:gd name="connsiteX7" fmla="*/ 430994 w 3346305"/>
              <a:gd name="connsiteY7" fmla="*/ 307269 h 3377755"/>
              <a:gd name="connsiteX8" fmla="*/ 170397 w 3346305"/>
              <a:gd name="connsiteY8" fmla="*/ 58246 h 3377755"/>
              <a:gd name="connsiteX9" fmla="*/ 4718 w 3346305"/>
              <a:gd name="connsiteY9" fmla="*/ 4718 h 3377755"/>
              <a:gd name="connsiteX10" fmla="*/ 4718 w 3346305"/>
              <a:gd name="connsiteY10" fmla="*/ 3373352 h 3377755"/>
              <a:gd name="connsiteX11" fmla="*/ 3343852 w 3346305"/>
              <a:gd name="connsiteY11" fmla="*/ 3373352 h 3377755"/>
              <a:gd name="connsiteX12" fmla="*/ 3280700 w 3346305"/>
              <a:gd name="connsiteY12" fmla="*/ 3244469 h 3377755"/>
              <a:gd name="connsiteX13" fmla="*/ 2757683 w 3346305"/>
              <a:gd name="connsiteY13" fmla="*/ 2900466 h 3377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346305" h="3377755">
                <a:moveTo>
                  <a:pt x="2757683" y="2900466"/>
                </a:moveTo>
                <a:cubicBezTo>
                  <a:pt x="2515075" y="2864110"/>
                  <a:pt x="2272846" y="2948145"/>
                  <a:pt x="2030176" y="2983684"/>
                </a:cubicBezTo>
                <a:cubicBezTo>
                  <a:pt x="1787443" y="3019223"/>
                  <a:pt x="1502378" y="2987898"/>
                  <a:pt x="1358776" y="2789007"/>
                </a:cubicBezTo>
                <a:cubicBezTo>
                  <a:pt x="1269583" y="2665533"/>
                  <a:pt x="1255556" y="2504131"/>
                  <a:pt x="1255053" y="2351786"/>
                </a:cubicBezTo>
                <a:cubicBezTo>
                  <a:pt x="1254110" y="2064142"/>
                  <a:pt x="1284365" y="1752910"/>
                  <a:pt x="1127176" y="1512064"/>
                </a:cubicBezTo>
                <a:cubicBezTo>
                  <a:pt x="1038361" y="1376011"/>
                  <a:pt x="899540" y="1280905"/>
                  <a:pt x="757447" y="1202154"/>
                </a:cubicBezTo>
                <a:cubicBezTo>
                  <a:pt x="664481" y="1150638"/>
                  <a:pt x="564217" y="1100758"/>
                  <a:pt x="505783" y="1012006"/>
                </a:cubicBezTo>
                <a:cubicBezTo>
                  <a:pt x="373755" y="811605"/>
                  <a:pt x="518740" y="530628"/>
                  <a:pt x="430994" y="307269"/>
                </a:cubicBezTo>
                <a:cubicBezTo>
                  <a:pt x="385957" y="192601"/>
                  <a:pt x="283115" y="108126"/>
                  <a:pt x="170397" y="58246"/>
                </a:cubicBezTo>
                <a:cubicBezTo>
                  <a:pt x="117121" y="34721"/>
                  <a:pt x="61454" y="17927"/>
                  <a:pt x="4718" y="4718"/>
                </a:cubicBezTo>
                <a:lnTo>
                  <a:pt x="4718" y="3373352"/>
                </a:lnTo>
                <a:lnTo>
                  <a:pt x="3343852" y="3373352"/>
                </a:lnTo>
                <a:cubicBezTo>
                  <a:pt x="3327058" y="3328441"/>
                  <a:pt x="3305986" y="3285228"/>
                  <a:pt x="3280700" y="3244469"/>
                </a:cubicBezTo>
                <a:cubicBezTo>
                  <a:pt x="3167039" y="3061555"/>
                  <a:pt x="2970664" y="2932357"/>
                  <a:pt x="2757683" y="2900466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AAE1A30D-CA4B-4A98-8269-B2C093EA0E7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292351" y="1069981"/>
            <a:ext cx="760729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021846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래픽 11">
            <a:extLst>
              <a:ext uri="{FF2B5EF4-FFF2-40B4-BE49-F238E27FC236}">
                <a16:creationId xmlns:a16="http://schemas.microsoft.com/office/drawing/2014/main" id="{0B5800A5-958D-4938-A9BD-C0BB11DE2405}"/>
              </a:ext>
            </a:extLst>
          </p:cNvPr>
          <p:cNvSpPr/>
          <p:nvPr userDrawn="1"/>
        </p:nvSpPr>
        <p:spPr>
          <a:xfrm>
            <a:off x="-12699" y="-13980"/>
            <a:ext cx="4235798" cy="1297328"/>
          </a:xfrm>
          <a:custGeom>
            <a:avLst/>
            <a:gdLst>
              <a:gd name="connsiteX0" fmla="*/ 8798909 w 8801100"/>
              <a:gd name="connsiteY0" fmla="*/ 7144 h 2695575"/>
              <a:gd name="connsiteX1" fmla="*/ 7144 w 8801100"/>
              <a:gd name="connsiteY1" fmla="*/ 7144 h 2695575"/>
              <a:gd name="connsiteX2" fmla="*/ 7144 w 8801100"/>
              <a:gd name="connsiteY2" fmla="*/ 2684716 h 2695575"/>
              <a:gd name="connsiteX3" fmla="*/ 392811 w 8801100"/>
              <a:gd name="connsiteY3" fmla="*/ 2664619 h 2695575"/>
              <a:gd name="connsiteX4" fmla="*/ 1698212 w 8801100"/>
              <a:gd name="connsiteY4" fmla="*/ 1987868 h 2695575"/>
              <a:gd name="connsiteX5" fmla="*/ 2894457 w 8801100"/>
              <a:gd name="connsiteY5" fmla="*/ 729234 h 2695575"/>
              <a:gd name="connsiteX6" fmla="*/ 4533710 w 8801100"/>
              <a:gd name="connsiteY6" fmla="*/ 478155 h 2695575"/>
              <a:gd name="connsiteX7" fmla="*/ 7344156 w 8801100"/>
              <a:gd name="connsiteY7" fmla="*/ 797719 h 2695575"/>
              <a:gd name="connsiteX8" fmla="*/ 8171403 w 8801100"/>
              <a:gd name="connsiteY8" fmla="*/ 558546 h 2695575"/>
              <a:gd name="connsiteX9" fmla="*/ 8550116 w 8801100"/>
              <a:gd name="connsiteY9" fmla="*/ 337090 h 2695575"/>
              <a:gd name="connsiteX10" fmla="*/ 8798909 w 8801100"/>
              <a:gd name="connsiteY10" fmla="*/ 7144 h 269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801100" h="2695575">
                <a:moveTo>
                  <a:pt x="8798909" y="7144"/>
                </a:moveTo>
                <a:lnTo>
                  <a:pt x="7144" y="7144"/>
                </a:lnTo>
                <a:lnTo>
                  <a:pt x="7144" y="2684716"/>
                </a:lnTo>
                <a:cubicBezTo>
                  <a:pt x="135255" y="2696909"/>
                  <a:pt x="266605" y="2688527"/>
                  <a:pt x="392811" y="2664619"/>
                </a:cubicBezTo>
                <a:cubicBezTo>
                  <a:pt x="865251" y="2574989"/>
                  <a:pt x="1354646" y="2325815"/>
                  <a:pt x="1698212" y="1987868"/>
                </a:cubicBezTo>
                <a:cubicBezTo>
                  <a:pt x="2111597" y="1581341"/>
                  <a:pt x="2360009" y="999363"/>
                  <a:pt x="2894457" y="729234"/>
                </a:cubicBezTo>
                <a:cubicBezTo>
                  <a:pt x="3394234" y="476726"/>
                  <a:pt x="3987356" y="479584"/>
                  <a:pt x="4533710" y="478155"/>
                </a:cubicBezTo>
                <a:cubicBezTo>
                  <a:pt x="5481066" y="475488"/>
                  <a:pt x="6392323" y="911257"/>
                  <a:pt x="7344156" y="797719"/>
                </a:cubicBezTo>
                <a:cubicBezTo>
                  <a:pt x="7630383" y="763619"/>
                  <a:pt x="7911084" y="682562"/>
                  <a:pt x="8171403" y="558546"/>
                </a:cubicBezTo>
                <a:cubicBezTo>
                  <a:pt x="8302467" y="496157"/>
                  <a:pt x="8433625" y="424148"/>
                  <a:pt x="8550116" y="337090"/>
                </a:cubicBezTo>
                <a:cubicBezTo>
                  <a:pt x="8656034" y="258032"/>
                  <a:pt x="8735568" y="122492"/>
                  <a:pt x="8798909" y="7144"/>
                </a:cubicBezTo>
                <a:close/>
              </a:path>
            </a:pathLst>
          </a:custGeom>
          <a:solidFill>
            <a:srgbClr val="F6F9FA"/>
          </a:solidFill>
          <a:ln w="6285" cap="flat">
            <a:noFill/>
            <a:prstDash val="solid"/>
            <a:miter/>
          </a:ln>
          <a:effectLst>
            <a:outerShdw blurRad="127000" dist="381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 dirty="0"/>
          </a:p>
        </p:txBody>
      </p:sp>
      <p:sp>
        <p:nvSpPr>
          <p:cNvPr id="7" name="그래픽 2">
            <a:extLst>
              <a:ext uri="{FF2B5EF4-FFF2-40B4-BE49-F238E27FC236}">
                <a16:creationId xmlns:a16="http://schemas.microsoft.com/office/drawing/2014/main" id="{487C1CC1-3009-4B09-9859-DB0162C766AD}"/>
              </a:ext>
            </a:extLst>
          </p:cNvPr>
          <p:cNvSpPr/>
          <p:nvPr userDrawn="1"/>
        </p:nvSpPr>
        <p:spPr>
          <a:xfrm>
            <a:off x="10331910" y="-17418"/>
            <a:ext cx="1856600" cy="1948284"/>
          </a:xfrm>
          <a:custGeom>
            <a:avLst/>
            <a:gdLst>
              <a:gd name="connsiteX0" fmla="*/ 84483 w 2547469"/>
              <a:gd name="connsiteY0" fmla="*/ 553461 h 2673270"/>
              <a:gd name="connsiteX1" fmla="*/ 557117 w 2547469"/>
              <a:gd name="connsiteY1" fmla="*/ 1026221 h 2673270"/>
              <a:gd name="connsiteX2" fmla="*/ 1189267 w 2547469"/>
              <a:gd name="connsiteY2" fmla="*/ 1230962 h 2673270"/>
              <a:gd name="connsiteX3" fmla="*/ 1644352 w 2547469"/>
              <a:gd name="connsiteY3" fmla="*/ 1737248 h 2673270"/>
              <a:gd name="connsiteX4" fmla="*/ 1728639 w 2547469"/>
              <a:gd name="connsiteY4" fmla="*/ 2028163 h 2673270"/>
              <a:gd name="connsiteX5" fmla="*/ 2492188 w 2547469"/>
              <a:gd name="connsiteY5" fmla="*/ 2666099 h 2673270"/>
              <a:gd name="connsiteX6" fmla="*/ 2548924 w 2547469"/>
              <a:gd name="connsiteY6" fmla="*/ 2674528 h 2673270"/>
              <a:gd name="connsiteX7" fmla="*/ 2548924 w 2547469"/>
              <a:gd name="connsiteY7" fmla="*/ 4718 h 2673270"/>
              <a:gd name="connsiteX8" fmla="*/ 9380 w 2547469"/>
              <a:gd name="connsiteY8" fmla="*/ 4718 h 2673270"/>
              <a:gd name="connsiteX9" fmla="*/ 84483 w 2547469"/>
              <a:gd name="connsiteY9" fmla="*/ 553461 h 2673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47469" h="2673270">
                <a:moveTo>
                  <a:pt x="84483" y="553461"/>
                </a:moveTo>
                <a:cubicBezTo>
                  <a:pt x="174305" y="763109"/>
                  <a:pt x="348728" y="933506"/>
                  <a:pt x="557117" y="1026221"/>
                </a:cubicBezTo>
                <a:cubicBezTo>
                  <a:pt x="759783" y="1116358"/>
                  <a:pt x="989244" y="1135039"/>
                  <a:pt x="1189267" y="1230962"/>
                </a:cubicBezTo>
                <a:cubicBezTo>
                  <a:pt x="1399229" y="1331603"/>
                  <a:pt x="1566544" y="1517788"/>
                  <a:pt x="1644352" y="1737248"/>
                </a:cubicBezTo>
                <a:cubicBezTo>
                  <a:pt x="1678130" y="1832417"/>
                  <a:pt x="1695490" y="1932743"/>
                  <a:pt x="1728639" y="2028163"/>
                </a:cubicBezTo>
                <a:cubicBezTo>
                  <a:pt x="1842677" y="2356566"/>
                  <a:pt x="2150009" y="2604583"/>
                  <a:pt x="2492188" y="2666099"/>
                </a:cubicBezTo>
                <a:cubicBezTo>
                  <a:pt x="2510995" y="2669496"/>
                  <a:pt x="2529928" y="2672201"/>
                  <a:pt x="2548924" y="2674528"/>
                </a:cubicBezTo>
                <a:lnTo>
                  <a:pt x="2548924" y="4718"/>
                </a:lnTo>
                <a:lnTo>
                  <a:pt x="9380" y="4718"/>
                </a:lnTo>
                <a:cubicBezTo>
                  <a:pt x="-4521" y="193419"/>
                  <a:pt x="10449" y="380737"/>
                  <a:pt x="84483" y="553461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8100000" algn="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그래픽 5">
            <a:extLst>
              <a:ext uri="{FF2B5EF4-FFF2-40B4-BE49-F238E27FC236}">
                <a16:creationId xmlns:a16="http://schemas.microsoft.com/office/drawing/2014/main" id="{957A3454-A91E-42FF-BD4E-E21528A09BE9}"/>
              </a:ext>
            </a:extLst>
          </p:cNvPr>
          <p:cNvSpPr/>
          <p:nvPr userDrawn="1"/>
        </p:nvSpPr>
        <p:spPr>
          <a:xfrm>
            <a:off x="8662168" y="5189334"/>
            <a:ext cx="3529832" cy="1668648"/>
          </a:xfrm>
          <a:custGeom>
            <a:avLst/>
            <a:gdLst>
              <a:gd name="connsiteX0" fmla="*/ 4383975 w 4843337"/>
              <a:gd name="connsiteY0" fmla="*/ 134506 h 2289577"/>
              <a:gd name="connsiteX1" fmla="*/ 3718110 w 4843337"/>
              <a:gd name="connsiteY1" fmla="*/ 1110533 h 2289577"/>
              <a:gd name="connsiteX2" fmla="*/ 2776302 w 4843337"/>
              <a:gd name="connsiteY2" fmla="*/ 1359682 h 2289577"/>
              <a:gd name="connsiteX3" fmla="*/ 1810528 w 4843337"/>
              <a:gd name="connsiteY3" fmla="*/ 1539137 h 2289577"/>
              <a:gd name="connsiteX4" fmla="*/ 1281912 w 4843337"/>
              <a:gd name="connsiteY4" fmla="*/ 1915219 h 2289577"/>
              <a:gd name="connsiteX5" fmla="*/ 496788 w 4843337"/>
              <a:gd name="connsiteY5" fmla="*/ 1880372 h 2289577"/>
              <a:gd name="connsiteX6" fmla="*/ 87872 w 4843337"/>
              <a:gd name="connsiteY6" fmla="*/ 2144994 h 2289577"/>
              <a:gd name="connsiteX7" fmla="*/ 4718 w 4843337"/>
              <a:gd name="connsiteY7" fmla="*/ 2285325 h 2289577"/>
              <a:gd name="connsiteX8" fmla="*/ 4839123 w 4843337"/>
              <a:gd name="connsiteY8" fmla="*/ 2285325 h 2289577"/>
              <a:gd name="connsiteX9" fmla="*/ 4839123 w 4843337"/>
              <a:gd name="connsiteY9" fmla="*/ 4743 h 2289577"/>
              <a:gd name="connsiteX10" fmla="*/ 4383975 w 4843337"/>
              <a:gd name="connsiteY10" fmla="*/ 134506 h 2289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43337" h="2289577">
                <a:moveTo>
                  <a:pt x="4383975" y="134506"/>
                </a:moveTo>
                <a:cubicBezTo>
                  <a:pt x="4059974" y="364785"/>
                  <a:pt x="4013177" y="844149"/>
                  <a:pt x="3718110" y="1110533"/>
                </a:cubicBezTo>
                <a:cubicBezTo>
                  <a:pt x="3471289" y="1333326"/>
                  <a:pt x="3108731" y="1358487"/>
                  <a:pt x="2776302" y="1359682"/>
                </a:cubicBezTo>
                <a:cubicBezTo>
                  <a:pt x="2443810" y="1360814"/>
                  <a:pt x="2087919" y="1355908"/>
                  <a:pt x="1810528" y="1539137"/>
                </a:cubicBezTo>
                <a:cubicBezTo>
                  <a:pt x="1628808" y="1659214"/>
                  <a:pt x="1491182" y="1854646"/>
                  <a:pt x="1281912" y="1915219"/>
                </a:cubicBezTo>
                <a:cubicBezTo>
                  <a:pt x="1028360" y="1988624"/>
                  <a:pt x="757385" y="1838228"/>
                  <a:pt x="496788" y="1880372"/>
                </a:cubicBezTo>
                <a:cubicBezTo>
                  <a:pt x="332366" y="1906979"/>
                  <a:pt x="186374" y="2010765"/>
                  <a:pt x="87872" y="2144994"/>
                </a:cubicBezTo>
                <a:cubicBezTo>
                  <a:pt x="55541" y="2189025"/>
                  <a:pt x="28054" y="2236137"/>
                  <a:pt x="4718" y="2285325"/>
                </a:cubicBezTo>
                <a:lnTo>
                  <a:pt x="4839123" y="2285325"/>
                </a:lnTo>
                <a:lnTo>
                  <a:pt x="4839123" y="4743"/>
                </a:lnTo>
                <a:cubicBezTo>
                  <a:pt x="4675833" y="3611"/>
                  <a:pt x="4516192" y="40533"/>
                  <a:pt x="4383975" y="134506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10800000" algn="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래픽 6">
            <a:extLst>
              <a:ext uri="{FF2B5EF4-FFF2-40B4-BE49-F238E27FC236}">
                <a16:creationId xmlns:a16="http://schemas.microsoft.com/office/drawing/2014/main" id="{B36B4AF9-3F1C-4100-BF84-115E52A6CEAA}"/>
              </a:ext>
            </a:extLst>
          </p:cNvPr>
          <p:cNvSpPr/>
          <p:nvPr userDrawn="1"/>
        </p:nvSpPr>
        <p:spPr>
          <a:xfrm>
            <a:off x="-12699" y="4396286"/>
            <a:ext cx="2438793" cy="2461714"/>
          </a:xfrm>
          <a:custGeom>
            <a:avLst/>
            <a:gdLst>
              <a:gd name="connsiteX0" fmla="*/ 2757683 w 3346305"/>
              <a:gd name="connsiteY0" fmla="*/ 2900466 h 3377755"/>
              <a:gd name="connsiteX1" fmla="*/ 2030176 w 3346305"/>
              <a:gd name="connsiteY1" fmla="*/ 2983684 h 3377755"/>
              <a:gd name="connsiteX2" fmla="*/ 1358776 w 3346305"/>
              <a:gd name="connsiteY2" fmla="*/ 2789007 h 3377755"/>
              <a:gd name="connsiteX3" fmla="*/ 1255053 w 3346305"/>
              <a:gd name="connsiteY3" fmla="*/ 2351786 h 3377755"/>
              <a:gd name="connsiteX4" fmla="*/ 1127176 w 3346305"/>
              <a:gd name="connsiteY4" fmla="*/ 1512064 h 3377755"/>
              <a:gd name="connsiteX5" fmla="*/ 757447 w 3346305"/>
              <a:gd name="connsiteY5" fmla="*/ 1202154 h 3377755"/>
              <a:gd name="connsiteX6" fmla="*/ 505783 w 3346305"/>
              <a:gd name="connsiteY6" fmla="*/ 1012006 h 3377755"/>
              <a:gd name="connsiteX7" fmla="*/ 430994 w 3346305"/>
              <a:gd name="connsiteY7" fmla="*/ 307269 h 3377755"/>
              <a:gd name="connsiteX8" fmla="*/ 170397 w 3346305"/>
              <a:gd name="connsiteY8" fmla="*/ 58246 h 3377755"/>
              <a:gd name="connsiteX9" fmla="*/ 4718 w 3346305"/>
              <a:gd name="connsiteY9" fmla="*/ 4718 h 3377755"/>
              <a:gd name="connsiteX10" fmla="*/ 4718 w 3346305"/>
              <a:gd name="connsiteY10" fmla="*/ 3373352 h 3377755"/>
              <a:gd name="connsiteX11" fmla="*/ 3343852 w 3346305"/>
              <a:gd name="connsiteY11" fmla="*/ 3373352 h 3377755"/>
              <a:gd name="connsiteX12" fmla="*/ 3280700 w 3346305"/>
              <a:gd name="connsiteY12" fmla="*/ 3244469 h 3377755"/>
              <a:gd name="connsiteX13" fmla="*/ 2757683 w 3346305"/>
              <a:gd name="connsiteY13" fmla="*/ 2900466 h 3377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346305" h="3377755">
                <a:moveTo>
                  <a:pt x="2757683" y="2900466"/>
                </a:moveTo>
                <a:cubicBezTo>
                  <a:pt x="2515075" y="2864110"/>
                  <a:pt x="2272846" y="2948145"/>
                  <a:pt x="2030176" y="2983684"/>
                </a:cubicBezTo>
                <a:cubicBezTo>
                  <a:pt x="1787443" y="3019223"/>
                  <a:pt x="1502378" y="2987898"/>
                  <a:pt x="1358776" y="2789007"/>
                </a:cubicBezTo>
                <a:cubicBezTo>
                  <a:pt x="1269583" y="2665533"/>
                  <a:pt x="1255556" y="2504131"/>
                  <a:pt x="1255053" y="2351786"/>
                </a:cubicBezTo>
                <a:cubicBezTo>
                  <a:pt x="1254110" y="2064142"/>
                  <a:pt x="1284365" y="1752910"/>
                  <a:pt x="1127176" y="1512064"/>
                </a:cubicBezTo>
                <a:cubicBezTo>
                  <a:pt x="1038361" y="1376011"/>
                  <a:pt x="899540" y="1280905"/>
                  <a:pt x="757447" y="1202154"/>
                </a:cubicBezTo>
                <a:cubicBezTo>
                  <a:pt x="664481" y="1150638"/>
                  <a:pt x="564217" y="1100758"/>
                  <a:pt x="505783" y="1012006"/>
                </a:cubicBezTo>
                <a:cubicBezTo>
                  <a:pt x="373755" y="811605"/>
                  <a:pt x="518740" y="530628"/>
                  <a:pt x="430994" y="307269"/>
                </a:cubicBezTo>
                <a:cubicBezTo>
                  <a:pt x="385957" y="192601"/>
                  <a:pt x="283115" y="108126"/>
                  <a:pt x="170397" y="58246"/>
                </a:cubicBezTo>
                <a:cubicBezTo>
                  <a:pt x="117121" y="34721"/>
                  <a:pt x="61454" y="17927"/>
                  <a:pt x="4718" y="4718"/>
                </a:cubicBezTo>
                <a:lnTo>
                  <a:pt x="4718" y="3373352"/>
                </a:lnTo>
                <a:lnTo>
                  <a:pt x="3343852" y="3373352"/>
                </a:lnTo>
                <a:cubicBezTo>
                  <a:pt x="3327058" y="3328441"/>
                  <a:pt x="3305986" y="3285228"/>
                  <a:pt x="3280700" y="3244469"/>
                </a:cubicBezTo>
                <a:cubicBezTo>
                  <a:pt x="3167039" y="3061555"/>
                  <a:pt x="2970664" y="2932357"/>
                  <a:pt x="2757683" y="2900466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2B1192E9-E01C-4C4B-93F8-A7BDAAAF6A6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62319" y="1752600"/>
            <a:ext cx="2690631" cy="167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A920D9ED-C3BA-4E4F-A62F-995E9E34B90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50684" y="1752600"/>
            <a:ext cx="2690631" cy="167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4A716D59-6249-485B-AA83-A0AFBF79E57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39050" y="1752600"/>
            <a:ext cx="2690631" cy="167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35025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래픽 11">
            <a:extLst>
              <a:ext uri="{FF2B5EF4-FFF2-40B4-BE49-F238E27FC236}">
                <a16:creationId xmlns:a16="http://schemas.microsoft.com/office/drawing/2014/main" id="{0B5800A5-958D-4938-A9BD-C0BB11DE2405}"/>
              </a:ext>
            </a:extLst>
          </p:cNvPr>
          <p:cNvSpPr/>
          <p:nvPr userDrawn="1"/>
        </p:nvSpPr>
        <p:spPr>
          <a:xfrm>
            <a:off x="-12699" y="-13980"/>
            <a:ext cx="4235798" cy="1297328"/>
          </a:xfrm>
          <a:custGeom>
            <a:avLst/>
            <a:gdLst>
              <a:gd name="connsiteX0" fmla="*/ 8798909 w 8801100"/>
              <a:gd name="connsiteY0" fmla="*/ 7144 h 2695575"/>
              <a:gd name="connsiteX1" fmla="*/ 7144 w 8801100"/>
              <a:gd name="connsiteY1" fmla="*/ 7144 h 2695575"/>
              <a:gd name="connsiteX2" fmla="*/ 7144 w 8801100"/>
              <a:gd name="connsiteY2" fmla="*/ 2684716 h 2695575"/>
              <a:gd name="connsiteX3" fmla="*/ 392811 w 8801100"/>
              <a:gd name="connsiteY3" fmla="*/ 2664619 h 2695575"/>
              <a:gd name="connsiteX4" fmla="*/ 1698212 w 8801100"/>
              <a:gd name="connsiteY4" fmla="*/ 1987868 h 2695575"/>
              <a:gd name="connsiteX5" fmla="*/ 2894457 w 8801100"/>
              <a:gd name="connsiteY5" fmla="*/ 729234 h 2695575"/>
              <a:gd name="connsiteX6" fmla="*/ 4533710 w 8801100"/>
              <a:gd name="connsiteY6" fmla="*/ 478155 h 2695575"/>
              <a:gd name="connsiteX7" fmla="*/ 7344156 w 8801100"/>
              <a:gd name="connsiteY7" fmla="*/ 797719 h 2695575"/>
              <a:gd name="connsiteX8" fmla="*/ 8171403 w 8801100"/>
              <a:gd name="connsiteY8" fmla="*/ 558546 h 2695575"/>
              <a:gd name="connsiteX9" fmla="*/ 8550116 w 8801100"/>
              <a:gd name="connsiteY9" fmla="*/ 337090 h 2695575"/>
              <a:gd name="connsiteX10" fmla="*/ 8798909 w 8801100"/>
              <a:gd name="connsiteY10" fmla="*/ 7144 h 269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801100" h="2695575">
                <a:moveTo>
                  <a:pt x="8798909" y="7144"/>
                </a:moveTo>
                <a:lnTo>
                  <a:pt x="7144" y="7144"/>
                </a:lnTo>
                <a:lnTo>
                  <a:pt x="7144" y="2684716"/>
                </a:lnTo>
                <a:cubicBezTo>
                  <a:pt x="135255" y="2696909"/>
                  <a:pt x="266605" y="2688527"/>
                  <a:pt x="392811" y="2664619"/>
                </a:cubicBezTo>
                <a:cubicBezTo>
                  <a:pt x="865251" y="2574989"/>
                  <a:pt x="1354646" y="2325815"/>
                  <a:pt x="1698212" y="1987868"/>
                </a:cubicBezTo>
                <a:cubicBezTo>
                  <a:pt x="2111597" y="1581341"/>
                  <a:pt x="2360009" y="999363"/>
                  <a:pt x="2894457" y="729234"/>
                </a:cubicBezTo>
                <a:cubicBezTo>
                  <a:pt x="3394234" y="476726"/>
                  <a:pt x="3987356" y="479584"/>
                  <a:pt x="4533710" y="478155"/>
                </a:cubicBezTo>
                <a:cubicBezTo>
                  <a:pt x="5481066" y="475488"/>
                  <a:pt x="6392323" y="911257"/>
                  <a:pt x="7344156" y="797719"/>
                </a:cubicBezTo>
                <a:cubicBezTo>
                  <a:pt x="7630383" y="763619"/>
                  <a:pt x="7911084" y="682562"/>
                  <a:pt x="8171403" y="558546"/>
                </a:cubicBezTo>
                <a:cubicBezTo>
                  <a:pt x="8302467" y="496157"/>
                  <a:pt x="8433625" y="424148"/>
                  <a:pt x="8550116" y="337090"/>
                </a:cubicBezTo>
                <a:cubicBezTo>
                  <a:pt x="8656034" y="258032"/>
                  <a:pt x="8735568" y="122492"/>
                  <a:pt x="8798909" y="7144"/>
                </a:cubicBezTo>
                <a:close/>
              </a:path>
            </a:pathLst>
          </a:custGeom>
          <a:solidFill>
            <a:srgbClr val="F6F9FA"/>
          </a:solidFill>
          <a:ln w="6285" cap="flat">
            <a:noFill/>
            <a:prstDash val="solid"/>
            <a:miter/>
          </a:ln>
          <a:effectLst>
            <a:outerShdw blurRad="127000" dist="381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 dirty="0"/>
          </a:p>
        </p:txBody>
      </p:sp>
      <p:sp>
        <p:nvSpPr>
          <p:cNvPr id="7" name="그래픽 2">
            <a:extLst>
              <a:ext uri="{FF2B5EF4-FFF2-40B4-BE49-F238E27FC236}">
                <a16:creationId xmlns:a16="http://schemas.microsoft.com/office/drawing/2014/main" id="{487C1CC1-3009-4B09-9859-DB0162C766AD}"/>
              </a:ext>
            </a:extLst>
          </p:cNvPr>
          <p:cNvSpPr/>
          <p:nvPr userDrawn="1"/>
        </p:nvSpPr>
        <p:spPr>
          <a:xfrm>
            <a:off x="10331910" y="-17418"/>
            <a:ext cx="1856600" cy="1948284"/>
          </a:xfrm>
          <a:custGeom>
            <a:avLst/>
            <a:gdLst>
              <a:gd name="connsiteX0" fmla="*/ 84483 w 2547469"/>
              <a:gd name="connsiteY0" fmla="*/ 553461 h 2673270"/>
              <a:gd name="connsiteX1" fmla="*/ 557117 w 2547469"/>
              <a:gd name="connsiteY1" fmla="*/ 1026221 h 2673270"/>
              <a:gd name="connsiteX2" fmla="*/ 1189267 w 2547469"/>
              <a:gd name="connsiteY2" fmla="*/ 1230962 h 2673270"/>
              <a:gd name="connsiteX3" fmla="*/ 1644352 w 2547469"/>
              <a:gd name="connsiteY3" fmla="*/ 1737248 h 2673270"/>
              <a:gd name="connsiteX4" fmla="*/ 1728639 w 2547469"/>
              <a:gd name="connsiteY4" fmla="*/ 2028163 h 2673270"/>
              <a:gd name="connsiteX5" fmla="*/ 2492188 w 2547469"/>
              <a:gd name="connsiteY5" fmla="*/ 2666099 h 2673270"/>
              <a:gd name="connsiteX6" fmla="*/ 2548924 w 2547469"/>
              <a:gd name="connsiteY6" fmla="*/ 2674528 h 2673270"/>
              <a:gd name="connsiteX7" fmla="*/ 2548924 w 2547469"/>
              <a:gd name="connsiteY7" fmla="*/ 4718 h 2673270"/>
              <a:gd name="connsiteX8" fmla="*/ 9380 w 2547469"/>
              <a:gd name="connsiteY8" fmla="*/ 4718 h 2673270"/>
              <a:gd name="connsiteX9" fmla="*/ 84483 w 2547469"/>
              <a:gd name="connsiteY9" fmla="*/ 553461 h 2673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47469" h="2673270">
                <a:moveTo>
                  <a:pt x="84483" y="553461"/>
                </a:moveTo>
                <a:cubicBezTo>
                  <a:pt x="174305" y="763109"/>
                  <a:pt x="348728" y="933506"/>
                  <a:pt x="557117" y="1026221"/>
                </a:cubicBezTo>
                <a:cubicBezTo>
                  <a:pt x="759783" y="1116358"/>
                  <a:pt x="989244" y="1135039"/>
                  <a:pt x="1189267" y="1230962"/>
                </a:cubicBezTo>
                <a:cubicBezTo>
                  <a:pt x="1399229" y="1331603"/>
                  <a:pt x="1566544" y="1517788"/>
                  <a:pt x="1644352" y="1737248"/>
                </a:cubicBezTo>
                <a:cubicBezTo>
                  <a:pt x="1678130" y="1832417"/>
                  <a:pt x="1695490" y="1932743"/>
                  <a:pt x="1728639" y="2028163"/>
                </a:cubicBezTo>
                <a:cubicBezTo>
                  <a:pt x="1842677" y="2356566"/>
                  <a:pt x="2150009" y="2604583"/>
                  <a:pt x="2492188" y="2666099"/>
                </a:cubicBezTo>
                <a:cubicBezTo>
                  <a:pt x="2510995" y="2669496"/>
                  <a:pt x="2529928" y="2672201"/>
                  <a:pt x="2548924" y="2674528"/>
                </a:cubicBezTo>
                <a:lnTo>
                  <a:pt x="2548924" y="4718"/>
                </a:lnTo>
                <a:lnTo>
                  <a:pt x="9380" y="4718"/>
                </a:lnTo>
                <a:cubicBezTo>
                  <a:pt x="-4521" y="193419"/>
                  <a:pt x="10449" y="380737"/>
                  <a:pt x="84483" y="553461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8100000" algn="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그래픽 5">
            <a:extLst>
              <a:ext uri="{FF2B5EF4-FFF2-40B4-BE49-F238E27FC236}">
                <a16:creationId xmlns:a16="http://schemas.microsoft.com/office/drawing/2014/main" id="{957A3454-A91E-42FF-BD4E-E21528A09BE9}"/>
              </a:ext>
            </a:extLst>
          </p:cNvPr>
          <p:cNvSpPr/>
          <p:nvPr userDrawn="1"/>
        </p:nvSpPr>
        <p:spPr>
          <a:xfrm>
            <a:off x="8662168" y="5189334"/>
            <a:ext cx="3529832" cy="1668648"/>
          </a:xfrm>
          <a:custGeom>
            <a:avLst/>
            <a:gdLst>
              <a:gd name="connsiteX0" fmla="*/ 4383975 w 4843337"/>
              <a:gd name="connsiteY0" fmla="*/ 134506 h 2289577"/>
              <a:gd name="connsiteX1" fmla="*/ 3718110 w 4843337"/>
              <a:gd name="connsiteY1" fmla="*/ 1110533 h 2289577"/>
              <a:gd name="connsiteX2" fmla="*/ 2776302 w 4843337"/>
              <a:gd name="connsiteY2" fmla="*/ 1359682 h 2289577"/>
              <a:gd name="connsiteX3" fmla="*/ 1810528 w 4843337"/>
              <a:gd name="connsiteY3" fmla="*/ 1539137 h 2289577"/>
              <a:gd name="connsiteX4" fmla="*/ 1281912 w 4843337"/>
              <a:gd name="connsiteY4" fmla="*/ 1915219 h 2289577"/>
              <a:gd name="connsiteX5" fmla="*/ 496788 w 4843337"/>
              <a:gd name="connsiteY5" fmla="*/ 1880372 h 2289577"/>
              <a:gd name="connsiteX6" fmla="*/ 87872 w 4843337"/>
              <a:gd name="connsiteY6" fmla="*/ 2144994 h 2289577"/>
              <a:gd name="connsiteX7" fmla="*/ 4718 w 4843337"/>
              <a:gd name="connsiteY7" fmla="*/ 2285325 h 2289577"/>
              <a:gd name="connsiteX8" fmla="*/ 4839123 w 4843337"/>
              <a:gd name="connsiteY8" fmla="*/ 2285325 h 2289577"/>
              <a:gd name="connsiteX9" fmla="*/ 4839123 w 4843337"/>
              <a:gd name="connsiteY9" fmla="*/ 4743 h 2289577"/>
              <a:gd name="connsiteX10" fmla="*/ 4383975 w 4843337"/>
              <a:gd name="connsiteY10" fmla="*/ 134506 h 2289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43337" h="2289577">
                <a:moveTo>
                  <a:pt x="4383975" y="134506"/>
                </a:moveTo>
                <a:cubicBezTo>
                  <a:pt x="4059974" y="364785"/>
                  <a:pt x="4013177" y="844149"/>
                  <a:pt x="3718110" y="1110533"/>
                </a:cubicBezTo>
                <a:cubicBezTo>
                  <a:pt x="3471289" y="1333326"/>
                  <a:pt x="3108731" y="1358487"/>
                  <a:pt x="2776302" y="1359682"/>
                </a:cubicBezTo>
                <a:cubicBezTo>
                  <a:pt x="2443810" y="1360814"/>
                  <a:pt x="2087919" y="1355908"/>
                  <a:pt x="1810528" y="1539137"/>
                </a:cubicBezTo>
                <a:cubicBezTo>
                  <a:pt x="1628808" y="1659214"/>
                  <a:pt x="1491182" y="1854646"/>
                  <a:pt x="1281912" y="1915219"/>
                </a:cubicBezTo>
                <a:cubicBezTo>
                  <a:pt x="1028360" y="1988624"/>
                  <a:pt x="757385" y="1838228"/>
                  <a:pt x="496788" y="1880372"/>
                </a:cubicBezTo>
                <a:cubicBezTo>
                  <a:pt x="332366" y="1906979"/>
                  <a:pt x="186374" y="2010765"/>
                  <a:pt x="87872" y="2144994"/>
                </a:cubicBezTo>
                <a:cubicBezTo>
                  <a:pt x="55541" y="2189025"/>
                  <a:pt x="28054" y="2236137"/>
                  <a:pt x="4718" y="2285325"/>
                </a:cubicBezTo>
                <a:lnTo>
                  <a:pt x="4839123" y="2285325"/>
                </a:lnTo>
                <a:lnTo>
                  <a:pt x="4839123" y="4743"/>
                </a:lnTo>
                <a:cubicBezTo>
                  <a:pt x="4675833" y="3611"/>
                  <a:pt x="4516192" y="40533"/>
                  <a:pt x="4383975" y="134506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10800000" algn="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래픽 6">
            <a:extLst>
              <a:ext uri="{FF2B5EF4-FFF2-40B4-BE49-F238E27FC236}">
                <a16:creationId xmlns:a16="http://schemas.microsoft.com/office/drawing/2014/main" id="{B36B4AF9-3F1C-4100-BF84-115E52A6CEAA}"/>
              </a:ext>
            </a:extLst>
          </p:cNvPr>
          <p:cNvSpPr/>
          <p:nvPr userDrawn="1"/>
        </p:nvSpPr>
        <p:spPr>
          <a:xfrm>
            <a:off x="-12699" y="4396286"/>
            <a:ext cx="2438793" cy="2461714"/>
          </a:xfrm>
          <a:custGeom>
            <a:avLst/>
            <a:gdLst>
              <a:gd name="connsiteX0" fmla="*/ 2757683 w 3346305"/>
              <a:gd name="connsiteY0" fmla="*/ 2900466 h 3377755"/>
              <a:gd name="connsiteX1" fmla="*/ 2030176 w 3346305"/>
              <a:gd name="connsiteY1" fmla="*/ 2983684 h 3377755"/>
              <a:gd name="connsiteX2" fmla="*/ 1358776 w 3346305"/>
              <a:gd name="connsiteY2" fmla="*/ 2789007 h 3377755"/>
              <a:gd name="connsiteX3" fmla="*/ 1255053 w 3346305"/>
              <a:gd name="connsiteY3" fmla="*/ 2351786 h 3377755"/>
              <a:gd name="connsiteX4" fmla="*/ 1127176 w 3346305"/>
              <a:gd name="connsiteY4" fmla="*/ 1512064 h 3377755"/>
              <a:gd name="connsiteX5" fmla="*/ 757447 w 3346305"/>
              <a:gd name="connsiteY5" fmla="*/ 1202154 h 3377755"/>
              <a:gd name="connsiteX6" fmla="*/ 505783 w 3346305"/>
              <a:gd name="connsiteY6" fmla="*/ 1012006 h 3377755"/>
              <a:gd name="connsiteX7" fmla="*/ 430994 w 3346305"/>
              <a:gd name="connsiteY7" fmla="*/ 307269 h 3377755"/>
              <a:gd name="connsiteX8" fmla="*/ 170397 w 3346305"/>
              <a:gd name="connsiteY8" fmla="*/ 58246 h 3377755"/>
              <a:gd name="connsiteX9" fmla="*/ 4718 w 3346305"/>
              <a:gd name="connsiteY9" fmla="*/ 4718 h 3377755"/>
              <a:gd name="connsiteX10" fmla="*/ 4718 w 3346305"/>
              <a:gd name="connsiteY10" fmla="*/ 3373352 h 3377755"/>
              <a:gd name="connsiteX11" fmla="*/ 3343852 w 3346305"/>
              <a:gd name="connsiteY11" fmla="*/ 3373352 h 3377755"/>
              <a:gd name="connsiteX12" fmla="*/ 3280700 w 3346305"/>
              <a:gd name="connsiteY12" fmla="*/ 3244469 h 3377755"/>
              <a:gd name="connsiteX13" fmla="*/ 2757683 w 3346305"/>
              <a:gd name="connsiteY13" fmla="*/ 2900466 h 3377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346305" h="3377755">
                <a:moveTo>
                  <a:pt x="2757683" y="2900466"/>
                </a:moveTo>
                <a:cubicBezTo>
                  <a:pt x="2515075" y="2864110"/>
                  <a:pt x="2272846" y="2948145"/>
                  <a:pt x="2030176" y="2983684"/>
                </a:cubicBezTo>
                <a:cubicBezTo>
                  <a:pt x="1787443" y="3019223"/>
                  <a:pt x="1502378" y="2987898"/>
                  <a:pt x="1358776" y="2789007"/>
                </a:cubicBezTo>
                <a:cubicBezTo>
                  <a:pt x="1269583" y="2665533"/>
                  <a:pt x="1255556" y="2504131"/>
                  <a:pt x="1255053" y="2351786"/>
                </a:cubicBezTo>
                <a:cubicBezTo>
                  <a:pt x="1254110" y="2064142"/>
                  <a:pt x="1284365" y="1752910"/>
                  <a:pt x="1127176" y="1512064"/>
                </a:cubicBezTo>
                <a:cubicBezTo>
                  <a:pt x="1038361" y="1376011"/>
                  <a:pt x="899540" y="1280905"/>
                  <a:pt x="757447" y="1202154"/>
                </a:cubicBezTo>
                <a:cubicBezTo>
                  <a:pt x="664481" y="1150638"/>
                  <a:pt x="564217" y="1100758"/>
                  <a:pt x="505783" y="1012006"/>
                </a:cubicBezTo>
                <a:cubicBezTo>
                  <a:pt x="373755" y="811605"/>
                  <a:pt x="518740" y="530628"/>
                  <a:pt x="430994" y="307269"/>
                </a:cubicBezTo>
                <a:cubicBezTo>
                  <a:pt x="385957" y="192601"/>
                  <a:pt x="283115" y="108126"/>
                  <a:pt x="170397" y="58246"/>
                </a:cubicBezTo>
                <a:cubicBezTo>
                  <a:pt x="117121" y="34721"/>
                  <a:pt x="61454" y="17927"/>
                  <a:pt x="4718" y="4718"/>
                </a:cubicBezTo>
                <a:lnTo>
                  <a:pt x="4718" y="3373352"/>
                </a:lnTo>
                <a:lnTo>
                  <a:pt x="3343852" y="3373352"/>
                </a:lnTo>
                <a:cubicBezTo>
                  <a:pt x="3327058" y="3328441"/>
                  <a:pt x="3305986" y="3285228"/>
                  <a:pt x="3280700" y="3244469"/>
                </a:cubicBezTo>
                <a:cubicBezTo>
                  <a:pt x="3167039" y="3061555"/>
                  <a:pt x="2970664" y="2932357"/>
                  <a:pt x="2757683" y="2900466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BA497EEA-8BE3-425A-BB1D-FB971D364F6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689100" y="1620786"/>
            <a:ext cx="1981200" cy="19812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19348622-8C9C-446A-A4E3-D270FB4F94B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97602" y="1620786"/>
            <a:ext cx="1981200" cy="19812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CFFA1D0B-118E-40DA-8A73-62797E2CCCC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89100" y="4053073"/>
            <a:ext cx="1981200" cy="19812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712754EF-271B-44FC-8169-A1B02492CE8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97602" y="4053073"/>
            <a:ext cx="1981200" cy="19812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71488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래픽 11">
            <a:extLst>
              <a:ext uri="{FF2B5EF4-FFF2-40B4-BE49-F238E27FC236}">
                <a16:creationId xmlns:a16="http://schemas.microsoft.com/office/drawing/2014/main" id="{0B5800A5-958D-4938-A9BD-C0BB11DE2405}"/>
              </a:ext>
            </a:extLst>
          </p:cNvPr>
          <p:cNvSpPr/>
          <p:nvPr userDrawn="1"/>
        </p:nvSpPr>
        <p:spPr>
          <a:xfrm>
            <a:off x="-12699" y="-13980"/>
            <a:ext cx="4235798" cy="1297328"/>
          </a:xfrm>
          <a:custGeom>
            <a:avLst/>
            <a:gdLst>
              <a:gd name="connsiteX0" fmla="*/ 8798909 w 8801100"/>
              <a:gd name="connsiteY0" fmla="*/ 7144 h 2695575"/>
              <a:gd name="connsiteX1" fmla="*/ 7144 w 8801100"/>
              <a:gd name="connsiteY1" fmla="*/ 7144 h 2695575"/>
              <a:gd name="connsiteX2" fmla="*/ 7144 w 8801100"/>
              <a:gd name="connsiteY2" fmla="*/ 2684716 h 2695575"/>
              <a:gd name="connsiteX3" fmla="*/ 392811 w 8801100"/>
              <a:gd name="connsiteY3" fmla="*/ 2664619 h 2695575"/>
              <a:gd name="connsiteX4" fmla="*/ 1698212 w 8801100"/>
              <a:gd name="connsiteY4" fmla="*/ 1987868 h 2695575"/>
              <a:gd name="connsiteX5" fmla="*/ 2894457 w 8801100"/>
              <a:gd name="connsiteY5" fmla="*/ 729234 h 2695575"/>
              <a:gd name="connsiteX6" fmla="*/ 4533710 w 8801100"/>
              <a:gd name="connsiteY6" fmla="*/ 478155 h 2695575"/>
              <a:gd name="connsiteX7" fmla="*/ 7344156 w 8801100"/>
              <a:gd name="connsiteY7" fmla="*/ 797719 h 2695575"/>
              <a:gd name="connsiteX8" fmla="*/ 8171403 w 8801100"/>
              <a:gd name="connsiteY8" fmla="*/ 558546 h 2695575"/>
              <a:gd name="connsiteX9" fmla="*/ 8550116 w 8801100"/>
              <a:gd name="connsiteY9" fmla="*/ 337090 h 2695575"/>
              <a:gd name="connsiteX10" fmla="*/ 8798909 w 8801100"/>
              <a:gd name="connsiteY10" fmla="*/ 7144 h 269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801100" h="2695575">
                <a:moveTo>
                  <a:pt x="8798909" y="7144"/>
                </a:moveTo>
                <a:lnTo>
                  <a:pt x="7144" y="7144"/>
                </a:lnTo>
                <a:lnTo>
                  <a:pt x="7144" y="2684716"/>
                </a:lnTo>
                <a:cubicBezTo>
                  <a:pt x="135255" y="2696909"/>
                  <a:pt x="266605" y="2688527"/>
                  <a:pt x="392811" y="2664619"/>
                </a:cubicBezTo>
                <a:cubicBezTo>
                  <a:pt x="865251" y="2574989"/>
                  <a:pt x="1354646" y="2325815"/>
                  <a:pt x="1698212" y="1987868"/>
                </a:cubicBezTo>
                <a:cubicBezTo>
                  <a:pt x="2111597" y="1581341"/>
                  <a:pt x="2360009" y="999363"/>
                  <a:pt x="2894457" y="729234"/>
                </a:cubicBezTo>
                <a:cubicBezTo>
                  <a:pt x="3394234" y="476726"/>
                  <a:pt x="3987356" y="479584"/>
                  <a:pt x="4533710" y="478155"/>
                </a:cubicBezTo>
                <a:cubicBezTo>
                  <a:pt x="5481066" y="475488"/>
                  <a:pt x="6392323" y="911257"/>
                  <a:pt x="7344156" y="797719"/>
                </a:cubicBezTo>
                <a:cubicBezTo>
                  <a:pt x="7630383" y="763619"/>
                  <a:pt x="7911084" y="682562"/>
                  <a:pt x="8171403" y="558546"/>
                </a:cubicBezTo>
                <a:cubicBezTo>
                  <a:pt x="8302467" y="496157"/>
                  <a:pt x="8433625" y="424148"/>
                  <a:pt x="8550116" y="337090"/>
                </a:cubicBezTo>
                <a:cubicBezTo>
                  <a:pt x="8656034" y="258032"/>
                  <a:pt x="8735568" y="122492"/>
                  <a:pt x="8798909" y="7144"/>
                </a:cubicBezTo>
                <a:close/>
              </a:path>
            </a:pathLst>
          </a:custGeom>
          <a:solidFill>
            <a:srgbClr val="F6F9FA"/>
          </a:solidFill>
          <a:ln w="6285" cap="flat">
            <a:noFill/>
            <a:prstDash val="solid"/>
            <a:miter/>
          </a:ln>
          <a:effectLst>
            <a:outerShdw blurRad="127000" dist="381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 dirty="0"/>
          </a:p>
        </p:txBody>
      </p:sp>
      <p:sp>
        <p:nvSpPr>
          <p:cNvPr id="7" name="그래픽 2">
            <a:extLst>
              <a:ext uri="{FF2B5EF4-FFF2-40B4-BE49-F238E27FC236}">
                <a16:creationId xmlns:a16="http://schemas.microsoft.com/office/drawing/2014/main" id="{487C1CC1-3009-4B09-9859-DB0162C766AD}"/>
              </a:ext>
            </a:extLst>
          </p:cNvPr>
          <p:cNvSpPr/>
          <p:nvPr userDrawn="1"/>
        </p:nvSpPr>
        <p:spPr>
          <a:xfrm>
            <a:off x="10331910" y="-17418"/>
            <a:ext cx="1856600" cy="1948284"/>
          </a:xfrm>
          <a:custGeom>
            <a:avLst/>
            <a:gdLst>
              <a:gd name="connsiteX0" fmla="*/ 84483 w 2547469"/>
              <a:gd name="connsiteY0" fmla="*/ 553461 h 2673270"/>
              <a:gd name="connsiteX1" fmla="*/ 557117 w 2547469"/>
              <a:gd name="connsiteY1" fmla="*/ 1026221 h 2673270"/>
              <a:gd name="connsiteX2" fmla="*/ 1189267 w 2547469"/>
              <a:gd name="connsiteY2" fmla="*/ 1230962 h 2673270"/>
              <a:gd name="connsiteX3" fmla="*/ 1644352 w 2547469"/>
              <a:gd name="connsiteY3" fmla="*/ 1737248 h 2673270"/>
              <a:gd name="connsiteX4" fmla="*/ 1728639 w 2547469"/>
              <a:gd name="connsiteY4" fmla="*/ 2028163 h 2673270"/>
              <a:gd name="connsiteX5" fmla="*/ 2492188 w 2547469"/>
              <a:gd name="connsiteY5" fmla="*/ 2666099 h 2673270"/>
              <a:gd name="connsiteX6" fmla="*/ 2548924 w 2547469"/>
              <a:gd name="connsiteY6" fmla="*/ 2674528 h 2673270"/>
              <a:gd name="connsiteX7" fmla="*/ 2548924 w 2547469"/>
              <a:gd name="connsiteY7" fmla="*/ 4718 h 2673270"/>
              <a:gd name="connsiteX8" fmla="*/ 9380 w 2547469"/>
              <a:gd name="connsiteY8" fmla="*/ 4718 h 2673270"/>
              <a:gd name="connsiteX9" fmla="*/ 84483 w 2547469"/>
              <a:gd name="connsiteY9" fmla="*/ 553461 h 2673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47469" h="2673270">
                <a:moveTo>
                  <a:pt x="84483" y="553461"/>
                </a:moveTo>
                <a:cubicBezTo>
                  <a:pt x="174305" y="763109"/>
                  <a:pt x="348728" y="933506"/>
                  <a:pt x="557117" y="1026221"/>
                </a:cubicBezTo>
                <a:cubicBezTo>
                  <a:pt x="759783" y="1116358"/>
                  <a:pt x="989244" y="1135039"/>
                  <a:pt x="1189267" y="1230962"/>
                </a:cubicBezTo>
                <a:cubicBezTo>
                  <a:pt x="1399229" y="1331603"/>
                  <a:pt x="1566544" y="1517788"/>
                  <a:pt x="1644352" y="1737248"/>
                </a:cubicBezTo>
                <a:cubicBezTo>
                  <a:pt x="1678130" y="1832417"/>
                  <a:pt x="1695490" y="1932743"/>
                  <a:pt x="1728639" y="2028163"/>
                </a:cubicBezTo>
                <a:cubicBezTo>
                  <a:pt x="1842677" y="2356566"/>
                  <a:pt x="2150009" y="2604583"/>
                  <a:pt x="2492188" y="2666099"/>
                </a:cubicBezTo>
                <a:cubicBezTo>
                  <a:pt x="2510995" y="2669496"/>
                  <a:pt x="2529928" y="2672201"/>
                  <a:pt x="2548924" y="2674528"/>
                </a:cubicBezTo>
                <a:lnTo>
                  <a:pt x="2548924" y="4718"/>
                </a:lnTo>
                <a:lnTo>
                  <a:pt x="9380" y="4718"/>
                </a:lnTo>
                <a:cubicBezTo>
                  <a:pt x="-4521" y="193419"/>
                  <a:pt x="10449" y="380737"/>
                  <a:pt x="84483" y="553461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8100000" algn="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그래픽 5">
            <a:extLst>
              <a:ext uri="{FF2B5EF4-FFF2-40B4-BE49-F238E27FC236}">
                <a16:creationId xmlns:a16="http://schemas.microsoft.com/office/drawing/2014/main" id="{957A3454-A91E-42FF-BD4E-E21528A09BE9}"/>
              </a:ext>
            </a:extLst>
          </p:cNvPr>
          <p:cNvSpPr/>
          <p:nvPr userDrawn="1"/>
        </p:nvSpPr>
        <p:spPr>
          <a:xfrm>
            <a:off x="8662168" y="5189334"/>
            <a:ext cx="3529832" cy="1668648"/>
          </a:xfrm>
          <a:custGeom>
            <a:avLst/>
            <a:gdLst>
              <a:gd name="connsiteX0" fmla="*/ 4383975 w 4843337"/>
              <a:gd name="connsiteY0" fmla="*/ 134506 h 2289577"/>
              <a:gd name="connsiteX1" fmla="*/ 3718110 w 4843337"/>
              <a:gd name="connsiteY1" fmla="*/ 1110533 h 2289577"/>
              <a:gd name="connsiteX2" fmla="*/ 2776302 w 4843337"/>
              <a:gd name="connsiteY2" fmla="*/ 1359682 h 2289577"/>
              <a:gd name="connsiteX3" fmla="*/ 1810528 w 4843337"/>
              <a:gd name="connsiteY3" fmla="*/ 1539137 h 2289577"/>
              <a:gd name="connsiteX4" fmla="*/ 1281912 w 4843337"/>
              <a:gd name="connsiteY4" fmla="*/ 1915219 h 2289577"/>
              <a:gd name="connsiteX5" fmla="*/ 496788 w 4843337"/>
              <a:gd name="connsiteY5" fmla="*/ 1880372 h 2289577"/>
              <a:gd name="connsiteX6" fmla="*/ 87872 w 4843337"/>
              <a:gd name="connsiteY6" fmla="*/ 2144994 h 2289577"/>
              <a:gd name="connsiteX7" fmla="*/ 4718 w 4843337"/>
              <a:gd name="connsiteY7" fmla="*/ 2285325 h 2289577"/>
              <a:gd name="connsiteX8" fmla="*/ 4839123 w 4843337"/>
              <a:gd name="connsiteY8" fmla="*/ 2285325 h 2289577"/>
              <a:gd name="connsiteX9" fmla="*/ 4839123 w 4843337"/>
              <a:gd name="connsiteY9" fmla="*/ 4743 h 2289577"/>
              <a:gd name="connsiteX10" fmla="*/ 4383975 w 4843337"/>
              <a:gd name="connsiteY10" fmla="*/ 134506 h 2289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43337" h="2289577">
                <a:moveTo>
                  <a:pt x="4383975" y="134506"/>
                </a:moveTo>
                <a:cubicBezTo>
                  <a:pt x="4059974" y="364785"/>
                  <a:pt x="4013177" y="844149"/>
                  <a:pt x="3718110" y="1110533"/>
                </a:cubicBezTo>
                <a:cubicBezTo>
                  <a:pt x="3471289" y="1333326"/>
                  <a:pt x="3108731" y="1358487"/>
                  <a:pt x="2776302" y="1359682"/>
                </a:cubicBezTo>
                <a:cubicBezTo>
                  <a:pt x="2443810" y="1360814"/>
                  <a:pt x="2087919" y="1355908"/>
                  <a:pt x="1810528" y="1539137"/>
                </a:cubicBezTo>
                <a:cubicBezTo>
                  <a:pt x="1628808" y="1659214"/>
                  <a:pt x="1491182" y="1854646"/>
                  <a:pt x="1281912" y="1915219"/>
                </a:cubicBezTo>
                <a:cubicBezTo>
                  <a:pt x="1028360" y="1988624"/>
                  <a:pt x="757385" y="1838228"/>
                  <a:pt x="496788" y="1880372"/>
                </a:cubicBezTo>
                <a:cubicBezTo>
                  <a:pt x="332366" y="1906979"/>
                  <a:pt x="186374" y="2010765"/>
                  <a:pt x="87872" y="2144994"/>
                </a:cubicBezTo>
                <a:cubicBezTo>
                  <a:pt x="55541" y="2189025"/>
                  <a:pt x="28054" y="2236137"/>
                  <a:pt x="4718" y="2285325"/>
                </a:cubicBezTo>
                <a:lnTo>
                  <a:pt x="4839123" y="2285325"/>
                </a:lnTo>
                <a:lnTo>
                  <a:pt x="4839123" y="4743"/>
                </a:lnTo>
                <a:cubicBezTo>
                  <a:pt x="4675833" y="3611"/>
                  <a:pt x="4516192" y="40533"/>
                  <a:pt x="4383975" y="134506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10800000" algn="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래픽 6">
            <a:extLst>
              <a:ext uri="{FF2B5EF4-FFF2-40B4-BE49-F238E27FC236}">
                <a16:creationId xmlns:a16="http://schemas.microsoft.com/office/drawing/2014/main" id="{B36B4AF9-3F1C-4100-BF84-115E52A6CEAA}"/>
              </a:ext>
            </a:extLst>
          </p:cNvPr>
          <p:cNvSpPr/>
          <p:nvPr userDrawn="1"/>
        </p:nvSpPr>
        <p:spPr>
          <a:xfrm>
            <a:off x="-12699" y="4396286"/>
            <a:ext cx="2438793" cy="2461714"/>
          </a:xfrm>
          <a:custGeom>
            <a:avLst/>
            <a:gdLst>
              <a:gd name="connsiteX0" fmla="*/ 2757683 w 3346305"/>
              <a:gd name="connsiteY0" fmla="*/ 2900466 h 3377755"/>
              <a:gd name="connsiteX1" fmla="*/ 2030176 w 3346305"/>
              <a:gd name="connsiteY1" fmla="*/ 2983684 h 3377755"/>
              <a:gd name="connsiteX2" fmla="*/ 1358776 w 3346305"/>
              <a:gd name="connsiteY2" fmla="*/ 2789007 h 3377755"/>
              <a:gd name="connsiteX3" fmla="*/ 1255053 w 3346305"/>
              <a:gd name="connsiteY3" fmla="*/ 2351786 h 3377755"/>
              <a:gd name="connsiteX4" fmla="*/ 1127176 w 3346305"/>
              <a:gd name="connsiteY4" fmla="*/ 1512064 h 3377755"/>
              <a:gd name="connsiteX5" fmla="*/ 757447 w 3346305"/>
              <a:gd name="connsiteY5" fmla="*/ 1202154 h 3377755"/>
              <a:gd name="connsiteX6" fmla="*/ 505783 w 3346305"/>
              <a:gd name="connsiteY6" fmla="*/ 1012006 h 3377755"/>
              <a:gd name="connsiteX7" fmla="*/ 430994 w 3346305"/>
              <a:gd name="connsiteY7" fmla="*/ 307269 h 3377755"/>
              <a:gd name="connsiteX8" fmla="*/ 170397 w 3346305"/>
              <a:gd name="connsiteY8" fmla="*/ 58246 h 3377755"/>
              <a:gd name="connsiteX9" fmla="*/ 4718 w 3346305"/>
              <a:gd name="connsiteY9" fmla="*/ 4718 h 3377755"/>
              <a:gd name="connsiteX10" fmla="*/ 4718 w 3346305"/>
              <a:gd name="connsiteY10" fmla="*/ 3373352 h 3377755"/>
              <a:gd name="connsiteX11" fmla="*/ 3343852 w 3346305"/>
              <a:gd name="connsiteY11" fmla="*/ 3373352 h 3377755"/>
              <a:gd name="connsiteX12" fmla="*/ 3280700 w 3346305"/>
              <a:gd name="connsiteY12" fmla="*/ 3244469 h 3377755"/>
              <a:gd name="connsiteX13" fmla="*/ 2757683 w 3346305"/>
              <a:gd name="connsiteY13" fmla="*/ 2900466 h 3377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346305" h="3377755">
                <a:moveTo>
                  <a:pt x="2757683" y="2900466"/>
                </a:moveTo>
                <a:cubicBezTo>
                  <a:pt x="2515075" y="2864110"/>
                  <a:pt x="2272846" y="2948145"/>
                  <a:pt x="2030176" y="2983684"/>
                </a:cubicBezTo>
                <a:cubicBezTo>
                  <a:pt x="1787443" y="3019223"/>
                  <a:pt x="1502378" y="2987898"/>
                  <a:pt x="1358776" y="2789007"/>
                </a:cubicBezTo>
                <a:cubicBezTo>
                  <a:pt x="1269583" y="2665533"/>
                  <a:pt x="1255556" y="2504131"/>
                  <a:pt x="1255053" y="2351786"/>
                </a:cubicBezTo>
                <a:cubicBezTo>
                  <a:pt x="1254110" y="2064142"/>
                  <a:pt x="1284365" y="1752910"/>
                  <a:pt x="1127176" y="1512064"/>
                </a:cubicBezTo>
                <a:cubicBezTo>
                  <a:pt x="1038361" y="1376011"/>
                  <a:pt x="899540" y="1280905"/>
                  <a:pt x="757447" y="1202154"/>
                </a:cubicBezTo>
                <a:cubicBezTo>
                  <a:pt x="664481" y="1150638"/>
                  <a:pt x="564217" y="1100758"/>
                  <a:pt x="505783" y="1012006"/>
                </a:cubicBezTo>
                <a:cubicBezTo>
                  <a:pt x="373755" y="811605"/>
                  <a:pt x="518740" y="530628"/>
                  <a:pt x="430994" y="307269"/>
                </a:cubicBezTo>
                <a:cubicBezTo>
                  <a:pt x="385957" y="192601"/>
                  <a:pt x="283115" y="108126"/>
                  <a:pt x="170397" y="58246"/>
                </a:cubicBezTo>
                <a:cubicBezTo>
                  <a:pt x="117121" y="34721"/>
                  <a:pt x="61454" y="17927"/>
                  <a:pt x="4718" y="4718"/>
                </a:cubicBezTo>
                <a:lnTo>
                  <a:pt x="4718" y="3373352"/>
                </a:lnTo>
                <a:lnTo>
                  <a:pt x="3343852" y="3373352"/>
                </a:lnTo>
                <a:cubicBezTo>
                  <a:pt x="3327058" y="3328441"/>
                  <a:pt x="3305986" y="3285228"/>
                  <a:pt x="3280700" y="3244469"/>
                </a:cubicBezTo>
                <a:cubicBezTo>
                  <a:pt x="3167039" y="3061555"/>
                  <a:pt x="2970664" y="2932357"/>
                  <a:pt x="2757683" y="2900466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55F4D9C5-C859-4003-8291-096F6E4180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45626" y="1807660"/>
            <a:ext cx="3689426" cy="22987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942671D6-AFB1-4EB1-B663-0249A3D817A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56948" y="1807660"/>
            <a:ext cx="3689426" cy="22987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79345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래픽 11">
            <a:extLst>
              <a:ext uri="{FF2B5EF4-FFF2-40B4-BE49-F238E27FC236}">
                <a16:creationId xmlns:a16="http://schemas.microsoft.com/office/drawing/2014/main" id="{0B5800A5-958D-4938-A9BD-C0BB11DE2405}"/>
              </a:ext>
            </a:extLst>
          </p:cNvPr>
          <p:cNvSpPr/>
          <p:nvPr userDrawn="1"/>
        </p:nvSpPr>
        <p:spPr>
          <a:xfrm>
            <a:off x="-12699" y="-13980"/>
            <a:ext cx="4235798" cy="1297328"/>
          </a:xfrm>
          <a:custGeom>
            <a:avLst/>
            <a:gdLst>
              <a:gd name="connsiteX0" fmla="*/ 8798909 w 8801100"/>
              <a:gd name="connsiteY0" fmla="*/ 7144 h 2695575"/>
              <a:gd name="connsiteX1" fmla="*/ 7144 w 8801100"/>
              <a:gd name="connsiteY1" fmla="*/ 7144 h 2695575"/>
              <a:gd name="connsiteX2" fmla="*/ 7144 w 8801100"/>
              <a:gd name="connsiteY2" fmla="*/ 2684716 h 2695575"/>
              <a:gd name="connsiteX3" fmla="*/ 392811 w 8801100"/>
              <a:gd name="connsiteY3" fmla="*/ 2664619 h 2695575"/>
              <a:gd name="connsiteX4" fmla="*/ 1698212 w 8801100"/>
              <a:gd name="connsiteY4" fmla="*/ 1987868 h 2695575"/>
              <a:gd name="connsiteX5" fmla="*/ 2894457 w 8801100"/>
              <a:gd name="connsiteY5" fmla="*/ 729234 h 2695575"/>
              <a:gd name="connsiteX6" fmla="*/ 4533710 w 8801100"/>
              <a:gd name="connsiteY6" fmla="*/ 478155 h 2695575"/>
              <a:gd name="connsiteX7" fmla="*/ 7344156 w 8801100"/>
              <a:gd name="connsiteY7" fmla="*/ 797719 h 2695575"/>
              <a:gd name="connsiteX8" fmla="*/ 8171403 w 8801100"/>
              <a:gd name="connsiteY8" fmla="*/ 558546 h 2695575"/>
              <a:gd name="connsiteX9" fmla="*/ 8550116 w 8801100"/>
              <a:gd name="connsiteY9" fmla="*/ 337090 h 2695575"/>
              <a:gd name="connsiteX10" fmla="*/ 8798909 w 8801100"/>
              <a:gd name="connsiteY10" fmla="*/ 7144 h 269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801100" h="2695575">
                <a:moveTo>
                  <a:pt x="8798909" y="7144"/>
                </a:moveTo>
                <a:lnTo>
                  <a:pt x="7144" y="7144"/>
                </a:lnTo>
                <a:lnTo>
                  <a:pt x="7144" y="2684716"/>
                </a:lnTo>
                <a:cubicBezTo>
                  <a:pt x="135255" y="2696909"/>
                  <a:pt x="266605" y="2688527"/>
                  <a:pt x="392811" y="2664619"/>
                </a:cubicBezTo>
                <a:cubicBezTo>
                  <a:pt x="865251" y="2574989"/>
                  <a:pt x="1354646" y="2325815"/>
                  <a:pt x="1698212" y="1987868"/>
                </a:cubicBezTo>
                <a:cubicBezTo>
                  <a:pt x="2111597" y="1581341"/>
                  <a:pt x="2360009" y="999363"/>
                  <a:pt x="2894457" y="729234"/>
                </a:cubicBezTo>
                <a:cubicBezTo>
                  <a:pt x="3394234" y="476726"/>
                  <a:pt x="3987356" y="479584"/>
                  <a:pt x="4533710" y="478155"/>
                </a:cubicBezTo>
                <a:cubicBezTo>
                  <a:pt x="5481066" y="475488"/>
                  <a:pt x="6392323" y="911257"/>
                  <a:pt x="7344156" y="797719"/>
                </a:cubicBezTo>
                <a:cubicBezTo>
                  <a:pt x="7630383" y="763619"/>
                  <a:pt x="7911084" y="682562"/>
                  <a:pt x="8171403" y="558546"/>
                </a:cubicBezTo>
                <a:cubicBezTo>
                  <a:pt x="8302467" y="496157"/>
                  <a:pt x="8433625" y="424148"/>
                  <a:pt x="8550116" y="337090"/>
                </a:cubicBezTo>
                <a:cubicBezTo>
                  <a:pt x="8656034" y="258032"/>
                  <a:pt x="8735568" y="122492"/>
                  <a:pt x="8798909" y="7144"/>
                </a:cubicBezTo>
                <a:close/>
              </a:path>
            </a:pathLst>
          </a:custGeom>
          <a:solidFill>
            <a:srgbClr val="F6F9FA"/>
          </a:solidFill>
          <a:ln w="6285" cap="flat">
            <a:noFill/>
            <a:prstDash val="solid"/>
            <a:miter/>
          </a:ln>
          <a:effectLst>
            <a:outerShdw blurRad="127000" dist="381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 dirty="0"/>
          </a:p>
        </p:txBody>
      </p:sp>
      <p:sp>
        <p:nvSpPr>
          <p:cNvPr id="7" name="그래픽 2">
            <a:extLst>
              <a:ext uri="{FF2B5EF4-FFF2-40B4-BE49-F238E27FC236}">
                <a16:creationId xmlns:a16="http://schemas.microsoft.com/office/drawing/2014/main" id="{487C1CC1-3009-4B09-9859-DB0162C766AD}"/>
              </a:ext>
            </a:extLst>
          </p:cNvPr>
          <p:cNvSpPr/>
          <p:nvPr userDrawn="1"/>
        </p:nvSpPr>
        <p:spPr>
          <a:xfrm>
            <a:off x="10331910" y="-17418"/>
            <a:ext cx="1856600" cy="1948284"/>
          </a:xfrm>
          <a:custGeom>
            <a:avLst/>
            <a:gdLst>
              <a:gd name="connsiteX0" fmla="*/ 84483 w 2547469"/>
              <a:gd name="connsiteY0" fmla="*/ 553461 h 2673270"/>
              <a:gd name="connsiteX1" fmla="*/ 557117 w 2547469"/>
              <a:gd name="connsiteY1" fmla="*/ 1026221 h 2673270"/>
              <a:gd name="connsiteX2" fmla="*/ 1189267 w 2547469"/>
              <a:gd name="connsiteY2" fmla="*/ 1230962 h 2673270"/>
              <a:gd name="connsiteX3" fmla="*/ 1644352 w 2547469"/>
              <a:gd name="connsiteY3" fmla="*/ 1737248 h 2673270"/>
              <a:gd name="connsiteX4" fmla="*/ 1728639 w 2547469"/>
              <a:gd name="connsiteY4" fmla="*/ 2028163 h 2673270"/>
              <a:gd name="connsiteX5" fmla="*/ 2492188 w 2547469"/>
              <a:gd name="connsiteY5" fmla="*/ 2666099 h 2673270"/>
              <a:gd name="connsiteX6" fmla="*/ 2548924 w 2547469"/>
              <a:gd name="connsiteY6" fmla="*/ 2674528 h 2673270"/>
              <a:gd name="connsiteX7" fmla="*/ 2548924 w 2547469"/>
              <a:gd name="connsiteY7" fmla="*/ 4718 h 2673270"/>
              <a:gd name="connsiteX8" fmla="*/ 9380 w 2547469"/>
              <a:gd name="connsiteY8" fmla="*/ 4718 h 2673270"/>
              <a:gd name="connsiteX9" fmla="*/ 84483 w 2547469"/>
              <a:gd name="connsiteY9" fmla="*/ 553461 h 2673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47469" h="2673270">
                <a:moveTo>
                  <a:pt x="84483" y="553461"/>
                </a:moveTo>
                <a:cubicBezTo>
                  <a:pt x="174305" y="763109"/>
                  <a:pt x="348728" y="933506"/>
                  <a:pt x="557117" y="1026221"/>
                </a:cubicBezTo>
                <a:cubicBezTo>
                  <a:pt x="759783" y="1116358"/>
                  <a:pt x="989244" y="1135039"/>
                  <a:pt x="1189267" y="1230962"/>
                </a:cubicBezTo>
                <a:cubicBezTo>
                  <a:pt x="1399229" y="1331603"/>
                  <a:pt x="1566544" y="1517788"/>
                  <a:pt x="1644352" y="1737248"/>
                </a:cubicBezTo>
                <a:cubicBezTo>
                  <a:pt x="1678130" y="1832417"/>
                  <a:pt x="1695490" y="1932743"/>
                  <a:pt x="1728639" y="2028163"/>
                </a:cubicBezTo>
                <a:cubicBezTo>
                  <a:pt x="1842677" y="2356566"/>
                  <a:pt x="2150009" y="2604583"/>
                  <a:pt x="2492188" y="2666099"/>
                </a:cubicBezTo>
                <a:cubicBezTo>
                  <a:pt x="2510995" y="2669496"/>
                  <a:pt x="2529928" y="2672201"/>
                  <a:pt x="2548924" y="2674528"/>
                </a:cubicBezTo>
                <a:lnTo>
                  <a:pt x="2548924" y="4718"/>
                </a:lnTo>
                <a:lnTo>
                  <a:pt x="9380" y="4718"/>
                </a:lnTo>
                <a:cubicBezTo>
                  <a:pt x="-4521" y="193419"/>
                  <a:pt x="10449" y="380737"/>
                  <a:pt x="84483" y="553461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8100000" algn="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그래픽 5">
            <a:extLst>
              <a:ext uri="{FF2B5EF4-FFF2-40B4-BE49-F238E27FC236}">
                <a16:creationId xmlns:a16="http://schemas.microsoft.com/office/drawing/2014/main" id="{957A3454-A91E-42FF-BD4E-E21528A09BE9}"/>
              </a:ext>
            </a:extLst>
          </p:cNvPr>
          <p:cNvSpPr/>
          <p:nvPr userDrawn="1"/>
        </p:nvSpPr>
        <p:spPr>
          <a:xfrm>
            <a:off x="8662168" y="5189334"/>
            <a:ext cx="3529832" cy="1668648"/>
          </a:xfrm>
          <a:custGeom>
            <a:avLst/>
            <a:gdLst>
              <a:gd name="connsiteX0" fmla="*/ 4383975 w 4843337"/>
              <a:gd name="connsiteY0" fmla="*/ 134506 h 2289577"/>
              <a:gd name="connsiteX1" fmla="*/ 3718110 w 4843337"/>
              <a:gd name="connsiteY1" fmla="*/ 1110533 h 2289577"/>
              <a:gd name="connsiteX2" fmla="*/ 2776302 w 4843337"/>
              <a:gd name="connsiteY2" fmla="*/ 1359682 h 2289577"/>
              <a:gd name="connsiteX3" fmla="*/ 1810528 w 4843337"/>
              <a:gd name="connsiteY3" fmla="*/ 1539137 h 2289577"/>
              <a:gd name="connsiteX4" fmla="*/ 1281912 w 4843337"/>
              <a:gd name="connsiteY4" fmla="*/ 1915219 h 2289577"/>
              <a:gd name="connsiteX5" fmla="*/ 496788 w 4843337"/>
              <a:gd name="connsiteY5" fmla="*/ 1880372 h 2289577"/>
              <a:gd name="connsiteX6" fmla="*/ 87872 w 4843337"/>
              <a:gd name="connsiteY6" fmla="*/ 2144994 h 2289577"/>
              <a:gd name="connsiteX7" fmla="*/ 4718 w 4843337"/>
              <a:gd name="connsiteY7" fmla="*/ 2285325 h 2289577"/>
              <a:gd name="connsiteX8" fmla="*/ 4839123 w 4843337"/>
              <a:gd name="connsiteY8" fmla="*/ 2285325 h 2289577"/>
              <a:gd name="connsiteX9" fmla="*/ 4839123 w 4843337"/>
              <a:gd name="connsiteY9" fmla="*/ 4743 h 2289577"/>
              <a:gd name="connsiteX10" fmla="*/ 4383975 w 4843337"/>
              <a:gd name="connsiteY10" fmla="*/ 134506 h 2289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43337" h="2289577">
                <a:moveTo>
                  <a:pt x="4383975" y="134506"/>
                </a:moveTo>
                <a:cubicBezTo>
                  <a:pt x="4059974" y="364785"/>
                  <a:pt x="4013177" y="844149"/>
                  <a:pt x="3718110" y="1110533"/>
                </a:cubicBezTo>
                <a:cubicBezTo>
                  <a:pt x="3471289" y="1333326"/>
                  <a:pt x="3108731" y="1358487"/>
                  <a:pt x="2776302" y="1359682"/>
                </a:cubicBezTo>
                <a:cubicBezTo>
                  <a:pt x="2443810" y="1360814"/>
                  <a:pt x="2087919" y="1355908"/>
                  <a:pt x="1810528" y="1539137"/>
                </a:cubicBezTo>
                <a:cubicBezTo>
                  <a:pt x="1628808" y="1659214"/>
                  <a:pt x="1491182" y="1854646"/>
                  <a:pt x="1281912" y="1915219"/>
                </a:cubicBezTo>
                <a:cubicBezTo>
                  <a:pt x="1028360" y="1988624"/>
                  <a:pt x="757385" y="1838228"/>
                  <a:pt x="496788" y="1880372"/>
                </a:cubicBezTo>
                <a:cubicBezTo>
                  <a:pt x="332366" y="1906979"/>
                  <a:pt x="186374" y="2010765"/>
                  <a:pt x="87872" y="2144994"/>
                </a:cubicBezTo>
                <a:cubicBezTo>
                  <a:pt x="55541" y="2189025"/>
                  <a:pt x="28054" y="2236137"/>
                  <a:pt x="4718" y="2285325"/>
                </a:cubicBezTo>
                <a:lnTo>
                  <a:pt x="4839123" y="2285325"/>
                </a:lnTo>
                <a:lnTo>
                  <a:pt x="4839123" y="4743"/>
                </a:lnTo>
                <a:cubicBezTo>
                  <a:pt x="4675833" y="3611"/>
                  <a:pt x="4516192" y="40533"/>
                  <a:pt x="4383975" y="134506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10800000" algn="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래픽 6">
            <a:extLst>
              <a:ext uri="{FF2B5EF4-FFF2-40B4-BE49-F238E27FC236}">
                <a16:creationId xmlns:a16="http://schemas.microsoft.com/office/drawing/2014/main" id="{B36B4AF9-3F1C-4100-BF84-115E52A6CEAA}"/>
              </a:ext>
            </a:extLst>
          </p:cNvPr>
          <p:cNvSpPr/>
          <p:nvPr userDrawn="1"/>
        </p:nvSpPr>
        <p:spPr>
          <a:xfrm>
            <a:off x="-12699" y="4396286"/>
            <a:ext cx="2438793" cy="2461714"/>
          </a:xfrm>
          <a:custGeom>
            <a:avLst/>
            <a:gdLst>
              <a:gd name="connsiteX0" fmla="*/ 2757683 w 3346305"/>
              <a:gd name="connsiteY0" fmla="*/ 2900466 h 3377755"/>
              <a:gd name="connsiteX1" fmla="*/ 2030176 w 3346305"/>
              <a:gd name="connsiteY1" fmla="*/ 2983684 h 3377755"/>
              <a:gd name="connsiteX2" fmla="*/ 1358776 w 3346305"/>
              <a:gd name="connsiteY2" fmla="*/ 2789007 h 3377755"/>
              <a:gd name="connsiteX3" fmla="*/ 1255053 w 3346305"/>
              <a:gd name="connsiteY3" fmla="*/ 2351786 h 3377755"/>
              <a:gd name="connsiteX4" fmla="*/ 1127176 w 3346305"/>
              <a:gd name="connsiteY4" fmla="*/ 1512064 h 3377755"/>
              <a:gd name="connsiteX5" fmla="*/ 757447 w 3346305"/>
              <a:gd name="connsiteY5" fmla="*/ 1202154 h 3377755"/>
              <a:gd name="connsiteX6" fmla="*/ 505783 w 3346305"/>
              <a:gd name="connsiteY6" fmla="*/ 1012006 h 3377755"/>
              <a:gd name="connsiteX7" fmla="*/ 430994 w 3346305"/>
              <a:gd name="connsiteY7" fmla="*/ 307269 h 3377755"/>
              <a:gd name="connsiteX8" fmla="*/ 170397 w 3346305"/>
              <a:gd name="connsiteY8" fmla="*/ 58246 h 3377755"/>
              <a:gd name="connsiteX9" fmla="*/ 4718 w 3346305"/>
              <a:gd name="connsiteY9" fmla="*/ 4718 h 3377755"/>
              <a:gd name="connsiteX10" fmla="*/ 4718 w 3346305"/>
              <a:gd name="connsiteY10" fmla="*/ 3373352 h 3377755"/>
              <a:gd name="connsiteX11" fmla="*/ 3343852 w 3346305"/>
              <a:gd name="connsiteY11" fmla="*/ 3373352 h 3377755"/>
              <a:gd name="connsiteX12" fmla="*/ 3280700 w 3346305"/>
              <a:gd name="connsiteY12" fmla="*/ 3244469 h 3377755"/>
              <a:gd name="connsiteX13" fmla="*/ 2757683 w 3346305"/>
              <a:gd name="connsiteY13" fmla="*/ 2900466 h 3377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346305" h="3377755">
                <a:moveTo>
                  <a:pt x="2757683" y="2900466"/>
                </a:moveTo>
                <a:cubicBezTo>
                  <a:pt x="2515075" y="2864110"/>
                  <a:pt x="2272846" y="2948145"/>
                  <a:pt x="2030176" y="2983684"/>
                </a:cubicBezTo>
                <a:cubicBezTo>
                  <a:pt x="1787443" y="3019223"/>
                  <a:pt x="1502378" y="2987898"/>
                  <a:pt x="1358776" y="2789007"/>
                </a:cubicBezTo>
                <a:cubicBezTo>
                  <a:pt x="1269583" y="2665533"/>
                  <a:pt x="1255556" y="2504131"/>
                  <a:pt x="1255053" y="2351786"/>
                </a:cubicBezTo>
                <a:cubicBezTo>
                  <a:pt x="1254110" y="2064142"/>
                  <a:pt x="1284365" y="1752910"/>
                  <a:pt x="1127176" y="1512064"/>
                </a:cubicBezTo>
                <a:cubicBezTo>
                  <a:pt x="1038361" y="1376011"/>
                  <a:pt x="899540" y="1280905"/>
                  <a:pt x="757447" y="1202154"/>
                </a:cubicBezTo>
                <a:cubicBezTo>
                  <a:pt x="664481" y="1150638"/>
                  <a:pt x="564217" y="1100758"/>
                  <a:pt x="505783" y="1012006"/>
                </a:cubicBezTo>
                <a:cubicBezTo>
                  <a:pt x="373755" y="811605"/>
                  <a:pt x="518740" y="530628"/>
                  <a:pt x="430994" y="307269"/>
                </a:cubicBezTo>
                <a:cubicBezTo>
                  <a:pt x="385957" y="192601"/>
                  <a:pt x="283115" y="108126"/>
                  <a:pt x="170397" y="58246"/>
                </a:cubicBezTo>
                <a:cubicBezTo>
                  <a:pt x="117121" y="34721"/>
                  <a:pt x="61454" y="17927"/>
                  <a:pt x="4718" y="4718"/>
                </a:cubicBezTo>
                <a:lnTo>
                  <a:pt x="4718" y="3373352"/>
                </a:lnTo>
                <a:lnTo>
                  <a:pt x="3343852" y="3373352"/>
                </a:lnTo>
                <a:cubicBezTo>
                  <a:pt x="3327058" y="3328441"/>
                  <a:pt x="3305986" y="3285228"/>
                  <a:pt x="3280700" y="3244469"/>
                </a:cubicBezTo>
                <a:cubicBezTo>
                  <a:pt x="3167039" y="3061555"/>
                  <a:pt x="2970664" y="2932357"/>
                  <a:pt x="2757683" y="2900466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그림 개체 틀 11">
            <a:extLst>
              <a:ext uri="{FF2B5EF4-FFF2-40B4-BE49-F238E27FC236}">
                <a16:creationId xmlns:a16="http://schemas.microsoft.com/office/drawing/2014/main" id="{363FBE23-D05D-467B-A71C-29B687B2DA8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66551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1">
            <a:extLst>
              <a:ext uri="{FF2B5EF4-FFF2-40B4-BE49-F238E27FC236}">
                <a16:creationId xmlns:a16="http://schemas.microsoft.com/office/drawing/2014/main" id="{F122DB82-809B-4C2B-8A7E-E5AEE97864B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134665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121180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래픽 11">
            <a:extLst>
              <a:ext uri="{FF2B5EF4-FFF2-40B4-BE49-F238E27FC236}">
                <a16:creationId xmlns:a16="http://schemas.microsoft.com/office/drawing/2014/main" id="{0B5800A5-958D-4938-A9BD-C0BB11DE2405}"/>
              </a:ext>
            </a:extLst>
          </p:cNvPr>
          <p:cNvSpPr/>
          <p:nvPr userDrawn="1"/>
        </p:nvSpPr>
        <p:spPr>
          <a:xfrm>
            <a:off x="-12699" y="-13980"/>
            <a:ext cx="4235798" cy="1297328"/>
          </a:xfrm>
          <a:custGeom>
            <a:avLst/>
            <a:gdLst>
              <a:gd name="connsiteX0" fmla="*/ 8798909 w 8801100"/>
              <a:gd name="connsiteY0" fmla="*/ 7144 h 2695575"/>
              <a:gd name="connsiteX1" fmla="*/ 7144 w 8801100"/>
              <a:gd name="connsiteY1" fmla="*/ 7144 h 2695575"/>
              <a:gd name="connsiteX2" fmla="*/ 7144 w 8801100"/>
              <a:gd name="connsiteY2" fmla="*/ 2684716 h 2695575"/>
              <a:gd name="connsiteX3" fmla="*/ 392811 w 8801100"/>
              <a:gd name="connsiteY3" fmla="*/ 2664619 h 2695575"/>
              <a:gd name="connsiteX4" fmla="*/ 1698212 w 8801100"/>
              <a:gd name="connsiteY4" fmla="*/ 1987868 h 2695575"/>
              <a:gd name="connsiteX5" fmla="*/ 2894457 w 8801100"/>
              <a:gd name="connsiteY5" fmla="*/ 729234 h 2695575"/>
              <a:gd name="connsiteX6" fmla="*/ 4533710 w 8801100"/>
              <a:gd name="connsiteY6" fmla="*/ 478155 h 2695575"/>
              <a:gd name="connsiteX7" fmla="*/ 7344156 w 8801100"/>
              <a:gd name="connsiteY7" fmla="*/ 797719 h 2695575"/>
              <a:gd name="connsiteX8" fmla="*/ 8171403 w 8801100"/>
              <a:gd name="connsiteY8" fmla="*/ 558546 h 2695575"/>
              <a:gd name="connsiteX9" fmla="*/ 8550116 w 8801100"/>
              <a:gd name="connsiteY9" fmla="*/ 337090 h 2695575"/>
              <a:gd name="connsiteX10" fmla="*/ 8798909 w 8801100"/>
              <a:gd name="connsiteY10" fmla="*/ 7144 h 269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801100" h="2695575">
                <a:moveTo>
                  <a:pt x="8798909" y="7144"/>
                </a:moveTo>
                <a:lnTo>
                  <a:pt x="7144" y="7144"/>
                </a:lnTo>
                <a:lnTo>
                  <a:pt x="7144" y="2684716"/>
                </a:lnTo>
                <a:cubicBezTo>
                  <a:pt x="135255" y="2696909"/>
                  <a:pt x="266605" y="2688527"/>
                  <a:pt x="392811" y="2664619"/>
                </a:cubicBezTo>
                <a:cubicBezTo>
                  <a:pt x="865251" y="2574989"/>
                  <a:pt x="1354646" y="2325815"/>
                  <a:pt x="1698212" y="1987868"/>
                </a:cubicBezTo>
                <a:cubicBezTo>
                  <a:pt x="2111597" y="1581341"/>
                  <a:pt x="2360009" y="999363"/>
                  <a:pt x="2894457" y="729234"/>
                </a:cubicBezTo>
                <a:cubicBezTo>
                  <a:pt x="3394234" y="476726"/>
                  <a:pt x="3987356" y="479584"/>
                  <a:pt x="4533710" y="478155"/>
                </a:cubicBezTo>
                <a:cubicBezTo>
                  <a:pt x="5481066" y="475488"/>
                  <a:pt x="6392323" y="911257"/>
                  <a:pt x="7344156" y="797719"/>
                </a:cubicBezTo>
                <a:cubicBezTo>
                  <a:pt x="7630383" y="763619"/>
                  <a:pt x="7911084" y="682562"/>
                  <a:pt x="8171403" y="558546"/>
                </a:cubicBezTo>
                <a:cubicBezTo>
                  <a:pt x="8302467" y="496157"/>
                  <a:pt x="8433625" y="424148"/>
                  <a:pt x="8550116" y="337090"/>
                </a:cubicBezTo>
                <a:cubicBezTo>
                  <a:pt x="8656034" y="258032"/>
                  <a:pt x="8735568" y="122492"/>
                  <a:pt x="8798909" y="7144"/>
                </a:cubicBezTo>
                <a:close/>
              </a:path>
            </a:pathLst>
          </a:custGeom>
          <a:solidFill>
            <a:srgbClr val="F6F9FA"/>
          </a:solidFill>
          <a:ln w="6285" cap="flat">
            <a:noFill/>
            <a:prstDash val="solid"/>
            <a:miter/>
          </a:ln>
          <a:effectLst>
            <a:outerShdw blurRad="127000" dist="381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 dirty="0"/>
          </a:p>
        </p:txBody>
      </p:sp>
      <p:sp>
        <p:nvSpPr>
          <p:cNvPr id="7" name="그래픽 2">
            <a:extLst>
              <a:ext uri="{FF2B5EF4-FFF2-40B4-BE49-F238E27FC236}">
                <a16:creationId xmlns:a16="http://schemas.microsoft.com/office/drawing/2014/main" id="{487C1CC1-3009-4B09-9859-DB0162C766AD}"/>
              </a:ext>
            </a:extLst>
          </p:cNvPr>
          <p:cNvSpPr/>
          <p:nvPr userDrawn="1"/>
        </p:nvSpPr>
        <p:spPr>
          <a:xfrm>
            <a:off x="10331910" y="-17418"/>
            <a:ext cx="1856600" cy="1948284"/>
          </a:xfrm>
          <a:custGeom>
            <a:avLst/>
            <a:gdLst>
              <a:gd name="connsiteX0" fmla="*/ 84483 w 2547469"/>
              <a:gd name="connsiteY0" fmla="*/ 553461 h 2673270"/>
              <a:gd name="connsiteX1" fmla="*/ 557117 w 2547469"/>
              <a:gd name="connsiteY1" fmla="*/ 1026221 h 2673270"/>
              <a:gd name="connsiteX2" fmla="*/ 1189267 w 2547469"/>
              <a:gd name="connsiteY2" fmla="*/ 1230962 h 2673270"/>
              <a:gd name="connsiteX3" fmla="*/ 1644352 w 2547469"/>
              <a:gd name="connsiteY3" fmla="*/ 1737248 h 2673270"/>
              <a:gd name="connsiteX4" fmla="*/ 1728639 w 2547469"/>
              <a:gd name="connsiteY4" fmla="*/ 2028163 h 2673270"/>
              <a:gd name="connsiteX5" fmla="*/ 2492188 w 2547469"/>
              <a:gd name="connsiteY5" fmla="*/ 2666099 h 2673270"/>
              <a:gd name="connsiteX6" fmla="*/ 2548924 w 2547469"/>
              <a:gd name="connsiteY6" fmla="*/ 2674528 h 2673270"/>
              <a:gd name="connsiteX7" fmla="*/ 2548924 w 2547469"/>
              <a:gd name="connsiteY7" fmla="*/ 4718 h 2673270"/>
              <a:gd name="connsiteX8" fmla="*/ 9380 w 2547469"/>
              <a:gd name="connsiteY8" fmla="*/ 4718 h 2673270"/>
              <a:gd name="connsiteX9" fmla="*/ 84483 w 2547469"/>
              <a:gd name="connsiteY9" fmla="*/ 553461 h 2673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47469" h="2673270">
                <a:moveTo>
                  <a:pt x="84483" y="553461"/>
                </a:moveTo>
                <a:cubicBezTo>
                  <a:pt x="174305" y="763109"/>
                  <a:pt x="348728" y="933506"/>
                  <a:pt x="557117" y="1026221"/>
                </a:cubicBezTo>
                <a:cubicBezTo>
                  <a:pt x="759783" y="1116358"/>
                  <a:pt x="989244" y="1135039"/>
                  <a:pt x="1189267" y="1230962"/>
                </a:cubicBezTo>
                <a:cubicBezTo>
                  <a:pt x="1399229" y="1331603"/>
                  <a:pt x="1566544" y="1517788"/>
                  <a:pt x="1644352" y="1737248"/>
                </a:cubicBezTo>
                <a:cubicBezTo>
                  <a:pt x="1678130" y="1832417"/>
                  <a:pt x="1695490" y="1932743"/>
                  <a:pt x="1728639" y="2028163"/>
                </a:cubicBezTo>
                <a:cubicBezTo>
                  <a:pt x="1842677" y="2356566"/>
                  <a:pt x="2150009" y="2604583"/>
                  <a:pt x="2492188" y="2666099"/>
                </a:cubicBezTo>
                <a:cubicBezTo>
                  <a:pt x="2510995" y="2669496"/>
                  <a:pt x="2529928" y="2672201"/>
                  <a:pt x="2548924" y="2674528"/>
                </a:cubicBezTo>
                <a:lnTo>
                  <a:pt x="2548924" y="4718"/>
                </a:lnTo>
                <a:lnTo>
                  <a:pt x="9380" y="4718"/>
                </a:lnTo>
                <a:cubicBezTo>
                  <a:pt x="-4521" y="193419"/>
                  <a:pt x="10449" y="380737"/>
                  <a:pt x="84483" y="553461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8100000" algn="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그래픽 5">
            <a:extLst>
              <a:ext uri="{FF2B5EF4-FFF2-40B4-BE49-F238E27FC236}">
                <a16:creationId xmlns:a16="http://schemas.microsoft.com/office/drawing/2014/main" id="{957A3454-A91E-42FF-BD4E-E21528A09BE9}"/>
              </a:ext>
            </a:extLst>
          </p:cNvPr>
          <p:cNvSpPr/>
          <p:nvPr userDrawn="1"/>
        </p:nvSpPr>
        <p:spPr>
          <a:xfrm>
            <a:off x="8662168" y="5189334"/>
            <a:ext cx="3529832" cy="1668648"/>
          </a:xfrm>
          <a:custGeom>
            <a:avLst/>
            <a:gdLst>
              <a:gd name="connsiteX0" fmla="*/ 4383975 w 4843337"/>
              <a:gd name="connsiteY0" fmla="*/ 134506 h 2289577"/>
              <a:gd name="connsiteX1" fmla="*/ 3718110 w 4843337"/>
              <a:gd name="connsiteY1" fmla="*/ 1110533 h 2289577"/>
              <a:gd name="connsiteX2" fmla="*/ 2776302 w 4843337"/>
              <a:gd name="connsiteY2" fmla="*/ 1359682 h 2289577"/>
              <a:gd name="connsiteX3" fmla="*/ 1810528 w 4843337"/>
              <a:gd name="connsiteY3" fmla="*/ 1539137 h 2289577"/>
              <a:gd name="connsiteX4" fmla="*/ 1281912 w 4843337"/>
              <a:gd name="connsiteY4" fmla="*/ 1915219 h 2289577"/>
              <a:gd name="connsiteX5" fmla="*/ 496788 w 4843337"/>
              <a:gd name="connsiteY5" fmla="*/ 1880372 h 2289577"/>
              <a:gd name="connsiteX6" fmla="*/ 87872 w 4843337"/>
              <a:gd name="connsiteY6" fmla="*/ 2144994 h 2289577"/>
              <a:gd name="connsiteX7" fmla="*/ 4718 w 4843337"/>
              <a:gd name="connsiteY7" fmla="*/ 2285325 h 2289577"/>
              <a:gd name="connsiteX8" fmla="*/ 4839123 w 4843337"/>
              <a:gd name="connsiteY8" fmla="*/ 2285325 h 2289577"/>
              <a:gd name="connsiteX9" fmla="*/ 4839123 w 4843337"/>
              <a:gd name="connsiteY9" fmla="*/ 4743 h 2289577"/>
              <a:gd name="connsiteX10" fmla="*/ 4383975 w 4843337"/>
              <a:gd name="connsiteY10" fmla="*/ 134506 h 2289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43337" h="2289577">
                <a:moveTo>
                  <a:pt x="4383975" y="134506"/>
                </a:moveTo>
                <a:cubicBezTo>
                  <a:pt x="4059974" y="364785"/>
                  <a:pt x="4013177" y="844149"/>
                  <a:pt x="3718110" y="1110533"/>
                </a:cubicBezTo>
                <a:cubicBezTo>
                  <a:pt x="3471289" y="1333326"/>
                  <a:pt x="3108731" y="1358487"/>
                  <a:pt x="2776302" y="1359682"/>
                </a:cubicBezTo>
                <a:cubicBezTo>
                  <a:pt x="2443810" y="1360814"/>
                  <a:pt x="2087919" y="1355908"/>
                  <a:pt x="1810528" y="1539137"/>
                </a:cubicBezTo>
                <a:cubicBezTo>
                  <a:pt x="1628808" y="1659214"/>
                  <a:pt x="1491182" y="1854646"/>
                  <a:pt x="1281912" y="1915219"/>
                </a:cubicBezTo>
                <a:cubicBezTo>
                  <a:pt x="1028360" y="1988624"/>
                  <a:pt x="757385" y="1838228"/>
                  <a:pt x="496788" y="1880372"/>
                </a:cubicBezTo>
                <a:cubicBezTo>
                  <a:pt x="332366" y="1906979"/>
                  <a:pt x="186374" y="2010765"/>
                  <a:pt x="87872" y="2144994"/>
                </a:cubicBezTo>
                <a:cubicBezTo>
                  <a:pt x="55541" y="2189025"/>
                  <a:pt x="28054" y="2236137"/>
                  <a:pt x="4718" y="2285325"/>
                </a:cubicBezTo>
                <a:lnTo>
                  <a:pt x="4839123" y="2285325"/>
                </a:lnTo>
                <a:lnTo>
                  <a:pt x="4839123" y="4743"/>
                </a:lnTo>
                <a:cubicBezTo>
                  <a:pt x="4675833" y="3611"/>
                  <a:pt x="4516192" y="40533"/>
                  <a:pt x="4383975" y="134506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10800000" algn="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래픽 6">
            <a:extLst>
              <a:ext uri="{FF2B5EF4-FFF2-40B4-BE49-F238E27FC236}">
                <a16:creationId xmlns:a16="http://schemas.microsoft.com/office/drawing/2014/main" id="{B36B4AF9-3F1C-4100-BF84-115E52A6CEAA}"/>
              </a:ext>
            </a:extLst>
          </p:cNvPr>
          <p:cNvSpPr/>
          <p:nvPr userDrawn="1"/>
        </p:nvSpPr>
        <p:spPr>
          <a:xfrm>
            <a:off x="-12699" y="4396286"/>
            <a:ext cx="2438793" cy="2461714"/>
          </a:xfrm>
          <a:custGeom>
            <a:avLst/>
            <a:gdLst>
              <a:gd name="connsiteX0" fmla="*/ 2757683 w 3346305"/>
              <a:gd name="connsiteY0" fmla="*/ 2900466 h 3377755"/>
              <a:gd name="connsiteX1" fmla="*/ 2030176 w 3346305"/>
              <a:gd name="connsiteY1" fmla="*/ 2983684 h 3377755"/>
              <a:gd name="connsiteX2" fmla="*/ 1358776 w 3346305"/>
              <a:gd name="connsiteY2" fmla="*/ 2789007 h 3377755"/>
              <a:gd name="connsiteX3" fmla="*/ 1255053 w 3346305"/>
              <a:gd name="connsiteY3" fmla="*/ 2351786 h 3377755"/>
              <a:gd name="connsiteX4" fmla="*/ 1127176 w 3346305"/>
              <a:gd name="connsiteY4" fmla="*/ 1512064 h 3377755"/>
              <a:gd name="connsiteX5" fmla="*/ 757447 w 3346305"/>
              <a:gd name="connsiteY5" fmla="*/ 1202154 h 3377755"/>
              <a:gd name="connsiteX6" fmla="*/ 505783 w 3346305"/>
              <a:gd name="connsiteY6" fmla="*/ 1012006 h 3377755"/>
              <a:gd name="connsiteX7" fmla="*/ 430994 w 3346305"/>
              <a:gd name="connsiteY7" fmla="*/ 307269 h 3377755"/>
              <a:gd name="connsiteX8" fmla="*/ 170397 w 3346305"/>
              <a:gd name="connsiteY8" fmla="*/ 58246 h 3377755"/>
              <a:gd name="connsiteX9" fmla="*/ 4718 w 3346305"/>
              <a:gd name="connsiteY9" fmla="*/ 4718 h 3377755"/>
              <a:gd name="connsiteX10" fmla="*/ 4718 w 3346305"/>
              <a:gd name="connsiteY10" fmla="*/ 3373352 h 3377755"/>
              <a:gd name="connsiteX11" fmla="*/ 3343852 w 3346305"/>
              <a:gd name="connsiteY11" fmla="*/ 3373352 h 3377755"/>
              <a:gd name="connsiteX12" fmla="*/ 3280700 w 3346305"/>
              <a:gd name="connsiteY12" fmla="*/ 3244469 h 3377755"/>
              <a:gd name="connsiteX13" fmla="*/ 2757683 w 3346305"/>
              <a:gd name="connsiteY13" fmla="*/ 2900466 h 3377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346305" h="3377755">
                <a:moveTo>
                  <a:pt x="2757683" y="2900466"/>
                </a:moveTo>
                <a:cubicBezTo>
                  <a:pt x="2515075" y="2864110"/>
                  <a:pt x="2272846" y="2948145"/>
                  <a:pt x="2030176" y="2983684"/>
                </a:cubicBezTo>
                <a:cubicBezTo>
                  <a:pt x="1787443" y="3019223"/>
                  <a:pt x="1502378" y="2987898"/>
                  <a:pt x="1358776" y="2789007"/>
                </a:cubicBezTo>
                <a:cubicBezTo>
                  <a:pt x="1269583" y="2665533"/>
                  <a:pt x="1255556" y="2504131"/>
                  <a:pt x="1255053" y="2351786"/>
                </a:cubicBezTo>
                <a:cubicBezTo>
                  <a:pt x="1254110" y="2064142"/>
                  <a:pt x="1284365" y="1752910"/>
                  <a:pt x="1127176" y="1512064"/>
                </a:cubicBezTo>
                <a:cubicBezTo>
                  <a:pt x="1038361" y="1376011"/>
                  <a:pt x="899540" y="1280905"/>
                  <a:pt x="757447" y="1202154"/>
                </a:cubicBezTo>
                <a:cubicBezTo>
                  <a:pt x="664481" y="1150638"/>
                  <a:pt x="564217" y="1100758"/>
                  <a:pt x="505783" y="1012006"/>
                </a:cubicBezTo>
                <a:cubicBezTo>
                  <a:pt x="373755" y="811605"/>
                  <a:pt x="518740" y="530628"/>
                  <a:pt x="430994" y="307269"/>
                </a:cubicBezTo>
                <a:cubicBezTo>
                  <a:pt x="385957" y="192601"/>
                  <a:pt x="283115" y="108126"/>
                  <a:pt x="170397" y="58246"/>
                </a:cubicBezTo>
                <a:cubicBezTo>
                  <a:pt x="117121" y="34721"/>
                  <a:pt x="61454" y="17927"/>
                  <a:pt x="4718" y="4718"/>
                </a:cubicBezTo>
                <a:lnTo>
                  <a:pt x="4718" y="3373352"/>
                </a:lnTo>
                <a:lnTo>
                  <a:pt x="3343852" y="3373352"/>
                </a:lnTo>
                <a:cubicBezTo>
                  <a:pt x="3327058" y="3328441"/>
                  <a:pt x="3305986" y="3285228"/>
                  <a:pt x="3280700" y="3244469"/>
                </a:cubicBezTo>
                <a:cubicBezTo>
                  <a:pt x="3167039" y="3061555"/>
                  <a:pt x="2970664" y="2932357"/>
                  <a:pt x="2757683" y="2900466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E0412AB4-FC1A-45F6-A4F9-FB1003E8EC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90501" y="1152930"/>
            <a:ext cx="3573706" cy="4778584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773003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4C1D8"/>
            </a:gs>
            <a:gs pos="72000">
              <a:srgbClr val="55829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71C7CDFD-63B3-4C00-B989-D7A50CE036A4}"/>
              </a:ext>
            </a:extLst>
          </p:cNvPr>
          <p:cNvSpPr/>
          <p:nvPr userDrawn="1"/>
        </p:nvSpPr>
        <p:spPr>
          <a:xfrm>
            <a:off x="0" y="2"/>
            <a:ext cx="12192000" cy="6857999"/>
          </a:xfrm>
          <a:custGeom>
            <a:avLst/>
            <a:gdLst>
              <a:gd name="connsiteX0" fmla="*/ 4984484 w 12192000"/>
              <a:gd name="connsiteY0" fmla="*/ 1565415 h 6857999"/>
              <a:gd name="connsiteX1" fmla="*/ 3789207 w 12192000"/>
              <a:gd name="connsiteY1" fmla="*/ 1725872 h 6857999"/>
              <a:gd name="connsiteX2" fmla="*/ 2111122 w 12192000"/>
              <a:gd name="connsiteY2" fmla="*/ 2784548 h 6857999"/>
              <a:gd name="connsiteX3" fmla="*/ 1852171 w 12192000"/>
              <a:gd name="connsiteY3" fmla="*/ 4059581 h 6857999"/>
              <a:gd name="connsiteX4" fmla="*/ 3143778 w 12192000"/>
              <a:gd name="connsiteY4" fmla="*/ 5459326 h 6857999"/>
              <a:gd name="connsiteX5" fmla="*/ 5100619 w 12192000"/>
              <a:gd name="connsiteY5" fmla="*/ 5387731 h 6857999"/>
              <a:gd name="connsiteX6" fmla="*/ 7236363 w 12192000"/>
              <a:gd name="connsiteY6" fmla="*/ 4503568 h 6857999"/>
              <a:gd name="connsiteX7" fmla="*/ 9564437 w 12192000"/>
              <a:gd name="connsiteY7" fmla="*/ 4179154 h 6857999"/>
              <a:gd name="connsiteX8" fmla="*/ 10222959 w 12192000"/>
              <a:gd name="connsiteY8" fmla="*/ 3644181 h 6857999"/>
              <a:gd name="connsiteX9" fmla="*/ 10056070 w 12192000"/>
              <a:gd name="connsiteY9" fmla="*/ 2319347 h 6857999"/>
              <a:gd name="connsiteX10" fmla="*/ 9212014 w 12192000"/>
              <a:gd name="connsiteY10" fmla="*/ 1913726 h 6857999"/>
              <a:gd name="connsiteX11" fmla="*/ 8493663 w 12192000"/>
              <a:gd name="connsiteY11" fmla="*/ 2085835 h 6857999"/>
              <a:gd name="connsiteX12" fmla="*/ 7771583 w 12192000"/>
              <a:gd name="connsiteY12" fmla="*/ 2235323 h 6857999"/>
              <a:gd name="connsiteX13" fmla="*/ 6938300 w 12192000"/>
              <a:gd name="connsiteY13" fmla="*/ 1980018 h 6857999"/>
              <a:gd name="connsiteX14" fmla="*/ 4984484 w 12192000"/>
              <a:gd name="connsiteY14" fmla="*/ 1565415 h 6857999"/>
              <a:gd name="connsiteX15" fmla="*/ 0 w 12192000"/>
              <a:gd name="connsiteY15" fmla="*/ 0 h 6857999"/>
              <a:gd name="connsiteX16" fmla="*/ 12192000 w 12192000"/>
              <a:gd name="connsiteY16" fmla="*/ 0 h 6857999"/>
              <a:gd name="connsiteX17" fmla="*/ 12192000 w 12192000"/>
              <a:gd name="connsiteY17" fmla="*/ 6857999 h 6857999"/>
              <a:gd name="connsiteX18" fmla="*/ 0 w 12192000"/>
              <a:gd name="connsiteY18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7999">
                <a:moveTo>
                  <a:pt x="4984484" y="1565415"/>
                </a:moveTo>
                <a:cubicBezTo>
                  <a:pt x="4584305" y="1564357"/>
                  <a:pt x="4183103" y="1615808"/>
                  <a:pt x="3789207" y="1725872"/>
                </a:cubicBezTo>
                <a:cubicBezTo>
                  <a:pt x="3154964" y="1903037"/>
                  <a:pt x="2463709" y="2199277"/>
                  <a:pt x="2111122" y="2784548"/>
                </a:cubicBezTo>
                <a:cubicBezTo>
                  <a:pt x="1882831" y="3163568"/>
                  <a:pt x="1769306" y="3620068"/>
                  <a:pt x="1852171" y="4059581"/>
                </a:cubicBezTo>
                <a:cubicBezTo>
                  <a:pt x="1975556" y="4713298"/>
                  <a:pt x="2514671" y="5242883"/>
                  <a:pt x="3143778" y="5459326"/>
                </a:cubicBezTo>
                <a:cubicBezTo>
                  <a:pt x="3772801" y="5675932"/>
                  <a:pt x="4473668" y="5610220"/>
                  <a:pt x="5100619" y="5387731"/>
                </a:cubicBezTo>
                <a:cubicBezTo>
                  <a:pt x="5828167" y="5129691"/>
                  <a:pt x="6482132" y="4668716"/>
                  <a:pt x="7236363" y="4503568"/>
                </a:cubicBezTo>
                <a:cubicBezTo>
                  <a:pt x="8004929" y="4335270"/>
                  <a:pt x="8839042" y="4483846"/>
                  <a:pt x="9564437" y="4179154"/>
                </a:cubicBezTo>
                <a:cubicBezTo>
                  <a:pt x="9829602" y="4067702"/>
                  <a:pt x="10076040" y="3891449"/>
                  <a:pt x="10222959" y="3644181"/>
                </a:cubicBezTo>
                <a:cubicBezTo>
                  <a:pt x="10466993" y="3233838"/>
                  <a:pt x="10382057" y="2668206"/>
                  <a:pt x="10056070" y="2319347"/>
                </a:cubicBezTo>
                <a:cubicBezTo>
                  <a:pt x="9841285" y="2089647"/>
                  <a:pt x="9533858" y="1905356"/>
                  <a:pt x="9212014" y="1913726"/>
                </a:cubicBezTo>
                <a:cubicBezTo>
                  <a:pt x="8964829" y="1920107"/>
                  <a:pt x="8727423" y="2005292"/>
                  <a:pt x="8493663" y="2085835"/>
                </a:cubicBezTo>
                <a:cubicBezTo>
                  <a:pt x="8259903" y="2166379"/>
                  <a:pt x="8018685" y="2244271"/>
                  <a:pt x="7771583" y="2235323"/>
                </a:cubicBezTo>
                <a:cubicBezTo>
                  <a:pt x="7479404" y="2224799"/>
                  <a:pt x="7207277" y="2094536"/>
                  <a:pt x="6938300" y="1980018"/>
                </a:cubicBezTo>
                <a:cubicBezTo>
                  <a:pt x="6315575" y="1714800"/>
                  <a:pt x="5651450" y="1567178"/>
                  <a:pt x="4984484" y="156541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0" y="6857999"/>
                </a:lnTo>
                <a:close/>
              </a:path>
            </a:pathLst>
          </a:custGeom>
          <a:gradFill>
            <a:gsLst>
              <a:gs pos="0">
                <a:srgbClr val="94C1D8"/>
              </a:gs>
              <a:gs pos="72000">
                <a:srgbClr val="558298"/>
              </a:gs>
            </a:gsLst>
            <a:path path="circle">
              <a:fillToRect l="50000" t="50000" r="50000" b="50000"/>
            </a:path>
          </a:gradFill>
          <a:ln w="7620" cap="flat">
            <a:noFill/>
            <a:prstDash val="solid"/>
            <a:miter/>
          </a:ln>
          <a:effectLst>
            <a:outerShdw blurRad="215900" sx="97000" sy="97000" algn="ctr" rotWithShape="0">
              <a:prstClr val="black">
                <a:alpha val="2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3CCB39C2-450C-4459-BDA5-D96F98517C76}"/>
              </a:ext>
            </a:extLst>
          </p:cNvPr>
          <p:cNvSpPr/>
          <p:nvPr userDrawn="1"/>
        </p:nvSpPr>
        <p:spPr>
          <a:xfrm>
            <a:off x="0" y="2"/>
            <a:ext cx="12192000" cy="6857999"/>
          </a:xfrm>
          <a:custGeom>
            <a:avLst/>
            <a:gdLst>
              <a:gd name="connsiteX0" fmla="*/ 8856612 w 12192000"/>
              <a:gd name="connsiteY0" fmla="*/ 275304 h 6857999"/>
              <a:gd name="connsiteX1" fmla="*/ 8113769 w 12192000"/>
              <a:gd name="connsiteY1" fmla="*/ 450902 h 6857999"/>
              <a:gd name="connsiteX2" fmla="*/ 7018283 w 12192000"/>
              <a:gd name="connsiteY2" fmla="*/ 713757 h 6857999"/>
              <a:gd name="connsiteX3" fmla="*/ 5874822 w 12192000"/>
              <a:gd name="connsiteY3" fmla="*/ 478433 h 6857999"/>
              <a:gd name="connsiteX4" fmla="*/ 4768340 w 12192000"/>
              <a:gd name="connsiteY4" fmla="*/ 937920 h 6857999"/>
              <a:gd name="connsiteX5" fmla="*/ 3886266 w 12192000"/>
              <a:gd name="connsiteY5" fmla="*/ 977018 h 6857999"/>
              <a:gd name="connsiteX6" fmla="*/ 2564011 w 12192000"/>
              <a:gd name="connsiteY6" fmla="*/ 1107753 h 6857999"/>
              <a:gd name="connsiteX7" fmla="*/ 1744494 w 12192000"/>
              <a:gd name="connsiteY7" fmla="*/ 2309701 h 6857999"/>
              <a:gd name="connsiteX8" fmla="*/ 1512593 w 12192000"/>
              <a:gd name="connsiteY8" fmla="*/ 3908984 h 6857999"/>
              <a:gd name="connsiteX9" fmla="*/ 2465858 w 12192000"/>
              <a:gd name="connsiteY9" fmla="*/ 5136833 h 6857999"/>
              <a:gd name="connsiteX10" fmla="*/ 3139245 w 12192000"/>
              <a:gd name="connsiteY10" fmla="*/ 5909269 h 6857999"/>
              <a:gd name="connsiteX11" fmla="*/ 4524872 w 12192000"/>
              <a:gd name="connsiteY11" fmla="*/ 6454446 h 6857999"/>
              <a:gd name="connsiteX12" fmla="*/ 6060620 w 12192000"/>
              <a:gd name="connsiteY12" fmla="*/ 5818365 h 6857999"/>
              <a:gd name="connsiteX13" fmla="*/ 7866961 w 12192000"/>
              <a:gd name="connsiteY13" fmla="*/ 6158602 h 6857999"/>
              <a:gd name="connsiteX14" fmla="*/ 9396681 w 12192000"/>
              <a:gd name="connsiteY14" fmla="*/ 5446932 h 6857999"/>
              <a:gd name="connsiteX15" fmla="*/ 9658640 w 12192000"/>
              <a:gd name="connsiteY15" fmla="*/ 4960402 h 6857999"/>
              <a:gd name="connsiteX16" fmla="*/ 10319483 w 12192000"/>
              <a:gd name="connsiteY16" fmla="*/ 4449518 h 6857999"/>
              <a:gd name="connsiteX17" fmla="*/ 10652633 w 12192000"/>
              <a:gd name="connsiteY17" fmla="*/ 2849582 h 6857999"/>
              <a:gd name="connsiteX18" fmla="*/ 10339032 w 12192000"/>
              <a:gd name="connsiteY18" fmla="*/ 2483443 h 6857999"/>
              <a:gd name="connsiteX19" fmla="*/ 10111040 w 12192000"/>
              <a:gd name="connsiteY19" fmla="*/ 2261642 h 6857999"/>
              <a:gd name="connsiteX20" fmla="*/ 10128390 w 12192000"/>
              <a:gd name="connsiteY20" fmla="*/ 1585485 h 6857999"/>
              <a:gd name="connsiteX21" fmla="*/ 10019973 w 12192000"/>
              <a:gd name="connsiteY21" fmla="*/ 946310 h 6857999"/>
              <a:gd name="connsiteX22" fmla="*/ 9310584 w 12192000"/>
              <a:gd name="connsiteY22" fmla="*/ 336132 h 6857999"/>
              <a:gd name="connsiteX23" fmla="*/ 8856612 w 12192000"/>
              <a:gd name="connsiteY23" fmla="*/ 275304 h 6857999"/>
              <a:gd name="connsiteX24" fmla="*/ 0 w 12192000"/>
              <a:gd name="connsiteY24" fmla="*/ 0 h 6857999"/>
              <a:gd name="connsiteX25" fmla="*/ 12192000 w 12192000"/>
              <a:gd name="connsiteY25" fmla="*/ 0 h 6857999"/>
              <a:gd name="connsiteX26" fmla="*/ 12192000 w 12192000"/>
              <a:gd name="connsiteY26" fmla="*/ 6857999 h 6857999"/>
              <a:gd name="connsiteX27" fmla="*/ 0 w 12192000"/>
              <a:gd name="connsiteY2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192000" h="6857999">
                <a:moveTo>
                  <a:pt x="8856612" y="275304"/>
                </a:moveTo>
                <a:cubicBezTo>
                  <a:pt x="8602091" y="283105"/>
                  <a:pt x="8347749" y="353258"/>
                  <a:pt x="8113769" y="450902"/>
                </a:cubicBezTo>
                <a:cubicBezTo>
                  <a:pt x="7761558" y="597928"/>
                  <a:pt x="7420834" y="840338"/>
                  <a:pt x="7018283" y="713757"/>
                </a:cubicBezTo>
                <a:cubicBezTo>
                  <a:pt x="6624694" y="590027"/>
                  <a:pt x="6303193" y="397550"/>
                  <a:pt x="5874822" y="478433"/>
                </a:cubicBezTo>
                <a:cubicBezTo>
                  <a:pt x="5480093" y="552965"/>
                  <a:pt x="5135538" y="789428"/>
                  <a:pt x="4768340" y="937920"/>
                </a:cubicBezTo>
                <a:cubicBezTo>
                  <a:pt x="4477222" y="1055622"/>
                  <a:pt x="4190663" y="1013673"/>
                  <a:pt x="3886266" y="977018"/>
                </a:cubicBezTo>
                <a:cubicBezTo>
                  <a:pt x="3425070" y="921385"/>
                  <a:pt x="2988798" y="873653"/>
                  <a:pt x="2564011" y="1107753"/>
                </a:cubicBezTo>
                <a:cubicBezTo>
                  <a:pt x="2106072" y="1360182"/>
                  <a:pt x="1860730" y="1825045"/>
                  <a:pt x="1744494" y="2309701"/>
                </a:cubicBezTo>
                <a:cubicBezTo>
                  <a:pt x="1619624" y="2830441"/>
                  <a:pt x="1469666" y="3369590"/>
                  <a:pt x="1512593" y="3908984"/>
                </a:cubicBezTo>
                <a:cubicBezTo>
                  <a:pt x="1563095" y="4543517"/>
                  <a:pt x="1909115" y="4868277"/>
                  <a:pt x="2465858" y="5136833"/>
                </a:cubicBezTo>
                <a:cubicBezTo>
                  <a:pt x="2840224" y="5317418"/>
                  <a:pt x="2923715" y="5590699"/>
                  <a:pt x="3139245" y="5909269"/>
                </a:cubicBezTo>
                <a:cubicBezTo>
                  <a:pt x="3432319" y="6342527"/>
                  <a:pt x="4013824" y="6518795"/>
                  <a:pt x="4524872" y="6454446"/>
                </a:cubicBezTo>
                <a:cubicBezTo>
                  <a:pt x="5103120" y="6381625"/>
                  <a:pt x="5498420" y="5895421"/>
                  <a:pt x="6060620" y="5818365"/>
                </a:cubicBezTo>
                <a:cubicBezTo>
                  <a:pt x="6691244" y="5731941"/>
                  <a:pt x="7244810" y="6160638"/>
                  <a:pt x="7866961" y="6158602"/>
                </a:cubicBezTo>
                <a:cubicBezTo>
                  <a:pt x="8471763" y="6156646"/>
                  <a:pt x="9066546" y="5978262"/>
                  <a:pt x="9396681" y="5446932"/>
                </a:cubicBezTo>
                <a:cubicBezTo>
                  <a:pt x="9494102" y="5290212"/>
                  <a:pt x="9560650" y="5116795"/>
                  <a:pt x="9658640" y="4960402"/>
                </a:cubicBezTo>
                <a:cubicBezTo>
                  <a:pt x="9821794" y="4700072"/>
                  <a:pt x="10082613" y="4625215"/>
                  <a:pt x="10319483" y="4449518"/>
                </a:cubicBezTo>
                <a:cubicBezTo>
                  <a:pt x="10813018" y="4083460"/>
                  <a:pt x="10958252" y="3371301"/>
                  <a:pt x="10652633" y="2849582"/>
                </a:cubicBezTo>
                <a:cubicBezTo>
                  <a:pt x="10572482" y="2712657"/>
                  <a:pt x="10465857" y="2589334"/>
                  <a:pt x="10339032" y="2483443"/>
                </a:cubicBezTo>
                <a:cubicBezTo>
                  <a:pt x="10257006" y="2415021"/>
                  <a:pt x="10165288" y="2352708"/>
                  <a:pt x="10111040" y="2261642"/>
                </a:cubicBezTo>
                <a:cubicBezTo>
                  <a:pt x="9985599" y="2051001"/>
                  <a:pt x="10103138" y="1806391"/>
                  <a:pt x="10128390" y="1585485"/>
                </a:cubicBezTo>
                <a:cubicBezTo>
                  <a:pt x="10153234" y="1368083"/>
                  <a:pt x="10116172" y="1143593"/>
                  <a:pt x="10019973" y="946310"/>
                </a:cubicBezTo>
                <a:cubicBezTo>
                  <a:pt x="9880686" y="660730"/>
                  <a:pt x="9618321" y="435100"/>
                  <a:pt x="9310584" y="336132"/>
                </a:cubicBezTo>
                <a:cubicBezTo>
                  <a:pt x="9162102" y="288390"/>
                  <a:pt x="9009325" y="270623"/>
                  <a:pt x="8856612" y="27530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0" y="6857999"/>
                </a:lnTo>
                <a:close/>
              </a:path>
            </a:pathLst>
          </a:custGeom>
          <a:gradFill>
            <a:gsLst>
              <a:gs pos="0">
                <a:srgbClr val="94C1D8"/>
              </a:gs>
              <a:gs pos="75000">
                <a:srgbClr val="558298"/>
              </a:gs>
            </a:gsLst>
            <a:path path="circle">
              <a:fillToRect l="50000" t="50000" r="50000" b="50000"/>
            </a:path>
          </a:gradFill>
          <a:ln w="7620" cap="flat">
            <a:noFill/>
            <a:prstDash val="solid"/>
            <a:miter/>
          </a:ln>
          <a:effectLst>
            <a:outerShdw blurRad="215900" sx="97000" sy="97000" algn="ctr" rotWithShape="0">
              <a:prstClr val="black">
                <a:alpha val="2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72" r:id="rId11"/>
    <p:sldLayoutId id="2147483664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Berkshire+Swash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A24344E-113E-4BCC-8F41-DA49E898EF90}"/>
              </a:ext>
            </a:extLst>
          </p:cNvPr>
          <p:cNvSpPr txBox="1"/>
          <p:nvPr/>
        </p:nvSpPr>
        <p:spPr>
          <a:xfrm>
            <a:off x="1901371" y="2413337"/>
            <a:ext cx="8389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dirty="0">
                <a:solidFill>
                  <a:srgbClr val="F6F9FA"/>
                </a:solidFill>
                <a:latin typeface="+mj-lt"/>
                <a:cs typeface="Arial" panose="020B0604020202020204" pitchFamily="34" charset="0"/>
              </a:rPr>
              <a:t>Merry Christmas</a:t>
            </a:r>
            <a:endParaRPr lang="ko-KR" altLang="en-US" sz="3600" dirty="0">
              <a:solidFill>
                <a:srgbClr val="F6F9F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332A5E-683E-408F-A386-47EB1A97FA5F}"/>
              </a:ext>
            </a:extLst>
          </p:cNvPr>
          <p:cNvSpPr txBox="1"/>
          <p:nvPr/>
        </p:nvSpPr>
        <p:spPr>
          <a:xfrm>
            <a:off x="1901371" y="3429000"/>
            <a:ext cx="8389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6F9FA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rgbClr val="F6F9FA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6FDB67A0-80DB-4045-928D-B1C488BB716B}"/>
              </a:ext>
            </a:extLst>
          </p:cNvPr>
          <p:cNvSpPr/>
          <p:nvPr/>
        </p:nvSpPr>
        <p:spPr>
          <a:xfrm>
            <a:off x="1625757" y="45333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F6F9FA"/>
                </a:solidFill>
              </a:rPr>
              <a:t>Lorem ipsum</a:t>
            </a:r>
            <a:endParaRPr lang="ko-KR" altLang="en-US" dirty="0">
              <a:solidFill>
                <a:srgbClr val="F6F9FA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8D5F466-8414-4E60-A7BA-D8CB26DF0F3D}"/>
              </a:ext>
            </a:extLst>
          </p:cNvPr>
          <p:cNvSpPr/>
          <p:nvPr/>
        </p:nvSpPr>
        <p:spPr>
          <a:xfrm>
            <a:off x="1625757" y="48701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6F9FA"/>
                </a:solidFill>
              </a:rPr>
              <a:t>amet</a:t>
            </a:r>
            <a:r>
              <a:rPr lang="en-US" altLang="ko-KR" sz="1200" dirty="0">
                <a:solidFill>
                  <a:srgbClr val="F6F9FA"/>
                </a:solidFill>
              </a:rPr>
              <a:t>, </a:t>
            </a:r>
            <a:r>
              <a:rPr lang="en-US" altLang="ko-KR" sz="12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elit</a:t>
            </a:r>
            <a:endParaRPr lang="ko-KR" altLang="en-US" sz="1200" dirty="0">
              <a:solidFill>
                <a:srgbClr val="F6F9FA"/>
              </a:solidFill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3648CA73-192A-4A8B-88AA-B502316E00F0}"/>
              </a:ext>
            </a:extLst>
          </p:cNvPr>
          <p:cNvSpPr/>
          <p:nvPr/>
        </p:nvSpPr>
        <p:spPr>
          <a:xfrm>
            <a:off x="2152453" y="2585522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F6F9FA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/>
              <a:t>150</a:t>
            </a:r>
            <a:endParaRPr lang="ko-KR" altLang="en-US" sz="1200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2FAEB1BF-C87F-47B6-8C2B-5142B2B3A5DF}"/>
              </a:ext>
            </a:extLst>
          </p:cNvPr>
          <p:cNvSpPr/>
          <p:nvPr/>
        </p:nvSpPr>
        <p:spPr>
          <a:xfrm>
            <a:off x="2949407" y="1594878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45697B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210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88F0F29-2D47-4778-8538-78C4CDBDE14E}"/>
              </a:ext>
            </a:extLst>
          </p:cNvPr>
          <p:cNvSpPr/>
          <p:nvPr/>
        </p:nvSpPr>
        <p:spPr>
          <a:xfrm>
            <a:off x="4847850" y="45333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F6F9FA"/>
                </a:solidFill>
              </a:rPr>
              <a:t>Lorem ipsum</a:t>
            </a:r>
            <a:endParaRPr lang="ko-KR" altLang="en-US" dirty="0">
              <a:solidFill>
                <a:srgbClr val="F6F9FA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1FCB4F5-4AE7-4189-8FC5-6285CE1E8CAA}"/>
              </a:ext>
            </a:extLst>
          </p:cNvPr>
          <p:cNvSpPr/>
          <p:nvPr/>
        </p:nvSpPr>
        <p:spPr>
          <a:xfrm>
            <a:off x="4847850" y="48701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6F9FA"/>
                </a:solidFill>
              </a:rPr>
              <a:t>amet</a:t>
            </a:r>
            <a:r>
              <a:rPr lang="en-US" altLang="ko-KR" sz="1200" dirty="0">
                <a:solidFill>
                  <a:srgbClr val="F6F9FA"/>
                </a:solidFill>
              </a:rPr>
              <a:t>, </a:t>
            </a:r>
            <a:r>
              <a:rPr lang="en-US" altLang="ko-KR" sz="12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elit</a:t>
            </a:r>
            <a:endParaRPr lang="ko-KR" altLang="en-US" sz="1200" dirty="0">
              <a:solidFill>
                <a:srgbClr val="F6F9FA"/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3096BD40-AA64-45E8-8684-BAB129BF509D}"/>
              </a:ext>
            </a:extLst>
          </p:cNvPr>
          <p:cNvSpPr/>
          <p:nvPr/>
        </p:nvSpPr>
        <p:spPr>
          <a:xfrm>
            <a:off x="5374546" y="1797844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F6F9FA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/>
              <a:t>200</a:t>
            </a:r>
            <a:endParaRPr lang="ko-KR" altLang="en-US" sz="1200" dirty="0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1140D33F-532E-45BC-AF01-E6E34E1F1B54}"/>
              </a:ext>
            </a:extLst>
          </p:cNvPr>
          <p:cNvSpPr/>
          <p:nvPr/>
        </p:nvSpPr>
        <p:spPr>
          <a:xfrm>
            <a:off x="6171500" y="2826563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45697B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140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A6EDC3E-1617-424C-81D2-0316D0D3D942}"/>
              </a:ext>
            </a:extLst>
          </p:cNvPr>
          <p:cNvSpPr/>
          <p:nvPr/>
        </p:nvSpPr>
        <p:spPr>
          <a:xfrm>
            <a:off x="8069943" y="45333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F6F9FA"/>
                </a:solidFill>
              </a:rPr>
              <a:t>Lorem ipsum</a:t>
            </a:r>
            <a:endParaRPr lang="ko-KR" altLang="en-US" dirty="0">
              <a:solidFill>
                <a:srgbClr val="F6F9FA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8B97B26-171C-4AA8-BE64-38BD993BB164}"/>
              </a:ext>
            </a:extLst>
          </p:cNvPr>
          <p:cNvSpPr/>
          <p:nvPr/>
        </p:nvSpPr>
        <p:spPr>
          <a:xfrm>
            <a:off x="8069943" y="48701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6F9FA"/>
                </a:solidFill>
              </a:rPr>
              <a:t>amet</a:t>
            </a:r>
            <a:r>
              <a:rPr lang="en-US" altLang="ko-KR" sz="1200" dirty="0">
                <a:solidFill>
                  <a:srgbClr val="F6F9FA"/>
                </a:solidFill>
              </a:rPr>
              <a:t>, </a:t>
            </a:r>
            <a:r>
              <a:rPr lang="en-US" altLang="ko-KR" sz="12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elit</a:t>
            </a:r>
            <a:endParaRPr lang="ko-KR" altLang="en-US" sz="1200" dirty="0">
              <a:solidFill>
                <a:srgbClr val="F6F9FA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2982E0E0-1DD8-4C8D-BA2D-A7CF441C68C6}"/>
              </a:ext>
            </a:extLst>
          </p:cNvPr>
          <p:cNvSpPr/>
          <p:nvPr/>
        </p:nvSpPr>
        <p:spPr>
          <a:xfrm>
            <a:off x="8596639" y="2118678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F6F9FA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/>
              <a:t>180</a:t>
            </a:r>
            <a:endParaRPr lang="ko-KR" altLang="en-US" sz="1200" dirty="0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462DF550-374E-4E1B-B9A1-B17143276507}"/>
              </a:ext>
            </a:extLst>
          </p:cNvPr>
          <p:cNvSpPr/>
          <p:nvPr/>
        </p:nvSpPr>
        <p:spPr>
          <a:xfrm>
            <a:off x="9393593" y="1996416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45697B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195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BD87FA8F-BEE9-4120-A70C-2E1A143CEBB0}"/>
              </a:ext>
            </a:extLst>
          </p:cNvPr>
          <p:cNvSpPr/>
          <p:nvPr/>
        </p:nvSpPr>
        <p:spPr>
          <a:xfrm>
            <a:off x="4387861" y="5742034"/>
            <a:ext cx="357691" cy="357691"/>
          </a:xfrm>
          <a:prstGeom prst="ellipse">
            <a:avLst/>
          </a:prstGeom>
          <a:solidFill>
            <a:srgbClr val="F6F9FA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endParaRPr lang="ko-KR" altLang="en-US" sz="120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34EF7FE-BFE6-41CC-83AE-EE58A8274780}"/>
              </a:ext>
            </a:extLst>
          </p:cNvPr>
          <p:cNvSpPr/>
          <p:nvPr/>
        </p:nvSpPr>
        <p:spPr>
          <a:xfrm>
            <a:off x="4745552" y="5766990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F6F9FA"/>
                </a:solidFill>
              </a:rPr>
              <a:t>Lorem ipsum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2DED1EC7-81B0-46B1-B32E-85E3AFCC8D23}"/>
              </a:ext>
            </a:extLst>
          </p:cNvPr>
          <p:cNvSpPr/>
          <p:nvPr/>
        </p:nvSpPr>
        <p:spPr>
          <a:xfrm>
            <a:off x="6367304" y="5742034"/>
            <a:ext cx="357691" cy="357691"/>
          </a:xfrm>
          <a:prstGeom prst="ellipse">
            <a:avLst/>
          </a:prstGeom>
          <a:solidFill>
            <a:srgbClr val="45697B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ctr"/>
          <a:lstStyle/>
          <a:p>
            <a:pPr algn="l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4DEEE92-D845-4699-8971-D6F9482B98C6}"/>
              </a:ext>
            </a:extLst>
          </p:cNvPr>
          <p:cNvSpPr/>
          <p:nvPr/>
        </p:nvSpPr>
        <p:spPr>
          <a:xfrm>
            <a:off x="6724995" y="5766990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F6F9FA"/>
                </a:solidFill>
              </a:rPr>
              <a:t>Lorem ipsum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3BD2F6-F3B7-4C78-8FDC-943DEA8DED94}"/>
              </a:ext>
            </a:extLst>
          </p:cNvPr>
          <p:cNvSpPr txBox="1"/>
          <p:nvPr/>
        </p:nvSpPr>
        <p:spPr>
          <a:xfrm>
            <a:off x="2484726" y="75827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F6F9F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/>
              <a:t>Subject </a:t>
            </a:r>
            <a:r>
              <a:rPr lang="en-US" altLang="ko-KR" dirty="0"/>
              <a:t>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634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BEE464B-49DA-49D4-90FD-9073B4C1654E}"/>
              </a:ext>
            </a:extLst>
          </p:cNvPr>
          <p:cNvSpPr txBox="1"/>
          <p:nvPr/>
        </p:nvSpPr>
        <p:spPr>
          <a:xfrm>
            <a:off x="3861684" y="2094199"/>
            <a:ext cx="2132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8DCD51-D20E-4594-9EBF-D27A23B785C0}"/>
              </a:ext>
            </a:extLst>
          </p:cNvPr>
          <p:cNvSpPr txBox="1"/>
          <p:nvPr/>
        </p:nvSpPr>
        <p:spPr>
          <a:xfrm>
            <a:off x="3861684" y="2529154"/>
            <a:ext cx="2132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EB2711-092C-4ADF-8700-7EB936251385}"/>
              </a:ext>
            </a:extLst>
          </p:cNvPr>
          <p:cNvSpPr txBox="1"/>
          <p:nvPr/>
        </p:nvSpPr>
        <p:spPr>
          <a:xfrm>
            <a:off x="8370186" y="2094199"/>
            <a:ext cx="2132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CADE83-C812-4F1B-BD3D-049EF9A32B62}"/>
              </a:ext>
            </a:extLst>
          </p:cNvPr>
          <p:cNvSpPr txBox="1"/>
          <p:nvPr/>
        </p:nvSpPr>
        <p:spPr>
          <a:xfrm>
            <a:off x="8370186" y="2529154"/>
            <a:ext cx="2132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EE3B02-8F63-41F7-A2F5-DA3F54E4013A}"/>
              </a:ext>
            </a:extLst>
          </p:cNvPr>
          <p:cNvSpPr txBox="1"/>
          <p:nvPr/>
        </p:nvSpPr>
        <p:spPr>
          <a:xfrm>
            <a:off x="3861684" y="4526486"/>
            <a:ext cx="2132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9E18B9-F8D1-4768-B7C0-98C338B9AD09}"/>
              </a:ext>
            </a:extLst>
          </p:cNvPr>
          <p:cNvSpPr txBox="1"/>
          <p:nvPr/>
        </p:nvSpPr>
        <p:spPr>
          <a:xfrm>
            <a:off x="3861684" y="4961441"/>
            <a:ext cx="2132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63C39F-31B6-4FC3-86D5-314FF57ED24E}"/>
              </a:ext>
            </a:extLst>
          </p:cNvPr>
          <p:cNvSpPr txBox="1"/>
          <p:nvPr/>
        </p:nvSpPr>
        <p:spPr>
          <a:xfrm>
            <a:off x="8370186" y="4526486"/>
            <a:ext cx="2132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030D39-D894-4268-92C8-4816E91D274C}"/>
              </a:ext>
            </a:extLst>
          </p:cNvPr>
          <p:cNvSpPr txBox="1"/>
          <p:nvPr/>
        </p:nvSpPr>
        <p:spPr>
          <a:xfrm>
            <a:off x="8370186" y="4961441"/>
            <a:ext cx="2132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C53251-A1E1-4210-BD86-F0C216AA2B09}"/>
              </a:ext>
            </a:extLst>
          </p:cNvPr>
          <p:cNvSpPr txBox="1"/>
          <p:nvPr/>
        </p:nvSpPr>
        <p:spPr>
          <a:xfrm>
            <a:off x="2679700" y="718778"/>
            <a:ext cx="683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F6F9F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Enter </a:t>
            </a:r>
            <a:r>
              <a:rPr lang="en-US" altLang="ko-KR"/>
              <a:t>Your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3B89BCB6-EADF-4938-A81B-37F5C087FC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D5163B78-251A-43F6-9C32-732E3D7D36B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A76BD6AD-6A7E-47B0-9DB9-74D77BDE7D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793F36B2-1D0E-486D-82C6-4BDFD473E6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434048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9F95B1A8-A9EF-43FA-A863-79573A5E2D53}"/>
              </a:ext>
            </a:extLst>
          </p:cNvPr>
          <p:cNvSpPr txBox="1"/>
          <p:nvPr/>
        </p:nvSpPr>
        <p:spPr>
          <a:xfrm>
            <a:off x="2484726" y="772790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F6F9F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/>
              <a:t>Place subtitle</a:t>
            </a:r>
            <a:r>
              <a:rPr lang="en-US" altLang="ko-KR" dirty="0"/>
              <a:t> text here</a:t>
            </a:r>
            <a:endParaRPr lang="ko-KR" altLang="en-US" dirty="0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3D43E314-91FC-4646-9A3C-2F152D6B40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7222" y="3832225"/>
            <a:ext cx="609600" cy="66675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99E42A52-9356-461F-812D-BBFA1CE5F3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8898" y="3870325"/>
            <a:ext cx="657225" cy="628650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42211EBB-D01B-4A9B-AD65-727417D4C6DB}"/>
              </a:ext>
            </a:extLst>
          </p:cNvPr>
          <p:cNvSpPr/>
          <p:nvPr/>
        </p:nvSpPr>
        <p:spPr>
          <a:xfrm>
            <a:off x="2043448" y="1649001"/>
            <a:ext cx="223645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F6F9FA"/>
                </a:solidFill>
                <a:latin typeface="+mj-lt"/>
              </a:rPr>
              <a:t>Gender</a:t>
            </a:r>
            <a:endParaRPr lang="ko-KR" altLang="en-US" dirty="0">
              <a:solidFill>
                <a:srgbClr val="F6F9FA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55D5F49-67B9-4B68-855B-B569171EC152}"/>
              </a:ext>
            </a:extLst>
          </p:cNvPr>
          <p:cNvSpPr/>
          <p:nvPr/>
        </p:nvSpPr>
        <p:spPr>
          <a:xfrm>
            <a:off x="7734301" y="1649001"/>
            <a:ext cx="223645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F6F9FA"/>
                </a:solidFill>
                <a:latin typeface="+mj-lt"/>
              </a:rPr>
              <a:t>Age</a:t>
            </a:r>
            <a:endParaRPr lang="ko-KR" altLang="en-US" dirty="0">
              <a:solidFill>
                <a:srgbClr val="F6F9FA"/>
              </a:solidFill>
              <a:latin typeface="+mj-lt"/>
            </a:endParaRPr>
          </a:p>
        </p:txBody>
      </p: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3EB8A963-1155-49EF-8F78-908601A25C5E}"/>
              </a:ext>
            </a:extLst>
          </p:cNvPr>
          <p:cNvCxnSpPr>
            <a:cxnSpLocks/>
          </p:cNvCxnSpPr>
          <p:nvPr/>
        </p:nvCxnSpPr>
        <p:spPr>
          <a:xfrm>
            <a:off x="6096000" y="2237702"/>
            <a:ext cx="0" cy="3540798"/>
          </a:xfrm>
          <a:prstGeom prst="line">
            <a:avLst/>
          </a:prstGeom>
          <a:ln w="9525" cap="rnd">
            <a:solidFill>
              <a:srgbClr val="F6F9FA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E54E11E9-C3D9-4297-845D-E1153A5A8C45}"/>
              </a:ext>
            </a:extLst>
          </p:cNvPr>
          <p:cNvSpPr/>
          <p:nvPr/>
        </p:nvSpPr>
        <p:spPr>
          <a:xfrm>
            <a:off x="939800" y="2593069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4569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50%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94C6F9EA-F1C0-4E87-B4D4-AB670E448B3D}"/>
              </a:ext>
            </a:extLst>
          </p:cNvPr>
          <p:cNvSpPr/>
          <p:nvPr/>
        </p:nvSpPr>
        <p:spPr>
          <a:xfrm>
            <a:off x="939800" y="2593069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F6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558298"/>
                </a:solidFill>
              </a:rPr>
              <a:t>50%</a:t>
            </a:r>
            <a:endParaRPr lang="ko-KR" altLang="en-US" dirty="0">
              <a:solidFill>
                <a:srgbClr val="558298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722D90-F03D-4AF4-85D5-0122AC67FC93}"/>
              </a:ext>
            </a:extLst>
          </p:cNvPr>
          <p:cNvSpPr txBox="1"/>
          <p:nvPr/>
        </p:nvSpPr>
        <p:spPr>
          <a:xfrm>
            <a:off x="1394073" y="4712684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6F9FA"/>
                </a:solidFill>
              </a:rPr>
              <a:t>Female</a:t>
            </a:r>
          </a:p>
          <a:p>
            <a:pPr algn="ctr"/>
            <a:r>
              <a:rPr lang="en-US" altLang="ko-KR" sz="2000" dirty="0">
                <a:solidFill>
                  <a:srgbClr val="F6F9FA"/>
                </a:solidFill>
              </a:rPr>
              <a:t>50%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645A6C9-B4A3-4B23-81B6-FA929063DCFE}"/>
              </a:ext>
            </a:extLst>
          </p:cNvPr>
          <p:cNvSpPr txBox="1"/>
          <p:nvPr/>
        </p:nvSpPr>
        <p:spPr>
          <a:xfrm>
            <a:off x="3449562" y="4712684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6F9FA"/>
                </a:solidFill>
              </a:rPr>
              <a:t>Male</a:t>
            </a:r>
          </a:p>
          <a:p>
            <a:pPr algn="ctr"/>
            <a:r>
              <a:rPr lang="en-US" altLang="ko-KR" sz="2000" dirty="0">
                <a:solidFill>
                  <a:srgbClr val="F6F9FA"/>
                </a:solidFill>
              </a:rPr>
              <a:t>50%</a:t>
            </a: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2BF0D45A-026E-4DE1-A310-1946A30CB613}"/>
              </a:ext>
            </a:extLst>
          </p:cNvPr>
          <p:cNvSpPr/>
          <p:nvPr/>
        </p:nvSpPr>
        <p:spPr>
          <a:xfrm>
            <a:off x="6883401" y="2593069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F6F9FA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AC06268F-277C-4184-831C-4CFDDBAF493B}"/>
              </a:ext>
            </a:extLst>
          </p:cNvPr>
          <p:cNvSpPr/>
          <p:nvPr/>
        </p:nvSpPr>
        <p:spPr>
          <a:xfrm>
            <a:off x="6883401" y="2593069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F6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558298"/>
                </a:solidFill>
              </a:rPr>
              <a:t>20-35</a:t>
            </a:r>
            <a:endParaRPr lang="ko-KR" altLang="en-US" dirty="0">
              <a:solidFill>
                <a:srgbClr val="558298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3768E666-A6A9-46BC-90E4-1278CDC315A8}"/>
              </a:ext>
            </a:extLst>
          </p:cNvPr>
          <p:cNvSpPr/>
          <p:nvPr/>
        </p:nvSpPr>
        <p:spPr>
          <a:xfrm>
            <a:off x="6883401" y="3598753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F6F9FA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26147492-2FF5-4858-903D-DEF9FF93526D}"/>
              </a:ext>
            </a:extLst>
          </p:cNvPr>
          <p:cNvSpPr/>
          <p:nvPr/>
        </p:nvSpPr>
        <p:spPr>
          <a:xfrm>
            <a:off x="6883402" y="3598753"/>
            <a:ext cx="1001486" cy="458254"/>
          </a:xfrm>
          <a:prstGeom prst="roundRect">
            <a:avLst>
              <a:gd name="adj" fmla="val 50000"/>
            </a:avLst>
          </a:prstGeom>
          <a:solidFill>
            <a:srgbClr val="F6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558298"/>
                </a:solidFill>
              </a:rPr>
              <a:t>35-50</a:t>
            </a:r>
            <a:endParaRPr lang="ko-KR" altLang="en-US" dirty="0">
              <a:solidFill>
                <a:srgbClr val="558298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C8DCF87C-C52B-405C-8C63-D4D77D842199}"/>
              </a:ext>
            </a:extLst>
          </p:cNvPr>
          <p:cNvSpPr/>
          <p:nvPr/>
        </p:nvSpPr>
        <p:spPr>
          <a:xfrm>
            <a:off x="6883401" y="4604437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F6F9FA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29255D02-DD27-426D-B0E9-835C00F1AF0E}"/>
              </a:ext>
            </a:extLst>
          </p:cNvPr>
          <p:cNvSpPr/>
          <p:nvPr/>
        </p:nvSpPr>
        <p:spPr>
          <a:xfrm>
            <a:off x="6883401" y="4604437"/>
            <a:ext cx="1001487" cy="458254"/>
          </a:xfrm>
          <a:prstGeom prst="roundRect">
            <a:avLst>
              <a:gd name="adj" fmla="val 50000"/>
            </a:avLst>
          </a:prstGeom>
          <a:solidFill>
            <a:srgbClr val="F6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558298"/>
                </a:solidFill>
              </a:rPr>
              <a:t>50-65</a:t>
            </a:r>
            <a:endParaRPr lang="ko-KR" altLang="en-US" dirty="0">
              <a:solidFill>
                <a:srgbClr val="5582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729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16DA56-6064-464C-A18D-9F7BC3D543C9}"/>
              </a:ext>
            </a:extLst>
          </p:cNvPr>
          <p:cNvSpPr txBox="1"/>
          <p:nvPr/>
        </p:nvSpPr>
        <p:spPr>
          <a:xfrm>
            <a:off x="2605519" y="4417906"/>
            <a:ext cx="31404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incididunt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ut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labore</a:t>
            </a:r>
            <a:r>
              <a:rPr lang="en-US" altLang="ko-KR" sz="1400" dirty="0">
                <a:solidFill>
                  <a:srgbClr val="F6F9FA"/>
                </a:solidFill>
              </a:rPr>
              <a:t> et dolore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9619BEC-3AF3-4036-9A2C-F6D5D31F1CD8}"/>
              </a:ext>
            </a:extLst>
          </p:cNvPr>
          <p:cNvSpPr/>
          <p:nvPr/>
        </p:nvSpPr>
        <p:spPr>
          <a:xfrm>
            <a:off x="2608921" y="3926945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F6F9FA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E33C2A-591F-4ECB-9381-D651C0F7AD4E}"/>
              </a:ext>
            </a:extLst>
          </p:cNvPr>
          <p:cNvSpPr txBox="1"/>
          <p:nvPr/>
        </p:nvSpPr>
        <p:spPr>
          <a:xfrm>
            <a:off x="6446074" y="4417906"/>
            <a:ext cx="31404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incididunt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ut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labore</a:t>
            </a:r>
            <a:r>
              <a:rPr lang="en-US" altLang="ko-KR" sz="1400" dirty="0">
                <a:solidFill>
                  <a:srgbClr val="F6F9FA"/>
                </a:solidFill>
              </a:rPr>
              <a:t> et dolore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0813F23-FE41-4CB5-B348-4DF7C693E705}"/>
              </a:ext>
            </a:extLst>
          </p:cNvPr>
          <p:cNvSpPr/>
          <p:nvPr/>
        </p:nvSpPr>
        <p:spPr>
          <a:xfrm>
            <a:off x="6449476" y="3926945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F6F9FA"/>
              </a:solidFill>
              <a:latin typeface="+mj-lt"/>
            </a:endParaRPr>
          </a:p>
        </p:txBody>
      </p:sp>
      <p:sp>
        <p:nvSpPr>
          <p:cNvPr id="6" name="그래픽 13">
            <a:extLst>
              <a:ext uri="{FF2B5EF4-FFF2-40B4-BE49-F238E27FC236}">
                <a16:creationId xmlns:a16="http://schemas.microsoft.com/office/drawing/2014/main" id="{FF07F45F-8856-4DB2-AC0E-8E6A5467A120}"/>
              </a:ext>
            </a:extLst>
          </p:cNvPr>
          <p:cNvSpPr/>
          <p:nvPr/>
        </p:nvSpPr>
        <p:spPr>
          <a:xfrm>
            <a:off x="3663021" y="2334252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F6F9FA"/>
          </a:solidFill>
          <a:ln>
            <a:noFill/>
          </a:ln>
          <a:effectLst>
            <a:outerShdw blurRad="635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24000" rtlCol="0" anchor="t" anchorCtr="0"/>
          <a:lstStyle/>
          <a:p>
            <a:pPr algn="ctr"/>
            <a:r>
              <a:rPr lang="en-US" altLang="ko-KR" sz="2400" dirty="0">
                <a:solidFill>
                  <a:srgbClr val="558298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558298"/>
              </a:solidFill>
              <a:latin typeface="+mj-lt"/>
            </a:endParaRPr>
          </a:p>
        </p:txBody>
      </p:sp>
      <p:sp>
        <p:nvSpPr>
          <p:cNvPr id="7" name="그래픽 13">
            <a:extLst>
              <a:ext uri="{FF2B5EF4-FFF2-40B4-BE49-F238E27FC236}">
                <a16:creationId xmlns:a16="http://schemas.microsoft.com/office/drawing/2014/main" id="{16B4DFB8-1FC0-45E5-B8C2-BB14D7F47652}"/>
              </a:ext>
            </a:extLst>
          </p:cNvPr>
          <p:cNvSpPr/>
          <p:nvPr/>
        </p:nvSpPr>
        <p:spPr>
          <a:xfrm>
            <a:off x="7503577" y="2334252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F6F9FA"/>
          </a:solidFill>
          <a:ln>
            <a:noFill/>
          </a:ln>
          <a:effectLst>
            <a:outerShdw blurRad="635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24000" rtlCol="0" anchor="t" anchorCtr="0"/>
          <a:lstStyle/>
          <a:p>
            <a:pPr algn="ctr"/>
            <a:r>
              <a:rPr lang="en-US" altLang="ko-KR" sz="2400" dirty="0">
                <a:solidFill>
                  <a:srgbClr val="558298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558298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5DD2AB-69F8-45C2-AE72-5B87BF209DC2}"/>
              </a:ext>
            </a:extLst>
          </p:cNvPr>
          <p:cNvSpPr txBox="1"/>
          <p:nvPr/>
        </p:nvSpPr>
        <p:spPr>
          <a:xfrm>
            <a:off x="2484726" y="1077589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F6F9F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Insert </a:t>
            </a:r>
            <a:r>
              <a:rPr lang="en-US" altLang="ko-KR"/>
              <a:t>Your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2058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E09BD78-E988-42AE-89C6-FB81ED2F261B}"/>
              </a:ext>
            </a:extLst>
          </p:cNvPr>
          <p:cNvSpPr txBox="1"/>
          <p:nvPr/>
        </p:nvSpPr>
        <p:spPr>
          <a:xfrm>
            <a:off x="2052995" y="3662598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endParaRPr lang="en-US" altLang="ko-KR" sz="1400" dirty="0">
              <a:solidFill>
                <a:srgbClr val="F6F9F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6F9FA"/>
                </a:solidFill>
              </a:rPr>
              <a:t>Adipiscing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endParaRPr lang="en-US" altLang="ko-KR" sz="1400" dirty="0">
              <a:solidFill>
                <a:srgbClr val="F6F9F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6F9FA"/>
                </a:solidFill>
              </a:rPr>
              <a:t>Incididunt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ut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labore</a:t>
            </a:r>
            <a:r>
              <a:rPr lang="en-US" altLang="ko-KR" sz="1400" dirty="0">
                <a:solidFill>
                  <a:srgbClr val="F6F9F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6F9FA"/>
                </a:solidFill>
              </a:rPr>
              <a:t>aliqua</a:t>
            </a:r>
            <a:endParaRPr lang="en-US" altLang="ko-KR" sz="1400" dirty="0">
              <a:solidFill>
                <a:srgbClr val="F6F9FA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7B7B221-6838-490B-9FD8-116B225B053E}"/>
              </a:ext>
            </a:extLst>
          </p:cNvPr>
          <p:cNvSpPr/>
          <p:nvPr/>
        </p:nvSpPr>
        <p:spPr>
          <a:xfrm>
            <a:off x="2052995" y="3091910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12B42D-FC2E-474B-B1FC-A7AF2C035787}"/>
              </a:ext>
            </a:extLst>
          </p:cNvPr>
          <p:cNvSpPr txBox="1"/>
          <p:nvPr/>
        </p:nvSpPr>
        <p:spPr>
          <a:xfrm>
            <a:off x="4920440" y="3662598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endParaRPr lang="en-US" altLang="ko-KR" sz="1400" dirty="0">
              <a:solidFill>
                <a:srgbClr val="F6F9F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6F9FA"/>
                </a:solidFill>
              </a:rPr>
              <a:t>Adipiscing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endParaRPr lang="en-US" altLang="ko-KR" sz="1400" dirty="0">
              <a:solidFill>
                <a:srgbClr val="F6F9F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6F9FA"/>
                </a:solidFill>
              </a:rPr>
              <a:t>Incididunt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ut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labore</a:t>
            </a:r>
            <a:r>
              <a:rPr lang="en-US" altLang="ko-KR" sz="1400" dirty="0">
                <a:solidFill>
                  <a:srgbClr val="F6F9F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6F9FA"/>
                </a:solidFill>
              </a:rPr>
              <a:t>aliqua</a:t>
            </a:r>
            <a:endParaRPr lang="en-US" altLang="ko-KR" sz="1400" dirty="0">
              <a:solidFill>
                <a:srgbClr val="F6F9FA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9860B9A-483A-485E-B4B9-9615E2CCFD92}"/>
              </a:ext>
            </a:extLst>
          </p:cNvPr>
          <p:cNvSpPr/>
          <p:nvPr/>
        </p:nvSpPr>
        <p:spPr>
          <a:xfrm>
            <a:off x="4920440" y="3091910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82D097-2D73-4B4B-B04E-093148F8050B}"/>
              </a:ext>
            </a:extLst>
          </p:cNvPr>
          <p:cNvSpPr txBox="1"/>
          <p:nvPr/>
        </p:nvSpPr>
        <p:spPr>
          <a:xfrm>
            <a:off x="7787885" y="3662598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endParaRPr lang="en-US" altLang="ko-KR" sz="1400" dirty="0">
              <a:solidFill>
                <a:srgbClr val="F6F9F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6F9FA"/>
                </a:solidFill>
              </a:rPr>
              <a:t>Adipiscing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endParaRPr lang="en-US" altLang="ko-KR" sz="1400" dirty="0">
              <a:solidFill>
                <a:srgbClr val="F6F9F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6F9FA"/>
                </a:solidFill>
              </a:rPr>
              <a:t>Incididunt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ut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labore</a:t>
            </a:r>
            <a:r>
              <a:rPr lang="en-US" altLang="ko-KR" sz="1400" dirty="0">
                <a:solidFill>
                  <a:srgbClr val="F6F9F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6F9FA"/>
                </a:solidFill>
              </a:rPr>
              <a:t>aliqua</a:t>
            </a:r>
            <a:endParaRPr lang="en-US" altLang="ko-KR" sz="1400" dirty="0">
              <a:solidFill>
                <a:srgbClr val="F6F9FA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9CB15D2-551A-47DF-BAF5-65B2E15C52A6}"/>
              </a:ext>
            </a:extLst>
          </p:cNvPr>
          <p:cNvSpPr/>
          <p:nvPr/>
        </p:nvSpPr>
        <p:spPr>
          <a:xfrm>
            <a:off x="7787885" y="3091909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D080813B-FDE4-4600-BEE6-B259C636EE83}"/>
              </a:ext>
            </a:extLst>
          </p:cNvPr>
          <p:cNvGrpSpPr/>
          <p:nvPr/>
        </p:nvGrpSpPr>
        <p:grpSpPr>
          <a:xfrm>
            <a:off x="2951227" y="1891373"/>
            <a:ext cx="630857" cy="628863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4315216F-94F8-45A5-8855-786D33E8EDC2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D828E5F-C3B4-402F-93D7-C19ECF91FD66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7AD640-B0F1-4D31-9650-5CA64227B27D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DB8D2089-91B8-455A-972E-72EC9D4CE0F2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A9F5B3D-21A0-4475-BF32-D0EBE53BBF6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3C10675-A052-439F-A2EC-F08FE3595B07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DDA7818D-11F3-45A3-9079-739614CB1602}"/>
              </a:ext>
            </a:extLst>
          </p:cNvPr>
          <p:cNvGrpSpPr/>
          <p:nvPr/>
        </p:nvGrpSpPr>
        <p:grpSpPr>
          <a:xfrm>
            <a:off x="8689782" y="1934929"/>
            <a:ext cx="623527" cy="597879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69ACB42C-8E96-4AAB-85DB-CD8970F92B53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8A682B4-5746-4FB0-9DA3-56A832363FAE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418EF598-D90B-44C0-B4BA-60FB83F63AA9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6077CC4C-8B5B-49AD-BC9C-F8D627665208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21A60B34-CD95-4D65-AE5F-D569AC9CDE2A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1789900-4C06-4A73-A8D3-6950CB973729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B2158B4C-317A-4423-8018-D84F7501463A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182DF243-94DA-40AD-88C1-DED4D489294D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84A4C42-F2DB-4074-B101-E037ABADBF02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12BC3BFA-245D-40EE-B44E-6696F815A087}"/>
              </a:ext>
            </a:extLst>
          </p:cNvPr>
          <p:cNvGrpSpPr/>
          <p:nvPr/>
        </p:nvGrpSpPr>
        <p:grpSpPr>
          <a:xfrm>
            <a:off x="5819669" y="1861664"/>
            <a:ext cx="628863" cy="613525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FC3F4011-D897-402F-8571-07595642E4DA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B979CEB-7A37-4CCF-98E6-2EE1999E8DFD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1EDD532-5AB6-44DA-BA9B-30E9900AFABD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1617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5C0272C-34C2-448B-B277-5895CBCC6A35}"/>
              </a:ext>
            </a:extLst>
          </p:cNvPr>
          <p:cNvSpPr txBox="1"/>
          <p:nvPr/>
        </p:nvSpPr>
        <p:spPr>
          <a:xfrm>
            <a:off x="1945625" y="4287157"/>
            <a:ext cx="3689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D9418B-2467-4E5E-8099-768CE758D924}"/>
              </a:ext>
            </a:extLst>
          </p:cNvPr>
          <p:cNvSpPr txBox="1"/>
          <p:nvPr/>
        </p:nvSpPr>
        <p:spPr>
          <a:xfrm>
            <a:off x="1945625" y="4722112"/>
            <a:ext cx="36894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endParaRPr lang="en-US" altLang="ko-KR" sz="1400" dirty="0">
              <a:solidFill>
                <a:srgbClr val="F6F9FA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D5892E-C02E-47AC-8A41-2D90C5E16D43}"/>
              </a:ext>
            </a:extLst>
          </p:cNvPr>
          <p:cNvSpPr txBox="1"/>
          <p:nvPr/>
        </p:nvSpPr>
        <p:spPr>
          <a:xfrm>
            <a:off x="6556949" y="4287157"/>
            <a:ext cx="3689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63D919-A4C4-4FC7-A4A2-5EEBA2D9C8FF}"/>
              </a:ext>
            </a:extLst>
          </p:cNvPr>
          <p:cNvSpPr txBox="1"/>
          <p:nvPr/>
        </p:nvSpPr>
        <p:spPr>
          <a:xfrm>
            <a:off x="6556949" y="4722112"/>
            <a:ext cx="36894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endParaRPr lang="en-US" altLang="ko-KR" sz="1400" dirty="0">
              <a:solidFill>
                <a:srgbClr val="F6F9FA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6C2F49-6725-4414-A1AA-0F71BA7760CA}"/>
              </a:ext>
            </a:extLst>
          </p:cNvPr>
          <p:cNvSpPr txBox="1"/>
          <p:nvPr/>
        </p:nvSpPr>
        <p:spPr>
          <a:xfrm>
            <a:off x="2484726" y="917932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F6F9F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/>
              <a:t>Slide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B419B20-4C5F-44DC-BF08-1F893997C5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9D542AD-04F2-4945-B8F1-D8A030F30CD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003817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그래픽 58">
            <a:extLst>
              <a:ext uri="{FF2B5EF4-FFF2-40B4-BE49-F238E27FC236}">
                <a16:creationId xmlns:a16="http://schemas.microsoft.com/office/drawing/2014/main" id="{E1A9F51E-2CB7-483A-827B-4EE302036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4014" y="1987896"/>
            <a:ext cx="377825" cy="377825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F6AE0B3F-E457-49F6-A536-833EB17BBDB5}"/>
              </a:ext>
            </a:extLst>
          </p:cNvPr>
          <p:cNvSpPr txBox="1"/>
          <p:nvPr/>
        </p:nvSpPr>
        <p:spPr>
          <a:xfrm>
            <a:off x="2806339" y="1949796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incididunt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ut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labore</a:t>
            </a:r>
            <a:r>
              <a:rPr lang="en-US" altLang="ko-KR" sz="1400" dirty="0">
                <a:solidFill>
                  <a:srgbClr val="F6F9F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6F9FA"/>
                </a:solidFill>
              </a:rPr>
              <a:t>aliqua</a:t>
            </a:r>
            <a:r>
              <a:rPr lang="en-US" altLang="ko-KR" sz="1400" dirty="0">
                <a:solidFill>
                  <a:srgbClr val="F6F9FA"/>
                </a:solidFill>
              </a:rPr>
              <a:t>.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86B80ED5-3401-4283-A43F-3B7F9EA99859}"/>
              </a:ext>
            </a:extLst>
          </p:cNvPr>
          <p:cNvSpPr/>
          <p:nvPr/>
        </p:nvSpPr>
        <p:spPr>
          <a:xfrm>
            <a:off x="1981561" y="5478969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F86EE22-D04B-45BE-9C53-C943046FFCBC}"/>
              </a:ext>
            </a:extLst>
          </p:cNvPr>
          <p:cNvSpPr txBox="1"/>
          <p:nvPr/>
        </p:nvSpPr>
        <p:spPr>
          <a:xfrm>
            <a:off x="2806339" y="3113588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incididunt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ut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labore</a:t>
            </a:r>
            <a:r>
              <a:rPr lang="en-US" altLang="ko-KR" sz="1400" dirty="0">
                <a:solidFill>
                  <a:srgbClr val="F6F9F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6F9FA"/>
                </a:solidFill>
              </a:rPr>
              <a:t>aliqua</a:t>
            </a:r>
            <a:r>
              <a:rPr lang="en-US" altLang="ko-KR" sz="1400" dirty="0">
                <a:solidFill>
                  <a:srgbClr val="F6F9FA"/>
                </a:solidFill>
              </a:rPr>
              <a:t>.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9C87421-5C39-4F44-A111-C7FE2AC77AFA}"/>
              </a:ext>
            </a:extLst>
          </p:cNvPr>
          <p:cNvSpPr txBox="1"/>
          <p:nvPr/>
        </p:nvSpPr>
        <p:spPr>
          <a:xfrm>
            <a:off x="2806339" y="4277380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incididunt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ut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labore</a:t>
            </a:r>
            <a:r>
              <a:rPr lang="en-US" altLang="ko-KR" sz="1400" dirty="0">
                <a:solidFill>
                  <a:srgbClr val="F6F9F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6F9FA"/>
                </a:solidFill>
              </a:rPr>
              <a:t>aliqua</a:t>
            </a:r>
            <a:r>
              <a:rPr lang="en-US" altLang="ko-KR" sz="1400" dirty="0">
                <a:solidFill>
                  <a:srgbClr val="F6F9FA"/>
                </a:solidFill>
              </a:rPr>
              <a:t>.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663D9E8-3244-4C4D-9CEB-D9E9752AA738}"/>
              </a:ext>
            </a:extLst>
          </p:cNvPr>
          <p:cNvSpPr txBox="1"/>
          <p:nvPr/>
        </p:nvSpPr>
        <p:spPr>
          <a:xfrm>
            <a:off x="2806339" y="5441172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incididunt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ut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labore</a:t>
            </a:r>
            <a:r>
              <a:rPr lang="en-US" altLang="ko-KR" sz="1400" dirty="0">
                <a:solidFill>
                  <a:srgbClr val="F6F9F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6F9FA"/>
                </a:solidFill>
              </a:rPr>
              <a:t>aliqua</a:t>
            </a:r>
            <a:r>
              <a:rPr lang="en-US" altLang="ko-KR" sz="1400" dirty="0">
                <a:solidFill>
                  <a:srgbClr val="F6F9FA"/>
                </a:solidFill>
              </a:rPr>
              <a:t>.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pic>
        <p:nvPicPr>
          <p:cNvPr id="65" name="그래픽 64">
            <a:extLst>
              <a:ext uri="{FF2B5EF4-FFF2-40B4-BE49-F238E27FC236}">
                <a16:creationId xmlns:a16="http://schemas.microsoft.com/office/drawing/2014/main" id="{1E8B1E32-750F-47CD-B356-D0137157F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4014" y="3151385"/>
            <a:ext cx="377825" cy="377825"/>
          </a:xfrm>
          <a:prstGeom prst="rect">
            <a:avLst/>
          </a:prstGeom>
        </p:spPr>
      </p:pic>
      <p:sp>
        <p:nvSpPr>
          <p:cNvPr id="66" name="자유형: 도형 65">
            <a:extLst>
              <a:ext uri="{FF2B5EF4-FFF2-40B4-BE49-F238E27FC236}">
                <a16:creationId xmlns:a16="http://schemas.microsoft.com/office/drawing/2014/main" id="{281E5B01-238A-4EB4-9295-DDDD01A2AE42}"/>
              </a:ext>
            </a:extLst>
          </p:cNvPr>
          <p:cNvSpPr/>
          <p:nvPr/>
        </p:nvSpPr>
        <p:spPr>
          <a:xfrm>
            <a:off x="1981561" y="4315177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6F9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6A8EF53-B6E1-4228-8046-03CF370D2356}"/>
              </a:ext>
            </a:extLst>
          </p:cNvPr>
          <p:cNvSpPr txBox="1"/>
          <p:nvPr/>
        </p:nvSpPr>
        <p:spPr>
          <a:xfrm>
            <a:off x="2679700" y="718778"/>
            <a:ext cx="683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F6F9F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Enter </a:t>
            </a:r>
            <a:r>
              <a:rPr lang="en-US" altLang="ko-KR"/>
              <a:t>Your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3580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A22094F4-75DA-49D4-9613-67EA76AE7D26}"/>
              </a:ext>
            </a:extLst>
          </p:cNvPr>
          <p:cNvSpPr/>
          <p:nvPr/>
        </p:nvSpPr>
        <p:spPr>
          <a:xfrm>
            <a:off x="1778459" y="2132663"/>
            <a:ext cx="2568112" cy="3528276"/>
          </a:xfrm>
          <a:prstGeom prst="roundRect">
            <a:avLst>
              <a:gd name="adj" fmla="val 4965"/>
            </a:avLst>
          </a:prstGeom>
          <a:noFill/>
          <a:ln w="12700">
            <a:solidFill>
              <a:srgbClr val="F6F9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6C6F"/>
              </a:solidFill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0994262F-5109-444B-9CA5-234E0229586D}"/>
              </a:ext>
            </a:extLst>
          </p:cNvPr>
          <p:cNvSpPr/>
          <p:nvPr/>
        </p:nvSpPr>
        <p:spPr>
          <a:xfrm>
            <a:off x="4811944" y="2132663"/>
            <a:ext cx="2568112" cy="3528276"/>
          </a:xfrm>
          <a:prstGeom prst="roundRect">
            <a:avLst>
              <a:gd name="adj" fmla="val 4965"/>
            </a:avLst>
          </a:prstGeom>
          <a:noFill/>
          <a:ln w="12700">
            <a:solidFill>
              <a:srgbClr val="F6F9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6C6F"/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6EACF16A-23A6-434C-B2E7-22678F8FAED9}"/>
              </a:ext>
            </a:extLst>
          </p:cNvPr>
          <p:cNvSpPr/>
          <p:nvPr/>
        </p:nvSpPr>
        <p:spPr>
          <a:xfrm>
            <a:off x="7845427" y="2132663"/>
            <a:ext cx="2568112" cy="3528276"/>
          </a:xfrm>
          <a:prstGeom prst="roundRect">
            <a:avLst>
              <a:gd name="adj" fmla="val 4965"/>
            </a:avLst>
          </a:prstGeom>
          <a:noFill/>
          <a:ln w="12700">
            <a:solidFill>
              <a:srgbClr val="F6F9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6C6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C5D9FC-ABA8-4558-BE5A-4B2423235924}"/>
              </a:ext>
            </a:extLst>
          </p:cNvPr>
          <p:cNvSpPr txBox="1"/>
          <p:nvPr/>
        </p:nvSpPr>
        <p:spPr>
          <a:xfrm>
            <a:off x="1973117" y="3248803"/>
            <a:ext cx="2178798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6F9FA"/>
                </a:solidFill>
              </a:rPr>
              <a:t>amet</a:t>
            </a:r>
            <a:r>
              <a:rPr lang="en-US" altLang="ko-KR" sz="1200" dirty="0">
                <a:solidFill>
                  <a:srgbClr val="F6F9FA"/>
                </a:solidFill>
              </a:rPr>
              <a:t>, </a:t>
            </a:r>
            <a:r>
              <a:rPr lang="en-US" altLang="ko-KR" sz="12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elit</a:t>
            </a:r>
            <a:endParaRPr lang="en-US" altLang="ko-KR" sz="1200" dirty="0">
              <a:solidFill>
                <a:srgbClr val="F6F9F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rgbClr val="F6F9F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6F9FA"/>
                </a:solidFill>
              </a:rPr>
              <a:t>amet</a:t>
            </a:r>
            <a:r>
              <a:rPr lang="en-US" altLang="ko-KR" sz="1200" dirty="0">
                <a:solidFill>
                  <a:srgbClr val="F6F9FA"/>
                </a:solidFill>
              </a:rPr>
              <a:t>, </a:t>
            </a:r>
            <a:r>
              <a:rPr lang="en-US" altLang="ko-KR" sz="12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elit</a:t>
            </a:r>
            <a:endParaRPr lang="ko-KR" altLang="en-US" sz="1200" dirty="0">
              <a:solidFill>
                <a:srgbClr val="F6F9F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rgbClr val="F6F9F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6F9FA"/>
                </a:solidFill>
              </a:rPr>
              <a:t>amet</a:t>
            </a:r>
            <a:r>
              <a:rPr lang="en-US" altLang="ko-KR" sz="1200" dirty="0">
                <a:solidFill>
                  <a:srgbClr val="F6F9FA"/>
                </a:solidFill>
              </a:rPr>
              <a:t>, </a:t>
            </a:r>
            <a:r>
              <a:rPr lang="en-US" altLang="ko-KR" sz="12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elit</a:t>
            </a:r>
            <a:endParaRPr lang="ko-KR" altLang="en-US" sz="1200" dirty="0">
              <a:solidFill>
                <a:srgbClr val="F6F9FA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31739A1-64C6-4C69-8DBF-A47610302EE5}"/>
              </a:ext>
            </a:extLst>
          </p:cNvPr>
          <p:cNvSpPr/>
          <p:nvPr/>
        </p:nvSpPr>
        <p:spPr>
          <a:xfrm>
            <a:off x="1973116" y="2710087"/>
            <a:ext cx="217879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50038B-2445-408C-B2A3-5650CFEEED5C}"/>
              </a:ext>
            </a:extLst>
          </p:cNvPr>
          <p:cNvSpPr txBox="1"/>
          <p:nvPr/>
        </p:nvSpPr>
        <p:spPr>
          <a:xfrm>
            <a:off x="5006601" y="3248803"/>
            <a:ext cx="2178798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6F9FA"/>
                </a:solidFill>
              </a:rPr>
              <a:t>amet</a:t>
            </a:r>
            <a:r>
              <a:rPr lang="en-US" altLang="ko-KR" sz="1200" dirty="0">
                <a:solidFill>
                  <a:srgbClr val="F6F9FA"/>
                </a:solidFill>
              </a:rPr>
              <a:t>, </a:t>
            </a:r>
            <a:r>
              <a:rPr lang="en-US" altLang="ko-KR" sz="12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elit</a:t>
            </a:r>
            <a:endParaRPr lang="en-US" altLang="ko-KR" sz="1200" dirty="0">
              <a:solidFill>
                <a:srgbClr val="F6F9F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rgbClr val="F6F9F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6F9FA"/>
                </a:solidFill>
              </a:rPr>
              <a:t>amet</a:t>
            </a:r>
            <a:r>
              <a:rPr lang="en-US" altLang="ko-KR" sz="1200" dirty="0">
                <a:solidFill>
                  <a:srgbClr val="F6F9FA"/>
                </a:solidFill>
              </a:rPr>
              <a:t>, </a:t>
            </a:r>
            <a:r>
              <a:rPr lang="en-US" altLang="ko-KR" sz="12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elit</a:t>
            </a:r>
            <a:endParaRPr lang="ko-KR" altLang="en-US" sz="1200" dirty="0">
              <a:solidFill>
                <a:srgbClr val="F6F9F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rgbClr val="F6F9F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6F9FA"/>
                </a:solidFill>
              </a:rPr>
              <a:t>amet</a:t>
            </a:r>
            <a:r>
              <a:rPr lang="en-US" altLang="ko-KR" sz="1200" dirty="0">
                <a:solidFill>
                  <a:srgbClr val="F6F9FA"/>
                </a:solidFill>
              </a:rPr>
              <a:t>, </a:t>
            </a:r>
            <a:r>
              <a:rPr lang="en-US" altLang="ko-KR" sz="12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elit</a:t>
            </a:r>
            <a:endParaRPr lang="ko-KR" altLang="en-US" sz="1200" dirty="0">
              <a:solidFill>
                <a:srgbClr val="F6F9FA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7C22176-A62D-44B4-BB7A-89B79D81DC1A}"/>
              </a:ext>
            </a:extLst>
          </p:cNvPr>
          <p:cNvSpPr/>
          <p:nvPr/>
        </p:nvSpPr>
        <p:spPr>
          <a:xfrm>
            <a:off x="5006600" y="2710087"/>
            <a:ext cx="217879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707BF0-BB6E-46BF-9C34-FCC289EC5572}"/>
              </a:ext>
            </a:extLst>
          </p:cNvPr>
          <p:cNvSpPr txBox="1"/>
          <p:nvPr/>
        </p:nvSpPr>
        <p:spPr>
          <a:xfrm>
            <a:off x="8040083" y="3248803"/>
            <a:ext cx="2178798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6F9FA"/>
                </a:solidFill>
              </a:rPr>
              <a:t>amet</a:t>
            </a:r>
            <a:r>
              <a:rPr lang="en-US" altLang="ko-KR" sz="1200" dirty="0">
                <a:solidFill>
                  <a:srgbClr val="F6F9FA"/>
                </a:solidFill>
              </a:rPr>
              <a:t>, </a:t>
            </a:r>
            <a:r>
              <a:rPr lang="en-US" altLang="ko-KR" sz="12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elit</a:t>
            </a:r>
            <a:endParaRPr lang="en-US" altLang="ko-KR" sz="1200" dirty="0">
              <a:solidFill>
                <a:srgbClr val="F6F9F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rgbClr val="F6F9F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6F9FA"/>
                </a:solidFill>
              </a:rPr>
              <a:t>amet</a:t>
            </a:r>
            <a:r>
              <a:rPr lang="en-US" altLang="ko-KR" sz="1200" dirty="0">
                <a:solidFill>
                  <a:srgbClr val="F6F9FA"/>
                </a:solidFill>
              </a:rPr>
              <a:t>, </a:t>
            </a:r>
            <a:r>
              <a:rPr lang="en-US" altLang="ko-KR" sz="12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elit</a:t>
            </a:r>
            <a:endParaRPr lang="ko-KR" altLang="en-US" sz="1200" dirty="0">
              <a:solidFill>
                <a:srgbClr val="F6F9F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rgbClr val="F6F9F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6F9FA"/>
                </a:solidFill>
              </a:rPr>
              <a:t>amet</a:t>
            </a:r>
            <a:r>
              <a:rPr lang="en-US" altLang="ko-KR" sz="1200" dirty="0">
                <a:solidFill>
                  <a:srgbClr val="F6F9FA"/>
                </a:solidFill>
              </a:rPr>
              <a:t>, </a:t>
            </a:r>
            <a:r>
              <a:rPr lang="en-US" altLang="ko-KR" sz="12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elit</a:t>
            </a:r>
            <a:endParaRPr lang="ko-KR" altLang="en-US" sz="1200" dirty="0">
              <a:solidFill>
                <a:srgbClr val="F6F9FA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972CC0C-4FB3-4608-A00F-FA7BA7311BEF}"/>
              </a:ext>
            </a:extLst>
          </p:cNvPr>
          <p:cNvSpPr/>
          <p:nvPr/>
        </p:nvSpPr>
        <p:spPr>
          <a:xfrm>
            <a:off x="8040082" y="2710087"/>
            <a:ext cx="217879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2953ABB3-0837-4894-91D8-BDE639DF826A}"/>
              </a:ext>
            </a:extLst>
          </p:cNvPr>
          <p:cNvSpPr/>
          <p:nvPr/>
        </p:nvSpPr>
        <p:spPr>
          <a:xfrm>
            <a:off x="2605315" y="1679207"/>
            <a:ext cx="914400" cy="914400"/>
          </a:xfrm>
          <a:prstGeom prst="ellipse">
            <a:avLst/>
          </a:prstGeom>
          <a:solidFill>
            <a:srgbClr val="F6F9FA"/>
          </a:solidFill>
          <a:ln>
            <a:noFill/>
          </a:ln>
          <a:effectLst>
            <a:outerShdw blurRad="635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58298"/>
              </a:solidFill>
              <a:latin typeface="+mj-lt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49C1DFBC-7482-48E5-B1C0-135380804C75}"/>
              </a:ext>
            </a:extLst>
          </p:cNvPr>
          <p:cNvSpPr/>
          <p:nvPr/>
        </p:nvSpPr>
        <p:spPr>
          <a:xfrm>
            <a:off x="5638799" y="1679207"/>
            <a:ext cx="914400" cy="914400"/>
          </a:xfrm>
          <a:prstGeom prst="ellipse">
            <a:avLst/>
          </a:prstGeom>
          <a:solidFill>
            <a:srgbClr val="F6F9FA"/>
          </a:solidFill>
          <a:ln>
            <a:noFill/>
          </a:ln>
          <a:effectLst>
            <a:outerShdw blurRad="635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58298"/>
              </a:solidFill>
              <a:latin typeface="+mj-lt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CA4426A6-B10E-407E-8FC9-06CA06981ABA}"/>
              </a:ext>
            </a:extLst>
          </p:cNvPr>
          <p:cNvSpPr/>
          <p:nvPr/>
        </p:nvSpPr>
        <p:spPr>
          <a:xfrm>
            <a:off x="8672283" y="1679207"/>
            <a:ext cx="914400" cy="914400"/>
          </a:xfrm>
          <a:prstGeom prst="ellipse">
            <a:avLst/>
          </a:prstGeom>
          <a:solidFill>
            <a:srgbClr val="F6F9FA"/>
          </a:solidFill>
          <a:ln>
            <a:noFill/>
          </a:ln>
          <a:effectLst>
            <a:outerShdw blurRad="635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58298"/>
              </a:solidFill>
              <a:latin typeface="+mj-lt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CF64352B-C1DA-4CC5-8609-5703BCF2B0A2}"/>
              </a:ext>
            </a:extLst>
          </p:cNvPr>
          <p:cNvGrpSpPr/>
          <p:nvPr/>
        </p:nvGrpSpPr>
        <p:grpSpPr>
          <a:xfrm>
            <a:off x="2901269" y="1927874"/>
            <a:ext cx="409576" cy="409576"/>
            <a:chOff x="2801293" y="892968"/>
            <a:chExt cx="390525" cy="390525"/>
          </a:xfrm>
          <a:solidFill>
            <a:srgbClr val="558298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02173C9-856D-4293-BDD8-5A964B2B3E3E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8E92490-26F6-44BF-9C7C-0A2407BB2BF4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53A8F8A-B396-4BA4-BCE7-71755DAFD558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DEB7BE9-332B-4BED-8C9B-3AFAC1E94774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A758FD7D-EFF6-49E6-AF2C-4CA033DD5DF4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8AD71F1-338E-4B62-AEB0-5DA6D6C008BD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9ADFF72-E3B9-4A5E-B527-284FD4C4DF4E}"/>
              </a:ext>
            </a:extLst>
          </p:cNvPr>
          <p:cNvSpPr/>
          <p:nvPr/>
        </p:nvSpPr>
        <p:spPr>
          <a:xfrm>
            <a:off x="8924695" y="1927874"/>
            <a:ext cx="409576" cy="409576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6BBF3369-F826-49FD-B52F-79F7CE9DED93}"/>
              </a:ext>
            </a:extLst>
          </p:cNvPr>
          <p:cNvGrpSpPr/>
          <p:nvPr/>
        </p:nvGrpSpPr>
        <p:grpSpPr>
          <a:xfrm>
            <a:off x="5891212" y="1927874"/>
            <a:ext cx="409576" cy="409576"/>
            <a:chOff x="4144033" y="2229040"/>
            <a:chExt cx="390525" cy="390525"/>
          </a:xfrm>
          <a:solidFill>
            <a:srgbClr val="558298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76FC396-2ECB-4984-9B33-3B7EB803FE57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4237ECC-2270-422D-8ED4-62D299806914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F44B0AD-92A5-41A1-8398-075E5455C167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06284DE-714E-47C5-9CAA-BF843D04BE58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AA8AE35-C263-4592-8B31-814740CA64B9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163F0F18-FFD7-4A22-8857-4C9A47D20AB4}"/>
              </a:ext>
            </a:extLst>
          </p:cNvPr>
          <p:cNvSpPr txBox="1"/>
          <p:nvPr/>
        </p:nvSpPr>
        <p:spPr>
          <a:xfrm>
            <a:off x="2484726" y="772790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F6F9F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/>
              <a:t>Place subtitle</a:t>
            </a:r>
            <a:r>
              <a:rPr lang="en-US" altLang="ko-KR" dirty="0"/>
              <a:t> text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6506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BA13CD5-E42F-46DA-B215-8C125F84F2C3}"/>
              </a:ext>
            </a:extLst>
          </p:cNvPr>
          <p:cNvSpPr txBox="1"/>
          <p:nvPr/>
        </p:nvSpPr>
        <p:spPr>
          <a:xfrm>
            <a:off x="3708400" y="3232834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6F9FA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rgbClr val="F6F9F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A68FD3-F319-4D61-A986-AB4BAADA8D7F}"/>
              </a:ext>
            </a:extLst>
          </p:cNvPr>
          <p:cNvSpPr txBox="1"/>
          <p:nvPr/>
        </p:nvSpPr>
        <p:spPr>
          <a:xfrm>
            <a:off x="3768664" y="3958182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6F9FA"/>
                </a:solidFill>
              </a:rPr>
              <a:t>01:00pm ~ 01:30pm</a:t>
            </a:r>
            <a:endParaRPr lang="ko-KR" altLang="en-US" sz="2000" dirty="0">
              <a:solidFill>
                <a:srgbClr val="F6F9FA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98B05E1B-7B5A-4333-B558-F8F10C0DB364}"/>
              </a:ext>
            </a:extLst>
          </p:cNvPr>
          <p:cNvGrpSpPr/>
          <p:nvPr/>
        </p:nvGrpSpPr>
        <p:grpSpPr>
          <a:xfrm>
            <a:off x="5582308" y="1943698"/>
            <a:ext cx="1027384" cy="1170074"/>
            <a:chOff x="6830083" y="5571172"/>
            <a:chExt cx="342900" cy="390525"/>
          </a:xfrm>
          <a:solidFill>
            <a:srgbClr val="F6F9FA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B35CCDD9-BCBF-4654-A162-9887B0271D3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098096A-E56B-44EB-8285-41DAD4290EBC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그래픽 1">
            <a:extLst>
              <a:ext uri="{FF2B5EF4-FFF2-40B4-BE49-F238E27FC236}">
                <a16:creationId xmlns:a16="http://schemas.microsoft.com/office/drawing/2014/main" id="{9881D0E4-9205-4B58-B387-EC469897584A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rgbClr val="F6F9FA">
              <a:alpha val="50000"/>
            </a:srgbClr>
          </a:solidFill>
        </p:grpSpPr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73B26790-C207-4D76-9BF9-C0D0A08E71EA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FD942F3C-97CE-4311-875E-F43A132D3E8A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34681809-FF44-4C1E-9B44-D7946136913F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322FAD61-19B0-463B-A1A9-5C20DB9E3930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F895FC21-62DA-45AF-A8A7-2639CB22C0C1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368E23EA-B330-44DB-8171-CDB59289EA91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C3EE868E-7E39-40A9-B572-A5D18742AAFA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F14D3919-8773-467B-BA7E-31D73022EFFF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2570CBE1-C64D-4353-A55C-70CB46F38881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406CDF2C-7BE7-4768-9048-6F8473D3DC3C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427BEB34-1DEF-437A-842A-0B276C7003AB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F156997A-B339-4421-8918-2FEE4CA10077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1D446F59-FB25-40A0-AD22-DD962702430B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C9619A70-9F45-4517-B878-C1C2726885E0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740B9EC0-6039-4412-A641-BDDCA80E2D29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CDDD5F28-F71B-463C-9109-E6C5360AA256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12E57DBC-D160-498A-9F30-AFE189FEA861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C06CA256-E1DD-4D5D-A8FC-264BC88CFEE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6D8C140-6EA1-4C9C-BB7B-E018DF102FFE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9E6A4F7C-A5E3-464B-BEC6-3C8CD94D4C1A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A8BD2EF-3704-45C2-A499-4D60D1B502A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BF3ABB88-3962-4733-8412-B6CE26E4A831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B0C10D9D-7F7A-4E0C-B672-622AF05E87E7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18D7AEC8-3C56-45BD-B157-4AC7E9CB9E8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3C25D121-70A3-4BF4-920A-0CF63B237676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4CC2BDBC-AAEF-45E8-8CC1-B75F06B203CE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F22DA4D-798F-4EA2-B609-CB70A215CCF7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728B92DD-F541-4D0E-ACB4-A4C455A6739E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6C619C40-9BA6-44D1-96B0-34418A490E9A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13074F53-EFFE-4F52-AFF2-ADE0F8CA9CB4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5C7F9538-0D3E-41CC-BF5E-1FC5BF24D85B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3429289B-02BB-4FA9-A128-A78F7628B85C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3CDEF01D-EBCB-496D-B910-4A98D9AD5AFA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878647FB-7419-41D8-8BB2-AFB8D7FF39DD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CC02ABF3-C069-4957-B26F-C8A426AF999C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A3B25061-A789-42D9-8322-6412289BE35B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9A96DA08-48B9-4288-BCA5-C08DB08BECF1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91F0F0F4-DEAF-452F-85D6-27140D524D43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938A9DF7-D123-49FE-AB59-C452B755A0E9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33405C5-C5D5-4B9B-9377-593F7DACB6FF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FEE1A902-D02E-4BD1-B7FE-20D6B2819ED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3F6FB22B-C19E-42CC-B260-821EAB95E5D9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E8BD0703-E76C-43DB-9CC7-8BC81278C9B3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6ADA9B57-7603-4AE1-B0B1-0AB9DFF9134D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006D0109-5C32-4129-8601-66FFF8025BF2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C01EDB58-7535-4DB5-982F-38CE4A1D7BBC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CE8B6124-18DA-4ADB-B02F-34D69AE444C4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E750643C-78D3-4E3F-BEC4-CED09F8A11D9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B70D68F0-3552-485D-A589-36773584528A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ABE9725-0BB3-4A25-83F3-279E979C2D8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ABCF6F55-0531-4886-AAB0-54E6B5044EFC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C97959-46C1-453B-8E0D-0A89C5C9240F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4650358-8FC8-4238-A16B-14A6E07B6695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F18703B2-08CD-4871-97A0-6AC4A466E5C3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7970A673-9E1C-4171-BFF2-E725E36A5234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5C2742F-82CC-4AB2-B662-43FFF3083791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ED3CA9BD-7BCB-4CA8-9EB3-631E78814B1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AA5180A5-9FB3-4925-BF85-A9B2ACFC6EA2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21A2C929-93E3-4888-B46E-7F1085BE42CB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71FE28D3-F2D3-48BD-BFB2-4A6431594FBC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1CEA09D8-A606-4107-9BE6-297FB0F8664E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A01C7764-244F-4651-A4C8-57F4BF286AFC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2F708EEE-32F0-4E80-A6A0-D4FA51592834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9B2AE306-B363-448B-BDA9-8CB42DA716E9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F9D89E42-A3EA-4439-B841-64682ABC3B33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C9531DF3-A102-44DF-A9DF-2DA1FE759BF4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5CC70DD2-0833-4440-AF89-AA0317D0E18A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54178772-8602-4A5E-83C1-C88A057FFC37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82094EFC-FAF0-4F0A-993F-A90173E9EE78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0152F065-D3D1-485C-AE20-6922783E908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4C22D797-CBC6-4018-84D7-7401F85E48E9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31C9A374-0232-4B59-84EC-B0E4E3055AC0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ECCA9604-C159-4DEB-B46C-E9DA0073DFF8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9B9AB0FC-82B7-4686-95B3-2F054E3F4C26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2730B16C-DDA1-4B81-8B5D-187A1379FF9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50405602-3856-4C8A-925A-7FFF61677A54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36FEBE50-0252-45AE-9947-24629AA5AA77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B58A46EB-16FF-4C8E-B95C-883465C0B273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C3CF8517-4EAF-4C95-8B9D-C5E10DB2808B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ACA06A9E-8EAA-44EF-BF76-9BC2146D77CA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B97ACD3E-7929-434E-ADDB-7AE2DA43C58D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85CB01B-A717-48AC-94FD-DB39E0284C25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00A994C1-BCF5-454C-9E5F-FC96A36B8C99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260A9CC3-6E7F-4F8B-A3BA-183AB9FC08BC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74C4F8D3-96A6-4588-A92F-EB3AACA15767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657B9A07-1AEE-48CD-8A17-BFB27AA8F72C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E446314C-6A16-4CFD-A855-8B69AB5EFEB8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CB316820-1F30-4585-89E7-334B1A9F4999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13EF0E84-892E-4C2E-8BA5-D9BB260D902F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EDA4C1E-D5F6-4F37-88D6-153E458E82E6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1B1AE41C-C155-4545-8468-5802ABC6AAE4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99B44E3-04DC-49C5-BB5B-3C66EC334FFC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3120764-5A3E-4690-830C-7C4A07BD9A58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EC7DBFAE-2469-4780-8011-0B8EA914A22D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5D9EC167-1238-411B-B72D-D82085B42139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FCA77A7A-9821-4108-83BE-10D20BFDA6F5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6D198F9E-F11A-4481-BFCB-6D8CF1F81874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BDBF9E8-691F-4336-8DA3-D12E23642476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D02B5864-BCC1-46B2-8AE4-26C54FB354E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3948A138-BD13-4745-B838-38E9D72A0E1F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1A667DBA-C3BB-4CB2-B0C4-3B5382E824C0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0AD170F2-B4D8-40AA-802E-E85BE0A9E635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DB691606-61AE-4A04-B9B0-908A15C5019E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5C6D11CE-AD6F-4F9D-BF8E-8B8C0F01D9BC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B59749B3-DB11-49C7-8C44-302FDEE7D2DA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97EC69DF-A07F-4BCC-9D5D-FC7F536E0110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45B1145-D14F-4ACD-AC1B-04ECE0608E7E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87F4F0FC-ED2C-4853-8094-277B0B565879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5CDAA919-19BA-4D98-91A4-47FF539A19B2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552813E8-C596-4720-AAF6-707610414BE2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5210CE78-C135-40B8-80F9-D577061B4D8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69CFD811-BC17-427C-947E-7472AB137EFB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82EFC35C-C303-418F-AD7F-08022377A7A2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4D415DE0-32B1-4DCB-8173-874C9F4978CC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734D17B-C68D-427F-8D2E-CB80D0E18A5A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61DFE831-94E6-4066-997C-911F22C6D96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69CFD27A-702A-453E-82D0-DC561E5208C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1A3EEC9-673B-4290-8719-1778B1B48833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7A120D1B-D348-4F8B-96C3-1BA223273651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EC1E179B-B5BA-4173-9AEC-C1983FAD01A8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B2F42F14-FD49-4951-965E-55E5EFB88544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A61E5505-AD31-44BC-98A0-8DA633F83AA0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54EC45C0-B9C5-43D3-9425-20AE8C5EC537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077C31D4-BA06-4685-BCD7-6C03769B0C60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6E4F520B-E342-45A0-88BB-4ED8C3243123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6F9FA"/>
            </a:solidFill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903F0B95-CF48-4DC3-9079-EB5284257E22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5E7B751C-FBDD-4140-9523-1F3084DE853C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2D0D813-2A2A-42E3-8E31-E1A3E0B7BD19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841629E8-AB29-4BA4-B1E6-F5DF3DF54DF5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E5F9B0E0-DA61-4576-8C54-E8E26FB42DF5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06573D46-0259-4941-AC1F-1DC3AFF08185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560431A9-85AE-4197-B8BA-254F86C92CE4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75A9B088-99EB-4743-9DD1-03971F2BE800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BA029122-E2C5-4884-A366-F34CE45ADFAE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F553350B-E4E5-4A4C-9DFF-33B2F9A3E9AC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E6166591-0A2E-4947-AB3D-3DC469D65AB1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76A8890A-DDD4-4C5D-9C77-7F3F113146B1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104B1119-5294-47CE-BEDA-55397197F649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0212A0D-4EB1-4E0F-A06B-72996591072B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1D421B7A-14A7-4416-8335-32C2BBC1B065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553CD52B-6B89-4CEE-B728-FA892589288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77C5D261-6B8C-44CF-88BA-732C41A4BAFA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C9462A16-7A9E-43FE-B768-941B31CEAFBF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021CB34F-6628-4F89-8F9B-AF78B975FEE6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82F2519-0D5B-4D9A-9DCC-FA97A5FA0AEE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5AD3F570-ACAE-4344-AFC5-EDB348BAB6C2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D2414909-4D5A-4B62-87C3-BCE3EED7F5AD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277C4439-D939-404A-86E9-FF593630441F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D2952BE-62D4-4DEC-9FCD-7941FE9074C9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97582C56-7A48-48E9-8510-7ED0764D4C82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E315A0DC-6C36-4CAE-BDBE-83D16AFD9385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6F9FA"/>
            </a:solidFill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614727CD-2D5C-4D1A-BE14-0769A11CC011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8036A796-CD01-4C28-9988-EC65FBE55506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52E4EFB-52F6-46A1-BF55-336BB536E73D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233B1D5D-E9A5-42DF-BDA1-2E16582114B2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B1A4A3C-7DE4-4EE7-8AC6-1DF69D91C91F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CE04356-1073-4EAF-80D4-D81B5C214FD6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11BA78-F6E7-444D-8A15-3A8EBCF92B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B23B558E-E74C-4F38-AA3C-3EB95E2C620A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F3464D80-52D5-46DA-A4D9-090A8C9D62FE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CCEBC4C3-A130-459B-AB33-A209C9E0CF0C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E718FBD-93FB-481B-BB9E-65D0710C983E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59147E5-2DA7-4C9E-AD27-8667CC479471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C4467E9A-B83C-4EA7-9F7C-9A122C1A637D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D0786C33-8CD8-4038-8252-17D1DB258BC3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4A9636E5-8DBC-48F2-9E22-7A2CBDB13116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BCABE7-14D2-44BA-B144-ABE3448C0AAD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3A972EA1-CBF9-4945-8A5C-A2018FF2238F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46600D7C-98AA-4EF2-817A-CBF42E044EF0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9F7DEE27-8931-47F6-AD81-A7DCB51F11B0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962239B6-8B20-4ECE-9E63-22630E2B54F4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20420997-2C2D-4134-B9AB-92D6648D7A7F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B10FA1CE-CC3E-4226-9DB6-67F49A3986A6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solidFill>
              <a:srgbClr val="F6F9FA"/>
            </a:solidFill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03841357-49E3-4715-AB42-ADDBE5391F2C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7CCF0426-3225-4F74-AA29-81F9904929C4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5582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1" name="자유형: 도형 360">
            <a:extLst>
              <a:ext uri="{FF2B5EF4-FFF2-40B4-BE49-F238E27FC236}">
                <a16:creationId xmlns:a16="http://schemas.microsoft.com/office/drawing/2014/main" id="{FEF3A2C1-BCCD-4848-89E6-8E52CF3AAF38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5697B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B2292A1B-573A-453A-B846-731A8D9D5A48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5697B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FA025D9B-D462-4E2D-A92E-BF6F160DE3D1}"/>
              </a:ext>
            </a:extLst>
          </p:cNvPr>
          <p:cNvSpPr/>
          <p:nvPr/>
        </p:nvSpPr>
        <p:spPr>
          <a:xfrm>
            <a:off x="5927953" y="288118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5697B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3C5CD4EF-F1ED-4515-B680-8C58DD5D79D0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6F9FA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rgbClr val="F6F9FA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Box 97">
            <a:extLst>
              <a:ext uri="{FF2B5EF4-FFF2-40B4-BE49-F238E27FC236}">
                <a16:creationId xmlns:a16="http://schemas.microsoft.com/office/drawing/2014/main" id="{16EB68FC-F0A8-4A4B-A6C7-F0FFDC196DA2}"/>
              </a:ext>
            </a:extLst>
          </p:cNvPr>
          <p:cNvSpPr txBox="1"/>
          <p:nvPr/>
        </p:nvSpPr>
        <p:spPr>
          <a:xfrm>
            <a:off x="1672056" y="1492606"/>
            <a:ext cx="25689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F6F9FA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dirty="0">
              <a:solidFill>
                <a:srgbClr val="F6F9F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91ABB9-DD49-409A-B101-AC5376A697F7}"/>
              </a:ext>
            </a:extLst>
          </p:cNvPr>
          <p:cNvSpPr txBox="1"/>
          <p:nvPr/>
        </p:nvSpPr>
        <p:spPr>
          <a:xfrm>
            <a:off x="2022377" y="3764956"/>
            <a:ext cx="274810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endParaRPr lang="en-US" altLang="ko-KR" sz="1400" dirty="0">
              <a:solidFill>
                <a:srgbClr val="F6F9FA"/>
              </a:solidFill>
            </a:endParaRPr>
          </a:p>
          <a:p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endParaRPr lang="en-US" altLang="ko-KR" sz="1400" dirty="0">
              <a:solidFill>
                <a:srgbClr val="F6F9FA"/>
              </a:solidFill>
            </a:endParaRPr>
          </a:p>
          <a:p>
            <a:r>
              <a:rPr lang="en-US" altLang="ko-KR" sz="1400" dirty="0">
                <a:solidFill>
                  <a:srgbClr val="F6F9FA"/>
                </a:solidFill>
              </a:rPr>
              <a:t>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incididunt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ut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labore</a:t>
            </a:r>
            <a:r>
              <a:rPr lang="en-US" altLang="ko-KR" sz="1400" dirty="0">
                <a:solidFill>
                  <a:srgbClr val="F6F9FA"/>
                </a:solidFill>
              </a:rPr>
              <a:t> et</a:t>
            </a:r>
          </a:p>
          <a:p>
            <a:r>
              <a:rPr lang="en-US" altLang="ko-KR" sz="1400" dirty="0">
                <a:solidFill>
                  <a:srgbClr val="F6F9FA"/>
                </a:solidFill>
              </a:rPr>
              <a:t>Dolore magna </a:t>
            </a:r>
            <a:r>
              <a:rPr lang="en-US" altLang="ko-KR" sz="1400" dirty="0" err="1">
                <a:solidFill>
                  <a:srgbClr val="F6F9FA"/>
                </a:solidFill>
              </a:rPr>
              <a:t>aliqua</a:t>
            </a:r>
            <a:r>
              <a:rPr lang="en-US" altLang="ko-KR" sz="1400" dirty="0">
                <a:solidFill>
                  <a:srgbClr val="F6F9FA"/>
                </a:solidFill>
              </a:rPr>
              <a:t>.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B247BBC-1A91-49B3-8026-B2DEB86EA830}"/>
              </a:ext>
            </a:extLst>
          </p:cNvPr>
          <p:cNvSpPr/>
          <p:nvPr/>
        </p:nvSpPr>
        <p:spPr>
          <a:xfrm>
            <a:off x="2022376" y="3213556"/>
            <a:ext cx="27481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F6F9FA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AB97138-4DE8-4018-9515-361688551958}"/>
              </a:ext>
            </a:extLst>
          </p:cNvPr>
          <p:cNvSpPr/>
          <p:nvPr/>
        </p:nvSpPr>
        <p:spPr>
          <a:xfrm>
            <a:off x="1970597" y="2628781"/>
            <a:ext cx="2359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F6F9FA"/>
                </a:solidFill>
                <a:latin typeface="+mj-lt"/>
              </a:rPr>
              <a:t>01</a:t>
            </a:r>
            <a:endParaRPr lang="ko-KR" altLang="en-US" sz="3200" dirty="0">
              <a:solidFill>
                <a:srgbClr val="F6F9FA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F18529-6A7C-4030-B1CC-6BCFD5312197}"/>
              </a:ext>
            </a:extLst>
          </p:cNvPr>
          <p:cNvSpPr txBox="1"/>
          <p:nvPr/>
        </p:nvSpPr>
        <p:spPr>
          <a:xfrm>
            <a:off x="4897107" y="3764956"/>
            <a:ext cx="274810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sz="1400" dirty="0">
                <a:solidFill>
                  <a:srgbClr val="F6F9FA"/>
                </a:solidFill>
              </a:rPr>
              <a:t>Lorem ipsum dolor </a:t>
            </a:r>
            <a:r>
              <a:rPr lang="en-US" altLang="ko-KR" sz="1400">
                <a:solidFill>
                  <a:srgbClr val="F6F9FA"/>
                </a:solidFill>
              </a:rPr>
              <a:t>sit amet</a:t>
            </a:r>
            <a:endParaRPr lang="en-US" altLang="ko-KR" sz="1400" dirty="0">
              <a:solidFill>
                <a:srgbClr val="F6F9FA"/>
              </a:solidFill>
            </a:endParaRPr>
          </a:p>
          <a:p>
            <a:r>
              <a:rPr lang="en-US" altLang="ko-KR" sz="1400">
                <a:solidFill>
                  <a:srgbClr val="F6F9FA"/>
                </a:solidFill>
              </a:rPr>
              <a:t>Consectetur adipisicing elit</a:t>
            </a:r>
            <a:endParaRPr lang="en-US" altLang="ko-KR" sz="1400" dirty="0">
              <a:solidFill>
                <a:srgbClr val="F6F9FA"/>
              </a:solidFill>
            </a:endParaRPr>
          </a:p>
          <a:p>
            <a:r>
              <a:rPr lang="en-US" altLang="ko-KR" sz="1400" dirty="0">
                <a:solidFill>
                  <a:srgbClr val="F6F9FA"/>
                </a:solidFill>
              </a:rPr>
              <a:t>Sed </a:t>
            </a:r>
            <a:r>
              <a:rPr lang="en-US" altLang="ko-KR" sz="1400">
                <a:solidFill>
                  <a:srgbClr val="F6F9FA"/>
                </a:solidFill>
              </a:rPr>
              <a:t>do eiusmod tempor incididunt ut labore</a:t>
            </a:r>
            <a:r>
              <a:rPr lang="en-US" altLang="ko-KR" sz="1400" dirty="0">
                <a:solidFill>
                  <a:srgbClr val="F6F9FA"/>
                </a:solidFill>
              </a:rPr>
              <a:t> et</a:t>
            </a:r>
          </a:p>
          <a:p>
            <a:r>
              <a:rPr lang="en-US" altLang="ko-KR" sz="1400" dirty="0">
                <a:solidFill>
                  <a:srgbClr val="F6F9FA"/>
                </a:solidFill>
              </a:rPr>
              <a:t>Dolore </a:t>
            </a:r>
            <a:r>
              <a:rPr lang="en-US" altLang="ko-KR" sz="1400">
                <a:solidFill>
                  <a:srgbClr val="F6F9FA"/>
                </a:solidFill>
              </a:rPr>
              <a:t>magna aliqua</a:t>
            </a:r>
            <a:r>
              <a:rPr lang="en-US" altLang="ko-KR" sz="1400" dirty="0">
                <a:solidFill>
                  <a:srgbClr val="F6F9FA"/>
                </a:solidFill>
              </a:rPr>
              <a:t>.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1940CBA-4788-4A1B-80DD-0E36145157C5}"/>
              </a:ext>
            </a:extLst>
          </p:cNvPr>
          <p:cNvSpPr/>
          <p:nvPr/>
        </p:nvSpPr>
        <p:spPr>
          <a:xfrm>
            <a:off x="4897106" y="3213556"/>
            <a:ext cx="27481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F6F9FA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E0323CC-848C-4870-91B9-F7CE14E85A45}"/>
              </a:ext>
            </a:extLst>
          </p:cNvPr>
          <p:cNvSpPr/>
          <p:nvPr/>
        </p:nvSpPr>
        <p:spPr>
          <a:xfrm>
            <a:off x="4845327" y="2628781"/>
            <a:ext cx="2359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F6F9FA"/>
                </a:solidFill>
                <a:latin typeface="+mj-lt"/>
              </a:rPr>
              <a:t>02</a:t>
            </a:r>
            <a:endParaRPr lang="ko-KR" altLang="en-US" sz="3200" dirty="0">
              <a:solidFill>
                <a:srgbClr val="F6F9FA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674F56-40BF-4604-B4EB-8E7E0F5F8D4E}"/>
              </a:ext>
            </a:extLst>
          </p:cNvPr>
          <p:cNvSpPr txBox="1"/>
          <p:nvPr/>
        </p:nvSpPr>
        <p:spPr>
          <a:xfrm>
            <a:off x="7771837" y="3764956"/>
            <a:ext cx="274810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endParaRPr lang="en-US" altLang="ko-KR" sz="1400" dirty="0">
              <a:solidFill>
                <a:srgbClr val="F6F9FA"/>
              </a:solidFill>
            </a:endParaRPr>
          </a:p>
          <a:p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endParaRPr lang="en-US" altLang="ko-KR" sz="1400" dirty="0">
              <a:solidFill>
                <a:srgbClr val="F6F9FA"/>
              </a:solidFill>
            </a:endParaRPr>
          </a:p>
          <a:p>
            <a:r>
              <a:rPr lang="en-US" altLang="ko-KR" sz="1400" dirty="0">
                <a:solidFill>
                  <a:srgbClr val="F6F9FA"/>
                </a:solidFill>
              </a:rPr>
              <a:t>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incididunt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ut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labore</a:t>
            </a:r>
            <a:r>
              <a:rPr lang="en-US" altLang="ko-KR" sz="1400" dirty="0">
                <a:solidFill>
                  <a:srgbClr val="F6F9FA"/>
                </a:solidFill>
              </a:rPr>
              <a:t> et</a:t>
            </a:r>
          </a:p>
          <a:p>
            <a:r>
              <a:rPr lang="en-US" altLang="ko-KR" sz="1400" dirty="0">
                <a:solidFill>
                  <a:srgbClr val="F6F9FA"/>
                </a:solidFill>
              </a:rPr>
              <a:t>Dolore magna </a:t>
            </a:r>
            <a:r>
              <a:rPr lang="en-US" altLang="ko-KR" sz="1400" dirty="0" err="1">
                <a:solidFill>
                  <a:srgbClr val="F6F9FA"/>
                </a:solidFill>
              </a:rPr>
              <a:t>aliqua</a:t>
            </a:r>
            <a:r>
              <a:rPr lang="en-US" altLang="ko-KR" sz="1400" dirty="0">
                <a:solidFill>
                  <a:srgbClr val="F6F9FA"/>
                </a:solidFill>
              </a:rPr>
              <a:t>.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1511292-5A89-4F6C-AC7C-252A6B903528}"/>
              </a:ext>
            </a:extLst>
          </p:cNvPr>
          <p:cNvSpPr/>
          <p:nvPr/>
        </p:nvSpPr>
        <p:spPr>
          <a:xfrm>
            <a:off x="7771836" y="3213556"/>
            <a:ext cx="27481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F6F9FA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AA57093-538F-438E-A84F-EA642CFA68FF}"/>
              </a:ext>
            </a:extLst>
          </p:cNvPr>
          <p:cNvSpPr/>
          <p:nvPr/>
        </p:nvSpPr>
        <p:spPr>
          <a:xfrm>
            <a:off x="7720057" y="2628781"/>
            <a:ext cx="2359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F6F9FA"/>
                </a:solidFill>
                <a:latin typeface="+mj-lt"/>
              </a:rPr>
              <a:t>03</a:t>
            </a:r>
            <a:endParaRPr lang="ko-KR" altLang="en-US" sz="3200" dirty="0">
              <a:solidFill>
                <a:srgbClr val="F6F9F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01185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7FA9D806-10F2-452A-822A-EB8D3D8E27B2}"/>
              </a:ext>
            </a:extLst>
          </p:cNvPr>
          <p:cNvGrpSpPr/>
          <p:nvPr/>
        </p:nvGrpSpPr>
        <p:grpSpPr>
          <a:xfrm>
            <a:off x="4986075" y="1055997"/>
            <a:ext cx="2476500" cy="5039389"/>
            <a:chOff x="7892799" y="1060761"/>
            <a:chExt cx="2476500" cy="5039389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2792E605-883D-4777-9A68-ABF2ABE01454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EBF051E8-3AA4-434A-8538-F87239FA0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B78A5E46-10D1-4E5D-B38A-142DC82161C5}"/>
              </a:ext>
            </a:extLst>
          </p:cNvPr>
          <p:cNvGrpSpPr/>
          <p:nvPr/>
        </p:nvGrpSpPr>
        <p:grpSpPr>
          <a:xfrm>
            <a:off x="7917961" y="1055997"/>
            <a:ext cx="2476500" cy="5039389"/>
            <a:chOff x="7892799" y="1060761"/>
            <a:chExt cx="2476500" cy="5039389"/>
          </a:xfrm>
        </p:grpSpPr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B3DFC832-9078-4EDF-89A1-39A271A0296F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9" name="그래픽 28">
              <a:extLst>
                <a:ext uri="{FF2B5EF4-FFF2-40B4-BE49-F238E27FC236}">
                  <a16:creationId xmlns:a16="http://schemas.microsoft.com/office/drawing/2014/main" id="{01299FAD-F3EB-40EB-9B17-AF41D7F24C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966CFE07-99C6-4F15-800F-A895C09AA8EB}"/>
              </a:ext>
            </a:extLst>
          </p:cNvPr>
          <p:cNvSpPr txBox="1"/>
          <p:nvPr/>
        </p:nvSpPr>
        <p:spPr>
          <a:xfrm>
            <a:off x="1230186" y="1157929"/>
            <a:ext cx="3309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6F9FA"/>
                </a:solidFill>
                <a:latin typeface="+mj-lt"/>
                <a:cs typeface="Arial" panose="020B0604020202020204" pitchFamily="34" charset="0"/>
              </a:rPr>
              <a:t>Title text block &amp;</a:t>
            </a:r>
          </a:p>
          <a:p>
            <a:r>
              <a:rPr lang="en-US" altLang="ko-KR" sz="2400" dirty="0">
                <a:solidFill>
                  <a:srgbClr val="F6F9FA"/>
                </a:solidFill>
                <a:latin typeface="+mj-lt"/>
                <a:cs typeface="Arial" panose="020B0604020202020204" pitchFamily="34" charset="0"/>
              </a:rPr>
              <a:t>Mobile project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589D61E-DA5D-44BB-BD5B-15840AC6B765}"/>
              </a:ext>
            </a:extLst>
          </p:cNvPr>
          <p:cNvSpPr txBox="1"/>
          <p:nvPr/>
        </p:nvSpPr>
        <p:spPr>
          <a:xfrm>
            <a:off x="1258214" y="1988926"/>
            <a:ext cx="32724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81A9DC6-892A-4E59-8BA8-C0A1768333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705D4DB-8F42-4BD8-8915-E5E371FF64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>
            <a:extLst>
              <a:ext uri="{FF2B5EF4-FFF2-40B4-BE49-F238E27FC236}">
                <a16:creationId xmlns:a16="http://schemas.microsoft.com/office/drawing/2014/main" id="{54C344AC-9C8F-45BB-BD10-24453CDC0CF4}"/>
              </a:ext>
            </a:extLst>
          </p:cNvPr>
          <p:cNvGrpSpPr/>
          <p:nvPr/>
        </p:nvGrpSpPr>
        <p:grpSpPr>
          <a:xfrm>
            <a:off x="5827062" y="982252"/>
            <a:ext cx="3900584" cy="5117430"/>
            <a:chOff x="7077075" y="724005"/>
            <a:chExt cx="4175125" cy="5477621"/>
          </a:xfrm>
        </p:grpSpPr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06B9636E-6749-4CBA-9D62-4A7AA496CA1F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9" name="그래픽 18">
              <a:extLst>
                <a:ext uri="{FF2B5EF4-FFF2-40B4-BE49-F238E27FC236}">
                  <a16:creationId xmlns:a16="http://schemas.microsoft.com/office/drawing/2014/main" id="{9064A63A-5555-42C4-B016-4498F4884D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EFBB044-65AD-49E1-A56B-D45FB943500B}"/>
              </a:ext>
            </a:extLst>
          </p:cNvPr>
          <p:cNvSpPr txBox="1"/>
          <p:nvPr/>
        </p:nvSpPr>
        <p:spPr>
          <a:xfrm>
            <a:off x="1433012" y="1152930"/>
            <a:ext cx="3309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6F9FA"/>
                </a:solidFill>
                <a:latin typeface="+mj-lt"/>
                <a:cs typeface="Arial" panose="020B0604020202020204" pitchFamily="34" charset="0"/>
              </a:rPr>
              <a:t>Title text block &amp;</a:t>
            </a:r>
          </a:p>
          <a:p>
            <a:r>
              <a:rPr lang="en-US" altLang="ko-KR" sz="2400" dirty="0">
                <a:solidFill>
                  <a:srgbClr val="F6F9FA"/>
                </a:solidFill>
                <a:latin typeface="+mj-lt"/>
                <a:cs typeface="Arial" panose="020B0604020202020204" pitchFamily="34" charset="0"/>
              </a:rPr>
              <a:t>Tablet project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FBBE9-2787-43E4-8DC7-4D0C02C494B1}"/>
              </a:ext>
            </a:extLst>
          </p:cNvPr>
          <p:cNvSpPr txBox="1"/>
          <p:nvPr/>
        </p:nvSpPr>
        <p:spPr>
          <a:xfrm>
            <a:off x="1461040" y="1983927"/>
            <a:ext cx="32724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3050F73-DB23-450D-9ED5-C8C4237FD88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>
            <a:extLst>
              <a:ext uri="{FF2B5EF4-FFF2-40B4-BE49-F238E27FC236}">
                <a16:creationId xmlns:a16="http://schemas.microsoft.com/office/drawing/2014/main" id="{FB78BE5D-5E00-4E71-83CF-29B1DE93900A}"/>
              </a:ext>
            </a:extLst>
          </p:cNvPr>
          <p:cNvGrpSpPr/>
          <p:nvPr/>
        </p:nvGrpSpPr>
        <p:grpSpPr>
          <a:xfrm>
            <a:off x="4210422" y="1058942"/>
            <a:ext cx="6368138" cy="5284420"/>
            <a:chOff x="4665181" y="845686"/>
            <a:chExt cx="6814550" cy="5654862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F8031D41-C592-46F5-97DB-C834C9B5360C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9" name="그래픽 18">
              <a:extLst>
                <a:ext uri="{FF2B5EF4-FFF2-40B4-BE49-F238E27FC236}">
                  <a16:creationId xmlns:a16="http://schemas.microsoft.com/office/drawing/2014/main" id="{2314A4D0-6C4D-42E3-9BB5-8BFC1004B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CA6026F-E761-4BC8-B82E-BA8F9DA294F3}"/>
              </a:ext>
            </a:extLst>
          </p:cNvPr>
          <p:cNvSpPr txBox="1"/>
          <p:nvPr/>
        </p:nvSpPr>
        <p:spPr>
          <a:xfrm>
            <a:off x="1213484" y="1265571"/>
            <a:ext cx="24990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6F9FA"/>
                </a:solidFill>
                <a:latin typeface="+mj-lt"/>
                <a:cs typeface="Arial" panose="020B0604020202020204" pitchFamily="34" charset="0"/>
              </a:rPr>
              <a:t>Title text block &amp;</a:t>
            </a:r>
          </a:p>
          <a:p>
            <a:r>
              <a:rPr lang="en-US" altLang="ko-KR" sz="2000" dirty="0">
                <a:solidFill>
                  <a:srgbClr val="F6F9FA"/>
                </a:solidFill>
                <a:latin typeface="+mj-lt"/>
                <a:cs typeface="Arial" panose="020B0604020202020204" pitchFamily="34" charset="0"/>
              </a:rPr>
              <a:t>Desktop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0A2919-68FB-43AD-AD2D-2C4FB9F6476A}"/>
              </a:ext>
            </a:extLst>
          </p:cNvPr>
          <p:cNvSpPr txBox="1"/>
          <p:nvPr/>
        </p:nvSpPr>
        <p:spPr>
          <a:xfrm>
            <a:off x="1241513" y="1973457"/>
            <a:ext cx="24711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187E122-5312-4F58-BF1E-CCCC3EBFA9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6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558298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558298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558298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558298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558298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558298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558298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558298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558298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558298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558298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558298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558298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558298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558298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558298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558298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558298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558298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558298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558298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558298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558298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558298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558298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558298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558298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558298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558298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558298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558298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558298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558298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558298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558298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558298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558298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558298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558298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558298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558298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558298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558298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558298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558298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558298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558298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558298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558298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558298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558298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558298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558298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558298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558298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558298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558298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558298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558298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558298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558298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558298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558298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558298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558298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558298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558298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558298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558298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558298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558298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558298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558298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558298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558298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558298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558298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558298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558298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558298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558298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558298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558298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558298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558298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0" name="TextBox 509">
            <a:extLst>
              <a:ext uri="{FF2B5EF4-FFF2-40B4-BE49-F238E27FC236}">
                <a16:creationId xmlns:a16="http://schemas.microsoft.com/office/drawing/2014/main" id="{7CBCB870-5C0E-40DC-AB20-AEE7A3F911E6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558298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9D44E503-B76F-4CDD-B151-F09768EFEA9E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558298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558298"/>
              </a:solidFill>
            </a:endParaRPr>
          </a:p>
          <a:p>
            <a:r>
              <a:rPr lang="en-US" altLang="ko-KR" sz="1400" dirty="0">
                <a:solidFill>
                  <a:srgbClr val="558298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6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558298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558298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558298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558298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558298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558298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558298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558298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558298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558298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558298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558298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558298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558298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558298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558298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558298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558298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558298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558298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558298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558298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558298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558298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558298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558298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558298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558298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558298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558298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558298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558298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558298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558298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558298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558298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558298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558298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558298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558298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558298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558298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558298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558298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558298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558298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558298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558298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558298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558298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558298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558298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558298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558298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558298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558298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558298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558298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558298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558298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558298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558298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558298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558298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558298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558298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558298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558298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558298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558298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558298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558298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5582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558298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73E1B258-DE54-4062-874B-FDC5F1863663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558298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A5DF324A-EC30-4F32-904F-E8F62A9CB90A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558298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558298"/>
              </a:solidFill>
            </a:endParaRPr>
          </a:p>
          <a:p>
            <a:r>
              <a:rPr lang="en-US" altLang="ko-KR" sz="1400" dirty="0">
                <a:solidFill>
                  <a:srgbClr val="558298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03EC001-904A-44D4-9EC6-F8C587F98936}"/>
              </a:ext>
            </a:extLst>
          </p:cNvPr>
          <p:cNvSpPr txBox="1"/>
          <p:nvPr/>
        </p:nvSpPr>
        <p:spPr>
          <a:xfrm>
            <a:off x="3606800" y="2413337"/>
            <a:ext cx="497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rgbClr val="F6F9FA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45697B"/>
                </a:solidFill>
              </a:rPr>
              <a:t>Presentation template by </a:t>
            </a:r>
            <a:endParaRPr lang="ko-KR" altLang="en-US" sz="1100" dirty="0">
              <a:solidFill>
                <a:srgbClr val="45697B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311494" y="3570863"/>
            <a:ext cx="36711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45697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45697B"/>
                </a:solidFill>
              </a:rPr>
              <a:t> Ctrl + Click</a:t>
            </a:r>
            <a:r>
              <a:rPr lang="ko-KR" altLang="en-US" sz="1100" dirty="0">
                <a:solidFill>
                  <a:srgbClr val="45697B"/>
                </a:solidFill>
              </a:rPr>
              <a:t> </a:t>
            </a:r>
            <a:r>
              <a:rPr lang="en-US" altLang="ko-KR" sz="1100" dirty="0">
                <a:solidFill>
                  <a:srgbClr val="45697B"/>
                </a:solidFill>
              </a:rPr>
              <a:t>to follow link</a:t>
            </a:r>
            <a:endParaRPr lang="ko-KR" altLang="en-US" sz="1100" dirty="0">
              <a:solidFill>
                <a:srgbClr val="4569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45697B"/>
                </a:solidFill>
              </a:rPr>
              <a:t>Berkshire Swash Font download by </a:t>
            </a:r>
            <a:endParaRPr lang="ko-KR" altLang="en-US" sz="1100" dirty="0">
              <a:solidFill>
                <a:srgbClr val="45697B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358510" y="3570863"/>
            <a:ext cx="55771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45697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https://fonts.google.com/specimen/Berkshire+Swash</a:t>
            </a:r>
            <a:r>
              <a:rPr lang="en-US" altLang="ko-KR" sz="1100" dirty="0">
                <a:solidFill>
                  <a:srgbClr val="45697B"/>
                </a:solidFill>
              </a:rPr>
              <a:t> Ctrl + Click</a:t>
            </a:r>
            <a:r>
              <a:rPr lang="ko-KR" altLang="en-US" sz="1100" dirty="0">
                <a:solidFill>
                  <a:srgbClr val="45697B"/>
                </a:solidFill>
              </a:rPr>
              <a:t> </a:t>
            </a:r>
            <a:r>
              <a:rPr lang="en-US" altLang="ko-KR" sz="1100" dirty="0">
                <a:solidFill>
                  <a:srgbClr val="45697B"/>
                </a:solidFill>
              </a:rPr>
              <a:t>to follow link</a:t>
            </a:r>
            <a:endParaRPr lang="ko-KR" altLang="en-US" sz="1100" dirty="0">
              <a:solidFill>
                <a:srgbClr val="4569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타원 23">
            <a:extLst>
              <a:ext uri="{FF2B5EF4-FFF2-40B4-BE49-F238E27FC236}">
                <a16:creationId xmlns:a16="http://schemas.microsoft.com/office/drawing/2014/main" id="{DDDFD96F-C89D-4949-B75E-49F6C59A7A09}"/>
              </a:ext>
            </a:extLst>
          </p:cNvPr>
          <p:cNvSpPr/>
          <p:nvPr/>
        </p:nvSpPr>
        <p:spPr>
          <a:xfrm>
            <a:off x="4363480" y="2499587"/>
            <a:ext cx="992913" cy="992913"/>
          </a:xfrm>
          <a:prstGeom prst="ellipse">
            <a:avLst/>
          </a:prstGeom>
          <a:solidFill>
            <a:srgbClr val="F6F9FA"/>
          </a:solidFill>
          <a:ln>
            <a:noFill/>
          </a:ln>
          <a:effectLst>
            <a:outerShdw blurRad="635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58298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72A3EE-C003-4B70-82AE-2AAF9EE5BA1C}"/>
              </a:ext>
            </a:extLst>
          </p:cNvPr>
          <p:cNvSpPr txBox="1"/>
          <p:nvPr/>
        </p:nvSpPr>
        <p:spPr>
          <a:xfrm>
            <a:off x="3703573" y="4142270"/>
            <a:ext cx="23127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246A377-6FFF-4D59-9991-7332B9603961}"/>
              </a:ext>
            </a:extLst>
          </p:cNvPr>
          <p:cNvSpPr/>
          <p:nvPr/>
        </p:nvSpPr>
        <p:spPr>
          <a:xfrm>
            <a:off x="3703572" y="3766882"/>
            <a:ext cx="2312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ABBF5B34-A978-4485-A30B-3EFDBD851DA7}"/>
              </a:ext>
            </a:extLst>
          </p:cNvPr>
          <p:cNvGrpSpPr/>
          <p:nvPr/>
        </p:nvGrpSpPr>
        <p:grpSpPr>
          <a:xfrm>
            <a:off x="4635756" y="2759333"/>
            <a:ext cx="448949" cy="460529"/>
            <a:chOff x="2772242" y="1560385"/>
            <a:chExt cx="376198" cy="385905"/>
          </a:xfrm>
          <a:solidFill>
            <a:srgbClr val="558298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0CFCF2E-631F-476C-B29A-B2E15660BDA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EDE25D9-1B8B-4EC5-A775-9777CD5BE014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27C304-2CD8-4949-BAC9-8C64F5501279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6E35564-9D99-4C64-ADEC-84366004F6DA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타원 31">
            <a:extLst>
              <a:ext uri="{FF2B5EF4-FFF2-40B4-BE49-F238E27FC236}">
                <a16:creationId xmlns:a16="http://schemas.microsoft.com/office/drawing/2014/main" id="{674E1B9C-5CC6-4CD8-B071-E4A76E3C3F93}"/>
              </a:ext>
            </a:extLst>
          </p:cNvPr>
          <p:cNvSpPr/>
          <p:nvPr/>
        </p:nvSpPr>
        <p:spPr>
          <a:xfrm>
            <a:off x="9307737" y="2499587"/>
            <a:ext cx="992913" cy="992913"/>
          </a:xfrm>
          <a:prstGeom prst="ellipse">
            <a:avLst/>
          </a:prstGeom>
          <a:solidFill>
            <a:srgbClr val="F6F9FA"/>
          </a:solidFill>
          <a:ln>
            <a:noFill/>
          </a:ln>
          <a:effectLst>
            <a:outerShdw blurRad="635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58298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17309AB-E3E8-4622-A2F9-B1FE2AC93258}"/>
              </a:ext>
            </a:extLst>
          </p:cNvPr>
          <p:cNvSpPr txBox="1"/>
          <p:nvPr/>
        </p:nvSpPr>
        <p:spPr>
          <a:xfrm>
            <a:off x="8647830" y="4142270"/>
            <a:ext cx="23127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A6EEC9A-C429-4B22-84E7-F43030149845}"/>
              </a:ext>
            </a:extLst>
          </p:cNvPr>
          <p:cNvSpPr/>
          <p:nvPr/>
        </p:nvSpPr>
        <p:spPr>
          <a:xfrm>
            <a:off x="8647829" y="3766882"/>
            <a:ext cx="2312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5A8D4213-942F-4EDE-9783-3296B78F50EB}"/>
              </a:ext>
            </a:extLst>
          </p:cNvPr>
          <p:cNvGrpSpPr/>
          <p:nvPr/>
        </p:nvGrpSpPr>
        <p:grpSpPr>
          <a:xfrm>
            <a:off x="9571340" y="2766408"/>
            <a:ext cx="465705" cy="446379"/>
            <a:chOff x="6793030" y="2235612"/>
            <a:chExt cx="390240" cy="374047"/>
          </a:xfrm>
          <a:solidFill>
            <a:srgbClr val="558298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C2F6500-F04D-4296-B4D2-87AF5CD43F8E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4557BF83-6587-4DD6-A667-6602B83683A9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1" name="타원 40">
            <a:extLst>
              <a:ext uri="{FF2B5EF4-FFF2-40B4-BE49-F238E27FC236}">
                <a16:creationId xmlns:a16="http://schemas.microsoft.com/office/drawing/2014/main" id="{004A8F13-4F9A-4CB8-B8F7-28F294C64009}"/>
              </a:ext>
            </a:extLst>
          </p:cNvPr>
          <p:cNvSpPr/>
          <p:nvPr/>
        </p:nvSpPr>
        <p:spPr>
          <a:xfrm>
            <a:off x="1891350" y="2499587"/>
            <a:ext cx="992913" cy="992913"/>
          </a:xfrm>
          <a:prstGeom prst="ellipse">
            <a:avLst/>
          </a:prstGeom>
          <a:solidFill>
            <a:srgbClr val="F6F9FA"/>
          </a:solidFill>
          <a:ln>
            <a:noFill/>
          </a:ln>
          <a:effectLst>
            <a:outerShdw blurRad="635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58298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E68A919-0B00-40F7-80C5-F03D4B3DB018}"/>
              </a:ext>
            </a:extLst>
          </p:cNvPr>
          <p:cNvSpPr txBox="1"/>
          <p:nvPr/>
        </p:nvSpPr>
        <p:spPr>
          <a:xfrm>
            <a:off x="1231444" y="4142270"/>
            <a:ext cx="23127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24E8B7F2-17AA-4E28-B262-FD5D8459AC06}"/>
              </a:ext>
            </a:extLst>
          </p:cNvPr>
          <p:cNvSpPr/>
          <p:nvPr/>
        </p:nvSpPr>
        <p:spPr>
          <a:xfrm>
            <a:off x="1231443" y="3766882"/>
            <a:ext cx="2312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18242AF6-409F-45A6-9DBE-09CAC27D1AEB}"/>
              </a:ext>
            </a:extLst>
          </p:cNvPr>
          <p:cNvGrpSpPr/>
          <p:nvPr/>
        </p:nvGrpSpPr>
        <p:grpSpPr>
          <a:xfrm>
            <a:off x="2211619" y="2754644"/>
            <a:ext cx="352375" cy="469908"/>
            <a:chOff x="3471472" y="902398"/>
            <a:chExt cx="295275" cy="393763"/>
          </a:xfrm>
          <a:solidFill>
            <a:srgbClr val="558298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7C6563DD-164F-422F-BF29-DD05C873ADF0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C1D4673-E323-4957-BB41-D89152A9FF56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타원 49">
            <a:extLst>
              <a:ext uri="{FF2B5EF4-FFF2-40B4-BE49-F238E27FC236}">
                <a16:creationId xmlns:a16="http://schemas.microsoft.com/office/drawing/2014/main" id="{033F1324-242C-4183-BF59-87008501863D}"/>
              </a:ext>
            </a:extLst>
          </p:cNvPr>
          <p:cNvSpPr/>
          <p:nvPr/>
        </p:nvSpPr>
        <p:spPr>
          <a:xfrm>
            <a:off x="6835608" y="2499587"/>
            <a:ext cx="992913" cy="992913"/>
          </a:xfrm>
          <a:prstGeom prst="ellipse">
            <a:avLst/>
          </a:prstGeom>
          <a:solidFill>
            <a:srgbClr val="F6F9FA"/>
          </a:solidFill>
          <a:ln>
            <a:noFill/>
          </a:ln>
          <a:effectLst>
            <a:outerShdw blurRad="635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58298"/>
              </a:solidFill>
              <a:latin typeface="+mj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A39DB0D-3A4D-499B-87C6-1E5D3441DE81}"/>
              </a:ext>
            </a:extLst>
          </p:cNvPr>
          <p:cNvSpPr txBox="1"/>
          <p:nvPr/>
        </p:nvSpPr>
        <p:spPr>
          <a:xfrm>
            <a:off x="6175702" y="4142270"/>
            <a:ext cx="23127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61CAE23A-E83A-4193-ACCC-DC48596B3554}"/>
              </a:ext>
            </a:extLst>
          </p:cNvPr>
          <p:cNvSpPr/>
          <p:nvPr/>
        </p:nvSpPr>
        <p:spPr>
          <a:xfrm>
            <a:off x="6175701" y="3766882"/>
            <a:ext cx="2312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A81A4AE1-A808-481C-BF89-ACCCFF4483F0}"/>
              </a:ext>
            </a:extLst>
          </p:cNvPr>
          <p:cNvGrpSpPr/>
          <p:nvPr/>
        </p:nvGrpSpPr>
        <p:grpSpPr>
          <a:xfrm>
            <a:off x="7083860" y="2756577"/>
            <a:ext cx="466045" cy="466042"/>
            <a:chOff x="752656" y="1562597"/>
            <a:chExt cx="390525" cy="390525"/>
          </a:xfrm>
          <a:solidFill>
            <a:srgbClr val="558298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904B9BBE-0402-43AD-9A8F-54F53B2D3409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29C2710F-2D17-4C30-8846-05351C09B1C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773B5B0-1B8F-4771-A484-510266CC784D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72E87256-FF78-41EC-9F0F-309E8B72E474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7A0A92BB-5873-41B1-A4A5-BB4C10FA4E02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BA3A16F6-0F9C-4E15-8524-0C502D65A534}"/>
              </a:ext>
            </a:extLst>
          </p:cNvPr>
          <p:cNvSpPr txBox="1"/>
          <p:nvPr/>
        </p:nvSpPr>
        <p:spPr>
          <a:xfrm>
            <a:off x="2196607" y="1086206"/>
            <a:ext cx="7798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6F9FA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rgbClr val="F6F9FA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A2D52BF1-B102-4D6C-B6BC-1987A4F7DD47}"/>
              </a:ext>
            </a:extLst>
          </p:cNvPr>
          <p:cNvSpPr txBox="1"/>
          <p:nvPr/>
        </p:nvSpPr>
        <p:spPr>
          <a:xfrm>
            <a:off x="3937000" y="2351782"/>
            <a:ext cx="431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F6F9FA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rgbClr val="F6F9FA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rgbClr val="F6F9F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21A51AB-C4C9-43D2-99FA-2827EDA41236}"/>
              </a:ext>
            </a:extLst>
          </p:cNvPr>
          <p:cNvSpPr txBox="1"/>
          <p:nvPr/>
        </p:nvSpPr>
        <p:spPr>
          <a:xfrm>
            <a:off x="3942652" y="3921442"/>
            <a:ext cx="4306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6F9FA"/>
                </a:solidFill>
              </a:rPr>
              <a:t>amet</a:t>
            </a:r>
            <a:r>
              <a:rPr lang="en-US" altLang="ko-KR" sz="1600" dirty="0">
                <a:solidFill>
                  <a:srgbClr val="F6F9FA"/>
                </a:solidFill>
              </a:rPr>
              <a:t>, </a:t>
            </a:r>
            <a:r>
              <a:rPr lang="en-US" altLang="ko-KR" sz="16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600" dirty="0">
                <a:solidFill>
                  <a:srgbClr val="F6F9FA"/>
                </a:solidFill>
              </a:rPr>
              <a:t> </a:t>
            </a:r>
            <a:r>
              <a:rPr lang="en-US" altLang="ko-KR" sz="1600" dirty="0" err="1">
                <a:solidFill>
                  <a:srgbClr val="F6F9FA"/>
                </a:solidFill>
              </a:rPr>
              <a:t>adipiscing</a:t>
            </a:r>
            <a:r>
              <a:rPr lang="en-US" altLang="ko-KR" sz="1600" dirty="0">
                <a:solidFill>
                  <a:srgbClr val="F6F9FA"/>
                </a:solidFill>
              </a:rPr>
              <a:t> </a:t>
            </a:r>
            <a:r>
              <a:rPr lang="en-US" altLang="ko-KR" sz="1600" dirty="0" err="1">
                <a:solidFill>
                  <a:srgbClr val="F6F9FA"/>
                </a:solidFill>
              </a:rPr>
              <a:t>elit</a:t>
            </a:r>
            <a:endParaRPr lang="en-US" altLang="ko-KR" sz="1600" dirty="0">
              <a:solidFill>
                <a:srgbClr val="F6F9F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128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2AD5CF-6F8D-4877-9114-57B8FD218039}"/>
              </a:ext>
            </a:extLst>
          </p:cNvPr>
          <p:cNvSpPr txBox="1"/>
          <p:nvPr/>
        </p:nvSpPr>
        <p:spPr>
          <a:xfrm>
            <a:off x="1762532" y="1684429"/>
            <a:ext cx="8666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6F9FA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F6F9F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5D30E7-41CF-44D2-A6AF-B349559D8A9C}"/>
              </a:ext>
            </a:extLst>
          </p:cNvPr>
          <p:cNvSpPr txBox="1"/>
          <p:nvPr/>
        </p:nvSpPr>
        <p:spPr>
          <a:xfrm>
            <a:off x="1457731" y="4245493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C117307-BF0C-4AEB-B298-8A6182904BEC}"/>
              </a:ext>
            </a:extLst>
          </p:cNvPr>
          <p:cNvSpPr/>
          <p:nvPr/>
        </p:nvSpPr>
        <p:spPr>
          <a:xfrm>
            <a:off x="1457730" y="3821392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B1AFF2B-C6C4-4CBF-BDB3-AFF0B6C385F7}"/>
              </a:ext>
            </a:extLst>
          </p:cNvPr>
          <p:cNvSpPr/>
          <p:nvPr/>
        </p:nvSpPr>
        <p:spPr>
          <a:xfrm>
            <a:off x="1457730" y="3301247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6F9FA"/>
                </a:solidFill>
                <a:latin typeface="+mj-lt"/>
              </a:rPr>
              <a:t>01.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580DB4-75EE-49A1-B1A1-1AE7FFD20F4C}"/>
              </a:ext>
            </a:extLst>
          </p:cNvPr>
          <p:cNvSpPr txBox="1"/>
          <p:nvPr/>
        </p:nvSpPr>
        <p:spPr>
          <a:xfrm>
            <a:off x="3854053" y="4245493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68148E0-A878-4B94-A3EF-B0A74B5550F6}"/>
              </a:ext>
            </a:extLst>
          </p:cNvPr>
          <p:cNvSpPr/>
          <p:nvPr/>
        </p:nvSpPr>
        <p:spPr>
          <a:xfrm>
            <a:off x="3854052" y="3821392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9D821E3-962E-4A48-B1AA-4419CB8EE948}"/>
              </a:ext>
            </a:extLst>
          </p:cNvPr>
          <p:cNvSpPr/>
          <p:nvPr/>
        </p:nvSpPr>
        <p:spPr>
          <a:xfrm>
            <a:off x="3854052" y="3301247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6F9FA"/>
                </a:solidFill>
                <a:latin typeface="+mj-lt"/>
              </a:rPr>
              <a:t>02.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999FA0-C275-451B-8B80-ABCCB4451942}"/>
              </a:ext>
            </a:extLst>
          </p:cNvPr>
          <p:cNvSpPr txBox="1"/>
          <p:nvPr/>
        </p:nvSpPr>
        <p:spPr>
          <a:xfrm>
            <a:off x="6250375" y="4245493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0071813-3C59-470A-BF1F-8813108FF68C}"/>
              </a:ext>
            </a:extLst>
          </p:cNvPr>
          <p:cNvSpPr/>
          <p:nvPr/>
        </p:nvSpPr>
        <p:spPr>
          <a:xfrm>
            <a:off x="6250374" y="3821392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0106EC-8FE8-4EF8-992F-3362428C0746}"/>
              </a:ext>
            </a:extLst>
          </p:cNvPr>
          <p:cNvSpPr/>
          <p:nvPr/>
        </p:nvSpPr>
        <p:spPr>
          <a:xfrm>
            <a:off x="6250374" y="3301247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6F9FA"/>
                </a:solidFill>
                <a:latin typeface="+mj-lt"/>
              </a:rPr>
              <a:t>03.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89B874-826E-419E-97C3-EE4DDF79C7E2}"/>
              </a:ext>
            </a:extLst>
          </p:cNvPr>
          <p:cNvSpPr txBox="1"/>
          <p:nvPr/>
        </p:nvSpPr>
        <p:spPr>
          <a:xfrm>
            <a:off x="8646698" y="4245493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8DF4AFE-E3AC-42DC-8CB0-FFEF9F109BC6}"/>
              </a:ext>
            </a:extLst>
          </p:cNvPr>
          <p:cNvSpPr/>
          <p:nvPr/>
        </p:nvSpPr>
        <p:spPr>
          <a:xfrm>
            <a:off x="8646697" y="3821392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01FC78B-FCE1-4081-81AD-237FA3D0F7C5}"/>
              </a:ext>
            </a:extLst>
          </p:cNvPr>
          <p:cNvSpPr/>
          <p:nvPr/>
        </p:nvSpPr>
        <p:spPr>
          <a:xfrm>
            <a:off x="8646697" y="3301247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6F9FA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579569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59A59EB3-37BC-40FF-B92E-B3838F2D8798}"/>
              </a:ext>
            </a:extLst>
          </p:cNvPr>
          <p:cNvSpPr/>
          <p:nvPr/>
        </p:nvSpPr>
        <p:spPr>
          <a:xfrm>
            <a:off x="2693392" y="5416754"/>
            <a:ext cx="1911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F6F9FA"/>
                </a:solidFill>
                <a:latin typeface="+mj-lt"/>
              </a:rPr>
              <a:t>Lorem ipsum dolor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9C17E066-5BF1-4CB2-826B-FC272A556B0C}"/>
              </a:ext>
            </a:extLst>
          </p:cNvPr>
          <p:cNvSpPr/>
          <p:nvPr/>
        </p:nvSpPr>
        <p:spPr>
          <a:xfrm>
            <a:off x="3247862" y="4479109"/>
            <a:ext cx="788294" cy="788294"/>
          </a:xfrm>
          <a:prstGeom prst="ellipse">
            <a:avLst/>
          </a:prstGeom>
          <a:solidFill>
            <a:srgbClr val="F6F9FA"/>
          </a:solidFill>
          <a:ln>
            <a:noFill/>
          </a:ln>
          <a:effectLst>
            <a:outerShdw blurRad="635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558298"/>
              </a:solidFill>
              <a:latin typeface="+mj-lt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F47238CE-CD89-4470-B0B3-57AD0BFBFA21}"/>
              </a:ext>
            </a:extLst>
          </p:cNvPr>
          <p:cNvGrpSpPr/>
          <p:nvPr/>
        </p:nvGrpSpPr>
        <p:grpSpPr>
          <a:xfrm>
            <a:off x="3471972" y="4703220"/>
            <a:ext cx="340074" cy="340072"/>
            <a:chOff x="746465" y="2902362"/>
            <a:chExt cx="390525" cy="390525"/>
          </a:xfrm>
          <a:solidFill>
            <a:srgbClr val="558298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32061C1-8F0E-4D4E-AD31-55CF7EF91510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7617053-7E09-40C0-A8AC-6536AAC00741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69A8654E-9E99-4078-BCBC-50D9C88448D9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A96A8BCA-054C-4960-B358-20F666569129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1AA87F0-ADAA-407C-8B12-4AE0CBDBE491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15C6CAF-5AEE-4321-A764-DF232EEBC228}"/>
              </a:ext>
            </a:extLst>
          </p:cNvPr>
          <p:cNvSpPr/>
          <p:nvPr/>
        </p:nvSpPr>
        <p:spPr>
          <a:xfrm>
            <a:off x="7587586" y="5416754"/>
            <a:ext cx="1911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err="1">
                <a:solidFill>
                  <a:srgbClr val="F6F9FA"/>
                </a:solidFill>
                <a:latin typeface="+mj-lt"/>
              </a:rPr>
              <a:t>Adipiscing</a:t>
            </a:r>
            <a:r>
              <a:rPr lang="en-US" altLang="ko-KR" dirty="0">
                <a:solidFill>
                  <a:srgbClr val="F6F9FA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rgbClr val="F6F9FA"/>
                </a:solidFill>
                <a:latin typeface="+mj-lt"/>
              </a:rPr>
              <a:t>elit</a:t>
            </a:r>
            <a:endParaRPr lang="en-US" altLang="ko-KR" dirty="0">
              <a:solidFill>
                <a:srgbClr val="F6F9FA"/>
              </a:solidFill>
              <a:latin typeface="+mj-lt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AD498499-B759-4CCD-94FB-5EB5D50C5440}"/>
              </a:ext>
            </a:extLst>
          </p:cNvPr>
          <p:cNvSpPr/>
          <p:nvPr/>
        </p:nvSpPr>
        <p:spPr>
          <a:xfrm>
            <a:off x="8142056" y="4479109"/>
            <a:ext cx="788294" cy="788294"/>
          </a:xfrm>
          <a:prstGeom prst="ellipse">
            <a:avLst/>
          </a:prstGeom>
          <a:solidFill>
            <a:srgbClr val="F6F9FA"/>
          </a:solidFill>
          <a:ln>
            <a:noFill/>
          </a:ln>
          <a:effectLst>
            <a:outerShdw blurRad="635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558298"/>
              </a:solidFill>
              <a:latin typeface="+mj-lt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94F7CEBC-F61E-4F72-8088-1C82620241C8}"/>
              </a:ext>
            </a:extLst>
          </p:cNvPr>
          <p:cNvGrpSpPr/>
          <p:nvPr/>
        </p:nvGrpSpPr>
        <p:grpSpPr>
          <a:xfrm>
            <a:off x="8393112" y="4698115"/>
            <a:ext cx="286182" cy="341650"/>
            <a:chOff x="3471568" y="1570005"/>
            <a:chExt cx="328636" cy="392335"/>
          </a:xfrm>
          <a:solidFill>
            <a:srgbClr val="558298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A31E7B5-C722-4E05-827A-D04E0040F3EA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97A7B432-D174-4040-8399-7B8034CAAD33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BBF17975-FDCD-4DAE-AF88-A728A0922EE4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C48EE194-6B92-4233-842A-4AD783646A20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755DDDEB-3A87-4330-8799-D88E0FFB1AF9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9524F49-F8C8-4351-9333-8B809F3C3370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E120AD85-A803-4DB5-8A26-B17A0D64FCBA}"/>
              </a:ext>
            </a:extLst>
          </p:cNvPr>
          <p:cNvSpPr/>
          <p:nvPr/>
        </p:nvSpPr>
        <p:spPr>
          <a:xfrm>
            <a:off x="5140489" y="5416754"/>
            <a:ext cx="1911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F6F9FA"/>
                </a:solidFill>
                <a:latin typeface="+mj-lt"/>
              </a:rPr>
              <a:t> Sit </a:t>
            </a:r>
            <a:r>
              <a:rPr lang="en-US" altLang="ko-KR" dirty="0" err="1">
                <a:solidFill>
                  <a:srgbClr val="F6F9FA"/>
                </a:solidFill>
                <a:latin typeface="+mj-lt"/>
              </a:rPr>
              <a:t>amet</a:t>
            </a:r>
            <a:r>
              <a:rPr lang="en-US" altLang="ko-KR" dirty="0">
                <a:solidFill>
                  <a:srgbClr val="F6F9FA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rgbClr val="F6F9FA"/>
                </a:solidFill>
                <a:latin typeface="+mj-lt"/>
              </a:rPr>
              <a:t>consectetur</a:t>
            </a:r>
            <a:endParaRPr lang="en-US" altLang="ko-KR" dirty="0">
              <a:solidFill>
                <a:srgbClr val="F6F9FA"/>
              </a:solidFill>
              <a:latin typeface="+mj-lt"/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52129C99-D13D-4BB5-A0F2-1EA431108825}"/>
              </a:ext>
            </a:extLst>
          </p:cNvPr>
          <p:cNvSpPr/>
          <p:nvPr/>
        </p:nvSpPr>
        <p:spPr>
          <a:xfrm>
            <a:off x="5694959" y="4479109"/>
            <a:ext cx="788294" cy="788294"/>
          </a:xfrm>
          <a:prstGeom prst="ellipse">
            <a:avLst/>
          </a:prstGeom>
          <a:solidFill>
            <a:srgbClr val="F6F9FA"/>
          </a:solidFill>
          <a:ln>
            <a:noFill/>
          </a:ln>
          <a:effectLst>
            <a:outerShdw blurRad="635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558298"/>
              </a:solidFill>
              <a:latin typeface="+mj-lt"/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C6BB0DC6-DED7-4DE7-B769-BF7AD2AE7B64}"/>
              </a:ext>
            </a:extLst>
          </p:cNvPr>
          <p:cNvGrpSpPr/>
          <p:nvPr/>
        </p:nvGrpSpPr>
        <p:grpSpPr>
          <a:xfrm>
            <a:off x="5919069" y="4706506"/>
            <a:ext cx="340074" cy="340072"/>
            <a:chOff x="752656" y="1562597"/>
            <a:chExt cx="390525" cy="390525"/>
          </a:xfrm>
          <a:solidFill>
            <a:srgbClr val="558298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ABE2045-B306-46E5-85B3-926F1E31D51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636BE989-7923-4FE3-9200-11FF3FEA82C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401B996C-08E2-45A4-9E75-E73B0EAB81B8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3446AC67-BE6B-4375-9C9D-2F2FFA7096A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38E92BE-459D-44F1-88B4-6AF1495F9B65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C7D3714-ECA6-4553-84B4-06F2940406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92351" y="1069981"/>
            <a:ext cx="7607298" cy="2935509"/>
          </a:xfrm>
        </p:spPr>
      </p:sp>
    </p:spTree>
    <p:extLst>
      <p:ext uri="{BB962C8B-B14F-4D97-AF65-F5344CB8AC3E}">
        <p14:creationId xmlns:p14="http://schemas.microsoft.com/office/powerpoint/2010/main" val="2067745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3A75FF94-B9EE-41B3-B4F9-432264E1C197}"/>
              </a:ext>
            </a:extLst>
          </p:cNvPr>
          <p:cNvSpPr txBox="1"/>
          <p:nvPr/>
        </p:nvSpPr>
        <p:spPr>
          <a:xfrm>
            <a:off x="2484726" y="106307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6F9FA"/>
                </a:solidFill>
                <a:latin typeface="+mj-lt"/>
                <a:cs typeface="Arial" panose="020B0604020202020204" pitchFamily="34" charset="0"/>
              </a:rPr>
              <a:t>These Are Four Columns</a:t>
            </a:r>
            <a:endParaRPr lang="ko-KR" altLang="en-US" sz="2800" dirty="0">
              <a:solidFill>
                <a:srgbClr val="F6F9F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8107D43-F578-45A8-A684-B97941F713C1}"/>
              </a:ext>
            </a:extLst>
          </p:cNvPr>
          <p:cNvSpPr txBox="1"/>
          <p:nvPr/>
        </p:nvSpPr>
        <p:spPr>
          <a:xfrm>
            <a:off x="2169951" y="2641139"/>
            <a:ext cx="366003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incididunt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ut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labore</a:t>
            </a:r>
            <a:r>
              <a:rPr lang="en-US" altLang="ko-KR" sz="1400" dirty="0">
                <a:solidFill>
                  <a:srgbClr val="F6F9F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6F9FA"/>
                </a:solidFill>
              </a:rPr>
              <a:t>aliqua</a:t>
            </a:r>
            <a:r>
              <a:rPr lang="en-US" altLang="ko-KR" sz="1400" dirty="0">
                <a:solidFill>
                  <a:srgbClr val="F6F9FA"/>
                </a:solidFill>
              </a:rPr>
              <a:t>.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6B7D1106-9051-4C3A-B769-EBE61B6DD394}"/>
              </a:ext>
            </a:extLst>
          </p:cNvPr>
          <p:cNvSpPr/>
          <p:nvPr/>
        </p:nvSpPr>
        <p:spPr>
          <a:xfrm>
            <a:off x="2278330" y="2258872"/>
            <a:ext cx="3443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222F341-6A07-4449-B27B-07CA488D3D20}"/>
              </a:ext>
            </a:extLst>
          </p:cNvPr>
          <p:cNvSpPr txBox="1"/>
          <p:nvPr/>
        </p:nvSpPr>
        <p:spPr>
          <a:xfrm>
            <a:off x="2169951" y="4355377"/>
            <a:ext cx="366003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incididunt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ut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labore</a:t>
            </a:r>
            <a:r>
              <a:rPr lang="en-US" altLang="ko-KR" sz="1400" dirty="0">
                <a:solidFill>
                  <a:srgbClr val="F6F9F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6F9FA"/>
                </a:solidFill>
              </a:rPr>
              <a:t>aliqua</a:t>
            </a:r>
            <a:r>
              <a:rPr lang="en-US" altLang="ko-KR" sz="1400" dirty="0">
                <a:solidFill>
                  <a:srgbClr val="F6F9FA"/>
                </a:solidFill>
              </a:rPr>
              <a:t>.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FE734C8E-7A41-431B-B006-7E3646E6649C}"/>
              </a:ext>
            </a:extLst>
          </p:cNvPr>
          <p:cNvSpPr/>
          <p:nvPr/>
        </p:nvSpPr>
        <p:spPr>
          <a:xfrm>
            <a:off x="2278330" y="3973110"/>
            <a:ext cx="3443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3D17EEE-7D6F-46A9-8DDD-14A184438DA8}"/>
              </a:ext>
            </a:extLst>
          </p:cNvPr>
          <p:cNvSpPr txBox="1"/>
          <p:nvPr/>
        </p:nvSpPr>
        <p:spPr>
          <a:xfrm>
            <a:off x="6362021" y="2641139"/>
            <a:ext cx="366003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incididunt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ut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labore</a:t>
            </a:r>
            <a:r>
              <a:rPr lang="en-US" altLang="ko-KR" sz="1400" dirty="0">
                <a:solidFill>
                  <a:srgbClr val="F6F9F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6F9FA"/>
                </a:solidFill>
              </a:rPr>
              <a:t>aliqua</a:t>
            </a:r>
            <a:r>
              <a:rPr lang="en-US" altLang="ko-KR" sz="1400" dirty="0">
                <a:solidFill>
                  <a:srgbClr val="F6F9FA"/>
                </a:solidFill>
              </a:rPr>
              <a:t>.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ACA3E7D8-58D9-4FDB-AAB3-8E8DF26BB67C}"/>
              </a:ext>
            </a:extLst>
          </p:cNvPr>
          <p:cNvSpPr/>
          <p:nvPr/>
        </p:nvSpPr>
        <p:spPr>
          <a:xfrm>
            <a:off x="6470400" y="2258872"/>
            <a:ext cx="3443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31B19B5-AAD3-4877-81CD-EA6DA63736F8}"/>
              </a:ext>
            </a:extLst>
          </p:cNvPr>
          <p:cNvSpPr txBox="1"/>
          <p:nvPr/>
        </p:nvSpPr>
        <p:spPr>
          <a:xfrm>
            <a:off x="6362021" y="4355377"/>
            <a:ext cx="366003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6F9FA"/>
                </a:solidFill>
              </a:rPr>
              <a:t>amet</a:t>
            </a:r>
            <a:r>
              <a:rPr lang="en-US" altLang="ko-KR" sz="1400" dirty="0">
                <a:solidFill>
                  <a:srgbClr val="F6F9FA"/>
                </a:solidFill>
              </a:rPr>
              <a:t>, </a:t>
            </a:r>
            <a:r>
              <a:rPr lang="en-US" altLang="ko-KR" sz="14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elit</a:t>
            </a:r>
            <a:r>
              <a:rPr lang="en-US" altLang="ko-KR" sz="1400" dirty="0">
                <a:solidFill>
                  <a:srgbClr val="F6F9FA"/>
                </a:solidFill>
              </a:rPr>
              <a:t>, sed do </a:t>
            </a:r>
            <a:r>
              <a:rPr lang="en-US" altLang="ko-KR" sz="1400" dirty="0" err="1">
                <a:solidFill>
                  <a:srgbClr val="F6F9FA"/>
                </a:solidFill>
              </a:rPr>
              <a:t>eiusmod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tempor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incididunt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ut</a:t>
            </a:r>
            <a:r>
              <a:rPr lang="en-US" altLang="ko-KR" sz="1400" dirty="0">
                <a:solidFill>
                  <a:srgbClr val="F6F9FA"/>
                </a:solidFill>
              </a:rPr>
              <a:t> </a:t>
            </a:r>
            <a:r>
              <a:rPr lang="en-US" altLang="ko-KR" sz="1400" dirty="0" err="1">
                <a:solidFill>
                  <a:srgbClr val="F6F9FA"/>
                </a:solidFill>
              </a:rPr>
              <a:t>labore</a:t>
            </a:r>
            <a:r>
              <a:rPr lang="en-US" altLang="ko-KR" sz="1400" dirty="0">
                <a:solidFill>
                  <a:srgbClr val="F6F9F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6F9FA"/>
                </a:solidFill>
              </a:rPr>
              <a:t>aliqua</a:t>
            </a:r>
            <a:r>
              <a:rPr lang="en-US" altLang="ko-KR" sz="1400" dirty="0">
                <a:solidFill>
                  <a:srgbClr val="F6F9FA"/>
                </a:solidFill>
              </a:rPr>
              <a:t>.</a:t>
            </a:r>
            <a:endParaRPr lang="ko-KR" altLang="en-US" sz="1400" dirty="0">
              <a:solidFill>
                <a:srgbClr val="F6F9FA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4E0536CB-E098-4653-BEEC-2FC7F32EE59C}"/>
              </a:ext>
            </a:extLst>
          </p:cNvPr>
          <p:cNvSpPr/>
          <p:nvPr/>
        </p:nvSpPr>
        <p:spPr>
          <a:xfrm>
            <a:off x="6470400" y="3973110"/>
            <a:ext cx="3443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F6F9FA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047612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F9A6B2-F696-4779-BF56-815817A1DCDD}"/>
              </a:ext>
            </a:extLst>
          </p:cNvPr>
          <p:cNvSpPr txBox="1"/>
          <p:nvPr/>
        </p:nvSpPr>
        <p:spPr>
          <a:xfrm>
            <a:off x="1862319" y="4734945"/>
            <a:ext cx="269063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6F9FA"/>
                </a:solidFill>
              </a:rPr>
              <a:t>amet</a:t>
            </a:r>
            <a:r>
              <a:rPr lang="en-US" altLang="ko-KR" sz="1200" dirty="0">
                <a:solidFill>
                  <a:srgbClr val="F6F9FA"/>
                </a:solidFill>
              </a:rPr>
              <a:t>, </a:t>
            </a:r>
            <a:r>
              <a:rPr lang="en-US" altLang="ko-KR" sz="12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elit</a:t>
            </a:r>
            <a:r>
              <a:rPr lang="en-US" altLang="ko-KR" sz="1200" dirty="0">
                <a:solidFill>
                  <a:srgbClr val="F6F9FA"/>
                </a:solidFill>
              </a:rPr>
              <a:t>, sed do </a:t>
            </a:r>
            <a:r>
              <a:rPr lang="en-US" altLang="ko-KR" sz="1200" dirty="0" err="1">
                <a:solidFill>
                  <a:srgbClr val="F6F9FA"/>
                </a:solidFill>
              </a:rPr>
              <a:t>eiusmod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tempor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incididunt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ut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labore</a:t>
            </a:r>
            <a:r>
              <a:rPr lang="en-US" altLang="ko-KR" sz="1200" dirty="0">
                <a:solidFill>
                  <a:srgbClr val="F6F9FA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6F9FA"/>
                </a:solidFill>
              </a:rPr>
              <a:t>aliqua</a:t>
            </a:r>
            <a:r>
              <a:rPr lang="en-US" altLang="ko-KR" sz="1200" dirty="0">
                <a:solidFill>
                  <a:srgbClr val="F6F9FA"/>
                </a:solidFill>
              </a:rPr>
              <a:t>.</a:t>
            </a:r>
            <a:endParaRPr lang="ko-KR" altLang="en-US" sz="1200" dirty="0">
              <a:solidFill>
                <a:srgbClr val="F6F9FA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7B09573-CA5B-4611-ADF9-FD586B1CEDFC}"/>
              </a:ext>
            </a:extLst>
          </p:cNvPr>
          <p:cNvSpPr/>
          <p:nvPr/>
        </p:nvSpPr>
        <p:spPr>
          <a:xfrm>
            <a:off x="1862319" y="4287103"/>
            <a:ext cx="26906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rgbClr val="F6F9FA"/>
                </a:solidFill>
              </a:rPr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DE092EC-B1BC-426D-BFCE-1698F2CF4E2A}"/>
              </a:ext>
            </a:extLst>
          </p:cNvPr>
          <p:cNvSpPr/>
          <p:nvPr/>
        </p:nvSpPr>
        <p:spPr>
          <a:xfrm>
            <a:off x="1862319" y="3811885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F6F9FA"/>
                </a:solidFill>
                <a:latin typeface="+mj-lt"/>
              </a:rPr>
              <a:t>20xx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A4322B-D299-457E-BA2B-350DE0598D05}"/>
              </a:ext>
            </a:extLst>
          </p:cNvPr>
          <p:cNvSpPr txBox="1"/>
          <p:nvPr/>
        </p:nvSpPr>
        <p:spPr>
          <a:xfrm>
            <a:off x="4750684" y="4734945"/>
            <a:ext cx="269063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6F9FA"/>
                </a:solidFill>
              </a:rPr>
              <a:t>amet</a:t>
            </a:r>
            <a:r>
              <a:rPr lang="en-US" altLang="ko-KR" sz="1200" dirty="0">
                <a:solidFill>
                  <a:srgbClr val="F6F9FA"/>
                </a:solidFill>
              </a:rPr>
              <a:t>, </a:t>
            </a:r>
            <a:r>
              <a:rPr lang="en-US" altLang="ko-KR" sz="12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elit</a:t>
            </a:r>
            <a:r>
              <a:rPr lang="en-US" altLang="ko-KR" sz="1200" dirty="0">
                <a:solidFill>
                  <a:srgbClr val="F6F9FA"/>
                </a:solidFill>
              </a:rPr>
              <a:t>, sed do </a:t>
            </a:r>
            <a:r>
              <a:rPr lang="en-US" altLang="ko-KR" sz="1200" dirty="0" err="1">
                <a:solidFill>
                  <a:srgbClr val="F6F9FA"/>
                </a:solidFill>
              </a:rPr>
              <a:t>eiusmod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tempor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incididunt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ut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labore</a:t>
            </a:r>
            <a:r>
              <a:rPr lang="en-US" altLang="ko-KR" sz="1200" dirty="0">
                <a:solidFill>
                  <a:srgbClr val="F6F9FA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6F9FA"/>
                </a:solidFill>
              </a:rPr>
              <a:t>aliqua</a:t>
            </a:r>
            <a:r>
              <a:rPr lang="en-US" altLang="ko-KR" sz="1200" dirty="0">
                <a:solidFill>
                  <a:srgbClr val="F6F9FA"/>
                </a:solidFill>
              </a:rPr>
              <a:t>.</a:t>
            </a:r>
            <a:endParaRPr lang="ko-KR" altLang="en-US" sz="1200" dirty="0">
              <a:solidFill>
                <a:srgbClr val="F6F9FA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450C16D-4AB7-4127-A69B-E65425B8BF61}"/>
              </a:ext>
            </a:extLst>
          </p:cNvPr>
          <p:cNvSpPr/>
          <p:nvPr/>
        </p:nvSpPr>
        <p:spPr>
          <a:xfrm>
            <a:off x="4750684" y="4287103"/>
            <a:ext cx="26906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rgbClr val="F6F9FA"/>
                </a:solidFill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0D92205-BE24-4D1F-B891-4DAD9EEBC80F}"/>
              </a:ext>
            </a:extLst>
          </p:cNvPr>
          <p:cNvSpPr/>
          <p:nvPr/>
        </p:nvSpPr>
        <p:spPr>
          <a:xfrm>
            <a:off x="4750684" y="3811885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F6F9FA"/>
                </a:solidFill>
                <a:latin typeface="+mj-lt"/>
              </a:rPr>
              <a:t>20xx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E50711-0474-4FCE-A676-B8FF289401BF}"/>
              </a:ext>
            </a:extLst>
          </p:cNvPr>
          <p:cNvSpPr txBox="1"/>
          <p:nvPr/>
        </p:nvSpPr>
        <p:spPr>
          <a:xfrm>
            <a:off x="7639049" y="4734945"/>
            <a:ext cx="269063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6F9FA"/>
                </a:solidFill>
              </a:rPr>
              <a:t>amet</a:t>
            </a:r>
            <a:r>
              <a:rPr lang="en-US" altLang="ko-KR" sz="1200" dirty="0">
                <a:solidFill>
                  <a:srgbClr val="F6F9FA"/>
                </a:solidFill>
              </a:rPr>
              <a:t>, </a:t>
            </a:r>
            <a:r>
              <a:rPr lang="en-US" altLang="ko-KR" sz="1200" dirty="0" err="1">
                <a:solidFill>
                  <a:srgbClr val="F6F9FA"/>
                </a:solidFill>
              </a:rPr>
              <a:t>consectetur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adipisicing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elit</a:t>
            </a:r>
            <a:r>
              <a:rPr lang="en-US" altLang="ko-KR" sz="1200" dirty="0">
                <a:solidFill>
                  <a:srgbClr val="F6F9FA"/>
                </a:solidFill>
              </a:rPr>
              <a:t>, sed do </a:t>
            </a:r>
            <a:r>
              <a:rPr lang="en-US" altLang="ko-KR" sz="1200" dirty="0" err="1">
                <a:solidFill>
                  <a:srgbClr val="F6F9FA"/>
                </a:solidFill>
              </a:rPr>
              <a:t>eiusmod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tempor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incididunt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ut</a:t>
            </a:r>
            <a:r>
              <a:rPr lang="en-US" altLang="ko-KR" sz="1200" dirty="0">
                <a:solidFill>
                  <a:srgbClr val="F6F9FA"/>
                </a:solidFill>
              </a:rPr>
              <a:t> </a:t>
            </a:r>
            <a:r>
              <a:rPr lang="en-US" altLang="ko-KR" sz="1200" dirty="0" err="1">
                <a:solidFill>
                  <a:srgbClr val="F6F9FA"/>
                </a:solidFill>
              </a:rPr>
              <a:t>labore</a:t>
            </a:r>
            <a:r>
              <a:rPr lang="en-US" altLang="ko-KR" sz="1200" dirty="0">
                <a:solidFill>
                  <a:srgbClr val="F6F9FA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6F9FA"/>
                </a:solidFill>
              </a:rPr>
              <a:t>aliqua</a:t>
            </a:r>
            <a:r>
              <a:rPr lang="en-US" altLang="ko-KR" sz="1200" dirty="0">
                <a:solidFill>
                  <a:srgbClr val="F6F9FA"/>
                </a:solidFill>
              </a:rPr>
              <a:t>.</a:t>
            </a:r>
            <a:endParaRPr lang="ko-KR" altLang="en-US" sz="1200" dirty="0">
              <a:solidFill>
                <a:srgbClr val="F6F9FA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76E6D39-FA3D-4C80-BB3C-AEF0E9D9A6D6}"/>
              </a:ext>
            </a:extLst>
          </p:cNvPr>
          <p:cNvSpPr/>
          <p:nvPr/>
        </p:nvSpPr>
        <p:spPr>
          <a:xfrm>
            <a:off x="7639049" y="4287103"/>
            <a:ext cx="26906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rgbClr val="F6F9FA"/>
                </a:solidFill>
              </a:rPr>
              <a:t>Lorem ipsum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EED66A5-F713-4B7B-A016-4A6FB55CFB9C}"/>
              </a:ext>
            </a:extLst>
          </p:cNvPr>
          <p:cNvSpPr/>
          <p:nvPr/>
        </p:nvSpPr>
        <p:spPr>
          <a:xfrm>
            <a:off x="7639049" y="3811885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F6F9FA"/>
                </a:solidFill>
                <a:latin typeface="+mj-lt"/>
              </a:rPr>
              <a:t>20xx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C54B7E-1F51-49FD-B83F-C372934B35FE}"/>
              </a:ext>
            </a:extLst>
          </p:cNvPr>
          <p:cNvSpPr txBox="1"/>
          <p:nvPr/>
        </p:nvSpPr>
        <p:spPr>
          <a:xfrm>
            <a:off x="2484726" y="917932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F6F9F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/>
              <a:t>Slide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159FD51-547F-4FAD-A90E-13BE7CC978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561042D-CADE-4D88-B10C-4B1C4266E29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23FFBDE8-09B0-453E-A31A-6846A7CC14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231224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F49DCCC-A746-4C4A-A8B5-A367AEB57089}"/>
              </a:ext>
            </a:extLst>
          </p:cNvPr>
          <p:cNvSpPr txBox="1"/>
          <p:nvPr/>
        </p:nvSpPr>
        <p:spPr>
          <a:xfrm>
            <a:off x="2484726" y="1654532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F6F9F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/>
              <a:t>Make </a:t>
            </a:r>
            <a:r>
              <a:rPr lang="en-US" altLang="ko-KR" dirty="0"/>
              <a:t>Your Title</a:t>
            </a:r>
            <a:endParaRPr lang="ko-KR" altLang="en-US" dirty="0"/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E6994204-F9A0-4FE2-B237-AD4D448B2F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4939" y="3076607"/>
            <a:ext cx="445772" cy="64899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C09DB07-33AF-4A37-96DF-9FD5F5E1F288}"/>
              </a:ext>
            </a:extLst>
          </p:cNvPr>
          <p:cNvSpPr txBox="1"/>
          <p:nvPr/>
        </p:nvSpPr>
        <p:spPr>
          <a:xfrm>
            <a:off x="762180" y="4058431"/>
            <a:ext cx="3034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rgbClr val="F6F9FA"/>
                </a:solidFill>
              </a:rPr>
              <a:t>amet</a:t>
            </a:r>
            <a:r>
              <a:rPr lang="en-US" altLang="ko-KR" sz="1600" b="0" dirty="0">
                <a:solidFill>
                  <a:srgbClr val="F6F9FA"/>
                </a:solidFill>
              </a:rPr>
              <a:t>, </a:t>
            </a:r>
            <a:r>
              <a:rPr lang="en-US" altLang="ko-KR" sz="1600" b="0" dirty="0" err="1">
                <a:solidFill>
                  <a:srgbClr val="F6F9FA"/>
                </a:solidFill>
              </a:rPr>
              <a:t>consectetur</a:t>
            </a:r>
            <a:r>
              <a:rPr lang="en-US" altLang="ko-KR" sz="1600" b="0" dirty="0">
                <a:solidFill>
                  <a:srgbClr val="F6F9FA"/>
                </a:solidFill>
              </a:rPr>
              <a:t> </a:t>
            </a:r>
            <a:r>
              <a:rPr lang="en-US" altLang="ko-KR" sz="1600" b="0" dirty="0" err="1">
                <a:solidFill>
                  <a:srgbClr val="F6F9FA"/>
                </a:solidFill>
              </a:rPr>
              <a:t>adipisicing</a:t>
            </a:r>
            <a:r>
              <a:rPr lang="en-US" altLang="ko-KR" sz="1600" b="0" dirty="0">
                <a:solidFill>
                  <a:srgbClr val="F6F9FA"/>
                </a:solidFill>
              </a:rPr>
              <a:t> </a:t>
            </a:r>
            <a:r>
              <a:rPr lang="en-US" altLang="ko-KR" sz="1600" b="0" dirty="0" err="1">
                <a:solidFill>
                  <a:srgbClr val="F6F9FA"/>
                </a:solidFill>
              </a:rPr>
              <a:t>elit</a:t>
            </a:r>
            <a:r>
              <a:rPr lang="en-US" altLang="ko-KR" sz="1600" b="0" dirty="0">
                <a:solidFill>
                  <a:srgbClr val="F6F9FA"/>
                </a:solidFill>
              </a:rPr>
              <a:t>, sed do </a:t>
            </a:r>
            <a:r>
              <a:rPr lang="en-US" altLang="ko-KR" sz="1600" b="0" dirty="0" err="1">
                <a:solidFill>
                  <a:srgbClr val="F6F9FA"/>
                </a:solidFill>
              </a:rPr>
              <a:t>eiusmod</a:t>
            </a:r>
            <a:r>
              <a:rPr lang="en-US" altLang="ko-KR" sz="1600" b="0" dirty="0">
                <a:solidFill>
                  <a:srgbClr val="F6F9FA"/>
                </a:solidFill>
              </a:rPr>
              <a:t> </a:t>
            </a:r>
            <a:r>
              <a:rPr lang="en-US" altLang="ko-KR" sz="1600" b="0" dirty="0" err="1">
                <a:solidFill>
                  <a:srgbClr val="F6F9FA"/>
                </a:solidFill>
              </a:rPr>
              <a:t>tempor</a:t>
            </a:r>
            <a:endParaRPr lang="ko-KR" altLang="en-US" sz="1600" b="0" dirty="0">
              <a:solidFill>
                <a:srgbClr val="F6F9FA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3AB47C2-F93C-4549-BB7E-D833E73ED320}"/>
              </a:ext>
            </a:extLst>
          </p:cNvPr>
          <p:cNvSpPr/>
          <p:nvPr/>
        </p:nvSpPr>
        <p:spPr>
          <a:xfrm>
            <a:off x="762179" y="2985605"/>
            <a:ext cx="3034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6F9FA"/>
                </a:solidFill>
                <a:latin typeface="+mj-lt"/>
              </a:rPr>
              <a:t>Lorem ipsum</a:t>
            </a:r>
          </a:p>
          <a:p>
            <a:pPr algn="ctr"/>
            <a:r>
              <a:rPr lang="en-US" altLang="ko-KR" sz="2400" dirty="0">
                <a:solidFill>
                  <a:srgbClr val="F6F9FA"/>
                </a:solidFill>
                <a:latin typeface="+mj-lt"/>
              </a:rPr>
              <a:t>dolor sit </a:t>
            </a:r>
            <a:r>
              <a:rPr lang="en-US" altLang="ko-KR" sz="2400" dirty="0" err="1">
                <a:solidFill>
                  <a:srgbClr val="F6F9FA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F6F9FA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53B491-48B9-40C9-B210-0CBFA684F65E}"/>
              </a:ext>
            </a:extLst>
          </p:cNvPr>
          <p:cNvSpPr txBox="1"/>
          <p:nvPr/>
        </p:nvSpPr>
        <p:spPr>
          <a:xfrm>
            <a:off x="4578529" y="4058431"/>
            <a:ext cx="3034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rgbClr val="F6F9FA"/>
                </a:solidFill>
              </a:rPr>
              <a:t>amet</a:t>
            </a:r>
            <a:r>
              <a:rPr lang="en-US" altLang="ko-KR" sz="1600" b="0" dirty="0">
                <a:solidFill>
                  <a:srgbClr val="F6F9FA"/>
                </a:solidFill>
              </a:rPr>
              <a:t>, </a:t>
            </a:r>
            <a:r>
              <a:rPr lang="en-US" altLang="ko-KR" sz="1600" b="0" dirty="0" err="1">
                <a:solidFill>
                  <a:srgbClr val="F6F9FA"/>
                </a:solidFill>
              </a:rPr>
              <a:t>consectetur</a:t>
            </a:r>
            <a:r>
              <a:rPr lang="en-US" altLang="ko-KR" sz="1600" b="0" dirty="0">
                <a:solidFill>
                  <a:srgbClr val="F6F9FA"/>
                </a:solidFill>
              </a:rPr>
              <a:t> </a:t>
            </a:r>
            <a:r>
              <a:rPr lang="en-US" altLang="ko-KR" sz="1600" b="0" dirty="0" err="1">
                <a:solidFill>
                  <a:srgbClr val="F6F9FA"/>
                </a:solidFill>
              </a:rPr>
              <a:t>adipisicing</a:t>
            </a:r>
            <a:r>
              <a:rPr lang="en-US" altLang="ko-KR" sz="1600" b="0" dirty="0">
                <a:solidFill>
                  <a:srgbClr val="F6F9FA"/>
                </a:solidFill>
              </a:rPr>
              <a:t> </a:t>
            </a:r>
            <a:r>
              <a:rPr lang="en-US" altLang="ko-KR" sz="1600" b="0" dirty="0" err="1">
                <a:solidFill>
                  <a:srgbClr val="F6F9FA"/>
                </a:solidFill>
              </a:rPr>
              <a:t>elit</a:t>
            </a:r>
            <a:r>
              <a:rPr lang="en-US" altLang="ko-KR" sz="1600" b="0" dirty="0">
                <a:solidFill>
                  <a:srgbClr val="F6F9FA"/>
                </a:solidFill>
              </a:rPr>
              <a:t>, sed do </a:t>
            </a:r>
            <a:r>
              <a:rPr lang="en-US" altLang="ko-KR" sz="1600" b="0" dirty="0" err="1">
                <a:solidFill>
                  <a:srgbClr val="F6F9FA"/>
                </a:solidFill>
              </a:rPr>
              <a:t>eiusmod</a:t>
            </a:r>
            <a:r>
              <a:rPr lang="en-US" altLang="ko-KR" sz="1600" b="0" dirty="0">
                <a:solidFill>
                  <a:srgbClr val="F6F9FA"/>
                </a:solidFill>
              </a:rPr>
              <a:t> </a:t>
            </a:r>
            <a:r>
              <a:rPr lang="en-US" altLang="ko-KR" sz="1600" b="0" dirty="0" err="1">
                <a:solidFill>
                  <a:srgbClr val="F6F9FA"/>
                </a:solidFill>
              </a:rPr>
              <a:t>tempor</a:t>
            </a:r>
            <a:endParaRPr lang="ko-KR" altLang="en-US" sz="1600" b="0" dirty="0">
              <a:solidFill>
                <a:srgbClr val="F6F9FA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0C1F2FA-EF79-46F3-85FD-9D5E72C11BC5}"/>
              </a:ext>
            </a:extLst>
          </p:cNvPr>
          <p:cNvSpPr/>
          <p:nvPr/>
        </p:nvSpPr>
        <p:spPr>
          <a:xfrm>
            <a:off x="4578528" y="2985605"/>
            <a:ext cx="3034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6F9FA"/>
                </a:solidFill>
                <a:latin typeface="+mj-lt"/>
              </a:rPr>
              <a:t>Lorem ipsum</a:t>
            </a:r>
          </a:p>
          <a:p>
            <a:pPr algn="ctr"/>
            <a:r>
              <a:rPr lang="en-US" altLang="ko-KR" sz="2400" dirty="0">
                <a:solidFill>
                  <a:srgbClr val="F6F9FA"/>
                </a:solidFill>
                <a:latin typeface="+mj-lt"/>
              </a:rPr>
              <a:t>dolor </a:t>
            </a:r>
            <a:r>
              <a:rPr lang="en-US" altLang="ko-KR" sz="2400">
                <a:solidFill>
                  <a:srgbClr val="F6F9FA"/>
                </a:solidFill>
                <a:latin typeface="+mj-lt"/>
              </a:rPr>
              <a:t>sit amet</a:t>
            </a:r>
            <a:endParaRPr lang="en-US" altLang="ko-KR" sz="2400" dirty="0">
              <a:solidFill>
                <a:srgbClr val="F6F9FA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905D6A-5B3D-4D26-A883-BB0B6E883306}"/>
              </a:ext>
            </a:extLst>
          </p:cNvPr>
          <p:cNvSpPr txBox="1"/>
          <p:nvPr/>
        </p:nvSpPr>
        <p:spPr>
          <a:xfrm>
            <a:off x="8394877" y="4058431"/>
            <a:ext cx="3034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rgbClr val="F6F9FA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rgbClr val="F6F9FA"/>
                </a:solidFill>
              </a:rPr>
              <a:t>amet</a:t>
            </a:r>
            <a:r>
              <a:rPr lang="en-US" altLang="ko-KR" sz="1600" b="0" dirty="0">
                <a:solidFill>
                  <a:srgbClr val="F6F9FA"/>
                </a:solidFill>
              </a:rPr>
              <a:t>, </a:t>
            </a:r>
            <a:r>
              <a:rPr lang="en-US" altLang="ko-KR" sz="1600" b="0" dirty="0" err="1">
                <a:solidFill>
                  <a:srgbClr val="F6F9FA"/>
                </a:solidFill>
              </a:rPr>
              <a:t>consectetur</a:t>
            </a:r>
            <a:r>
              <a:rPr lang="en-US" altLang="ko-KR" sz="1600" b="0" dirty="0">
                <a:solidFill>
                  <a:srgbClr val="F6F9FA"/>
                </a:solidFill>
              </a:rPr>
              <a:t> </a:t>
            </a:r>
            <a:r>
              <a:rPr lang="en-US" altLang="ko-KR" sz="1600" b="0" dirty="0" err="1">
                <a:solidFill>
                  <a:srgbClr val="F6F9FA"/>
                </a:solidFill>
              </a:rPr>
              <a:t>adipisicing</a:t>
            </a:r>
            <a:r>
              <a:rPr lang="en-US" altLang="ko-KR" sz="1600" b="0" dirty="0">
                <a:solidFill>
                  <a:srgbClr val="F6F9FA"/>
                </a:solidFill>
              </a:rPr>
              <a:t> </a:t>
            </a:r>
            <a:r>
              <a:rPr lang="en-US" altLang="ko-KR" sz="1600" b="0" dirty="0" err="1">
                <a:solidFill>
                  <a:srgbClr val="F6F9FA"/>
                </a:solidFill>
              </a:rPr>
              <a:t>elit</a:t>
            </a:r>
            <a:r>
              <a:rPr lang="en-US" altLang="ko-KR" sz="1600" b="0" dirty="0">
                <a:solidFill>
                  <a:srgbClr val="F6F9FA"/>
                </a:solidFill>
              </a:rPr>
              <a:t>, sed do </a:t>
            </a:r>
            <a:r>
              <a:rPr lang="en-US" altLang="ko-KR" sz="1600" b="0" dirty="0" err="1">
                <a:solidFill>
                  <a:srgbClr val="F6F9FA"/>
                </a:solidFill>
              </a:rPr>
              <a:t>eiusmod</a:t>
            </a:r>
            <a:r>
              <a:rPr lang="en-US" altLang="ko-KR" sz="1600" b="0" dirty="0">
                <a:solidFill>
                  <a:srgbClr val="F6F9FA"/>
                </a:solidFill>
              </a:rPr>
              <a:t> </a:t>
            </a:r>
            <a:r>
              <a:rPr lang="en-US" altLang="ko-KR" sz="1600" b="0" dirty="0" err="1">
                <a:solidFill>
                  <a:srgbClr val="F6F9FA"/>
                </a:solidFill>
              </a:rPr>
              <a:t>tempor</a:t>
            </a:r>
            <a:endParaRPr lang="ko-KR" altLang="en-US" sz="1600" b="0" dirty="0">
              <a:solidFill>
                <a:srgbClr val="F6F9FA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AC74219-722F-455E-87C9-777959AE9646}"/>
              </a:ext>
            </a:extLst>
          </p:cNvPr>
          <p:cNvSpPr/>
          <p:nvPr/>
        </p:nvSpPr>
        <p:spPr>
          <a:xfrm>
            <a:off x="8394876" y="2985605"/>
            <a:ext cx="3034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6F9FA"/>
                </a:solidFill>
                <a:latin typeface="+mj-lt"/>
              </a:rPr>
              <a:t>Lorem ipsum</a:t>
            </a:r>
          </a:p>
          <a:p>
            <a:pPr algn="ctr"/>
            <a:r>
              <a:rPr lang="en-US" altLang="ko-KR" sz="2400" dirty="0">
                <a:solidFill>
                  <a:srgbClr val="F6F9FA"/>
                </a:solidFill>
                <a:latin typeface="+mj-lt"/>
              </a:rPr>
              <a:t>dolor </a:t>
            </a:r>
            <a:r>
              <a:rPr lang="en-US" altLang="ko-KR" sz="2400">
                <a:solidFill>
                  <a:srgbClr val="F6F9FA"/>
                </a:solidFill>
                <a:latin typeface="+mj-lt"/>
              </a:rPr>
              <a:t>sit amet</a:t>
            </a:r>
            <a:endParaRPr lang="en-US" altLang="ko-KR" sz="2400" dirty="0">
              <a:solidFill>
                <a:srgbClr val="F6F9FA"/>
              </a:solidFill>
              <a:latin typeface="+mj-lt"/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5AA795DE-532E-4747-9565-CEE9844BA4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1288" y="3076607"/>
            <a:ext cx="445772" cy="64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6163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rkshire Swash - Montserrat Light">
      <a:majorFont>
        <a:latin typeface="Berkshire Swash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6F9FA"/>
        </a:solidFill>
        <a:ln>
          <a:noFill/>
        </a:ln>
        <a:effectLst>
          <a:outerShdw blurRad="63500" dist="38100" dir="2700000" algn="tl" rotWithShape="0">
            <a:prstClr val="black">
              <a:alpha val="15000"/>
            </a:prstClr>
          </a:outerShdw>
        </a:effectLst>
      </a:spPr>
      <a:bodyPr lIns="0" tIns="0" rIns="0" bIns="0" rtlCol="0" anchor="ctr" anchorCtr="1"/>
      <a:lstStyle>
        <a:defPPr algn="ctr">
          <a:defRPr sz="2400" dirty="0" smtClean="0">
            <a:solidFill>
              <a:srgbClr val="558298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1455</TotalTime>
  <Words>1094</Words>
  <Application>Microsoft Office PowerPoint</Application>
  <PresentationFormat>와이드스크린</PresentationFormat>
  <Paragraphs>187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맑은 고딕</vt:lpstr>
      <vt:lpstr>Wingdings</vt:lpstr>
      <vt:lpstr>Berkshire Swash</vt:lpstr>
      <vt:lpstr>Arial</vt:lpstr>
      <vt:lpstr>Arial Unicode MS</vt:lpstr>
      <vt:lpstr>Montserrat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134</cp:revision>
  <dcterms:created xsi:type="dcterms:W3CDTF">2019-04-06T05:20:47Z</dcterms:created>
  <dcterms:modified xsi:type="dcterms:W3CDTF">2020-11-11T03:27:18Z</dcterms:modified>
</cp:coreProperties>
</file>