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31" autoAdjust="0"/>
    <p:restoredTop sz="94719" autoAdjust="0"/>
  </p:normalViewPr>
  <p:slideViewPr>
    <p:cSldViewPr snapToGrid="0">
      <p:cViewPr varScale="1">
        <p:scale>
          <a:sx n="112" d="100"/>
          <a:sy n="112" d="100"/>
        </p:scale>
        <p:origin x="76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062" y="558800"/>
            <a:ext cx="4631267" cy="2908081"/>
          </a:xfrm>
        </p:spPr>
        <p:txBody>
          <a:bodyPr anchor="b"/>
          <a:lstStyle>
            <a:lvl1pPr algn="ctr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062" y="3606030"/>
            <a:ext cx="4631267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509933" cy="871008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067"/>
            <a:ext cx="6337041" cy="482195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3A585-E4E7-658A-9B4B-7FD25D7B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67" y="365126"/>
            <a:ext cx="7509933" cy="871008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693B6-9193-E27F-F78D-21C51C4B1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700" y="1380067"/>
            <a:ext cx="6375400" cy="48219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  <a:lvl2pPr algn="l">
              <a:defRPr>
                <a:solidFill>
                  <a:schemeClr val="tx2"/>
                </a:solidFill>
              </a:defRPr>
            </a:lvl2pPr>
            <a:lvl3pPr algn="l">
              <a:defRPr>
                <a:solidFill>
                  <a:schemeClr val="tx2"/>
                </a:solidFill>
              </a:defRPr>
            </a:lvl3pPr>
            <a:lvl4pPr algn="l">
              <a:defRPr>
                <a:solidFill>
                  <a:schemeClr val="tx2"/>
                </a:solidFill>
              </a:defRPr>
            </a:lvl4pPr>
            <a:lvl5pPr algn="l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0" y="445666"/>
            <a:ext cx="5044441" cy="2130956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4780" y="2740595"/>
            <a:ext cx="3589020" cy="188474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133"/>
            <a:ext cx="4760167" cy="2963733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4760167" cy="10445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000" y="179612"/>
            <a:ext cx="5872856" cy="1869365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3984" y="2157568"/>
            <a:ext cx="4439816" cy="117773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038BE5-A051-B076-034C-A62D2A704581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71D38A6-924D-3663-3C5D-D39914F3B7A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A1B97D7-6470-3A15-5C75-35D84E2D34B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037A1B-F07A-D6E3-DD2A-2DFF5F8BC64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4460376-C956-E188-68C6-FA49E04F22C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8A4DF9A-1F29-6E2E-C105-9B783BA59C6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427857-5E2C-FE58-4C76-680B39F82DB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5D2FA5-84CD-26E4-3DF9-6BA7180EC8E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5771B5-494D-6990-437A-ECC8AF1F933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D53F5A-3400-BE3D-3833-1E417EE5FCC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333919-A455-1CA9-0A11-D2B658333B9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545F78B-6F1E-D20E-F3E2-51A08D6CD9C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874249-D508-40CE-4591-75A8A0D90109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EDC2043-9D3F-72CB-7F59-5A56C9D079E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B29A0FF-FDC9-450A-10C0-1E9CFC3DB02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08995E6-B70E-C5BA-0E73-FBD9F074E37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F2BBE5C-DD0A-1106-820C-C3CC0AD20ED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5D5F2BE-18A1-9152-2209-76F90F8434F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8B203F-B558-7259-DFCA-61B6F881AE3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CBCFB4C-6DCF-5BB4-9F1F-CC80CCBA0EA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2A812D2-2C4A-D727-06BE-5247278BAAA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EF7D72-CFA7-F153-15D6-63FE37AAF34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D789596-31B3-84C8-8004-337C33B4072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EFAFED-3A0E-B672-5583-73528D572F2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D2C11D-CD46-AB03-1DF2-CE307F1AE2BB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AF7D257-7B63-C8E2-7D92-A7AFE51D5C8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549F4FD-3FF6-8933-7AA2-516251032F7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133DDC8-69CB-BE54-89F0-1B74DC497BD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FE28F44-9DC1-09F6-A15C-86285FC8799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DF31F9E-4511-AA90-D960-36E466CF13C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97ADE27-33E7-EC6E-A42B-83671E31437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6ECC82-949B-6EA9-8CEE-30181228410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C82FF68-3F9F-1E6B-16B3-31F77725A02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E6F89F-5F11-B12B-BAF9-477DEC89B62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CE79A13-E033-7704-3D8B-1C4D61FA797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E267EA1-DB57-6220-F910-2FC470C37A3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AEFEC06-CB48-C838-8947-2A9F45A0C55C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83AE255-3F3E-1F6C-F491-D07A4EB7FEA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9DB44CE-CAC1-0502-7FC3-60976992F2B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8CC7D00-9046-C382-99E2-CBEB8DC730F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B96DEB3-0B95-ECDD-9336-0203E6C244E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90BEC02-8399-8F98-F16D-A8DDDD359F9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025BB02-75DD-B2B9-71BD-04649F370447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32BCD20-9030-1EDA-88DA-42F1F536650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6CE63C2-65A8-09D4-8D99-4600CFD1AB1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2AE9C1C-CB49-BB3C-8A22-55DA62A6737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8D6D80E-9F67-6FA1-D3AA-ADEBA082E09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05D7B85-3740-3710-BEB5-8FEEBB488BF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D9AE1F3-ECB6-0FCD-1489-1A97517E1E5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C9BBB5D-AACB-9CC1-89AA-B55B182587E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58A380C-0459-5FCF-F866-19FD0EDBECD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F664D4F-00EA-44B5-DBF0-F54966A691C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0D4D9AA-BFC0-2553-A0C9-39DCF7702D6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290F983-8FD9-E331-A613-4AEA1179148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7DBB493-C696-4475-3428-E43794024865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18461B5-53F3-888B-4171-DCA83F3CF67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1F69138-1A49-F71A-BD67-A564F319B2B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C973CAF-5191-1825-F2BC-AB3325BD38F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C2CCB2D-7D2E-4E4B-9409-B0A57C13693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8E76F97-6CB0-261A-1858-B4309F80C37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2BD598D-6825-091F-C219-10D2F3DC969A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062" y="558800"/>
            <a:ext cx="4631267" cy="2908081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062" y="3606030"/>
            <a:ext cx="4631267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509933" cy="871008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067"/>
            <a:ext cx="6337041" cy="482195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67" y="365126"/>
            <a:ext cx="7509933" cy="871008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700" y="1380067"/>
            <a:ext cx="6375400" cy="482195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133"/>
            <a:ext cx="4760167" cy="2963733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4760167" cy="1044537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6D37205-ACCD-A36A-2C63-88EBF35CF7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rushstroke MLK Legacy">
      <a:dk1>
        <a:srgbClr val="000000"/>
      </a:dk1>
      <a:lt1>
        <a:srgbClr val="FFFFFF"/>
      </a:lt1>
      <a:dk2>
        <a:srgbClr val="0D1231"/>
      </a:dk2>
      <a:lt2>
        <a:srgbClr val="E7E6E6"/>
      </a:lt2>
      <a:accent1>
        <a:srgbClr val="294495"/>
      </a:accent1>
      <a:accent2>
        <a:srgbClr val="EBAF1F"/>
      </a:accent2>
      <a:accent3>
        <a:srgbClr val="ABB0C5"/>
      </a:accent3>
      <a:accent4>
        <a:srgbClr val="EAE6DD"/>
      </a:accent4>
      <a:accent5>
        <a:srgbClr val="0D1433"/>
      </a:accent5>
      <a:accent6>
        <a:srgbClr val="25409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2_T_PGO_Brushstroke-MLK-Legacy.pptx" id="{942F2A7D-24B9-4BCB-87E1-2DD758009F73}" vid="{3FD7F055-FB8D-494A-B425-BBDBADE40EEC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2_T_PGO_Brushstroke-MLK-Legacy.pptx" id="{942F2A7D-24B9-4BCB-87E1-2DD758009F73}" vid="{8380D575-7C3F-400E-A537-8319959606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Brushstroke MLK Legacy</dc:title>
  <dc:creator>PresentationGO.com</dc:creator>
  <dc:description>© Copyright PresentationGO.com</dc:description>
  <cp:lastModifiedBy>word</cp:lastModifiedBy>
  <cp:revision>9</cp:revision>
  <dcterms:created xsi:type="dcterms:W3CDTF">2025-01-13T22:17:08Z</dcterms:created>
  <dcterms:modified xsi:type="dcterms:W3CDTF">2026-07-16T15:07:56Z</dcterms:modified>
  <cp:category>Templates</cp:category>
</cp:coreProperties>
</file>