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Vampiro One" charset="1" panose="02000503000000020004"/>
      <p:regular r:id="rId10"/>
    </p:embeddedFont>
    <p:embeddedFont>
      <p:font typeface="TAN New York" charset="1" panose="00000000000000000000"/>
      <p:regular r:id="rId11"/>
    </p:embeddedFont>
    <p:embeddedFont>
      <p:font typeface="Fira Code" charset="1" panose="020B0809050000020004"/>
      <p:regular r:id="rId12"/>
    </p:embeddedFont>
    <p:embeddedFont>
      <p:font typeface="Fira Code Bold" charset="1" panose="020B0809050000020004"/>
      <p:regular r:id="rId13"/>
    </p:embeddedFont>
    <p:embeddedFont>
      <p:font typeface="Fira Code Light" charset="1" panose="020B0809050000020004"/>
      <p:regular r:id="rId14"/>
    </p:embeddedFont>
    <p:embeddedFont>
      <p:font typeface="Fira Code Semi-Bold" charset="1" panose="020B0809050000020004"/>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slides/slide1.xml" Type="http://schemas.openxmlformats.org/officeDocument/2006/relationships/slide"/><Relationship Id="rId17" Target="slides/slide2.xml" Type="http://schemas.openxmlformats.org/officeDocument/2006/relationships/slide"/><Relationship Id="rId18" Target="slides/slide3.xml" Type="http://schemas.openxmlformats.org/officeDocument/2006/relationships/slide"/><Relationship Id="rId19" Target="slides/slide4.xml" Type="http://schemas.openxmlformats.org/officeDocument/2006/relationships/slide"/><Relationship Id="rId2" Target="presProps.xml" Type="http://schemas.openxmlformats.org/officeDocument/2006/relationships/presProps"/><Relationship Id="rId20" Target="slides/slide5.xml" Type="http://schemas.openxmlformats.org/officeDocument/2006/relationships/slide"/><Relationship Id="rId21" Target="slides/slide6.xml" Type="http://schemas.openxmlformats.org/officeDocument/2006/relationships/slide"/><Relationship Id="rId22" Target="slides/slide7.xml" Type="http://schemas.openxmlformats.org/officeDocument/2006/relationships/slide"/><Relationship Id="rId23" Target="slides/slide8.xml" Type="http://schemas.openxmlformats.org/officeDocument/2006/relationships/slide"/><Relationship Id="rId24" Target="slides/slide9.xml" Type="http://schemas.openxmlformats.org/officeDocument/2006/relationships/slide"/><Relationship Id="rId25" Target="slides/slide10.xml" Type="http://schemas.openxmlformats.org/officeDocument/2006/relationships/slide"/><Relationship Id="rId26" Target="slides/slide11.xml" Type="http://schemas.openxmlformats.org/officeDocument/2006/relationships/slide"/><Relationship Id="rId27" Target="slides/slide12.xml" Type="http://schemas.openxmlformats.org/officeDocument/2006/relationships/slide"/><Relationship Id="rId28" Target="slides/slide13.xml" Type="http://schemas.openxmlformats.org/officeDocument/2006/relationships/slide"/><Relationship Id="rId29" Target="slides/slide14.xml" Type="http://schemas.openxmlformats.org/officeDocument/2006/relationships/slide"/><Relationship Id="rId3" Target="viewProps.xml" Type="http://schemas.openxmlformats.org/officeDocument/2006/relationships/viewProps"/><Relationship Id="rId30" Target="slides/slide15.xml" Type="http://schemas.openxmlformats.org/officeDocument/2006/relationships/slide"/><Relationship Id="rId31" Target="slides/slide16.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22" Target="../media/image21.sv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2.svg" Type="http://schemas.openxmlformats.org/officeDocument/2006/relationships/image"/><Relationship Id="rId11" Target="../media/image73.png" Type="http://schemas.openxmlformats.org/officeDocument/2006/relationships/image"/><Relationship Id="rId12" Target="../media/image74.svg" Type="http://schemas.openxmlformats.org/officeDocument/2006/relationships/image"/><Relationship Id="rId13" Target="../media/image6.png" Type="http://schemas.openxmlformats.org/officeDocument/2006/relationships/image"/><Relationship Id="rId14" Target="../media/image7.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 Id="rId7" Target="../media/image23.png" Type="http://schemas.openxmlformats.org/officeDocument/2006/relationships/image"/><Relationship Id="rId8" Target="../media/image24.svg" Type="http://schemas.openxmlformats.org/officeDocument/2006/relationships/image"/><Relationship Id="rId9" Target="../media/image71.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75.jpeg" Type="http://schemas.openxmlformats.org/officeDocument/2006/relationships/image"/><Relationship Id="rId4" Target="../media/image76.jpeg" Type="http://schemas.openxmlformats.org/officeDocument/2006/relationships/image"/><Relationship Id="rId5" Target="../media/image77.jpeg" Type="http://schemas.openxmlformats.org/officeDocument/2006/relationships/image"/><Relationship Id="rId6" Target="../media/image2.png" Type="http://schemas.openxmlformats.org/officeDocument/2006/relationships/image"/><Relationship Id="rId7" Target="../media/image3.svg" Type="http://schemas.openxmlformats.org/officeDocument/2006/relationships/image"/><Relationship Id="rId8" Target="../media/image78.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79.jpe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80.png" Type="http://schemas.openxmlformats.org/officeDocument/2006/relationships/image"/><Relationship Id="rId7" Target="../media/image81.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5.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82.jpe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83.jpeg" Type="http://schemas.openxmlformats.org/officeDocument/2006/relationships/image"/><Relationship Id="rId9" Target="../media/image8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svg" Type="http://schemas.openxmlformats.org/officeDocument/2006/relationships/image"/><Relationship Id="rId11" Target="../media/image29.png" Type="http://schemas.openxmlformats.org/officeDocument/2006/relationships/image"/><Relationship Id="rId12" Target="../media/image30.svg" Type="http://schemas.openxmlformats.org/officeDocument/2006/relationships/image"/><Relationship Id="rId13" Target="../media/image88.png" Type="http://schemas.openxmlformats.org/officeDocument/2006/relationships/image"/><Relationship Id="rId14" Target="../media/image89.svg" Type="http://schemas.openxmlformats.org/officeDocument/2006/relationships/image"/><Relationship Id="rId15" Target="../media/image90.png" Type="http://schemas.openxmlformats.org/officeDocument/2006/relationships/image"/><Relationship Id="rId16" Target="../media/image91.svg" Type="http://schemas.openxmlformats.org/officeDocument/2006/relationships/image"/><Relationship Id="rId2" Target="../media/image1.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86.png" Type="http://schemas.openxmlformats.org/officeDocument/2006/relationships/image"/><Relationship Id="rId8" Target="../media/image87.svg" Type="http://schemas.openxmlformats.org/officeDocument/2006/relationships/image"/><Relationship Id="rId9"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11" Target="../media/image14.png" Type="http://schemas.openxmlformats.org/officeDocument/2006/relationships/image"/><Relationship Id="rId12" Target="../media/image15.svg" Type="http://schemas.openxmlformats.org/officeDocument/2006/relationships/image"/><Relationship Id="rId13" Target="../media/image16.png" Type="http://schemas.openxmlformats.org/officeDocument/2006/relationships/image"/><Relationship Id="rId14" Target="../media/image17.svg" Type="http://schemas.openxmlformats.org/officeDocument/2006/relationships/image"/><Relationship Id="rId15" Target="../media/image92.png" Type="http://schemas.openxmlformats.org/officeDocument/2006/relationships/image"/><Relationship Id="rId16" Target="../media/image93.svg" Type="http://schemas.openxmlformats.org/officeDocument/2006/relationships/image"/><Relationship Id="rId17" Target="../media/image23.png" Type="http://schemas.openxmlformats.org/officeDocument/2006/relationships/image"/><Relationship Id="rId18" Target="../media/image24.svg" Type="http://schemas.openxmlformats.org/officeDocument/2006/relationships/image"/><Relationship Id="rId19" Target="../media/image25.png" Type="http://schemas.openxmlformats.org/officeDocument/2006/relationships/image"/><Relationship Id="rId2" Target="../media/image1.jpeg" Type="http://schemas.openxmlformats.org/officeDocument/2006/relationships/image"/><Relationship Id="rId20" Target="../media/image26.svg" Type="http://schemas.openxmlformats.org/officeDocument/2006/relationships/image"/><Relationship Id="rId21" Target="../media/image29.png" Type="http://schemas.openxmlformats.org/officeDocument/2006/relationships/image"/><Relationship Id="rId22" Target="../media/image30.svg" Type="http://schemas.openxmlformats.org/officeDocument/2006/relationships/image"/><Relationship Id="rId23" Target="../media/image31.png" Type="http://schemas.openxmlformats.org/officeDocument/2006/relationships/image"/><Relationship Id="rId24" Target="../media/image32.svg" Type="http://schemas.openxmlformats.org/officeDocument/2006/relationships/image"/><Relationship Id="rId25" Target="../media/image94.png" Type="http://schemas.openxmlformats.org/officeDocument/2006/relationships/image"/><Relationship Id="rId26" Target="../media/image95.svg" Type="http://schemas.openxmlformats.org/officeDocument/2006/relationships/image"/><Relationship Id="rId27" Target="../media/image96.png" Type="http://schemas.openxmlformats.org/officeDocument/2006/relationships/image"/><Relationship Id="rId28" Target="../media/image97.svg" Type="http://schemas.openxmlformats.org/officeDocument/2006/relationships/image"/><Relationship Id="rId29" Target="../media/image38.png" Type="http://schemas.openxmlformats.org/officeDocument/2006/relationships/image"/><Relationship Id="rId3" Target="../media/image2.png" Type="http://schemas.openxmlformats.org/officeDocument/2006/relationships/image"/><Relationship Id="rId30" Target="../media/image39.svg" Type="http://schemas.openxmlformats.org/officeDocument/2006/relationships/image"/><Relationship Id="rId31" Target="../media/image42.png" Type="http://schemas.openxmlformats.org/officeDocument/2006/relationships/image"/><Relationship Id="rId32" Target="../media/image43.svg" Type="http://schemas.openxmlformats.org/officeDocument/2006/relationships/image"/><Relationship Id="rId33" Target="../media/image47.png" Type="http://schemas.openxmlformats.org/officeDocument/2006/relationships/image"/><Relationship Id="rId34" Target="../media/image48.svg" Type="http://schemas.openxmlformats.org/officeDocument/2006/relationships/image"/><Relationship Id="rId35" Target="../media/image98.png" Type="http://schemas.openxmlformats.org/officeDocument/2006/relationships/image"/><Relationship Id="rId36" Target="../media/image99.svg" Type="http://schemas.openxmlformats.org/officeDocument/2006/relationships/image"/><Relationship Id="rId37" Target="../media/image53.png" Type="http://schemas.openxmlformats.org/officeDocument/2006/relationships/image"/><Relationship Id="rId38" Target="../media/image54.svg" Type="http://schemas.openxmlformats.org/officeDocument/2006/relationships/image"/><Relationship Id="rId39" Target="../media/image18.png" Type="http://schemas.openxmlformats.org/officeDocument/2006/relationships/image"/><Relationship Id="rId4" Target="../media/image3.svg" Type="http://schemas.openxmlformats.org/officeDocument/2006/relationships/image"/><Relationship Id="rId40" Target="../media/image19.svg" Type="http://schemas.openxmlformats.org/officeDocument/2006/relationships/image"/><Relationship Id="rId41" Target="../media/image55.png" Type="http://schemas.openxmlformats.org/officeDocument/2006/relationships/image"/><Relationship Id="rId42" Target="../media/image56.svg" Type="http://schemas.openxmlformats.org/officeDocument/2006/relationships/image"/><Relationship Id="rId43" Target="../media/image62.png" Type="http://schemas.openxmlformats.org/officeDocument/2006/relationships/image"/><Relationship Id="rId44" Target="../media/image63.svg" Type="http://schemas.openxmlformats.org/officeDocument/2006/relationships/image"/><Relationship Id="rId45" Target="../media/image65.png" Type="http://schemas.openxmlformats.org/officeDocument/2006/relationships/image"/><Relationship Id="rId46" Target="../media/image66.svg" Type="http://schemas.openxmlformats.org/officeDocument/2006/relationships/image"/><Relationship Id="rId47" Target="../media/image69.png" Type="http://schemas.openxmlformats.org/officeDocument/2006/relationships/image"/><Relationship Id="rId48" Target="../media/image70.svg" Type="http://schemas.openxmlformats.org/officeDocument/2006/relationships/image"/><Relationship Id="rId49" Target="../media/image71.png" Type="http://schemas.openxmlformats.org/officeDocument/2006/relationships/image"/><Relationship Id="rId5" Target="../media/image6.png" Type="http://schemas.openxmlformats.org/officeDocument/2006/relationships/image"/><Relationship Id="rId50" Target="../media/image72.svg" Type="http://schemas.openxmlformats.org/officeDocument/2006/relationships/image"/><Relationship Id="rId51" Target="../media/image73.png" Type="http://schemas.openxmlformats.org/officeDocument/2006/relationships/image"/><Relationship Id="rId52" Target="../media/image74.svg" Type="http://schemas.openxmlformats.org/officeDocument/2006/relationships/image"/><Relationship Id="rId53" Target="../media/image84.png" Type="http://schemas.openxmlformats.org/officeDocument/2006/relationships/image"/><Relationship Id="rId54" Target="../media/image85.svg" Type="http://schemas.openxmlformats.org/officeDocument/2006/relationships/image"/><Relationship Id="rId55" Target="../media/image90.png" Type="http://schemas.openxmlformats.org/officeDocument/2006/relationships/image"/><Relationship Id="rId56" Target="../media/image91.svg" Type="http://schemas.openxmlformats.org/officeDocument/2006/relationships/image"/><Relationship Id="rId6" Target="../media/image7.svg" Type="http://schemas.openxmlformats.org/officeDocument/2006/relationships/image"/><Relationship Id="rId7" Target="../media/image8.png" Type="http://schemas.openxmlformats.org/officeDocument/2006/relationships/image"/><Relationship Id="rId8" Target="../media/image9.svg" Type="http://schemas.openxmlformats.org/officeDocument/2006/relationships/image"/><Relationship Id="rId9" Target="../media/image1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png" Type="http://schemas.openxmlformats.org/officeDocument/2006/relationships/image"/><Relationship Id="rId11" Target="../media/image7.svg" Type="http://schemas.openxmlformats.org/officeDocument/2006/relationships/image"/><Relationship Id="rId12" Target="../media/image103.png" Type="http://schemas.openxmlformats.org/officeDocument/2006/relationships/image"/><Relationship Id="rId13" Target="../media/image104.svg" Type="http://schemas.openxmlformats.org/officeDocument/2006/relationships/image"/><Relationship Id="rId2" Target="../media/image1.jpeg" Type="http://schemas.openxmlformats.org/officeDocument/2006/relationships/image"/><Relationship Id="rId3" Target="../media/image100.png" Type="http://schemas.openxmlformats.org/officeDocument/2006/relationships/image"/><Relationship Id="rId4" Target="../media/image101.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102.jpeg" Type="http://schemas.openxmlformats.org/officeDocument/2006/relationships/image"/><Relationship Id="rId8" Target="../media/image23.png" Type="http://schemas.openxmlformats.org/officeDocument/2006/relationships/image"/><Relationship Id="rId9" Target="../media/image2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png" Type="http://schemas.openxmlformats.org/officeDocument/2006/relationships/image"/><Relationship Id="rId11" Target="../media/image28.svg" Type="http://schemas.openxmlformats.org/officeDocument/2006/relationships/image"/><Relationship Id="rId12" Target="../media/image29.png" Type="http://schemas.openxmlformats.org/officeDocument/2006/relationships/image"/><Relationship Id="rId13" Target="../media/image30.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22.pn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svg" Type="http://schemas.openxmlformats.org/officeDocument/2006/relationships/image"/><Relationship Id="rId11" Target="../media/image6.png" Type="http://schemas.openxmlformats.org/officeDocument/2006/relationships/image"/><Relationship Id="rId12" Target="../media/image7.svg" Type="http://schemas.openxmlformats.org/officeDocument/2006/relationships/image"/><Relationship Id="rId13" Target="../media/image35.png" Type="http://schemas.openxmlformats.org/officeDocument/2006/relationships/image"/><Relationship Id="rId14" Target="../media/image36.svg" Type="http://schemas.openxmlformats.org/officeDocument/2006/relationships/image"/><Relationship Id="rId15" Target="../media/image29.png" Type="http://schemas.openxmlformats.org/officeDocument/2006/relationships/image"/><Relationship Id="rId16" Target="../media/image30.svg" Type="http://schemas.openxmlformats.org/officeDocument/2006/relationships/image"/><Relationship Id="rId2" Target="../media/image1.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33.png" Type="http://schemas.openxmlformats.org/officeDocument/2006/relationships/image"/><Relationship Id="rId8" Target="../media/image34.svg" Type="http://schemas.openxmlformats.org/officeDocument/2006/relationships/image"/><Relationship Id="rId9" Target="../media/image1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30.svg" Type="http://schemas.openxmlformats.org/officeDocument/2006/relationships/image"/><Relationship Id="rId2" Target="../media/image1.jpeg" Type="http://schemas.openxmlformats.org/officeDocument/2006/relationships/image"/><Relationship Id="rId3" Target="../media/image37.jpe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40.png" Type="http://schemas.openxmlformats.org/officeDocument/2006/relationships/image"/><Relationship Id="rId7" Target="../media/image41.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5.jpeg" Type="http://schemas.openxmlformats.org/officeDocument/2006/relationships/image"/><Relationship Id="rId11" Target="../media/image46.jpeg" Type="http://schemas.openxmlformats.org/officeDocument/2006/relationships/image"/><Relationship Id="rId12" Target="../media/image6.png" Type="http://schemas.openxmlformats.org/officeDocument/2006/relationships/image"/><Relationship Id="rId13" Target="../media/image7.svg" Type="http://schemas.openxmlformats.org/officeDocument/2006/relationships/image"/><Relationship Id="rId14" Target="../media/image47.png" Type="http://schemas.openxmlformats.org/officeDocument/2006/relationships/image"/><Relationship Id="rId15" Target="../media/image48.svg" Type="http://schemas.openxmlformats.org/officeDocument/2006/relationships/image"/><Relationship Id="rId16" Target="../media/image49.png" Type="http://schemas.openxmlformats.org/officeDocument/2006/relationships/image"/><Relationship Id="rId17" Target="../media/image50.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 Id="rId7" Target="../media/image44.jpeg" Type="http://schemas.openxmlformats.org/officeDocument/2006/relationships/image"/><Relationship Id="rId8" Target="../media/image23.png" Type="http://schemas.openxmlformats.org/officeDocument/2006/relationships/image"/><Relationship Id="rId9" Target="../media/image2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4.svg" Type="http://schemas.openxmlformats.org/officeDocument/2006/relationships/image"/><Relationship Id="rId11" Target="../media/image18.png" Type="http://schemas.openxmlformats.org/officeDocument/2006/relationships/image"/><Relationship Id="rId12" Target="../media/image19.svg" Type="http://schemas.openxmlformats.org/officeDocument/2006/relationships/image"/><Relationship Id="rId13" Target="../media/image55.png" Type="http://schemas.openxmlformats.org/officeDocument/2006/relationships/image"/><Relationship Id="rId14" Target="../media/image56.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51.jpe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52.jpeg" Type="http://schemas.openxmlformats.org/officeDocument/2006/relationships/image"/><Relationship Id="rId9" Target="../media/image53.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svg" Type="http://schemas.openxmlformats.org/officeDocument/2006/relationships/image"/><Relationship Id="rId11" Target="../media/image59.jpeg" Type="http://schemas.openxmlformats.org/officeDocument/2006/relationships/image"/><Relationship Id="rId12" Target="../media/image60.png" Type="http://schemas.openxmlformats.org/officeDocument/2006/relationships/image"/><Relationship Id="rId13" Target="../media/image61.svg" Type="http://schemas.openxmlformats.org/officeDocument/2006/relationships/image"/><Relationship Id="rId14" Target="../media/image62.png" Type="http://schemas.openxmlformats.org/officeDocument/2006/relationships/image"/><Relationship Id="rId15" Target="../media/image63.svg" Type="http://schemas.openxmlformats.org/officeDocument/2006/relationships/image"/><Relationship Id="rId2" Target="../media/image1.jpeg" Type="http://schemas.openxmlformats.org/officeDocument/2006/relationships/image"/><Relationship Id="rId3" Target="../media/image29.png" Type="http://schemas.openxmlformats.org/officeDocument/2006/relationships/image"/><Relationship Id="rId4" Target="../media/image30.svg" Type="http://schemas.openxmlformats.org/officeDocument/2006/relationships/image"/><Relationship Id="rId5" Target="../media/image57.jpe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58.jpeg" Type="http://schemas.openxmlformats.org/officeDocument/2006/relationships/image"/><Relationship Id="rId9"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png" Type="http://schemas.openxmlformats.org/officeDocument/2006/relationships/image"/><Relationship Id="rId11" Target="../media/image19.svg" Type="http://schemas.openxmlformats.org/officeDocument/2006/relationships/image"/><Relationship Id="rId12" Target="../media/image6.png" Type="http://schemas.openxmlformats.org/officeDocument/2006/relationships/image"/><Relationship Id="rId13" Target="../media/image7.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 Id="rId7" Target="../media/image64.png" Type="http://schemas.openxmlformats.org/officeDocument/2006/relationships/image"/><Relationship Id="rId8" Target="../media/image65.png" Type="http://schemas.openxmlformats.org/officeDocument/2006/relationships/image"/><Relationship Id="rId9" Target="../media/image66.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svg" Type="http://schemas.openxmlformats.org/officeDocument/2006/relationships/image"/><Relationship Id="rId11" Target="../media/image69.png" Type="http://schemas.openxmlformats.org/officeDocument/2006/relationships/image"/><Relationship Id="rId12" Target="../media/image70.svg" Type="http://schemas.openxmlformats.org/officeDocument/2006/relationships/image"/><Relationship Id="rId2" Target="../media/image1.jpeg" Type="http://schemas.openxmlformats.org/officeDocument/2006/relationships/image"/><Relationship Id="rId3" Target="../media/image67.jpe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68.jpeg" Type="http://schemas.openxmlformats.org/officeDocument/2006/relationships/image"/><Relationship Id="rId9" Target="../media/image2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10354778" y="-3976312"/>
            <a:ext cx="11381253" cy="9446440"/>
          </a:xfrm>
          <a:custGeom>
            <a:avLst/>
            <a:gdLst/>
            <a:ahLst/>
            <a:cxnLst/>
            <a:rect r="r" b="b" t="t" l="l"/>
            <a:pathLst>
              <a:path h="9446440" w="11381253">
                <a:moveTo>
                  <a:pt x="0" y="0"/>
                </a:moveTo>
                <a:lnTo>
                  <a:pt x="11381252" y="0"/>
                </a:lnTo>
                <a:lnTo>
                  <a:pt x="11381252" y="9446440"/>
                </a:lnTo>
                <a:lnTo>
                  <a:pt x="0" y="9446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3512748" y="4800427"/>
            <a:ext cx="11381253" cy="9446440"/>
          </a:xfrm>
          <a:custGeom>
            <a:avLst/>
            <a:gdLst/>
            <a:ahLst/>
            <a:cxnLst/>
            <a:rect r="r" b="b" t="t" l="l"/>
            <a:pathLst>
              <a:path h="9446440" w="11381253">
                <a:moveTo>
                  <a:pt x="0" y="0"/>
                </a:moveTo>
                <a:lnTo>
                  <a:pt x="11381253" y="0"/>
                </a:lnTo>
                <a:lnTo>
                  <a:pt x="11381253" y="9446440"/>
                </a:lnTo>
                <a:lnTo>
                  <a:pt x="0" y="9446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932019">
            <a:off x="14062801" y="5571723"/>
            <a:ext cx="2904826" cy="5137152"/>
          </a:xfrm>
          <a:custGeom>
            <a:avLst/>
            <a:gdLst/>
            <a:ahLst/>
            <a:cxnLst/>
            <a:rect r="r" b="b" t="t" l="l"/>
            <a:pathLst>
              <a:path h="5137152" w="2904826">
                <a:moveTo>
                  <a:pt x="0" y="0"/>
                </a:moveTo>
                <a:lnTo>
                  <a:pt x="2904826" y="0"/>
                </a:lnTo>
                <a:lnTo>
                  <a:pt x="2904826" y="5137152"/>
                </a:lnTo>
                <a:lnTo>
                  <a:pt x="0" y="513715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2776886">
            <a:off x="13399036" y="5062125"/>
            <a:ext cx="7635487" cy="5812515"/>
          </a:xfrm>
          <a:custGeom>
            <a:avLst/>
            <a:gdLst/>
            <a:ahLst/>
            <a:cxnLst/>
            <a:rect r="r" b="b" t="t" l="l"/>
            <a:pathLst>
              <a:path h="5812515" w="7635487">
                <a:moveTo>
                  <a:pt x="0" y="0"/>
                </a:moveTo>
                <a:lnTo>
                  <a:pt x="7635487" y="0"/>
                </a:lnTo>
                <a:lnTo>
                  <a:pt x="7635487" y="5812514"/>
                </a:lnTo>
                <a:lnTo>
                  <a:pt x="0" y="581251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932019">
            <a:off x="13677129" y="6034530"/>
            <a:ext cx="2904826" cy="5137152"/>
          </a:xfrm>
          <a:custGeom>
            <a:avLst/>
            <a:gdLst/>
            <a:ahLst/>
            <a:cxnLst/>
            <a:rect r="r" b="b" t="t" l="l"/>
            <a:pathLst>
              <a:path h="5137152" w="2904826">
                <a:moveTo>
                  <a:pt x="0" y="0"/>
                </a:moveTo>
                <a:lnTo>
                  <a:pt x="2904826" y="0"/>
                </a:lnTo>
                <a:lnTo>
                  <a:pt x="2904826" y="5137152"/>
                </a:lnTo>
                <a:lnTo>
                  <a:pt x="0" y="513715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719285">
            <a:off x="869306" y="480916"/>
            <a:ext cx="2617144" cy="5196495"/>
          </a:xfrm>
          <a:custGeom>
            <a:avLst/>
            <a:gdLst/>
            <a:ahLst/>
            <a:cxnLst/>
            <a:rect r="r" b="b" t="t" l="l"/>
            <a:pathLst>
              <a:path h="5196495" w="2617144">
                <a:moveTo>
                  <a:pt x="0" y="0"/>
                </a:moveTo>
                <a:lnTo>
                  <a:pt x="2617144" y="0"/>
                </a:lnTo>
                <a:lnTo>
                  <a:pt x="2617144" y="5196495"/>
                </a:lnTo>
                <a:lnTo>
                  <a:pt x="0" y="519649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1932893" y="-1784683"/>
            <a:ext cx="5405320" cy="4114800"/>
          </a:xfrm>
          <a:custGeom>
            <a:avLst/>
            <a:gdLst/>
            <a:ahLst/>
            <a:cxnLst/>
            <a:rect r="r" b="b" t="t" l="l"/>
            <a:pathLst>
              <a:path h="4114800" w="5405320">
                <a:moveTo>
                  <a:pt x="0" y="0"/>
                </a:moveTo>
                <a:lnTo>
                  <a:pt x="5405320" y="0"/>
                </a:lnTo>
                <a:lnTo>
                  <a:pt x="540532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719285">
            <a:off x="344144" y="487853"/>
            <a:ext cx="2617144" cy="5196495"/>
          </a:xfrm>
          <a:custGeom>
            <a:avLst/>
            <a:gdLst/>
            <a:ahLst/>
            <a:cxnLst/>
            <a:rect r="r" b="b" t="t" l="l"/>
            <a:pathLst>
              <a:path h="5196495" w="2617144">
                <a:moveTo>
                  <a:pt x="0" y="0"/>
                </a:moveTo>
                <a:lnTo>
                  <a:pt x="2617144" y="0"/>
                </a:lnTo>
                <a:lnTo>
                  <a:pt x="2617144" y="5196494"/>
                </a:lnTo>
                <a:lnTo>
                  <a:pt x="0" y="519649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1" id="11"/>
          <p:cNvSpPr/>
          <p:nvPr/>
        </p:nvSpPr>
        <p:spPr>
          <a:xfrm flipH="false" flipV="false" rot="0">
            <a:off x="14816445" y="-1310492"/>
            <a:ext cx="5283852" cy="4114800"/>
          </a:xfrm>
          <a:custGeom>
            <a:avLst/>
            <a:gdLst/>
            <a:ahLst/>
            <a:cxnLst/>
            <a:rect r="r" b="b" t="t" l="l"/>
            <a:pathLst>
              <a:path h="4114800" w="5283852">
                <a:moveTo>
                  <a:pt x="0" y="0"/>
                </a:moveTo>
                <a:lnTo>
                  <a:pt x="5283852" y="0"/>
                </a:lnTo>
                <a:lnTo>
                  <a:pt x="5283852" y="4114800"/>
                </a:lnTo>
                <a:lnTo>
                  <a:pt x="0" y="411480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2" id="12"/>
          <p:cNvSpPr/>
          <p:nvPr/>
        </p:nvSpPr>
        <p:spPr>
          <a:xfrm flipH="true" flipV="false" rot="-1677650">
            <a:off x="-1287876" y="7466247"/>
            <a:ext cx="5072173" cy="4114800"/>
          </a:xfrm>
          <a:custGeom>
            <a:avLst/>
            <a:gdLst/>
            <a:ahLst/>
            <a:cxnLst/>
            <a:rect r="r" b="b" t="t" l="l"/>
            <a:pathLst>
              <a:path h="4114800" w="5072173">
                <a:moveTo>
                  <a:pt x="5072173" y="0"/>
                </a:moveTo>
                <a:lnTo>
                  <a:pt x="0" y="0"/>
                </a:lnTo>
                <a:lnTo>
                  <a:pt x="0" y="4114800"/>
                </a:lnTo>
                <a:lnTo>
                  <a:pt x="5072173" y="4114800"/>
                </a:lnTo>
                <a:lnTo>
                  <a:pt x="5072173"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3" id="13"/>
          <p:cNvSpPr/>
          <p:nvPr/>
        </p:nvSpPr>
        <p:spPr>
          <a:xfrm flipH="false" flipV="false" rot="0">
            <a:off x="-1064705" y="2185481"/>
            <a:ext cx="2093405" cy="4114800"/>
          </a:xfrm>
          <a:custGeom>
            <a:avLst/>
            <a:gdLst/>
            <a:ahLst/>
            <a:cxnLst/>
            <a:rect r="r" b="b" t="t" l="l"/>
            <a:pathLst>
              <a:path h="4114800" w="2093405">
                <a:moveTo>
                  <a:pt x="0" y="0"/>
                </a:moveTo>
                <a:lnTo>
                  <a:pt x="2093405" y="0"/>
                </a:lnTo>
                <a:lnTo>
                  <a:pt x="2093405" y="4114800"/>
                </a:lnTo>
                <a:lnTo>
                  <a:pt x="0" y="411480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4" id="14"/>
          <p:cNvSpPr/>
          <p:nvPr/>
        </p:nvSpPr>
        <p:spPr>
          <a:xfrm flipH="false" flipV="false" rot="0">
            <a:off x="2239662" y="5866805"/>
            <a:ext cx="5405320" cy="4114800"/>
          </a:xfrm>
          <a:custGeom>
            <a:avLst/>
            <a:gdLst/>
            <a:ahLst/>
            <a:cxnLst/>
            <a:rect r="r" b="b" t="t" l="l"/>
            <a:pathLst>
              <a:path h="4114800" w="5405320">
                <a:moveTo>
                  <a:pt x="0" y="0"/>
                </a:moveTo>
                <a:lnTo>
                  <a:pt x="5405320" y="0"/>
                </a:lnTo>
                <a:lnTo>
                  <a:pt x="540532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9724222" y="-728614"/>
            <a:ext cx="5405320" cy="4114800"/>
          </a:xfrm>
          <a:custGeom>
            <a:avLst/>
            <a:gdLst/>
            <a:ahLst/>
            <a:cxnLst/>
            <a:rect r="r" b="b" t="t" l="l"/>
            <a:pathLst>
              <a:path h="4114800" w="5405320">
                <a:moveTo>
                  <a:pt x="0" y="0"/>
                </a:moveTo>
                <a:lnTo>
                  <a:pt x="5405320" y="0"/>
                </a:lnTo>
                <a:lnTo>
                  <a:pt x="540532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10365371">
            <a:off x="1486061" y="-2643912"/>
            <a:ext cx="5405320" cy="4114800"/>
          </a:xfrm>
          <a:custGeom>
            <a:avLst/>
            <a:gdLst/>
            <a:ahLst/>
            <a:cxnLst/>
            <a:rect r="r" b="b" t="t" l="l"/>
            <a:pathLst>
              <a:path h="4114800" w="5405320">
                <a:moveTo>
                  <a:pt x="0" y="0"/>
                </a:moveTo>
                <a:lnTo>
                  <a:pt x="5405320" y="0"/>
                </a:lnTo>
                <a:lnTo>
                  <a:pt x="540532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3308989">
            <a:off x="6609311" y="9193752"/>
            <a:ext cx="7162534" cy="4114800"/>
          </a:xfrm>
          <a:custGeom>
            <a:avLst/>
            <a:gdLst/>
            <a:ahLst/>
            <a:cxnLst/>
            <a:rect r="r" b="b" t="t" l="l"/>
            <a:pathLst>
              <a:path h="4114800" w="7162534">
                <a:moveTo>
                  <a:pt x="0" y="0"/>
                </a:moveTo>
                <a:lnTo>
                  <a:pt x="7162533" y="0"/>
                </a:lnTo>
                <a:lnTo>
                  <a:pt x="7162533" y="4114800"/>
                </a:lnTo>
                <a:lnTo>
                  <a:pt x="0" y="4114800"/>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8" id="18"/>
          <p:cNvSpPr/>
          <p:nvPr/>
        </p:nvSpPr>
        <p:spPr>
          <a:xfrm flipH="false" flipV="false" rot="-1593212">
            <a:off x="4773297" y="-1791619"/>
            <a:ext cx="7162534" cy="4114800"/>
          </a:xfrm>
          <a:custGeom>
            <a:avLst/>
            <a:gdLst/>
            <a:ahLst/>
            <a:cxnLst/>
            <a:rect r="r" b="b" t="t" l="l"/>
            <a:pathLst>
              <a:path h="4114800" w="7162534">
                <a:moveTo>
                  <a:pt x="0" y="0"/>
                </a:moveTo>
                <a:lnTo>
                  <a:pt x="7162533" y="0"/>
                </a:lnTo>
                <a:lnTo>
                  <a:pt x="7162533" y="4114800"/>
                </a:lnTo>
                <a:lnTo>
                  <a:pt x="0" y="4114800"/>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19" id="19"/>
          <p:cNvGrpSpPr/>
          <p:nvPr/>
        </p:nvGrpSpPr>
        <p:grpSpPr>
          <a:xfrm rot="0">
            <a:off x="3891840" y="2185481"/>
            <a:ext cx="10133617" cy="7524373"/>
            <a:chOff x="0" y="0"/>
            <a:chExt cx="13511490" cy="10032497"/>
          </a:xfrm>
        </p:grpSpPr>
        <p:sp>
          <p:nvSpPr>
            <p:cNvPr name="TextBox 20" id="20"/>
            <p:cNvSpPr txBox="true"/>
            <p:nvPr/>
          </p:nvSpPr>
          <p:spPr>
            <a:xfrm rot="0">
              <a:off x="0" y="-571500"/>
              <a:ext cx="4509036" cy="6557837"/>
            </a:xfrm>
            <a:prstGeom prst="rect">
              <a:avLst/>
            </a:prstGeom>
          </p:spPr>
          <p:txBody>
            <a:bodyPr anchor="t" rtlCol="false" tIns="0" lIns="0" bIns="0" rIns="0">
              <a:spAutoFit/>
            </a:bodyPr>
            <a:lstStyle/>
            <a:p>
              <a:pPr algn="ctr" marL="0" indent="0" lvl="0">
                <a:lnSpc>
                  <a:spcPts val="41724"/>
                </a:lnSpc>
                <a:spcBef>
                  <a:spcPct val="0"/>
                </a:spcBef>
              </a:pPr>
              <a:r>
                <a:rPr lang="en-US" sz="29802" strike="noStrike" u="none">
                  <a:solidFill>
                    <a:srgbClr val="00FFE0"/>
                  </a:solidFill>
                  <a:latin typeface="TAN New York"/>
                </a:rPr>
                <a:t>T </a:t>
              </a:r>
            </a:p>
          </p:txBody>
        </p:sp>
        <p:sp>
          <p:nvSpPr>
            <p:cNvPr name="TextBox 21" id="21"/>
            <p:cNvSpPr txBox="true"/>
            <p:nvPr/>
          </p:nvSpPr>
          <p:spPr>
            <a:xfrm rot="0">
              <a:off x="3455942" y="3422649"/>
              <a:ext cx="3047561" cy="6609848"/>
            </a:xfrm>
            <a:prstGeom prst="rect">
              <a:avLst/>
            </a:prstGeom>
          </p:spPr>
          <p:txBody>
            <a:bodyPr anchor="t" rtlCol="false" tIns="0" lIns="0" bIns="0" rIns="0">
              <a:spAutoFit/>
            </a:bodyPr>
            <a:lstStyle/>
            <a:p>
              <a:pPr algn="ctr" marL="0" indent="0" lvl="0">
                <a:lnSpc>
                  <a:spcPts val="41724"/>
                </a:lnSpc>
                <a:spcBef>
                  <a:spcPct val="0"/>
                </a:spcBef>
              </a:pPr>
              <a:r>
                <a:rPr lang="en-US" sz="29802" strike="noStrike" u="none">
                  <a:solidFill>
                    <a:srgbClr val="FFFDFC"/>
                  </a:solidFill>
                  <a:latin typeface="TAN New York"/>
                </a:rPr>
                <a:t>A</a:t>
              </a:r>
            </a:p>
          </p:txBody>
        </p:sp>
        <p:sp>
          <p:nvSpPr>
            <p:cNvPr name="TextBox 22" id="22"/>
            <p:cNvSpPr txBox="true"/>
            <p:nvPr/>
          </p:nvSpPr>
          <p:spPr>
            <a:xfrm rot="0">
              <a:off x="3198598" y="587685"/>
              <a:ext cx="7248576" cy="3372509"/>
            </a:xfrm>
            <a:prstGeom prst="rect">
              <a:avLst/>
            </a:prstGeom>
          </p:spPr>
          <p:txBody>
            <a:bodyPr anchor="t" rtlCol="false" tIns="0" lIns="0" bIns="0" rIns="0">
              <a:spAutoFit/>
            </a:bodyPr>
            <a:lstStyle/>
            <a:p>
              <a:pPr algn="ctr" marL="0" indent="0" lvl="0">
                <a:lnSpc>
                  <a:spcPts val="21236"/>
                </a:lnSpc>
                <a:spcBef>
                  <a:spcPct val="0"/>
                </a:spcBef>
              </a:pPr>
              <a:r>
                <a:rPr lang="en-US" sz="15168" strike="noStrike" u="none">
                  <a:solidFill>
                    <a:srgbClr val="00FFE0"/>
                  </a:solidFill>
                  <a:latin typeface="TAN New York"/>
                </a:rPr>
                <a:t>attoo</a:t>
              </a:r>
            </a:p>
          </p:txBody>
        </p:sp>
        <p:sp>
          <p:nvSpPr>
            <p:cNvPr name="TextBox 23" id="23"/>
            <p:cNvSpPr txBox="true"/>
            <p:nvPr/>
          </p:nvSpPr>
          <p:spPr>
            <a:xfrm rot="0">
              <a:off x="7382858" y="3442237"/>
              <a:ext cx="6128632" cy="3373940"/>
            </a:xfrm>
            <a:prstGeom prst="rect">
              <a:avLst/>
            </a:prstGeom>
          </p:spPr>
          <p:txBody>
            <a:bodyPr anchor="t" rtlCol="false" tIns="0" lIns="0" bIns="0" rIns="0">
              <a:spAutoFit/>
            </a:bodyPr>
            <a:lstStyle/>
            <a:p>
              <a:pPr algn="ctr" marL="0" indent="0" lvl="0">
                <a:lnSpc>
                  <a:spcPts val="21236"/>
                </a:lnSpc>
                <a:spcBef>
                  <a:spcPct val="0"/>
                </a:spcBef>
              </a:pPr>
              <a:r>
                <a:rPr lang="en-US" sz="15168" strike="noStrike" u="none">
                  <a:solidFill>
                    <a:srgbClr val="FFFDFC"/>
                  </a:solidFill>
                  <a:latin typeface="TAN New York"/>
                </a:rPr>
                <a:t>rtist</a:t>
              </a: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TextBox 3" id="3"/>
          <p:cNvSpPr txBox="true"/>
          <p:nvPr/>
        </p:nvSpPr>
        <p:spPr>
          <a:xfrm rot="0">
            <a:off x="1781513" y="2959780"/>
            <a:ext cx="3584433" cy="2245575"/>
          </a:xfrm>
          <a:prstGeom prst="rect">
            <a:avLst/>
          </a:prstGeom>
        </p:spPr>
        <p:txBody>
          <a:bodyPr anchor="t" rtlCol="false" tIns="0" lIns="0" bIns="0" rIns="0">
            <a:spAutoFit/>
          </a:bodyPr>
          <a:lstStyle/>
          <a:p>
            <a:pPr algn="ctr" marL="0" indent="0" lvl="0">
              <a:lnSpc>
                <a:spcPts val="9053"/>
              </a:lnSpc>
              <a:spcBef>
                <a:spcPct val="0"/>
              </a:spcBef>
            </a:pPr>
            <a:r>
              <a:rPr lang="en-US" sz="6466">
                <a:solidFill>
                  <a:srgbClr val="FFFDFC"/>
                </a:solidFill>
                <a:latin typeface="TAN New York"/>
              </a:rPr>
              <a:t>2</a:t>
            </a:r>
            <a:r>
              <a:rPr lang="en-US" sz="6466" strike="noStrike" u="none">
                <a:solidFill>
                  <a:srgbClr val="FFFDFC"/>
                </a:solidFill>
                <a:latin typeface="TAN New York"/>
              </a:rPr>
              <a:t> out</a:t>
            </a:r>
          </a:p>
          <a:p>
            <a:pPr algn="ctr" marL="0" indent="0" lvl="0">
              <a:lnSpc>
                <a:spcPts val="9053"/>
              </a:lnSpc>
              <a:spcBef>
                <a:spcPct val="0"/>
              </a:spcBef>
            </a:pPr>
            <a:r>
              <a:rPr lang="en-US" sz="6466" strike="noStrike" u="none">
                <a:solidFill>
                  <a:srgbClr val="FFFDFC"/>
                </a:solidFill>
                <a:latin typeface="TAN New York"/>
              </a:rPr>
              <a:t>of 5</a:t>
            </a:r>
          </a:p>
        </p:txBody>
      </p:sp>
      <p:sp>
        <p:nvSpPr>
          <p:cNvPr name="TextBox 4" id="4"/>
          <p:cNvSpPr txBox="true"/>
          <p:nvPr/>
        </p:nvSpPr>
        <p:spPr>
          <a:xfrm rot="0">
            <a:off x="2162187" y="5591565"/>
            <a:ext cx="2979650" cy="656590"/>
          </a:xfrm>
          <a:prstGeom prst="rect">
            <a:avLst/>
          </a:prstGeom>
        </p:spPr>
        <p:txBody>
          <a:bodyPr anchor="t" rtlCol="false" tIns="0" lIns="0" bIns="0" rIns="0">
            <a:spAutoFit/>
          </a:bodyPr>
          <a:lstStyle/>
          <a:p>
            <a:pPr algn="ctr" marL="0" indent="0" lvl="0">
              <a:lnSpc>
                <a:spcPts val="2659"/>
              </a:lnSpc>
              <a:spcBef>
                <a:spcPct val="0"/>
              </a:spcBef>
            </a:pPr>
            <a:r>
              <a:rPr lang="en-US" sz="1899" strike="noStrike" u="none">
                <a:solidFill>
                  <a:srgbClr val="FFFFFF"/>
                </a:solidFill>
                <a:latin typeface="Fira Code"/>
              </a:rPr>
              <a:t>Elaborate on the featured statistic.</a:t>
            </a:r>
          </a:p>
        </p:txBody>
      </p:sp>
      <p:sp>
        <p:nvSpPr>
          <p:cNvPr name="TextBox 5" id="5"/>
          <p:cNvSpPr txBox="true"/>
          <p:nvPr/>
        </p:nvSpPr>
        <p:spPr>
          <a:xfrm rot="0">
            <a:off x="7351580" y="4478379"/>
            <a:ext cx="3584433" cy="1102575"/>
          </a:xfrm>
          <a:prstGeom prst="rect">
            <a:avLst/>
          </a:prstGeom>
        </p:spPr>
        <p:txBody>
          <a:bodyPr anchor="t" rtlCol="false" tIns="0" lIns="0" bIns="0" rIns="0">
            <a:spAutoFit/>
          </a:bodyPr>
          <a:lstStyle/>
          <a:p>
            <a:pPr algn="ctr" marL="0" indent="0" lvl="0">
              <a:lnSpc>
                <a:spcPts val="9053"/>
              </a:lnSpc>
              <a:spcBef>
                <a:spcPct val="0"/>
              </a:spcBef>
            </a:pPr>
            <a:r>
              <a:rPr lang="en-US" sz="6466" strike="noStrike" u="none">
                <a:solidFill>
                  <a:srgbClr val="FFFDFC"/>
                </a:solidFill>
                <a:latin typeface="TAN New York"/>
              </a:rPr>
              <a:t>100%</a:t>
            </a:r>
          </a:p>
        </p:txBody>
      </p:sp>
      <p:sp>
        <p:nvSpPr>
          <p:cNvPr name="Freeform 6" id="6"/>
          <p:cNvSpPr/>
          <p:nvPr/>
        </p:nvSpPr>
        <p:spPr>
          <a:xfrm flipH="false" flipV="false" rot="0">
            <a:off x="608017" y="9021637"/>
            <a:ext cx="4957590" cy="4114800"/>
          </a:xfrm>
          <a:custGeom>
            <a:avLst/>
            <a:gdLst/>
            <a:ahLst/>
            <a:cxnLst/>
            <a:rect r="r" b="b" t="t" l="l"/>
            <a:pathLst>
              <a:path h="4114800" w="4957590">
                <a:moveTo>
                  <a:pt x="0" y="0"/>
                </a:moveTo>
                <a:lnTo>
                  <a:pt x="4957590" y="0"/>
                </a:lnTo>
                <a:lnTo>
                  <a:pt x="495759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542203" y="6870666"/>
            <a:ext cx="4957590" cy="4114800"/>
          </a:xfrm>
          <a:custGeom>
            <a:avLst/>
            <a:gdLst/>
            <a:ahLst/>
            <a:cxnLst/>
            <a:rect r="r" b="b" t="t" l="l"/>
            <a:pathLst>
              <a:path h="4114800" w="4957590">
                <a:moveTo>
                  <a:pt x="0" y="0"/>
                </a:moveTo>
                <a:lnTo>
                  <a:pt x="4957591" y="0"/>
                </a:lnTo>
                <a:lnTo>
                  <a:pt x="4957591"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2055868" y="0"/>
            <a:ext cx="7315200" cy="1542842"/>
          </a:xfrm>
          <a:custGeom>
            <a:avLst/>
            <a:gdLst/>
            <a:ahLst/>
            <a:cxnLst/>
            <a:rect r="r" b="b" t="t" l="l"/>
            <a:pathLst>
              <a:path h="1542842" w="7315200">
                <a:moveTo>
                  <a:pt x="0" y="0"/>
                </a:moveTo>
                <a:lnTo>
                  <a:pt x="7315200" y="0"/>
                </a:lnTo>
                <a:lnTo>
                  <a:pt x="7315200" y="1542842"/>
                </a:lnTo>
                <a:lnTo>
                  <a:pt x="0" y="15428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7732254" y="6538663"/>
            <a:ext cx="2979650" cy="656590"/>
          </a:xfrm>
          <a:prstGeom prst="rect">
            <a:avLst/>
          </a:prstGeom>
        </p:spPr>
        <p:txBody>
          <a:bodyPr anchor="t" rtlCol="false" tIns="0" lIns="0" bIns="0" rIns="0">
            <a:spAutoFit/>
          </a:bodyPr>
          <a:lstStyle/>
          <a:p>
            <a:pPr algn="ctr" marL="0" indent="0" lvl="0">
              <a:lnSpc>
                <a:spcPts val="2659"/>
              </a:lnSpc>
              <a:spcBef>
                <a:spcPct val="0"/>
              </a:spcBef>
            </a:pPr>
            <a:r>
              <a:rPr lang="en-US" sz="1899" strike="noStrike" u="none">
                <a:solidFill>
                  <a:srgbClr val="FFFFFF"/>
                </a:solidFill>
                <a:latin typeface="Fira Code"/>
              </a:rPr>
              <a:t>Elaborate on the featured statistic.</a:t>
            </a:r>
          </a:p>
        </p:txBody>
      </p:sp>
      <p:sp>
        <p:nvSpPr>
          <p:cNvPr name="TextBox 10" id="10"/>
          <p:cNvSpPr txBox="true"/>
          <p:nvPr/>
        </p:nvSpPr>
        <p:spPr>
          <a:xfrm rot="0">
            <a:off x="12582824" y="4957819"/>
            <a:ext cx="4262893" cy="2245575"/>
          </a:xfrm>
          <a:prstGeom prst="rect">
            <a:avLst/>
          </a:prstGeom>
        </p:spPr>
        <p:txBody>
          <a:bodyPr anchor="t" rtlCol="false" tIns="0" lIns="0" bIns="0" rIns="0">
            <a:spAutoFit/>
          </a:bodyPr>
          <a:lstStyle/>
          <a:p>
            <a:pPr algn="ctr" marL="0" indent="0" lvl="0">
              <a:lnSpc>
                <a:spcPts val="9053"/>
              </a:lnSpc>
              <a:spcBef>
                <a:spcPct val="0"/>
              </a:spcBef>
            </a:pPr>
            <a:r>
              <a:rPr lang="en-US" sz="6466">
                <a:solidFill>
                  <a:srgbClr val="FFFDFC"/>
                </a:solidFill>
                <a:latin typeface="TAN New York"/>
              </a:rPr>
              <a:t>12</a:t>
            </a:r>
            <a:r>
              <a:rPr lang="en-US" sz="6466" strike="noStrike" u="none">
                <a:solidFill>
                  <a:srgbClr val="FFFDFC"/>
                </a:solidFill>
                <a:latin typeface="TAN New York"/>
              </a:rPr>
              <a:t> million</a:t>
            </a:r>
          </a:p>
        </p:txBody>
      </p:sp>
      <p:sp>
        <p:nvSpPr>
          <p:cNvPr name="TextBox 11" id="11"/>
          <p:cNvSpPr txBox="true"/>
          <p:nvPr/>
        </p:nvSpPr>
        <p:spPr>
          <a:xfrm rot="0">
            <a:off x="13302728" y="7637490"/>
            <a:ext cx="2979650" cy="656590"/>
          </a:xfrm>
          <a:prstGeom prst="rect">
            <a:avLst/>
          </a:prstGeom>
        </p:spPr>
        <p:txBody>
          <a:bodyPr anchor="t" rtlCol="false" tIns="0" lIns="0" bIns="0" rIns="0">
            <a:spAutoFit/>
          </a:bodyPr>
          <a:lstStyle/>
          <a:p>
            <a:pPr algn="ctr" marL="0" indent="0" lvl="0">
              <a:lnSpc>
                <a:spcPts val="2659"/>
              </a:lnSpc>
              <a:spcBef>
                <a:spcPct val="0"/>
              </a:spcBef>
            </a:pPr>
            <a:r>
              <a:rPr lang="en-US" sz="1899" strike="noStrike" u="none">
                <a:solidFill>
                  <a:srgbClr val="FFFFFF"/>
                </a:solidFill>
                <a:latin typeface="Fira Code"/>
              </a:rPr>
              <a:t>Elaborate on the featured statistic.</a:t>
            </a:r>
          </a:p>
        </p:txBody>
      </p:sp>
      <p:sp>
        <p:nvSpPr>
          <p:cNvPr name="Freeform 12" id="12"/>
          <p:cNvSpPr/>
          <p:nvPr/>
        </p:nvSpPr>
        <p:spPr>
          <a:xfrm flipH="false" flipV="false" rot="968837">
            <a:off x="11784753" y="3542412"/>
            <a:ext cx="6015600" cy="6068702"/>
          </a:xfrm>
          <a:custGeom>
            <a:avLst/>
            <a:gdLst/>
            <a:ahLst/>
            <a:cxnLst/>
            <a:rect r="r" b="b" t="t" l="l"/>
            <a:pathLst>
              <a:path h="6068702" w="6015600">
                <a:moveTo>
                  <a:pt x="0" y="0"/>
                </a:moveTo>
                <a:lnTo>
                  <a:pt x="6015600" y="0"/>
                </a:lnTo>
                <a:lnTo>
                  <a:pt x="6015600" y="6068702"/>
                </a:lnTo>
                <a:lnTo>
                  <a:pt x="0" y="606870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176961">
            <a:off x="6214279" y="2472812"/>
            <a:ext cx="6015600" cy="6068702"/>
          </a:xfrm>
          <a:custGeom>
            <a:avLst/>
            <a:gdLst/>
            <a:ahLst/>
            <a:cxnLst/>
            <a:rect r="r" b="b" t="t" l="l"/>
            <a:pathLst>
              <a:path h="6068702" w="6015600">
                <a:moveTo>
                  <a:pt x="0" y="0"/>
                </a:moveTo>
                <a:lnTo>
                  <a:pt x="6015600" y="0"/>
                </a:lnTo>
                <a:lnTo>
                  <a:pt x="6015600" y="6068701"/>
                </a:lnTo>
                <a:lnTo>
                  <a:pt x="0" y="60687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593946">
            <a:off x="565929" y="1567853"/>
            <a:ext cx="6015600" cy="6068702"/>
          </a:xfrm>
          <a:custGeom>
            <a:avLst/>
            <a:gdLst/>
            <a:ahLst/>
            <a:cxnLst/>
            <a:rect r="r" b="b" t="t" l="l"/>
            <a:pathLst>
              <a:path h="6068702" w="6015600">
                <a:moveTo>
                  <a:pt x="0" y="0"/>
                </a:moveTo>
                <a:lnTo>
                  <a:pt x="6015601" y="0"/>
                </a:lnTo>
                <a:lnTo>
                  <a:pt x="6015601" y="6068702"/>
                </a:lnTo>
                <a:lnTo>
                  <a:pt x="0" y="606870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12814877" y="29681"/>
            <a:ext cx="3955351" cy="4114800"/>
          </a:xfrm>
          <a:custGeom>
            <a:avLst/>
            <a:gdLst/>
            <a:ahLst/>
            <a:cxnLst/>
            <a:rect r="r" b="b" t="t" l="l"/>
            <a:pathLst>
              <a:path h="4114800" w="3955351">
                <a:moveTo>
                  <a:pt x="0" y="0"/>
                </a:moveTo>
                <a:lnTo>
                  <a:pt x="3955352" y="0"/>
                </a:lnTo>
                <a:lnTo>
                  <a:pt x="395535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6" id="16"/>
          <p:cNvSpPr/>
          <p:nvPr/>
        </p:nvSpPr>
        <p:spPr>
          <a:xfrm flipH="true" flipV="false" rot="0">
            <a:off x="-261849" y="6236680"/>
            <a:ext cx="4848071" cy="4114800"/>
          </a:xfrm>
          <a:custGeom>
            <a:avLst/>
            <a:gdLst/>
            <a:ahLst/>
            <a:cxnLst/>
            <a:rect r="r" b="b" t="t" l="l"/>
            <a:pathLst>
              <a:path h="4114800" w="4848071">
                <a:moveTo>
                  <a:pt x="4848071" y="0"/>
                </a:moveTo>
                <a:lnTo>
                  <a:pt x="0" y="0"/>
                </a:lnTo>
                <a:lnTo>
                  <a:pt x="0" y="4114800"/>
                </a:lnTo>
                <a:lnTo>
                  <a:pt x="4848071" y="4114800"/>
                </a:lnTo>
                <a:lnTo>
                  <a:pt x="4848071"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7" id="17"/>
          <p:cNvSpPr/>
          <p:nvPr/>
        </p:nvSpPr>
        <p:spPr>
          <a:xfrm flipH="false" flipV="false" rot="0">
            <a:off x="14792553" y="-1245943"/>
            <a:ext cx="6632332" cy="5048863"/>
          </a:xfrm>
          <a:custGeom>
            <a:avLst/>
            <a:gdLst/>
            <a:ahLst/>
            <a:cxnLst/>
            <a:rect r="r" b="b" t="t" l="l"/>
            <a:pathLst>
              <a:path h="5048863" w="6632332">
                <a:moveTo>
                  <a:pt x="0" y="0"/>
                </a:moveTo>
                <a:lnTo>
                  <a:pt x="6632332" y="0"/>
                </a:lnTo>
                <a:lnTo>
                  <a:pt x="6632332" y="5048863"/>
                </a:lnTo>
                <a:lnTo>
                  <a:pt x="0" y="504886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148661">
            <a:off x="9551142" y="938721"/>
            <a:ext cx="3571082" cy="4988651"/>
            <a:chOff x="0" y="0"/>
            <a:chExt cx="4761442" cy="6651535"/>
          </a:xfrm>
        </p:grpSpPr>
        <p:pic>
          <p:nvPicPr>
            <p:cNvPr name="Picture 4" id="4"/>
            <p:cNvPicPr>
              <a:picLocks noChangeAspect="true"/>
            </p:cNvPicPr>
            <p:nvPr/>
          </p:nvPicPr>
          <p:blipFill>
            <a:blip r:embed="rId3">
              <a:alphaModFix amt="92000"/>
            </a:blip>
            <a:srcRect l="0" t="3463" r="0" b="3463"/>
            <a:stretch>
              <a:fillRect/>
            </a:stretch>
          </p:blipFill>
          <p:spPr>
            <a:xfrm flipH="false" flipV="false">
              <a:off x="0" y="0"/>
              <a:ext cx="4761442" cy="6651535"/>
            </a:xfrm>
            <a:prstGeom prst="rect">
              <a:avLst/>
            </a:prstGeom>
          </p:spPr>
        </p:pic>
      </p:grpSp>
      <p:grpSp>
        <p:nvGrpSpPr>
          <p:cNvPr name="Group 5" id="5"/>
          <p:cNvGrpSpPr/>
          <p:nvPr/>
        </p:nvGrpSpPr>
        <p:grpSpPr>
          <a:xfrm rot="-84475">
            <a:off x="5437065" y="4516702"/>
            <a:ext cx="3571082" cy="4988651"/>
            <a:chOff x="0" y="0"/>
            <a:chExt cx="4761442" cy="6651535"/>
          </a:xfrm>
        </p:grpSpPr>
        <p:pic>
          <p:nvPicPr>
            <p:cNvPr name="Picture 6" id="6"/>
            <p:cNvPicPr>
              <a:picLocks noChangeAspect="true"/>
            </p:cNvPicPr>
            <p:nvPr/>
          </p:nvPicPr>
          <p:blipFill>
            <a:blip r:embed="rId4">
              <a:alphaModFix amt="84000"/>
            </a:blip>
            <a:srcRect l="26198" t="0" r="26198" b="0"/>
            <a:stretch>
              <a:fillRect/>
            </a:stretch>
          </p:blipFill>
          <p:spPr>
            <a:xfrm flipH="false" flipV="false">
              <a:off x="0" y="0"/>
              <a:ext cx="4761442" cy="6651535"/>
            </a:xfrm>
            <a:prstGeom prst="rect">
              <a:avLst/>
            </a:prstGeom>
          </p:spPr>
        </p:pic>
      </p:grpSp>
      <p:grpSp>
        <p:nvGrpSpPr>
          <p:cNvPr name="Group 7" id="7"/>
          <p:cNvGrpSpPr/>
          <p:nvPr/>
        </p:nvGrpSpPr>
        <p:grpSpPr>
          <a:xfrm rot="-73762">
            <a:off x="13864475" y="3140316"/>
            <a:ext cx="3571082" cy="4988651"/>
            <a:chOff x="0" y="0"/>
            <a:chExt cx="4761442" cy="6651535"/>
          </a:xfrm>
        </p:grpSpPr>
        <p:pic>
          <p:nvPicPr>
            <p:cNvPr name="Picture 8" id="8"/>
            <p:cNvPicPr>
              <a:picLocks noChangeAspect="true"/>
            </p:cNvPicPr>
            <p:nvPr/>
          </p:nvPicPr>
          <p:blipFill>
            <a:blip r:embed="rId5">
              <a:alphaModFix amt="92000"/>
            </a:blip>
            <a:srcRect l="0" t="3463" r="0" b="3463"/>
            <a:stretch>
              <a:fillRect/>
            </a:stretch>
          </p:blipFill>
          <p:spPr>
            <a:xfrm flipH="false" flipV="false">
              <a:off x="0" y="0"/>
              <a:ext cx="4761442" cy="6651535"/>
            </a:xfrm>
            <a:prstGeom prst="rect">
              <a:avLst/>
            </a:prstGeom>
          </p:spPr>
        </p:pic>
      </p:grpSp>
      <p:sp>
        <p:nvSpPr>
          <p:cNvPr name="Freeform 9" id="9"/>
          <p:cNvSpPr/>
          <p:nvPr/>
        </p:nvSpPr>
        <p:spPr>
          <a:xfrm flipH="false" flipV="false" rot="0">
            <a:off x="-1540858" y="5634641"/>
            <a:ext cx="4957590" cy="4114800"/>
          </a:xfrm>
          <a:custGeom>
            <a:avLst/>
            <a:gdLst/>
            <a:ahLst/>
            <a:cxnLst/>
            <a:rect r="r" b="b" t="t" l="l"/>
            <a:pathLst>
              <a:path h="4114800" w="4957590">
                <a:moveTo>
                  <a:pt x="0" y="0"/>
                </a:moveTo>
                <a:lnTo>
                  <a:pt x="4957590" y="0"/>
                </a:lnTo>
                <a:lnTo>
                  <a:pt x="495759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3936176" y="-2493146"/>
            <a:ext cx="8486375" cy="7043691"/>
          </a:xfrm>
          <a:custGeom>
            <a:avLst/>
            <a:gdLst/>
            <a:ahLst/>
            <a:cxnLst/>
            <a:rect r="r" b="b" t="t" l="l"/>
            <a:pathLst>
              <a:path h="7043691" w="8486375">
                <a:moveTo>
                  <a:pt x="0" y="0"/>
                </a:moveTo>
                <a:lnTo>
                  <a:pt x="8486375" y="0"/>
                </a:lnTo>
                <a:lnTo>
                  <a:pt x="8486375" y="7043692"/>
                </a:lnTo>
                <a:lnTo>
                  <a:pt x="0" y="70436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1" id="11"/>
          <p:cNvGrpSpPr/>
          <p:nvPr/>
        </p:nvGrpSpPr>
        <p:grpSpPr>
          <a:xfrm rot="184765">
            <a:off x="1160118" y="2955330"/>
            <a:ext cx="3571082" cy="4988651"/>
            <a:chOff x="0" y="0"/>
            <a:chExt cx="4761442" cy="6651535"/>
          </a:xfrm>
        </p:grpSpPr>
        <p:pic>
          <p:nvPicPr>
            <p:cNvPr name="Picture 12" id="12"/>
            <p:cNvPicPr>
              <a:picLocks noChangeAspect="true"/>
            </p:cNvPicPr>
            <p:nvPr/>
          </p:nvPicPr>
          <p:blipFill>
            <a:blip r:embed="rId8">
              <a:alphaModFix amt="87000"/>
            </a:blip>
            <a:srcRect l="0" t="3463" r="0" b="3463"/>
            <a:stretch>
              <a:fillRect/>
            </a:stretch>
          </p:blipFill>
          <p:spPr>
            <a:xfrm flipH="false" flipV="false">
              <a:off x="0" y="0"/>
              <a:ext cx="4761442" cy="6651535"/>
            </a:xfrm>
            <a:prstGeom prst="rect">
              <a:avLst/>
            </a:prstGeom>
          </p:spPr>
        </p:pic>
      </p:grpSp>
      <p:sp>
        <p:nvSpPr>
          <p:cNvPr name="TextBox 13" id="13"/>
          <p:cNvSpPr txBox="true"/>
          <p:nvPr/>
        </p:nvSpPr>
        <p:spPr>
          <a:xfrm rot="0">
            <a:off x="1123950" y="751855"/>
            <a:ext cx="7842424" cy="1102575"/>
          </a:xfrm>
          <a:prstGeom prst="rect">
            <a:avLst/>
          </a:prstGeom>
        </p:spPr>
        <p:txBody>
          <a:bodyPr anchor="t" rtlCol="false" tIns="0" lIns="0" bIns="0" rIns="0">
            <a:spAutoFit/>
          </a:bodyPr>
          <a:lstStyle/>
          <a:p>
            <a:pPr algn="just" marL="0" indent="0" lvl="0">
              <a:lnSpc>
                <a:spcPts val="9053"/>
              </a:lnSpc>
              <a:spcBef>
                <a:spcPct val="0"/>
              </a:spcBef>
            </a:pPr>
            <a:r>
              <a:rPr lang="en-US" sz="6466" strike="noStrike" u="none">
                <a:solidFill>
                  <a:srgbClr val="FFFDFC"/>
                </a:solidFill>
                <a:latin typeface="TAN New York"/>
              </a:rPr>
              <a:t>Meet Our Team </a:t>
            </a:r>
          </a:p>
        </p:txBody>
      </p:sp>
      <p:sp>
        <p:nvSpPr>
          <p:cNvPr name="TextBox 14" id="14"/>
          <p:cNvSpPr txBox="true"/>
          <p:nvPr/>
        </p:nvSpPr>
        <p:spPr>
          <a:xfrm rot="0">
            <a:off x="1532252" y="8328906"/>
            <a:ext cx="3660323" cy="323215"/>
          </a:xfrm>
          <a:prstGeom prst="rect">
            <a:avLst/>
          </a:prstGeom>
        </p:spPr>
        <p:txBody>
          <a:bodyPr anchor="t" rtlCol="false" tIns="0" lIns="0" bIns="0" rIns="0">
            <a:spAutoFit/>
          </a:bodyPr>
          <a:lstStyle/>
          <a:p>
            <a:pPr algn="l" marL="0" indent="0" lvl="0">
              <a:lnSpc>
                <a:spcPts val="2659"/>
              </a:lnSpc>
              <a:spcBef>
                <a:spcPct val="0"/>
              </a:spcBef>
            </a:pPr>
            <a:r>
              <a:rPr lang="en-US" sz="1899">
                <a:solidFill>
                  <a:srgbClr val="FFFFFF"/>
                </a:solidFill>
                <a:latin typeface="Fira Code"/>
              </a:rPr>
              <a:t>Title or Positiom</a:t>
            </a:r>
          </a:p>
        </p:txBody>
      </p:sp>
      <p:sp>
        <p:nvSpPr>
          <p:cNvPr name="TextBox 15" id="15"/>
          <p:cNvSpPr txBox="true"/>
          <p:nvPr/>
        </p:nvSpPr>
        <p:spPr>
          <a:xfrm rot="0">
            <a:off x="5676021" y="4098117"/>
            <a:ext cx="3660323" cy="323215"/>
          </a:xfrm>
          <a:prstGeom prst="rect">
            <a:avLst/>
          </a:prstGeom>
        </p:spPr>
        <p:txBody>
          <a:bodyPr anchor="t" rtlCol="false" tIns="0" lIns="0" bIns="0" rIns="0">
            <a:spAutoFit/>
          </a:bodyPr>
          <a:lstStyle/>
          <a:p>
            <a:pPr algn="l" marL="0" indent="0" lvl="0">
              <a:lnSpc>
                <a:spcPts val="2659"/>
              </a:lnSpc>
              <a:spcBef>
                <a:spcPct val="0"/>
              </a:spcBef>
            </a:pPr>
            <a:r>
              <a:rPr lang="en-US" sz="1899">
                <a:solidFill>
                  <a:srgbClr val="FFFFFF"/>
                </a:solidFill>
                <a:latin typeface="Fira Code"/>
              </a:rPr>
              <a:t>Title or Positiom</a:t>
            </a:r>
          </a:p>
        </p:txBody>
      </p:sp>
      <p:sp>
        <p:nvSpPr>
          <p:cNvPr name="TextBox 16" id="16"/>
          <p:cNvSpPr txBox="true"/>
          <p:nvPr/>
        </p:nvSpPr>
        <p:spPr>
          <a:xfrm rot="0">
            <a:off x="9877542" y="6282266"/>
            <a:ext cx="3660323" cy="323215"/>
          </a:xfrm>
          <a:prstGeom prst="rect">
            <a:avLst/>
          </a:prstGeom>
        </p:spPr>
        <p:txBody>
          <a:bodyPr anchor="t" rtlCol="false" tIns="0" lIns="0" bIns="0" rIns="0">
            <a:spAutoFit/>
          </a:bodyPr>
          <a:lstStyle/>
          <a:p>
            <a:pPr algn="l" marL="0" indent="0" lvl="0">
              <a:lnSpc>
                <a:spcPts val="2659"/>
              </a:lnSpc>
              <a:spcBef>
                <a:spcPct val="0"/>
              </a:spcBef>
            </a:pPr>
            <a:r>
              <a:rPr lang="en-US" sz="1899">
                <a:solidFill>
                  <a:srgbClr val="FFFFFF"/>
                </a:solidFill>
                <a:latin typeface="Fira Code"/>
              </a:rPr>
              <a:t>Title or Positiom</a:t>
            </a:r>
          </a:p>
        </p:txBody>
      </p:sp>
      <p:sp>
        <p:nvSpPr>
          <p:cNvPr name="TextBox 17" id="17"/>
          <p:cNvSpPr txBox="true"/>
          <p:nvPr/>
        </p:nvSpPr>
        <p:spPr>
          <a:xfrm rot="0">
            <a:off x="14519041" y="2618349"/>
            <a:ext cx="3660323" cy="323215"/>
          </a:xfrm>
          <a:prstGeom prst="rect">
            <a:avLst/>
          </a:prstGeom>
        </p:spPr>
        <p:txBody>
          <a:bodyPr anchor="t" rtlCol="false" tIns="0" lIns="0" bIns="0" rIns="0">
            <a:spAutoFit/>
          </a:bodyPr>
          <a:lstStyle/>
          <a:p>
            <a:pPr algn="l" marL="0" indent="0" lvl="0">
              <a:lnSpc>
                <a:spcPts val="2659"/>
              </a:lnSpc>
              <a:spcBef>
                <a:spcPct val="0"/>
              </a:spcBef>
            </a:pPr>
            <a:r>
              <a:rPr lang="en-US" sz="1899">
                <a:solidFill>
                  <a:srgbClr val="FFFFFF"/>
                </a:solidFill>
                <a:latin typeface="Fira Code"/>
              </a:rPr>
              <a:t>Title or Positiom</a:t>
            </a:r>
          </a:p>
        </p:txBody>
      </p:sp>
      <p:sp>
        <p:nvSpPr>
          <p:cNvPr name="TextBox 18" id="18"/>
          <p:cNvSpPr txBox="true"/>
          <p:nvPr/>
        </p:nvSpPr>
        <p:spPr>
          <a:xfrm rot="0">
            <a:off x="1532252" y="7728906"/>
            <a:ext cx="3768959" cy="409500"/>
          </a:xfrm>
          <a:prstGeom prst="rect">
            <a:avLst/>
          </a:prstGeom>
        </p:spPr>
        <p:txBody>
          <a:bodyPr anchor="t" rtlCol="false" tIns="0" lIns="0" bIns="0" rIns="0">
            <a:spAutoFit/>
          </a:bodyPr>
          <a:lstStyle/>
          <a:p>
            <a:pPr algn="just" marL="0" indent="0" lvl="0">
              <a:lnSpc>
                <a:spcPts val="3090"/>
              </a:lnSpc>
              <a:spcBef>
                <a:spcPct val="0"/>
              </a:spcBef>
            </a:pPr>
            <a:r>
              <a:rPr lang="en-US" sz="3000">
                <a:solidFill>
                  <a:srgbClr val="00FFE0"/>
                </a:solidFill>
                <a:latin typeface="Vampiro One"/>
              </a:rPr>
              <a:t>Name</a:t>
            </a:r>
          </a:p>
        </p:txBody>
      </p:sp>
      <p:sp>
        <p:nvSpPr>
          <p:cNvPr name="TextBox 19" id="19"/>
          <p:cNvSpPr txBox="true"/>
          <p:nvPr/>
        </p:nvSpPr>
        <p:spPr>
          <a:xfrm rot="0">
            <a:off x="5676021" y="3498117"/>
            <a:ext cx="3768959" cy="409500"/>
          </a:xfrm>
          <a:prstGeom prst="rect">
            <a:avLst/>
          </a:prstGeom>
        </p:spPr>
        <p:txBody>
          <a:bodyPr anchor="t" rtlCol="false" tIns="0" lIns="0" bIns="0" rIns="0">
            <a:spAutoFit/>
          </a:bodyPr>
          <a:lstStyle/>
          <a:p>
            <a:pPr algn="just" marL="0" indent="0" lvl="0">
              <a:lnSpc>
                <a:spcPts val="3090"/>
              </a:lnSpc>
              <a:spcBef>
                <a:spcPct val="0"/>
              </a:spcBef>
            </a:pPr>
            <a:r>
              <a:rPr lang="en-US" sz="3000">
                <a:solidFill>
                  <a:srgbClr val="00FFE0"/>
                </a:solidFill>
                <a:latin typeface="Vampiro One"/>
              </a:rPr>
              <a:t>Name</a:t>
            </a:r>
          </a:p>
        </p:txBody>
      </p:sp>
      <p:sp>
        <p:nvSpPr>
          <p:cNvPr name="TextBox 20" id="20"/>
          <p:cNvSpPr txBox="true"/>
          <p:nvPr/>
        </p:nvSpPr>
        <p:spPr>
          <a:xfrm rot="0">
            <a:off x="9877542" y="5682266"/>
            <a:ext cx="3768959" cy="409500"/>
          </a:xfrm>
          <a:prstGeom prst="rect">
            <a:avLst/>
          </a:prstGeom>
        </p:spPr>
        <p:txBody>
          <a:bodyPr anchor="t" rtlCol="false" tIns="0" lIns="0" bIns="0" rIns="0">
            <a:spAutoFit/>
          </a:bodyPr>
          <a:lstStyle/>
          <a:p>
            <a:pPr algn="just" marL="0" indent="0" lvl="0">
              <a:lnSpc>
                <a:spcPts val="3090"/>
              </a:lnSpc>
              <a:spcBef>
                <a:spcPct val="0"/>
              </a:spcBef>
            </a:pPr>
            <a:r>
              <a:rPr lang="en-US" sz="3000">
                <a:solidFill>
                  <a:srgbClr val="00FFE0"/>
                </a:solidFill>
                <a:latin typeface="Vampiro One"/>
              </a:rPr>
              <a:t>Name</a:t>
            </a:r>
          </a:p>
        </p:txBody>
      </p:sp>
      <p:sp>
        <p:nvSpPr>
          <p:cNvPr name="TextBox 21" id="21"/>
          <p:cNvSpPr txBox="true"/>
          <p:nvPr/>
        </p:nvSpPr>
        <p:spPr>
          <a:xfrm rot="0">
            <a:off x="14519041" y="2018349"/>
            <a:ext cx="3768959" cy="409500"/>
          </a:xfrm>
          <a:prstGeom prst="rect">
            <a:avLst/>
          </a:prstGeom>
        </p:spPr>
        <p:txBody>
          <a:bodyPr anchor="t" rtlCol="false" tIns="0" lIns="0" bIns="0" rIns="0">
            <a:spAutoFit/>
          </a:bodyPr>
          <a:lstStyle/>
          <a:p>
            <a:pPr algn="just" marL="0" indent="0" lvl="0">
              <a:lnSpc>
                <a:spcPts val="3090"/>
              </a:lnSpc>
              <a:spcBef>
                <a:spcPct val="0"/>
              </a:spcBef>
            </a:pPr>
            <a:r>
              <a:rPr lang="en-US" sz="3000">
                <a:solidFill>
                  <a:srgbClr val="00FFE0"/>
                </a:solidFill>
                <a:latin typeface="Vampiro One"/>
              </a:rPr>
              <a:t>Name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484796" y="685072"/>
            <a:ext cx="17318407" cy="8916857"/>
          </a:xfrm>
          <a:custGeom>
            <a:avLst/>
            <a:gdLst/>
            <a:ahLst/>
            <a:cxnLst/>
            <a:rect r="r" b="b" t="t" l="l"/>
            <a:pathLst>
              <a:path h="8916857" w="17318407">
                <a:moveTo>
                  <a:pt x="0" y="0"/>
                </a:moveTo>
                <a:lnTo>
                  <a:pt x="17318408" y="0"/>
                </a:lnTo>
                <a:lnTo>
                  <a:pt x="17318408" y="8916856"/>
                </a:lnTo>
                <a:lnTo>
                  <a:pt x="0" y="8916856"/>
                </a:lnTo>
                <a:lnTo>
                  <a:pt x="0" y="0"/>
                </a:lnTo>
                <a:close/>
              </a:path>
            </a:pathLst>
          </a:custGeom>
          <a:blipFill>
            <a:blip r:embed="rId3">
              <a:alphaModFix amt="80000"/>
            </a:blip>
            <a:stretch>
              <a:fillRect l="0" t="-14699" r="0" b="-14699"/>
            </a:stretch>
          </a:blipFill>
        </p:spPr>
      </p:sp>
      <p:sp>
        <p:nvSpPr>
          <p:cNvPr name="Freeform 4" id="4"/>
          <p:cNvSpPr/>
          <p:nvPr/>
        </p:nvSpPr>
        <p:spPr>
          <a:xfrm flipH="false" flipV="false" rot="0">
            <a:off x="-5027577" y="-3149480"/>
            <a:ext cx="10582133" cy="8055649"/>
          </a:xfrm>
          <a:custGeom>
            <a:avLst/>
            <a:gdLst/>
            <a:ahLst/>
            <a:cxnLst/>
            <a:rect r="r" b="b" t="t" l="l"/>
            <a:pathLst>
              <a:path h="8055649" w="10582133">
                <a:moveTo>
                  <a:pt x="0" y="0"/>
                </a:moveTo>
                <a:lnTo>
                  <a:pt x="10582133" y="0"/>
                </a:lnTo>
                <a:lnTo>
                  <a:pt x="10582133" y="8055649"/>
                </a:lnTo>
                <a:lnTo>
                  <a:pt x="0" y="80556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930147">
            <a:off x="11968233" y="5859031"/>
            <a:ext cx="10582133" cy="8055649"/>
          </a:xfrm>
          <a:custGeom>
            <a:avLst/>
            <a:gdLst/>
            <a:ahLst/>
            <a:cxnLst/>
            <a:rect r="r" b="b" t="t" l="l"/>
            <a:pathLst>
              <a:path h="8055649" w="10582133">
                <a:moveTo>
                  <a:pt x="0" y="0"/>
                </a:moveTo>
                <a:lnTo>
                  <a:pt x="10582134" y="0"/>
                </a:lnTo>
                <a:lnTo>
                  <a:pt x="10582134" y="8055649"/>
                </a:lnTo>
                <a:lnTo>
                  <a:pt x="0" y="80556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348180">
            <a:off x="-75762" y="418229"/>
            <a:ext cx="8633131" cy="1282466"/>
          </a:xfrm>
          <a:custGeom>
            <a:avLst/>
            <a:gdLst/>
            <a:ahLst/>
            <a:cxnLst/>
            <a:rect r="r" b="b" t="t" l="l"/>
            <a:pathLst>
              <a:path h="1282466" w="8633131">
                <a:moveTo>
                  <a:pt x="0" y="0"/>
                </a:moveTo>
                <a:lnTo>
                  <a:pt x="8633131" y="0"/>
                </a:lnTo>
                <a:lnTo>
                  <a:pt x="8633131" y="1282465"/>
                </a:lnTo>
                <a:lnTo>
                  <a:pt x="0" y="128246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386309">
            <a:off x="261610" y="850101"/>
            <a:ext cx="9424756" cy="404563"/>
          </a:xfrm>
          <a:prstGeom prst="rect">
            <a:avLst/>
          </a:prstGeom>
        </p:spPr>
        <p:txBody>
          <a:bodyPr anchor="t" rtlCol="false" tIns="0" lIns="0" bIns="0" rIns="0">
            <a:spAutoFit/>
          </a:bodyPr>
          <a:lstStyle/>
          <a:p>
            <a:pPr algn="just" marL="0" indent="0" lvl="0">
              <a:lnSpc>
                <a:spcPts val="3090"/>
              </a:lnSpc>
              <a:spcBef>
                <a:spcPct val="0"/>
              </a:spcBef>
            </a:pPr>
            <a:r>
              <a:rPr lang="en-US" sz="3000" strike="noStrike" u="none">
                <a:solidFill>
                  <a:srgbClr val="00FFE0"/>
                </a:solidFill>
                <a:latin typeface="Vampiro One"/>
              </a:rPr>
              <a:t>A picture is worth a thousand words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402073" y="5143500"/>
            <a:ext cx="4804145" cy="3987441"/>
          </a:xfrm>
          <a:custGeom>
            <a:avLst/>
            <a:gdLst/>
            <a:ahLst/>
            <a:cxnLst/>
            <a:rect r="r" b="b" t="t" l="l"/>
            <a:pathLst>
              <a:path h="3987441" w="4804145">
                <a:moveTo>
                  <a:pt x="0" y="0"/>
                </a:moveTo>
                <a:lnTo>
                  <a:pt x="4804146" y="0"/>
                </a:lnTo>
                <a:lnTo>
                  <a:pt x="4804146" y="3987441"/>
                </a:lnTo>
                <a:lnTo>
                  <a:pt x="0" y="398744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908748">
            <a:off x="5715064" y="674976"/>
            <a:ext cx="5376184" cy="5631355"/>
            <a:chOff x="0" y="0"/>
            <a:chExt cx="7168245" cy="7508474"/>
          </a:xfrm>
        </p:grpSpPr>
        <p:pic>
          <p:nvPicPr>
            <p:cNvPr name="Picture 5" id="5"/>
            <p:cNvPicPr>
              <a:picLocks noChangeAspect="true"/>
            </p:cNvPicPr>
            <p:nvPr/>
          </p:nvPicPr>
          <p:blipFill>
            <a:blip r:embed="rId5"/>
            <a:srcRect l="18137" t="0" r="18137" b="0"/>
            <a:stretch>
              <a:fillRect/>
            </a:stretch>
          </p:blipFill>
          <p:spPr>
            <a:xfrm flipH="false" flipV="false">
              <a:off x="0" y="0"/>
              <a:ext cx="7168245" cy="7508474"/>
            </a:xfrm>
            <a:prstGeom prst="rect">
              <a:avLst/>
            </a:prstGeom>
          </p:spPr>
        </p:pic>
      </p:grpSp>
      <p:sp>
        <p:nvSpPr>
          <p:cNvPr name="Freeform 6" id="6"/>
          <p:cNvSpPr/>
          <p:nvPr/>
        </p:nvSpPr>
        <p:spPr>
          <a:xfrm flipH="false" flipV="false" rot="968837">
            <a:off x="5399451" y="429369"/>
            <a:ext cx="6015600" cy="6068702"/>
          </a:xfrm>
          <a:custGeom>
            <a:avLst/>
            <a:gdLst/>
            <a:ahLst/>
            <a:cxnLst/>
            <a:rect r="r" b="b" t="t" l="l"/>
            <a:pathLst>
              <a:path h="6068702" w="6015600">
                <a:moveTo>
                  <a:pt x="0" y="0"/>
                </a:moveTo>
                <a:lnTo>
                  <a:pt x="6015600" y="0"/>
                </a:lnTo>
                <a:lnTo>
                  <a:pt x="6015600" y="6068701"/>
                </a:lnTo>
                <a:lnTo>
                  <a:pt x="0" y="60687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610229">
            <a:off x="156626" y="1435269"/>
            <a:ext cx="5376184" cy="5631355"/>
            <a:chOff x="0" y="0"/>
            <a:chExt cx="7168245" cy="7508474"/>
          </a:xfrm>
        </p:grpSpPr>
        <p:pic>
          <p:nvPicPr>
            <p:cNvPr name="Picture 8" id="8"/>
            <p:cNvPicPr>
              <a:picLocks noChangeAspect="true"/>
            </p:cNvPicPr>
            <p:nvPr/>
          </p:nvPicPr>
          <p:blipFill>
            <a:blip r:embed="rId8"/>
            <a:srcRect l="0" t="15302" r="0" b="15302"/>
            <a:stretch>
              <a:fillRect/>
            </a:stretch>
          </p:blipFill>
          <p:spPr>
            <a:xfrm flipH="false" flipV="false">
              <a:off x="0" y="0"/>
              <a:ext cx="7168245" cy="7508474"/>
            </a:xfrm>
            <a:prstGeom prst="rect">
              <a:avLst/>
            </a:prstGeom>
          </p:spPr>
        </p:pic>
      </p:grpSp>
      <p:sp>
        <p:nvSpPr>
          <p:cNvPr name="Freeform 9" id="9"/>
          <p:cNvSpPr/>
          <p:nvPr/>
        </p:nvSpPr>
        <p:spPr>
          <a:xfrm flipH="false" flipV="false" rot="0">
            <a:off x="-1806312" y="-662149"/>
            <a:ext cx="4804145" cy="3987441"/>
          </a:xfrm>
          <a:custGeom>
            <a:avLst/>
            <a:gdLst/>
            <a:ahLst/>
            <a:cxnLst/>
            <a:rect r="r" b="b" t="t" l="l"/>
            <a:pathLst>
              <a:path h="3987441" w="4804145">
                <a:moveTo>
                  <a:pt x="0" y="0"/>
                </a:moveTo>
                <a:lnTo>
                  <a:pt x="4804145" y="0"/>
                </a:lnTo>
                <a:lnTo>
                  <a:pt x="4804145" y="3987440"/>
                </a:lnTo>
                <a:lnTo>
                  <a:pt x="0" y="3987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15376788" y="-1481299"/>
            <a:ext cx="4804145" cy="3987441"/>
          </a:xfrm>
          <a:custGeom>
            <a:avLst/>
            <a:gdLst/>
            <a:ahLst/>
            <a:cxnLst/>
            <a:rect r="r" b="b" t="t" l="l"/>
            <a:pathLst>
              <a:path h="3987441" w="4804145">
                <a:moveTo>
                  <a:pt x="0" y="0"/>
                </a:moveTo>
                <a:lnTo>
                  <a:pt x="4804145" y="0"/>
                </a:lnTo>
                <a:lnTo>
                  <a:pt x="4804145" y="3987440"/>
                </a:lnTo>
                <a:lnTo>
                  <a:pt x="0" y="3987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550140">
            <a:off x="-182994" y="1105603"/>
            <a:ext cx="6015600" cy="6068702"/>
          </a:xfrm>
          <a:custGeom>
            <a:avLst/>
            <a:gdLst/>
            <a:ahLst/>
            <a:cxnLst/>
            <a:rect r="r" b="b" t="t" l="l"/>
            <a:pathLst>
              <a:path h="6068702" w="6015600">
                <a:moveTo>
                  <a:pt x="0" y="0"/>
                </a:moveTo>
                <a:lnTo>
                  <a:pt x="6015600" y="0"/>
                </a:lnTo>
                <a:lnTo>
                  <a:pt x="6015600" y="6068701"/>
                </a:lnTo>
                <a:lnTo>
                  <a:pt x="0" y="60687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11891688" y="-1604171"/>
            <a:ext cx="5744124" cy="5744124"/>
          </a:xfrm>
          <a:custGeom>
            <a:avLst/>
            <a:gdLst/>
            <a:ahLst/>
            <a:cxnLst/>
            <a:rect r="r" b="b" t="t" l="l"/>
            <a:pathLst>
              <a:path h="5744124" w="5744124">
                <a:moveTo>
                  <a:pt x="0" y="0"/>
                </a:moveTo>
                <a:lnTo>
                  <a:pt x="5744124" y="0"/>
                </a:lnTo>
                <a:lnTo>
                  <a:pt x="5744124" y="5744125"/>
                </a:lnTo>
                <a:lnTo>
                  <a:pt x="0" y="574412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3" id="13"/>
          <p:cNvSpPr txBox="true"/>
          <p:nvPr/>
        </p:nvSpPr>
        <p:spPr>
          <a:xfrm rot="0">
            <a:off x="2997833" y="8043941"/>
            <a:ext cx="6107571" cy="1102575"/>
          </a:xfrm>
          <a:prstGeom prst="rect">
            <a:avLst/>
          </a:prstGeom>
        </p:spPr>
        <p:txBody>
          <a:bodyPr anchor="t" rtlCol="false" tIns="0" lIns="0" bIns="0" rIns="0">
            <a:spAutoFit/>
          </a:bodyPr>
          <a:lstStyle/>
          <a:p>
            <a:pPr marL="0" indent="0" lvl="0">
              <a:lnSpc>
                <a:spcPts val="9053"/>
              </a:lnSpc>
              <a:spcBef>
                <a:spcPct val="0"/>
              </a:spcBef>
            </a:pPr>
            <a:r>
              <a:rPr lang="en-US" sz="6466" strike="noStrike" u="none">
                <a:solidFill>
                  <a:srgbClr val="FFFDFC"/>
                </a:solidFill>
                <a:latin typeface="TAN New York"/>
              </a:rPr>
              <a:t>Get in touch</a:t>
            </a:r>
          </a:p>
        </p:txBody>
      </p:sp>
      <p:sp>
        <p:nvSpPr>
          <p:cNvPr name="TextBox 14" id="14"/>
          <p:cNvSpPr txBox="true"/>
          <p:nvPr/>
        </p:nvSpPr>
        <p:spPr>
          <a:xfrm rot="0">
            <a:off x="11708271" y="5105400"/>
            <a:ext cx="5801458" cy="323215"/>
          </a:xfrm>
          <a:prstGeom prst="rect">
            <a:avLst/>
          </a:prstGeom>
        </p:spPr>
        <p:txBody>
          <a:bodyPr anchor="t" rtlCol="false" tIns="0" lIns="0" bIns="0" rIns="0">
            <a:spAutoFit/>
          </a:bodyPr>
          <a:lstStyle/>
          <a:p>
            <a:pPr marL="0" indent="0" lvl="0">
              <a:lnSpc>
                <a:spcPts val="2659"/>
              </a:lnSpc>
              <a:spcBef>
                <a:spcPct val="0"/>
              </a:spcBef>
            </a:pPr>
            <a:r>
              <a:rPr lang="en-US" sz="1899" strike="noStrike" u="none">
                <a:solidFill>
                  <a:srgbClr val="FFFFFF"/>
                </a:solidFill>
                <a:latin typeface="Fira Code"/>
              </a:rPr>
              <a:t>123 Anywhere St., Any City,ST 12345</a:t>
            </a:r>
          </a:p>
        </p:txBody>
      </p:sp>
      <p:sp>
        <p:nvSpPr>
          <p:cNvPr name="TextBox 15" id="15"/>
          <p:cNvSpPr txBox="true"/>
          <p:nvPr/>
        </p:nvSpPr>
        <p:spPr>
          <a:xfrm rot="0">
            <a:off x="11708271" y="5912532"/>
            <a:ext cx="4892954" cy="323215"/>
          </a:xfrm>
          <a:prstGeom prst="rect">
            <a:avLst/>
          </a:prstGeom>
        </p:spPr>
        <p:txBody>
          <a:bodyPr anchor="t" rtlCol="false" tIns="0" lIns="0" bIns="0" rIns="0">
            <a:spAutoFit/>
          </a:bodyPr>
          <a:lstStyle/>
          <a:p>
            <a:pPr marL="0" indent="0" lvl="0">
              <a:lnSpc>
                <a:spcPts val="2659"/>
              </a:lnSpc>
              <a:spcBef>
                <a:spcPct val="0"/>
              </a:spcBef>
            </a:pPr>
            <a:r>
              <a:rPr lang="en-US" sz="1899" strike="noStrike" u="none">
                <a:solidFill>
                  <a:srgbClr val="FFFFFF"/>
                </a:solidFill>
                <a:latin typeface="Fira Code"/>
              </a:rPr>
              <a:t>123-456-7890</a:t>
            </a:r>
          </a:p>
        </p:txBody>
      </p:sp>
      <p:sp>
        <p:nvSpPr>
          <p:cNvPr name="TextBox 16" id="16"/>
          <p:cNvSpPr txBox="true"/>
          <p:nvPr/>
        </p:nvSpPr>
        <p:spPr>
          <a:xfrm rot="0">
            <a:off x="11708271" y="6719663"/>
            <a:ext cx="4892954" cy="323215"/>
          </a:xfrm>
          <a:prstGeom prst="rect">
            <a:avLst/>
          </a:prstGeom>
        </p:spPr>
        <p:txBody>
          <a:bodyPr anchor="t" rtlCol="false" tIns="0" lIns="0" bIns="0" rIns="0">
            <a:spAutoFit/>
          </a:bodyPr>
          <a:lstStyle/>
          <a:p>
            <a:pPr marL="0" indent="0" lvl="0">
              <a:lnSpc>
                <a:spcPts val="2659"/>
              </a:lnSpc>
              <a:spcBef>
                <a:spcPct val="0"/>
              </a:spcBef>
            </a:pPr>
            <a:r>
              <a:rPr lang="en-US" sz="1899" strike="noStrike" u="none">
                <a:solidFill>
                  <a:srgbClr val="FFFFFF"/>
                </a:solidFill>
                <a:latin typeface="Fira Code"/>
              </a:rPr>
              <a:t>hello@reallygreatsite.com</a:t>
            </a:r>
          </a:p>
        </p:txBody>
      </p:sp>
      <p:sp>
        <p:nvSpPr>
          <p:cNvPr name="TextBox 17" id="17"/>
          <p:cNvSpPr txBox="true"/>
          <p:nvPr/>
        </p:nvSpPr>
        <p:spPr>
          <a:xfrm rot="0">
            <a:off x="11708271" y="8333926"/>
            <a:ext cx="4892954" cy="323215"/>
          </a:xfrm>
          <a:prstGeom prst="rect">
            <a:avLst/>
          </a:prstGeom>
        </p:spPr>
        <p:txBody>
          <a:bodyPr anchor="t" rtlCol="false" tIns="0" lIns="0" bIns="0" rIns="0">
            <a:spAutoFit/>
          </a:bodyPr>
          <a:lstStyle/>
          <a:p>
            <a:pPr marL="0" indent="0" lvl="0">
              <a:lnSpc>
                <a:spcPts val="2659"/>
              </a:lnSpc>
              <a:spcBef>
                <a:spcPct val="0"/>
              </a:spcBef>
            </a:pPr>
            <a:r>
              <a:rPr lang="en-US" sz="1899" strike="noStrike" u="none">
                <a:solidFill>
                  <a:srgbClr val="FFFFFF"/>
                </a:solidFill>
                <a:latin typeface="Fira Code"/>
              </a:rPr>
              <a:t>reallygreatsite.com</a:t>
            </a:r>
          </a:p>
        </p:txBody>
      </p:sp>
      <p:sp>
        <p:nvSpPr>
          <p:cNvPr name="TextBox 18" id="18"/>
          <p:cNvSpPr txBox="true"/>
          <p:nvPr/>
        </p:nvSpPr>
        <p:spPr>
          <a:xfrm rot="0">
            <a:off x="11708271" y="7526795"/>
            <a:ext cx="4892954" cy="323215"/>
          </a:xfrm>
          <a:prstGeom prst="rect">
            <a:avLst/>
          </a:prstGeom>
        </p:spPr>
        <p:txBody>
          <a:bodyPr anchor="t" rtlCol="false" tIns="0" lIns="0" bIns="0" rIns="0">
            <a:spAutoFit/>
          </a:bodyPr>
          <a:lstStyle/>
          <a:p>
            <a:pPr marL="0" indent="0" lvl="0">
              <a:lnSpc>
                <a:spcPts val="2659"/>
              </a:lnSpc>
              <a:spcBef>
                <a:spcPct val="0"/>
              </a:spcBef>
            </a:pPr>
            <a:r>
              <a:rPr lang="en-US" sz="1899" strike="noStrike" u="none">
                <a:solidFill>
                  <a:srgbClr val="FFFFFF"/>
                </a:solidFill>
                <a:latin typeface="Fira Code"/>
              </a:rPr>
              <a:t>@reallygreatsite</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3729073" y="3981708"/>
            <a:ext cx="10829854" cy="2323583"/>
            <a:chOff x="0" y="0"/>
            <a:chExt cx="14439805" cy="3098111"/>
          </a:xfrm>
        </p:grpSpPr>
        <p:sp>
          <p:nvSpPr>
            <p:cNvPr name="TextBox 4" id="4"/>
            <p:cNvSpPr txBox="true"/>
            <p:nvPr/>
          </p:nvSpPr>
          <p:spPr>
            <a:xfrm rot="0">
              <a:off x="0" y="-123825"/>
              <a:ext cx="14439805" cy="1428825"/>
            </a:xfrm>
            <a:prstGeom prst="rect">
              <a:avLst/>
            </a:prstGeom>
          </p:spPr>
          <p:txBody>
            <a:bodyPr anchor="t" rtlCol="false" tIns="0" lIns="0" bIns="0" rIns="0">
              <a:spAutoFit/>
            </a:bodyPr>
            <a:lstStyle/>
            <a:p>
              <a:pPr algn="ctr" marL="0" indent="0" lvl="0">
                <a:lnSpc>
                  <a:spcPts val="9053"/>
                </a:lnSpc>
                <a:spcBef>
                  <a:spcPct val="0"/>
                </a:spcBef>
              </a:pPr>
              <a:r>
                <a:rPr lang="en-US" sz="6466" strike="noStrike" u="none">
                  <a:solidFill>
                    <a:srgbClr val="FFFDFC"/>
                  </a:solidFill>
                  <a:latin typeface="TAN New York"/>
                </a:rPr>
                <a:t>Thank you!</a:t>
              </a:r>
            </a:p>
          </p:txBody>
        </p:sp>
        <p:sp>
          <p:nvSpPr>
            <p:cNvPr name="TextBox 5" id="5"/>
            <p:cNvSpPr txBox="true"/>
            <p:nvPr/>
          </p:nvSpPr>
          <p:spPr>
            <a:xfrm rot="0">
              <a:off x="2632993" y="2017976"/>
              <a:ext cx="9173818" cy="1080135"/>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 closing statement or call-to-action here.</a:t>
              </a:r>
            </a:p>
          </p:txBody>
        </p:sp>
      </p:grpSp>
      <p:sp>
        <p:nvSpPr>
          <p:cNvPr name="Freeform 6" id="6"/>
          <p:cNvSpPr/>
          <p:nvPr/>
        </p:nvSpPr>
        <p:spPr>
          <a:xfrm flipH="false" flipV="false" rot="0">
            <a:off x="16408506" y="-1672569"/>
            <a:ext cx="2876614" cy="5654278"/>
          </a:xfrm>
          <a:custGeom>
            <a:avLst/>
            <a:gdLst/>
            <a:ahLst/>
            <a:cxnLst/>
            <a:rect r="r" b="b" t="t" l="l"/>
            <a:pathLst>
              <a:path h="5654278" w="2876614">
                <a:moveTo>
                  <a:pt x="0" y="0"/>
                </a:moveTo>
                <a:lnTo>
                  <a:pt x="2876613" y="0"/>
                </a:lnTo>
                <a:lnTo>
                  <a:pt x="2876613" y="5654277"/>
                </a:lnTo>
                <a:lnTo>
                  <a:pt x="0" y="565427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9832734" y="-3574823"/>
            <a:ext cx="9113699" cy="6937803"/>
          </a:xfrm>
          <a:custGeom>
            <a:avLst/>
            <a:gdLst/>
            <a:ahLst/>
            <a:cxnLst/>
            <a:rect r="r" b="b" t="t" l="l"/>
            <a:pathLst>
              <a:path h="6937803" w="9113699">
                <a:moveTo>
                  <a:pt x="0" y="0"/>
                </a:moveTo>
                <a:lnTo>
                  <a:pt x="9113699" y="0"/>
                </a:lnTo>
                <a:lnTo>
                  <a:pt x="9113699" y="6937803"/>
                </a:lnTo>
                <a:lnTo>
                  <a:pt x="0" y="693780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59804" y="4123415"/>
            <a:ext cx="4990366" cy="5344435"/>
          </a:xfrm>
          <a:custGeom>
            <a:avLst/>
            <a:gdLst/>
            <a:ahLst/>
            <a:cxnLst/>
            <a:rect r="r" b="b" t="t" l="l"/>
            <a:pathLst>
              <a:path h="5344435" w="4990366">
                <a:moveTo>
                  <a:pt x="0" y="0"/>
                </a:moveTo>
                <a:lnTo>
                  <a:pt x="4990366" y="0"/>
                </a:lnTo>
                <a:lnTo>
                  <a:pt x="4990366" y="5344435"/>
                </a:lnTo>
                <a:lnTo>
                  <a:pt x="0" y="534443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2833094" y="5975166"/>
            <a:ext cx="6811964" cy="5653930"/>
          </a:xfrm>
          <a:custGeom>
            <a:avLst/>
            <a:gdLst/>
            <a:ahLst/>
            <a:cxnLst/>
            <a:rect r="r" b="b" t="t" l="l"/>
            <a:pathLst>
              <a:path h="5653930" w="6811964">
                <a:moveTo>
                  <a:pt x="0" y="0"/>
                </a:moveTo>
                <a:lnTo>
                  <a:pt x="6811963" y="0"/>
                </a:lnTo>
                <a:lnTo>
                  <a:pt x="6811963" y="5653929"/>
                </a:lnTo>
                <a:lnTo>
                  <a:pt x="0" y="565392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2698460" y="9126340"/>
            <a:ext cx="8531960" cy="1799468"/>
          </a:xfrm>
          <a:custGeom>
            <a:avLst/>
            <a:gdLst/>
            <a:ahLst/>
            <a:cxnLst/>
            <a:rect r="r" b="b" t="t" l="l"/>
            <a:pathLst>
              <a:path h="1799468" w="8531960">
                <a:moveTo>
                  <a:pt x="0" y="0"/>
                </a:moveTo>
                <a:lnTo>
                  <a:pt x="8531960" y="0"/>
                </a:lnTo>
                <a:lnTo>
                  <a:pt x="8531960" y="1799468"/>
                </a:lnTo>
                <a:lnTo>
                  <a:pt x="0" y="179946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3342622" y="291778"/>
            <a:ext cx="4821745" cy="6013514"/>
          </a:xfrm>
          <a:custGeom>
            <a:avLst/>
            <a:gdLst/>
            <a:ahLst/>
            <a:cxnLst/>
            <a:rect r="r" b="b" t="t" l="l"/>
            <a:pathLst>
              <a:path h="6013514" w="4821745">
                <a:moveTo>
                  <a:pt x="0" y="0"/>
                </a:moveTo>
                <a:lnTo>
                  <a:pt x="4821744" y="0"/>
                </a:lnTo>
                <a:lnTo>
                  <a:pt x="4821744" y="6013514"/>
                </a:lnTo>
                <a:lnTo>
                  <a:pt x="0" y="601351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2" id="12"/>
          <p:cNvSpPr/>
          <p:nvPr/>
        </p:nvSpPr>
        <p:spPr>
          <a:xfrm flipH="false" flipV="false" rot="0">
            <a:off x="13628372" y="79343"/>
            <a:ext cx="4821745" cy="6013514"/>
          </a:xfrm>
          <a:custGeom>
            <a:avLst/>
            <a:gdLst/>
            <a:ahLst/>
            <a:cxnLst/>
            <a:rect r="r" b="b" t="t" l="l"/>
            <a:pathLst>
              <a:path h="6013514" w="4821745">
                <a:moveTo>
                  <a:pt x="0" y="0"/>
                </a:moveTo>
                <a:lnTo>
                  <a:pt x="4821744" y="0"/>
                </a:lnTo>
                <a:lnTo>
                  <a:pt x="4821744" y="6013514"/>
                </a:lnTo>
                <a:lnTo>
                  <a:pt x="0" y="601351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3" id="13"/>
          <p:cNvSpPr/>
          <p:nvPr/>
        </p:nvSpPr>
        <p:spPr>
          <a:xfrm flipH="false" flipV="false" rot="-2776886">
            <a:off x="-3498314" y="2153332"/>
            <a:ext cx="7635487" cy="5812515"/>
          </a:xfrm>
          <a:custGeom>
            <a:avLst/>
            <a:gdLst/>
            <a:ahLst/>
            <a:cxnLst/>
            <a:rect r="r" b="b" t="t" l="l"/>
            <a:pathLst>
              <a:path h="5812515" w="7635487">
                <a:moveTo>
                  <a:pt x="0" y="0"/>
                </a:moveTo>
                <a:lnTo>
                  <a:pt x="7635487" y="0"/>
                </a:lnTo>
                <a:lnTo>
                  <a:pt x="7635487" y="5812514"/>
                </a:lnTo>
                <a:lnTo>
                  <a:pt x="0" y="58125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2776886">
            <a:off x="12590762" y="7836719"/>
            <a:ext cx="7635487" cy="5812515"/>
          </a:xfrm>
          <a:custGeom>
            <a:avLst/>
            <a:gdLst/>
            <a:ahLst/>
            <a:cxnLst/>
            <a:rect r="r" b="b" t="t" l="l"/>
            <a:pathLst>
              <a:path h="5812515" w="7635487">
                <a:moveTo>
                  <a:pt x="0" y="0"/>
                </a:moveTo>
                <a:lnTo>
                  <a:pt x="7635487" y="0"/>
                </a:lnTo>
                <a:lnTo>
                  <a:pt x="7635487" y="5812515"/>
                </a:lnTo>
                <a:lnTo>
                  <a:pt x="0" y="581251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TextBox 3" id="3"/>
          <p:cNvSpPr txBox="true"/>
          <p:nvPr/>
        </p:nvSpPr>
        <p:spPr>
          <a:xfrm rot="0">
            <a:off x="836107" y="590857"/>
            <a:ext cx="4138491" cy="1897948"/>
          </a:xfrm>
          <a:prstGeom prst="rect">
            <a:avLst/>
          </a:prstGeom>
        </p:spPr>
        <p:txBody>
          <a:bodyPr anchor="t" rtlCol="false" tIns="0" lIns="0" bIns="0" rIns="0">
            <a:spAutoFit/>
          </a:bodyPr>
          <a:lstStyle/>
          <a:p>
            <a:pPr algn="just" marL="0" indent="0" lvl="0">
              <a:lnSpc>
                <a:spcPts val="7651"/>
              </a:lnSpc>
              <a:spcBef>
                <a:spcPct val="0"/>
              </a:spcBef>
            </a:pPr>
            <a:r>
              <a:rPr lang="en-US" sz="5465" strike="noStrike" u="none">
                <a:solidFill>
                  <a:srgbClr val="FFFDFC"/>
                </a:solidFill>
                <a:latin typeface="TAN New York"/>
              </a:rPr>
              <a:t>Resource </a:t>
            </a:r>
          </a:p>
          <a:p>
            <a:pPr algn="just" marL="0" indent="0" lvl="0">
              <a:lnSpc>
                <a:spcPts val="7651"/>
              </a:lnSpc>
              <a:spcBef>
                <a:spcPct val="0"/>
              </a:spcBef>
            </a:pPr>
            <a:r>
              <a:rPr lang="en-US" sz="5465" strike="noStrike" u="none">
                <a:solidFill>
                  <a:srgbClr val="FFFDFC"/>
                </a:solidFill>
                <a:latin typeface="TAN New York"/>
              </a:rPr>
              <a:t>Page</a:t>
            </a:r>
          </a:p>
        </p:txBody>
      </p:sp>
      <p:sp>
        <p:nvSpPr>
          <p:cNvPr name="TextBox 4" id="4"/>
          <p:cNvSpPr txBox="true"/>
          <p:nvPr/>
        </p:nvSpPr>
        <p:spPr>
          <a:xfrm rot="0">
            <a:off x="836107" y="5001120"/>
            <a:ext cx="4534868" cy="3990340"/>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This presentation template</a:t>
            </a:r>
          </a:p>
          <a:p>
            <a:pPr algn="l" marL="0" indent="0" lvl="0">
              <a:lnSpc>
                <a:spcPts val="2659"/>
              </a:lnSpc>
              <a:spcBef>
                <a:spcPct val="0"/>
              </a:spcBef>
            </a:pPr>
            <a:r>
              <a:rPr lang="en-US" sz="1899" strike="noStrike" u="none">
                <a:solidFill>
                  <a:srgbClr val="FFFFFF"/>
                </a:solidFill>
                <a:latin typeface="Fira Code"/>
              </a:rPr>
              <a:t>uses the following free fonts:</a:t>
            </a:r>
          </a:p>
          <a:p>
            <a:pPr algn="l" marL="0" indent="0" lvl="0">
              <a:lnSpc>
                <a:spcPts val="2659"/>
              </a:lnSpc>
              <a:spcBef>
                <a:spcPct val="0"/>
              </a:spcBef>
            </a:pPr>
          </a:p>
          <a:p>
            <a:pPr algn="l" marL="0" indent="0" lvl="0">
              <a:lnSpc>
                <a:spcPts val="2659"/>
              </a:lnSpc>
              <a:spcBef>
                <a:spcPct val="0"/>
              </a:spcBef>
            </a:pPr>
            <a:r>
              <a:rPr lang="en-US" sz="1899" strike="noStrike" u="none">
                <a:solidFill>
                  <a:srgbClr val="FFFFFF"/>
                </a:solidFill>
                <a:latin typeface="Fira Code"/>
              </a:rPr>
              <a:t>Titles: TAN New York</a:t>
            </a:r>
          </a:p>
          <a:p>
            <a:pPr algn="l" marL="0" indent="0" lvl="0">
              <a:lnSpc>
                <a:spcPts val="2659"/>
              </a:lnSpc>
              <a:spcBef>
                <a:spcPct val="0"/>
              </a:spcBef>
            </a:pPr>
            <a:r>
              <a:rPr lang="en-US" sz="1899" strike="noStrike" u="none">
                <a:solidFill>
                  <a:srgbClr val="FFFFFF"/>
                </a:solidFill>
                <a:latin typeface="Fira Code"/>
              </a:rPr>
              <a:t>Headers: Vampiro One</a:t>
            </a:r>
          </a:p>
          <a:p>
            <a:pPr algn="l" marL="0" indent="0" lvl="0">
              <a:lnSpc>
                <a:spcPts val="2659"/>
              </a:lnSpc>
              <a:spcBef>
                <a:spcPct val="0"/>
              </a:spcBef>
            </a:pPr>
            <a:r>
              <a:rPr lang="en-US" sz="1899" strike="noStrike" u="none">
                <a:solidFill>
                  <a:srgbClr val="FFFFFF"/>
                </a:solidFill>
                <a:latin typeface="Fira Code"/>
              </a:rPr>
              <a:t>Body Copy: Fira Code</a:t>
            </a:r>
          </a:p>
          <a:p>
            <a:pPr algn="l" marL="0" indent="0" lvl="0">
              <a:lnSpc>
                <a:spcPts val="2659"/>
              </a:lnSpc>
              <a:spcBef>
                <a:spcPct val="0"/>
              </a:spcBef>
            </a:pPr>
          </a:p>
          <a:p>
            <a:pPr algn="l" marL="0" indent="0" lvl="0">
              <a:lnSpc>
                <a:spcPts val="2659"/>
              </a:lnSpc>
              <a:spcBef>
                <a:spcPct val="0"/>
              </a:spcBef>
            </a:pPr>
            <a:r>
              <a:rPr lang="en-US" sz="1899" strike="noStrike" u="none">
                <a:solidFill>
                  <a:srgbClr val="FFFFFF"/>
                </a:solidFill>
                <a:latin typeface="Fira Code"/>
              </a:rPr>
              <a:t>You can find these fonts</a:t>
            </a:r>
          </a:p>
          <a:p>
            <a:pPr algn="l" marL="0" indent="0" lvl="0">
              <a:lnSpc>
                <a:spcPts val="2659"/>
              </a:lnSpc>
              <a:spcBef>
                <a:spcPct val="0"/>
              </a:spcBef>
            </a:pPr>
            <a:r>
              <a:rPr lang="en-US" sz="1899" strike="noStrike" u="none">
                <a:solidFill>
                  <a:srgbClr val="FFFFFF"/>
                </a:solidFill>
                <a:latin typeface="Fira Code"/>
              </a:rPr>
              <a:t>online too. Happy designing! </a:t>
            </a:r>
          </a:p>
          <a:p>
            <a:pPr algn="l" marL="0" indent="0" lvl="0">
              <a:lnSpc>
                <a:spcPts val="2659"/>
              </a:lnSpc>
              <a:spcBef>
                <a:spcPct val="0"/>
              </a:spcBef>
            </a:pPr>
          </a:p>
          <a:p>
            <a:pPr algn="l" marL="0" indent="0" lvl="0">
              <a:lnSpc>
                <a:spcPts val="2659"/>
              </a:lnSpc>
              <a:spcBef>
                <a:spcPct val="0"/>
              </a:spcBef>
            </a:pPr>
            <a:r>
              <a:rPr lang="en-US" sz="1899" strike="noStrike" u="none">
                <a:solidFill>
                  <a:srgbClr val="FFFFFF"/>
                </a:solidFill>
                <a:latin typeface="Fira Code"/>
              </a:rPr>
              <a:t>Don't forget to delete this</a:t>
            </a:r>
          </a:p>
          <a:p>
            <a:pPr algn="l" marL="0" indent="0" lvl="0">
              <a:lnSpc>
                <a:spcPts val="2659"/>
              </a:lnSpc>
              <a:spcBef>
                <a:spcPct val="0"/>
              </a:spcBef>
            </a:pPr>
            <a:r>
              <a:rPr lang="en-US" sz="1899" strike="noStrike" u="none">
                <a:solidFill>
                  <a:srgbClr val="FFFFFF"/>
                </a:solidFill>
                <a:latin typeface="Fira Code"/>
              </a:rPr>
              <a:t>page before presenting. </a:t>
            </a:r>
          </a:p>
        </p:txBody>
      </p:sp>
      <p:sp>
        <p:nvSpPr>
          <p:cNvPr name="TextBox 5" id="5"/>
          <p:cNvSpPr txBox="true"/>
          <p:nvPr/>
        </p:nvSpPr>
        <p:spPr>
          <a:xfrm rot="0">
            <a:off x="836107" y="3966683"/>
            <a:ext cx="4534868" cy="656590"/>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Use these design resources</a:t>
            </a:r>
          </a:p>
          <a:p>
            <a:pPr algn="l" marL="0" indent="0" lvl="0">
              <a:lnSpc>
                <a:spcPts val="2659"/>
              </a:lnSpc>
              <a:spcBef>
                <a:spcPct val="0"/>
              </a:spcBef>
            </a:pPr>
            <a:r>
              <a:rPr lang="en-US" sz="1899" strike="noStrike" u="none">
                <a:solidFill>
                  <a:srgbClr val="FFFFFF"/>
                </a:solidFill>
                <a:latin typeface="Fira Code"/>
              </a:rPr>
              <a:t>in your Canva Presentation.</a:t>
            </a:r>
          </a:p>
        </p:txBody>
      </p:sp>
      <p:sp>
        <p:nvSpPr>
          <p:cNvPr name="Freeform 6" id="6"/>
          <p:cNvSpPr/>
          <p:nvPr/>
        </p:nvSpPr>
        <p:spPr>
          <a:xfrm flipH="true" flipV="false" rot="0">
            <a:off x="9517399" y="475197"/>
            <a:ext cx="2523036" cy="2094120"/>
          </a:xfrm>
          <a:custGeom>
            <a:avLst/>
            <a:gdLst/>
            <a:ahLst/>
            <a:cxnLst/>
            <a:rect r="r" b="b" t="t" l="l"/>
            <a:pathLst>
              <a:path h="2094120" w="2523036">
                <a:moveTo>
                  <a:pt x="2523036" y="0"/>
                </a:moveTo>
                <a:lnTo>
                  <a:pt x="0" y="0"/>
                </a:lnTo>
                <a:lnTo>
                  <a:pt x="0" y="2094120"/>
                </a:lnTo>
                <a:lnTo>
                  <a:pt x="2523036" y="2094120"/>
                </a:lnTo>
                <a:lnTo>
                  <a:pt x="2523036"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4795533">
            <a:off x="8012850" y="3032283"/>
            <a:ext cx="2216984" cy="1687679"/>
          </a:xfrm>
          <a:custGeom>
            <a:avLst/>
            <a:gdLst/>
            <a:ahLst/>
            <a:cxnLst/>
            <a:rect r="r" b="b" t="t" l="l"/>
            <a:pathLst>
              <a:path h="1687679" w="2216984">
                <a:moveTo>
                  <a:pt x="0" y="0"/>
                </a:moveTo>
                <a:lnTo>
                  <a:pt x="2216985" y="0"/>
                </a:lnTo>
                <a:lnTo>
                  <a:pt x="2216985" y="1687679"/>
                </a:lnTo>
                <a:lnTo>
                  <a:pt x="0" y="168767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2275501" y="656651"/>
            <a:ext cx="1119861" cy="1980461"/>
          </a:xfrm>
          <a:custGeom>
            <a:avLst/>
            <a:gdLst/>
            <a:ahLst/>
            <a:cxnLst/>
            <a:rect r="r" b="b" t="t" l="l"/>
            <a:pathLst>
              <a:path h="1980461" w="1119861">
                <a:moveTo>
                  <a:pt x="0" y="0"/>
                </a:moveTo>
                <a:lnTo>
                  <a:pt x="1119861" y="0"/>
                </a:lnTo>
                <a:lnTo>
                  <a:pt x="1119861" y="1980460"/>
                </a:lnTo>
                <a:lnTo>
                  <a:pt x="0" y="198046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6236052" y="565979"/>
            <a:ext cx="1008954" cy="2003338"/>
          </a:xfrm>
          <a:custGeom>
            <a:avLst/>
            <a:gdLst/>
            <a:ahLst/>
            <a:cxnLst/>
            <a:rect r="r" b="b" t="t" l="l"/>
            <a:pathLst>
              <a:path h="2003338" w="1008954">
                <a:moveTo>
                  <a:pt x="0" y="0"/>
                </a:moveTo>
                <a:lnTo>
                  <a:pt x="1008954" y="0"/>
                </a:lnTo>
                <a:lnTo>
                  <a:pt x="1008954" y="2003338"/>
                </a:lnTo>
                <a:lnTo>
                  <a:pt x="0" y="200333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7480382" y="774485"/>
            <a:ext cx="2037016" cy="1586326"/>
          </a:xfrm>
          <a:custGeom>
            <a:avLst/>
            <a:gdLst/>
            <a:ahLst/>
            <a:cxnLst/>
            <a:rect r="r" b="b" t="t" l="l"/>
            <a:pathLst>
              <a:path h="1586326" w="2037016">
                <a:moveTo>
                  <a:pt x="0" y="0"/>
                </a:moveTo>
                <a:lnTo>
                  <a:pt x="2037017" y="0"/>
                </a:lnTo>
                <a:lnTo>
                  <a:pt x="2037017" y="1586326"/>
                </a:lnTo>
                <a:lnTo>
                  <a:pt x="0" y="158632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true" flipV="false" rot="-1677650">
            <a:off x="6267301" y="3002939"/>
            <a:ext cx="1955410" cy="1586326"/>
          </a:xfrm>
          <a:custGeom>
            <a:avLst/>
            <a:gdLst/>
            <a:ahLst/>
            <a:cxnLst/>
            <a:rect r="r" b="b" t="t" l="l"/>
            <a:pathLst>
              <a:path h="1586326" w="1955410">
                <a:moveTo>
                  <a:pt x="1955410" y="0"/>
                </a:moveTo>
                <a:lnTo>
                  <a:pt x="0" y="0"/>
                </a:lnTo>
                <a:lnTo>
                  <a:pt x="0" y="1586326"/>
                </a:lnTo>
                <a:lnTo>
                  <a:pt x="1955410" y="1586326"/>
                </a:lnTo>
                <a:lnTo>
                  <a:pt x="195541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2" id="12"/>
          <p:cNvSpPr/>
          <p:nvPr/>
        </p:nvSpPr>
        <p:spPr>
          <a:xfrm flipH="false" flipV="false" rot="-3308989">
            <a:off x="9683948" y="2992954"/>
            <a:ext cx="2761280" cy="1586326"/>
          </a:xfrm>
          <a:custGeom>
            <a:avLst/>
            <a:gdLst/>
            <a:ahLst/>
            <a:cxnLst/>
            <a:rect r="r" b="b" t="t" l="l"/>
            <a:pathLst>
              <a:path h="1586326" w="2761280">
                <a:moveTo>
                  <a:pt x="0" y="0"/>
                </a:moveTo>
                <a:lnTo>
                  <a:pt x="2761280" y="0"/>
                </a:lnTo>
                <a:lnTo>
                  <a:pt x="2761280" y="1586326"/>
                </a:lnTo>
                <a:lnTo>
                  <a:pt x="0" y="158632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3" id="13"/>
          <p:cNvSpPr/>
          <p:nvPr/>
        </p:nvSpPr>
        <p:spPr>
          <a:xfrm flipH="false" flipV="false" rot="0">
            <a:off x="12150684" y="2861047"/>
            <a:ext cx="1746807" cy="1762227"/>
          </a:xfrm>
          <a:custGeom>
            <a:avLst/>
            <a:gdLst/>
            <a:ahLst/>
            <a:cxnLst/>
            <a:rect r="r" b="b" t="t" l="l"/>
            <a:pathLst>
              <a:path h="1762227" w="1746807">
                <a:moveTo>
                  <a:pt x="0" y="0"/>
                </a:moveTo>
                <a:lnTo>
                  <a:pt x="1746807" y="0"/>
                </a:lnTo>
                <a:lnTo>
                  <a:pt x="1746807" y="1762226"/>
                </a:lnTo>
                <a:lnTo>
                  <a:pt x="0" y="1762226"/>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4" id="14"/>
          <p:cNvSpPr/>
          <p:nvPr/>
        </p:nvSpPr>
        <p:spPr>
          <a:xfrm flipH="false" flipV="false" rot="0">
            <a:off x="11111809" y="4848120"/>
            <a:ext cx="1912278" cy="1797541"/>
          </a:xfrm>
          <a:custGeom>
            <a:avLst/>
            <a:gdLst/>
            <a:ahLst/>
            <a:cxnLst/>
            <a:rect r="r" b="b" t="t" l="l"/>
            <a:pathLst>
              <a:path h="1797541" w="1912278">
                <a:moveTo>
                  <a:pt x="0" y="0"/>
                </a:moveTo>
                <a:lnTo>
                  <a:pt x="1912278" y="0"/>
                </a:lnTo>
                <a:lnTo>
                  <a:pt x="1912278" y="1797541"/>
                </a:lnTo>
                <a:lnTo>
                  <a:pt x="0" y="1797541"/>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5" id="15"/>
          <p:cNvSpPr/>
          <p:nvPr/>
        </p:nvSpPr>
        <p:spPr>
          <a:xfrm flipH="false" flipV="false" rot="0">
            <a:off x="6221485" y="5075083"/>
            <a:ext cx="4409163" cy="929933"/>
          </a:xfrm>
          <a:custGeom>
            <a:avLst/>
            <a:gdLst/>
            <a:ahLst/>
            <a:cxnLst/>
            <a:rect r="r" b="b" t="t" l="l"/>
            <a:pathLst>
              <a:path h="929933" w="4409163">
                <a:moveTo>
                  <a:pt x="0" y="0"/>
                </a:moveTo>
                <a:lnTo>
                  <a:pt x="4409163" y="0"/>
                </a:lnTo>
                <a:lnTo>
                  <a:pt x="4409163" y="929933"/>
                </a:lnTo>
                <a:lnTo>
                  <a:pt x="0" y="929933"/>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6" id="16"/>
          <p:cNvSpPr/>
          <p:nvPr/>
        </p:nvSpPr>
        <p:spPr>
          <a:xfrm flipH="false" flipV="false" rot="0">
            <a:off x="6396004" y="6306306"/>
            <a:ext cx="1367951" cy="1367951"/>
          </a:xfrm>
          <a:custGeom>
            <a:avLst/>
            <a:gdLst/>
            <a:ahLst/>
            <a:cxnLst/>
            <a:rect r="r" b="b" t="t" l="l"/>
            <a:pathLst>
              <a:path h="1367951" w="1367951">
                <a:moveTo>
                  <a:pt x="0" y="0"/>
                </a:moveTo>
                <a:lnTo>
                  <a:pt x="1367951" y="0"/>
                </a:lnTo>
                <a:lnTo>
                  <a:pt x="1367951" y="1367951"/>
                </a:lnTo>
                <a:lnTo>
                  <a:pt x="0" y="1367951"/>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7" id="17"/>
          <p:cNvSpPr/>
          <p:nvPr/>
        </p:nvSpPr>
        <p:spPr>
          <a:xfrm flipH="false" flipV="false" rot="0">
            <a:off x="9789431" y="6005016"/>
            <a:ext cx="1439851" cy="1811134"/>
          </a:xfrm>
          <a:custGeom>
            <a:avLst/>
            <a:gdLst/>
            <a:ahLst/>
            <a:cxnLst/>
            <a:rect r="r" b="b" t="t" l="l"/>
            <a:pathLst>
              <a:path h="1811134" w="1439851">
                <a:moveTo>
                  <a:pt x="0" y="0"/>
                </a:moveTo>
                <a:lnTo>
                  <a:pt x="1439852" y="0"/>
                </a:lnTo>
                <a:lnTo>
                  <a:pt x="1439852" y="1811133"/>
                </a:lnTo>
                <a:lnTo>
                  <a:pt x="0" y="1811133"/>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18" id="18"/>
          <p:cNvSpPr/>
          <p:nvPr/>
        </p:nvSpPr>
        <p:spPr>
          <a:xfrm flipH="false" flipV="false" rot="0">
            <a:off x="8426067" y="5659079"/>
            <a:ext cx="840265" cy="2211223"/>
          </a:xfrm>
          <a:custGeom>
            <a:avLst/>
            <a:gdLst/>
            <a:ahLst/>
            <a:cxnLst/>
            <a:rect r="r" b="b" t="t" l="l"/>
            <a:pathLst>
              <a:path h="2211223" w="840265">
                <a:moveTo>
                  <a:pt x="0" y="0"/>
                </a:moveTo>
                <a:lnTo>
                  <a:pt x="840264" y="0"/>
                </a:lnTo>
                <a:lnTo>
                  <a:pt x="840264" y="2211223"/>
                </a:lnTo>
                <a:lnTo>
                  <a:pt x="0" y="2211223"/>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19" id="19"/>
          <p:cNvSpPr/>
          <p:nvPr/>
        </p:nvSpPr>
        <p:spPr>
          <a:xfrm flipH="false" flipV="false" rot="0">
            <a:off x="11753158" y="6993290"/>
            <a:ext cx="2541859" cy="680967"/>
          </a:xfrm>
          <a:custGeom>
            <a:avLst/>
            <a:gdLst/>
            <a:ahLst/>
            <a:cxnLst/>
            <a:rect r="r" b="b" t="t" l="l"/>
            <a:pathLst>
              <a:path h="680967" w="2541859">
                <a:moveTo>
                  <a:pt x="0" y="0"/>
                </a:moveTo>
                <a:lnTo>
                  <a:pt x="2541859" y="0"/>
                </a:lnTo>
                <a:lnTo>
                  <a:pt x="2541859" y="680967"/>
                </a:lnTo>
                <a:lnTo>
                  <a:pt x="0" y="680967"/>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20" id="20"/>
          <p:cNvSpPr/>
          <p:nvPr/>
        </p:nvSpPr>
        <p:spPr>
          <a:xfrm flipH="false" flipV="false" rot="0">
            <a:off x="13630429" y="646491"/>
            <a:ext cx="1775530" cy="1842313"/>
          </a:xfrm>
          <a:custGeom>
            <a:avLst/>
            <a:gdLst/>
            <a:ahLst/>
            <a:cxnLst/>
            <a:rect r="r" b="b" t="t" l="l"/>
            <a:pathLst>
              <a:path h="1842313" w="1775530">
                <a:moveTo>
                  <a:pt x="0" y="0"/>
                </a:moveTo>
                <a:lnTo>
                  <a:pt x="1775529" y="0"/>
                </a:lnTo>
                <a:lnTo>
                  <a:pt x="1775529" y="1842314"/>
                </a:lnTo>
                <a:lnTo>
                  <a:pt x="0" y="1842314"/>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21" id="21"/>
          <p:cNvSpPr/>
          <p:nvPr/>
        </p:nvSpPr>
        <p:spPr>
          <a:xfrm flipH="false" flipV="false" rot="0">
            <a:off x="13197382" y="5134796"/>
            <a:ext cx="1865401" cy="1629894"/>
          </a:xfrm>
          <a:custGeom>
            <a:avLst/>
            <a:gdLst/>
            <a:ahLst/>
            <a:cxnLst/>
            <a:rect r="r" b="b" t="t" l="l"/>
            <a:pathLst>
              <a:path h="1629894" w="1865401">
                <a:moveTo>
                  <a:pt x="0" y="0"/>
                </a:moveTo>
                <a:lnTo>
                  <a:pt x="1865400" y="0"/>
                </a:lnTo>
                <a:lnTo>
                  <a:pt x="1865400" y="1629894"/>
                </a:lnTo>
                <a:lnTo>
                  <a:pt x="0" y="1629894"/>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22" id="22"/>
          <p:cNvSpPr/>
          <p:nvPr/>
        </p:nvSpPr>
        <p:spPr>
          <a:xfrm flipH="false" flipV="false" rot="0">
            <a:off x="15641025" y="757925"/>
            <a:ext cx="1835732" cy="1528664"/>
          </a:xfrm>
          <a:custGeom>
            <a:avLst/>
            <a:gdLst/>
            <a:ahLst/>
            <a:cxnLst/>
            <a:rect r="r" b="b" t="t" l="l"/>
            <a:pathLst>
              <a:path h="1528664" w="1835732">
                <a:moveTo>
                  <a:pt x="0" y="0"/>
                </a:moveTo>
                <a:lnTo>
                  <a:pt x="1835732" y="0"/>
                </a:lnTo>
                <a:lnTo>
                  <a:pt x="1835732" y="1528665"/>
                </a:lnTo>
                <a:lnTo>
                  <a:pt x="0" y="1528665"/>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23" id="23"/>
          <p:cNvSpPr/>
          <p:nvPr/>
        </p:nvSpPr>
        <p:spPr>
          <a:xfrm flipH="false" flipV="false" rot="-135919">
            <a:off x="15571366" y="2905701"/>
            <a:ext cx="2294243" cy="1760832"/>
          </a:xfrm>
          <a:custGeom>
            <a:avLst/>
            <a:gdLst/>
            <a:ahLst/>
            <a:cxnLst/>
            <a:rect r="r" b="b" t="t" l="l"/>
            <a:pathLst>
              <a:path h="1760832" w="2294243">
                <a:moveTo>
                  <a:pt x="0" y="0"/>
                </a:moveTo>
                <a:lnTo>
                  <a:pt x="2294244" y="0"/>
                </a:lnTo>
                <a:lnTo>
                  <a:pt x="2294244" y="1760832"/>
                </a:lnTo>
                <a:lnTo>
                  <a:pt x="0" y="1760832"/>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24" id="24"/>
          <p:cNvSpPr/>
          <p:nvPr/>
        </p:nvSpPr>
        <p:spPr>
          <a:xfrm flipH="false" flipV="false" rot="-4149281">
            <a:off x="15434044" y="6340136"/>
            <a:ext cx="1031684" cy="2027879"/>
          </a:xfrm>
          <a:custGeom>
            <a:avLst/>
            <a:gdLst/>
            <a:ahLst/>
            <a:cxnLst/>
            <a:rect r="r" b="b" t="t" l="l"/>
            <a:pathLst>
              <a:path h="2027879" w="1031684">
                <a:moveTo>
                  <a:pt x="0" y="0"/>
                </a:moveTo>
                <a:lnTo>
                  <a:pt x="1031683" y="0"/>
                </a:lnTo>
                <a:lnTo>
                  <a:pt x="1031683" y="2027879"/>
                </a:lnTo>
                <a:lnTo>
                  <a:pt x="0" y="2027879"/>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25" id="25"/>
          <p:cNvSpPr/>
          <p:nvPr/>
        </p:nvSpPr>
        <p:spPr>
          <a:xfrm flipH="false" flipV="false" rot="-1110858">
            <a:off x="13992649" y="3149877"/>
            <a:ext cx="1788826" cy="1346091"/>
          </a:xfrm>
          <a:custGeom>
            <a:avLst/>
            <a:gdLst/>
            <a:ahLst/>
            <a:cxnLst/>
            <a:rect r="r" b="b" t="t" l="l"/>
            <a:pathLst>
              <a:path h="1346091" w="1788826">
                <a:moveTo>
                  <a:pt x="0" y="0"/>
                </a:moveTo>
                <a:lnTo>
                  <a:pt x="1788826" y="0"/>
                </a:lnTo>
                <a:lnTo>
                  <a:pt x="1788826" y="1346091"/>
                </a:lnTo>
                <a:lnTo>
                  <a:pt x="0" y="1346091"/>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26" id="26"/>
          <p:cNvSpPr/>
          <p:nvPr/>
        </p:nvSpPr>
        <p:spPr>
          <a:xfrm flipH="false" flipV="false" rot="0">
            <a:off x="15113255" y="4980668"/>
            <a:ext cx="2116525" cy="2012623"/>
          </a:xfrm>
          <a:custGeom>
            <a:avLst/>
            <a:gdLst/>
            <a:ahLst/>
            <a:cxnLst/>
            <a:rect r="r" b="b" t="t" l="l"/>
            <a:pathLst>
              <a:path h="2012623" w="2116525">
                <a:moveTo>
                  <a:pt x="0" y="0"/>
                </a:moveTo>
                <a:lnTo>
                  <a:pt x="2116525" y="0"/>
                </a:lnTo>
                <a:lnTo>
                  <a:pt x="2116525" y="2012622"/>
                </a:lnTo>
                <a:lnTo>
                  <a:pt x="0" y="2012622"/>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27" id="27"/>
          <p:cNvSpPr/>
          <p:nvPr/>
        </p:nvSpPr>
        <p:spPr>
          <a:xfrm flipH="false" flipV="false" rot="0">
            <a:off x="6029513" y="8053892"/>
            <a:ext cx="1840974" cy="1683655"/>
          </a:xfrm>
          <a:custGeom>
            <a:avLst/>
            <a:gdLst/>
            <a:ahLst/>
            <a:cxnLst/>
            <a:rect r="r" b="b" t="t" l="l"/>
            <a:pathLst>
              <a:path h="1683655" w="1840974">
                <a:moveTo>
                  <a:pt x="0" y="0"/>
                </a:moveTo>
                <a:lnTo>
                  <a:pt x="1840975" y="0"/>
                </a:lnTo>
                <a:lnTo>
                  <a:pt x="1840975" y="1683655"/>
                </a:lnTo>
                <a:lnTo>
                  <a:pt x="0" y="1683655"/>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28" id="28"/>
          <p:cNvSpPr/>
          <p:nvPr/>
        </p:nvSpPr>
        <p:spPr>
          <a:xfrm flipH="false" flipV="false" rot="7623947">
            <a:off x="8121020" y="7921064"/>
            <a:ext cx="2065863" cy="2140791"/>
          </a:xfrm>
          <a:custGeom>
            <a:avLst/>
            <a:gdLst/>
            <a:ahLst/>
            <a:cxnLst/>
            <a:rect r="r" b="b" t="t" l="l"/>
            <a:pathLst>
              <a:path h="2140791" w="2065863">
                <a:moveTo>
                  <a:pt x="0" y="0"/>
                </a:moveTo>
                <a:lnTo>
                  <a:pt x="2065863" y="0"/>
                </a:lnTo>
                <a:lnTo>
                  <a:pt x="2065863" y="2140791"/>
                </a:lnTo>
                <a:lnTo>
                  <a:pt x="0" y="2140791"/>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29" id="29"/>
          <p:cNvSpPr/>
          <p:nvPr/>
        </p:nvSpPr>
        <p:spPr>
          <a:xfrm flipH="false" flipV="false" rot="0">
            <a:off x="10379014" y="8044749"/>
            <a:ext cx="1518790" cy="1580016"/>
          </a:xfrm>
          <a:custGeom>
            <a:avLst/>
            <a:gdLst/>
            <a:ahLst/>
            <a:cxnLst/>
            <a:rect r="r" b="b" t="t" l="l"/>
            <a:pathLst>
              <a:path h="1580016" w="1518790">
                <a:moveTo>
                  <a:pt x="0" y="0"/>
                </a:moveTo>
                <a:lnTo>
                  <a:pt x="1518790" y="0"/>
                </a:lnTo>
                <a:lnTo>
                  <a:pt x="1518790" y="1580016"/>
                </a:lnTo>
                <a:lnTo>
                  <a:pt x="0" y="1580016"/>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30" id="30"/>
          <p:cNvSpPr/>
          <p:nvPr/>
        </p:nvSpPr>
        <p:spPr>
          <a:xfrm flipH="true" flipV="false" rot="0">
            <a:off x="12040435" y="7870302"/>
            <a:ext cx="2121094" cy="1800278"/>
          </a:xfrm>
          <a:custGeom>
            <a:avLst/>
            <a:gdLst/>
            <a:ahLst/>
            <a:cxnLst/>
            <a:rect r="r" b="b" t="t" l="l"/>
            <a:pathLst>
              <a:path h="1800278" w="2121094">
                <a:moveTo>
                  <a:pt x="2121094" y="0"/>
                </a:moveTo>
                <a:lnTo>
                  <a:pt x="0" y="0"/>
                </a:lnTo>
                <a:lnTo>
                  <a:pt x="0" y="1800278"/>
                </a:lnTo>
                <a:lnTo>
                  <a:pt x="2121094" y="1800278"/>
                </a:lnTo>
                <a:lnTo>
                  <a:pt x="2121094"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31" id="31"/>
          <p:cNvSpPr/>
          <p:nvPr/>
        </p:nvSpPr>
        <p:spPr>
          <a:xfrm flipH="false" flipV="false" rot="0">
            <a:off x="14161529" y="7870302"/>
            <a:ext cx="1728773" cy="1728773"/>
          </a:xfrm>
          <a:custGeom>
            <a:avLst/>
            <a:gdLst/>
            <a:ahLst/>
            <a:cxnLst/>
            <a:rect r="r" b="b" t="t" l="l"/>
            <a:pathLst>
              <a:path h="1728773" w="1728773">
                <a:moveTo>
                  <a:pt x="0" y="0"/>
                </a:moveTo>
                <a:lnTo>
                  <a:pt x="1728773" y="0"/>
                </a:lnTo>
                <a:lnTo>
                  <a:pt x="1728773" y="1728773"/>
                </a:lnTo>
                <a:lnTo>
                  <a:pt x="0" y="1728773"/>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32" id="32"/>
          <p:cNvSpPr/>
          <p:nvPr/>
        </p:nvSpPr>
        <p:spPr>
          <a:xfrm flipH="false" flipV="false" rot="0">
            <a:off x="15981922" y="7728515"/>
            <a:ext cx="1670871" cy="2083853"/>
          </a:xfrm>
          <a:custGeom>
            <a:avLst/>
            <a:gdLst/>
            <a:ahLst/>
            <a:cxnLst/>
            <a:rect r="r" b="b" t="t" l="l"/>
            <a:pathLst>
              <a:path h="2083853" w="1670871">
                <a:moveTo>
                  <a:pt x="0" y="0"/>
                </a:moveTo>
                <a:lnTo>
                  <a:pt x="1670871" y="0"/>
                </a:lnTo>
                <a:lnTo>
                  <a:pt x="1670871" y="2083853"/>
                </a:lnTo>
                <a:lnTo>
                  <a:pt x="0" y="2083853"/>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1028700" y="1332615"/>
            <a:ext cx="3349404" cy="837351"/>
          </a:xfrm>
          <a:custGeom>
            <a:avLst/>
            <a:gdLst/>
            <a:ahLst/>
            <a:cxnLst/>
            <a:rect r="r" b="b" t="t" l="l"/>
            <a:pathLst>
              <a:path h="837351" w="3349404">
                <a:moveTo>
                  <a:pt x="0" y="0"/>
                </a:moveTo>
                <a:lnTo>
                  <a:pt x="3349404" y="0"/>
                </a:lnTo>
                <a:lnTo>
                  <a:pt x="3349404" y="837351"/>
                </a:lnTo>
                <a:lnTo>
                  <a:pt x="0" y="83735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028700" y="6532192"/>
            <a:ext cx="7357225" cy="656590"/>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SlidesCarnival for the presentation template</a:t>
            </a:r>
          </a:p>
          <a:p>
            <a:pPr algn="l" marL="0" indent="0" lvl="0">
              <a:lnSpc>
                <a:spcPts val="2659"/>
              </a:lnSpc>
              <a:spcBef>
                <a:spcPct val="0"/>
              </a:spcBef>
            </a:pPr>
            <a:r>
              <a:rPr lang="en-US" sz="1899" strike="noStrike" u="none">
                <a:solidFill>
                  <a:srgbClr val="FFFFFF"/>
                </a:solidFill>
                <a:latin typeface="Fira Code"/>
              </a:rPr>
              <a:t>Pexels for the photos</a:t>
            </a:r>
          </a:p>
        </p:txBody>
      </p:sp>
      <p:sp>
        <p:nvSpPr>
          <p:cNvPr name="TextBox 5" id="5"/>
          <p:cNvSpPr txBox="true"/>
          <p:nvPr/>
        </p:nvSpPr>
        <p:spPr>
          <a:xfrm rot="0">
            <a:off x="1028700" y="8382752"/>
            <a:ext cx="7357225" cy="630886"/>
          </a:xfrm>
          <a:prstGeom prst="rect">
            <a:avLst/>
          </a:prstGeom>
        </p:spPr>
        <p:txBody>
          <a:bodyPr anchor="t" rtlCol="false" tIns="0" lIns="0" bIns="0" rIns="0">
            <a:spAutoFit/>
          </a:bodyPr>
          <a:lstStyle/>
          <a:p>
            <a:pPr algn="l" marL="0" indent="0" lvl="0">
              <a:lnSpc>
                <a:spcPts val="5126"/>
              </a:lnSpc>
              <a:spcBef>
                <a:spcPct val="0"/>
              </a:spcBef>
            </a:pPr>
            <a:r>
              <a:rPr lang="en-US" sz="3661" strike="noStrike" u="none">
                <a:solidFill>
                  <a:srgbClr val="FFFDFC"/>
                </a:solidFill>
                <a:latin typeface="TAN New York"/>
              </a:rPr>
              <a:t>Happy designing! </a:t>
            </a:r>
          </a:p>
        </p:txBody>
      </p:sp>
      <p:sp>
        <p:nvSpPr>
          <p:cNvPr name="Freeform 6" id="6"/>
          <p:cNvSpPr/>
          <p:nvPr/>
        </p:nvSpPr>
        <p:spPr>
          <a:xfrm flipH="false" flipV="false" rot="0">
            <a:off x="12337355" y="5665486"/>
            <a:ext cx="6276840" cy="5209777"/>
          </a:xfrm>
          <a:custGeom>
            <a:avLst/>
            <a:gdLst/>
            <a:ahLst/>
            <a:cxnLst/>
            <a:rect r="r" b="b" t="t" l="l"/>
            <a:pathLst>
              <a:path h="5209777" w="6276840">
                <a:moveTo>
                  <a:pt x="0" y="0"/>
                </a:moveTo>
                <a:lnTo>
                  <a:pt x="6276840" y="0"/>
                </a:lnTo>
                <a:lnTo>
                  <a:pt x="6276840" y="5209777"/>
                </a:lnTo>
                <a:lnTo>
                  <a:pt x="0" y="520977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7924971" y="6586983"/>
            <a:ext cx="6094325" cy="5058289"/>
          </a:xfrm>
          <a:custGeom>
            <a:avLst/>
            <a:gdLst/>
            <a:ahLst/>
            <a:cxnLst/>
            <a:rect r="r" b="b" t="t" l="l"/>
            <a:pathLst>
              <a:path h="5058289" w="6094325">
                <a:moveTo>
                  <a:pt x="0" y="0"/>
                </a:moveTo>
                <a:lnTo>
                  <a:pt x="6094324" y="0"/>
                </a:lnTo>
                <a:lnTo>
                  <a:pt x="6094324" y="5058289"/>
                </a:lnTo>
                <a:lnTo>
                  <a:pt x="0" y="50582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8" id="8"/>
          <p:cNvGrpSpPr/>
          <p:nvPr/>
        </p:nvGrpSpPr>
        <p:grpSpPr>
          <a:xfrm rot="908748">
            <a:off x="10173112" y="1439777"/>
            <a:ext cx="6819987" cy="7143686"/>
            <a:chOff x="0" y="0"/>
            <a:chExt cx="9093316" cy="9524915"/>
          </a:xfrm>
        </p:grpSpPr>
        <p:pic>
          <p:nvPicPr>
            <p:cNvPr name="Picture 9" id="9"/>
            <p:cNvPicPr>
              <a:picLocks noChangeAspect="true"/>
            </p:cNvPicPr>
            <p:nvPr/>
          </p:nvPicPr>
          <p:blipFill>
            <a:blip r:embed="rId7"/>
            <a:srcRect l="0" t="6901" r="0" b="6901"/>
            <a:stretch>
              <a:fillRect/>
            </a:stretch>
          </p:blipFill>
          <p:spPr>
            <a:xfrm flipH="false" flipV="false">
              <a:off x="0" y="0"/>
              <a:ext cx="9093316" cy="9524915"/>
            </a:xfrm>
            <a:prstGeom prst="rect">
              <a:avLst/>
            </a:prstGeom>
          </p:spPr>
        </p:pic>
      </p:grpSp>
      <p:sp>
        <p:nvSpPr>
          <p:cNvPr name="Freeform 10" id="10"/>
          <p:cNvSpPr/>
          <p:nvPr/>
        </p:nvSpPr>
        <p:spPr>
          <a:xfrm flipH="false" flipV="false" rot="968837">
            <a:off x="9767544" y="1162379"/>
            <a:ext cx="7631122" cy="7698484"/>
          </a:xfrm>
          <a:custGeom>
            <a:avLst/>
            <a:gdLst/>
            <a:ahLst/>
            <a:cxnLst/>
            <a:rect r="r" b="b" t="t" l="l"/>
            <a:pathLst>
              <a:path h="7698484" w="7631122">
                <a:moveTo>
                  <a:pt x="0" y="0"/>
                </a:moveTo>
                <a:lnTo>
                  <a:pt x="7631122" y="0"/>
                </a:lnTo>
                <a:lnTo>
                  <a:pt x="7631122" y="7698484"/>
                </a:lnTo>
                <a:lnTo>
                  <a:pt x="0" y="769848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7655967" y="-1851533"/>
            <a:ext cx="6632332" cy="5048863"/>
          </a:xfrm>
          <a:custGeom>
            <a:avLst/>
            <a:gdLst/>
            <a:ahLst/>
            <a:cxnLst/>
            <a:rect r="r" b="b" t="t" l="l"/>
            <a:pathLst>
              <a:path h="5048863" w="6632332">
                <a:moveTo>
                  <a:pt x="0" y="0"/>
                </a:moveTo>
                <a:lnTo>
                  <a:pt x="6632332" y="0"/>
                </a:lnTo>
                <a:lnTo>
                  <a:pt x="6632332" y="5048863"/>
                </a:lnTo>
                <a:lnTo>
                  <a:pt x="0" y="504886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14689420" y="0"/>
            <a:ext cx="3598580" cy="4114800"/>
          </a:xfrm>
          <a:custGeom>
            <a:avLst/>
            <a:gdLst/>
            <a:ahLst/>
            <a:cxnLst/>
            <a:rect r="r" b="b" t="t" l="l"/>
            <a:pathLst>
              <a:path h="4114800" w="3598580">
                <a:moveTo>
                  <a:pt x="0" y="0"/>
                </a:moveTo>
                <a:lnTo>
                  <a:pt x="3598580" y="0"/>
                </a:lnTo>
                <a:lnTo>
                  <a:pt x="3598580"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3" id="13"/>
          <p:cNvSpPr txBox="true"/>
          <p:nvPr/>
        </p:nvSpPr>
        <p:spPr>
          <a:xfrm rot="0">
            <a:off x="1028700" y="3363936"/>
            <a:ext cx="7357225" cy="1936186"/>
          </a:xfrm>
          <a:prstGeom prst="rect">
            <a:avLst/>
          </a:prstGeom>
        </p:spPr>
        <p:txBody>
          <a:bodyPr anchor="t" rtlCol="false" tIns="0" lIns="0" bIns="0" rIns="0">
            <a:spAutoFit/>
          </a:bodyPr>
          <a:lstStyle/>
          <a:p>
            <a:pPr marL="0" indent="0" lvl="0">
              <a:lnSpc>
                <a:spcPts val="5126"/>
              </a:lnSpc>
              <a:spcBef>
                <a:spcPct val="0"/>
              </a:spcBef>
            </a:pPr>
            <a:r>
              <a:rPr lang="en-US" sz="3661" strike="noStrike" u="none">
                <a:solidFill>
                  <a:srgbClr val="FFFDFC"/>
                </a:solidFill>
                <a:latin typeface="TAN New York"/>
              </a:rPr>
              <a:t>This presentation template is free for everyone to use thanks to the following:</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527464" y="1911211"/>
            <a:ext cx="4957590" cy="4114800"/>
          </a:xfrm>
          <a:custGeom>
            <a:avLst/>
            <a:gdLst/>
            <a:ahLst/>
            <a:cxnLst/>
            <a:rect r="r" b="b" t="t" l="l"/>
            <a:pathLst>
              <a:path h="4114800" w="4957590">
                <a:moveTo>
                  <a:pt x="0" y="0"/>
                </a:moveTo>
                <a:lnTo>
                  <a:pt x="4957591" y="0"/>
                </a:lnTo>
                <a:lnTo>
                  <a:pt x="4957591"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040549" y="7653175"/>
            <a:ext cx="4957590" cy="4114800"/>
          </a:xfrm>
          <a:custGeom>
            <a:avLst/>
            <a:gdLst/>
            <a:ahLst/>
            <a:cxnLst/>
            <a:rect r="r" b="b" t="t" l="l"/>
            <a:pathLst>
              <a:path h="4114800" w="4957590">
                <a:moveTo>
                  <a:pt x="0" y="0"/>
                </a:moveTo>
                <a:lnTo>
                  <a:pt x="4957590" y="0"/>
                </a:lnTo>
                <a:lnTo>
                  <a:pt x="495759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6104451" y="-1934830"/>
            <a:ext cx="4957590" cy="4114800"/>
          </a:xfrm>
          <a:custGeom>
            <a:avLst/>
            <a:gdLst/>
            <a:ahLst/>
            <a:cxnLst/>
            <a:rect r="r" b="b" t="t" l="l"/>
            <a:pathLst>
              <a:path h="4114800" w="4957590">
                <a:moveTo>
                  <a:pt x="0" y="0"/>
                </a:moveTo>
                <a:lnTo>
                  <a:pt x="4957590" y="0"/>
                </a:lnTo>
                <a:lnTo>
                  <a:pt x="495759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993641">
            <a:off x="-135621" y="3951375"/>
            <a:ext cx="6972863" cy="6041253"/>
          </a:xfrm>
          <a:custGeom>
            <a:avLst/>
            <a:gdLst/>
            <a:ahLst/>
            <a:cxnLst/>
            <a:rect r="r" b="b" t="t" l="l"/>
            <a:pathLst>
              <a:path h="6041253" w="6972863">
                <a:moveTo>
                  <a:pt x="0" y="0"/>
                </a:moveTo>
                <a:lnTo>
                  <a:pt x="6972863" y="0"/>
                </a:lnTo>
                <a:lnTo>
                  <a:pt x="6972863" y="6041253"/>
                </a:lnTo>
                <a:lnTo>
                  <a:pt x="0" y="6041253"/>
                </a:lnTo>
                <a:lnTo>
                  <a:pt x="0" y="0"/>
                </a:lnTo>
                <a:close/>
              </a:path>
            </a:pathLst>
          </a:custGeom>
          <a:blipFill>
            <a:blip r:embed="rId5"/>
            <a:stretch>
              <a:fillRect l="0" t="0" r="-33264" b="-11131"/>
            </a:stretch>
          </a:blipFill>
        </p:spPr>
      </p:sp>
      <p:sp>
        <p:nvSpPr>
          <p:cNvPr name="Freeform 7" id="7"/>
          <p:cNvSpPr/>
          <p:nvPr/>
        </p:nvSpPr>
        <p:spPr>
          <a:xfrm flipH="false" flipV="false" rot="-993641">
            <a:off x="335269" y="3695828"/>
            <a:ext cx="6366499" cy="6422698"/>
          </a:xfrm>
          <a:custGeom>
            <a:avLst/>
            <a:gdLst/>
            <a:ahLst/>
            <a:cxnLst/>
            <a:rect r="r" b="b" t="t" l="l"/>
            <a:pathLst>
              <a:path h="6422698" w="6366499">
                <a:moveTo>
                  <a:pt x="0" y="0"/>
                </a:moveTo>
                <a:lnTo>
                  <a:pt x="6366499" y="0"/>
                </a:lnTo>
                <a:lnTo>
                  <a:pt x="6366499" y="6422697"/>
                </a:lnTo>
                <a:lnTo>
                  <a:pt x="0" y="642269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2188723" y="1418772"/>
            <a:ext cx="4377447" cy="4114800"/>
          </a:xfrm>
          <a:custGeom>
            <a:avLst/>
            <a:gdLst/>
            <a:ahLst/>
            <a:cxnLst/>
            <a:rect r="r" b="b" t="t" l="l"/>
            <a:pathLst>
              <a:path h="4114800" w="4377447">
                <a:moveTo>
                  <a:pt x="0" y="0"/>
                </a:moveTo>
                <a:lnTo>
                  <a:pt x="4377446" y="0"/>
                </a:lnTo>
                <a:lnTo>
                  <a:pt x="4377446"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5848622" y="6907177"/>
            <a:ext cx="2160270" cy="4114800"/>
          </a:xfrm>
          <a:custGeom>
            <a:avLst/>
            <a:gdLst/>
            <a:ahLst/>
            <a:cxnLst/>
            <a:rect r="r" b="b" t="t" l="l"/>
            <a:pathLst>
              <a:path h="4114800" w="2160270">
                <a:moveTo>
                  <a:pt x="0" y="0"/>
                </a:moveTo>
                <a:lnTo>
                  <a:pt x="2160270" y="0"/>
                </a:lnTo>
                <a:lnTo>
                  <a:pt x="2160270"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0" id="10"/>
          <p:cNvSpPr txBox="true"/>
          <p:nvPr/>
        </p:nvSpPr>
        <p:spPr>
          <a:xfrm rot="0">
            <a:off x="713837" y="802507"/>
            <a:ext cx="6204986" cy="1108704"/>
          </a:xfrm>
          <a:prstGeom prst="rect">
            <a:avLst/>
          </a:prstGeom>
        </p:spPr>
        <p:txBody>
          <a:bodyPr anchor="t" rtlCol="false" tIns="0" lIns="0" bIns="0" rIns="0">
            <a:spAutoFit/>
          </a:bodyPr>
          <a:lstStyle/>
          <a:p>
            <a:pPr marL="0" indent="0" lvl="0">
              <a:lnSpc>
                <a:spcPts val="9053"/>
              </a:lnSpc>
              <a:spcBef>
                <a:spcPct val="0"/>
              </a:spcBef>
            </a:pPr>
            <a:r>
              <a:rPr lang="en-US" sz="6466" strike="noStrike" u="none">
                <a:solidFill>
                  <a:srgbClr val="FFFDFC"/>
                </a:solidFill>
                <a:latin typeface="TAN New York"/>
              </a:rPr>
              <a:t>How to Use</a:t>
            </a:r>
          </a:p>
        </p:txBody>
      </p:sp>
      <p:sp>
        <p:nvSpPr>
          <p:cNvPr name="TextBox 11" id="11"/>
          <p:cNvSpPr txBox="true"/>
          <p:nvPr/>
        </p:nvSpPr>
        <p:spPr>
          <a:xfrm rot="0">
            <a:off x="7616135" y="1469424"/>
            <a:ext cx="10258066" cy="2323465"/>
          </a:xfrm>
          <a:prstGeom prst="rect">
            <a:avLst/>
          </a:prstGeom>
        </p:spPr>
        <p:txBody>
          <a:bodyPr anchor="t" rtlCol="false" tIns="0" lIns="0" bIns="0" rIns="0">
            <a:spAutoFit/>
          </a:bodyPr>
          <a:lstStyle/>
          <a:p>
            <a:pPr marL="0" indent="0" lvl="0">
              <a:lnSpc>
                <a:spcPts val="2659"/>
              </a:lnSpc>
              <a:spcBef>
                <a:spcPct val="0"/>
              </a:spcBef>
            </a:pPr>
            <a:r>
              <a:rPr lang="en-US" sz="1899" strike="noStrike" u="none">
                <a:solidFill>
                  <a:srgbClr val="FFFFFF"/>
                </a:solidFill>
                <a:latin typeface="Fira Code"/>
              </a:rPr>
              <a:t>Click on the "Google Slides" button below this presentation preview. Make sure to sign in to your Google account. Click on "Make a copy." Start editing your presentation.</a:t>
            </a:r>
          </a:p>
          <a:p>
            <a:pPr marL="0" indent="0" lvl="0">
              <a:lnSpc>
                <a:spcPts val="2659"/>
              </a:lnSpc>
              <a:spcBef>
                <a:spcPct val="0"/>
              </a:spcBef>
            </a:pPr>
            <a:r>
              <a:rPr lang="en-US" sz="1899" strike="noStrike" u="none">
                <a:solidFill>
                  <a:srgbClr val="FFFFFF"/>
                </a:solidFill>
                <a:latin typeface="Fira Code"/>
              </a:rPr>
              <a:t>Alternative: Click on the "Share" button on the top right corner in Canva and click on "More" at the bottom of the menu. Enter "Google Drive" in the search bar and click on the GDrive icon to add this design as a Google slide in your GDrive.</a:t>
            </a:r>
          </a:p>
        </p:txBody>
      </p:sp>
      <p:sp>
        <p:nvSpPr>
          <p:cNvPr name="TextBox 12" id="12"/>
          <p:cNvSpPr txBox="true"/>
          <p:nvPr/>
        </p:nvSpPr>
        <p:spPr>
          <a:xfrm rot="0">
            <a:off x="7603867" y="834000"/>
            <a:ext cx="5141301" cy="407670"/>
          </a:xfrm>
          <a:prstGeom prst="rect">
            <a:avLst/>
          </a:prstGeom>
        </p:spPr>
        <p:txBody>
          <a:bodyPr anchor="t" rtlCol="false" tIns="0" lIns="0" bIns="0" rIns="0">
            <a:spAutoFit/>
          </a:bodyPr>
          <a:lstStyle/>
          <a:p>
            <a:pPr algn="just" marL="0" indent="0" lvl="0">
              <a:lnSpc>
                <a:spcPts val="3090"/>
              </a:lnSpc>
              <a:spcBef>
                <a:spcPct val="0"/>
              </a:spcBef>
            </a:pPr>
            <a:r>
              <a:rPr lang="en-US" sz="3000" strike="noStrike" u="none">
                <a:solidFill>
                  <a:srgbClr val="00FFE0"/>
                </a:solidFill>
                <a:latin typeface="Vampiro One"/>
              </a:rPr>
              <a:t>Google Slides</a:t>
            </a:r>
          </a:p>
        </p:txBody>
      </p:sp>
      <p:sp>
        <p:nvSpPr>
          <p:cNvPr name="TextBox 13" id="13"/>
          <p:cNvSpPr txBox="true"/>
          <p:nvPr/>
        </p:nvSpPr>
        <p:spPr>
          <a:xfrm rot="0">
            <a:off x="7616135" y="5220403"/>
            <a:ext cx="10258066" cy="1990090"/>
          </a:xfrm>
          <a:prstGeom prst="rect">
            <a:avLst/>
          </a:prstGeom>
        </p:spPr>
        <p:txBody>
          <a:bodyPr anchor="t" rtlCol="false" tIns="0" lIns="0" bIns="0" rIns="0">
            <a:spAutoFit/>
          </a:bodyPr>
          <a:lstStyle/>
          <a:p>
            <a:pPr marL="0" indent="0" lvl="0">
              <a:lnSpc>
                <a:spcPts val="2659"/>
              </a:lnSpc>
              <a:spcBef>
                <a:spcPct val="0"/>
              </a:spcBef>
            </a:pPr>
            <a:r>
              <a:rPr lang="en-US" sz="1899" strike="noStrike" u="none">
                <a:solidFill>
                  <a:srgbClr val="FFFFFF"/>
                </a:solidFill>
                <a:latin typeface="Fira Code"/>
              </a:rPr>
              <a:t>Click on the "PowerPoint" button below this presentation preview. Start editing your presentation.</a:t>
            </a:r>
          </a:p>
          <a:p>
            <a:pPr marL="0" indent="0" lvl="0">
              <a:lnSpc>
                <a:spcPts val="2659"/>
              </a:lnSpc>
              <a:spcBef>
                <a:spcPct val="0"/>
              </a:spcBef>
            </a:pPr>
            <a:r>
              <a:rPr lang="en-US" sz="1899" strike="noStrike" u="none">
                <a:solidFill>
                  <a:srgbClr val="FFFFFF"/>
                </a:solidFill>
                <a:latin typeface="Fira Code"/>
              </a:rPr>
              <a:t>Alternative: From Canva template file, Click on the "Share" button on the top right corner in Canva and click on "More" at the bottom of the menu. Enter "PowerPoint" in the search bar and click on the PowerPoint icon to download.</a:t>
            </a:r>
          </a:p>
        </p:txBody>
      </p:sp>
      <p:sp>
        <p:nvSpPr>
          <p:cNvPr name="TextBox 14" id="14"/>
          <p:cNvSpPr txBox="true"/>
          <p:nvPr/>
        </p:nvSpPr>
        <p:spPr>
          <a:xfrm rot="0">
            <a:off x="7616135" y="4588578"/>
            <a:ext cx="5141301" cy="407670"/>
          </a:xfrm>
          <a:prstGeom prst="rect">
            <a:avLst/>
          </a:prstGeom>
        </p:spPr>
        <p:txBody>
          <a:bodyPr anchor="t" rtlCol="false" tIns="0" lIns="0" bIns="0" rIns="0">
            <a:spAutoFit/>
          </a:bodyPr>
          <a:lstStyle/>
          <a:p>
            <a:pPr algn="just" marL="0" indent="0" lvl="0">
              <a:lnSpc>
                <a:spcPts val="3090"/>
              </a:lnSpc>
              <a:spcBef>
                <a:spcPct val="0"/>
              </a:spcBef>
            </a:pPr>
            <a:r>
              <a:rPr lang="en-US" sz="3000" strike="noStrike" u="none">
                <a:solidFill>
                  <a:srgbClr val="00FFE0"/>
                </a:solidFill>
                <a:latin typeface="Vampiro One"/>
              </a:rPr>
              <a:t>PowerPoint</a:t>
            </a:r>
          </a:p>
        </p:txBody>
      </p:sp>
      <p:sp>
        <p:nvSpPr>
          <p:cNvPr name="TextBox 15" id="15"/>
          <p:cNvSpPr txBox="true"/>
          <p:nvPr/>
        </p:nvSpPr>
        <p:spPr>
          <a:xfrm rot="0">
            <a:off x="7603867" y="8566150"/>
            <a:ext cx="9899887" cy="989965"/>
          </a:xfrm>
          <a:prstGeom prst="rect">
            <a:avLst/>
          </a:prstGeom>
        </p:spPr>
        <p:txBody>
          <a:bodyPr anchor="t" rtlCol="false" tIns="0" lIns="0" bIns="0" rIns="0">
            <a:spAutoFit/>
          </a:bodyPr>
          <a:lstStyle/>
          <a:p>
            <a:pPr marL="0" indent="0" lvl="0">
              <a:lnSpc>
                <a:spcPts val="2659"/>
              </a:lnSpc>
              <a:spcBef>
                <a:spcPct val="0"/>
              </a:spcBef>
            </a:pPr>
            <a:r>
              <a:rPr lang="en-US" sz="1899" strike="noStrike" u="none">
                <a:solidFill>
                  <a:srgbClr val="FFFFFF"/>
                </a:solidFill>
                <a:latin typeface="Fira Code"/>
              </a:rPr>
              <a:t>Click on the "Canva" button under this presentation preview. Start editing your presentation. You need to sign in to your Canva account.</a:t>
            </a:r>
          </a:p>
        </p:txBody>
      </p:sp>
      <p:sp>
        <p:nvSpPr>
          <p:cNvPr name="TextBox 16" id="16"/>
          <p:cNvSpPr txBox="true"/>
          <p:nvPr/>
        </p:nvSpPr>
        <p:spPr>
          <a:xfrm rot="0">
            <a:off x="7603867" y="7934325"/>
            <a:ext cx="5141301" cy="407670"/>
          </a:xfrm>
          <a:prstGeom prst="rect">
            <a:avLst/>
          </a:prstGeom>
        </p:spPr>
        <p:txBody>
          <a:bodyPr anchor="t" rtlCol="false" tIns="0" lIns="0" bIns="0" rIns="0">
            <a:spAutoFit/>
          </a:bodyPr>
          <a:lstStyle/>
          <a:p>
            <a:pPr algn="just" marL="0" indent="0" lvl="0">
              <a:lnSpc>
                <a:spcPts val="3090"/>
              </a:lnSpc>
              <a:spcBef>
                <a:spcPct val="0"/>
              </a:spcBef>
            </a:pPr>
            <a:r>
              <a:rPr lang="en-US" sz="3000" strike="noStrike" u="none">
                <a:solidFill>
                  <a:srgbClr val="00FFE0"/>
                </a:solidFill>
                <a:latin typeface="Vampiro One"/>
              </a:rPr>
              <a:t>Canva</a:t>
            </a:r>
          </a:p>
        </p:txBody>
      </p:sp>
      <p:sp>
        <p:nvSpPr>
          <p:cNvPr name="Freeform 17" id="17"/>
          <p:cNvSpPr/>
          <p:nvPr/>
        </p:nvSpPr>
        <p:spPr>
          <a:xfrm flipH="false" flipV="false" rot="0">
            <a:off x="11370562" y="-771421"/>
            <a:ext cx="7315200" cy="1542842"/>
          </a:xfrm>
          <a:custGeom>
            <a:avLst/>
            <a:gdLst/>
            <a:ahLst/>
            <a:cxnLst/>
            <a:rect r="r" b="b" t="t" l="l"/>
            <a:pathLst>
              <a:path h="1542842" w="7315200">
                <a:moveTo>
                  <a:pt x="0" y="0"/>
                </a:moveTo>
                <a:lnTo>
                  <a:pt x="7315200" y="0"/>
                </a:lnTo>
                <a:lnTo>
                  <a:pt x="7315200" y="1542842"/>
                </a:lnTo>
                <a:lnTo>
                  <a:pt x="0" y="154284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91883">
            <a:off x="3078654" y="3737336"/>
            <a:ext cx="5504935" cy="5504935"/>
          </a:xfrm>
          <a:custGeom>
            <a:avLst/>
            <a:gdLst/>
            <a:ahLst/>
            <a:cxnLst/>
            <a:rect r="r" b="b" t="t" l="l"/>
            <a:pathLst>
              <a:path h="5504935" w="5504935">
                <a:moveTo>
                  <a:pt x="0" y="0"/>
                </a:moveTo>
                <a:lnTo>
                  <a:pt x="5504935" y="0"/>
                </a:lnTo>
                <a:lnTo>
                  <a:pt x="5504935" y="5504935"/>
                </a:lnTo>
                <a:lnTo>
                  <a:pt x="0" y="55049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98649" y="6034183"/>
            <a:ext cx="4804145" cy="3987441"/>
          </a:xfrm>
          <a:custGeom>
            <a:avLst/>
            <a:gdLst/>
            <a:ahLst/>
            <a:cxnLst/>
            <a:rect r="r" b="b" t="t" l="l"/>
            <a:pathLst>
              <a:path h="3987441" w="4804145">
                <a:moveTo>
                  <a:pt x="0" y="0"/>
                </a:moveTo>
                <a:lnTo>
                  <a:pt x="4804146" y="0"/>
                </a:lnTo>
                <a:lnTo>
                  <a:pt x="4804146" y="3987441"/>
                </a:lnTo>
                <a:lnTo>
                  <a:pt x="0" y="39874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9144000" y="3160250"/>
            <a:ext cx="4804145" cy="3987441"/>
          </a:xfrm>
          <a:custGeom>
            <a:avLst/>
            <a:gdLst/>
            <a:ahLst/>
            <a:cxnLst/>
            <a:rect r="r" b="b" t="t" l="l"/>
            <a:pathLst>
              <a:path h="3987441" w="4804145">
                <a:moveTo>
                  <a:pt x="0" y="0"/>
                </a:moveTo>
                <a:lnTo>
                  <a:pt x="4804145" y="0"/>
                </a:lnTo>
                <a:lnTo>
                  <a:pt x="4804145" y="3987441"/>
                </a:lnTo>
                <a:lnTo>
                  <a:pt x="0" y="39874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274849">
            <a:off x="9565952" y="3737336"/>
            <a:ext cx="5504935" cy="5504935"/>
          </a:xfrm>
          <a:custGeom>
            <a:avLst/>
            <a:gdLst/>
            <a:ahLst/>
            <a:cxnLst/>
            <a:rect r="r" b="b" t="t" l="l"/>
            <a:pathLst>
              <a:path h="5504935" w="5504935">
                <a:moveTo>
                  <a:pt x="0" y="0"/>
                </a:moveTo>
                <a:lnTo>
                  <a:pt x="5504935" y="0"/>
                </a:lnTo>
                <a:lnTo>
                  <a:pt x="5504935" y="5504935"/>
                </a:lnTo>
                <a:lnTo>
                  <a:pt x="0" y="55049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1028700" y="904875"/>
            <a:ext cx="16230600" cy="2245575"/>
          </a:xfrm>
          <a:prstGeom prst="rect">
            <a:avLst/>
          </a:prstGeom>
        </p:spPr>
        <p:txBody>
          <a:bodyPr anchor="t" rtlCol="false" tIns="0" lIns="0" bIns="0" rIns="0">
            <a:spAutoFit/>
          </a:bodyPr>
          <a:lstStyle/>
          <a:p>
            <a:pPr algn="ctr" marL="0" indent="0" lvl="0">
              <a:lnSpc>
                <a:spcPts val="9053"/>
              </a:lnSpc>
              <a:spcBef>
                <a:spcPct val="0"/>
              </a:spcBef>
            </a:pPr>
            <a:r>
              <a:rPr lang="en-US" sz="6466" strike="noStrike" u="none">
                <a:solidFill>
                  <a:srgbClr val="FFFDFC"/>
                </a:solidFill>
                <a:latin typeface="TAN New York"/>
              </a:rPr>
              <a:t>Add an</a:t>
            </a:r>
          </a:p>
          <a:p>
            <a:pPr algn="ctr" marL="0" indent="0" lvl="0">
              <a:lnSpc>
                <a:spcPts val="9053"/>
              </a:lnSpc>
              <a:spcBef>
                <a:spcPct val="0"/>
              </a:spcBef>
            </a:pPr>
            <a:r>
              <a:rPr lang="en-US" sz="6466" strike="noStrike" u="none">
                <a:solidFill>
                  <a:srgbClr val="FFFDFC"/>
                </a:solidFill>
                <a:latin typeface="TAN New York"/>
              </a:rPr>
              <a:t>Agenda Page</a:t>
            </a:r>
          </a:p>
        </p:txBody>
      </p:sp>
      <p:sp>
        <p:nvSpPr>
          <p:cNvPr name="TextBox 8" id="8"/>
          <p:cNvSpPr txBox="true"/>
          <p:nvPr/>
        </p:nvSpPr>
        <p:spPr>
          <a:xfrm rot="-91883">
            <a:off x="3238889" y="4896966"/>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TextBox 9" id="9"/>
          <p:cNvSpPr txBox="true"/>
          <p:nvPr/>
        </p:nvSpPr>
        <p:spPr>
          <a:xfrm rot="-91883">
            <a:off x="3304635" y="7356201"/>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TextBox 10" id="10"/>
          <p:cNvSpPr txBox="true"/>
          <p:nvPr/>
        </p:nvSpPr>
        <p:spPr>
          <a:xfrm rot="-91883">
            <a:off x="3260851" y="5718486"/>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TextBox 11" id="11"/>
          <p:cNvSpPr txBox="true"/>
          <p:nvPr/>
        </p:nvSpPr>
        <p:spPr>
          <a:xfrm rot="-91883">
            <a:off x="3282743" y="6537343"/>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TextBox 12" id="12"/>
          <p:cNvSpPr txBox="true"/>
          <p:nvPr/>
        </p:nvSpPr>
        <p:spPr>
          <a:xfrm rot="-91883">
            <a:off x="3326526" y="8175058"/>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Freeform 13" id="13"/>
          <p:cNvSpPr/>
          <p:nvPr/>
        </p:nvSpPr>
        <p:spPr>
          <a:xfrm flipH="false" flipV="false" rot="-1593212">
            <a:off x="-3861715" y="-247397"/>
            <a:ext cx="9573558" cy="5499908"/>
          </a:xfrm>
          <a:custGeom>
            <a:avLst/>
            <a:gdLst/>
            <a:ahLst/>
            <a:cxnLst/>
            <a:rect r="r" b="b" t="t" l="l"/>
            <a:pathLst>
              <a:path h="5499908" w="9573558">
                <a:moveTo>
                  <a:pt x="0" y="0"/>
                </a:moveTo>
                <a:lnTo>
                  <a:pt x="9573557" y="0"/>
                </a:lnTo>
                <a:lnTo>
                  <a:pt x="9573557" y="5499908"/>
                </a:lnTo>
                <a:lnTo>
                  <a:pt x="0" y="549990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0">
            <a:off x="-1023455" y="6723357"/>
            <a:ext cx="2093405" cy="4114800"/>
          </a:xfrm>
          <a:custGeom>
            <a:avLst/>
            <a:gdLst/>
            <a:ahLst/>
            <a:cxnLst/>
            <a:rect r="r" b="b" t="t" l="l"/>
            <a:pathLst>
              <a:path h="4114800" w="2093405">
                <a:moveTo>
                  <a:pt x="0" y="0"/>
                </a:moveTo>
                <a:lnTo>
                  <a:pt x="2093404" y="0"/>
                </a:lnTo>
                <a:lnTo>
                  <a:pt x="2093404"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5" id="15"/>
          <p:cNvSpPr/>
          <p:nvPr/>
        </p:nvSpPr>
        <p:spPr>
          <a:xfrm flipH="false" flipV="false" rot="-10365371">
            <a:off x="13317655" y="-1871614"/>
            <a:ext cx="5405320" cy="4114800"/>
          </a:xfrm>
          <a:custGeom>
            <a:avLst/>
            <a:gdLst/>
            <a:ahLst/>
            <a:cxnLst/>
            <a:rect r="r" b="b" t="t" l="l"/>
            <a:pathLst>
              <a:path h="4114800" w="5405320">
                <a:moveTo>
                  <a:pt x="0" y="0"/>
                </a:moveTo>
                <a:lnTo>
                  <a:pt x="5405320" y="0"/>
                </a:lnTo>
                <a:lnTo>
                  <a:pt x="540532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0">
            <a:off x="15710669" y="5719533"/>
            <a:ext cx="1924490" cy="5064448"/>
          </a:xfrm>
          <a:custGeom>
            <a:avLst/>
            <a:gdLst/>
            <a:ahLst/>
            <a:cxnLst/>
            <a:rect r="r" b="b" t="t" l="l"/>
            <a:pathLst>
              <a:path h="5064448" w="1924490">
                <a:moveTo>
                  <a:pt x="0" y="0"/>
                </a:moveTo>
                <a:lnTo>
                  <a:pt x="1924490" y="0"/>
                </a:lnTo>
                <a:lnTo>
                  <a:pt x="1924490" y="5064448"/>
                </a:lnTo>
                <a:lnTo>
                  <a:pt x="0" y="506444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7" id="17"/>
          <p:cNvSpPr txBox="true"/>
          <p:nvPr/>
        </p:nvSpPr>
        <p:spPr>
          <a:xfrm rot="274849">
            <a:off x="9874755" y="4900922"/>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TextBox 18" id="18"/>
          <p:cNvSpPr txBox="true"/>
          <p:nvPr/>
        </p:nvSpPr>
        <p:spPr>
          <a:xfrm rot="274849">
            <a:off x="9678277" y="7353177"/>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TextBox 19" id="19"/>
          <p:cNvSpPr txBox="true"/>
          <p:nvPr/>
        </p:nvSpPr>
        <p:spPr>
          <a:xfrm rot="274849">
            <a:off x="9809120" y="5720110"/>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TextBox 20" id="20"/>
          <p:cNvSpPr txBox="true"/>
          <p:nvPr/>
        </p:nvSpPr>
        <p:spPr>
          <a:xfrm rot="274849">
            <a:off x="9743698" y="6536643"/>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TextBox 21" id="21"/>
          <p:cNvSpPr txBox="true"/>
          <p:nvPr/>
        </p:nvSpPr>
        <p:spPr>
          <a:xfrm rot="274849">
            <a:off x="9612855" y="8169710"/>
            <a:ext cx="5109757" cy="407670"/>
          </a:xfrm>
          <a:prstGeom prst="rect">
            <a:avLst/>
          </a:prstGeom>
        </p:spPr>
        <p:txBody>
          <a:bodyPr anchor="t" rtlCol="false" tIns="0" lIns="0" bIns="0" rIns="0">
            <a:spAutoFit/>
          </a:bodyPr>
          <a:lstStyle/>
          <a:p>
            <a:pPr algn="ctr" marL="0" indent="0" lvl="0">
              <a:lnSpc>
                <a:spcPts val="3090"/>
              </a:lnSpc>
              <a:spcBef>
                <a:spcPct val="0"/>
              </a:spcBef>
            </a:pPr>
            <a:r>
              <a:rPr lang="en-US" sz="3000" strike="noStrike" u="none">
                <a:solidFill>
                  <a:srgbClr val="00FFE0"/>
                </a:solidFill>
                <a:latin typeface="Vampiro One"/>
              </a:rPr>
              <a:t>Write an agenda here.</a:t>
            </a:r>
          </a:p>
        </p:txBody>
      </p:sp>
      <p:sp>
        <p:nvSpPr>
          <p:cNvPr name="Freeform 22" id="22"/>
          <p:cNvSpPr/>
          <p:nvPr/>
        </p:nvSpPr>
        <p:spPr>
          <a:xfrm flipH="false" flipV="false" rot="0">
            <a:off x="-2175532" y="8543426"/>
            <a:ext cx="7315200" cy="1542842"/>
          </a:xfrm>
          <a:custGeom>
            <a:avLst/>
            <a:gdLst/>
            <a:ahLst/>
            <a:cxnLst/>
            <a:rect r="r" b="b" t="t" l="l"/>
            <a:pathLst>
              <a:path h="1542842" w="7315200">
                <a:moveTo>
                  <a:pt x="0" y="0"/>
                </a:moveTo>
                <a:lnTo>
                  <a:pt x="7315200" y="0"/>
                </a:lnTo>
                <a:lnTo>
                  <a:pt x="7315200" y="1542842"/>
                </a:lnTo>
                <a:lnTo>
                  <a:pt x="0" y="154284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2775114" y="2076107"/>
            <a:ext cx="4732921" cy="6134786"/>
            <a:chOff x="0" y="0"/>
            <a:chExt cx="6310561" cy="8179714"/>
          </a:xfrm>
        </p:grpSpPr>
        <p:pic>
          <p:nvPicPr>
            <p:cNvPr name="Picture 4" id="4"/>
            <p:cNvPicPr>
              <a:picLocks noChangeAspect="true"/>
            </p:cNvPicPr>
            <p:nvPr/>
          </p:nvPicPr>
          <p:blipFill>
            <a:blip r:embed="rId3"/>
            <a:srcRect l="1781" t="0" r="1781" b="0"/>
            <a:stretch>
              <a:fillRect/>
            </a:stretch>
          </p:blipFill>
          <p:spPr>
            <a:xfrm flipH="false" flipV="false">
              <a:off x="0" y="0"/>
              <a:ext cx="6310561" cy="8179714"/>
            </a:xfrm>
            <a:prstGeom prst="rect">
              <a:avLst/>
            </a:prstGeom>
          </p:spPr>
        </p:pic>
      </p:grpSp>
      <p:sp>
        <p:nvSpPr>
          <p:cNvPr name="Freeform 5" id="5"/>
          <p:cNvSpPr/>
          <p:nvPr/>
        </p:nvSpPr>
        <p:spPr>
          <a:xfrm flipH="false" flipV="false" rot="0">
            <a:off x="-429397" y="1096232"/>
            <a:ext cx="7315200" cy="1959751"/>
          </a:xfrm>
          <a:custGeom>
            <a:avLst/>
            <a:gdLst/>
            <a:ahLst/>
            <a:cxnLst/>
            <a:rect r="r" b="b" t="t" l="l"/>
            <a:pathLst>
              <a:path h="1959751" w="7315200">
                <a:moveTo>
                  <a:pt x="0" y="0"/>
                </a:moveTo>
                <a:lnTo>
                  <a:pt x="7315200" y="0"/>
                </a:lnTo>
                <a:lnTo>
                  <a:pt x="7315200" y="1959751"/>
                </a:lnTo>
                <a:lnTo>
                  <a:pt x="0" y="195975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4867677" y="7710218"/>
            <a:ext cx="5778555" cy="1548082"/>
          </a:xfrm>
          <a:custGeom>
            <a:avLst/>
            <a:gdLst/>
            <a:ahLst/>
            <a:cxnLst/>
            <a:rect r="r" b="b" t="t" l="l"/>
            <a:pathLst>
              <a:path h="1548082" w="5778555">
                <a:moveTo>
                  <a:pt x="0" y="0"/>
                </a:moveTo>
                <a:lnTo>
                  <a:pt x="5778555" y="0"/>
                </a:lnTo>
                <a:lnTo>
                  <a:pt x="5778555" y="1548082"/>
                </a:lnTo>
                <a:lnTo>
                  <a:pt x="0" y="154808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673960" y="7710218"/>
            <a:ext cx="5405320" cy="4114800"/>
          </a:xfrm>
          <a:custGeom>
            <a:avLst/>
            <a:gdLst/>
            <a:ahLst/>
            <a:cxnLst/>
            <a:rect r="r" b="b" t="t" l="l"/>
            <a:pathLst>
              <a:path h="4114800" w="5405320">
                <a:moveTo>
                  <a:pt x="0" y="0"/>
                </a:moveTo>
                <a:lnTo>
                  <a:pt x="5405320" y="0"/>
                </a:lnTo>
                <a:lnTo>
                  <a:pt x="540532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6057986" y="-1696363"/>
            <a:ext cx="5405320" cy="4114800"/>
          </a:xfrm>
          <a:custGeom>
            <a:avLst/>
            <a:gdLst/>
            <a:ahLst/>
            <a:cxnLst/>
            <a:rect r="r" b="b" t="t" l="l"/>
            <a:pathLst>
              <a:path h="4114800" w="5405320">
                <a:moveTo>
                  <a:pt x="0" y="0"/>
                </a:moveTo>
                <a:lnTo>
                  <a:pt x="5405320" y="0"/>
                </a:lnTo>
                <a:lnTo>
                  <a:pt x="540532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13709976" y="-549704"/>
            <a:ext cx="5912400" cy="6134786"/>
          </a:xfrm>
          <a:custGeom>
            <a:avLst/>
            <a:gdLst/>
            <a:ahLst/>
            <a:cxnLst/>
            <a:rect r="r" b="b" t="t" l="l"/>
            <a:pathLst>
              <a:path h="6134786" w="5912400">
                <a:moveTo>
                  <a:pt x="0" y="0"/>
                </a:moveTo>
                <a:lnTo>
                  <a:pt x="5912400" y="0"/>
                </a:lnTo>
                <a:lnTo>
                  <a:pt x="5912400" y="6134786"/>
                </a:lnTo>
                <a:lnTo>
                  <a:pt x="0" y="61347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0" id="10"/>
          <p:cNvSpPr txBox="true"/>
          <p:nvPr/>
        </p:nvSpPr>
        <p:spPr>
          <a:xfrm rot="0">
            <a:off x="8208207" y="3038364"/>
            <a:ext cx="6873080" cy="1102575"/>
          </a:xfrm>
          <a:prstGeom prst="rect">
            <a:avLst/>
          </a:prstGeom>
        </p:spPr>
        <p:txBody>
          <a:bodyPr anchor="t" rtlCol="false" tIns="0" lIns="0" bIns="0" rIns="0">
            <a:spAutoFit/>
          </a:bodyPr>
          <a:lstStyle/>
          <a:p>
            <a:pPr algn="l" marL="0" indent="0" lvl="0">
              <a:lnSpc>
                <a:spcPts val="9053"/>
              </a:lnSpc>
              <a:spcBef>
                <a:spcPct val="0"/>
              </a:spcBef>
            </a:pPr>
            <a:r>
              <a:rPr lang="en-US" sz="6466">
                <a:solidFill>
                  <a:srgbClr val="FFFDFC"/>
                </a:solidFill>
                <a:latin typeface="TAN New York"/>
              </a:rPr>
              <a:t>Hello there!</a:t>
            </a:r>
          </a:p>
        </p:txBody>
      </p:sp>
      <p:sp>
        <p:nvSpPr>
          <p:cNvPr name="TextBox 11" id="11"/>
          <p:cNvSpPr txBox="true"/>
          <p:nvPr/>
        </p:nvSpPr>
        <p:spPr>
          <a:xfrm rot="0">
            <a:off x="8208207" y="4801346"/>
            <a:ext cx="7119328" cy="2323465"/>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Lorem ipsum dolor sit amet, consectetur adipiscing elit. Sed at ipsum vitae lacus lobortis lacinia. Donec tristique arcu massa, at pharetra tortor feugiat non. Etiam vehicula hendrerit aliquet. Donec sed nulla dapibus, pretium orci quis, commodo sapien. Pellentesque a sagittis elit.</a:t>
            </a:r>
          </a:p>
        </p:txBody>
      </p:sp>
      <p:sp>
        <p:nvSpPr>
          <p:cNvPr name="Freeform 12" id="12"/>
          <p:cNvSpPr/>
          <p:nvPr/>
        </p:nvSpPr>
        <p:spPr>
          <a:xfrm flipH="false" flipV="false" rot="0">
            <a:off x="11370562" y="-771421"/>
            <a:ext cx="7315200" cy="1542842"/>
          </a:xfrm>
          <a:custGeom>
            <a:avLst/>
            <a:gdLst/>
            <a:ahLst/>
            <a:cxnLst/>
            <a:rect r="r" b="b" t="t" l="l"/>
            <a:pathLst>
              <a:path h="1542842" w="7315200">
                <a:moveTo>
                  <a:pt x="0" y="0"/>
                </a:moveTo>
                <a:lnTo>
                  <a:pt x="7315200" y="0"/>
                </a:lnTo>
                <a:lnTo>
                  <a:pt x="7315200" y="1542842"/>
                </a:lnTo>
                <a:lnTo>
                  <a:pt x="0" y="154284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7987147" y="7710218"/>
            <a:ext cx="7315200" cy="1542842"/>
          </a:xfrm>
          <a:custGeom>
            <a:avLst/>
            <a:gdLst/>
            <a:ahLst/>
            <a:cxnLst/>
            <a:rect r="r" b="b" t="t" l="l"/>
            <a:pathLst>
              <a:path h="1542842" w="7315200">
                <a:moveTo>
                  <a:pt x="0" y="0"/>
                </a:moveTo>
                <a:lnTo>
                  <a:pt x="7315200" y="0"/>
                </a:lnTo>
                <a:lnTo>
                  <a:pt x="7315200" y="1542842"/>
                </a:lnTo>
                <a:lnTo>
                  <a:pt x="0" y="154284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608017" y="9021637"/>
            <a:ext cx="4957590" cy="4114800"/>
          </a:xfrm>
          <a:custGeom>
            <a:avLst/>
            <a:gdLst/>
            <a:ahLst/>
            <a:cxnLst/>
            <a:rect r="r" b="b" t="t" l="l"/>
            <a:pathLst>
              <a:path h="4114800" w="4957590">
                <a:moveTo>
                  <a:pt x="0" y="0"/>
                </a:moveTo>
                <a:lnTo>
                  <a:pt x="4957590" y="0"/>
                </a:lnTo>
                <a:lnTo>
                  <a:pt x="495759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42203" y="6870666"/>
            <a:ext cx="4957590" cy="4114800"/>
          </a:xfrm>
          <a:custGeom>
            <a:avLst/>
            <a:gdLst/>
            <a:ahLst/>
            <a:cxnLst/>
            <a:rect r="r" b="b" t="t" l="l"/>
            <a:pathLst>
              <a:path h="4114800" w="4957590">
                <a:moveTo>
                  <a:pt x="0" y="0"/>
                </a:moveTo>
                <a:lnTo>
                  <a:pt x="4957591" y="0"/>
                </a:lnTo>
                <a:lnTo>
                  <a:pt x="4957591"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195671" y="7120618"/>
            <a:ext cx="7315200" cy="1542842"/>
          </a:xfrm>
          <a:custGeom>
            <a:avLst/>
            <a:gdLst/>
            <a:ahLst/>
            <a:cxnLst/>
            <a:rect r="r" b="b" t="t" l="l"/>
            <a:pathLst>
              <a:path h="1542842" w="7315200">
                <a:moveTo>
                  <a:pt x="0" y="0"/>
                </a:moveTo>
                <a:lnTo>
                  <a:pt x="7315200" y="0"/>
                </a:lnTo>
                <a:lnTo>
                  <a:pt x="7315200" y="1542842"/>
                </a:lnTo>
                <a:lnTo>
                  <a:pt x="0" y="15428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60089">
            <a:off x="965927" y="4375750"/>
            <a:ext cx="3225635" cy="3384808"/>
          </a:xfrm>
          <a:custGeom>
            <a:avLst/>
            <a:gdLst/>
            <a:ahLst/>
            <a:cxnLst/>
            <a:rect r="r" b="b" t="t" l="l"/>
            <a:pathLst>
              <a:path h="3384808" w="3225635">
                <a:moveTo>
                  <a:pt x="0" y="0"/>
                </a:moveTo>
                <a:lnTo>
                  <a:pt x="3225634" y="0"/>
                </a:lnTo>
                <a:lnTo>
                  <a:pt x="3225634" y="3384807"/>
                </a:lnTo>
                <a:lnTo>
                  <a:pt x="0" y="3384807"/>
                </a:lnTo>
                <a:lnTo>
                  <a:pt x="0" y="0"/>
                </a:lnTo>
                <a:close/>
              </a:path>
            </a:pathLst>
          </a:custGeom>
          <a:blipFill>
            <a:blip r:embed="rId7"/>
            <a:stretch>
              <a:fillRect l="-25628" t="0" r="-25628" b="0"/>
            </a:stretch>
          </a:blipFill>
        </p:spPr>
      </p:sp>
      <p:sp>
        <p:nvSpPr>
          <p:cNvPr name="Freeform 7" id="7"/>
          <p:cNvSpPr/>
          <p:nvPr/>
        </p:nvSpPr>
        <p:spPr>
          <a:xfrm flipH="false" flipV="false" rot="60089">
            <a:off x="895769" y="4262616"/>
            <a:ext cx="3567037" cy="3598524"/>
          </a:xfrm>
          <a:custGeom>
            <a:avLst/>
            <a:gdLst/>
            <a:ahLst/>
            <a:cxnLst/>
            <a:rect r="r" b="b" t="t" l="l"/>
            <a:pathLst>
              <a:path h="3598524" w="3567037">
                <a:moveTo>
                  <a:pt x="0" y="0"/>
                </a:moveTo>
                <a:lnTo>
                  <a:pt x="3567037" y="0"/>
                </a:lnTo>
                <a:lnTo>
                  <a:pt x="3567037" y="3598525"/>
                </a:lnTo>
                <a:lnTo>
                  <a:pt x="0" y="35985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60089">
            <a:off x="8907964" y="852549"/>
            <a:ext cx="3195827" cy="3384808"/>
          </a:xfrm>
          <a:custGeom>
            <a:avLst/>
            <a:gdLst/>
            <a:ahLst/>
            <a:cxnLst/>
            <a:rect r="r" b="b" t="t" l="l"/>
            <a:pathLst>
              <a:path h="3384808" w="3195827">
                <a:moveTo>
                  <a:pt x="0" y="0"/>
                </a:moveTo>
                <a:lnTo>
                  <a:pt x="3195827" y="0"/>
                </a:lnTo>
                <a:lnTo>
                  <a:pt x="3195827" y="3384807"/>
                </a:lnTo>
                <a:lnTo>
                  <a:pt x="0" y="3384807"/>
                </a:lnTo>
                <a:lnTo>
                  <a:pt x="0" y="0"/>
                </a:lnTo>
                <a:close/>
              </a:path>
            </a:pathLst>
          </a:custGeom>
          <a:blipFill>
            <a:blip r:embed="rId10"/>
            <a:stretch>
              <a:fillRect l="-11123" t="-36728" r="-11123" b="-36728"/>
            </a:stretch>
          </a:blipFill>
        </p:spPr>
      </p:sp>
      <p:sp>
        <p:nvSpPr>
          <p:cNvPr name="Freeform 9" id="9"/>
          <p:cNvSpPr/>
          <p:nvPr/>
        </p:nvSpPr>
        <p:spPr>
          <a:xfrm flipH="false" flipV="false" rot="60089">
            <a:off x="8722359" y="745690"/>
            <a:ext cx="3567037" cy="3598524"/>
          </a:xfrm>
          <a:custGeom>
            <a:avLst/>
            <a:gdLst/>
            <a:ahLst/>
            <a:cxnLst/>
            <a:rect r="r" b="b" t="t" l="l"/>
            <a:pathLst>
              <a:path h="3598524" w="3567037">
                <a:moveTo>
                  <a:pt x="0" y="0"/>
                </a:moveTo>
                <a:lnTo>
                  <a:pt x="3567037" y="0"/>
                </a:lnTo>
                <a:lnTo>
                  <a:pt x="3567037" y="3598525"/>
                </a:lnTo>
                <a:lnTo>
                  <a:pt x="0" y="35985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60089">
            <a:off x="9173332" y="6434122"/>
            <a:ext cx="3258346" cy="3384808"/>
          </a:xfrm>
          <a:custGeom>
            <a:avLst/>
            <a:gdLst/>
            <a:ahLst/>
            <a:cxnLst/>
            <a:rect r="r" b="b" t="t" l="l"/>
            <a:pathLst>
              <a:path h="3384808" w="3258346">
                <a:moveTo>
                  <a:pt x="0" y="0"/>
                </a:moveTo>
                <a:lnTo>
                  <a:pt x="3258346" y="0"/>
                </a:lnTo>
                <a:lnTo>
                  <a:pt x="3258346" y="3384808"/>
                </a:lnTo>
                <a:lnTo>
                  <a:pt x="0" y="3384808"/>
                </a:lnTo>
                <a:lnTo>
                  <a:pt x="0" y="0"/>
                </a:lnTo>
                <a:close/>
              </a:path>
            </a:pathLst>
          </a:custGeom>
          <a:blipFill>
            <a:blip r:embed="rId11"/>
            <a:stretch>
              <a:fillRect l="-29765" t="0" r="-26349" b="0"/>
            </a:stretch>
          </a:blipFill>
        </p:spPr>
      </p:sp>
      <p:sp>
        <p:nvSpPr>
          <p:cNvPr name="Freeform 11" id="11"/>
          <p:cNvSpPr/>
          <p:nvPr/>
        </p:nvSpPr>
        <p:spPr>
          <a:xfrm flipH="false" flipV="false" rot="60089">
            <a:off x="9063883" y="6320016"/>
            <a:ext cx="3567037" cy="3598524"/>
          </a:xfrm>
          <a:custGeom>
            <a:avLst/>
            <a:gdLst/>
            <a:ahLst/>
            <a:cxnLst/>
            <a:rect r="r" b="b" t="t" l="l"/>
            <a:pathLst>
              <a:path h="3598524" w="3567037">
                <a:moveTo>
                  <a:pt x="0" y="0"/>
                </a:moveTo>
                <a:lnTo>
                  <a:pt x="3567037" y="0"/>
                </a:lnTo>
                <a:lnTo>
                  <a:pt x="3567037" y="3598525"/>
                </a:lnTo>
                <a:lnTo>
                  <a:pt x="0" y="35985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16125948" y="5063218"/>
            <a:ext cx="5405320" cy="4114800"/>
          </a:xfrm>
          <a:custGeom>
            <a:avLst/>
            <a:gdLst/>
            <a:ahLst/>
            <a:cxnLst/>
            <a:rect r="r" b="b" t="t" l="l"/>
            <a:pathLst>
              <a:path h="4114800" w="5405320">
                <a:moveTo>
                  <a:pt x="0" y="0"/>
                </a:moveTo>
                <a:lnTo>
                  <a:pt x="5405320" y="0"/>
                </a:lnTo>
                <a:lnTo>
                  <a:pt x="5405320"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4697818" y="2755866"/>
            <a:ext cx="4709356" cy="4114800"/>
          </a:xfrm>
          <a:custGeom>
            <a:avLst/>
            <a:gdLst/>
            <a:ahLst/>
            <a:cxnLst/>
            <a:rect r="r" b="b" t="t" l="l"/>
            <a:pathLst>
              <a:path h="4114800" w="4709356">
                <a:moveTo>
                  <a:pt x="0" y="0"/>
                </a:moveTo>
                <a:lnTo>
                  <a:pt x="4709356" y="0"/>
                </a:lnTo>
                <a:lnTo>
                  <a:pt x="4709356"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1890594">
            <a:off x="5140172" y="8020344"/>
            <a:ext cx="2973258" cy="2475913"/>
          </a:xfrm>
          <a:custGeom>
            <a:avLst/>
            <a:gdLst/>
            <a:ahLst/>
            <a:cxnLst/>
            <a:rect r="r" b="b" t="t" l="l"/>
            <a:pathLst>
              <a:path h="2475913" w="2973258">
                <a:moveTo>
                  <a:pt x="0" y="0"/>
                </a:moveTo>
                <a:lnTo>
                  <a:pt x="2973258" y="0"/>
                </a:lnTo>
                <a:lnTo>
                  <a:pt x="2973258" y="2475912"/>
                </a:lnTo>
                <a:lnTo>
                  <a:pt x="0" y="247591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5" id="15"/>
          <p:cNvSpPr/>
          <p:nvPr/>
        </p:nvSpPr>
        <p:spPr>
          <a:xfrm flipH="false" flipV="false" rot="0">
            <a:off x="15577516" y="7492823"/>
            <a:ext cx="4957590" cy="4114800"/>
          </a:xfrm>
          <a:custGeom>
            <a:avLst/>
            <a:gdLst/>
            <a:ahLst/>
            <a:cxnLst/>
            <a:rect r="r" b="b" t="t" l="l"/>
            <a:pathLst>
              <a:path h="4114800" w="4957590">
                <a:moveTo>
                  <a:pt x="0" y="0"/>
                </a:moveTo>
                <a:lnTo>
                  <a:pt x="4957590" y="0"/>
                </a:lnTo>
                <a:lnTo>
                  <a:pt x="495759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6" id="16"/>
          <p:cNvSpPr/>
          <p:nvPr/>
        </p:nvSpPr>
        <p:spPr>
          <a:xfrm flipH="false" flipV="false" rot="0">
            <a:off x="14889881" y="-2887749"/>
            <a:ext cx="4957590" cy="4114800"/>
          </a:xfrm>
          <a:custGeom>
            <a:avLst/>
            <a:gdLst/>
            <a:ahLst/>
            <a:cxnLst/>
            <a:rect r="r" b="b" t="t" l="l"/>
            <a:pathLst>
              <a:path h="4114800" w="4957590">
                <a:moveTo>
                  <a:pt x="0" y="0"/>
                </a:moveTo>
                <a:lnTo>
                  <a:pt x="4957590" y="0"/>
                </a:lnTo>
                <a:lnTo>
                  <a:pt x="495759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7" id="17"/>
          <p:cNvSpPr txBox="true"/>
          <p:nvPr/>
        </p:nvSpPr>
        <p:spPr>
          <a:xfrm rot="0">
            <a:off x="788472" y="987363"/>
            <a:ext cx="7439813" cy="2245575"/>
          </a:xfrm>
          <a:prstGeom prst="rect">
            <a:avLst/>
          </a:prstGeom>
        </p:spPr>
        <p:txBody>
          <a:bodyPr anchor="t" rtlCol="false" tIns="0" lIns="0" bIns="0" rIns="0">
            <a:spAutoFit/>
          </a:bodyPr>
          <a:lstStyle/>
          <a:p>
            <a:pPr marL="0" indent="0" lvl="0">
              <a:lnSpc>
                <a:spcPts val="9053"/>
              </a:lnSpc>
              <a:spcBef>
                <a:spcPct val="0"/>
              </a:spcBef>
            </a:pPr>
            <a:r>
              <a:rPr lang="en-US" sz="6466" strike="noStrike" u="none">
                <a:solidFill>
                  <a:srgbClr val="FFFDFC"/>
                </a:solidFill>
                <a:latin typeface="TAN New York"/>
              </a:rPr>
              <a:t>Write your </a:t>
            </a:r>
          </a:p>
          <a:p>
            <a:pPr marL="0" indent="0" lvl="0">
              <a:lnSpc>
                <a:spcPts val="9053"/>
              </a:lnSpc>
              <a:spcBef>
                <a:spcPct val="0"/>
              </a:spcBef>
            </a:pPr>
            <a:r>
              <a:rPr lang="en-US" sz="6466" strike="noStrike" u="none">
                <a:solidFill>
                  <a:srgbClr val="FFFDFC"/>
                </a:solidFill>
                <a:latin typeface="TAN New York"/>
              </a:rPr>
              <a:t>topic or idea</a:t>
            </a:r>
          </a:p>
        </p:txBody>
      </p:sp>
      <p:grpSp>
        <p:nvGrpSpPr>
          <p:cNvPr name="Group 18" id="18"/>
          <p:cNvGrpSpPr/>
          <p:nvPr/>
        </p:nvGrpSpPr>
        <p:grpSpPr>
          <a:xfrm rot="0">
            <a:off x="4715492" y="4868381"/>
            <a:ext cx="4163135" cy="1528815"/>
            <a:chOff x="0" y="0"/>
            <a:chExt cx="5550847" cy="2038419"/>
          </a:xfrm>
        </p:grpSpPr>
        <p:sp>
          <p:nvSpPr>
            <p:cNvPr name="TextBox 19" id="19"/>
            <p:cNvSpPr txBox="true"/>
            <p:nvPr/>
          </p:nvSpPr>
          <p:spPr>
            <a:xfrm rot="0">
              <a:off x="0" y="47625"/>
              <a:ext cx="5550847" cy="559435"/>
            </a:xfrm>
            <a:prstGeom prst="rect">
              <a:avLst/>
            </a:prstGeom>
          </p:spPr>
          <p:txBody>
            <a:bodyPr anchor="t" rtlCol="false" tIns="0" lIns="0" bIns="0" rIns="0">
              <a:spAutoFit/>
            </a:bodyPr>
            <a:lstStyle/>
            <a:p>
              <a:pPr algn="just" marL="0" indent="0" lvl="0">
                <a:lnSpc>
                  <a:spcPts val="3090"/>
                </a:lnSpc>
                <a:spcBef>
                  <a:spcPct val="0"/>
                </a:spcBef>
              </a:pPr>
              <a:r>
                <a:rPr lang="en-US" sz="3000" strike="noStrike" u="none">
                  <a:solidFill>
                    <a:srgbClr val="00FFE0"/>
                  </a:solidFill>
                  <a:latin typeface="Vampiro One"/>
                </a:rPr>
                <a:t>Add a main point</a:t>
              </a:r>
            </a:p>
          </p:txBody>
        </p:sp>
        <p:sp>
          <p:nvSpPr>
            <p:cNvPr name="TextBox 20" id="20"/>
            <p:cNvSpPr txBox="true"/>
            <p:nvPr/>
          </p:nvSpPr>
          <p:spPr>
            <a:xfrm rot="0">
              <a:off x="0" y="1175666"/>
              <a:ext cx="5550847" cy="862753"/>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Briefly elaborate on what you want to discuss. </a:t>
              </a:r>
            </a:p>
          </p:txBody>
        </p:sp>
      </p:grpSp>
      <p:grpSp>
        <p:nvGrpSpPr>
          <p:cNvPr name="Group 21" id="21"/>
          <p:cNvGrpSpPr/>
          <p:nvPr/>
        </p:nvGrpSpPr>
        <p:grpSpPr>
          <a:xfrm rot="0">
            <a:off x="12729526" y="7492823"/>
            <a:ext cx="4322969" cy="1528815"/>
            <a:chOff x="0" y="0"/>
            <a:chExt cx="5763959" cy="2038419"/>
          </a:xfrm>
        </p:grpSpPr>
        <p:sp>
          <p:nvSpPr>
            <p:cNvPr name="TextBox 22" id="22"/>
            <p:cNvSpPr txBox="true"/>
            <p:nvPr/>
          </p:nvSpPr>
          <p:spPr>
            <a:xfrm rot="0">
              <a:off x="0" y="47625"/>
              <a:ext cx="5763959" cy="559435"/>
            </a:xfrm>
            <a:prstGeom prst="rect">
              <a:avLst/>
            </a:prstGeom>
          </p:spPr>
          <p:txBody>
            <a:bodyPr anchor="t" rtlCol="false" tIns="0" lIns="0" bIns="0" rIns="0">
              <a:spAutoFit/>
            </a:bodyPr>
            <a:lstStyle/>
            <a:p>
              <a:pPr algn="just" marL="0" indent="0" lvl="0">
                <a:lnSpc>
                  <a:spcPts val="3090"/>
                </a:lnSpc>
                <a:spcBef>
                  <a:spcPct val="0"/>
                </a:spcBef>
              </a:pPr>
              <a:r>
                <a:rPr lang="en-US" sz="3000" strike="noStrike" u="none">
                  <a:solidFill>
                    <a:srgbClr val="00FFE0"/>
                  </a:solidFill>
                  <a:latin typeface="Vampiro One"/>
                </a:rPr>
                <a:t>Add a main point</a:t>
              </a:r>
            </a:p>
          </p:txBody>
        </p:sp>
        <p:sp>
          <p:nvSpPr>
            <p:cNvPr name="TextBox 23" id="23"/>
            <p:cNvSpPr txBox="true"/>
            <p:nvPr/>
          </p:nvSpPr>
          <p:spPr>
            <a:xfrm rot="0">
              <a:off x="0" y="1175666"/>
              <a:ext cx="5763959" cy="862753"/>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Briefly elaborate on what you want to discuss. </a:t>
              </a:r>
            </a:p>
          </p:txBody>
        </p:sp>
      </p:grpSp>
      <p:grpSp>
        <p:nvGrpSpPr>
          <p:cNvPr name="Group 24" id="24"/>
          <p:cNvGrpSpPr/>
          <p:nvPr/>
        </p:nvGrpSpPr>
        <p:grpSpPr>
          <a:xfrm rot="0">
            <a:off x="12728396" y="1227051"/>
            <a:ext cx="4322969" cy="1528815"/>
            <a:chOff x="0" y="0"/>
            <a:chExt cx="5763959" cy="2038419"/>
          </a:xfrm>
        </p:grpSpPr>
        <p:sp>
          <p:nvSpPr>
            <p:cNvPr name="TextBox 25" id="25"/>
            <p:cNvSpPr txBox="true"/>
            <p:nvPr/>
          </p:nvSpPr>
          <p:spPr>
            <a:xfrm rot="0">
              <a:off x="0" y="47625"/>
              <a:ext cx="5763959" cy="559435"/>
            </a:xfrm>
            <a:prstGeom prst="rect">
              <a:avLst/>
            </a:prstGeom>
          </p:spPr>
          <p:txBody>
            <a:bodyPr anchor="t" rtlCol="false" tIns="0" lIns="0" bIns="0" rIns="0">
              <a:spAutoFit/>
            </a:bodyPr>
            <a:lstStyle/>
            <a:p>
              <a:pPr algn="just" marL="0" indent="0" lvl="0">
                <a:lnSpc>
                  <a:spcPts val="3090"/>
                </a:lnSpc>
                <a:spcBef>
                  <a:spcPct val="0"/>
                </a:spcBef>
              </a:pPr>
              <a:r>
                <a:rPr lang="en-US" sz="3000" strike="noStrike" u="none">
                  <a:solidFill>
                    <a:srgbClr val="00FFE0"/>
                  </a:solidFill>
                  <a:latin typeface="Vampiro One"/>
                </a:rPr>
                <a:t>Add a main point</a:t>
              </a:r>
            </a:p>
          </p:txBody>
        </p:sp>
        <p:sp>
          <p:nvSpPr>
            <p:cNvPr name="TextBox 26" id="26"/>
            <p:cNvSpPr txBox="true"/>
            <p:nvPr/>
          </p:nvSpPr>
          <p:spPr>
            <a:xfrm rot="0">
              <a:off x="0" y="1175666"/>
              <a:ext cx="5763959" cy="862753"/>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Briefly elaborate on what you want to discuss. </a:t>
              </a: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6308988" y="-1271749"/>
            <a:ext cx="4804145" cy="3987441"/>
          </a:xfrm>
          <a:custGeom>
            <a:avLst/>
            <a:gdLst/>
            <a:ahLst/>
            <a:cxnLst/>
            <a:rect r="r" b="b" t="t" l="l"/>
            <a:pathLst>
              <a:path h="3987441" w="4804145">
                <a:moveTo>
                  <a:pt x="0" y="0"/>
                </a:moveTo>
                <a:lnTo>
                  <a:pt x="4804145" y="0"/>
                </a:lnTo>
                <a:lnTo>
                  <a:pt x="4804145" y="3987440"/>
                </a:lnTo>
                <a:lnTo>
                  <a:pt x="0" y="3987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610229">
            <a:off x="8271926" y="825669"/>
            <a:ext cx="5376184" cy="5631355"/>
            <a:chOff x="0" y="0"/>
            <a:chExt cx="7168245" cy="7508474"/>
          </a:xfrm>
        </p:grpSpPr>
        <p:pic>
          <p:nvPicPr>
            <p:cNvPr name="Picture 5" id="5"/>
            <p:cNvPicPr>
              <a:picLocks noChangeAspect="true"/>
            </p:cNvPicPr>
            <p:nvPr/>
          </p:nvPicPr>
          <p:blipFill>
            <a:blip r:embed="rId5"/>
            <a:srcRect l="18177" t="0" r="18177" b="0"/>
            <a:stretch>
              <a:fillRect/>
            </a:stretch>
          </p:blipFill>
          <p:spPr>
            <a:xfrm flipH="false" flipV="false">
              <a:off x="0" y="0"/>
              <a:ext cx="7168245" cy="7508474"/>
            </a:xfrm>
            <a:prstGeom prst="rect">
              <a:avLst/>
            </a:prstGeom>
          </p:spPr>
        </p:pic>
      </p:grpSp>
      <p:sp>
        <p:nvSpPr>
          <p:cNvPr name="Freeform 6" id="6"/>
          <p:cNvSpPr/>
          <p:nvPr/>
        </p:nvSpPr>
        <p:spPr>
          <a:xfrm flipH="false" flipV="false" rot="-550140">
            <a:off x="7932306" y="496003"/>
            <a:ext cx="6015600" cy="6068702"/>
          </a:xfrm>
          <a:custGeom>
            <a:avLst/>
            <a:gdLst/>
            <a:ahLst/>
            <a:cxnLst/>
            <a:rect r="r" b="b" t="t" l="l"/>
            <a:pathLst>
              <a:path h="6068702" w="6015600">
                <a:moveTo>
                  <a:pt x="0" y="0"/>
                </a:moveTo>
                <a:lnTo>
                  <a:pt x="6015600" y="0"/>
                </a:lnTo>
                <a:lnTo>
                  <a:pt x="6015600" y="6068701"/>
                </a:lnTo>
                <a:lnTo>
                  <a:pt x="0" y="60687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0042006" y="7964926"/>
            <a:ext cx="4804145" cy="3987441"/>
          </a:xfrm>
          <a:custGeom>
            <a:avLst/>
            <a:gdLst/>
            <a:ahLst/>
            <a:cxnLst/>
            <a:rect r="r" b="b" t="t" l="l"/>
            <a:pathLst>
              <a:path h="3987441" w="4804145">
                <a:moveTo>
                  <a:pt x="0" y="0"/>
                </a:moveTo>
                <a:lnTo>
                  <a:pt x="4804145" y="0"/>
                </a:lnTo>
                <a:lnTo>
                  <a:pt x="4804145" y="3987441"/>
                </a:lnTo>
                <a:lnTo>
                  <a:pt x="0" y="398744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908748">
            <a:off x="12153964" y="4098695"/>
            <a:ext cx="5376184" cy="5631355"/>
            <a:chOff x="0" y="0"/>
            <a:chExt cx="7168245" cy="7508474"/>
          </a:xfrm>
        </p:grpSpPr>
        <p:pic>
          <p:nvPicPr>
            <p:cNvPr name="Picture 9" id="9"/>
            <p:cNvPicPr>
              <a:picLocks noChangeAspect="true"/>
            </p:cNvPicPr>
            <p:nvPr/>
          </p:nvPicPr>
          <p:blipFill>
            <a:blip r:embed="rId8"/>
            <a:srcRect l="0" t="15084" r="0" b="15084"/>
            <a:stretch>
              <a:fillRect/>
            </a:stretch>
          </p:blipFill>
          <p:spPr>
            <a:xfrm flipH="false" flipV="false">
              <a:off x="0" y="0"/>
              <a:ext cx="7168245" cy="7508474"/>
            </a:xfrm>
            <a:prstGeom prst="rect">
              <a:avLst/>
            </a:prstGeom>
          </p:spPr>
        </p:pic>
      </p:grpSp>
      <p:sp>
        <p:nvSpPr>
          <p:cNvPr name="Freeform 10" id="10"/>
          <p:cNvSpPr/>
          <p:nvPr/>
        </p:nvSpPr>
        <p:spPr>
          <a:xfrm flipH="false" flipV="false" rot="968837">
            <a:off x="11838351" y="3853088"/>
            <a:ext cx="6015600" cy="6068702"/>
          </a:xfrm>
          <a:custGeom>
            <a:avLst/>
            <a:gdLst/>
            <a:ahLst/>
            <a:cxnLst/>
            <a:rect r="r" b="b" t="t" l="l"/>
            <a:pathLst>
              <a:path h="6068702" w="6015600">
                <a:moveTo>
                  <a:pt x="0" y="0"/>
                </a:moveTo>
                <a:lnTo>
                  <a:pt x="6015600" y="0"/>
                </a:lnTo>
                <a:lnTo>
                  <a:pt x="6015600" y="6068701"/>
                </a:lnTo>
                <a:lnTo>
                  <a:pt x="0" y="60687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1881391">
            <a:off x="5333245" y="6022376"/>
            <a:ext cx="5361303" cy="4114800"/>
          </a:xfrm>
          <a:custGeom>
            <a:avLst/>
            <a:gdLst/>
            <a:ahLst/>
            <a:cxnLst/>
            <a:rect r="r" b="b" t="t" l="l"/>
            <a:pathLst>
              <a:path h="4114800" w="5361303">
                <a:moveTo>
                  <a:pt x="0" y="0"/>
                </a:moveTo>
                <a:lnTo>
                  <a:pt x="5361303" y="0"/>
                </a:lnTo>
                <a:lnTo>
                  <a:pt x="5361303"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1023455" y="6723357"/>
            <a:ext cx="2093405" cy="4114800"/>
          </a:xfrm>
          <a:custGeom>
            <a:avLst/>
            <a:gdLst/>
            <a:ahLst/>
            <a:cxnLst/>
            <a:rect r="r" b="b" t="t" l="l"/>
            <a:pathLst>
              <a:path h="4114800" w="2093405">
                <a:moveTo>
                  <a:pt x="0" y="0"/>
                </a:moveTo>
                <a:lnTo>
                  <a:pt x="2093404" y="0"/>
                </a:lnTo>
                <a:lnTo>
                  <a:pt x="2093404"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3799449" y="-473453"/>
            <a:ext cx="2093405" cy="4114800"/>
          </a:xfrm>
          <a:custGeom>
            <a:avLst/>
            <a:gdLst/>
            <a:ahLst/>
            <a:cxnLst/>
            <a:rect r="r" b="b" t="t" l="l"/>
            <a:pathLst>
              <a:path h="4114800" w="2093405">
                <a:moveTo>
                  <a:pt x="0" y="0"/>
                </a:moveTo>
                <a:lnTo>
                  <a:pt x="2093404" y="0"/>
                </a:lnTo>
                <a:lnTo>
                  <a:pt x="2093404"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7594025">
            <a:off x="14781010" y="229149"/>
            <a:ext cx="3877459" cy="2917788"/>
          </a:xfrm>
          <a:custGeom>
            <a:avLst/>
            <a:gdLst/>
            <a:ahLst/>
            <a:cxnLst/>
            <a:rect r="r" b="b" t="t" l="l"/>
            <a:pathLst>
              <a:path h="2917788" w="3877459">
                <a:moveTo>
                  <a:pt x="0" y="0"/>
                </a:moveTo>
                <a:lnTo>
                  <a:pt x="3877458" y="0"/>
                </a:lnTo>
                <a:lnTo>
                  <a:pt x="3877458" y="2917788"/>
                </a:lnTo>
                <a:lnTo>
                  <a:pt x="0" y="291778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5" id="15"/>
          <p:cNvSpPr txBox="true"/>
          <p:nvPr/>
        </p:nvSpPr>
        <p:spPr>
          <a:xfrm rot="0">
            <a:off x="1378934" y="1774154"/>
            <a:ext cx="6873080" cy="3388575"/>
          </a:xfrm>
          <a:prstGeom prst="rect">
            <a:avLst/>
          </a:prstGeom>
        </p:spPr>
        <p:txBody>
          <a:bodyPr anchor="t" rtlCol="false" tIns="0" lIns="0" bIns="0" rIns="0">
            <a:spAutoFit/>
          </a:bodyPr>
          <a:lstStyle/>
          <a:p>
            <a:pPr>
              <a:lnSpc>
                <a:spcPts val="9053"/>
              </a:lnSpc>
            </a:pPr>
            <a:r>
              <a:rPr lang="en-US" sz="6466">
                <a:solidFill>
                  <a:srgbClr val="FFFDFC"/>
                </a:solidFill>
                <a:latin typeface="TAN New York"/>
              </a:rPr>
              <a:t>Write your</a:t>
            </a:r>
            <a:r>
              <a:rPr lang="en-US" sz="6466">
                <a:solidFill>
                  <a:srgbClr val="FFFDFC"/>
                </a:solidFill>
                <a:latin typeface="TAN New York"/>
              </a:rPr>
              <a:t> </a:t>
            </a:r>
          </a:p>
          <a:p>
            <a:pPr>
              <a:lnSpc>
                <a:spcPts val="9053"/>
              </a:lnSpc>
            </a:pPr>
            <a:r>
              <a:rPr lang="en-US" sz="6466">
                <a:solidFill>
                  <a:srgbClr val="FFFDFC"/>
                </a:solidFill>
                <a:latin typeface="TAN New York"/>
              </a:rPr>
              <a:t>topic or idea</a:t>
            </a:r>
          </a:p>
          <a:p>
            <a:pPr marL="0" indent="0" lvl="0">
              <a:lnSpc>
                <a:spcPts val="9053"/>
              </a:lnSpc>
              <a:spcBef>
                <a:spcPct val="0"/>
              </a:spcBef>
            </a:pPr>
          </a:p>
        </p:txBody>
      </p:sp>
      <p:sp>
        <p:nvSpPr>
          <p:cNvPr name="TextBox 16" id="16"/>
          <p:cNvSpPr txBox="true"/>
          <p:nvPr/>
        </p:nvSpPr>
        <p:spPr>
          <a:xfrm rot="0">
            <a:off x="1378934" y="5447880"/>
            <a:ext cx="3768959" cy="656590"/>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Briefly elaborate on what you want to discuss. </a:t>
            </a:r>
          </a:p>
        </p:txBody>
      </p:sp>
      <p:sp>
        <p:nvSpPr>
          <p:cNvPr name="TextBox 17" id="17"/>
          <p:cNvSpPr txBox="true"/>
          <p:nvPr/>
        </p:nvSpPr>
        <p:spPr>
          <a:xfrm rot="0">
            <a:off x="1378934" y="4845456"/>
            <a:ext cx="3436540" cy="409500"/>
          </a:xfrm>
          <a:prstGeom prst="rect">
            <a:avLst/>
          </a:prstGeom>
        </p:spPr>
        <p:txBody>
          <a:bodyPr anchor="t" rtlCol="false" tIns="0" lIns="0" bIns="0" rIns="0">
            <a:spAutoFit/>
          </a:bodyPr>
          <a:lstStyle/>
          <a:p>
            <a:pPr algn="just" marL="0" indent="0" lvl="0">
              <a:lnSpc>
                <a:spcPts val="3090"/>
              </a:lnSpc>
              <a:spcBef>
                <a:spcPct val="0"/>
              </a:spcBef>
            </a:pPr>
            <a:r>
              <a:rPr lang="en-US" sz="3000">
                <a:solidFill>
                  <a:srgbClr val="00FFE0"/>
                </a:solidFill>
                <a:latin typeface="Vampiro One"/>
              </a:rPr>
              <a:t>Add a main point</a:t>
            </a:r>
          </a:p>
        </p:txBody>
      </p:sp>
      <p:sp>
        <p:nvSpPr>
          <p:cNvPr name="TextBox 18" id="18"/>
          <p:cNvSpPr txBox="true"/>
          <p:nvPr/>
        </p:nvSpPr>
        <p:spPr>
          <a:xfrm rot="0">
            <a:off x="1378934" y="7732431"/>
            <a:ext cx="3660323" cy="656590"/>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Briefly elaborate on what you want to discuss. </a:t>
            </a:r>
          </a:p>
        </p:txBody>
      </p:sp>
      <p:sp>
        <p:nvSpPr>
          <p:cNvPr name="TextBox 19" id="19"/>
          <p:cNvSpPr txBox="true"/>
          <p:nvPr/>
        </p:nvSpPr>
        <p:spPr>
          <a:xfrm rot="0">
            <a:off x="1378934" y="7132431"/>
            <a:ext cx="3768959" cy="409500"/>
          </a:xfrm>
          <a:prstGeom prst="rect">
            <a:avLst/>
          </a:prstGeom>
        </p:spPr>
        <p:txBody>
          <a:bodyPr anchor="t" rtlCol="false" tIns="0" lIns="0" bIns="0" rIns="0">
            <a:spAutoFit/>
          </a:bodyPr>
          <a:lstStyle/>
          <a:p>
            <a:pPr algn="just" marL="0" indent="0" lvl="0">
              <a:lnSpc>
                <a:spcPts val="3090"/>
              </a:lnSpc>
              <a:spcBef>
                <a:spcPct val="0"/>
              </a:spcBef>
            </a:pPr>
            <a:r>
              <a:rPr lang="en-US" sz="3000">
                <a:solidFill>
                  <a:srgbClr val="00FFE0"/>
                </a:solidFill>
                <a:latin typeface="Vampiro One"/>
              </a:rPr>
              <a:t>Add a main point</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11818495" y="7430376"/>
            <a:ext cx="7315200" cy="1542842"/>
          </a:xfrm>
          <a:custGeom>
            <a:avLst/>
            <a:gdLst/>
            <a:ahLst/>
            <a:cxnLst/>
            <a:rect r="r" b="b" t="t" l="l"/>
            <a:pathLst>
              <a:path h="1542842" w="7315200">
                <a:moveTo>
                  <a:pt x="0" y="0"/>
                </a:moveTo>
                <a:lnTo>
                  <a:pt x="7315200" y="0"/>
                </a:lnTo>
                <a:lnTo>
                  <a:pt x="7315200" y="1542842"/>
                </a:lnTo>
                <a:lnTo>
                  <a:pt x="0" y="154284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6919220" y="1878464"/>
            <a:ext cx="5170040" cy="6958858"/>
            <a:chOff x="0" y="0"/>
            <a:chExt cx="6893387" cy="9278478"/>
          </a:xfrm>
        </p:grpSpPr>
        <p:pic>
          <p:nvPicPr>
            <p:cNvPr name="Picture 5" id="5"/>
            <p:cNvPicPr>
              <a:picLocks noChangeAspect="true"/>
            </p:cNvPicPr>
            <p:nvPr/>
          </p:nvPicPr>
          <p:blipFill>
            <a:blip r:embed="rId5"/>
            <a:srcRect l="0" t="5217" r="0" b="5217"/>
            <a:stretch>
              <a:fillRect/>
            </a:stretch>
          </p:blipFill>
          <p:spPr>
            <a:xfrm flipH="false" flipV="false">
              <a:off x="0" y="0"/>
              <a:ext cx="6893387" cy="9278478"/>
            </a:xfrm>
            <a:prstGeom prst="rect">
              <a:avLst/>
            </a:prstGeom>
          </p:spPr>
        </p:pic>
      </p:grpSp>
      <p:sp>
        <p:nvSpPr>
          <p:cNvPr name="Freeform 6" id="6"/>
          <p:cNvSpPr/>
          <p:nvPr/>
        </p:nvSpPr>
        <p:spPr>
          <a:xfrm flipH="false" flipV="false" rot="-10365371">
            <a:off x="14244412" y="4398160"/>
            <a:ext cx="5405320" cy="4114800"/>
          </a:xfrm>
          <a:custGeom>
            <a:avLst/>
            <a:gdLst/>
            <a:ahLst/>
            <a:cxnLst/>
            <a:rect r="r" b="b" t="t" l="l"/>
            <a:pathLst>
              <a:path h="4114800" w="5405320">
                <a:moveTo>
                  <a:pt x="0" y="0"/>
                </a:moveTo>
                <a:lnTo>
                  <a:pt x="5405320" y="0"/>
                </a:lnTo>
                <a:lnTo>
                  <a:pt x="540532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2813228" y="1878464"/>
            <a:ext cx="4446072" cy="4873832"/>
            <a:chOff x="0" y="0"/>
            <a:chExt cx="5928097" cy="6498442"/>
          </a:xfrm>
        </p:grpSpPr>
        <p:pic>
          <p:nvPicPr>
            <p:cNvPr name="Picture 8" id="8"/>
            <p:cNvPicPr>
              <a:picLocks noChangeAspect="true"/>
            </p:cNvPicPr>
            <p:nvPr/>
          </p:nvPicPr>
          <p:blipFill>
            <a:blip r:embed="rId8"/>
            <a:srcRect l="15791" t="0" r="15791" b="0"/>
            <a:stretch>
              <a:fillRect/>
            </a:stretch>
          </p:blipFill>
          <p:spPr>
            <a:xfrm flipH="false" flipV="false">
              <a:off x="0" y="0"/>
              <a:ext cx="5928097" cy="6498442"/>
            </a:xfrm>
            <a:prstGeom prst="rect">
              <a:avLst/>
            </a:prstGeom>
          </p:spPr>
        </p:pic>
      </p:grpSp>
      <p:sp>
        <p:nvSpPr>
          <p:cNvPr name="Freeform 9" id="9"/>
          <p:cNvSpPr/>
          <p:nvPr/>
        </p:nvSpPr>
        <p:spPr>
          <a:xfrm flipH="false" flipV="false" rot="0">
            <a:off x="-3614397" y="-1208621"/>
            <a:ext cx="9591466" cy="7960916"/>
          </a:xfrm>
          <a:custGeom>
            <a:avLst/>
            <a:gdLst/>
            <a:ahLst/>
            <a:cxnLst/>
            <a:rect r="r" b="b" t="t" l="l"/>
            <a:pathLst>
              <a:path h="7960916" w="9591466">
                <a:moveTo>
                  <a:pt x="0" y="0"/>
                </a:moveTo>
                <a:lnTo>
                  <a:pt x="9591466" y="0"/>
                </a:lnTo>
                <a:lnTo>
                  <a:pt x="9591466" y="7960916"/>
                </a:lnTo>
                <a:lnTo>
                  <a:pt x="0" y="796091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8441957">
            <a:off x="-4494816" y="2959367"/>
            <a:ext cx="9591466" cy="7960916"/>
          </a:xfrm>
          <a:custGeom>
            <a:avLst/>
            <a:gdLst/>
            <a:ahLst/>
            <a:cxnLst/>
            <a:rect r="r" b="b" t="t" l="l"/>
            <a:pathLst>
              <a:path h="7960916" w="9591466">
                <a:moveTo>
                  <a:pt x="0" y="0"/>
                </a:moveTo>
                <a:lnTo>
                  <a:pt x="9591466" y="0"/>
                </a:lnTo>
                <a:lnTo>
                  <a:pt x="9591466" y="7960917"/>
                </a:lnTo>
                <a:lnTo>
                  <a:pt x="0" y="796091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1" id="11"/>
          <p:cNvGrpSpPr/>
          <p:nvPr/>
        </p:nvGrpSpPr>
        <p:grpSpPr>
          <a:xfrm rot="0">
            <a:off x="1028700" y="5758930"/>
            <a:ext cx="5170040" cy="3078392"/>
            <a:chOff x="0" y="0"/>
            <a:chExt cx="6893387" cy="4104523"/>
          </a:xfrm>
        </p:grpSpPr>
        <p:pic>
          <p:nvPicPr>
            <p:cNvPr name="Picture 12" id="12"/>
            <p:cNvPicPr>
              <a:picLocks noChangeAspect="true"/>
            </p:cNvPicPr>
            <p:nvPr/>
          </p:nvPicPr>
          <p:blipFill>
            <a:blip r:embed="rId11"/>
            <a:srcRect l="0" t="30152" r="0" b="30152"/>
            <a:stretch>
              <a:fillRect/>
            </a:stretch>
          </p:blipFill>
          <p:spPr>
            <a:xfrm flipH="false" flipV="false">
              <a:off x="0" y="0"/>
              <a:ext cx="6893387" cy="4104523"/>
            </a:xfrm>
            <a:prstGeom prst="rect">
              <a:avLst/>
            </a:prstGeom>
          </p:spPr>
        </p:pic>
      </p:grpSp>
      <p:sp>
        <p:nvSpPr>
          <p:cNvPr name="Freeform 13" id="13"/>
          <p:cNvSpPr/>
          <p:nvPr/>
        </p:nvSpPr>
        <p:spPr>
          <a:xfrm flipH="false" flipV="false" rot="0">
            <a:off x="15151502" y="6196356"/>
            <a:ext cx="3492936" cy="3321465"/>
          </a:xfrm>
          <a:custGeom>
            <a:avLst/>
            <a:gdLst/>
            <a:ahLst/>
            <a:cxnLst/>
            <a:rect r="r" b="b" t="t" l="l"/>
            <a:pathLst>
              <a:path h="3321465" w="3492936">
                <a:moveTo>
                  <a:pt x="0" y="0"/>
                </a:moveTo>
                <a:lnTo>
                  <a:pt x="3492936" y="0"/>
                </a:lnTo>
                <a:lnTo>
                  <a:pt x="3492936" y="3321465"/>
                </a:lnTo>
                <a:lnTo>
                  <a:pt x="0" y="332146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4" id="14"/>
          <p:cNvSpPr/>
          <p:nvPr/>
        </p:nvSpPr>
        <p:spPr>
          <a:xfrm flipH="false" flipV="false" rot="0">
            <a:off x="14778859" y="6408312"/>
            <a:ext cx="3492936" cy="3321465"/>
          </a:xfrm>
          <a:custGeom>
            <a:avLst/>
            <a:gdLst/>
            <a:ahLst/>
            <a:cxnLst/>
            <a:rect r="r" b="b" t="t" l="l"/>
            <a:pathLst>
              <a:path h="3321465" w="3492936">
                <a:moveTo>
                  <a:pt x="0" y="0"/>
                </a:moveTo>
                <a:lnTo>
                  <a:pt x="3492936" y="0"/>
                </a:lnTo>
                <a:lnTo>
                  <a:pt x="3492936" y="3321465"/>
                </a:lnTo>
                <a:lnTo>
                  <a:pt x="0" y="332146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5" id="15"/>
          <p:cNvSpPr/>
          <p:nvPr/>
        </p:nvSpPr>
        <p:spPr>
          <a:xfrm flipH="false" flipV="false" rot="0">
            <a:off x="11370562" y="-771421"/>
            <a:ext cx="7315200" cy="1542842"/>
          </a:xfrm>
          <a:custGeom>
            <a:avLst/>
            <a:gdLst/>
            <a:ahLst/>
            <a:cxnLst/>
            <a:rect r="r" b="b" t="t" l="l"/>
            <a:pathLst>
              <a:path h="1542842" w="7315200">
                <a:moveTo>
                  <a:pt x="0" y="0"/>
                </a:moveTo>
                <a:lnTo>
                  <a:pt x="7315200" y="0"/>
                </a:lnTo>
                <a:lnTo>
                  <a:pt x="7315200" y="1542842"/>
                </a:lnTo>
                <a:lnTo>
                  <a:pt x="0" y="154284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6" id="16"/>
          <p:cNvSpPr txBox="true"/>
          <p:nvPr/>
        </p:nvSpPr>
        <p:spPr>
          <a:xfrm rot="0">
            <a:off x="1028700" y="3611767"/>
            <a:ext cx="5170040" cy="1656715"/>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Lorem ipsum dolor sit amet, consectetur adipiscing elit. Sed at ipsum vitae lacus lobortis lacinia. Donec tristique arcu massa, at pharetra tortor feugiat non.</a:t>
            </a:r>
          </a:p>
        </p:txBody>
      </p:sp>
      <p:sp>
        <p:nvSpPr>
          <p:cNvPr name="TextBox 17" id="17"/>
          <p:cNvSpPr txBox="true"/>
          <p:nvPr/>
        </p:nvSpPr>
        <p:spPr>
          <a:xfrm rot="0">
            <a:off x="1028700" y="904875"/>
            <a:ext cx="6043838" cy="2254545"/>
          </a:xfrm>
          <a:prstGeom prst="rect">
            <a:avLst/>
          </a:prstGeom>
        </p:spPr>
        <p:txBody>
          <a:bodyPr anchor="t" rtlCol="false" tIns="0" lIns="0" bIns="0" rIns="0">
            <a:spAutoFit/>
          </a:bodyPr>
          <a:lstStyle/>
          <a:p>
            <a:pPr algn="l" marL="0" indent="0" lvl="0">
              <a:lnSpc>
                <a:spcPts val="9053"/>
              </a:lnSpc>
              <a:spcBef>
                <a:spcPct val="0"/>
              </a:spcBef>
            </a:pPr>
            <a:r>
              <a:rPr lang="en-US" sz="6466" strike="noStrike" u="none">
                <a:solidFill>
                  <a:srgbClr val="FFFDFC"/>
                </a:solidFill>
                <a:latin typeface="TAN New York"/>
              </a:rPr>
              <a:t>Image</a:t>
            </a:r>
          </a:p>
          <a:p>
            <a:pPr algn="l" marL="0" indent="0" lvl="0">
              <a:lnSpc>
                <a:spcPts val="9053"/>
              </a:lnSpc>
              <a:spcBef>
                <a:spcPct val="0"/>
              </a:spcBef>
            </a:pPr>
            <a:r>
              <a:rPr lang="en-US" sz="6466" strike="noStrike" u="none">
                <a:solidFill>
                  <a:srgbClr val="FFFDFC"/>
                </a:solidFill>
                <a:latin typeface="TAN New York"/>
              </a:rPr>
              <a:t>Gallery</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2547344" y="-1208621"/>
            <a:ext cx="9591466" cy="7960916"/>
          </a:xfrm>
          <a:custGeom>
            <a:avLst/>
            <a:gdLst/>
            <a:ahLst/>
            <a:cxnLst/>
            <a:rect r="r" b="b" t="t" l="l"/>
            <a:pathLst>
              <a:path h="7960916" w="9591466">
                <a:moveTo>
                  <a:pt x="0" y="0"/>
                </a:moveTo>
                <a:lnTo>
                  <a:pt x="9591465" y="0"/>
                </a:lnTo>
                <a:lnTo>
                  <a:pt x="9591465" y="7960916"/>
                </a:lnTo>
                <a:lnTo>
                  <a:pt x="0" y="796091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0185110" y="8135740"/>
            <a:ext cx="8531960" cy="1799468"/>
          </a:xfrm>
          <a:custGeom>
            <a:avLst/>
            <a:gdLst/>
            <a:ahLst/>
            <a:cxnLst/>
            <a:rect r="r" b="b" t="t" l="l"/>
            <a:pathLst>
              <a:path h="1799468" w="8531960">
                <a:moveTo>
                  <a:pt x="0" y="0"/>
                </a:moveTo>
                <a:lnTo>
                  <a:pt x="8531960" y="0"/>
                </a:lnTo>
                <a:lnTo>
                  <a:pt x="8531960" y="1799468"/>
                </a:lnTo>
                <a:lnTo>
                  <a:pt x="0" y="17994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9047134">
            <a:off x="587124" y="4470212"/>
            <a:ext cx="9591466" cy="7960916"/>
          </a:xfrm>
          <a:custGeom>
            <a:avLst/>
            <a:gdLst/>
            <a:ahLst/>
            <a:cxnLst/>
            <a:rect r="r" b="b" t="t" l="l"/>
            <a:pathLst>
              <a:path h="7960916" w="9591466">
                <a:moveTo>
                  <a:pt x="0" y="0"/>
                </a:moveTo>
                <a:lnTo>
                  <a:pt x="9591465" y="0"/>
                </a:lnTo>
                <a:lnTo>
                  <a:pt x="9591465" y="7960917"/>
                </a:lnTo>
                <a:lnTo>
                  <a:pt x="0" y="796091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8441957">
            <a:off x="-2860891" y="1328371"/>
            <a:ext cx="9591466" cy="7960916"/>
          </a:xfrm>
          <a:custGeom>
            <a:avLst/>
            <a:gdLst/>
            <a:ahLst/>
            <a:cxnLst/>
            <a:rect r="r" b="b" t="t" l="l"/>
            <a:pathLst>
              <a:path h="7960916" w="9591466">
                <a:moveTo>
                  <a:pt x="0" y="0"/>
                </a:moveTo>
                <a:lnTo>
                  <a:pt x="9591465" y="0"/>
                </a:lnTo>
                <a:lnTo>
                  <a:pt x="9591465" y="7960916"/>
                </a:lnTo>
                <a:lnTo>
                  <a:pt x="0" y="796091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7" id="7"/>
          <p:cNvPicPr>
            <a:picLocks noChangeAspect="true"/>
          </p:cNvPicPr>
          <p:nvPr/>
        </p:nvPicPr>
        <p:blipFill>
          <a:blip r:embed="rId7"/>
          <a:stretch>
            <a:fillRect/>
          </a:stretch>
        </p:blipFill>
        <p:spPr>
          <a:xfrm rot="0">
            <a:off x="-39624" y="979164"/>
            <a:ext cx="9791672" cy="8328670"/>
          </a:xfrm>
          <a:prstGeom prst="rect">
            <a:avLst/>
          </a:prstGeom>
        </p:spPr>
      </p:pic>
      <p:sp>
        <p:nvSpPr>
          <p:cNvPr name="Freeform 8" id="8"/>
          <p:cNvSpPr/>
          <p:nvPr/>
        </p:nvSpPr>
        <p:spPr>
          <a:xfrm flipH="false" flipV="false" rot="0">
            <a:off x="6686434" y="6497731"/>
            <a:ext cx="4143336" cy="3789269"/>
          </a:xfrm>
          <a:custGeom>
            <a:avLst/>
            <a:gdLst/>
            <a:ahLst/>
            <a:cxnLst/>
            <a:rect r="r" b="b" t="t" l="l"/>
            <a:pathLst>
              <a:path h="3789269" w="4143336">
                <a:moveTo>
                  <a:pt x="0" y="0"/>
                </a:moveTo>
                <a:lnTo>
                  <a:pt x="4143336" y="0"/>
                </a:lnTo>
                <a:lnTo>
                  <a:pt x="4143336" y="3789269"/>
                </a:lnTo>
                <a:lnTo>
                  <a:pt x="0" y="378926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6750517" y="-1028700"/>
            <a:ext cx="2093405" cy="4114800"/>
          </a:xfrm>
          <a:custGeom>
            <a:avLst/>
            <a:gdLst/>
            <a:ahLst/>
            <a:cxnLst/>
            <a:rect r="r" b="b" t="t" l="l"/>
            <a:pathLst>
              <a:path h="4114800" w="2093405">
                <a:moveTo>
                  <a:pt x="0" y="0"/>
                </a:moveTo>
                <a:lnTo>
                  <a:pt x="2093405" y="0"/>
                </a:lnTo>
                <a:lnTo>
                  <a:pt x="2093405"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0" id="10"/>
          <p:cNvSpPr txBox="true"/>
          <p:nvPr/>
        </p:nvSpPr>
        <p:spPr>
          <a:xfrm rot="0">
            <a:off x="10185110" y="3285512"/>
            <a:ext cx="6795017" cy="2245575"/>
          </a:xfrm>
          <a:prstGeom prst="rect">
            <a:avLst/>
          </a:prstGeom>
        </p:spPr>
        <p:txBody>
          <a:bodyPr anchor="t" rtlCol="false" tIns="0" lIns="0" bIns="0" rIns="0">
            <a:spAutoFit/>
          </a:bodyPr>
          <a:lstStyle/>
          <a:p>
            <a:pPr algn="ctr" marL="0" indent="0" lvl="0">
              <a:lnSpc>
                <a:spcPts val="9053"/>
              </a:lnSpc>
              <a:spcBef>
                <a:spcPct val="0"/>
              </a:spcBef>
            </a:pPr>
            <a:r>
              <a:rPr lang="en-US" sz="6466" strike="noStrike" u="none">
                <a:solidFill>
                  <a:srgbClr val="FFFDFC"/>
                </a:solidFill>
                <a:latin typeface="TAN New York"/>
              </a:rPr>
              <a:t>Write your topic or idea</a:t>
            </a:r>
          </a:p>
        </p:txBody>
      </p:sp>
      <p:sp>
        <p:nvSpPr>
          <p:cNvPr name="TextBox 11" id="11"/>
          <p:cNvSpPr txBox="true"/>
          <p:nvPr/>
        </p:nvSpPr>
        <p:spPr>
          <a:xfrm rot="0">
            <a:off x="11270448" y="6221073"/>
            <a:ext cx="4624340" cy="656590"/>
          </a:xfrm>
          <a:prstGeom prst="rect">
            <a:avLst/>
          </a:prstGeom>
        </p:spPr>
        <p:txBody>
          <a:bodyPr anchor="t" rtlCol="false" tIns="0" lIns="0" bIns="0" rIns="0">
            <a:spAutoFit/>
          </a:bodyPr>
          <a:lstStyle/>
          <a:p>
            <a:pPr algn="ctr" marL="0" indent="0" lvl="0">
              <a:lnSpc>
                <a:spcPts val="2659"/>
              </a:lnSpc>
              <a:spcBef>
                <a:spcPct val="0"/>
              </a:spcBef>
            </a:pPr>
            <a:r>
              <a:rPr lang="en-US" sz="1899" strike="noStrike" u="none">
                <a:solidFill>
                  <a:srgbClr val="FFFFFF"/>
                </a:solidFill>
                <a:latin typeface="Fira Code"/>
              </a:rPr>
              <a:t>Briefly elaborate on what you want to discuss.</a:t>
            </a:r>
          </a:p>
        </p:txBody>
      </p:sp>
      <p:sp>
        <p:nvSpPr>
          <p:cNvPr name="Freeform 12" id="12"/>
          <p:cNvSpPr/>
          <p:nvPr/>
        </p:nvSpPr>
        <p:spPr>
          <a:xfrm flipH="false" flipV="false" rot="0">
            <a:off x="11965116" y="-2413032"/>
            <a:ext cx="6632332" cy="5048863"/>
          </a:xfrm>
          <a:custGeom>
            <a:avLst/>
            <a:gdLst/>
            <a:ahLst/>
            <a:cxnLst/>
            <a:rect r="r" b="b" t="t" l="l"/>
            <a:pathLst>
              <a:path h="5048863" w="6632332">
                <a:moveTo>
                  <a:pt x="0" y="0"/>
                </a:moveTo>
                <a:lnTo>
                  <a:pt x="6632333" y="0"/>
                </a:lnTo>
                <a:lnTo>
                  <a:pt x="6632333" y="5048863"/>
                </a:lnTo>
                <a:lnTo>
                  <a:pt x="0" y="504886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376087">
            <a:off x="1166567" y="1194493"/>
            <a:ext cx="5376184" cy="5631355"/>
            <a:chOff x="0" y="0"/>
            <a:chExt cx="7168245" cy="7508474"/>
          </a:xfrm>
        </p:grpSpPr>
        <p:pic>
          <p:nvPicPr>
            <p:cNvPr name="Picture 4" id="4"/>
            <p:cNvPicPr>
              <a:picLocks noChangeAspect="true"/>
            </p:cNvPicPr>
            <p:nvPr/>
          </p:nvPicPr>
          <p:blipFill>
            <a:blip r:embed="rId3"/>
            <a:srcRect l="7576" t="0" r="7576" b="0"/>
            <a:stretch>
              <a:fillRect/>
            </a:stretch>
          </p:blipFill>
          <p:spPr>
            <a:xfrm flipH="false" flipV="false">
              <a:off x="0" y="0"/>
              <a:ext cx="7168245" cy="7508474"/>
            </a:xfrm>
            <a:prstGeom prst="rect">
              <a:avLst/>
            </a:prstGeom>
          </p:spPr>
        </p:pic>
      </p:grpSp>
      <p:sp>
        <p:nvSpPr>
          <p:cNvPr name="Freeform 5" id="5"/>
          <p:cNvSpPr/>
          <p:nvPr/>
        </p:nvSpPr>
        <p:spPr>
          <a:xfrm flipH="false" flipV="false" rot="0">
            <a:off x="5376262" y="5483641"/>
            <a:ext cx="4957590" cy="4114800"/>
          </a:xfrm>
          <a:custGeom>
            <a:avLst/>
            <a:gdLst/>
            <a:ahLst/>
            <a:cxnLst/>
            <a:rect r="r" b="b" t="t" l="l"/>
            <a:pathLst>
              <a:path h="4114800" w="4957590">
                <a:moveTo>
                  <a:pt x="0" y="0"/>
                </a:moveTo>
                <a:lnTo>
                  <a:pt x="4957590" y="0"/>
                </a:lnTo>
                <a:lnTo>
                  <a:pt x="495759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315997">
            <a:off x="840838" y="949250"/>
            <a:ext cx="6015600" cy="6068702"/>
          </a:xfrm>
          <a:custGeom>
            <a:avLst/>
            <a:gdLst/>
            <a:ahLst/>
            <a:cxnLst/>
            <a:rect r="r" b="b" t="t" l="l"/>
            <a:pathLst>
              <a:path h="6068702" w="6015600">
                <a:moveTo>
                  <a:pt x="0" y="0"/>
                </a:moveTo>
                <a:lnTo>
                  <a:pt x="6015600" y="0"/>
                </a:lnTo>
                <a:lnTo>
                  <a:pt x="6015600" y="6068701"/>
                </a:lnTo>
                <a:lnTo>
                  <a:pt x="0" y="60687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352530">
            <a:off x="7782930" y="3940768"/>
            <a:ext cx="4341155" cy="4547201"/>
            <a:chOff x="0" y="0"/>
            <a:chExt cx="5788207" cy="6062935"/>
          </a:xfrm>
        </p:grpSpPr>
        <p:pic>
          <p:nvPicPr>
            <p:cNvPr name="Picture 8" id="8"/>
            <p:cNvPicPr>
              <a:picLocks noChangeAspect="true"/>
            </p:cNvPicPr>
            <p:nvPr/>
          </p:nvPicPr>
          <p:blipFill>
            <a:blip r:embed="rId8"/>
            <a:srcRect l="18236" t="0" r="18236" b="0"/>
            <a:stretch>
              <a:fillRect/>
            </a:stretch>
          </p:blipFill>
          <p:spPr>
            <a:xfrm flipH="false" flipV="false">
              <a:off x="0" y="0"/>
              <a:ext cx="5788207" cy="6062935"/>
            </a:xfrm>
            <a:prstGeom prst="rect">
              <a:avLst/>
            </a:prstGeom>
          </p:spPr>
        </p:pic>
      </p:grpSp>
      <p:sp>
        <p:nvSpPr>
          <p:cNvPr name="Freeform 9" id="9"/>
          <p:cNvSpPr/>
          <p:nvPr/>
        </p:nvSpPr>
        <p:spPr>
          <a:xfrm flipH="false" flipV="false" rot="412619">
            <a:off x="7524532" y="3742196"/>
            <a:ext cx="4857471" cy="4900349"/>
          </a:xfrm>
          <a:custGeom>
            <a:avLst/>
            <a:gdLst/>
            <a:ahLst/>
            <a:cxnLst/>
            <a:rect r="r" b="b" t="t" l="l"/>
            <a:pathLst>
              <a:path h="4900349" w="4857471">
                <a:moveTo>
                  <a:pt x="0" y="0"/>
                </a:moveTo>
                <a:lnTo>
                  <a:pt x="4857471" y="0"/>
                </a:lnTo>
                <a:lnTo>
                  <a:pt x="4857471" y="4900349"/>
                </a:lnTo>
                <a:lnTo>
                  <a:pt x="0" y="49003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2096522" y="4820011"/>
            <a:ext cx="7315200" cy="1542842"/>
          </a:xfrm>
          <a:custGeom>
            <a:avLst/>
            <a:gdLst/>
            <a:ahLst/>
            <a:cxnLst/>
            <a:rect r="r" b="b" t="t" l="l"/>
            <a:pathLst>
              <a:path h="1542842" w="7315200">
                <a:moveTo>
                  <a:pt x="0" y="0"/>
                </a:moveTo>
                <a:lnTo>
                  <a:pt x="7315200" y="0"/>
                </a:lnTo>
                <a:lnTo>
                  <a:pt x="7315200" y="1542843"/>
                </a:lnTo>
                <a:lnTo>
                  <a:pt x="0" y="15428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2247540" y="257279"/>
            <a:ext cx="7315200" cy="1542842"/>
          </a:xfrm>
          <a:custGeom>
            <a:avLst/>
            <a:gdLst/>
            <a:ahLst/>
            <a:cxnLst/>
            <a:rect r="r" b="b" t="t" l="l"/>
            <a:pathLst>
              <a:path h="1542842" w="7315200">
                <a:moveTo>
                  <a:pt x="0" y="0"/>
                </a:moveTo>
                <a:lnTo>
                  <a:pt x="7315200" y="0"/>
                </a:lnTo>
                <a:lnTo>
                  <a:pt x="7315200" y="1542842"/>
                </a:lnTo>
                <a:lnTo>
                  <a:pt x="0" y="154284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5982726" y="-384284"/>
            <a:ext cx="3970782" cy="4114800"/>
          </a:xfrm>
          <a:custGeom>
            <a:avLst/>
            <a:gdLst/>
            <a:ahLst/>
            <a:cxnLst/>
            <a:rect r="r" b="b" t="t" l="l"/>
            <a:pathLst>
              <a:path h="4114800" w="3970782">
                <a:moveTo>
                  <a:pt x="0" y="0"/>
                </a:moveTo>
                <a:lnTo>
                  <a:pt x="3970782" y="0"/>
                </a:lnTo>
                <a:lnTo>
                  <a:pt x="3970782"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3" id="13"/>
          <p:cNvSpPr txBox="true"/>
          <p:nvPr/>
        </p:nvSpPr>
        <p:spPr>
          <a:xfrm rot="0">
            <a:off x="10333852" y="1300199"/>
            <a:ext cx="6925448" cy="3388575"/>
          </a:xfrm>
          <a:prstGeom prst="rect">
            <a:avLst/>
          </a:prstGeom>
        </p:spPr>
        <p:txBody>
          <a:bodyPr anchor="t" rtlCol="false" tIns="0" lIns="0" bIns="0" rIns="0">
            <a:spAutoFit/>
          </a:bodyPr>
          <a:lstStyle/>
          <a:p>
            <a:pPr algn="r">
              <a:lnSpc>
                <a:spcPts val="9053"/>
              </a:lnSpc>
            </a:pPr>
            <a:r>
              <a:rPr lang="en-US" sz="6466">
                <a:solidFill>
                  <a:srgbClr val="FFFDFC"/>
                </a:solidFill>
                <a:latin typeface="TAN New York"/>
              </a:rPr>
              <a:t>Write your</a:t>
            </a:r>
            <a:r>
              <a:rPr lang="en-US" sz="6466">
                <a:solidFill>
                  <a:srgbClr val="FFFDFC"/>
                </a:solidFill>
                <a:latin typeface="TAN New York"/>
              </a:rPr>
              <a:t> </a:t>
            </a:r>
          </a:p>
          <a:p>
            <a:pPr algn="r">
              <a:lnSpc>
                <a:spcPts val="9053"/>
              </a:lnSpc>
            </a:pPr>
            <a:r>
              <a:rPr lang="en-US" sz="6466">
                <a:solidFill>
                  <a:srgbClr val="FFFDFC"/>
                </a:solidFill>
                <a:latin typeface="TAN New York"/>
              </a:rPr>
              <a:t>topic or idea</a:t>
            </a:r>
          </a:p>
          <a:p>
            <a:pPr algn="r" marL="0" indent="0" lvl="0">
              <a:lnSpc>
                <a:spcPts val="9053"/>
              </a:lnSpc>
              <a:spcBef>
                <a:spcPct val="0"/>
              </a:spcBef>
            </a:pPr>
          </a:p>
        </p:txBody>
      </p:sp>
      <p:grpSp>
        <p:nvGrpSpPr>
          <p:cNvPr name="Group 14" id="14"/>
          <p:cNvGrpSpPr/>
          <p:nvPr/>
        </p:nvGrpSpPr>
        <p:grpSpPr>
          <a:xfrm rot="0">
            <a:off x="1410060" y="7386915"/>
            <a:ext cx="4163135" cy="1528815"/>
            <a:chOff x="0" y="0"/>
            <a:chExt cx="5550847" cy="2038419"/>
          </a:xfrm>
        </p:grpSpPr>
        <p:sp>
          <p:nvSpPr>
            <p:cNvPr name="TextBox 15" id="15"/>
            <p:cNvSpPr txBox="true"/>
            <p:nvPr/>
          </p:nvSpPr>
          <p:spPr>
            <a:xfrm rot="0">
              <a:off x="0" y="47625"/>
              <a:ext cx="5550847" cy="559435"/>
            </a:xfrm>
            <a:prstGeom prst="rect">
              <a:avLst/>
            </a:prstGeom>
          </p:spPr>
          <p:txBody>
            <a:bodyPr anchor="t" rtlCol="false" tIns="0" lIns="0" bIns="0" rIns="0">
              <a:spAutoFit/>
            </a:bodyPr>
            <a:lstStyle/>
            <a:p>
              <a:pPr algn="just" marL="0" indent="0" lvl="0">
                <a:lnSpc>
                  <a:spcPts val="3090"/>
                </a:lnSpc>
                <a:spcBef>
                  <a:spcPct val="0"/>
                </a:spcBef>
              </a:pPr>
              <a:r>
                <a:rPr lang="en-US" sz="3000" strike="noStrike" u="none">
                  <a:solidFill>
                    <a:srgbClr val="00FFE0"/>
                  </a:solidFill>
                  <a:latin typeface="Vampiro One"/>
                </a:rPr>
                <a:t>Add a main point</a:t>
              </a:r>
            </a:p>
          </p:txBody>
        </p:sp>
        <p:sp>
          <p:nvSpPr>
            <p:cNvPr name="TextBox 16" id="16"/>
            <p:cNvSpPr txBox="true"/>
            <p:nvPr/>
          </p:nvSpPr>
          <p:spPr>
            <a:xfrm rot="0">
              <a:off x="0" y="1175666"/>
              <a:ext cx="5550847" cy="862753"/>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Briefly elaborate on what you want to discuss. </a:t>
              </a:r>
            </a:p>
          </p:txBody>
        </p:sp>
      </p:grpSp>
      <p:grpSp>
        <p:nvGrpSpPr>
          <p:cNvPr name="Group 17" id="17"/>
          <p:cNvGrpSpPr/>
          <p:nvPr/>
        </p:nvGrpSpPr>
        <p:grpSpPr>
          <a:xfrm rot="0">
            <a:off x="12781734" y="7169407"/>
            <a:ext cx="4163135" cy="1528815"/>
            <a:chOff x="0" y="0"/>
            <a:chExt cx="5550847" cy="2038419"/>
          </a:xfrm>
        </p:grpSpPr>
        <p:sp>
          <p:nvSpPr>
            <p:cNvPr name="TextBox 18" id="18"/>
            <p:cNvSpPr txBox="true"/>
            <p:nvPr/>
          </p:nvSpPr>
          <p:spPr>
            <a:xfrm rot="0">
              <a:off x="0" y="47625"/>
              <a:ext cx="5550847" cy="559435"/>
            </a:xfrm>
            <a:prstGeom prst="rect">
              <a:avLst/>
            </a:prstGeom>
          </p:spPr>
          <p:txBody>
            <a:bodyPr anchor="t" rtlCol="false" tIns="0" lIns="0" bIns="0" rIns="0">
              <a:spAutoFit/>
            </a:bodyPr>
            <a:lstStyle/>
            <a:p>
              <a:pPr algn="just" marL="0" indent="0" lvl="0">
                <a:lnSpc>
                  <a:spcPts val="3090"/>
                </a:lnSpc>
                <a:spcBef>
                  <a:spcPct val="0"/>
                </a:spcBef>
              </a:pPr>
              <a:r>
                <a:rPr lang="en-US" sz="3000" strike="noStrike" u="none">
                  <a:solidFill>
                    <a:srgbClr val="00FFE0"/>
                  </a:solidFill>
                  <a:latin typeface="Vampiro One"/>
                </a:rPr>
                <a:t>Add a main point</a:t>
              </a:r>
            </a:p>
          </p:txBody>
        </p:sp>
        <p:sp>
          <p:nvSpPr>
            <p:cNvPr name="TextBox 19" id="19"/>
            <p:cNvSpPr txBox="true"/>
            <p:nvPr/>
          </p:nvSpPr>
          <p:spPr>
            <a:xfrm rot="0">
              <a:off x="0" y="1175666"/>
              <a:ext cx="5550847" cy="862753"/>
            </a:xfrm>
            <a:prstGeom prst="rect">
              <a:avLst/>
            </a:prstGeom>
          </p:spPr>
          <p:txBody>
            <a:bodyPr anchor="t" rtlCol="false" tIns="0" lIns="0" bIns="0" rIns="0">
              <a:spAutoFit/>
            </a:bodyPr>
            <a:lstStyle/>
            <a:p>
              <a:pPr algn="l" marL="0" indent="0" lvl="0">
                <a:lnSpc>
                  <a:spcPts val="2659"/>
                </a:lnSpc>
                <a:spcBef>
                  <a:spcPct val="0"/>
                </a:spcBef>
              </a:pPr>
              <a:r>
                <a:rPr lang="en-US" sz="1899" strike="noStrike" u="none">
                  <a:solidFill>
                    <a:srgbClr val="FFFFFF"/>
                  </a:solidFill>
                  <a:latin typeface="Fira Code"/>
                </a:rPr>
                <a:t>Briefly elaborate on what you want to discuss. </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DAF_2Rc_P3E</dc:identifier>
  <dcterms:modified xsi:type="dcterms:W3CDTF">2011-08-01T06:04:30Z</dcterms:modified>
  <cp:revision>1</cp:revision>
  <dc:title>Copia de Tattoo Artist Grunge Illustrative Presentation</dc:title>
</cp:coreProperties>
</file>