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374" r:id="rId3"/>
    <p:sldId id="388" r:id="rId4"/>
    <p:sldId id="375" r:id="rId5"/>
    <p:sldId id="376" r:id="rId6"/>
    <p:sldId id="378" r:id="rId7"/>
    <p:sldId id="367" r:id="rId8"/>
    <p:sldId id="389" r:id="rId9"/>
    <p:sldId id="390" r:id="rId10"/>
    <p:sldId id="391" r:id="rId11"/>
    <p:sldId id="392" r:id="rId12"/>
    <p:sldId id="393" r:id="rId13"/>
    <p:sldId id="394" r:id="rId14"/>
    <p:sldId id="395" r:id="rId15"/>
    <p:sldId id="396" r:id="rId16"/>
    <p:sldId id="397" r:id="rId17"/>
    <p:sldId id="398" r:id="rId18"/>
    <p:sldId id="292" r:id="rId19"/>
    <p:sldId id="287" r:id="rId20"/>
    <p:sldId id="288" r:id="rId21"/>
    <p:sldId id="448" r:id="rId22"/>
    <p:sldId id="449" r:id="rId23"/>
    <p:sldId id="291" r:id="rId24"/>
    <p:sldId id="294" r:id="rId25"/>
    <p:sldId id="293" r:id="rId26"/>
    <p:sldId id="295" r:id="rId27"/>
    <p:sldId id="447" r:id="rId28"/>
  </p:sldIdLst>
  <p:sldSz cx="12192000" cy="6858000"/>
  <p:notesSz cx="6858000" cy="9144000"/>
  <p:embeddedFontLst>
    <p:embeddedFont>
      <p:font typeface="Poppins Black" panose="00000A00000000000000" pitchFamily="2" charset="0"/>
      <p:bold r:id="rId31"/>
      <p:boldItalic r:id="rId32"/>
    </p:embeddedFont>
    <p:embeddedFont>
      <p:font typeface="Poppins Light" panose="00000400000000000000" pitchFamily="2" charset="0"/>
      <p:regular r:id="rId33"/>
      <p:italic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364"/>
    <a:srgbClr val="3984FF"/>
    <a:srgbClr val="FFAB96"/>
    <a:srgbClr val="05184D"/>
    <a:srgbClr val="F8FDFC"/>
    <a:srgbClr val="01FCFF"/>
    <a:srgbClr val="E2B700"/>
    <a:srgbClr val="1E3D5E"/>
    <a:srgbClr val="053539"/>
    <a:srgbClr val="D494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>
        <p:scale>
          <a:sx n="75" d="100"/>
          <a:sy n="75" d="100"/>
        </p:scale>
        <p:origin x="1158" y="7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1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2020-11-24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png"/><Relationship Id="rId18" Type="http://schemas.openxmlformats.org/officeDocument/2006/relationships/image" Target="../media/image18.svg"/><Relationship Id="rId26" Type="http://schemas.openxmlformats.org/officeDocument/2006/relationships/image" Target="../media/image26.sv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34" Type="http://schemas.openxmlformats.org/officeDocument/2006/relationships/image" Target="../media/image34.sv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33" Type="http://schemas.openxmlformats.org/officeDocument/2006/relationships/image" Target="../media/image33.png"/><Relationship Id="rId38" Type="http://schemas.openxmlformats.org/officeDocument/2006/relationships/image" Target="../media/image38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6.svg"/><Relationship Id="rId20" Type="http://schemas.openxmlformats.org/officeDocument/2006/relationships/image" Target="../media/image20.svg"/><Relationship Id="rId29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24" Type="http://schemas.openxmlformats.org/officeDocument/2006/relationships/image" Target="../media/image24.svg"/><Relationship Id="rId32" Type="http://schemas.openxmlformats.org/officeDocument/2006/relationships/image" Target="../media/image32.svg"/><Relationship Id="rId37" Type="http://schemas.openxmlformats.org/officeDocument/2006/relationships/image" Target="../media/image37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image" Target="../media/image28.svg"/><Relationship Id="rId36" Type="http://schemas.openxmlformats.org/officeDocument/2006/relationships/image" Target="../media/image36.svg"/><Relationship Id="rId10" Type="http://schemas.openxmlformats.org/officeDocument/2006/relationships/image" Target="../media/image10.svg"/><Relationship Id="rId19" Type="http://schemas.openxmlformats.org/officeDocument/2006/relationships/image" Target="../media/image19.png"/><Relationship Id="rId31" Type="http://schemas.openxmlformats.org/officeDocument/2006/relationships/image" Target="../media/image31.png"/><Relationship Id="rId4" Type="http://schemas.openxmlformats.org/officeDocument/2006/relationships/image" Target="../media/image4.svg"/><Relationship Id="rId9" Type="http://schemas.openxmlformats.org/officeDocument/2006/relationships/image" Target="../media/image9.png"/><Relationship Id="rId14" Type="http://schemas.openxmlformats.org/officeDocument/2006/relationships/image" Target="../media/image14.svg"/><Relationship Id="rId22" Type="http://schemas.openxmlformats.org/officeDocument/2006/relationships/image" Target="../media/image22.svg"/><Relationship Id="rId27" Type="http://schemas.openxmlformats.org/officeDocument/2006/relationships/image" Target="../media/image27.png"/><Relationship Id="rId30" Type="http://schemas.openxmlformats.org/officeDocument/2006/relationships/image" Target="../media/image30.svg"/><Relationship Id="rId35" Type="http://schemas.openxmlformats.org/officeDocument/2006/relationships/image" Target="../media/image35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19.png"/><Relationship Id="rId3" Type="http://schemas.openxmlformats.org/officeDocument/2006/relationships/image" Target="../media/image34.svg"/><Relationship Id="rId7" Type="http://schemas.openxmlformats.org/officeDocument/2006/relationships/image" Target="../media/image3.png"/><Relationship Id="rId12" Type="http://schemas.openxmlformats.org/officeDocument/2006/relationships/image" Target="../media/image12.svg"/><Relationship Id="rId2" Type="http://schemas.openxmlformats.org/officeDocument/2006/relationships/image" Target="../media/image33.png"/><Relationship Id="rId16" Type="http://schemas.openxmlformats.org/officeDocument/2006/relationships/image" Target="../media/image32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1.png"/><Relationship Id="rId5" Type="http://schemas.openxmlformats.org/officeDocument/2006/relationships/image" Target="../media/image28.svg"/><Relationship Id="rId15" Type="http://schemas.openxmlformats.org/officeDocument/2006/relationships/image" Target="../media/image31.png"/><Relationship Id="rId10" Type="http://schemas.openxmlformats.org/officeDocument/2006/relationships/image" Target="../media/image10.svg"/><Relationship Id="rId4" Type="http://schemas.openxmlformats.org/officeDocument/2006/relationships/image" Target="../media/image27.png"/><Relationship Id="rId9" Type="http://schemas.openxmlformats.org/officeDocument/2006/relationships/image" Target="../media/image9.png"/><Relationship Id="rId14" Type="http://schemas.openxmlformats.org/officeDocument/2006/relationships/image" Target="../media/image20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3.png"/><Relationship Id="rId7" Type="http://schemas.openxmlformats.org/officeDocument/2006/relationships/image" Target="../media/image27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10" Type="http://schemas.openxmlformats.org/officeDocument/2006/relationships/image" Target="../media/image26.svg"/><Relationship Id="rId4" Type="http://schemas.openxmlformats.org/officeDocument/2006/relationships/image" Target="../media/image4.svg"/><Relationship Id="rId9" Type="http://schemas.openxmlformats.org/officeDocument/2006/relationships/image" Target="../media/image25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4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21.png"/><Relationship Id="rId3" Type="http://schemas.openxmlformats.org/officeDocument/2006/relationships/image" Target="../media/image28.svg"/><Relationship Id="rId7" Type="http://schemas.openxmlformats.org/officeDocument/2006/relationships/image" Target="../media/image3.png"/><Relationship Id="rId12" Type="http://schemas.openxmlformats.org/officeDocument/2006/relationships/image" Target="../media/image18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7.png"/><Relationship Id="rId5" Type="http://schemas.openxmlformats.org/officeDocument/2006/relationships/image" Target="../media/image40.svg"/><Relationship Id="rId10" Type="http://schemas.openxmlformats.org/officeDocument/2006/relationships/image" Target="../media/image16.svg"/><Relationship Id="rId4" Type="http://schemas.openxmlformats.org/officeDocument/2006/relationships/image" Target="../media/image39.png"/><Relationship Id="rId9" Type="http://schemas.openxmlformats.org/officeDocument/2006/relationships/image" Target="../media/image15.png"/><Relationship Id="rId14" Type="http://schemas.openxmlformats.org/officeDocument/2006/relationships/image" Target="../media/image22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23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12" Type="http://schemas.openxmlformats.org/officeDocument/2006/relationships/image" Target="../media/image30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3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29.png"/><Relationship Id="rId5" Type="http://schemas.openxmlformats.org/officeDocument/2006/relationships/image" Target="../media/image7.png"/><Relationship Id="rId15" Type="http://schemas.openxmlformats.org/officeDocument/2006/relationships/image" Target="../media/image31.png"/><Relationship Id="rId10" Type="http://schemas.openxmlformats.org/officeDocument/2006/relationships/image" Target="../media/image20.svg"/><Relationship Id="rId4" Type="http://schemas.openxmlformats.org/officeDocument/2006/relationships/image" Target="../media/image4.svg"/><Relationship Id="rId9" Type="http://schemas.openxmlformats.org/officeDocument/2006/relationships/image" Target="../media/image19.png"/><Relationship Id="rId14" Type="http://schemas.openxmlformats.org/officeDocument/2006/relationships/image" Target="../media/image24.sv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9.png"/><Relationship Id="rId18" Type="http://schemas.openxmlformats.org/officeDocument/2006/relationships/image" Target="../media/image24.sv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12" Type="http://schemas.openxmlformats.org/officeDocument/2006/relationships/image" Target="../media/image18.svg"/><Relationship Id="rId17" Type="http://schemas.openxmlformats.org/officeDocument/2006/relationships/image" Target="../media/image2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8.svg"/><Relationship Id="rId20" Type="http://schemas.openxmlformats.org/officeDocument/2006/relationships/image" Target="../media/image2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11" Type="http://schemas.openxmlformats.org/officeDocument/2006/relationships/image" Target="../media/image17.png"/><Relationship Id="rId5" Type="http://schemas.openxmlformats.org/officeDocument/2006/relationships/image" Target="../media/image5.png"/><Relationship Id="rId15" Type="http://schemas.openxmlformats.org/officeDocument/2006/relationships/image" Target="../media/image27.png"/><Relationship Id="rId10" Type="http://schemas.openxmlformats.org/officeDocument/2006/relationships/image" Target="../media/image14.svg"/><Relationship Id="rId19" Type="http://schemas.openxmlformats.org/officeDocument/2006/relationships/image" Target="../media/image25.png"/><Relationship Id="rId4" Type="http://schemas.openxmlformats.org/officeDocument/2006/relationships/image" Target="../media/image4.svg"/><Relationship Id="rId9" Type="http://schemas.openxmlformats.org/officeDocument/2006/relationships/image" Target="../media/image13.png"/><Relationship Id="rId14" Type="http://schemas.openxmlformats.org/officeDocument/2006/relationships/image" Target="../media/image20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.png"/><Relationship Id="rId7" Type="http://schemas.openxmlformats.org/officeDocument/2006/relationships/image" Target="../media/image37.png"/><Relationship Id="rId12" Type="http://schemas.openxmlformats.org/officeDocument/2006/relationships/image" Target="../media/image24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svg"/><Relationship Id="rId11" Type="http://schemas.openxmlformats.org/officeDocument/2006/relationships/image" Target="../media/image23.png"/><Relationship Id="rId5" Type="http://schemas.openxmlformats.org/officeDocument/2006/relationships/image" Target="../media/image15.png"/><Relationship Id="rId10" Type="http://schemas.openxmlformats.org/officeDocument/2006/relationships/image" Target="../media/image28.svg"/><Relationship Id="rId4" Type="http://schemas.openxmlformats.org/officeDocument/2006/relationships/image" Target="../media/image4.svg"/><Relationship Id="rId9" Type="http://schemas.openxmlformats.org/officeDocument/2006/relationships/image" Target="../media/image27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19.png"/><Relationship Id="rId3" Type="http://schemas.openxmlformats.org/officeDocument/2006/relationships/image" Target="../media/image34.svg"/><Relationship Id="rId7" Type="http://schemas.openxmlformats.org/officeDocument/2006/relationships/image" Target="../media/image3.png"/><Relationship Id="rId12" Type="http://schemas.openxmlformats.org/officeDocument/2006/relationships/image" Target="../media/image12.svg"/><Relationship Id="rId2" Type="http://schemas.openxmlformats.org/officeDocument/2006/relationships/image" Target="../media/image33.png"/><Relationship Id="rId16" Type="http://schemas.openxmlformats.org/officeDocument/2006/relationships/image" Target="../media/image32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1.png"/><Relationship Id="rId5" Type="http://schemas.openxmlformats.org/officeDocument/2006/relationships/image" Target="../media/image28.svg"/><Relationship Id="rId15" Type="http://schemas.openxmlformats.org/officeDocument/2006/relationships/image" Target="../media/image31.png"/><Relationship Id="rId10" Type="http://schemas.openxmlformats.org/officeDocument/2006/relationships/image" Target="../media/image10.svg"/><Relationship Id="rId4" Type="http://schemas.openxmlformats.org/officeDocument/2006/relationships/image" Target="../media/image27.png"/><Relationship Id="rId9" Type="http://schemas.openxmlformats.org/officeDocument/2006/relationships/image" Target="../media/image9.png"/><Relationship Id="rId14" Type="http://schemas.openxmlformats.org/officeDocument/2006/relationships/image" Target="../media/image20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27.png"/><Relationship Id="rId12" Type="http://schemas.openxmlformats.org/officeDocument/2006/relationships/image" Target="../media/image26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svg"/><Relationship Id="rId11" Type="http://schemas.openxmlformats.org/officeDocument/2006/relationships/image" Target="../media/image25.png"/><Relationship Id="rId5" Type="http://schemas.openxmlformats.org/officeDocument/2006/relationships/image" Target="../media/image17.png"/><Relationship Id="rId10" Type="http://schemas.openxmlformats.org/officeDocument/2006/relationships/image" Target="../media/image30.svg"/><Relationship Id="rId4" Type="http://schemas.openxmlformats.org/officeDocument/2006/relationships/image" Target="../media/image4.svg"/><Relationship Id="rId9" Type="http://schemas.openxmlformats.org/officeDocument/2006/relationships/image" Target="../media/image29.png"/><Relationship Id="rId14" Type="http://schemas.openxmlformats.org/officeDocument/2006/relationships/image" Target="../media/image14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21.png"/><Relationship Id="rId3" Type="http://schemas.openxmlformats.org/officeDocument/2006/relationships/image" Target="../media/image24.svg"/><Relationship Id="rId7" Type="http://schemas.openxmlformats.org/officeDocument/2006/relationships/image" Target="../media/image7.png"/><Relationship Id="rId12" Type="http://schemas.openxmlformats.org/officeDocument/2006/relationships/image" Target="../media/image18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17.png"/><Relationship Id="rId5" Type="http://schemas.openxmlformats.org/officeDocument/2006/relationships/image" Target="../media/image3.png"/><Relationship Id="rId10" Type="http://schemas.openxmlformats.org/officeDocument/2006/relationships/image" Target="../media/image16.svg"/><Relationship Id="rId4" Type="http://schemas.openxmlformats.org/officeDocument/2006/relationships/hyperlink" Target="http://www.pptmon.com/" TargetMode="External"/><Relationship Id="rId9" Type="http://schemas.openxmlformats.org/officeDocument/2006/relationships/image" Target="../media/image15.png"/><Relationship Id="rId14" Type="http://schemas.openxmlformats.org/officeDocument/2006/relationships/image" Target="../media/image22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21.png"/><Relationship Id="rId3" Type="http://schemas.openxmlformats.org/officeDocument/2006/relationships/image" Target="../media/image28.svg"/><Relationship Id="rId7" Type="http://schemas.openxmlformats.org/officeDocument/2006/relationships/image" Target="../media/image3.png"/><Relationship Id="rId12" Type="http://schemas.openxmlformats.org/officeDocument/2006/relationships/image" Target="../media/image18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7.png"/><Relationship Id="rId5" Type="http://schemas.openxmlformats.org/officeDocument/2006/relationships/image" Target="../media/image40.svg"/><Relationship Id="rId10" Type="http://schemas.openxmlformats.org/officeDocument/2006/relationships/image" Target="../media/image16.svg"/><Relationship Id="rId4" Type="http://schemas.openxmlformats.org/officeDocument/2006/relationships/image" Target="../media/image39.png"/><Relationship Id="rId9" Type="http://schemas.openxmlformats.org/officeDocument/2006/relationships/image" Target="../media/image15.png"/><Relationship Id="rId14" Type="http://schemas.openxmlformats.org/officeDocument/2006/relationships/image" Target="../media/image22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23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12" Type="http://schemas.openxmlformats.org/officeDocument/2006/relationships/image" Target="../media/image30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3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29.png"/><Relationship Id="rId5" Type="http://schemas.openxmlformats.org/officeDocument/2006/relationships/image" Target="../media/image7.png"/><Relationship Id="rId15" Type="http://schemas.openxmlformats.org/officeDocument/2006/relationships/image" Target="../media/image31.png"/><Relationship Id="rId10" Type="http://schemas.openxmlformats.org/officeDocument/2006/relationships/image" Target="../media/image20.svg"/><Relationship Id="rId4" Type="http://schemas.openxmlformats.org/officeDocument/2006/relationships/image" Target="../media/image4.svg"/><Relationship Id="rId9" Type="http://schemas.openxmlformats.org/officeDocument/2006/relationships/image" Target="../media/image19.png"/><Relationship Id="rId14" Type="http://schemas.openxmlformats.org/officeDocument/2006/relationships/image" Target="../media/image24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9.png"/><Relationship Id="rId18" Type="http://schemas.openxmlformats.org/officeDocument/2006/relationships/image" Target="../media/image24.sv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12" Type="http://schemas.openxmlformats.org/officeDocument/2006/relationships/image" Target="../media/image18.svg"/><Relationship Id="rId17" Type="http://schemas.openxmlformats.org/officeDocument/2006/relationships/image" Target="../media/image2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8.svg"/><Relationship Id="rId20" Type="http://schemas.openxmlformats.org/officeDocument/2006/relationships/image" Target="../media/image2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11" Type="http://schemas.openxmlformats.org/officeDocument/2006/relationships/image" Target="../media/image17.png"/><Relationship Id="rId5" Type="http://schemas.openxmlformats.org/officeDocument/2006/relationships/image" Target="../media/image5.png"/><Relationship Id="rId15" Type="http://schemas.openxmlformats.org/officeDocument/2006/relationships/image" Target="../media/image27.png"/><Relationship Id="rId10" Type="http://schemas.openxmlformats.org/officeDocument/2006/relationships/image" Target="../media/image14.svg"/><Relationship Id="rId19" Type="http://schemas.openxmlformats.org/officeDocument/2006/relationships/image" Target="../media/image25.png"/><Relationship Id="rId4" Type="http://schemas.openxmlformats.org/officeDocument/2006/relationships/image" Target="../media/image4.svg"/><Relationship Id="rId9" Type="http://schemas.openxmlformats.org/officeDocument/2006/relationships/image" Target="../media/image13.png"/><Relationship Id="rId14" Type="http://schemas.openxmlformats.org/officeDocument/2006/relationships/image" Target="../media/image20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13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27.png"/><Relationship Id="rId12" Type="http://schemas.openxmlformats.org/officeDocument/2006/relationships/image" Target="../media/image38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svg"/><Relationship Id="rId11" Type="http://schemas.openxmlformats.org/officeDocument/2006/relationships/image" Target="../media/image37.png"/><Relationship Id="rId5" Type="http://schemas.openxmlformats.org/officeDocument/2006/relationships/image" Target="../media/image15.png"/><Relationship Id="rId10" Type="http://schemas.openxmlformats.org/officeDocument/2006/relationships/image" Target="../media/image24.svg"/><Relationship Id="rId4" Type="http://schemas.openxmlformats.org/officeDocument/2006/relationships/image" Target="../media/image4.svg"/><Relationship Id="rId9" Type="http://schemas.openxmlformats.org/officeDocument/2006/relationships/image" Target="../media/image23.png"/><Relationship Id="rId14" Type="http://schemas.openxmlformats.org/officeDocument/2006/relationships/image" Target="../media/image10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자유형: 도형 57">
            <a:extLst>
              <a:ext uri="{FF2B5EF4-FFF2-40B4-BE49-F238E27FC236}">
                <a16:creationId xmlns:a16="http://schemas.microsoft.com/office/drawing/2014/main" id="{ED09335D-B79D-43DA-97F8-12FD59EAD81A}"/>
              </a:ext>
            </a:extLst>
          </p:cNvPr>
          <p:cNvSpPr/>
          <p:nvPr userDrawn="1"/>
        </p:nvSpPr>
        <p:spPr>
          <a:xfrm>
            <a:off x="720000" y="0"/>
            <a:ext cx="11471999" cy="2351315"/>
          </a:xfrm>
          <a:custGeom>
            <a:avLst/>
            <a:gdLst>
              <a:gd name="connsiteX0" fmla="*/ 0 w 11471999"/>
              <a:gd name="connsiteY0" fmla="*/ 0 h 2351315"/>
              <a:gd name="connsiteX1" fmla="*/ 11471999 w 11471999"/>
              <a:gd name="connsiteY1" fmla="*/ 0 h 2351315"/>
              <a:gd name="connsiteX2" fmla="*/ 11471999 w 11471999"/>
              <a:gd name="connsiteY2" fmla="*/ 2351315 h 2351315"/>
              <a:gd name="connsiteX3" fmla="*/ 720000 w 11471999"/>
              <a:gd name="connsiteY3" fmla="*/ 2351315 h 2351315"/>
              <a:gd name="connsiteX4" fmla="*/ 0 w 11471999"/>
              <a:gd name="connsiteY4" fmla="*/ 1631315 h 2351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71999" h="2351315">
                <a:moveTo>
                  <a:pt x="0" y="0"/>
                </a:moveTo>
                <a:lnTo>
                  <a:pt x="11471999" y="0"/>
                </a:lnTo>
                <a:lnTo>
                  <a:pt x="11471999" y="2351315"/>
                </a:lnTo>
                <a:lnTo>
                  <a:pt x="720000" y="2351315"/>
                </a:lnTo>
                <a:lnTo>
                  <a:pt x="0" y="1631315"/>
                </a:lnTo>
                <a:close/>
              </a:path>
            </a:pathLst>
          </a:custGeom>
          <a:solidFill>
            <a:srgbClr val="3984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8" name="직각 삼각형 27">
            <a:extLst>
              <a:ext uri="{FF2B5EF4-FFF2-40B4-BE49-F238E27FC236}">
                <a16:creationId xmlns:a16="http://schemas.microsoft.com/office/drawing/2014/main" id="{A802F9AB-914A-4E17-B0EC-F68539477F9C}"/>
              </a:ext>
            </a:extLst>
          </p:cNvPr>
          <p:cNvSpPr/>
          <p:nvPr userDrawn="1"/>
        </p:nvSpPr>
        <p:spPr>
          <a:xfrm flipH="1" flipV="1">
            <a:off x="720000" y="1631315"/>
            <a:ext cx="720000" cy="720000"/>
          </a:xfrm>
          <a:prstGeom prst="rtTriangle">
            <a:avLst/>
          </a:prstGeom>
          <a:solidFill>
            <a:srgbClr val="05184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98AFF973-01AF-493D-B781-2115F75855D5}"/>
              </a:ext>
            </a:extLst>
          </p:cNvPr>
          <p:cNvGrpSpPr/>
          <p:nvPr userDrawn="1"/>
        </p:nvGrpSpPr>
        <p:grpSpPr>
          <a:xfrm>
            <a:off x="2282758" y="878894"/>
            <a:ext cx="7459506" cy="4820763"/>
            <a:chOff x="2692569" y="1115014"/>
            <a:chExt cx="7459506" cy="4820763"/>
          </a:xfrm>
        </p:grpSpPr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id="{5CDE8085-749F-43F7-9FB8-258A81DC84E7}"/>
                </a:ext>
              </a:extLst>
            </p:cNvPr>
            <p:cNvSpPr/>
            <p:nvPr userDrawn="1"/>
          </p:nvSpPr>
          <p:spPr>
            <a:xfrm>
              <a:off x="2692569" y="1115014"/>
              <a:ext cx="7180060" cy="4541317"/>
            </a:xfrm>
            <a:prstGeom prst="rect">
              <a:avLst/>
            </a:prstGeom>
            <a:solidFill>
              <a:srgbClr val="FFAB96"/>
            </a:solidFill>
            <a:ln w="38100" cap="flat">
              <a:solidFill>
                <a:srgbClr val="05184D"/>
              </a:solidFill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5DF12DFB-D574-4013-AF62-A653166B9039}"/>
                </a:ext>
              </a:extLst>
            </p:cNvPr>
            <p:cNvSpPr/>
            <p:nvPr userDrawn="1"/>
          </p:nvSpPr>
          <p:spPr>
            <a:xfrm>
              <a:off x="2972015" y="1394460"/>
              <a:ext cx="7180060" cy="4541317"/>
            </a:xfrm>
            <a:prstGeom prst="rect">
              <a:avLst/>
            </a:prstGeom>
            <a:solidFill>
              <a:srgbClr val="FFE364"/>
            </a:solidFill>
            <a:ln w="38100" cap="flat">
              <a:solidFill>
                <a:srgbClr val="05184D"/>
              </a:solidFill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</p:grpSp>
      <p:pic>
        <p:nvPicPr>
          <p:cNvPr id="37" name="그래픽 36">
            <a:extLst>
              <a:ext uri="{FF2B5EF4-FFF2-40B4-BE49-F238E27FC236}">
                <a16:creationId xmlns:a16="http://schemas.microsoft.com/office/drawing/2014/main" id="{712DD921-FB95-4C8D-B821-207ECCA3D18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74808" y="255377"/>
            <a:ext cx="1259992" cy="1155860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C0FBDA01-693C-4DF4-ABDA-D205E7396BD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96898" y="5488746"/>
            <a:ext cx="1371600" cy="1285875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DACC7E91-F9CB-42F1-BF7E-A599CAEE177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54997" y="4442460"/>
            <a:ext cx="1238250" cy="1304925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0CA591D0-0BFD-4F72-ACE4-90A3503B849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67449" y="3275665"/>
            <a:ext cx="523875" cy="552450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D6A6FA32-4D9D-480F-84DA-8EC5C9E3CC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b="30896"/>
          <a:stretch/>
        </p:blipFill>
        <p:spPr>
          <a:xfrm>
            <a:off x="9736804" y="6199785"/>
            <a:ext cx="866775" cy="658215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82B1CF11-5139-42A6-97D8-613BA94ADE2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52065" y="281179"/>
            <a:ext cx="990600" cy="952500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16DA7147-6AAD-44B7-BDC3-08D23096F1D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888632" y="4904385"/>
            <a:ext cx="1095375" cy="1085850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425547BE-C963-4BB8-847F-D054DDEED4C9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434833" y="2632494"/>
            <a:ext cx="600075" cy="600075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E11C95EF-788C-4E1B-9C91-C9E7C0E8A3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t="29819"/>
          <a:stretch/>
        </p:blipFill>
        <p:spPr>
          <a:xfrm>
            <a:off x="6711148" y="0"/>
            <a:ext cx="971550" cy="661796"/>
          </a:xfrm>
          <a:prstGeom prst="rect">
            <a:avLst/>
          </a:prstGeom>
        </p:spPr>
      </p:pic>
      <p:pic>
        <p:nvPicPr>
          <p:cNvPr id="47" name="그래픽 46">
            <a:extLst>
              <a:ext uri="{FF2B5EF4-FFF2-40B4-BE49-F238E27FC236}">
                <a16:creationId xmlns:a16="http://schemas.microsoft.com/office/drawing/2014/main" id="{9048EAB8-9E0F-4026-B39D-C501E292D8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t="58003"/>
          <a:stretch/>
        </p:blipFill>
        <p:spPr>
          <a:xfrm>
            <a:off x="8148516" y="0"/>
            <a:ext cx="1447800" cy="472028"/>
          </a:xfrm>
          <a:prstGeom prst="rect">
            <a:avLst/>
          </a:prstGeom>
        </p:spPr>
      </p:pic>
      <p:pic>
        <p:nvPicPr>
          <p:cNvPr id="48" name="그래픽 47">
            <a:extLst>
              <a:ext uri="{FF2B5EF4-FFF2-40B4-BE49-F238E27FC236}">
                <a16:creationId xmlns:a16="http://schemas.microsoft.com/office/drawing/2014/main" id="{8EDBCEA3-FD15-49F2-9450-E09CFD9566D0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3548231" y="284757"/>
            <a:ext cx="828675" cy="333375"/>
          </a:xfrm>
          <a:prstGeom prst="rect">
            <a:avLst/>
          </a:prstGeom>
        </p:spPr>
      </p:pic>
      <p:pic>
        <p:nvPicPr>
          <p:cNvPr id="49" name="그래픽 48">
            <a:extLst>
              <a:ext uri="{FF2B5EF4-FFF2-40B4-BE49-F238E27FC236}">
                <a16:creationId xmlns:a16="http://schemas.microsoft.com/office/drawing/2014/main" id="{4389297B-CFBC-40C4-B68C-89B71D04A2F6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0069222" y="4442460"/>
            <a:ext cx="590981" cy="494775"/>
          </a:xfrm>
          <a:prstGeom prst="rect">
            <a:avLst/>
          </a:prstGeom>
        </p:spPr>
      </p:pic>
      <p:pic>
        <p:nvPicPr>
          <p:cNvPr id="50" name="그래픽 49">
            <a:extLst>
              <a:ext uri="{FF2B5EF4-FFF2-40B4-BE49-F238E27FC236}">
                <a16:creationId xmlns:a16="http://schemas.microsoft.com/office/drawing/2014/main" id="{28A9E4E4-A03E-4FC1-8E57-08532A9F03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b="85020"/>
          <a:stretch/>
        </p:blipFill>
        <p:spPr>
          <a:xfrm>
            <a:off x="1547365" y="5522876"/>
            <a:ext cx="3302471" cy="74116"/>
          </a:xfrm>
          <a:prstGeom prst="rect">
            <a:avLst/>
          </a:prstGeom>
        </p:spPr>
      </p:pic>
      <p:pic>
        <p:nvPicPr>
          <p:cNvPr id="52" name="그래픽 51">
            <a:extLst>
              <a:ext uri="{FF2B5EF4-FFF2-40B4-BE49-F238E27FC236}">
                <a16:creationId xmlns:a16="http://schemas.microsoft.com/office/drawing/2014/main" id="{CFC391E6-EA57-4535-95A3-FBBF0C7B4FD5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0660203" y="2884144"/>
            <a:ext cx="942264" cy="667746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827D9120-BA08-4A5C-A449-848A9B8F53D1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4702122" y="5789701"/>
            <a:ext cx="1073749" cy="683963"/>
          </a:xfrm>
          <a:prstGeom prst="rect">
            <a:avLst/>
          </a:prstGeom>
        </p:spPr>
      </p:pic>
      <p:pic>
        <p:nvPicPr>
          <p:cNvPr id="54" name="그래픽 53">
            <a:extLst>
              <a:ext uri="{FF2B5EF4-FFF2-40B4-BE49-F238E27FC236}">
                <a16:creationId xmlns:a16="http://schemas.microsoft.com/office/drawing/2014/main" id="{1FCD10A3-DB34-4DF9-9ED7-4E20FAD4578F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172124" y="5447310"/>
            <a:ext cx="1390650" cy="1228725"/>
          </a:xfrm>
          <a:prstGeom prst="rect">
            <a:avLst/>
          </a:prstGeom>
        </p:spPr>
      </p:pic>
      <p:pic>
        <p:nvPicPr>
          <p:cNvPr id="56" name="그래픽 55">
            <a:extLst>
              <a:ext uri="{FF2B5EF4-FFF2-40B4-BE49-F238E27FC236}">
                <a16:creationId xmlns:a16="http://schemas.microsoft.com/office/drawing/2014/main" id="{E1C449A2-D5D0-436D-A95B-78BC15BF423F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489019" y="6061672"/>
            <a:ext cx="590981" cy="494775"/>
          </a:xfrm>
          <a:prstGeom prst="rect">
            <a:avLst/>
          </a:prstGeom>
        </p:spPr>
      </p:pic>
      <p:pic>
        <p:nvPicPr>
          <p:cNvPr id="57" name="그래픽 56">
            <a:extLst>
              <a:ext uri="{FF2B5EF4-FFF2-40B4-BE49-F238E27FC236}">
                <a16:creationId xmlns:a16="http://schemas.microsoft.com/office/drawing/2014/main" id="{F7B93EEE-CD8E-442E-BBAB-AB47A7CDA144}"/>
              </a:ext>
            </a:extLst>
          </p:cNvPr>
          <p:cNvPicPr preferRelativeResize="0">
            <a:picLocks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b="85020"/>
          <a:stretch/>
        </p:blipFill>
        <p:spPr>
          <a:xfrm>
            <a:off x="9266751" y="1647646"/>
            <a:ext cx="2052000" cy="74116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0636BD4E-A3CD-4BED-B5B6-E6C27ED313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rcRect b="25458"/>
          <a:stretch/>
        </p:blipFill>
        <p:spPr>
          <a:xfrm>
            <a:off x="1966307" y="5942085"/>
            <a:ext cx="1267124" cy="91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그래픽 31">
            <a:extLst>
              <a:ext uri="{FF2B5EF4-FFF2-40B4-BE49-F238E27FC236}">
                <a16:creationId xmlns:a16="http://schemas.microsoft.com/office/drawing/2014/main" id="{554B304C-AC58-41BD-A525-32F1AFDB03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5865" y="5391147"/>
            <a:ext cx="1390650" cy="1228725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2B6DE51B-0081-453F-9267-A8110F5162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b="85020"/>
          <a:stretch/>
        </p:blipFill>
        <p:spPr>
          <a:xfrm>
            <a:off x="0" y="385381"/>
            <a:ext cx="3302471" cy="74116"/>
          </a:xfrm>
          <a:prstGeom prst="rect">
            <a:avLst/>
          </a:prstGeom>
        </p:spPr>
      </p:pic>
      <p:pic>
        <p:nvPicPr>
          <p:cNvPr id="4" name="Graphic 3">
            <a:hlinkClick r:id="rId6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356C1391-A0D7-4FE0-AAA1-3E46CB84796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980789" y="5243620"/>
            <a:ext cx="951609" cy="1002849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D8EBF38E-0C09-4630-A796-8380D59D797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82086" y="262577"/>
            <a:ext cx="523875" cy="552450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4C723588-5D0F-4DED-BCB0-172D87B6444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74122" y="592522"/>
            <a:ext cx="600075" cy="600075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AB2633F0-312A-46C9-A9C2-7E1718E9439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051141" y="6098942"/>
            <a:ext cx="1068730" cy="680766"/>
          </a:xfrm>
          <a:prstGeom prst="rect">
            <a:avLst/>
          </a:prstGeom>
        </p:spPr>
      </p:pic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A7F4882F-C9F2-402C-A5E5-5A03968AD69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735528" y="16399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F0558409-C32E-4C23-8704-30F781A8861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62958" y="16399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75969246-54A1-4E24-B118-BE7F537473E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790387" y="16399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2">
            <a:extLst>
              <a:ext uri="{FF2B5EF4-FFF2-40B4-BE49-F238E27FC236}">
                <a16:creationId xmlns:a16="http://schemas.microsoft.com/office/drawing/2014/main" id="{2E4BC188-E7FA-402E-BC09-B7AF53FB309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208098" y="16399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328411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PPTMON slide">
    <p:bg>
      <p:bgPr>
        <a:solidFill>
          <a:srgbClr val="398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91DFF771-F85B-42FA-904A-5B6D6B8FFB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33843"/>
          <a:stretch/>
        </p:blipFill>
        <p:spPr>
          <a:xfrm>
            <a:off x="11284073" y="4503056"/>
            <a:ext cx="907928" cy="1360452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F87459BB-3815-4BBB-97BB-4CDCC151FA2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601019" y="259531"/>
            <a:ext cx="590981" cy="494775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67FB9A91-8941-458E-B4E0-43C5055D490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247029" y="6265094"/>
            <a:ext cx="828675" cy="333375"/>
          </a:xfrm>
          <a:prstGeom prst="rect">
            <a:avLst/>
          </a:prstGeom>
        </p:spPr>
      </p:pic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E018E51B-3B0C-4240-859D-B95BB84ED89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711962" y="0"/>
            <a:ext cx="4419592" cy="43942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bIns="90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88B2B492-23D4-47E1-B6A4-EB1CFFA091F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60437" y="0"/>
            <a:ext cx="4419592" cy="43942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bIns="90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373080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06836F00-43D7-44DD-9D53-088E2981437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3486" y="3428993"/>
            <a:ext cx="11205028" cy="293550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4E4680CB-380A-434E-8166-81ED5CC3A86C}"/>
              </a:ext>
            </a:extLst>
          </p:cNvPr>
          <p:cNvSpPr/>
          <p:nvPr userDrawn="1"/>
        </p:nvSpPr>
        <p:spPr>
          <a:xfrm>
            <a:off x="277904" y="1"/>
            <a:ext cx="3795121" cy="552450"/>
          </a:xfrm>
          <a:custGeom>
            <a:avLst/>
            <a:gdLst>
              <a:gd name="connsiteX0" fmla="*/ 0 w 3795121"/>
              <a:gd name="connsiteY0" fmla="*/ 0 h 552450"/>
              <a:gd name="connsiteX1" fmla="*/ 3795121 w 3795121"/>
              <a:gd name="connsiteY1" fmla="*/ 0 h 552450"/>
              <a:gd name="connsiteX2" fmla="*/ 3795121 w 3795121"/>
              <a:gd name="connsiteY2" fmla="*/ 552450 h 552450"/>
              <a:gd name="connsiteX3" fmla="*/ 386004 w 3795121"/>
              <a:gd name="connsiteY3" fmla="*/ 552450 h 552450"/>
              <a:gd name="connsiteX4" fmla="*/ 0 w 3795121"/>
              <a:gd name="connsiteY4" fmla="*/ 166446 h 552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5121" h="552450">
                <a:moveTo>
                  <a:pt x="0" y="0"/>
                </a:moveTo>
                <a:lnTo>
                  <a:pt x="3795121" y="0"/>
                </a:lnTo>
                <a:lnTo>
                  <a:pt x="3795121" y="552450"/>
                </a:lnTo>
                <a:lnTo>
                  <a:pt x="386004" y="552450"/>
                </a:lnTo>
                <a:lnTo>
                  <a:pt x="0" y="166446"/>
                </a:lnTo>
                <a:close/>
              </a:path>
            </a:pathLst>
          </a:custGeom>
          <a:solidFill>
            <a:srgbClr val="3984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직각 삼각형 7">
            <a:extLst>
              <a:ext uri="{FF2B5EF4-FFF2-40B4-BE49-F238E27FC236}">
                <a16:creationId xmlns:a16="http://schemas.microsoft.com/office/drawing/2014/main" id="{93F670B0-9A13-4003-BA00-5E65288385DD}"/>
              </a:ext>
            </a:extLst>
          </p:cNvPr>
          <p:cNvSpPr/>
          <p:nvPr userDrawn="1"/>
        </p:nvSpPr>
        <p:spPr>
          <a:xfrm flipH="1" flipV="1">
            <a:off x="277904" y="166447"/>
            <a:ext cx="386004" cy="386004"/>
          </a:xfrm>
          <a:prstGeom prst="rtTriangle">
            <a:avLst/>
          </a:prstGeom>
          <a:solidFill>
            <a:srgbClr val="05184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B36D0F3D-7DC4-4876-9DD7-3673AA6B252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7331" y="282104"/>
            <a:ext cx="759759" cy="712274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1BECF22F-A944-4982-8BB0-160B7DA9AF2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794821" y="186834"/>
            <a:ext cx="454918" cy="437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54332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PPTMON slide">
    <p:bg>
      <p:bgPr>
        <a:solidFill>
          <a:srgbClr val="FFE3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그래픽 24">
            <a:extLst>
              <a:ext uri="{FF2B5EF4-FFF2-40B4-BE49-F238E27FC236}">
                <a16:creationId xmlns:a16="http://schemas.microsoft.com/office/drawing/2014/main" id="{F87459BB-3815-4BBB-97BB-4CDCC151FA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8054" y="6101783"/>
            <a:ext cx="590981" cy="494775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2B6DE51B-0081-453F-9267-A8110F51627E}"/>
              </a:ext>
            </a:extLst>
          </p:cNvPr>
          <p:cNvPicPr preferRelativeResize="0">
            <a:picLocks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85020"/>
          <a:stretch/>
        </p:blipFill>
        <p:spPr>
          <a:xfrm>
            <a:off x="10320000" y="697286"/>
            <a:ext cx="1872000" cy="74116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C5ACBB26-2B96-4CE0-A56A-E0EDFFCF50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58003"/>
          <a:stretch/>
        </p:blipFill>
        <p:spPr>
          <a:xfrm>
            <a:off x="10515965" y="959842"/>
            <a:ext cx="1447800" cy="472028"/>
          </a:xfrm>
          <a:prstGeom prst="rect">
            <a:avLst/>
          </a:prstGeom>
        </p:spPr>
      </p:pic>
      <p:pic>
        <p:nvPicPr>
          <p:cNvPr id="4" name="Graphic 3">
            <a:hlinkClick r:id="rId6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1BECF22F-A944-4982-8BB0-160B7DA9AF2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33292" y="6043229"/>
            <a:ext cx="575462" cy="553329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91DFF771-F85B-42FA-904A-5B6D6B8FFB2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980789" y="272832"/>
            <a:ext cx="841808" cy="834488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F8161BF1-35B8-4155-88C2-4A9322F301F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56733" y="5448868"/>
            <a:ext cx="746647" cy="724687"/>
          </a:xfrm>
          <a:prstGeom prst="rect">
            <a:avLst/>
          </a:prstGeom>
        </p:spPr>
      </p:pic>
      <p:sp>
        <p:nvSpPr>
          <p:cNvPr id="13" name="그림 개체 틀 11">
            <a:extLst>
              <a:ext uri="{FF2B5EF4-FFF2-40B4-BE49-F238E27FC236}">
                <a16:creationId xmlns:a16="http://schemas.microsoft.com/office/drawing/2014/main" id="{D046DACD-CCFD-4A0F-8451-E913002BCEF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85125" y="815975"/>
            <a:ext cx="2454276" cy="5370289"/>
          </a:xfrm>
          <a:prstGeom prst="roundRect">
            <a:avLst>
              <a:gd name="adj" fmla="val 1345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4427024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98A92E92-DD84-422C-8349-ACE890D35FD6}"/>
              </a:ext>
            </a:extLst>
          </p:cNvPr>
          <p:cNvSpPr/>
          <p:nvPr userDrawn="1"/>
        </p:nvSpPr>
        <p:spPr>
          <a:xfrm>
            <a:off x="302711" y="0"/>
            <a:ext cx="951609" cy="834489"/>
          </a:xfrm>
          <a:custGeom>
            <a:avLst/>
            <a:gdLst>
              <a:gd name="connsiteX0" fmla="*/ 0 w 951609"/>
              <a:gd name="connsiteY0" fmla="*/ 0 h 834489"/>
              <a:gd name="connsiteX1" fmla="*/ 951609 w 951609"/>
              <a:gd name="connsiteY1" fmla="*/ 0 h 834489"/>
              <a:gd name="connsiteX2" fmla="*/ 951609 w 951609"/>
              <a:gd name="connsiteY2" fmla="*/ 834489 h 834489"/>
              <a:gd name="connsiteX3" fmla="*/ 436356 w 951609"/>
              <a:gd name="connsiteY3" fmla="*/ 834489 h 834489"/>
              <a:gd name="connsiteX4" fmla="*/ 0 w 951609"/>
              <a:gd name="connsiteY4" fmla="*/ 398133 h 834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1609" h="834489">
                <a:moveTo>
                  <a:pt x="0" y="0"/>
                </a:moveTo>
                <a:lnTo>
                  <a:pt x="951609" y="0"/>
                </a:lnTo>
                <a:lnTo>
                  <a:pt x="951609" y="834489"/>
                </a:lnTo>
                <a:lnTo>
                  <a:pt x="436356" y="834489"/>
                </a:lnTo>
                <a:lnTo>
                  <a:pt x="0" y="398133"/>
                </a:lnTo>
                <a:close/>
              </a:path>
            </a:pathLst>
          </a:custGeom>
          <a:solidFill>
            <a:srgbClr val="3984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직각 삼각형 7">
            <a:extLst>
              <a:ext uri="{FF2B5EF4-FFF2-40B4-BE49-F238E27FC236}">
                <a16:creationId xmlns:a16="http://schemas.microsoft.com/office/drawing/2014/main" id="{93F670B0-9A13-4003-BA00-5E65288385DD}"/>
              </a:ext>
            </a:extLst>
          </p:cNvPr>
          <p:cNvSpPr/>
          <p:nvPr userDrawn="1"/>
        </p:nvSpPr>
        <p:spPr>
          <a:xfrm flipH="1" flipV="1">
            <a:off x="302711" y="398133"/>
            <a:ext cx="436356" cy="436356"/>
          </a:xfrm>
          <a:prstGeom prst="rtTriangle">
            <a:avLst/>
          </a:prstGeom>
          <a:solidFill>
            <a:srgbClr val="05184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B36D0F3D-7DC4-4876-9DD7-3673AA6B252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4794" y="5739226"/>
            <a:ext cx="829403" cy="777565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D8EBF38E-0C09-4630-A796-8380D59D797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855619" y="6315411"/>
            <a:ext cx="372593" cy="392916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4C723588-5D0F-4DED-BCB0-172D87B6444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62063" y="5914614"/>
            <a:ext cx="426788" cy="426788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7AFF121F-DC10-40E4-A012-A348D3A2909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47123" y="149673"/>
            <a:ext cx="929648" cy="658806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C5ACBB26-2B96-4CE0-A56A-E0EDFFCF50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58003"/>
          <a:stretch/>
        </p:blipFill>
        <p:spPr>
          <a:xfrm>
            <a:off x="10053531" y="270905"/>
            <a:ext cx="1447800" cy="472028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AB2633F0-312A-46C9-A9C2-7E1718E9439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916513" y="572465"/>
            <a:ext cx="741034" cy="472028"/>
          </a:xfrm>
          <a:prstGeom prst="rect">
            <a:avLst/>
          </a:prstGeom>
        </p:spPr>
      </p:pic>
      <p:sp>
        <p:nvSpPr>
          <p:cNvPr id="12" name="그림 개체 틀 5">
            <a:extLst>
              <a:ext uri="{FF2B5EF4-FFF2-40B4-BE49-F238E27FC236}">
                <a16:creationId xmlns:a16="http://schemas.microsoft.com/office/drawing/2014/main" id="{96EED262-BD9C-48CE-9DFF-27DF399CA23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79468" y="866775"/>
            <a:ext cx="3779045" cy="5029200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2460864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_PPTMON slide">
    <p:bg>
      <p:bgPr>
        <a:solidFill>
          <a:srgbClr val="FFAB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8B6CFB58-EC60-4DB8-9E07-FF4058F03F7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51216" y="754306"/>
            <a:ext cx="885728" cy="812527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D8EBF38E-0C09-4630-A796-8380D59D79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17343"/>
          <a:stretch/>
        </p:blipFill>
        <p:spPr>
          <a:xfrm>
            <a:off x="11094080" y="6085950"/>
            <a:ext cx="885728" cy="772050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CD6EFC5C-21E2-42E8-8F68-946704419FB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60532" y="5719947"/>
            <a:ext cx="666126" cy="732007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91DFF771-F85B-42FA-904A-5B6D6B8FFB2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13096" y="89675"/>
            <a:ext cx="841808" cy="834488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4C723588-5D0F-4DED-BCB0-172D87B6444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215927" y="185233"/>
            <a:ext cx="600075" cy="600075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F87459BB-3815-4BBB-97BB-4CDCC151FA2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287923" y="259531"/>
            <a:ext cx="590981" cy="494775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C5ACBB26-2B96-4CE0-A56A-E0EDFFCF50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t="79002"/>
          <a:stretch/>
        </p:blipFill>
        <p:spPr>
          <a:xfrm>
            <a:off x="1246414" y="6322151"/>
            <a:ext cx="1447800" cy="236014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67FB9A91-8941-458E-B4E0-43C5055D4908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31932" y="590788"/>
            <a:ext cx="828675" cy="333375"/>
          </a:xfrm>
          <a:prstGeom prst="rect">
            <a:avLst/>
          </a:prstGeom>
        </p:spPr>
      </p:pic>
      <p:sp>
        <p:nvSpPr>
          <p:cNvPr id="13" name="그림 개체 틀 8">
            <a:extLst>
              <a:ext uri="{FF2B5EF4-FFF2-40B4-BE49-F238E27FC236}">
                <a16:creationId xmlns:a16="http://schemas.microsoft.com/office/drawing/2014/main" id="{C7220287-4903-4547-8D7B-14989EE8F41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92931" y="674688"/>
            <a:ext cx="6746582" cy="4597400"/>
          </a:xfrm>
          <a:prstGeom prst="roundRect">
            <a:avLst>
              <a:gd name="adj" fmla="val 1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616361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6799ADDA-FD50-4C98-B18A-06057F9C0627}"/>
              </a:ext>
            </a:extLst>
          </p:cNvPr>
          <p:cNvSpPr/>
          <p:nvPr userDrawn="1"/>
        </p:nvSpPr>
        <p:spPr>
          <a:xfrm>
            <a:off x="10849028" y="0"/>
            <a:ext cx="1342972" cy="1807011"/>
          </a:xfrm>
          <a:custGeom>
            <a:avLst/>
            <a:gdLst>
              <a:gd name="connsiteX0" fmla="*/ 0 w 1342972"/>
              <a:gd name="connsiteY0" fmla="*/ 0 h 1807011"/>
              <a:gd name="connsiteX1" fmla="*/ 1342972 w 1342972"/>
              <a:gd name="connsiteY1" fmla="*/ 0 h 1807011"/>
              <a:gd name="connsiteX2" fmla="*/ 1342972 w 1342972"/>
              <a:gd name="connsiteY2" fmla="*/ 1807011 h 1807011"/>
              <a:gd name="connsiteX3" fmla="*/ 553328 w 1342972"/>
              <a:gd name="connsiteY3" fmla="*/ 1807011 h 1807011"/>
              <a:gd name="connsiteX4" fmla="*/ 0 w 1342972"/>
              <a:gd name="connsiteY4" fmla="*/ 1253683 h 1807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2972" h="1807011">
                <a:moveTo>
                  <a:pt x="0" y="0"/>
                </a:moveTo>
                <a:lnTo>
                  <a:pt x="1342972" y="0"/>
                </a:lnTo>
                <a:lnTo>
                  <a:pt x="1342972" y="1807011"/>
                </a:lnTo>
                <a:lnTo>
                  <a:pt x="553328" y="1807011"/>
                </a:lnTo>
                <a:lnTo>
                  <a:pt x="0" y="1253683"/>
                </a:lnTo>
                <a:close/>
              </a:path>
            </a:pathLst>
          </a:custGeom>
          <a:solidFill>
            <a:srgbClr val="FFE36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직각 삼각형 7">
            <a:extLst>
              <a:ext uri="{FF2B5EF4-FFF2-40B4-BE49-F238E27FC236}">
                <a16:creationId xmlns:a16="http://schemas.microsoft.com/office/drawing/2014/main" id="{93F670B0-9A13-4003-BA00-5E65288385DD}"/>
              </a:ext>
            </a:extLst>
          </p:cNvPr>
          <p:cNvSpPr/>
          <p:nvPr userDrawn="1"/>
        </p:nvSpPr>
        <p:spPr>
          <a:xfrm flipH="1" flipV="1">
            <a:off x="10849028" y="1253683"/>
            <a:ext cx="553328" cy="553328"/>
          </a:xfrm>
          <a:prstGeom prst="rtTriangle">
            <a:avLst/>
          </a:prstGeom>
          <a:solidFill>
            <a:srgbClr val="05184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1BECF22F-A944-4982-8BB0-160B7DA9AF2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8392" y="5719947"/>
            <a:ext cx="761287" cy="732007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B2797F69-DC2E-40A1-A3C6-DBDF0E94350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10245122" y="205071"/>
            <a:ext cx="1207811" cy="1171211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F87459BB-3815-4BBB-97BB-4CDCC151FA2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50971" y="5398532"/>
            <a:ext cx="590981" cy="494775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C5ACBB26-2B96-4CE0-A56A-E0EDFFCF50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58003"/>
          <a:stretch/>
        </p:blipFill>
        <p:spPr>
          <a:xfrm>
            <a:off x="1259679" y="6215940"/>
            <a:ext cx="1447800" cy="472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60464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그래픽 31">
            <a:extLst>
              <a:ext uri="{FF2B5EF4-FFF2-40B4-BE49-F238E27FC236}">
                <a16:creationId xmlns:a16="http://schemas.microsoft.com/office/drawing/2014/main" id="{554B304C-AC58-41BD-A525-32F1AFDB03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5865" y="5391147"/>
            <a:ext cx="1390650" cy="1228725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2B6DE51B-0081-453F-9267-A8110F5162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b="85020"/>
          <a:stretch/>
        </p:blipFill>
        <p:spPr>
          <a:xfrm>
            <a:off x="0" y="385381"/>
            <a:ext cx="3302471" cy="74116"/>
          </a:xfrm>
          <a:prstGeom prst="rect">
            <a:avLst/>
          </a:prstGeom>
        </p:spPr>
      </p:pic>
      <p:pic>
        <p:nvPicPr>
          <p:cNvPr id="4" name="Graphic 3">
            <a:hlinkClick r:id="rId6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356C1391-A0D7-4FE0-AAA1-3E46CB84796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980789" y="5243620"/>
            <a:ext cx="951609" cy="1002849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D8EBF38E-0C09-4630-A796-8380D59D797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82086" y="262577"/>
            <a:ext cx="523875" cy="552450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4C723588-5D0F-4DED-BCB0-172D87B6444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74122" y="592522"/>
            <a:ext cx="600075" cy="600075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AB2633F0-312A-46C9-A9C2-7E1718E9439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051141" y="6098942"/>
            <a:ext cx="1068730" cy="680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5560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PPTMON slide">
    <p:bg>
      <p:bgPr>
        <a:solidFill>
          <a:srgbClr val="398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91DFF771-F85B-42FA-904A-5B6D6B8FFB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0026" y="5004331"/>
            <a:ext cx="841808" cy="834488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F87459BB-3815-4BBB-97BB-4CDCC151FA2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601019" y="259531"/>
            <a:ext cx="590981" cy="494775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7AFF121F-DC10-40E4-A012-A348D3A2909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54247" y="5838819"/>
            <a:ext cx="929648" cy="658806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67FB9A91-8941-458E-B4E0-43C5055D490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220930" y="5672131"/>
            <a:ext cx="828675" cy="333375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CD6EFC5C-21E2-42E8-8F68-946704419FB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001807" y="388302"/>
            <a:ext cx="666126" cy="732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8937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그래픽 29">
            <a:extLst>
              <a:ext uri="{FF2B5EF4-FFF2-40B4-BE49-F238E27FC236}">
                <a16:creationId xmlns:a16="http://schemas.microsoft.com/office/drawing/2014/main" id="{C5ACBB26-2B96-4CE0-A56A-E0EDFFCF50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58003"/>
          <a:stretch/>
        </p:blipFill>
        <p:spPr>
          <a:xfrm>
            <a:off x="10515965" y="5907637"/>
            <a:ext cx="1447800" cy="472028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4E4680CB-380A-434E-8166-81ED5CC3A86C}"/>
              </a:ext>
            </a:extLst>
          </p:cNvPr>
          <p:cNvSpPr/>
          <p:nvPr userDrawn="1"/>
        </p:nvSpPr>
        <p:spPr>
          <a:xfrm>
            <a:off x="277904" y="1"/>
            <a:ext cx="3795121" cy="552450"/>
          </a:xfrm>
          <a:custGeom>
            <a:avLst/>
            <a:gdLst>
              <a:gd name="connsiteX0" fmla="*/ 0 w 3795121"/>
              <a:gd name="connsiteY0" fmla="*/ 0 h 552450"/>
              <a:gd name="connsiteX1" fmla="*/ 3795121 w 3795121"/>
              <a:gd name="connsiteY1" fmla="*/ 0 h 552450"/>
              <a:gd name="connsiteX2" fmla="*/ 3795121 w 3795121"/>
              <a:gd name="connsiteY2" fmla="*/ 552450 h 552450"/>
              <a:gd name="connsiteX3" fmla="*/ 386004 w 3795121"/>
              <a:gd name="connsiteY3" fmla="*/ 552450 h 552450"/>
              <a:gd name="connsiteX4" fmla="*/ 0 w 3795121"/>
              <a:gd name="connsiteY4" fmla="*/ 166446 h 552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95121" h="552450">
                <a:moveTo>
                  <a:pt x="0" y="0"/>
                </a:moveTo>
                <a:lnTo>
                  <a:pt x="3795121" y="0"/>
                </a:lnTo>
                <a:lnTo>
                  <a:pt x="3795121" y="552450"/>
                </a:lnTo>
                <a:lnTo>
                  <a:pt x="386004" y="552450"/>
                </a:lnTo>
                <a:lnTo>
                  <a:pt x="0" y="166446"/>
                </a:lnTo>
                <a:close/>
              </a:path>
            </a:pathLst>
          </a:custGeom>
          <a:solidFill>
            <a:srgbClr val="3984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직각 삼각형 7">
            <a:extLst>
              <a:ext uri="{FF2B5EF4-FFF2-40B4-BE49-F238E27FC236}">
                <a16:creationId xmlns:a16="http://schemas.microsoft.com/office/drawing/2014/main" id="{93F670B0-9A13-4003-BA00-5E65288385DD}"/>
              </a:ext>
            </a:extLst>
          </p:cNvPr>
          <p:cNvSpPr/>
          <p:nvPr userDrawn="1"/>
        </p:nvSpPr>
        <p:spPr>
          <a:xfrm flipH="1" flipV="1">
            <a:off x="277904" y="166447"/>
            <a:ext cx="386004" cy="386004"/>
          </a:xfrm>
          <a:prstGeom prst="rtTriangle">
            <a:avLst/>
          </a:prstGeom>
          <a:solidFill>
            <a:srgbClr val="05184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B36D0F3D-7DC4-4876-9DD7-3673AA6B252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7331" y="282104"/>
            <a:ext cx="759759" cy="712274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1BECF22F-A944-4982-8BB0-160B7DA9AF2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794821" y="186834"/>
            <a:ext cx="454918" cy="437421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91DFF771-F85B-42FA-904A-5B6D6B8FFB2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849027" y="5073149"/>
            <a:ext cx="841808" cy="834488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F8161BF1-35B8-4155-88C2-4A9322F301F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974208" y="5737569"/>
            <a:ext cx="746647" cy="72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2807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PPTMON slide">
    <p:bg>
      <p:bgPr>
        <a:solidFill>
          <a:srgbClr val="FFE3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그래픽 24">
            <a:extLst>
              <a:ext uri="{FF2B5EF4-FFF2-40B4-BE49-F238E27FC236}">
                <a16:creationId xmlns:a16="http://schemas.microsoft.com/office/drawing/2014/main" id="{F87459BB-3815-4BBB-97BB-4CDCC151FA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8054" y="6101783"/>
            <a:ext cx="590981" cy="494775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2B6DE51B-0081-453F-9267-A8110F51627E}"/>
              </a:ext>
            </a:extLst>
          </p:cNvPr>
          <p:cNvPicPr preferRelativeResize="0">
            <a:picLocks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85020"/>
          <a:stretch/>
        </p:blipFill>
        <p:spPr>
          <a:xfrm>
            <a:off x="10320000" y="697286"/>
            <a:ext cx="1872000" cy="74116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C5ACBB26-2B96-4CE0-A56A-E0EDFFCF50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58003"/>
          <a:stretch/>
        </p:blipFill>
        <p:spPr>
          <a:xfrm>
            <a:off x="10515965" y="959842"/>
            <a:ext cx="1447800" cy="472028"/>
          </a:xfrm>
          <a:prstGeom prst="rect">
            <a:avLst/>
          </a:prstGeom>
        </p:spPr>
      </p:pic>
      <p:pic>
        <p:nvPicPr>
          <p:cNvPr id="4" name="Graphic 3">
            <a:hlinkClick r:id="rId6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1BECF22F-A944-4982-8BB0-160B7DA9AF2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33292" y="6043229"/>
            <a:ext cx="575462" cy="553329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91DFF771-F85B-42FA-904A-5B6D6B8FFB2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980789" y="272832"/>
            <a:ext cx="841808" cy="834488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F8161BF1-35B8-4155-88C2-4A9322F301F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56733" y="5448868"/>
            <a:ext cx="746647" cy="72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4735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98A92E92-DD84-422C-8349-ACE890D35FD6}"/>
              </a:ext>
            </a:extLst>
          </p:cNvPr>
          <p:cNvSpPr/>
          <p:nvPr userDrawn="1"/>
        </p:nvSpPr>
        <p:spPr>
          <a:xfrm>
            <a:off x="302711" y="0"/>
            <a:ext cx="951609" cy="834489"/>
          </a:xfrm>
          <a:custGeom>
            <a:avLst/>
            <a:gdLst>
              <a:gd name="connsiteX0" fmla="*/ 0 w 951609"/>
              <a:gd name="connsiteY0" fmla="*/ 0 h 834489"/>
              <a:gd name="connsiteX1" fmla="*/ 951609 w 951609"/>
              <a:gd name="connsiteY1" fmla="*/ 0 h 834489"/>
              <a:gd name="connsiteX2" fmla="*/ 951609 w 951609"/>
              <a:gd name="connsiteY2" fmla="*/ 834489 h 834489"/>
              <a:gd name="connsiteX3" fmla="*/ 436356 w 951609"/>
              <a:gd name="connsiteY3" fmla="*/ 834489 h 834489"/>
              <a:gd name="connsiteX4" fmla="*/ 0 w 951609"/>
              <a:gd name="connsiteY4" fmla="*/ 398133 h 834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1609" h="834489">
                <a:moveTo>
                  <a:pt x="0" y="0"/>
                </a:moveTo>
                <a:lnTo>
                  <a:pt x="951609" y="0"/>
                </a:lnTo>
                <a:lnTo>
                  <a:pt x="951609" y="834489"/>
                </a:lnTo>
                <a:lnTo>
                  <a:pt x="436356" y="834489"/>
                </a:lnTo>
                <a:lnTo>
                  <a:pt x="0" y="398133"/>
                </a:lnTo>
                <a:close/>
              </a:path>
            </a:pathLst>
          </a:custGeom>
          <a:solidFill>
            <a:srgbClr val="3984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직각 삼각형 7">
            <a:extLst>
              <a:ext uri="{FF2B5EF4-FFF2-40B4-BE49-F238E27FC236}">
                <a16:creationId xmlns:a16="http://schemas.microsoft.com/office/drawing/2014/main" id="{93F670B0-9A13-4003-BA00-5E65288385DD}"/>
              </a:ext>
            </a:extLst>
          </p:cNvPr>
          <p:cNvSpPr/>
          <p:nvPr userDrawn="1"/>
        </p:nvSpPr>
        <p:spPr>
          <a:xfrm flipH="1" flipV="1">
            <a:off x="302711" y="398133"/>
            <a:ext cx="436356" cy="436356"/>
          </a:xfrm>
          <a:prstGeom prst="rtTriangle">
            <a:avLst/>
          </a:prstGeom>
          <a:solidFill>
            <a:srgbClr val="05184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B36D0F3D-7DC4-4876-9DD7-3673AA6B252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4794" y="5739226"/>
            <a:ext cx="829403" cy="777565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D8EBF38E-0C09-4630-A796-8380D59D797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855619" y="6315411"/>
            <a:ext cx="372593" cy="392916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4C723588-5D0F-4DED-BCB0-172D87B6444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62063" y="5914614"/>
            <a:ext cx="426788" cy="426788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7AFF121F-DC10-40E4-A012-A348D3A2909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47123" y="149673"/>
            <a:ext cx="929648" cy="658806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C5ACBB26-2B96-4CE0-A56A-E0EDFFCF50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58003"/>
          <a:stretch/>
        </p:blipFill>
        <p:spPr>
          <a:xfrm>
            <a:off x="10053531" y="270905"/>
            <a:ext cx="1447800" cy="472028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AB2633F0-312A-46C9-A9C2-7E1718E9439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916513" y="572465"/>
            <a:ext cx="741034" cy="472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8335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PPTMON slide">
    <p:bg>
      <p:bgPr>
        <a:solidFill>
          <a:srgbClr val="FFAB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8B6CFB58-EC60-4DB8-9E07-FF4058F03F7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51216" y="754306"/>
            <a:ext cx="885728" cy="812527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D8EBF38E-0C09-4630-A796-8380D59D79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17343"/>
          <a:stretch/>
        </p:blipFill>
        <p:spPr>
          <a:xfrm>
            <a:off x="11094080" y="6085950"/>
            <a:ext cx="885728" cy="772050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CD6EFC5C-21E2-42E8-8F68-946704419FB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60532" y="5719947"/>
            <a:ext cx="666126" cy="732007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91DFF771-F85B-42FA-904A-5B6D6B8FFB2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13096" y="89675"/>
            <a:ext cx="841808" cy="834488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4C723588-5D0F-4DED-BCB0-172D87B6444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215927" y="185233"/>
            <a:ext cx="600075" cy="600075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F87459BB-3815-4BBB-97BB-4CDCC151FA2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287923" y="259531"/>
            <a:ext cx="590981" cy="494775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C5ACBB26-2B96-4CE0-A56A-E0EDFFCF50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t="79002"/>
          <a:stretch/>
        </p:blipFill>
        <p:spPr>
          <a:xfrm>
            <a:off x="1246414" y="6322151"/>
            <a:ext cx="1447800" cy="236014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67FB9A91-8941-458E-B4E0-43C5055D4908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31932" y="590788"/>
            <a:ext cx="828675" cy="33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7913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6799ADDA-FD50-4C98-B18A-06057F9C0627}"/>
              </a:ext>
            </a:extLst>
          </p:cNvPr>
          <p:cNvSpPr/>
          <p:nvPr userDrawn="1"/>
        </p:nvSpPr>
        <p:spPr>
          <a:xfrm>
            <a:off x="10849028" y="0"/>
            <a:ext cx="1342972" cy="5719947"/>
          </a:xfrm>
          <a:prstGeom prst="rect">
            <a:avLst/>
          </a:prstGeom>
          <a:solidFill>
            <a:srgbClr val="FFE36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1BECF22F-A944-4982-8BB0-160B7DA9AF2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6163" y="644275"/>
            <a:ext cx="761287" cy="732007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F87459BB-3815-4BBB-97BB-4CDCC151FA2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18742" y="322860"/>
            <a:ext cx="590981" cy="494775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C5ACBB26-2B96-4CE0-A56A-E0EDFFCF50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58003"/>
          <a:stretch/>
        </p:blipFill>
        <p:spPr>
          <a:xfrm>
            <a:off x="1027450" y="1140268"/>
            <a:ext cx="1447800" cy="472028"/>
          </a:xfrm>
          <a:prstGeom prst="rect">
            <a:avLst/>
          </a:prstGeom>
        </p:spPr>
      </p:pic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3386310A-6576-4E6F-9507-2247CA03C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581900" y="750528"/>
            <a:ext cx="3848101" cy="53569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68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8" name="그래픽 17">
            <a:extLst>
              <a:ext uri="{FF2B5EF4-FFF2-40B4-BE49-F238E27FC236}">
                <a16:creationId xmlns:a16="http://schemas.microsoft.com/office/drawing/2014/main" id="{B2797F69-DC2E-40A1-A3C6-DBDF0E94350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 flipV="1">
            <a:off x="10245122" y="205071"/>
            <a:ext cx="1207811" cy="1171211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D1145EBF-5B80-476A-B8EB-6E09A454A0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b="15781"/>
          <a:stretch/>
        </p:blipFill>
        <p:spPr>
          <a:xfrm>
            <a:off x="6880724" y="5758999"/>
            <a:ext cx="1238250" cy="109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61555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D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래픽 3">
            <a:extLst>
              <a:ext uri="{FF2B5EF4-FFF2-40B4-BE49-F238E27FC236}">
                <a16:creationId xmlns:a16="http://schemas.microsoft.com/office/drawing/2014/main" id="{C06C08AA-99A5-4E81-9BAA-C13FBCC7AB76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687" r:id="rId16"/>
    <p:sldLayoutId id="2147483664" r:id="rId17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22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1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svg"/><Relationship Id="rId7" Type="http://schemas.openxmlformats.org/officeDocument/2006/relationships/image" Target="../media/image22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Relationship Id="rId9" Type="http://schemas.openxmlformats.org/officeDocument/2006/relationships/image" Target="../media/image30.sv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Poppins" TargetMode="Externa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FFFBEE1-083C-4223-BD05-8B41B8C984F8}"/>
              </a:ext>
            </a:extLst>
          </p:cNvPr>
          <p:cNvSpPr txBox="1"/>
          <p:nvPr/>
        </p:nvSpPr>
        <p:spPr>
          <a:xfrm>
            <a:off x="2804884" y="1745040"/>
            <a:ext cx="6582232" cy="2554545"/>
          </a:xfrm>
          <a:prstGeom prst="rect">
            <a:avLst/>
          </a:prstGeom>
          <a:noFill/>
          <a:effectLst>
            <a:outerShdw dist="88900" dir="2700000" algn="tl" rotWithShape="0">
              <a:srgbClr val="E2B700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dirty="0">
                <a:solidFill>
                  <a:srgbClr val="05184D"/>
                </a:solidFill>
                <a:latin typeface="+mj-lt"/>
                <a:cs typeface="Arial" panose="020B0604020202020204" pitchFamily="34" charset="0"/>
              </a:rPr>
              <a:t>Creative Lesson</a:t>
            </a:r>
            <a:endParaRPr lang="ko-KR" altLang="en-US" sz="8000" dirty="0">
              <a:solidFill>
                <a:srgbClr val="05184D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C8A174-3F01-422F-8DA6-6C520152C975}"/>
              </a:ext>
            </a:extLst>
          </p:cNvPr>
          <p:cNvSpPr txBox="1"/>
          <p:nvPr/>
        </p:nvSpPr>
        <p:spPr>
          <a:xfrm>
            <a:off x="2804885" y="4299585"/>
            <a:ext cx="658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5184D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000" dirty="0">
              <a:solidFill>
                <a:srgbClr val="05184D"/>
              </a:solidFill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5567510-7A2B-4003-9A70-FDAABA44BEF0}"/>
              </a:ext>
            </a:extLst>
          </p:cNvPr>
          <p:cNvSpPr txBox="1"/>
          <p:nvPr/>
        </p:nvSpPr>
        <p:spPr>
          <a:xfrm>
            <a:off x="2804885" y="4680923"/>
            <a:ext cx="6582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5184D"/>
                </a:solidFill>
              </a:rPr>
              <a:t>COMPANY NAME  /  00. 00. 20xx</a:t>
            </a:r>
            <a:endParaRPr lang="ko-KR" altLang="en-US" dirty="0">
              <a:solidFill>
                <a:srgbClr val="0518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BA89901-7989-4F9B-B9C5-F49B39C2B716}"/>
              </a:ext>
            </a:extLst>
          </p:cNvPr>
          <p:cNvGrpSpPr/>
          <p:nvPr/>
        </p:nvGrpSpPr>
        <p:grpSpPr>
          <a:xfrm>
            <a:off x="2942516" y="1824986"/>
            <a:ext cx="512322" cy="800940"/>
            <a:chOff x="2176740" y="5552108"/>
            <a:chExt cx="257175" cy="402049"/>
          </a:xfrm>
          <a:solidFill>
            <a:srgbClr val="FFE364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9CF25C42-9AF0-4E7A-BB34-3C70268ABA03}"/>
                </a:ext>
              </a:extLst>
            </p:cNvPr>
            <p:cNvSpPr/>
            <p:nvPr/>
          </p:nvSpPr>
          <p:spPr>
            <a:xfrm>
              <a:off x="2176740" y="5620788"/>
              <a:ext cx="257175" cy="333369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 dirty="0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8797F91D-0A06-4292-A20C-3DC893707552}"/>
                </a:ext>
              </a:extLst>
            </p:cNvPr>
            <p:cNvSpPr/>
            <p:nvPr/>
          </p:nvSpPr>
          <p:spPr>
            <a:xfrm>
              <a:off x="2286374" y="5552108"/>
              <a:ext cx="28576" cy="57149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A078F12A-8A78-4160-9A51-5216A5573213}"/>
                </a:ext>
              </a:extLst>
            </p:cNvPr>
            <p:cNvSpPr/>
            <p:nvPr/>
          </p:nvSpPr>
          <p:spPr>
            <a:xfrm>
              <a:off x="2234946" y="5560356"/>
              <a:ext cx="38100" cy="47624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EB8DE8CC-12A6-4E45-83CE-4538397F6106}"/>
                </a:ext>
              </a:extLst>
            </p:cNvPr>
            <p:cNvSpPr/>
            <p:nvPr/>
          </p:nvSpPr>
          <p:spPr>
            <a:xfrm>
              <a:off x="2330381" y="5560507"/>
              <a:ext cx="38100" cy="47624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CA8F821B-E599-42E0-A8AD-CBF5383219B4}"/>
              </a:ext>
            </a:extLst>
          </p:cNvPr>
          <p:cNvSpPr txBox="1"/>
          <p:nvPr/>
        </p:nvSpPr>
        <p:spPr>
          <a:xfrm>
            <a:off x="2014895" y="3739739"/>
            <a:ext cx="2427318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184D"/>
                </a:solidFill>
              </a:rPr>
              <a:t>amet</a:t>
            </a:r>
            <a:r>
              <a:rPr lang="en-US" altLang="ko-KR" sz="1400" dirty="0">
                <a:solidFill>
                  <a:srgbClr val="05184D"/>
                </a:solidFill>
              </a:rPr>
              <a:t>, </a:t>
            </a:r>
            <a:r>
              <a:rPr lang="en-US" altLang="ko-KR" sz="1400" dirty="0" err="1">
                <a:solidFill>
                  <a:srgbClr val="05184D"/>
                </a:solidFill>
              </a:rPr>
              <a:t>consectetur</a:t>
            </a:r>
            <a:endParaRPr lang="en-US" altLang="ko-KR" sz="1400" dirty="0">
              <a:solidFill>
                <a:srgbClr val="05184D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5184D"/>
                </a:solidFill>
              </a:rPr>
              <a:t>Adipiscing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elit</a:t>
            </a:r>
            <a:r>
              <a:rPr lang="en-US" altLang="ko-KR" sz="1400" dirty="0">
                <a:solidFill>
                  <a:srgbClr val="05184D"/>
                </a:solidFill>
              </a:rPr>
              <a:t>, sed do </a:t>
            </a:r>
            <a:r>
              <a:rPr lang="en-US" altLang="ko-KR" sz="1400" dirty="0" err="1">
                <a:solidFill>
                  <a:srgbClr val="05184D"/>
                </a:solidFill>
              </a:rPr>
              <a:t>eiusmod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tempor</a:t>
            </a:r>
            <a:endParaRPr lang="en-US" altLang="ko-KR" sz="1400" dirty="0">
              <a:solidFill>
                <a:srgbClr val="05184D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5184D"/>
                </a:solidFill>
              </a:rPr>
              <a:t>Incididunt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ut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labore</a:t>
            </a:r>
            <a:r>
              <a:rPr lang="en-US" altLang="ko-KR" sz="1400" dirty="0">
                <a:solidFill>
                  <a:srgbClr val="05184D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5184D"/>
                </a:solidFill>
              </a:rPr>
              <a:t>aliqua</a:t>
            </a:r>
            <a:endParaRPr lang="en-US" altLang="ko-KR" sz="1400" dirty="0">
              <a:solidFill>
                <a:srgbClr val="05184D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39B658F-C7C2-46B4-9008-804693ED9F45}"/>
              </a:ext>
            </a:extLst>
          </p:cNvPr>
          <p:cNvSpPr/>
          <p:nvPr/>
        </p:nvSpPr>
        <p:spPr>
          <a:xfrm>
            <a:off x="2014895" y="3169051"/>
            <a:ext cx="2427320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05184D"/>
                </a:solidFill>
                <a:latin typeface="+mj-lt"/>
              </a:rPr>
              <a:t>Lorem ipsum</a:t>
            </a:r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1415CA44-458A-481C-9CE2-BA953B821276}"/>
              </a:ext>
            </a:extLst>
          </p:cNvPr>
          <p:cNvSpPr/>
          <p:nvPr/>
        </p:nvSpPr>
        <p:spPr>
          <a:xfrm>
            <a:off x="5757556" y="1885950"/>
            <a:ext cx="700964" cy="700960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FFE364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166C95-7C16-4601-9C06-104611E14B9D}"/>
              </a:ext>
            </a:extLst>
          </p:cNvPr>
          <p:cNvSpPr txBox="1"/>
          <p:nvPr/>
        </p:nvSpPr>
        <p:spPr>
          <a:xfrm>
            <a:off x="4882340" y="3739739"/>
            <a:ext cx="2427318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184D"/>
                </a:solidFill>
              </a:rPr>
              <a:t>amet</a:t>
            </a:r>
            <a:r>
              <a:rPr lang="en-US" altLang="ko-KR" sz="1400" dirty="0">
                <a:solidFill>
                  <a:srgbClr val="05184D"/>
                </a:solidFill>
              </a:rPr>
              <a:t>, </a:t>
            </a:r>
            <a:r>
              <a:rPr lang="en-US" altLang="ko-KR" sz="1400" dirty="0" err="1">
                <a:solidFill>
                  <a:srgbClr val="05184D"/>
                </a:solidFill>
              </a:rPr>
              <a:t>consectetur</a:t>
            </a:r>
            <a:endParaRPr lang="en-US" altLang="ko-KR" sz="1400" dirty="0">
              <a:solidFill>
                <a:srgbClr val="05184D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5184D"/>
                </a:solidFill>
              </a:rPr>
              <a:t>Adipiscing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elit</a:t>
            </a:r>
            <a:r>
              <a:rPr lang="en-US" altLang="ko-KR" sz="1400" dirty="0">
                <a:solidFill>
                  <a:srgbClr val="05184D"/>
                </a:solidFill>
              </a:rPr>
              <a:t>, sed do </a:t>
            </a:r>
            <a:r>
              <a:rPr lang="en-US" altLang="ko-KR" sz="1400" dirty="0" err="1">
                <a:solidFill>
                  <a:srgbClr val="05184D"/>
                </a:solidFill>
              </a:rPr>
              <a:t>eiusmod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tempor</a:t>
            </a:r>
            <a:endParaRPr lang="en-US" altLang="ko-KR" sz="1400" dirty="0">
              <a:solidFill>
                <a:srgbClr val="05184D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5184D"/>
                </a:solidFill>
              </a:rPr>
              <a:t>Incididunt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ut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labore</a:t>
            </a:r>
            <a:r>
              <a:rPr lang="en-US" altLang="ko-KR" sz="1400" dirty="0">
                <a:solidFill>
                  <a:srgbClr val="05184D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5184D"/>
                </a:solidFill>
              </a:rPr>
              <a:t>aliqua</a:t>
            </a:r>
            <a:endParaRPr lang="en-US" altLang="ko-KR" sz="1400" dirty="0">
              <a:solidFill>
                <a:srgbClr val="05184D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A856973F-DDD6-418A-B691-139E367F856A}"/>
              </a:ext>
            </a:extLst>
          </p:cNvPr>
          <p:cNvSpPr/>
          <p:nvPr/>
        </p:nvSpPr>
        <p:spPr>
          <a:xfrm>
            <a:off x="4882340" y="3169051"/>
            <a:ext cx="2427320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05184D"/>
                </a:solidFill>
                <a:latin typeface="+mj-lt"/>
              </a:rPr>
              <a:t>Lorem ipsum</a:t>
            </a:r>
          </a:p>
        </p:txBody>
      </p:sp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3EF7CC4D-ABF5-4980-BA1D-277E84153BE3}"/>
              </a:ext>
            </a:extLst>
          </p:cNvPr>
          <p:cNvSpPr/>
          <p:nvPr/>
        </p:nvSpPr>
        <p:spPr>
          <a:xfrm>
            <a:off x="8642563" y="1850222"/>
            <a:ext cx="637746" cy="769048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FFE364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003688-4CD9-41D5-AF89-03C802C701A0}"/>
              </a:ext>
            </a:extLst>
          </p:cNvPr>
          <p:cNvSpPr txBox="1"/>
          <p:nvPr/>
        </p:nvSpPr>
        <p:spPr>
          <a:xfrm>
            <a:off x="7749785" y="3739739"/>
            <a:ext cx="2427318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184D"/>
                </a:solidFill>
              </a:rPr>
              <a:t>amet</a:t>
            </a:r>
            <a:r>
              <a:rPr lang="en-US" altLang="ko-KR" sz="1400" dirty="0">
                <a:solidFill>
                  <a:srgbClr val="05184D"/>
                </a:solidFill>
              </a:rPr>
              <a:t>, </a:t>
            </a:r>
            <a:r>
              <a:rPr lang="en-US" altLang="ko-KR" sz="1400" dirty="0" err="1">
                <a:solidFill>
                  <a:srgbClr val="05184D"/>
                </a:solidFill>
              </a:rPr>
              <a:t>consectetur</a:t>
            </a:r>
            <a:endParaRPr lang="en-US" altLang="ko-KR" sz="1400" dirty="0">
              <a:solidFill>
                <a:srgbClr val="05184D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5184D"/>
                </a:solidFill>
              </a:rPr>
              <a:t>Adipiscing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elit</a:t>
            </a:r>
            <a:r>
              <a:rPr lang="en-US" altLang="ko-KR" sz="1400" dirty="0">
                <a:solidFill>
                  <a:srgbClr val="05184D"/>
                </a:solidFill>
              </a:rPr>
              <a:t>, sed do </a:t>
            </a:r>
            <a:r>
              <a:rPr lang="en-US" altLang="ko-KR" sz="1400" dirty="0" err="1">
                <a:solidFill>
                  <a:srgbClr val="05184D"/>
                </a:solidFill>
              </a:rPr>
              <a:t>eiusmod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tempor</a:t>
            </a:r>
            <a:endParaRPr lang="en-US" altLang="ko-KR" sz="1400" dirty="0">
              <a:solidFill>
                <a:srgbClr val="05184D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5184D"/>
                </a:solidFill>
              </a:rPr>
              <a:t>Incididunt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ut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labore</a:t>
            </a:r>
            <a:r>
              <a:rPr lang="en-US" altLang="ko-KR" sz="1400" dirty="0">
                <a:solidFill>
                  <a:srgbClr val="05184D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5184D"/>
                </a:solidFill>
              </a:rPr>
              <a:t>aliqua</a:t>
            </a:r>
            <a:endParaRPr lang="en-US" altLang="ko-KR" sz="1400" dirty="0">
              <a:solidFill>
                <a:srgbClr val="05184D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543C06A-E76C-4723-BD8F-B63B2E924736}"/>
              </a:ext>
            </a:extLst>
          </p:cNvPr>
          <p:cNvSpPr/>
          <p:nvPr/>
        </p:nvSpPr>
        <p:spPr>
          <a:xfrm>
            <a:off x="7749785" y="3169050"/>
            <a:ext cx="2427320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05184D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517821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직사각형 37">
            <a:extLst>
              <a:ext uri="{FF2B5EF4-FFF2-40B4-BE49-F238E27FC236}">
                <a16:creationId xmlns:a16="http://schemas.microsoft.com/office/drawing/2014/main" id="{28251FAB-D320-4468-8E62-C49210D5BA2C}"/>
              </a:ext>
            </a:extLst>
          </p:cNvPr>
          <p:cNvSpPr/>
          <p:nvPr/>
        </p:nvSpPr>
        <p:spPr>
          <a:xfrm>
            <a:off x="1625757" y="453337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05184D"/>
                </a:solidFill>
              </a:rPr>
              <a:t>Lorem ipsum</a:t>
            </a:r>
            <a:endParaRPr lang="ko-KR" altLang="en-US" dirty="0">
              <a:solidFill>
                <a:srgbClr val="05184D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4ABF79AD-086A-4DA0-BB0B-01C3DF8257C1}"/>
              </a:ext>
            </a:extLst>
          </p:cNvPr>
          <p:cNvSpPr/>
          <p:nvPr/>
        </p:nvSpPr>
        <p:spPr>
          <a:xfrm>
            <a:off x="1625757" y="48701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5184D"/>
                </a:solidFill>
              </a:rPr>
              <a:t>amet</a:t>
            </a:r>
            <a:r>
              <a:rPr lang="en-US" altLang="ko-KR" sz="1200" dirty="0">
                <a:solidFill>
                  <a:srgbClr val="05184D"/>
                </a:solidFill>
              </a:rPr>
              <a:t>, </a:t>
            </a:r>
            <a:r>
              <a:rPr lang="en-US" altLang="ko-KR" sz="12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200" dirty="0">
                <a:solidFill>
                  <a:srgbClr val="05184D"/>
                </a:solidFill>
              </a:rPr>
              <a:t> </a:t>
            </a:r>
            <a:r>
              <a:rPr lang="en-US" altLang="ko-KR" sz="1200" dirty="0" err="1">
                <a:solidFill>
                  <a:srgbClr val="05184D"/>
                </a:solidFill>
              </a:rPr>
              <a:t>adipisicing</a:t>
            </a:r>
            <a:r>
              <a:rPr lang="en-US" altLang="ko-KR" sz="1200" dirty="0">
                <a:solidFill>
                  <a:srgbClr val="05184D"/>
                </a:solidFill>
              </a:rPr>
              <a:t> </a:t>
            </a:r>
            <a:r>
              <a:rPr lang="en-US" altLang="ko-KR" sz="1200" dirty="0" err="1">
                <a:solidFill>
                  <a:srgbClr val="05184D"/>
                </a:solidFill>
              </a:rPr>
              <a:t>elit</a:t>
            </a:r>
            <a:endParaRPr lang="ko-KR" altLang="en-US" sz="1200" dirty="0">
              <a:solidFill>
                <a:srgbClr val="05184D"/>
              </a:solidFill>
            </a:endParaRPr>
          </a:p>
        </p:txBody>
      </p:sp>
      <p:sp>
        <p:nvSpPr>
          <p:cNvPr id="40" name="사각형: 둥근 모서리 39">
            <a:extLst>
              <a:ext uri="{FF2B5EF4-FFF2-40B4-BE49-F238E27FC236}">
                <a16:creationId xmlns:a16="http://schemas.microsoft.com/office/drawing/2014/main" id="{E185F153-6DBF-4D72-BC7E-DD9BD4D14D0F}"/>
              </a:ext>
            </a:extLst>
          </p:cNvPr>
          <p:cNvSpPr/>
          <p:nvPr/>
        </p:nvSpPr>
        <p:spPr>
          <a:xfrm>
            <a:off x="2152453" y="2585522"/>
            <a:ext cx="645952" cy="1886779"/>
          </a:xfrm>
          <a:prstGeom prst="roundRect">
            <a:avLst>
              <a:gd name="adj" fmla="val 50000"/>
            </a:avLst>
          </a:prstGeom>
          <a:solidFill>
            <a:srgbClr val="FFE364"/>
          </a:solidFill>
          <a:ln w="9525" cap="flat">
            <a:noFill/>
            <a:prstDash val="solid"/>
            <a:miter/>
          </a:ln>
        </p:spPr>
        <p:txBody>
          <a:bodyPr lIns="0" tIns="252000" rIns="0" bIns="36000" rtlCol="0" anchor="t" anchorCtr="0"/>
          <a:lstStyle/>
          <a:p>
            <a:pPr algn="ctr"/>
            <a:r>
              <a:rPr lang="en-US" altLang="ko-KR" sz="1200" dirty="0">
                <a:solidFill>
                  <a:srgbClr val="3984FF"/>
                </a:solidFill>
              </a:rPr>
              <a:t>150</a:t>
            </a:r>
            <a:endParaRPr lang="ko-KR" altLang="en-US" sz="1200" dirty="0">
              <a:solidFill>
                <a:srgbClr val="3984FF"/>
              </a:solidFill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1483E425-EA76-4859-BACC-09DAA81DAE6D}"/>
              </a:ext>
            </a:extLst>
          </p:cNvPr>
          <p:cNvSpPr/>
          <p:nvPr/>
        </p:nvSpPr>
        <p:spPr>
          <a:xfrm>
            <a:off x="2949407" y="1594878"/>
            <a:ext cx="645952" cy="2877424"/>
          </a:xfrm>
          <a:prstGeom prst="roundRect">
            <a:avLst>
              <a:gd name="adj" fmla="val 50000"/>
            </a:avLst>
          </a:prstGeom>
          <a:solidFill>
            <a:srgbClr val="3984FF"/>
          </a:solidFill>
          <a:ln w="9525" cap="flat">
            <a:noFill/>
            <a:prstDash val="solid"/>
            <a:miter/>
          </a:ln>
        </p:spPr>
        <p:txBody>
          <a:bodyPr lIns="0" tIns="252000" rIns="0" bIns="36000" rtlCol="0" anchor="t" anchorCtr="0"/>
          <a:lstStyle/>
          <a:p>
            <a:pPr algn="ctr"/>
            <a:r>
              <a:rPr lang="en-US" altLang="ko-KR" sz="1200" dirty="0">
                <a:solidFill>
                  <a:srgbClr val="FFE364"/>
                </a:solidFill>
              </a:rPr>
              <a:t>210</a:t>
            </a:r>
            <a:endParaRPr lang="ko-KR" altLang="en-US" sz="1200" dirty="0">
              <a:solidFill>
                <a:srgbClr val="FFE364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3B93ED02-4194-409F-BEC3-28E71488B77B}"/>
              </a:ext>
            </a:extLst>
          </p:cNvPr>
          <p:cNvSpPr/>
          <p:nvPr/>
        </p:nvSpPr>
        <p:spPr>
          <a:xfrm>
            <a:off x="4847850" y="453337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05184D"/>
                </a:solidFill>
              </a:rPr>
              <a:t>Lorem ipsum</a:t>
            </a:r>
            <a:endParaRPr lang="ko-KR" altLang="en-US" dirty="0">
              <a:solidFill>
                <a:srgbClr val="05184D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19602713-1A54-46D9-A7D6-AF1C04A1E9B7}"/>
              </a:ext>
            </a:extLst>
          </p:cNvPr>
          <p:cNvSpPr/>
          <p:nvPr/>
        </p:nvSpPr>
        <p:spPr>
          <a:xfrm>
            <a:off x="4847850" y="48701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5184D"/>
                </a:solidFill>
              </a:rPr>
              <a:t>amet</a:t>
            </a:r>
            <a:r>
              <a:rPr lang="en-US" altLang="ko-KR" sz="1200" dirty="0">
                <a:solidFill>
                  <a:srgbClr val="05184D"/>
                </a:solidFill>
              </a:rPr>
              <a:t>, </a:t>
            </a:r>
            <a:r>
              <a:rPr lang="en-US" altLang="ko-KR" sz="12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200" dirty="0">
                <a:solidFill>
                  <a:srgbClr val="05184D"/>
                </a:solidFill>
              </a:rPr>
              <a:t> </a:t>
            </a:r>
            <a:r>
              <a:rPr lang="en-US" altLang="ko-KR" sz="1200" dirty="0" err="1">
                <a:solidFill>
                  <a:srgbClr val="05184D"/>
                </a:solidFill>
              </a:rPr>
              <a:t>adipisicing</a:t>
            </a:r>
            <a:r>
              <a:rPr lang="en-US" altLang="ko-KR" sz="1200" dirty="0">
                <a:solidFill>
                  <a:srgbClr val="05184D"/>
                </a:solidFill>
              </a:rPr>
              <a:t> </a:t>
            </a:r>
            <a:r>
              <a:rPr lang="en-US" altLang="ko-KR" sz="1200" dirty="0" err="1">
                <a:solidFill>
                  <a:srgbClr val="05184D"/>
                </a:solidFill>
              </a:rPr>
              <a:t>elit</a:t>
            </a:r>
            <a:endParaRPr lang="ko-KR" altLang="en-US" sz="1200" dirty="0">
              <a:solidFill>
                <a:srgbClr val="05184D"/>
              </a:solidFill>
            </a:endParaRPr>
          </a:p>
        </p:txBody>
      </p:sp>
      <p:sp>
        <p:nvSpPr>
          <p:cNvPr id="44" name="사각형: 둥근 모서리 43">
            <a:extLst>
              <a:ext uri="{FF2B5EF4-FFF2-40B4-BE49-F238E27FC236}">
                <a16:creationId xmlns:a16="http://schemas.microsoft.com/office/drawing/2014/main" id="{240E52EC-2BA8-46BA-87E2-0E7A6EFE6A53}"/>
              </a:ext>
            </a:extLst>
          </p:cNvPr>
          <p:cNvSpPr/>
          <p:nvPr/>
        </p:nvSpPr>
        <p:spPr>
          <a:xfrm>
            <a:off x="5374546" y="1797844"/>
            <a:ext cx="645952" cy="2674458"/>
          </a:xfrm>
          <a:prstGeom prst="roundRect">
            <a:avLst>
              <a:gd name="adj" fmla="val 50000"/>
            </a:avLst>
          </a:prstGeom>
          <a:solidFill>
            <a:srgbClr val="FFE364"/>
          </a:solidFill>
          <a:ln w="9525" cap="flat">
            <a:noFill/>
            <a:prstDash val="solid"/>
            <a:miter/>
          </a:ln>
        </p:spPr>
        <p:txBody>
          <a:bodyPr lIns="0" tIns="252000" rIns="0" bIns="36000" rtlCol="0" anchor="t" anchorCtr="0"/>
          <a:lstStyle/>
          <a:p>
            <a:pPr algn="ctr"/>
            <a:r>
              <a:rPr lang="en-US" altLang="ko-KR" sz="1200" dirty="0">
                <a:solidFill>
                  <a:srgbClr val="3984FF"/>
                </a:solidFill>
              </a:rPr>
              <a:t>200</a:t>
            </a:r>
            <a:endParaRPr lang="ko-KR" altLang="en-US" sz="1200" dirty="0">
              <a:solidFill>
                <a:srgbClr val="3984FF"/>
              </a:solidFill>
            </a:endParaRPr>
          </a:p>
        </p:txBody>
      </p:sp>
      <p:sp>
        <p:nvSpPr>
          <p:cNvPr id="45" name="사각형: 둥근 모서리 44">
            <a:extLst>
              <a:ext uri="{FF2B5EF4-FFF2-40B4-BE49-F238E27FC236}">
                <a16:creationId xmlns:a16="http://schemas.microsoft.com/office/drawing/2014/main" id="{C9635110-1AD5-446C-951A-134238329C60}"/>
              </a:ext>
            </a:extLst>
          </p:cNvPr>
          <p:cNvSpPr/>
          <p:nvPr/>
        </p:nvSpPr>
        <p:spPr>
          <a:xfrm>
            <a:off x="6171500" y="2826563"/>
            <a:ext cx="645952" cy="1645738"/>
          </a:xfrm>
          <a:prstGeom prst="roundRect">
            <a:avLst>
              <a:gd name="adj" fmla="val 50000"/>
            </a:avLst>
          </a:prstGeom>
          <a:solidFill>
            <a:srgbClr val="3984FF"/>
          </a:solidFill>
          <a:ln w="9525" cap="flat">
            <a:noFill/>
            <a:prstDash val="solid"/>
            <a:miter/>
          </a:ln>
        </p:spPr>
        <p:txBody>
          <a:bodyPr lIns="0" tIns="252000" rIns="0" bIns="36000" rtlCol="0" anchor="t" anchorCtr="0"/>
          <a:lstStyle/>
          <a:p>
            <a:pPr algn="ctr"/>
            <a:r>
              <a:rPr lang="en-US" altLang="ko-KR" sz="1200" dirty="0">
                <a:solidFill>
                  <a:srgbClr val="FFE364"/>
                </a:solidFill>
              </a:rPr>
              <a:t>140</a:t>
            </a:r>
            <a:endParaRPr lang="ko-KR" altLang="en-US" sz="1200" dirty="0">
              <a:solidFill>
                <a:srgbClr val="FFE364"/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F4ED32CC-C5B8-44D8-A37B-0F2A1ACD09AA}"/>
              </a:ext>
            </a:extLst>
          </p:cNvPr>
          <p:cNvSpPr/>
          <p:nvPr/>
        </p:nvSpPr>
        <p:spPr>
          <a:xfrm>
            <a:off x="8069943" y="453337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05184D"/>
                </a:solidFill>
              </a:rPr>
              <a:t>Lorem ipsum</a:t>
            </a:r>
            <a:endParaRPr lang="ko-KR" altLang="en-US" dirty="0">
              <a:solidFill>
                <a:srgbClr val="05184D"/>
              </a:solidFill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BBC9DD13-FFE8-4D93-A8A8-475730C12533}"/>
              </a:ext>
            </a:extLst>
          </p:cNvPr>
          <p:cNvSpPr/>
          <p:nvPr/>
        </p:nvSpPr>
        <p:spPr>
          <a:xfrm>
            <a:off x="8069943" y="48701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5184D"/>
                </a:solidFill>
              </a:rPr>
              <a:t>amet</a:t>
            </a:r>
            <a:r>
              <a:rPr lang="en-US" altLang="ko-KR" sz="1200" dirty="0">
                <a:solidFill>
                  <a:srgbClr val="05184D"/>
                </a:solidFill>
              </a:rPr>
              <a:t>, </a:t>
            </a:r>
            <a:r>
              <a:rPr lang="en-US" altLang="ko-KR" sz="12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200" dirty="0">
                <a:solidFill>
                  <a:srgbClr val="05184D"/>
                </a:solidFill>
              </a:rPr>
              <a:t> </a:t>
            </a:r>
            <a:r>
              <a:rPr lang="en-US" altLang="ko-KR" sz="1200" dirty="0" err="1">
                <a:solidFill>
                  <a:srgbClr val="05184D"/>
                </a:solidFill>
              </a:rPr>
              <a:t>adipisicing</a:t>
            </a:r>
            <a:r>
              <a:rPr lang="en-US" altLang="ko-KR" sz="1200" dirty="0">
                <a:solidFill>
                  <a:srgbClr val="05184D"/>
                </a:solidFill>
              </a:rPr>
              <a:t> </a:t>
            </a:r>
            <a:r>
              <a:rPr lang="en-US" altLang="ko-KR" sz="1200" dirty="0" err="1">
                <a:solidFill>
                  <a:srgbClr val="05184D"/>
                </a:solidFill>
              </a:rPr>
              <a:t>elit</a:t>
            </a:r>
            <a:endParaRPr lang="ko-KR" altLang="en-US" sz="1200" dirty="0">
              <a:solidFill>
                <a:srgbClr val="05184D"/>
              </a:solidFill>
            </a:endParaRPr>
          </a:p>
        </p:txBody>
      </p:sp>
      <p:sp>
        <p:nvSpPr>
          <p:cNvPr id="48" name="사각형: 둥근 모서리 47">
            <a:extLst>
              <a:ext uri="{FF2B5EF4-FFF2-40B4-BE49-F238E27FC236}">
                <a16:creationId xmlns:a16="http://schemas.microsoft.com/office/drawing/2014/main" id="{BEDF34B6-A1FE-4A5B-B60D-1B67E388F67F}"/>
              </a:ext>
            </a:extLst>
          </p:cNvPr>
          <p:cNvSpPr/>
          <p:nvPr/>
        </p:nvSpPr>
        <p:spPr>
          <a:xfrm>
            <a:off x="8596639" y="2118678"/>
            <a:ext cx="645952" cy="2353624"/>
          </a:xfrm>
          <a:prstGeom prst="roundRect">
            <a:avLst>
              <a:gd name="adj" fmla="val 50000"/>
            </a:avLst>
          </a:prstGeom>
          <a:solidFill>
            <a:srgbClr val="FFE364"/>
          </a:solidFill>
          <a:ln w="9525" cap="flat">
            <a:noFill/>
            <a:prstDash val="solid"/>
            <a:miter/>
          </a:ln>
        </p:spPr>
        <p:txBody>
          <a:bodyPr lIns="0" tIns="252000" rIns="0" bIns="36000" rtlCol="0" anchor="t" anchorCtr="0"/>
          <a:lstStyle/>
          <a:p>
            <a:pPr algn="ctr"/>
            <a:r>
              <a:rPr lang="en-US" altLang="ko-KR" sz="1200" dirty="0">
                <a:solidFill>
                  <a:srgbClr val="3984FF"/>
                </a:solidFill>
              </a:rPr>
              <a:t>180</a:t>
            </a:r>
            <a:endParaRPr lang="ko-KR" altLang="en-US" sz="1200" dirty="0">
              <a:solidFill>
                <a:srgbClr val="3984FF"/>
              </a:solidFill>
            </a:endParaRPr>
          </a:p>
        </p:txBody>
      </p:sp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id="{C8CB7AF2-973E-43FC-94BB-694541C4F9BB}"/>
              </a:ext>
            </a:extLst>
          </p:cNvPr>
          <p:cNvSpPr/>
          <p:nvPr/>
        </p:nvSpPr>
        <p:spPr>
          <a:xfrm>
            <a:off x="9393593" y="1996416"/>
            <a:ext cx="645952" cy="2475885"/>
          </a:xfrm>
          <a:prstGeom prst="roundRect">
            <a:avLst>
              <a:gd name="adj" fmla="val 50000"/>
            </a:avLst>
          </a:prstGeom>
          <a:solidFill>
            <a:srgbClr val="3984FF"/>
          </a:solidFill>
          <a:ln w="9525" cap="flat">
            <a:noFill/>
            <a:prstDash val="solid"/>
            <a:miter/>
          </a:ln>
        </p:spPr>
        <p:txBody>
          <a:bodyPr lIns="0" tIns="252000" rIns="0" bIns="36000" rtlCol="0" anchor="t" anchorCtr="0"/>
          <a:lstStyle/>
          <a:p>
            <a:pPr algn="ctr"/>
            <a:r>
              <a:rPr lang="en-US" altLang="ko-KR" sz="1200" dirty="0">
                <a:solidFill>
                  <a:srgbClr val="FFE364"/>
                </a:solidFill>
              </a:rPr>
              <a:t>195</a:t>
            </a:r>
            <a:endParaRPr lang="ko-KR" altLang="en-US" sz="1200" dirty="0">
              <a:solidFill>
                <a:srgbClr val="FFE364"/>
              </a:solidFill>
            </a:endParaRPr>
          </a:p>
        </p:txBody>
      </p:sp>
      <p:sp>
        <p:nvSpPr>
          <p:cNvPr id="50" name="타원 49">
            <a:extLst>
              <a:ext uri="{FF2B5EF4-FFF2-40B4-BE49-F238E27FC236}">
                <a16:creationId xmlns:a16="http://schemas.microsoft.com/office/drawing/2014/main" id="{C6706E97-88FD-42B3-8F6C-7DD17F8E74C7}"/>
              </a:ext>
            </a:extLst>
          </p:cNvPr>
          <p:cNvSpPr/>
          <p:nvPr/>
        </p:nvSpPr>
        <p:spPr>
          <a:xfrm>
            <a:off x="4387861" y="5742034"/>
            <a:ext cx="357691" cy="357691"/>
          </a:xfrm>
          <a:prstGeom prst="ellipse">
            <a:avLst/>
          </a:prstGeom>
          <a:solidFill>
            <a:srgbClr val="FFE364"/>
          </a:solidFill>
          <a:ln w="9525" cap="flat">
            <a:noFill/>
            <a:prstDash val="solid"/>
            <a:miter/>
          </a:ln>
        </p:spPr>
        <p:txBody>
          <a:bodyPr lIns="0" tIns="252000" rIns="0" bIns="36000" rtlCol="0" anchor="ctr" anchorCtr="0"/>
          <a:lstStyle/>
          <a:p>
            <a:pPr algn="ctr"/>
            <a:endParaRPr lang="ko-KR" altLang="en-US" sz="1200">
              <a:solidFill>
                <a:srgbClr val="3984FF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FE4C2445-5A8F-43C5-B0B4-99FBEFC18880}"/>
              </a:ext>
            </a:extLst>
          </p:cNvPr>
          <p:cNvSpPr/>
          <p:nvPr/>
        </p:nvSpPr>
        <p:spPr>
          <a:xfrm>
            <a:off x="4745552" y="5766990"/>
            <a:ext cx="1442906" cy="30777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400" dirty="0">
                <a:solidFill>
                  <a:srgbClr val="05184D"/>
                </a:solidFill>
              </a:rPr>
              <a:t>Lorem ipsum</a:t>
            </a:r>
            <a:endParaRPr lang="ko-KR" altLang="en-US" sz="1400" dirty="0">
              <a:solidFill>
                <a:srgbClr val="05184D"/>
              </a:solidFill>
            </a:endParaRPr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C5D23869-BCAB-4931-A7C6-716C860A06B1}"/>
              </a:ext>
            </a:extLst>
          </p:cNvPr>
          <p:cNvSpPr/>
          <p:nvPr/>
        </p:nvSpPr>
        <p:spPr>
          <a:xfrm>
            <a:off x="6367304" y="5742034"/>
            <a:ext cx="357691" cy="357691"/>
          </a:xfrm>
          <a:prstGeom prst="ellipse">
            <a:avLst/>
          </a:prstGeom>
          <a:solidFill>
            <a:srgbClr val="3984FF"/>
          </a:solidFill>
          <a:ln w="9525" cap="flat">
            <a:noFill/>
            <a:prstDash val="solid"/>
            <a:miter/>
          </a:ln>
        </p:spPr>
        <p:txBody>
          <a:bodyPr lIns="0" tIns="252000" rIns="0" bIns="36000" rtlCol="0" anchor="ctr" anchorCtr="0"/>
          <a:lstStyle/>
          <a:p>
            <a:pPr algn="l"/>
            <a:endParaRPr lang="ko-KR" altLang="en-US">
              <a:solidFill>
                <a:srgbClr val="FFE364"/>
              </a:solidFill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09B72CA7-3309-4816-BFA3-A26BED413A80}"/>
              </a:ext>
            </a:extLst>
          </p:cNvPr>
          <p:cNvSpPr/>
          <p:nvPr/>
        </p:nvSpPr>
        <p:spPr>
          <a:xfrm>
            <a:off x="6724995" y="5766990"/>
            <a:ext cx="1442906" cy="30777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400" dirty="0">
                <a:solidFill>
                  <a:srgbClr val="05184D"/>
                </a:solidFill>
              </a:rPr>
              <a:t>Lorem ipsum</a:t>
            </a:r>
            <a:endParaRPr lang="ko-KR" altLang="en-US" sz="1400" dirty="0">
              <a:solidFill>
                <a:srgbClr val="05184D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CD07F17-9558-46BB-BD02-724967804CA5}"/>
              </a:ext>
            </a:extLst>
          </p:cNvPr>
          <p:cNvSpPr txBox="1"/>
          <p:nvPr/>
        </p:nvSpPr>
        <p:spPr>
          <a:xfrm>
            <a:off x="2484726" y="758275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5184D"/>
                </a:solidFill>
                <a:cs typeface="Arial" panose="020B0604020202020204" pitchFamily="34" charset="0"/>
              </a:rPr>
              <a:t>Subject </a:t>
            </a:r>
            <a:r>
              <a:rPr lang="en-US" altLang="ko-KR" sz="2800" dirty="0">
                <a:solidFill>
                  <a:srgbClr val="05184D"/>
                </a:solidFill>
                <a:latin typeface="+mj-lt"/>
                <a:cs typeface="Arial" panose="020B0604020202020204" pitchFamily="34" charset="0"/>
              </a:rPr>
              <a:t>Title</a:t>
            </a:r>
            <a:endParaRPr lang="ko-KR" altLang="en-US" sz="2800" dirty="0">
              <a:solidFill>
                <a:srgbClr val="05184D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405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타원 24">
            <a:extLst>
              <a:ext uri="{FF2B5EF4-FFF2-40B4-BE49-F238E27FC236}">
                <a16:creationId xmlns:a16="http://schemas.microsoft.com/office/drawing/2014/main" id="{A4D40F42-FBDE-45B5-81BB-B79596F03CA5}"/>
              </a:ext>
            </a:extLst>
          </p:cNvPr>
          <p:cNvSpPr/>
          <p:nvPr/>
        </p:nvSpPr>
        <p:spPr>
          <a:xfrm>
            <a:off x="1438756" y="1500924"/>
            <a:ext cx="3856152" cy="3856152"/>
          </a:xfrm>
          <a:prstGeom prst="ellipse">
            <a:avLst/>
          </a:prstGeom>
          <a:solidFill>
            <a:srgbClr val="FFE3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001E68"/>
              </a:solidFill>
            </a:endParaRP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7E11D28D-1145-4099-9379-56C68D4F77B0}"/>
              </a:ext>
            </a:extLst>
          </p:cNvPr>
          <p:cNvSpPr/>
          <p:nvPr/>
        </p:nvSpPr>
        <p:spPr>
          <a:xfrm>
            <a:off x="2981210" y="1506038"/>
            <a:ext cx="2925357" cy="736453"/>
          </a:xfrm>
          <a:prstGeom prst="roundRect">
            <a:avLst>
              <a:gd name="adj" fmla="val 50000"/>
            </a:avLst>
          </a:prstGeom>
          <a:solidFill>
            <a:srgbClr val="FFE3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solidFill>
                  <a:srgbClr val="05184D"/>
                </a:solidFill>
                <a:latin typeface="+mj-lt"/>
              </a:rPr>
              <a:t>01</a:t>
            </a:r>
            <a:endParaRPr lang="ko-KR" altLang="en-US" sz="2800" dirty="0">
              <a:solidFill>
                <a:srgbClr val="05184D"/>
              </a:solidFill>
              <a:latin typeface="+mj-lt"/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A4543CFE-A63A-4599-8D8C-E8F10DBE6C1D}"/>
              </a:ext>
            </a:extLst>
          </p:cNvPr>
          <p:cNvSpPr/>
          <p:nvPr/>
        </p:nvSpPr>
        <p:spPr>
          <a:xfrm>
            <a:off x="1685263" y="1747431"/>
            <a:ext cx="3363137" cy="3363137"/>
          </a:xfrm>
          <a:prstGeom prst="ellipse">
            <a:avLst/>
          </a:prstGeom>
          <a:solidFill>
            <a:srgbClr val="FFAB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E779BC24-8533-44E0-A777-B486E6067F19}"/>
              </a:ext>
            </a:extLst>
          </p:cNvPr>
          <p:cNvSpPr/>
          <p:nvPr/>
        </p:nvSpPr>
        <p:spPr>
          <a:xfrm>
            <a:off x="2981210" y="4374115"/>
            <a:ext cx="2925357" cy="736453"/>
          </a:xfrm>
          <a:prstGeom prst="roundRect">
            <a:avLst>
              <a:gd name="adj" fmla="val 50000"/>
            </a:avLst>
          </a:prstGeom>
          <a:solidFill>
            <a:srgbClr val="FFAB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latin typeface="+mj-lt"/>
              </a:rPr>
              <a:t>03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C412ACC4-78C2-4599-BEB1-18F73EE32FEC}"/>
              </a:ext>
            </a:extLst>
          </p:cNvPr>
          <p:cNvSpPr/>
          <p:nvPr/>
        </p:nvSpPr>
        <p:spPr>
          <a:xfrm>
            <a:off x="2981210" y="3060773"/>
            <a:ext cx="3856152" cy="736453"/>
          </a:xfrm>
          <a:prstGeom prst="roundRect">
            <a:avLst>
              <a:gd name="adj" fmla="val 50000"/>
            </a:avLst>
          </a:prstGeom>
          <a:solidFill>
            <a:srgbClr val="398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D7B564AF-55AA-4304-AAD2-06C473B65FF0}"/>
              </a:ext>
            </a:extLst>
          </p:cNvPr>
          <p:cNvSpPr/>
          <p:nvPr/>
        </p:nvSpPr>
        <p:spPr>
          <a:xfrm>
            <a:off x="2180324" y="2242492"/>
            <a:ext cx="2373017" cy="2373017"/>
          </a:xfrm>
          <a:prstGeom prst="ellipse">
            <a:avLst/>
          </a:prstGeom>
          <a:solidFill>
            <a:srgbClr val="398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F8338DDA-E3ED-4FFA-86E9-D07ADBACD334}"/>
              </a:ext>
            </a:extLst>
          </p:cNvPr>
          <p:cNvSpPr/>
          <p:nvPr/>
        </p:nvSpPr>
        <p:spPr>
          <a:xfrm>
            <a:off x="6095795" y="1506038"/>
            <a:ext cx="3856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5184D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05184D"/>
              </a:solidFill>
              <a:latin typeface="+mj-lt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7AC85800-0817-4BF7-8E6F-5FD37FA76B85}"/>
              </a:ext>
            </a:extLst>
          </p:cNvPr>
          <p:cNvSpPr/>
          <p:nvPr/>
        </p:nvSpPr>
        <p:spPr>
          <a:xfrm>
            <a:off x="6095795" y="1812471"/>
            <a:ext cx="38561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184D"/>
                </a:solidFill>
              </a:rPr>
              <a:t>amet</a:t>
            </a:r>
            <a:r>
              <a:rPr lang="en-US" altLang="ko-KR" sz="1400" dirty="0">
                <a:solidFill>
                  <a:srgbClr val="05184D"/>
                </a:solidFill>
              </a:rPr>
              <a:t>, </a:t>
            </a:r>
            <a:r>
              <a:rPr lang="en-US" altLang="ko-KR" sz="14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adipisicing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elit</a:t>
            </a:r>
            <a:r>
              <a:rPr lang="en-US" altLang="ko-KR" sz="1400" dirty="0">
                <a:solidFill>
                  <a:srgbClr val="05184D"/>
                </a:solidFill>
              </a:rPr>
              <a:t>, sed do </a:t>
            </a:r>
            <a:r>
              <a:rPr lang="en-US" altLang="ko-KR" sz="1400" dirty="0" err="1">
                <a:solidFill>
                  <a:srgbClr val="05184D"/>
                </a:solidFill>
              </a:rPr>
              <a:t>eiusmod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tempor</a:t>
            </a:r>
            <a:endParaRPr lang="ko-KR" altLang="en-US" sz="1400" dirty="0">
              <a:solidFill>
                <a:srgbClr val="05184D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07F6E9C8-787F-49A1-84B6-24C79075BFB4}"/>
              </a:ext>
            </a:extLst>
          </p:cNvPr>
          <p:cNvSpPr/>
          <p:nvPr/>
        </p:nvSpPr>
        <p:spPr>
          <a:xfrm>
            <a:off x="7069542" y="3060773"/>
            <a:ext cx="3856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5184D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05184D"/>
              </a:solidFill>
              <a:latin typeface="+mj-lt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FCB7C228-08A7-4239-976A-DB9A738A76A4}"/>
              </a:ext>
            </a:extLst>
          </p:cNvPr>
          <p:cNvSpPr/>
          <p:nvPr/>
        </p:nvSpPr>
        <p:spPr>
          <a:xfrm>
            <a:off x="7069543" y="3367206"/>
            <a:ext cx="38561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184D"/>
                </a:solidFill>
              </a:rPr>
              <a:t>amet</a:t>
            </a:r>
            <a:r>
              <a:rPr lang="en-US" altLang="ko-KR" sz="1400" dirty="0">
                <a:solidFill>
                  <a:srgbClr val="05184D"/>
                </a:solidFill>
              </a:rPr>
              <a:t>, </a:t>
            </a:r>
            <a:r>
              <a:rPr lang="en-US" altLang="ko-KR" sz="14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adipisicing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elit</a:t>
            </a:r>
            <a:r>
              <a:rPr lang="en-US" altLang="ko-KR" sz="1400" dirty="0">
                <a:solidFill>
                  <a:srgbClr val="05184D"/>
                </a:solidFill>
              </a:rPr>
              <a:t>, sed do </a:t>
            </a:r>
            <a:r>
              <a:rPr lang="en-US" altLang="ko-KR" sz="1400" dirty="0" err="1">
                <a:solidFill>
                  <a:srgbClr val="05184D"/>
                </a:solidFill>
              </a:rPr>
              <a:t>eiusmod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tempor</a:t>
            </a:r>
            <a:endParaRPr lang="ko-KR" altLang="en-US" sz="1400" dirty="0">
              <a:solidFill>
                <a:srgbClr val="05184D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951E1466-754B-4F8B-A14E-F2DD9FE98BF8}"/>
              </a:ext>
            </a:extLst>
          </p:cNvPr>
          <p:cNvSpPr/>
          <p:nvPr/>
        </p:nvSpPr>
        <p:spPr>
          <a:xfrm>
            <a:off x="6095795" y="4374115"/>
            <a:ext cx="3856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5184D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05184D"/>
              </a:solidFill>
              <a:latin typeface="+mj-lt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BE65C2C8-A2AA-4416-B3A4-39417E42A08C}"/>
              </a:ext>
            </a:extLst>
          </p:cNvPr>
          <p:cNvSpPr/>
          <p:nvPr/>
        </p:nvSpPr>
        <p:spPr>
          <a:xfrm>
            <a:off x="6095795" y="4680548"/>
            <a:ext cx="38561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184D"/>
                </a:solidFill>
              </a:rPr>
              <a:t>amet</a:t>
            </a:r>
            <a:r>
              <a:rPr lang="en-US" altLang="ko-KR" sz="1400" dirty="0">
                <a:solidFill>
                  <a:srgbClr val="05184D"/>
                </a:solidFill>
              </a:rPr>
              <a:t>, </a:t>
            </a:r>
            <a:r>
              <a:rPr lang="en-US" altLang="ko-KR" sz="14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adipisicing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elit</a:t>
            </a:r>
            <a:r>
              <a:rPr lang="en-US" altLang="ko-KR" sz="1400" dirty="0">
                <a:solidFill>
                  <a:srgbClr val="05184D"/>
                </a:solidFill>
              </a:rPr>
              <a:t>, sed do </a:t>
            </a:r>
            <a:r>
              <a:rPr lang="en-US" altLang="ko-KR" sz="1400" dirty="0" err="1">
                <a:solidFill>
                  <a:srgbClr val="05184D"/>
                </a:solidFill>
              </a:rPr>
              <a:t>eiusmod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tempor</a:t>
            </a:r>
            <a:endParaRPr lang="ko-KR" altLang="en-US" sz="1400" dirty="0">
              <a:solidFill>
                <a:srgbClr val="0518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402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D1B71C39-65A8-4190-911E-40BED27C58BD}"/>
              </a:ext>
            </a:extLst>
          </p:cNvPr>
          <p:cNvSpPr/>
          <p:nvPr/>
        </p:nvSpPr>
        <p:spPr>
          <a:xfrm>
            <a:off x="1246776" y="1587835"/>
            <a:ext cx="2955926" cy="6477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3984FF"/>
                </a:solidFill>
                <a:latin typeface="+mj-lt"/>
              </a:rPr>
              <a:t>Lorem ipsum </a:t>
            </a:r>
            <a:endParaRPr lang="ko-KR" altLang="en-US" sz="2400" dirty="0">
              <a:solidFill>
                <a:srgbClr val="3984FF"/>
              </a:solidFill>
              <a:latin typeface="+mj-lt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A9B91B72-6190-4D29-9A40-D791527A29FA}"/>
              </a:ext>
            </a:extLst>
          </p:cNvPr>
          <p:cNvSpPr/>
          <p:nvPr/>
        </p:nvSpPr>
        <p:spPr>
          <a:xfrm>
            <a:off x="4618037" y="1587835"/>
            <a:ext cx="2955926" cy="6477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3984FF"/>
                </a:solidFill>
                <a:latin typeface="+mj-lt"/>
              </a:rPr>
              <a:t>Lorem ipsum </a:t>
            </a:r>
            <a:endParaRPr lang="ko-KR" altLang="en-US" sz="2400" dirty="0">
              <a:solidFill>
                <a:srgbClr val="3984FF"/>
              </a:solidFill>
              <a:latin typeface="+mj-lt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7E2F853F-120E-4E1B-8128-B1CDFCF12C47}"/>
              </a:ext>
            </a:extLst>
          </p:cNvPr>
          <p:cNvSpPr/>
          <p:nvPr/>
        </p:nvSpPr>
        <p:spPr>
          <a:xfrm>
            <a:off x="7989298" y="1587835"/>
            <a:ext cx="2955926" cy="6477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3984FF"/>
                </a:solidFill>
                <a:latin typeface="+mj-lt"/>
              </a:rPr>
              <a:t>Lorem ipsum </a:t>
            </a:r>
            <a:endParaRPr lang="ko-KR" altLang="en-US" sz="2400" dirty="0">
              <a:solidFill>
                <a:srgbClr val="3984FF"/>
              </a:solidFill>
              <a:latin typeface="+mj-lt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01C4756F-064A-4EA7-AF53-030C60AE4D1E}"/>
              </a:ext>
            </a:extLst>
          </p:cNvPr>
          <p:cNvSpPr/>
          <p:nvPr/>
        </p:nvSpPr>
        <p:spPr>
          <a:xfrm>
            <a:off x="1389856" y="2535818"/>
            <a:ext cx="2669766" cy="2684246"/>
          </a:xfrm>
          <a:prstGeom prst="roundRect">
            <a:avLst>
              <a:gd name="adj" fmla="val 5968"/>
            </a:avLst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</a:rPr>
              <a:t>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</a:rPr>
              <a:t>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B93F9280-8952-443F-9857-0BB36F6D0237}"/>
              </a:ext>
            </a:extLst>
          </p:cNvPr>
          <p:cNvSpPr/>
          <p:nvPr/>
        </p:nvSpPr>
        <p:spPr>
          <a:xfrm>
            <a:off x="4761117" y="2535818"/>
            <a:ext cx="2669766" cy="2684246"/>
          </a:xfrm>
          <a:prstGeom prst="roundRect">
            <a:avLst>
              <a:gd name="adj" fmla="val 5968"/>
            </a:avLst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</a:rPr>
              <a:t>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</a:rPr>
              <a:t>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EC0D914-61BF-4CFF-9090-8EA6CF1E035C}"/>
              </a:ext>
            </a:extLst>
          </p:cNvPr>
          <p:cNvSpPr/>
          <p:nvPr/>
        </p:nvSpPr>
        <p:spPr>
          <a:xfrm>
            <a:off x="8132378" y="2535818"/>
            <a:ext cx="2669766" cy="2684246"/>
          </a:xfrm>
          <a:prstGeom prst="roundRect">
            <a:avLst>
              <a:gd name="adj" fmla="val 5968"/>
            </a:avLst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</a:rPr>
              <a:t>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</a:rPr>
              <a:t>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474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CDFA120-ED9F-442E-A4FA-2AAAD51262D0}"/>
              </a:ext>
            </a:extLst>
          </p:cNvPr>
          <p:cNvSpPr txBox="1"/>
          <p:nvPr/>
        </p:nvSpPr>
        <p:spPr>
          <a:xfrm>
            <a:off x="1562056" y="4560293"/>
            <a:ext cx="3416344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9FE5E5-C7F5-4F61-A367-A881BC2A5107}"/>
              </a:ext>
            </a:extLst>
          </p:cNvPr>
          <p:cNvSpPr txBox="1"/>
          <p:nvPr/>
        </p:nvSpPr>
        <p:spPr>
          <a:xfrm>
            <a:off x="1320760" y="5391290"/>
            <a:ext cx="38989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C26C8C-7928-49CD-B949-039A46100761}"/>
              </a:ext>
            </a:extLst>
          </p:cNvPr>
          <p:cNvSpPr txBox="1"/>
          <p:nvPr/>
        </p:nvSpPr>
        <p:spPr>
          <a:xfrm>
            <a:off x="7213583" y="4560293"/>
            <a:ext cx="3416344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pPr algn="ctr"/>
            <a:r>
              <a:rPr lang="en-US" altLang="ko-KR" sz="2400" b="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altLang="ko-KR" sz="2400" b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b="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altLang="ko-KR" sz="2400" b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b="0" dirty="0" err="1">
                <a:solidFill>
                  <a:schemeClr val="bg1"/>
                </a:solidFill>
                <a:latin typeface="+mj-lt"/>
              </a:rPr>
              <a:t>elit</a:t>
            </a:r>
            <a:endParaRPr lang="en-US" altLang="ko-KR" sz="24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E24042-D1BA-4E7C-9EA9-A397C0AD6AD4}"/>
              </a:ext>
            </a:extLst>
          </p:cNvPr>
          <p:cNvSpPr txBox="1"/>
          <p:nvPr/>
        </p:nvSpPr>
        <p:spPr>
          <a:xfrm>
            <a:off x="6972287" y="5391290"/>
            <a:ext cx="38989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EDFA486B-0DE4-42D4-AE1F-18CAE6B735A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183BB902-CA35-46E3-A55D-2F9E6675399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C6D2A429-B019-4976-A5A1-FAAAAC22D6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4642" y="3892775"/>
            <a:ext cx="951609" cy="1002849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DE7A5C82-8735-4B12-BDBC-64B92F678D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16149" y="1831096"/>
            <a:ext cx="666126" cy="732007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73B41439-FE6F-43D1-A285-FF20FB71F46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3006"/>
          <a:stretch/>
        </p:blipFill>
        <p:spPr>
          <a:xfrm>
            <a:off x="0" y="259531"/>
            <a:ext cx="1219742" cy="1220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0963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래픽 1">
            <a:extLst>
              <a:ext uri="{FF2B5EF4-FFF2-40B4-BE49-F238E27FC236}">
                <a16:creationId xmlns:a16="http://schemas.microsoft.com/office/drawing/2014/main" id="{60596628-E6BB-48C0-9927-4ADECF1DD8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3158" y="2064277"/>
            <a:ext cx="370130" cy="268724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285F0749-DCB1-4D39-A5F5-CFBB8C56C7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48712" y="2064276"/>
            <a:ext cx="370130" cy="2687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46A3FB-FB74-4A1D-B8C5-62418A75ACC7}"/>
              </a:ext>
            </a:extLst>
          </p:cNvPr>
          <p:cNvSpPr txBox="1"/>
          <p:nvPr/>
        </p:nvSpPr>
        <p:spPr>
          <a:xfrm>
            <a:off x="2545752" y="2274838"/>
            <a:ext cx="71004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3200" dirty="0" err="1">
                <a:solidFill>
                  <a:srgbClr val="05184D"/>
                </a:solidFill>
              </a:rPr>
              <a:t>amet</a:t>
            </a:r>
            <a:r>
              <a:rPr lang="en-US" altLang="ko-KR" sz="3200" dirty="0">
                <a:solidFill>
                  <a:srgbClr val="05184D"/>
                </a:solidFill>
              </a:rPr>
              <a:t>, </a:t>
            </a:r>
            <a:r>
              <a:rPr lang="en-US" altLang="ko-KR" sz="3200" dirty="0" err="1">
                <a:solidFill>
                  <a:srgbClr val="05184D"/>
                </a:solidFill>
              </a:rPr>
              <a:t>consectetur</a:t>
            </a:r>
            <a:r>
              <a:rPr lang="en-US" altLang="ko-KR" sz="3200" dirty="0">
                <a:solidFill>
                  <a:srgbClr val="05184D"/>
                </a:solidFill>
              </a:rPr>
              <a:t> </a:t>
            </a:r>
            <a:r>
              <a:rPr lang="en-US" altLang="ko-KR" sz="3200" dirty="0" err="1">
                <a:solidFill>
                  <a:srgbClr val="05184D"/>
                </a:solidFill>
              </a:rPr>
              <a:t>adipiscing</a:t>
            </a:r>
            <a:r>
              <a:rPr lang="en-US" altLang="ko-KR" sz="3200" dirty="0">
                <a:solidFill>
                  <a:srgbClr val="05184D"/>
                </a:solidFill>
              </a:rPr>
              <a:t> </a:t>
            </a:r>
            <a:r>
              <a:rPr lang="en-US" altLang="ko-KR" sz="3200" dirty="0" err="1">
                <a:solidFill>
                  <a:srgbClr val="05184D"/>
                </a:solidFill>
              </a:rPr>
              <a:t>elit</a:t>
            </a:r>
            <a:r>
              <a:rPr lang="en-US" altLang="ko-KR" sz="3200" dirty="0">
                <a:solidFill>
                  <a:srgbClr val="05184D"/>
                </a:solidFill>
              </a:rPr>
              <a:t>, sed do </a:t>
            </a:r>
            <a:r>
              <a:rPr lang="en-US" altLang="ko-KR" sz="3200" dirty="0" err="1">
                <a:solidFill>
                  <a:srgbClr val="05184D"/>
                </a:solidFill>
              </a:rPr>
              <a:t>eiusmod</a:t>
            </a:r>
            <a:r>
              <a:rPr lang="en-US" altLang="ko-KR" sz="3200" dirty="0">
                <a:solidFill>
                  <a:srgbClr val="05184D"/>
                </a:solidFill>
              </a:rPr>
              <a:t> </a:t>
            </a:r>
            <a:r>
              <a:rPr lang="en-US" altLang="ko-KR" sz="3200" dirty="0" err="1">
                <a:solidFill>
                  <a:srgbClr val="05184D"/>
                </a:solidFill>
              </a:rPr>
              <a:t>tempor</a:t>
            </a:r>
            <a:r>
              <a:rPr lang="en-US" altLang="ko-KR" sz="3200" dirty="0">
                <a:solidFill>
                  <a:srgbClr val="05184D"/>
                </a:solidFill>
              </a:rPr>
              <a:t> </a:t>
            </a:r>
            <a:r>
              <a:rPr lang="en-US" altLang="ko-KR" sz="3200" dirty="0" err="1">
                <a:solidFill>
                  <a:srgbClr val="05184D"/>
                </a:solidFill>
              </a:rPr>
              <a:t>incididunt</a:t>
            </a:r>
            <a:r>
              <a:rPr lang="en-US" altLang="ko-KR" sz="3200" dirty="0">
                <a:solidFill>
                  <a:srgbClr val="05184D"/>
                </a:solidFill>
              </a:rPr>
              <a:t> </a:t>
            </a:r>
            <a:r>
              <a:rPr lang="en-US" altLang="ko-KR" sz="3200" dirty="0" err="1">
                <a:solidFill>
                  <a:srgbClr val="05184D"/>
                </a:solidFill>
              </a:rPr>
              <a:t>ut</a:t>
            </a:r>
            <a:r>
              <a:rPr lang="en-US" altLang="ko-KR" sz="3200" dirty="0">
                <a:solidFill>
                  <a:srgbClr val="05184D"/>
                </a:solidFill>
              </a:rPr>
              <a:t> </a:t>
            </a:r>
            <a:r>
              <a:rPr lang="en-US" altLang="ko-KR" sz="3200" dirty="0" err="1">
                <a:solidFill>
                  <a:srgbClr val="05184D"/>
                </a:solidFill>
              </a:rPr>
              <a:t>labore</a:t>
            </a:r>
            <a:r>
              <a:rPr lang="en-US" altLang="ko-KR" sz="3200" dirty="0">
                <a:solidFill>
                  <a:srgbClr val="05184D"/>
                </a:solidFill>
              </a:rPr>
              <a:t> et dolore magna </a:t>
            </a:r>
            <a:r>
              <a:rPr lang="en-US" altLang="ko-KR" sz="3200" dirty="0" err="1">
                <a:solidFill>
                  <a:srgbClr val="05184D"/>
                </a:solidFill>
              </a:rPr>
              <a:t>aliqua</a:t>
            </a:r>
            <a:r>
              <a:rPr lang="en-US" altLang="ko-KR" sz="3200" dirty="0">
                <a:solidFill>
                  <a:srgbClr val="05184D"/>
                </a:solidFill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58B9FD-71A3-48C8-93E2-0908D27BEAED}"/>
              </a:ext>
            </a:extLst>
          </p:cNvPr>
          <p:cNvSpPr txBox="1"/>
          <p:nvPr/>
        </p:nvSpPr>
        <p:spPr>
          <a:xfrm>
            <a:off x="2545753" y="4687838"/>
            <a:ext cx="7100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800" i="1" dirty="0">
                <a:solidFill>
                  <a:srgbClr val="05184D"/>
                </a:solidFill>
              </a:rPr>
              <a:t>- John Doe</a:t>
            </a:r>
          </a:p>
        </p:txBody>
      </p:sp>
    </p:spTree>
    <p:extLst>
      <p:ext uri="{BB962C8B-B14F-4D97-AF65-F5344CB8AC3E}">
        <p14:creationId xmlns:p14="http://schemas.microsoft.com/office/powerpoint/2010/main" val="34407787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래픽 1">
            <a:extLst>
              <a:ext uri="{FF2B5EF4-FFF2-40B4-BE49-F238E27FC236}">
                <a16:creationId xmlns:a16="http://schemas.microsoft.com/office/drawing/2014/main" id="{9620D32E-ECC3-4126-9016-69398D01627B}"/>
              </a:ext>
            </a:extLst>
          </p:cNvPr>
          <p:cNvSpPr/>
          <p:nvPr/>
        </p:nvSpPr>
        <p:spPr>
          <a:xfrm>
            <a:off x="1781001" y="2692386"/>
            <a:ext cx="8748475" cy="549304"/>
          </a:xfrm>
          <a:custGeom>
            <a:avLst/>
            <a:gdLst>
              <a:gd name="connsiteX0" fmla="*/ 95250 w 10315575"/>
              <a:gd name="connsiteY0" fmla="*/ 501110 h 647700"/>
              <a:gd name="connsiteX1" fmla="*/ 369760 w 10315575"/>
              <a:gd name="connsiteY1" fmla="*/ 557593 h 647700"/>
              <a:gd name="connsiteX2" fmla="*/ 1400080 w 10315575"/>
              <a:gd name="connsiteY2" fmla="*/ 95250 h 647700"/>
              <a:gd name="connsiteX3" fmla="*/ 2430399 w 10315575"/>
              <a:gd name="connsiteY3" fmla="*/ 557689 h 647700"/>
              <a:gd name="connsiteX4" fmla="*/ 3460718 w 10315575"/>
              <a:gd name="connsiteY4" fmla="*/ 95250 h 647700"/>
              <a:gd name="connsiteX5" fmla="*/ 4491037 w 10315575"/>
              <a:gd name="connsiteY5" fmla="*/ 557689 h 647700"/>
              <a:gd name="connsiteX6" fmla="*/ 5521452 w 10315575"/>
              <a:gd name="connsiteY6" fmla="*/ 95250 h 647700"/>
              <a:gd name="connsiteX7" fmla="*/ 6551771 w 10315575"/>
              <a:gd name="connsiteY7" fmla="*/ 557689 h 647700"/>
              <a:gd name="connsiteX8" fmla="*/ 7581995 w 10315575"/>
              <a:gd name="connsiteY8" fmla="*/ 95250 h 647700"/>
              <a:gd name="connsiteX9" fmla="*/ 8612314 w 10315575"/>
              <a:gd name="connsiteY9" fmla="*/ 557689 h 647700"/>
              <a:gd name="connsiteX10" fmla="*/ 9642633 w 10315575"/>
              <a:gd name="connsiteY10" fmla="*/ 95250 h 647700"/>
              <a:gd name="connsiteX11" fmla="*/ 10229659 w 10315575"/>
              <a:gd name="connsiteY11" fmla="*/ 389572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315575" h="647700">
                <a:moveTo>
                  <a:pt x="95250" y="501110"/>
                </a:moveTo>
                <a:cubicBezTo>
                  <a:pt x="169354" y="535591"/>
                  <a:pt x="257270" y="557593"/>
                  <a:pt x="369760" y="557593"/>
                </a:cubicBezTo>
                <a:cubicBezTo>
                  <a:pt x="884872" y="557689"/>
                  <a:pt x="884872" y="95250"/>
                  <a:pt x="1400080" y="95250"/>
                </a:cubicBezTo>
                <a:cubicBezTo>
                  <a:pt x="1915287" y="95250"/>
                  <a:pt x="1915287" y="557689"/>
                  <a:pt x="2430399" y="557689"/>
                </a:cubicBezTo>
                <a:cubicBezTo>
                  <a:pt x="2945606" y="557689"/>
                  <a:pt x="2945606" y="95250"/>
                  <a:pt x="3460718" y="95250"/>
                </a:cubicBezTo>
                <a:cubicBezTo>
                  <a:pt x="3975925" y="95250"/>
                  <a:pt x="3975925" y="557689"/>
                  <a:pt x="4491037" y="557689"/>
                </a:cubicBezTo>
                <a:cubicBezTo>
                  <a:pt x="5006245" y="557689"/>
                  <a:pt x="5006245" y="95250"/>
                  <a:pt x="5521452" y="95250"/>
                </a:cubicBezTo>
                <a:cubicBezTo>
                  <a:pt x="6036659" y="95250"/>
                  <a:pt x="6036659" y="557689"/>
                  <a:pt x="6551771" y="557689"/>
                </a:cubicBezTo>
                <a:cubicBezTo>
                  <a:pt x="7066883" y="557689"/>
                  <a:pt x="7066883" y="95250"/>
                  <a:pt x="7581995" y="95250"/>
                </a:cubicBezTo>
                <a:cubicBezTo>
                  <a:pt x="8097202" y="95250"/>
                  <a:pt x="8097202" y="557689"/>
                  <a:pt x="8612314" y="557689"/>
                </a:cubicBezTo>
                <a:cubicBezTo>
                  <a:pt x="9127426" y="557689"/>
                  <a:pt x="9127426" y="95250"/>
                  <a:pt x="9642633" y="95250"/>
                </a:cubicBezTo>
                <a:cubicBezTo>
                  <a:pt x="9947624" y="95250"/>
                  <a:pt x="10072021" y="257365"/>
                  <a:pt x="10229659" y="389572"/>
                </a:cubicBezTo>
              </a:path>
            </a:pathLst>
          </a:custGeom>
          <a:ln w="38100" cap="rnd">
            <a:solidFill>
              <a:srgbClr val="FFAB9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ko-KR" altLang="en-US"/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06E2775C-5B50-482B-B7D4-5A13FA6660BE}"/>
              </a:ext>
            </a:extLst>
          </p:cNvPr>
          <p:cNvSpPr/>
          <p:nvPr/>
        </p:nvSpPr>
        <p:spPr>
          <a:xfrm>
            <a:off x="1508644" y="1763018"/>
            <a:ext cx="1083248" cy="1083248"/>
          </a:xfrm>
          <a:prstGeom prst="ellipse">
            <a:avLst/>
          </a:prstGeom>
          <a:solidFill>
            <a:srgbClr val="F8FDFC"/>
          </a:solidFill>
          <a:ln w="127000" cap="rnd">
            <a:solidFill>
              <a:srgbClr val="3984FF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053539"/>
                </a:solidFill>
                <a:latin typeface="+mj-lt"/>
              </a:rPr>
              <a:t>01</a:t>
            </a:r>
            <a:endParaRPr lang="ko-KR" altLang="en-US" sz="2400" dirty="0">
              <a:solidFill>
                <a:srgbClr val="053539"/>
              </a:solidFill>
              <a:latin typeface="+mj-lt"/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0500798D-529D-45BC-86BB-385689C09E57}"/>
              </a:ext>
            </a:extLst>
          </p:cNvPr>
          <p:cNvSpPr/>
          <p:nvPr/>
        </p:nvSpPr>
        <p:spPr>
          <a:xfrm>
            <a:off x="4179770" y="3087810"/>
            <a:ext cx="1083248" cy="1083248"/>
          </a:xfrm>
          <a:prstGeom prst="ellipse">
            <a:avLst/>
          </a:prstGeom>
          <a:solidFill>
            <a:srgbClr val="F8FDFC"/>
          </a:solidFill>
          <a:ln w="127000" cap="rnd">
            <a:solidFill>
              <a:srgbClr val="3984FF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053539"/>
                </a:solidFill>
                <a:latin typeface="+mj-lt"/>
              </a:rPr>
              <a:t>02</a:t>
            </a:r>
            <a:endParaRPr lang="ko-KR" altLang="en-US" sz="2400" dirty="0">
              <a:solidFill>
                <a:srgbClr val="053539"/>
              </a:solidFill>
              <a:latin typeface="+mj-lt"/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36911C47-1A16-449C-9978-1E873993FAD1}"/>
              </a:ext>
            </a:extLst>
          </p:cNvPr>
          <p:cNvSpPr/>
          <p:nvPr/>
        </p:nvSpPr>
        <p:spPr>
          <a:xfrm>
            <a:off x="6826312" y="1763018"/>
            <a:ext cx="1083248" cy="1083248"/>
          </a:xfrm>
          <a:prstGeom prst="ellipse">
            <a:avLst/>
          </a:prstGeom>
          <a:solidFill>
            <a:srgbClr val="F8FDFC"/>
          </a:solidFill>
          <a:ln w="127000" cap="rnd">
            <a:solidFill>
              <a:srgbClr val="3984FF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053539"/>
                </a:solidFill>
                <a:latin typeface="+mj-lt"/>
              </a:rPr>
              <a:t>03</a:t>
            </a:r>
            <a:endParaRPr lang="ko-KR" altLang="en-US" sz="2400" dirty="0">
              <a:solidFill>
                <a:srgbClr val="053539"/>
              </a:solidFill>
              <a:latin typeface="+mj-lt"/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EC1901F9-6149-4C7B-AEA1-F1B43A97D694}"/>
              </a:ext>
            </a:extLst>
          </p:cNvPr>
          <p:cNvSpPr/>
          <p:nvPr/>
        </p:nvSpPr>
        <p:spPr>
          <a:xfrm>
            <a:off x="9411272" y="3087810"/>
            <a:ext cx="1083248" cy="1083248"/>
          </a:xfrm>
          <a:prstGeom prst="ellipse">
            <a:avLst/>
          </a:prstGeom>
          <a:solidFill>
            <a:srgbClr val="F8FDFC"/>
          </a:solidFill>
          <a:ln w="127000" cap="rnd">
            <a:solidFill>
              <a:srgbClr val="3984FF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053539"/>
                </a:solidFill>
                <a:latin typeface="+mj-lt"/>
              </a:rPr>
              <a:t>04</a:t>
            </a:r>
            <a:endParaRPr lang="ko-KR" altLang="en-US" sz="2400" dirty="0">
              <a:solidFill>
                <a:srgbClr val="053539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743252-DE6F-4AB7-8DD2-F51B5A5190C1}"/>
              </a:ext>
            </a:extLst>
          </p:cNvPr>
          <p:cNvSpPr txBox="1"/>
          <p:nvPr/>
        </p:nvSpPr>
        <p:spPr>
          <a:xfrm>
            <a:off x="833004" y="3912989"/>
            <a:ext cx="24345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184D"/>
                </a:solidFill>
              </a:rPr>
              <a:t>amet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adipisicing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elit</a:t>
            </a:r>
            <a:endParaRPr lang="en-US" altLang="ko-KR" sz="1400" dirty="0">
              <a:solidFill>
                <a:srgbClr val="05184D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3A1B875-14E4-4216-BA1A-0D7717499D83}"/>
              </a:ext>
            </a:extLst>
          </p:cNvPr>
          <p:cNvSpPr/>
          <p:nvPr/>
        </p:nvSpPr>
        <p:spPr>
          <a:xfrm>
            <a:off x="833004" y="3517285"/>
            <a:ext cx="24345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05184D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5184D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69BA64-0ED0-40E3-82E6-27BFEB64522F}"/>
              </a:ext>
            </a:extLst>
          </p:cNvPr>
          <p:cNvSpPr txBox="1"/>
          <p:nvPr/>
        </p:nvSpPr>
        <p:spPr>
          <a:xfrm>
            <a:off x="3504130" y="4962186"/>
            <a:ext cx="24345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184D"/>
                </a:solidFill>
              </a:rPr>
              <a:t>amet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adipisicing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elit</a:t>
            </a:r>
            <a:endParaRPr lang="en-US" altLang="ko-KR" sz="1400" dirty="0">
              <a:solidFill>
                <a:srgbClr val="05184D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A84B492-A0B0-47EC-9E4C-7C429EB98999}"/>
              </a:ext>
            </a:extLst>
          </p:cNvPr>
          <p:cNvSpPr/>
          <p:nvPr/>
        </p:nvSpPr>
        <p:spPr>
          <a:xfrm>
            <a:off x="3504130" y="4566482"/>
            <a:ext cx="24345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05184D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5184D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94445B2-4857-49CE-8BF5-2CB51C515DC7}"/>
              </a:ext>
            </a:extLst>
          </p:cNvPr>
          <p:cNvSpPr txBox="1"/>
          <p:nvPr/>
        </p:nvSpPr>
        <p:spPr>
          <a:xfrm>
            <a:off x="6150672" y="3912989"/>
            <a:ext cx="24345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184D"/>
                </a:solidFill>
              </a:rPr>
              <a:t>amet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adipisicing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elit</a:t>
            </a:r>
            <a:endParaRPr lang="en-US" altLang="ko-KR" sz="1400" dirty="0">
              <a:solidFill>
                <a:srgbClr val="05184D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F620ED4-0917-40B0-A58B-AEA663FEFF06}"/>
              </a:ext>
            </a:extLst>
          </p:cNvPr>
          <p:cNvSpPr/>
          <p:nvPr/>
        </p:nvSpPr>
        <p:spPr>
          <a:xfrm>
            <a:off x="6150672" y="3517285"/>
            <a:ext cx="24345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05184D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5184D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F86E7D-01D7-4FBC-B01F-AD70860712D0}"/>
              </a:ext>
            </a:extLst>
          </p:cNvPr>
          <p:cNvSpPr txBox="1"/>
          <p:nvPr/>
        </p:nvSpPr>
        <p:spPr>
          <a:xfrm>
            <a:off x="8735632" y="4962186"/>
            <a:ext cx="24345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184D"/>
                </a:solidFill>
              </a:rPr>
              <a:t>amet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adipisicing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elit</a:t>
            </a:r>
            <a:endParaRPr lang="en-US" altLang="ko-KR" sz="1400" dirty="0">
              <a:solidFill>
                <a:srgbClr val="05184D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244221BD-D425-41EA-BFCB-C679B309A5F9}"/>
              </a:ext>
            </a:extLst>
          </p:cNvPr>
          <p:cNvSpPr/>
          <p:nvPr/>
        </p:nvSpPr>
        <p:spPr>
          <a:xfrm>
            <a:off x="8735632" y="4566482"/>
            <a:ext cx="24345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05184D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5184D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472765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E7A9DC55-8BF8-4A00-BC5F-D7D15D63EA64}"/>
              </a:ext>
            </a:extLst>
          </p:cNvPr>
          <p:cNvSpPr/>
          <p:nvPr/>
        </p:nvSpPr>
        <p:spPr>
          <a:xfrm>
            <a:off x="493486" y="1510813"/>
            <a:ext cx="659896" cy="1918185"/>
          </a:xfrm>
          <a:prstGeom prst="rect">
            <a:avLst/>
          </a:prstGeom>
          <a:solidFill>
            <a:srgbClr val="3984FF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72000" tIns="108000" rIns="7200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solidFill>
                  <a:srgbClr val="F8FDFC"/>
                </a:solidFill>
                <a:latin typeface="+mj-lt"/>
              </a:rPr>
              <a:t>01</a:t>
            </a:r>
            <a:endParaRPr lang="ko-KR" altLang="en-US" sz="2800" dirty="0">
              <a:solidFill>
                <a:srgbClr val="F8FDFC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899686-45CD-49A5-87C0-B5DA4D9F3087}"/>
              </a:ext>
            </a:extLst>
          </p:cNvPr>
          <p:cNvSpPr txBox="1"/>
          <p:nvPr/>
        </p:nvSpPr>
        <p:spPr>
          <a:xfrm>
            <a:off x="1311757" y="1934915"/>
            <a:ext cx="28111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184D"/>
                </a:solidFill>
              </a:rPr>
              <a:t>amet</a:t>
            </a:r>
            <a:r>
              <a:rPr lang="en-US" altLang="ko-KR" sz="1400" dirty="0">
                <a:solidFill>
                  <a:srgbClr val="05184D"/>
                </a:solidFill>
              </a:rPr>
              <a:t>, </a:t>
            </a:r>
            <a:r>
              <a:rPr lang="en-US" altLang="ko-KR" sz="14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adipisicing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elit</a:t>
            </a:r>
            <a:r>
              <a:rPr lang="en-US" altLang="ko-KR" sz="1400" dirty="0">
                <a:solidFill>
                  <a:srgbClr val="05184D"/>
                </a:solidFill>
              </a:rPr>
              <a:t>, sed do </a:t>
            </a:r>
            <a:r>
              <a:rPr lang="en-US" altLang="ko-KR" sz="1400" dirty="0" err="1">
                <a:solidFill>
                  <a:srgbClr val="05184D"/>
                </a:solidFill>
              </a:rPr>
              <a:t>eiusmod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tempor</a:t>
            </a:r>
            <a:endParaRPr lang="en-US" altLang="ko-KR" sz="1400" dirty="0">
              <a:solidFill>
                <a:srgbClr val="05184D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C52F9DF5-D11F-440E-B53B-7E5F039DBDE4}"/>
              </a:ext>
            </a:extLst>
          </p:cNvPr>
          <p:cNvSpPr/>
          <p:nvPr/>
        </p:nvSpPr>
        <p:spPr>
          <a:xfrm>
            <a:off x="1311756" y="1510814"/>
            <a:ext cx="28111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5184D"/>
                </a:solidFill>
                <a:latin typeface="+mj-lt"/>
              </a:rPr>
              <a:t>Lorem ipsum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98ADA495-5C01-4238-9039-104E9C8479B3}"/>
              </a:ext>
            </a:extLst>
          </p:cNvPr>
          <p:cNvSpPr/>
          <p:nvPr/>
        </p:nvSpPr>
        <p:spPr>
          <a:xfrm>
            <a:off x="4281287" y="1510813"/>
            <a:ext cx="659896" cy="1918185"/>
          </a:xfrm>
          <a:prstGeom prst="rect">
            <a:avLst/>
          </a:prstGeom>
          <a:solidFill>
            <a:srgbClr val="3984FF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72000" tIns="108000" rIns="7200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solidFill>
                  <a:srgbClr val="F8FDFC"/>
                </a:solidFill>
                <a:latin typeface="+mj-lt"/>
              </a:rPr>
              <a:t>02</a:t>
            </a:r>
            <a:endParaRPr lang="ko-KR" altLang="en-US" sz="2800" dirty="0">
              <a:solidFill>
                <a:srgbClr val="F8FDFC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771F91-A13B-437B-9C28-8300632D8A70}"/>
              </a:ext>
            </a:extLst>
          </p:cNvPr>
          <p:cNvSpPr txBox="1"/>
          <p:nvPr/>
        </p:nvSpPr>
        <p:spPr>
          <a:xfrm>
            <a:off x="5099558" y="1934915"/>
            <a:ext cx="28111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184D"/>
                </a:solidFill>
              </a:rPr>
              <a:t>amet</a:t>
            </a:r>
            <a:r>
              <a:rPr lang="en-US" altLang="ko-KR" sz="1400" dirty="0">
                <a:solidFill>
                  <a:srgbClr val="05184D"/>
                </a:solidFill>
              </a:rPr>
              <a:t>, </a:t>
            </a:r>
            <a:r>
              <a:rPr lang="en-US" altLang="ko-KR" sz="14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adipisicing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elit</a:t>
            </a:r>
            <a:r>
              <a:rPr lang="en-US" altLang="ko-KR" sz="1400" dirty="0">
                <a:solidFill>
                  <a:srgbClr val="05184D"/>
                </a:solidFill>
              </a:rPr>
              <a:t>, sed do </a:t>
            </a:r>
            <a:r>
              <a:rPr lang="en-US" altLang="ko-KR" sz="1400" dirty="0" err="1">
                <a:solidFill>
                  <a:srgbClr val="05184D"/>
                </a:solidFill>
              </a:rPr>
              <a:t>eiusmod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tempor</a:t>
            </a:r>
            <a:endParaRPr lang="en-US" altLang="ko-KR" sz="1400" dirty="0">
              <a:solidFill>
                <a:srgbClr val="05184D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CF051BD8-54A6-4E1E-9F3B-3EB0AE287B24}"/>
              </a:ext>
            </a:extLst>
          </p:cNvPr>
          <p:cNvSpPr/>
          <p:nvPr/>
        </p:nvSpPr>
        <p:spPr>
          <a:xfrm>
            <a:off x="5099557" y="1510814"/>
            <a:ext cx="28111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5184D"/>
                </a:solidFill>
                <a:latin typeface="+mj-lt"/>
              </a:rPr>
              <a:t>Lorem ipsum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B45FC422-4539-4426-92C9-30E5EC923418}"/>
              </a:ext>
            </a:extLst>
          </p:cNvPr>
          <p:cNvSpPr/>
          <p:nvPr/>
        </p:nvSpPr>
        <p:spPr>
          <a:xfrm>
            <a:off x="8069087" y="1510813"/>
            <a:ext cx="659896" cy="1918185"/>
          </a:xfrm>
          <a:prstGeom prst="rect">
            <a:avLst/>
          </a:prstGeom>
          <a:solidFill>
            <a:srgbClr val="3984FF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72000" tIns="108000" rIns="7200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solidFill>
                  <a:srgbClr val="F8FDFC"/>
                </a:solidFill>
                <a:latin typeface="+mj-lt"/>
              </a:rPr>
              <a:t>03</a:t>
            </a:r>
            <a:endParaRPr lang="ko-KR" altLang="en-US" sz="2800" dirty="0">
              <a:solidFill>
                <a:srgbClr val="F8FDFC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8D58A3-B42C-49B8-964F-83EA1D01A485}"/>
              </a:ext>
            </a:extLst>
          </p:cNvPr>
          <p:cNvSpPr txBox="1"/>
          <p:nvPr/>
        </p:nvSpPr>
        <p:spPr>
          <a:xfrm>
            <a:off x="8887358" y="1934915"/>
            <a:ext cx="28111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184D"/>
                </a:solidFill>
              </a:rPr>
              <a:t>amet</a:t>
            </a:r>
            <a:r>
              <a:rPr lang="en-US" altLang="ko-KR" sz="1400" dirty="0">
                <a:solidFill>
                  <a:srgbClr val="05184D"/>
                </a:solidFill>
              </a:rPr>
              <a:t>, </a:t>
            </a:r>
            <a:r>
              <a:rPr lang="en-US" altLang="ko-KR" sz="14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adipisicing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elit</a:t>
            </a:r>
            <a:r>
              <a:rPr lang="en-US" altLang="ko-KR" sz="1400" dirty="0">
                <a:solidFill>
                  <a:srgbClr val="05184D"/>
                </a:solidFill>
              </a:rPr>
              <a:t>, sed do </a:t>
            </a:r>
            <a:r>
              <a:rPr lang="en-US" altLang="ko-KR" sz="1400" dirty="0" err="1">
                <a:solidFill>
                  <a:srgbClr val="05184D"/>
                </a:solidFill>
              </a:rPr>
              <a:t>eiusmod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tempor</a:t>
            </a:r>
            <a:endParaRPr lang="en-US" altLang="ko-KR" sz="1400" dirty="0">
              <a:solidFill>
                <a:srgbClr val="05184D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2DFE783-D945-4A56-8150-73F0BEFC6F4D}"/>
              </a:ext>
            </a:extLst>
          </p:cNvPr>
          <p:cNvSpPr/>
          <p:nvPr/>
        </p:nvSpPr>
        <p:spPr>
          <a:xfrm>
            <a:off x="8887357" y="1510814"/>
            <a:ext cx="28111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5184D"/>
                </a:solidFill>
                <a:latin typeface="+mj-lt"/>
              </a:rPr>
              <a:t>Lorem ipsum</a:t>
            </a:r>
          </a:p>
        </p:txBody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E0959E65-AC79-4605-B4A0-81FC5A7281B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CEE75E04-13FE-45E6-9595-F846F3DE8A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58003"/>
          <a:stretch/>
        </p:blipFill>
        <p:spPr>
          <a:xfrm>
            <a:off x="10494824" y="6056000"/>
            <a:ext cx="1447800" cy="472028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659E70AC-6336-4A1D-BC89-99270D33B9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18724" y="4828169"/>
            <a:ext cx="841808" cy="834488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711101EF-0ABF-45D0-8040-C5E058CB2C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04067" y="5929670"/>
            <a:ext cx="746647" cy="724687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0E65DFC6-CB8D-4E3E-923B-50290C04E64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34836" r="-1"/>
          <a:stretch/>
        </p:blipFill>
        <p:spPr>
          <a:xfrm>
            <a:off x="0" y="5636572"/>
            <a:ext cx="970104" cy="1054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3103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>
            <a:extLst>
              <a:ext uri="{FF2B5EF4-FFF2-40B4-BE49-F238E27FC236}">
                <a16:creationId xmlns:a16="http://schemas.microsoft.com/office/drawing/2014/main" id="{D1728744-28E8-4847-86B2-13417272A8D9}"/>
              </a:ext>
            </a:extLst>
          </p:cNvPr>
          <p:cNvGrpSpPr/>
          <p:nvPr/>
        </p:nvGrpSpPr>
        <p:grpSpPr>
          <a:xfrm>
            <a:off x="3708400" y="2221703"/>
            <a:ext cx="4775200" cy="2414594"/>
            <a:chOff x="3708400" y="2221703"/>
            <a:chExt cx="4775200" cy="241459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F7ABDB4-6F79-4917-A48E-CA9C83A768E8}"/>
                </a:ext>
              </a:extLst>
            </p:cNvPr>
            <p:cNvSpPr txBox="1"/>
            <p:nvPr/>
          </p:nvSpPr>
          <p:spPr>
            <a:xfrm>
              <a:off x="3708400" y="3510839"/>
              <a:ext cx="4775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rgbClr val="05184D"/>
                  </a:solidFill>
                  <a:latin typeface="+mj-lt"/>
                  <a:cs typeface="Arial" panose="020B0604020202020204" pitchFamily="34" charset="0"/>
                </a:rPr>
                <a:t>Break Section</a:t>
              </a:r>
              <a:endParaRPr lang="ko-KR" altLang="en-US" sz="3600" b="1" dirty="0">
                <a:solidFill>
                  <a:srgbClr val="05184D"/>
                </a:solidFill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FF05DC7-A0D8-44E9-BA92-6E5578130829}"/>
                </a:ext>
              </a:extLst>
            </p:cNvPr>
            <p:cNvSpPr txBox="1"/>
            <p:nvPr/>
          </p:nvSpPr>
          <p:spPr>
            <a:xfrm>
              <a:off x="3768664" y="4236187"/>
              <a:ext cx="470652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rgbClr val="05184D"/>
                  </a:solidFill>
                </a:rPr>
                <a:t>01:00pm ~ 01:30pm</a:t>
              </a:r>
              <a:endParaRPr lang="ko-KR" altLang="en-US" sz="2000" dirty="0">
                <a:solidFill>
                  <a:srgbClr val="05184D"/>
                </a:solidFill>
              </a:endParaRPr>
            </a:p>
          </p:txBody>
        </p:sp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D882D93D-79B6-41EF-984E-88D8ACBB4D65}"/>
                </a:ext>
              </a:extLst>
            </p:cNvPr>
            <p:cNvGrpSpPr/>
            <p:nvPr/>
          </p:nvGrpSpPr>
          <p:grpSpPr>
            <a:xfrm>
              <a:off x="5582308" y="2221703"/>
              <a:ext cx="1027384" cy="1170074"/>
              <a:chOff x="6830083" y="5571172"/>
              <a:chExt cx="342900" cy="390525"/>
            </a:xfrm>
            <a:solidFill>
              <a:srgbClr val="3984FF"/>
            </a:solidFill>
          </p:grpSpPr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164C312B-8A19-4A97-B4E3-B175E7B56601}"/>
                  </a:ext>
                </a:extLst>
              </p:cNvPr>
              <p:cNvSpPr/>
              <p:nvPr/>
            </p:nvSpPr>
            <p:spPr>
              <a:xfrm>
                <a:off x="6830083" y="5571172"/>
                <a:ext cx="342900" cy="390525"/>
              </a:xfrm>
              <a:custGeom>
                <a:avLst/>
                <a:gdLst>
                  <a:gd name="connsiteX0" fmla="*/ 329375 w 342900"/>
                  <a:gd name="connsiteY0" fmla="*/ 318802 h 390525"/>
                  <a:gd name="connsiteX1" fmla="*/ 307181 w 342900"/>
                  <a:gd name="connsiteY1" fmla="*/ 318802 h 390525"/>
                  <a:gd name="connsiteX2" fmla="*/ 340423 w 342900"/>
                  <a:gd name="connsiteY2" fmla="*/ 218885 h 390525"/>
                  <a:gd name="connsiteX3" fmla="*/ 204121 w 342900"/>
                  <a:gd name="connsiteY3" fmla="*/ 54388 h 390525"/>
                  <a:gd name="connsiteX4" fmla="*/ 207169 w 342900"/>
                  <a:gd name="connsiteY4" fmla="*/ 40481 h 390525"/>
                  <a:gd name="connsiteX5" fmla="*/ 173831 w 342900"/>
                  <a:gd name="connsiteY5" fmla="*/ 7144 h 390525"/>
                  <a:gd name="connsiteX6" fmla="*/ 140494 w 342900"/>
                  <a:gd name="connsiteY6" fmla="*/ 40481 h 390525"/>
                  <a:gd name="connsiteX7" fmla="*/ 143542 w 342900"/>
                  <a:gd name="connsiteY7" fmla="*/ 54388 h 390525"/>
                  <a:gd name="connsiteX8" fmla="*/ 7239 w 342900"/>
                  <a:gd name="connsiteY8" fmla="*/ 218885 h 390525"/>
                  <a:gd name="connsiteX9" fmla="*/ 40481 w 342900"/>
                  <a:gd name="connsiteY9" fmla="*/ 318802 h 390525"/>
                  <a:gd name="connsiteX10" fmla="*/ 18288 w 342900"/>
                  <a:gd name="connsiteY10" fmla="*/ 318802 h 390525"/>
                  <a:gd name="connsiteX11" fmla="*/ 7144 w 342900"/>
                  <a:gd name="connsiteY11" fmla="*/ 329946 h 390525"/>
                  <a:gd name="connsiteX12" fmla="*/ 23336 w 342900"/>
                  <a:gd name="connsiteY12" fmla="*/ 369475 h 390525"/>
                  <a:gd name="connsiteX13" fmla="*/ 62675 w 342900"/>
                  <a:gd name="connsiteY13" fmla="*/ 386239 h 390525"/>
                  <a:gd name="connsiteX14" fmla="*/ 284702 w 342900"/>
                  <a:gd name="connsiteY14" fmla="*/ 386239 h 390525"/>
                  <a:gd name="connsiteX15" fmla="*/ 324040 w 342900"/>
                  <a:gd name="connsiteY15" fmla="*/ 369475 h 390525"/>
                  <a:gd name="connsiteX16" fmla="*/ 340233 w 342900"/>
                  <a:gd name="connsiteY16" fmla="*/ 329946 h 390525"/>
                  <a:gd name="connsiteX17" fmla="*/ 329375 w 342900"/>
                  <a:gd name="connsiteY17" fmla="*/ 318802 h 390525"/>
                  <a:gd name="connsiteX18" fmla="*/ 162782 w 342900"/>
                  <a:gd name="connsiteY18" fmla="*/ 40481 h 390525"/>
                  <a:gd name="connsiteX19" fmla="*/ 173927 w 342900"/>
                  <a:gd name="connsiteY19" fmla="*/ 29337 h 390525"/>
                  <a:gd name="connsiteX20" fmla="*/ 185071 w 342900"/>
                  <a:gd name="connsiteY20" fmla="*/ 40481 h 390525"/>
                  <a:gd name="connsiteX21" fmla="*/ 173927 w 342900"/>
                  <a:gd name="connsiteY21" fmla="*/ 51626 h 390525"/>
                  <a:gd name="connsiteX22" fmla="*/ 162782 w 342900"/>
                  <a:gd name="connsiteY22" fmla="*/ 40481 h 390525"/>
                  <a:gd name="connsiteX23" fmla="*/ 29623 w 342900"/>
                  <a:gd name="connsiteY23" fmla="*/ 218885 h 390525"/>
                  <a:gd name="connsiteX24" fmla="*/ 173927 w 342900"/>
                  <a:gd name="connsiteY24" fmla="*/ 73819 h 390525"/>
                  <a:gd name="connsiteX25" fmla="*/ 318230 w 342900"/>
                  <a:gd name="connsiteY25" fmla="*/ 218885 h 390525"/>
                  <a:gd name="connsiteX26" fmla="*/ 278035 w 342900"/>
                  <a:gd name="connsiteY26" fmla="*/ 318802 h 390525"/>
                  <a:gd name="connsiteX27" fmla="*/ 244030 w 342900"/>
                  <a:gd name="connsiteY27" fmla="*/ 318802 h 390525"/>
                  <a:gd name="connsiteX28" fmla="*/ 296037 w 342900"/>
                  <a:gd name="connsiteY28" fmla="*/ 218885 h 390525"/>
                  <a:gd name="connsiteX29" fmla="*/ 173927 w 342900"/>
                  <a:gd name="connsiteY29" fmla="*/ 96774 h 390525"/>
                  <a:gd name="connsiteX30" fmla="*/ 51816 w 342900"/>
                  <a:gd name="connsiteY30" fmla="*/ 218885 h 390525"/>
                  <a:gd name="connsiteX31" fmla="*/ 103822 w 342900"/>
                  <a:gd name="connsiteY31" fmla="*/ 318802 h 390525"/>
                  <a:gd name="connsiteX32" fmla="*/ 69818 w 342900"/>
                  <a:gd name="connsiteY32" fmla="*/ 318802 h 390525"/>
                  <a:gd name="connsiteX33" fmla="*/ 29623 w 342900"/>
                  <a:gd name="connsiteY33" fmla="*/ 218885 h 390525"/>
                  <a:gd name="connsiteX34" fmla="*/ 119348 w 342900"/>
                  <a:gd name="connsiteY34" fmla="*/ 273844 h 390525"/>
                  <a:gd name="connsiteX35" fmla="*/ 103632 w 342900"/>
                  <a:gd name="connsiteY35" fmla="*/ 273844 h 390525"/>
                  <a:gd name="connsiteX36" fmla="*/ 96298 w 342900"/>
                  <a:gd name="connsiteY36" fmla="*/ 281178 h 390525"/>
                  <a:gd name="connsiteX37" fmla="*/ 75057 w 342900"/>
                  <a:gd name="connsiteY37" fmla="*/ 229933 h 390525"/>
                  <a:gd name="connsiteX38" fmla="*/ 85249 w 342900"/>
                  <a:gd name="connsiteY38" fmla="*/ 229933 h 390525"/>
                  <a:gd name="connsiteX39" fmla="*/ 96584 w 342900"/>
                  <a:gd name="connsiteY39" fmla="*/ 220123 h 390525"/>
                  <a:gd name="connsiteX40" fmla="*/ 85534 w 342900"/>
                  <a:gd name="connsiteY40" fmla="*/ 207741 h 390525"/>
                  <a:gd name="connsiteX41" fmla="*/ 75057 w 342900"/>
                  <a:gd name="connsiteY41" fmla="*/ 207741 h 390525"/>
                  <a:gd name="connsiteX42" fmla="*/ 96298 w 342900"/>
                  <a:gd name="connsiteY42" fmla="*/ 156496 h 390525"/>
                  <a:gd name="connsiteX43" fmla="*/ 103632 w 342900"/>
                  <a:gd name="connsiteY43" fmla="*/ 163830 h 390525"/>
                  <a:gd name="connsiteX44" fmla="*/ 119348 w 342900"/>
                  <a:gd name="connsiteY44" fmla="*/ 163830 h 390525"/>
                  <a:gd name="connsiteX45" fmla="*/ 119348 w 342900"/>
                  <a:gd name="connsiteY45" fmla="*/ 148114 h 390525"/>
                  <a:gd name="connsiteX46" fmla="*/ 112014 w 342900"/>
                  <a:gd name="connsiteY46" fmla="*/ 140779 h 390525"/>
                  <a:gd name="connsiteX47" fmla="*/ 163259 w 342900"/>
                  <a:gd name="connsiteY47" fmla="*/ 119539 h 390525"/>
                  <a:gd name="connsiteX48" fmla="*/ 163259 w 342900"/>
                  <a:gd name="connsiteY48" fmla="*/ 129730 h 390525"/>
                  <a:gd name="connsiteX49" fmla="*/ 173069 w 342900"/>
                  <a:gd name="connsiteY49" fmla="*/ 141065 h 390525"/>
                  <a:gd name="connsiteX50" fmla="*/ 185451 w 342900"/>
                  <a:gd name="connsiteY50" fmla="*/ 130016 h 390525"/>
                  <a:gd name="connsiteX51" fmla="*/ 185451 w 342900"/>
                  <a:gd name="connsiteY51" fmla="*/ 119539 h 390525"/>
                  <a:gd name="connsiteX52" fmla="*/ 236696 w 342900"/>
                  <a:gd name="connsiteY52" fmla="*/ 140779 h 390525"/>
                  <a:gd name="connsiteX53" fmla="*/ 229362 w 342900"/>
                  <a:gd name="connsiteY53" fmla="*/ 148114 h 390525"/>
                  <a:gd name="connsiteX54" fmla="*/ 229362 w 342900"/>
                  <a:gd name="connsiteY54" fmla="*/ 163830 h 390525"/>
                  <a:gd name="connsiteX55" fmla="*/ 245078 w 342900"/>
                  <a:gd name="connsiteY55" fmla="*/ 163830 h 390525"/>
                  <a:gd name="connsiteX56" fmla="*/ 252413 w 342900"/>
                  <a:gd name="connsiteY56" fmla="*/ 156496 h 390525"/>
                  <a:gd name="connsiteX57" fmla="*/ 273653 w 342900"/>
                  <a:gd name="connsiteY57" fmla="*/ 207741 h 390525"/>
                  <a:gd name="connsiteX58" fmla="*/ 263461 w 342900"/>
                  <a:gd name="connsiteY58" fmla="*/ 207741 h 390525"/>
                  <a:gd name="connsiteX59" fmla="*/ 252126 w 342900"/>
                  <a:gd name="connsiteY59" fmla="*/ 217551 h 390525"/>
                  <a:gd name="connsiteX60" fmla="*/ 263176 w 342900"/>
                  <a:gd name="connsiteY60" fmla="*/ 229933 h 390525"/>
                  <a:gd name="connsiteX61" fmla="*/ 273653 w 342900"/>
                  <a:gd name="connsiteY61" fmla="*/ 229933 h 390525"/>
                  <a:gd name="connsiteX62" fmla="*/ 252413 w 342900"/>
                  <a:gd name="connsiteY62" fmla="*/ 281178 h 390525"/>
                  <a:gd name="connsiteX63" fmla="*/ 245078 w 342900"/>
                  <a:gd name="connsiteY63" fmla="*/ 273844 h 390525"/>
                  <a:gd name="connsiteX64" fmla="*/ 229362 w 342900"/>
                  <a:gd name="connsiteY64" fmla="*/ 273844 h 390525"/>
                  <a:gd name="connsiteX65" fmla="*/ 229362 w 342900"/>
                  <a:gd name="connsiteY65" fmla="*/ 289560 h 390525"/>
                  <a:gd name="connsiteX66" fmla="*/ 236696 w 342900"/>
                  <a:gd name="connsiteY66" fmla="*/ 296894 h 390525"/>
                  <a:gd name="connsiteX67" fmla="*/ 185451 w 342900"/>
                  <a:gd name="connsiteY67" fmla="*/ 318135 h 390525"/>
                  <a:gd name="connsiteX68" fmla="*/ 185451 w 342900"/>
                  <a:gd name="connsiteY68" fmla="*/ 307943 h 390525"/>
                  <a:gd name="connsiteX69" fmla="*/ 175641 w 342900"/>
                  <a:gd name="connsiteY69" fmla="*/ 296608 h 390525"/>
                  <a:gd name="connsiteX70" fmla="*/ 163259 w 342900"/>
                  <a:gd name="connsiteY70" fmla="*/ 307658 h 390525"/>
                  <a:gd name="connsiteX71" fmla="*/ 163259 w 342900"/>
                  <a:gd name="connsiteY71" fmla="*/ 318135 h 390525"/>
                  <a:gd name="connsiteX72" fmla="*/ 112014 w 342900"/>
                  <a:gd name="connsiteY72" fmla="*/ 296894 h 390525"/>
                  <a:gd name="connsiteX73" fmla="*/ 119348 w 342900"/>
                  <a:gd name="connsiteY73" fmla="*/ 289560 h 390525"/>
                  <a:gd name="connsiteX74" fmla="*/ 119348 w 342900"/>
                  <a:gd name="connsiteY74" fmla="*/ 273844 h 390525"/>
                  <a:gd name="connsiteX75" fmla="*/ 284226 w 342900"/>
                  <a:gd name="connsiteY75" fmla="*/ 363950 h 390525"/>
                  <a:gd name="connsiteX76" fmla="*/ 63627 w 342900"/>
                  <a:gd name="connsiteY76" fmla="*/ 363950 h 390525"/>
                  <a:gd name="connsiteX77" fmla="*/ 32385 w 342900"/>
                  <a:gd name="connsiteY77" fmla="*/ 340995 h 390525"/>
                  <a:gd name="connsiteX78" fmla="*/ 315373 w 342900"/>
                  <a:gd name="connsiteY78" fmla="*/ 340995 h 390525"/>
                  <a:gd name="connsiteX79" fmla="*/ 284226 w 342900"/>
                  <a:gd name="connsiteY79" fmla="*/ 363950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342900" h="390525">
                    <a:moveTo>
                      <a:pt x="329375" y="318802"/>
                    </a:moveTo>
                    <a:lnTo>
                      <a:pt x="307181" y="318802"/>
                    </a:lnTo>
                    <a:cubicBezTo>
                      <a:pt x="328803" y="290131"/>
                      <a:pt x="340423" y="255460"/>
                      <a:pt x="340423" y="218885"/>
                    </a:cubicBezTo>
                    <a:cubicBezTo>
                      <a:pt x="340423" y="137065"/>
                      <a:pt x="281559" y="68771"/>
                      <a:pt x="204121" y="54388"/>
                    </a:cubicBezTo>
                    <a:cubicBezTo>
                      <a:pt x="206026" y="50197"/>
                      <a:pt x="207169" y="45434"/>
                      <a:pt x="207169" y="40481"/>
                    </a:cubicBezTo>
                    <a:cubicBezTo>
                      <a:pt x="207169" y="22098"/>
                      <a:pt x="192214" y="7144"/>
                      <a:pt x="173831" y="7144"/>
                    </a:cubicBezTo>
                    <a:cubicBezTo>
                      <a:pt x="155448" y="7144"/>
                      <a:pt x="140494" y="22098"/>
                      <a:pt x="140494" y="40481"/>
                    </a:cubicBezTo>
                    <a:cubicBezTo>
                      <a:pt x="140494" y="45434"/>
                      <a:pt x="141637" y="50102"/>
                      <a:pt x="143542" y="54388"/>
                    </a:cubicBezTo>
                    <a:cubicBezTo>
                      <a:pt x="66104" y="68771"/>
                      <a:pt x="7239" y="137065"/>
                      <a:pt x="7239" y="218885"/>
                    </a:cubicBezTo>
                    <a:cubicBezTo>
                      <a:pt x="7239" y="255460"/>
                      <a:pt x="18955" y="290131"/>
                      <a:pt x="40481" y="318802"/>
                    </a:cubicBezTo>
                    <a:lnTo>
                      <a:pt x="18288" y="318802"/>
                    </a:lnTo>
                    <a:cubicBezTo>
                      <a:pt x="12192" y="318802"/>
                      <a:pt x="7144" y="323755"/>
                      <a:pt x="7144" y="329946"/>
                    </a:cubicBezTo>
                    <a:cubicBezTo>
                      <a:pt x="7144" y="344805"/>
                      <a:pt x="12859" y="358807"/>
                      <a:pt x="23336" y="369475"/>
                    </a:cubicBezTo>
                    <a:cubicBezTo>
                      <a:pt x="33909" y="380238"/>
                      <a:pt x="47815" y="386239"/>
                      <a:pt x="62675" y="386239"/>
                    </a:cubicBezTo>
                    <a:lnTo>
                      <a:pt x="284702" y="386239"/>
                    </a:lnTo>
                    <a:cubicBezTo>
                      <a:pt x="299561" y="386239"/>
                      <a:pt x="313468" y="380333"/>
                      <a:pt x="324040" y="369475"/>
                    </a:cubicBezTo>
                    <a:cubicBezTo>
                      <a:pt x="334423" y="358807"/>
                      <a:pt x="340233" y="344805"/>
                      <a:pt x="340233" y="329946"/>
                    </a:cubicBezTo>
                    <a:cubicBezTo>
                      <a:pt x="340423" y="323755"/>
                      <a:pt x="335470" y="318802"/>
                      <a:pt x="329375" y="318802"/>
                    </a:cubicBezTo>
                    <a:close/>
                    <a:moveTo>
                      <a:pt x="162782" y="40481"/>
                    </a:moveTo>
                    <a:cubicBezTo>
                      <a:pt x="162782" y="34385"/>
                      <a:pt x="167735" y="29337"/>
                      <a:pt x="173927" y="29337"/>
                    </a:cubicBezTo>
                    <a:cubicBezTo>
                      <a:pt x="180022" y="29337"/>
                      <a:pt x="185071" y="34290"/>
                      <a:pt x="185071" y="40481"/>
                    </a:cubicBezTo>
                    <a:cubicBezTo>
                      <a:pt x="185071" y="46577"/>
                      <a:pt x="180118" y="51626"/>
                      <a:pt x="173927" y="51626"/>
                    </a:cubicBezTo>
                    <a:cubicBezTo>
                      <a:pt x="167830" y="51626"/>
                      <a:pt x="162782" y="46577"/>
                      <a:pt x="162782" y="40481"/>
                    </a:cubicBezTo>
                    <a:close/>
                    <a:moveTo>
                      <a:pt x="29623" y="218885"/>
                    </a:moveTo>
                    <a:cubicBezTo>
                      <a:pt x="29623" y="138875"/>
                      <a:pt x="94392" y="73819"/>
                      <a:pt x="173927" y="73819"/>
                    </a:cubicBezTo>
                    <a:cubicBezTo>
                      <a:pt x="253460" y="73819"/>
                      <a:pt x="318230" y="138875"/>
                      <a:pt x="318230" y="218885"/>
                    </a:cubicBezTo>
                    <a:cubicBezTo>
                      <a:pt x="318230" y="256508"/>
                      <a:pt x="303943" y="291846"/>
                      <a:pt x="278035" y="318802"/>
                    </a:cubicBezTo>
                    <a:lnTo>
                      <a:pt x="244030" y="318802"/>
                    </a:lnTo>
                    <a:cubicBezTo>
                      <a:pt x="276510" y="295942"/>
                      <a:pt x="296037" y="258985"/>
                      <a:pt x="296037" y="218885"/>
                    </a:cubicBezTo>
                    <a:cubicBezTo>
                      <a:pt x="296037" y="151543"/>
                      <a:pt x="241268" y="96774"/>
                      <a:pt x="173927" y="96774"/>
                    </a:cubicBezTo>
                    <a:cubicBezTo>
                      <a:pt x="106585" y="96774"/>
                      <a:pt x="51816" y="151543"/>
                      <a:pt x="51816" y="218885"/>
                    </a:cubicBezTo>
                    <a:cubicBezTo>
                      <a:pt x="51816" y="258890"/>
                      <a:pt x="71342" y="295942"/>
                      <a:pt x="103822" y="318802"/>
                    </a:cubicBezTo>
                    <a:lnTo>
                      <a:pt x="69818" y="318802"/>
                    </a:lnTo>
                    <a:cubicBezTo>
                      <a:pt x="43815" y="291751"/>
                      <a:pt x="29623" y="256508"/>
                      <a:pt x="29623" y="218885"/>
                    </a:cubicBezTo>
                    <a:close/>
                    <a:moveTo>
                      <a:pt x="119348" y="273844"/>
                    </a:moveTo>
                    <a:cubicBezTo>
                      <a:pt x="114967" y="269558"/>
                      <a:pt x="108013" y="269558"/>
                      <a:pt x="103632" y="273844"/>
                    </a:cubicBezTo>
                    <a:lnTo>
                      <a:pt x="96298" y="281178"/>
                    </a:lnTo>
                    <a:cubicBezTo>
                      <a:pt x="84772" y="266795"/>
                      <a:pt x="77152" y="249174"/>
                      <a:pt x="75057" y="229933"/>
                    </a:cubicBezTo>
                    <a:lnTo>
                      <a:pt x="85249" y="229933"/>
                    </a:lnTo>
                    <a:cubicBezTo>
                      <a:pt x="90964" y="229933"/>
                      <a:pt x="95917" y="225742"/>
                      <a:pt x="96584" y="220123"/>
                    </a:cubicBezTo>
                    <a:cubicBezTo>
                      <a:pt x="97345" y="213455"/>
                      <a:pt x="92107" y="207741"/>
                      <a:pt x="85534" y="207741"/>
                    </a:cubicBezTo>
                    <a:lnTo>
                      <a:pt x="75057" y="207741"/>
                    </a:lnTo>
                    <a:cubicBezTo>
                      <a:pt x="77152" y="188500"/>
                      <a:pt x="84772" y="170879"/>
                      <a:pt x="96298" y="156496"/>
                    </a:cubicBezTo>
                    <a:lnTo>
                      <a:pt x="103632" y="163830"/>
                    </a:lnTo>
                    <a:cubicBezTo>
                      <a:pt x="108013" y="168116"/>
                      <a:pt x="114967" y="168212"/>
                      <a:pt x="119348" y="163830"/>
                    </a:cubicBezTo>
                    <a:cubicBezTo>
                      <a:pt x="123730" y="159449"/>
                      <a:pt x="123634" y="152495"/>
                      <a:pt x="119348" y="148114"/>
                    </a:cubicBezTo>
                    <a:lnTo>
                      <a:pt x="112014" y="140779"/>
                    </a:lnTo>
                    <a:cubicBezTo>
                      <a:pt x="126396" y="129254"/>
                      <a:pt x="144018" y="121634"/>
                      <a:pt x="163259" y="119539"/>
                    </a:cubicBezTo>
                    <a:lnTo>
                      <a:pt x="163259" y="129730"/>
                    </a:lnTo>
                    <a:cubicBezTo>
                      <a:pt x="163259" y="135446"/>
                      <a:pt x="167450" y="140399"/>
                      <a:pt x="173069" y="141065"/>
                    </a:cubicBezTo>
                    <a:cubicBezTo>
                      <a:pt x="179737" y="141827"/>
                      <a:pt x="185451" y="136588"/>
                      <a:pt x="185451" y="130016"/>
                    </a:cubicBezTo>
                    <a:lnTo>
                      <a:pt x="185451" y="119539"/>
                    </a:lnTo>
                    <a:cubicBezTo>
                      <a:pt x="204692" y="121634"/>
                      <a:pt x="222313" y="129254"/>
                      <a:pt x="236696" y="140779"/>
                    </a:cubicBezTo>
                    <a:lnTo>
                      <a:pt x="229362" y="148114"/>
                    </a:lnTo>
                    <a:cubicBezTo>
                      <a:pt x="225076" y="152495"/>
                      <a:pt x="224980" y="159449"/>
                      <a:pt x="229362" y="163830"/>
                    </a:cubicBezTo>
                    <a:cubicBezTo>
                      <a:pt x="233743" y="168116"/>
                      <a:pt x="240696" y="168116"/>
                      <a:pt x="245078" y="163830"/>
                    </a:cubicBezTo>
                    <a:lnTo>
                      <a:pt x="252413" y="156496"/>
                    </a:lnTo>
                    <a:cubicBezTo>
                      <a:pt x="263937" y="170879"/>
                      <a:pt x="271558" y="188500"/>
                      <a:pt x="273653" y="207741"/>
                    </a:cubicBezTo>
                    <a:lnTo>
                      <a:pt x="263461" y="207741"/>
                    </a:lnTo>
                    <a:cubicBezTo>
                      <a:pt x="257746" y="207741"/>
                      <a:pt x="252793" y="211932"/>
                      <a:pt x="252126" y="217551"/>
                    </a:cubicBezTo>
                    <a:cubicBezTo>
                      <a:pt x="251365" y="224219"/>
                      <a:pt x="256604" y="229933"/>
                      <a:pt x="263176" y="229933"/>
                    </a:cubicBezTo>
                    <a:lnTo>
                      <a:pt x="273653" y="229933"/>
                    </a:lnTo>
                    <a:cubicBezTo>
                      <a:pt x="271558" y="249174"/>
                      <a:pt x="263937" y="266795"/>
                      <a:pt x="252413" y="281178"/>
                    </a:cubicBezTo>
                    <a:lnTo>
                      <a:pt x="245078" y="273844"/>
                    </a:lnTo>
                    <a:cubicBezTo>
                      <a:pt x="240696" y="269558"/>
                      <a:pt x="233743" y="269558"/>
                      <a:pt x="229362" y="273844"/>
                    </a:cubicBezTo>
                    <a:cubicBezTo>
                      <a:pt x="224980" y="278225"/>
                      <a:pt x="225076" y="285179"/>
                      <a:pt x="229362" y="289560"/>
                    </a:cubicBezTo>
                    <a:lnTo>
                      <a:pt x="236696" y="296894"/>
                    </a:lnTo>
                    <a:cubicBezTo>
                      <a:pt x="222313" y="308420"/>
                      <a:pt x="204692" y="316040"/>
                      <a:pt x="185451" y="318135"/>
                    </a:cubicBezTo>
                    <a:lnTo>
                      <a:pt x="185451" y="307943"/>
                    </a:lnTo>
                    <a:cubicBezTo>
                      <a:pt x="185451" y="302228"/>
                      <a:pt x="181260" y="297275"/>
                      <a:pt x="175641" y="296608"/>
                    </a:cubicBezTo>
                    <a:cubicBezTo>
                      <a:pt x="168973" y="295847"/>
                      <a:pt x="163259" y="301085"/>
                      <a:pt x="163259" y="307658"/>
                    </a:cubicBezTo>
                    <a:lnTo>
                      <a:pt x="163259" y="318135"/>
                    </a:lnTo>
                    <a:cubicBezTo>
                      <a:pt x="144018" y="316040"/>
                      <a:pt x="126396" y="308420"/>
                      <a:pt x="112014" y="296894"/>
                    </a:cubicBezTo>
                    <a:lnTo>
                      <a:pt x="119348" y="289560"/>
                    </a:lnTo>
                    <a:cubicBezTo>
                      <a:pt x="123634" y="285179"/>
                      <a:pt x="123634" y="278130"/>
                      <a:pt x="119348" y="273844"/>
                    </a:cubicBezTo>
                    <a:close/>
                    <a:moveTo>
                      <a:pt x="284226" y="363950"/>
                    </a:moveTo>
                    <a:lnTo>
                      <a:pt x="63627" y="363950"/>
                    </a:lnTo>
                    <a:cubicBezTo>
                      <a:pt x="49435" y="363950"/>
                      <a:pt x="37052" y="354140"/>
                      <a:pt x="32385" y="340995"/>
                    </a:cubicBezTo>
                    <a:lnTo>
                      <a:pt x="315373" y="340995"/>
                    </a:lnTo>
                    <a:cubicBezTo>
                      <a:pt x="310801" y="354044"/>
                      <a:pt x="298418" y="363950"/>
                      <a:pt x="284226" y="36395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4FBF46F4-5EF6-4F25-AC13-4CD647EE827A}"/>
                  </a:ext>
                </a:extLst>
              </p:cNvPr>
              <p:cNvSpPr/>
              <p:nvPr/>
            </p:nvSpPr>
            <p:spPr>
              <a:xfrm>
                <a:off x="6986102" y="5727308"/>
                <a:ext cx="76200" cy="76200"/>
              </a:xfrm>
              <a:custGeom>
                <a:avLst/>
                <a:gdLst>
                  <a:gd name="connsiteX0" fmla="*/ 18288 w 76200"/>
                  <a:gd name="connsiteY0" fmla="*/ 73797 h 76200"/>
                  <a:gd name="connsiteX1" fmla="*/ 62389 w 76200"/>
                  <a:gd name="connsiteY1" fmla="*/ 73797 h 76200"/>
                  <a:gd name="connsiteX2" fmla="*/ 73723 w 76200"/>
                  <a:gd name="connsiteY2" fmla="*/ 63987 h 76200"/>
                  <a:gd name="connsiteX3" fmla="*/ 62674 w 76200"/>
                  <a:gd name="connsiteY3" fmla="*/ 51604 h 76200"/>
                  <a:gd name="connsiteX4" fmla="*/ 29337 w 76200"/>
                  <a:gd name="connsiteY4" fmla="*/ 51604 h 76200"/>
                  <a:gd name="connsiteX5" fmla="*/ 29337 w 76200"/>
                  <a:gd name="connsiteY5" fmla="*/ 18552 h 76200"/>
                  <a:gd name="connsiteX6" fmla="*/ 19526 w 76200"/>
                  <a:gd name="connsiteY6" fmla="*/ 7218 h 76200"/>
                  <a:gd name="connsiteX7" fmla="*/ 7144 w 76200"/>
                  <a:gd name="connsiteY7" fmla="*/ 18267 h 76200"/>
                  <a:gd name="connsiteX8" fmla="*/ 7144 w 76200"/>
                  <a:gd name="connsiteY8" fmla="*/ 62653 h 76200"/>
                  <a:gd name="connsiteX9" fmla="*/ 18288 w 76200"/>
                  <a:gd name="connsiteY9" fmla="*/ 73797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6200" h="76200">
                    <a:moveTo>
                      <a:pt x="18288" y="73797"/>
                    </a:moveTo>
                    <a:lnTo>
                      <a:pt x="62389" y="73797"/>
                    </a:lnTo>
                    <a:cubicBezTo>
                      <a:pt x="68103" y="73797"/>
                      <a:pt x="73057" y="69606"/>
                      <a:pt x="73723" y="63987"/>
                    </a:cubicBezTo>
                    <a:cubicBezTo>
                      <a:pt x="74486" y="57319"/>
                      <a:pt x="69246" y="51604"/>
                      <a:pt x="62674" y="51604"/>
                    </a:cubicBezTo>
                    <a:lnTo>
                      <a:pt x="29337" y="51604"/>
                    </a:lnTo>
                    <a:lnTo>
                      <a:pt x="29337" y="18552"/>
                    </a:lnTo>
                    <a:cubicBezTo>
                      <a:pt x="29337" y="12838"/>
                      <a:pt x="25146" y="7884"/>
                      <a:pt x="19526" y="7218"/>
                    </a:cubicBezTo>
                    <a:cubicBezTo>
                      <a:pt x="12859" y="6456"/>
                      <a:pt x="7144" y="11694"/>
                      <a:pt x="7144" y="18267"/>
                    </a:cubicBezTo>
                    <a:lnTo>
                      <a:pt x="7144" y="62653"/>
                    </a:lnTo>
                    <a:cubicBezTo>
                      <a:pt x="7144" y="68845"/>
                      <a:pt x="12096" y="73797"/>
                      <a:pt x="18288" y="7379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2212" y="1156814"/>
            <a:ext cx="11063676" cy="5464403"/>
            <a:chOff x="1311073" y="1527797"/>
            <a:chExt cx="9551982" cy="4717770"/>
          </a:xfrm>
          <a:solidFill>
            <a:srgbClr val="FFE364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FFAB96"/>
            </a:solidFill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FFAB96"/>
            </a:solidFill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FFAB96"/>
            </a:solidFill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FFAB96"/>
            </a:solidFill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8FDF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984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984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984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17A0EDAF-956E-476E-885F-1C575FAE0600}"/>
              </a:ext>
            </a:extLst>
          </p:cNvPr>
          <p:cNvSpPr txBox="1"/>
          <p:nvPr/>
        </p:nvSpPr>
        <p:spPr>
          <a:xfrm>
            <a:off x="2484726" y="469746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05184D"/>
                </a:solidFill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2400" dirty="0">
              <a:solidFill>
                <a:srgbClr val="05184D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48B16971-6A71-4D8D-B5CF-8B2C9432F45A}"/>
              </a:ext>
            </a:extLst>
          </p:cNvPr>
          <p:cNvSpPr txBox="1"/>
          <p:nvPr/>
        </p:nvSpPr>
        <p:spPr>
          <a:xfrm>
            <a:off x="2483082" y="2805025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184D"/>
                </a:solidFill>
              </a:rPr>
              <a:t>amet</a:t>
            </a:r>
            <a:endParaRPr lang="en-US" altLang="ko-KR" sz="1400" dirty="0">
              <a:solidFill>
                <a:srgbClr val="05184D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adipisicing</a:t>
            </a:r>
            <a:endParaRPr lang="en-US" altLang="ko-KR" sz="1400" dirty="0">
              <a:solidFill>
                <a:srgbClr val="05184D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5184D"/>
                </a:solidFill>
              </a:rPr>
              <a:t>elit</a:t>
            </a:r>
            <a:r>
              <a:rPr lang="en-US" altLang="ko-KR" sz="1400" dirty="0">
                <a:solidFill>
                  <a:srgbClr val="05184D"/>
                </a:solidFill>
              </a:rPr>
              <a:t>, sed do </a:t>
            </a:r>
            <a:r>
              <a:rPr lang="en-US" altLang="ko-KR" sz="1400" dirty="0" err="1">
                <a:solidFill>
                  <a:srgbClr val="05184D"/>
                </a:solidFill>
              </a:rPr>
              <a:t>eiusmod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tempor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incididunt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ut</a:t>
            </a:r>
            <a:endParaRPr lang="ko-KR" altLang="en-US" sz="1400" dirty="0">
              <a:solidFill>
                <a:srgbClr val="05184D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048E14F9-6E91-46C1-AFE5-310A883427A3}"/>
              </a:ext>
            </a:extLst>
          </p:cNvPr>
          <p:cNvSpPr/>
          <p:nvPr/>
        </p:nvSpPr>
        <p:spPr>
          <a:xfrm>
            <a:off x="2406882" y="2418725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5184D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5184D"/>
              </a:solidFill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9535D986-93D1-4F28-9E39-A3C4A93B9C4B}"/>
              </a:ext>
            </a:extLst>
          </p:cNvPr>
          <p:cNvSpPr/>
          <p:nvPr/>
        </p:nvSpPr>
        <p:spPr>
          <a:xfrm>
            <a:off x="1751239" y="2298795"/>
            <a:ext cx="8658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05184D"/>
                </a:solidFill>
                <a:latin typeface="+mj-lt"/>
              </a:rPr>
              <a:t>01</a:t>
            </a:r>
            <a:endParaRPr lang="ko-KR" altLang="en-US" sz="2800" dirty="0">
              <a:solidFill>
                <a:srgbClr val="05184D"/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A9B0992-6C56-47E7-885E-E3162229C798}"/>
              </a:ext>
            </a:extLst>
          </p:cNvPr>
          <p:cNvSpPr txBox="1"/>
          <p:nvPr/>
        </p:nvSpPr>
        <p:spPr>
          <a:xfrm>
            <a:off x="7356253" y="2805025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184D"/>
                </a:solidFill>
              </a:rPr>
              <a:t>amet</a:t>
            </a:r>
            <a:endParaRPr lang="en-US" altLang="ko-KR" sz="1400" dirty="0">
              <a:solidFill>
                <a:srgbClr val="05184D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adipisicing</a:t>
            </a:r>
            <a:endParaRPr lang="en-US" altLang="ko-KR" sz="1400" dirty="0">
              <a:solidFill>
                <a:srgbClr val="05184D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5184D"/>
                </a:solidFill>
              </a:rPr>
              <a:t>elit</a:t>
            </a:r>
            <a:r>
              <a:rPr lang="en-US" altLang="ko-KR" sz="1400" dirty="0">
                <a:solidFill>
                  <a:srgbClr val="05184D"/>
                </a:solidFill>
              </a:rPr>
              <a:t>, sed do </a:t>
            </a:r>
            <a:r>
              <a:rPr lang="en-US" altLang="ko-KR" sz="1400" dirty="0" err="1">
                <a:solidFill>
                  <a:srgbClr val="05184D"/>
                </a:solidFill>
              </a:rPr>
              <a:t>eiusmod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tempor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incididunt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ut</a:t>
            </a:r>
            <a:endParaRPr lang="ko-KR" altLang="en-US" sz="1400" dirty="0">
              <a:solidFill>
                <a:srgbClr val="05184D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3E2B4A13-B964-4EAB-882D-6767154F6348}"/>
              </a:ext>
            </a:extLst>
          </p:cNvPr>
          <p:cNvSpPr/>
          <p:nvPr/>
        </p:nvSpPr>
        <p:spPr>
          <a:xfrm>
            <a:off x="7280053" y="2418725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5184D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5184D"/>
              </a:solidFill>
              <a:latin typeface="+mj-lt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5DEA04CC-5537-4748-AC29-2FE0EAF7672E}"/>
              </a:ext>
            </a:extLst>
          </p:cNvPr>
          <p:cNvSpPr/>
          <p:nvPr/>
        </p:nvSpPr>
        <p:spPr>
          <a:xfrm>
            <a:off x="6624410" y="2298795"/>
            <a:ext cx="8658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05184D"/>
                </a:solidFill>
                <a:latin typeface="+mj-lt"/>
              </a:rPr>
              <a:t>02</a:t>
            </a:r>
            <a:endParaRPr lang="ko-KR" altLang="en-US" sz="2800" dirty="0">
              <a:solidFill>
                <a:srgbClr val="05184D"/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C9232B0-327C-4055-965D-2DBEF6924535}"/>
              </a:ext>
            </a:extLst>
          </p:cNvPr>
          <p:cNvSpPr txBox="1"/>
          <p:nvPr/>
        </p:nvSpPr>
        <p:spPr>
          <a:xfrm>
            <a:off x="2483082" y="4636402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184D"/>
                </a:solidFill>
              </a:rPr>
              <a:t>amet</a:t>
            </a:r>
            <a:endParaRPr lang="en-US" altLang="ko-KR" sz="1400" dirty="0">
              <a:solidFill>
                <a:srgbClr val="05184D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adipisicing</a:t>
            </a:r>
            <a:endParaRPr lang="en-US" altLang="ko-KR" sz="1400" dirty="0">
              <a:solidFill>
                <a:srgbClr val="05184D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5184D"/>
                </a:solidFill>
              </a:rPr>
              <a:t>elit</a:t>
            </a:r>
            <a:r>
              <a:rPr lang="en-US" altLang="ko-KR" sz="1400" dirty="0">
                <a:solidFill>
                  <a:srgbClr val="05184D"/>
                </a:solidFill>
              </a:rPr>
              <a:t>, sed do </a:t>
            </a:r>
            <a:r>
              <a:rPr lang="en-US" altLang="ko-KR" sz="1400" dirty="0" err="1">
                <a:solidFill>
                  <a:srgbClr val="05184D"/>
                </a:solidFill>
              </a:rPr>
              <a:t>eiusmod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tempor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incididunt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ut</a:t>
            </a:r>
            <a:endParaRPr lang="ko-KR" altLang="en-US" sz="1400" dirty="0">
              <a:solidFill>
                <a:srgbClr val="05184D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D1604C0C-45CE-4FE2-A758-79E7B129DD4A}"/>
              </a:ext>
            </a:extLst>
          </p:cNvPr>
          <p:cNvSpPr/>
          <p:nvPr/>
        </p:nvSpPr>
        <p:spPr>
          <a:xfrm>
            <a:off x="2406882" y="4250102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5184D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5184D"/>
              </a:solidFill>
              <a:latin typeface="+mj-lt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1BEEC853-0625-4DB5-BC82-1012CAEE3470}"/>
              </a:ext>
            </a:extLst>
          </p:cNvPr>
          <p:cNvSpPr/>
          <p:nvPr/>
        </p:nvSpPr>
        <p:spPr>
          <a:xfrm>
            <a:off x="1751239" y="4130172"/>
            <a:ext cx="8658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05184D"/>
                </a:solidFill>
                <a:latin typeface="+mj-lt"/>
              </a:rPr>
              <a:t>03</a:t>
            </a:r>
            <a:endParaRPr lang="ko-KR" altLang="en-US" sz="2800" dirty="0">
              <a:solidFill>
                <a:srgbClr val="05184D"/>
              </a:solidFill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A58D52D-5F1D-4435-967B-028767CC84A6}"/>
              </a:ext>
            </a:extLst>
          </p:cNvPr>
          <p:cNvSpPr txBox="1"/>
          <p:nvPr/>
        </p:nvSpPr>
        <p:spPr>
          <a:xfrm>
            <a:off x="7356253" y="4636402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184D"/>
                </a:solidFill>
              </a:rPr>
              <a:t>amet</a:t>
            </a:r>
            <a:endParaRPr lang="en-US" altLang="ko-KR" sz="1400" dirty="0">
              <a:solidFill>
                <a:srgbClr val="05184D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adipisicing</a:t>
            </a:r>
            <a:endParaRPr lang="en-US" altLang="ko-KR" sz="1400" dirty="0">
              <a:solidFill>
                <a:srgbClr val="05184D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5184D"/>
                </a:solidFill>
              </a:rPr>
              <a:t>elit</a:t>
            </a:r>
            <a:r>
              <a:rPr lang="en-US" altLang="ko-KR" sz="1400" dirty="0">
                <a:solidFill>
                  <a:srgbClr val="05184D"/>
                </a:solidFill>
              </a:rPr>
              <a:t>, sed do </a:t>
            </a:r>
            <a:r>
              <a:rPr lang="en-US" altLang="ko-KR" sz="1400" dirty="0" err="1">
                <a:solidFill>
                  <a:srgbClr val="05184D"/>
                </a:solidFill>
              </a:rPr>
              <a:t>eiusmod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tempor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incididunt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ut</a:t>
            </a:r>
            <a:endParaRPr lang="ko-KR" altLang="en-US" sz="1400" dirty="0">
              <a:solidFill>
                <a:srgbClr val="05184D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44983F2C-4F58-4AFC-9CBA-0CBBD841213C}"/>
              </a:ext>
            </a:extLst>
          </p:cNvPr>
          <p:cNvSpPr/>
          <p:nvPr/>
        </p:nvSpPr>
        <p:spPr>
          <a:xfrm>
            <a:off x="7280053" y="4250102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5184D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5184D"/>
              </a:solidFill>
              <a:latin typeface="+mj-lt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A6B55F57-268B-4BBA-99DA-971A68D467BF}"/>
              </a:ext>
            </a:extLst>
          </p:cNvPr>
          <p:cNvSpPr/>
          <p:nvPr/>
        </p:nvSpPr>
        <p:spPr>
          <a:xfrm>
            <a:off x="6624410" y="4130172"/>
            <a:ext cx="8658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05184D"/>
                </a:solidFill>
                <a:latin typeface="+mj-lt"/>
              </a:rPr>
              <a:t>04</a:t>
            </a:r>
            <a:endParaRPr lang="ko-KR" altLang="en-US" sz="2800" dirty="0">
              <a:solidFill>
                <a:srgbClr val="05184D"/>
              </a:solidFill>
              <a:latin typeface="+mj-l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5CF0707-BF71-4D80-90BD-BDA8CC8413A8}"/>
              </a:ext>
            </a:extLst>
          </p:cNvPr>
          <p:cNvSpPr txBox="1"/>
          <p:nvPr/>
        </p:nvSpPr>
        <p:spPr>
          <a:xfrm>
            <a:off x="2617136" y="1064290"/>
            <a:ext cx="6754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05184D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solidFill>
                <a:srgbClr val="05184D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2126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D6D42B9-B582-4DAC-88D8-2CA4983FB15E}"/>
              </a:ext>
            </a:extLst>
          </p:cNvPr>
          <p:cNvSpPr txBox="1"/>
          <p:nvPr/>
        </p:nvSpPr>
        <p:spPr>
          <a:xfrm>
            <a:off x="1609219" y="3699532"/>
            <a:ext cx="50176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5184D"/>
                </a:solidFill>
              </a:rPr>
              <a:t>amet</a:t>
            </a:r>
            <a:r>
              <a:rPr lang="en-US" altLang="ko-KR" sz="1600" dirty="0">
                <a:solidFill>
                  <a:srgbClr val="05184D"/>
                </a:solidFill>
              </a:rPr>
              <a:t>, </a:t>
            </a:r>
            <a:r>
              <a:rPr lang="en-US" altLang="ko-KR" sz="16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adipiscing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elit</a:t>
            </a:r>
            <a:r>
              <a:rPr lang="en-US" altLang="ko-KR" sz="1600" dirty="0">
                <a:solidFill>
                  <a:srgbClr val="05184D"/>
                </a:solidFill>
              </a:rPr>
              <a:t>, sed do </a:t>
            </a:r>
            <a:r>
              <a:rPr lang="en-US" altLang="ko-KR" sz="1600" dirty="0" err="1">
                <a:solidFill>
                  <a:srgbClr val="05184D"/>
                </a:solidFill>
              </a:rPr>
              <a:t>eiusmod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tempor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incididunt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ut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labore</a:t>
            </a:r>
            <a:r>
              <a:rPr lang="en-US" altLang="ko-KR" sz="1600" dirty="0">
                <a:solidFill>
                  <a:srgbClr val="05184D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5184D"/>
                </a:solidFill>
              </a:rPr>
              <a:t>aliqua</a:t>
            </a:r>
            <a:r>
              <a:rPr lang="en-US" altLang="ko-KR" sz="1600" dirty="0">
                <a:solidFill>
                  <a:srgbClr val="05184D"/>
                </a:solidFill>
              </a:rPr>
              <a:t>. </a:t>
            </a:r>
          </a:p>
          <a:p>
            <a:r>
              <a:rPr lang="en-US" altLang="ko-KR" sz="1600" dirty="0">
                <a:solidFill>
                  <a:srgbClr val="05184D"/>
                </a:solidFill>
              </a:rPr>
              <a:t>Ut </a:t>
            </a:r>
            <a:r>
              <a:rPr lang="en-US" altLang="ko-KR" sz="1600" dirty="0" err="1">
                <a:solidFill>
                  <a:srgbClr val="05184D"/>
                </a:solidFill>
              </a:rPr>
              <a:t>enim</a:t>
            </a:r>
            <a:r>
              <a:rPr lang="en-US" altLang="ko-KR" sz="1600" dirty="0">
                <a:solidFill>
                  <a:srgbClr val="05184D"/>
                </a:solidFill>
              </a:rPr>
              <a:t> ad minim </a:t>
            </a:r>
            <a:r>
              <a:rPr lang="en-US" altLang="ko-KR" sz="1600" dirty="0" err="1">
                <a:solidFill>
                  <a:srgbClr val="05184D"/>
                </a:solidFill>
              </a:rPr>
              <a:t>veniam</a:t>
            </a:r>
            <a:r>
              <a:rPr lang="en-US" altLang="ko-KR" sz="1600" dirty="0">
                <a:solidFill>
                  <a:srgbClr val="05184D"/>
                </a:solidFill>
              </a:rPr>
              <a:t>, </a:t>
            </a:r>
            <a:r>
              <a:rPr lang="en-US" altLang="ko-KR" sz="1600" dirty="0" err="1">
                <a:solidFill>
                  <a:srgbClr val="05184D"/>
                </a:solidFill>
              </a:rPr>
              <a:t>quis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nostrud</a:t>
            </a:r>
            <a:r>
              <a:rPr lang="en-US" altLang="ko-KR" sz="1600" dirty="0">
                <a:solidFill>
                  <a:srgbClr val="05184D"/>
                </a:solidFill>
              </a:rPr>
              <a:t> exercitation </a:t>
            </a:r>
            <a:r>
              <a:rPr lang="en-US" altLang="ko-KR" sz="1600" dirty="0" err="1">
                <a:solidFill>
                  <a:srgbClr val="05184D"/>
                </a:solidFill>
              </a:rPr>
              <a:t>ullamco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laboris</a:t>
            </a:r>
            <a:r>
              <a:rPr lang="en-US" altLang="ko-KR" sz="1600" dirty="0">
                <a:solidFill>
                  <a:srgbClr val="05184D"/>
                </a:solidFill>
              </a:rPr>
              <a:t> nisi </a:t>
            </a:r>
            <a:r>
              <a:rPr lang="en-US" altLang="ko-KR" sz="1600" dirty="0" err="1">
                <a:solidFill>
                  <a:srgbClr val="05184D"/>
                </a:solidFill>
              </a:rPr>
              <a:t>ut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aliquip</a:t>
            </a:r>
            <a:r>
              <a:rPr lang="en-US" altLang="ko-KR" sz="1600" dirty="0">
                <a:solidFill>
                  <a:srgbClr val="05184D"/>
                </a:solidFill>
              </a:rPr>
              <a:t> ex </a:t>
            </a:r>
            <a:r>
              <a:rPr lang="en-US" altLang="ko-KR" sz="1600" dirty="0" err="1">
                <a:solidFill>
                  <a:srgbClr val="05184D"/>
                </a:solidFill>
              </a:rPr>
              <a:t>ea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commodo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consequat</a:t>
            </a:r>
            <a:r>
              <a:rPr lang="en-US" altLang="ko-KR" sz="1600" dirty="0">
                <a:solidFill>
                  <a:srgbClr val="05184D"/>
                </a:solidFill>
              </a:rPr>
              <a:t>.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58C67623-EF0D-41DE-8C32-327958FB7E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109" y="671735"/>
            <a:ext cx="3487672" cy="56710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3A0B212-B7B8-4367-A024-0DF0E43BF7C3}"/>
              </a:ext>
            </a:extLst>
          </p:cNvPr>
          <p:cNvSpPr txBox="1"/>
          <p:nvPr/>
        </p:nvSpPr>
        <p:spPr>
          <a:xfrm>
            <a:off x="1609219" y="2406871"/>
            <a:ext cx="4572001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05184D"/>
                </a:solidFill>
              </a:rPr>
              <a:t>Title text block &amp; Mobile project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7DE151CC-D966-439A-92BB-CDC39A218D4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46422D23-6967-4478-9452-B2126B5DF6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57" y="801098"/>
            <a:ext cx="1545076" cy="1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C54AC3-BAB3-4C50-8BB8-DACD403C1833}"/>
              </a:ext>
            </a:extLst>
          </p:cNvPr>
          <p:cNvSpPr txBox="1"/>
          <p:nvPr/>
        </p:nvSpPr>
        <p:spPr>
          <a:xfrm>
            <a:off x="1034537" y="3462547"/>
            <a:ext cx="50176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5184D"/>
                </a:solidFill>
              </a:rPr>
              <a:t>amet</a:t>
            </a:r>
            <a:r>
              <a:rPr lang="en-US" altLang="ko-KR" sz="1600" dirty="0">
                <a:solidFill>
                  <a:srgbClr val="05184D"/>
                </a:solidFill>
              </a:rPr>
              <a:t>, </a:t>
            </a:r>
            <a:r>
              <a:rPr lang="en-US" altLang="ko-KR" sz="16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adipiscing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elit</a:t>
            </a:r>
            <a:r>
              <a:rPr lang="en-US" altLang="ko-KR" sz="1600" dirty="0">
                <a:solidFill>
                  <a:srgbClr val="05184D"/>
                </a:solidFill>
              </a:rPr>
              <a:t>, sed do </a:t>
            </a:r>
            <a:r>
              <a:rPr lang="en-US" altLang="ko-KR" sz="1600" dirty="0" err="1">
                <a:solidFill>
                  <a:srgbClr val="05184D"/>
                </a:solidFill>
              </a:rPr>
              <a:t>eiusmod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tempor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incididunt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ut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labore</a:t>
            </a:r>
            <a:r>
              <a:rPr lang="en-US" altLang="ko-KR" sz="1600" dirty="0">
                <a:solidFill>
                  <a:srgbClr val="05184D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5184D"/>
                </a:solidFill>
              </a:rPr>
              <a:t>aliqua</a:t>
            </a:r>
            <a:r>
              <a:rPr lang="en-US" altLang="ko-KR" sz="1600" dirty="0">
                <a:solidFill>
                  <a:srgbClr val="05184D"/>
                </a:solidFill>
              </a:rPr>
              <a:t>. </a:t>
            </a:r>
          </a:p>
          <a:p>
            <a:r>
              <a:rPr lang="en-US" altLang="ko-KR" sz="1600" dirty="0">
                <a:solidFill>
                  <a:srgbClr val="05184D"/>
                </a:solidFill>
              </a:rPr>
              <a:t>Ut </a:t>
            </a:r>
            <a:r>
              <a:rPr lang="en-US" altLang="ko-KR" sz="1600" dirty="0" err="1">
                <a:solidFill>
                  <a:srgbClr val="05184D"/>
                </a:solidFill>
              </a:rPr>
              <a:t>enim</a:t>
            </a:r>
            <a:r>
              <a:rPr lang="en-US" altLang="ko-KR" sz="1600" dirty="0">
                <a:solidFill>
                  <a:srgbClr val="05184D"/>
                </a:solidFill>
              </a:rPr>
              <a:t> ad minim </a:t>
            </a:r>
            <a:r>
              <a:rPr lang="en-US" altLang="ko-KR" sz="1600" dirty="0" err="1">
                <a:solidFill>
                  <a:srgbClr val="05184D"/>
                </a:solidFill>
              </a:rPr>
              <a:t>veniam</a:t>
            </a:r>
            <a:r>
              <a:rPr lang="en-US" altLang="ko-KR" sz="1600" dirty="0">
                <a:solidFill>
                  <a:srgbClr val="05184D"/>
                </a:solidFill>
              </a:rPr>
              <a:t>, </a:t>
            </a:r>
            <a:r>
              <a:rPr lang="en-US" altLang="ko-KR" sz="1600" dirty="0" err="1">
                <a:solidFill>
                  <a:srgbClr val="05184D"/>
                </a:solidFill>
              </a:rPr>
              <a:t>quis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nostrud</a:t>
            </a:r>
            <a:r>
              <a:rPr lang="en-US" altLang="ko-KR" sz="1600" dirty="0">
                <a:solidFill>
                  <a:srgbClr val="05184D"/>
                </a:solidFill>
              </a:rPr>
              <a:t> exercitation </a:t>
            </a:r>
            <a:r>
              <a:rPr lang="en-US" altLang="ko-KR" sz="1600" dirty="0" err="1">
                <a:solidFill>
                  <a:srgbClr val="05184D"/>
                </a:solidFill>
              </a:rPr>
              <a:t>ullamco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laboris</a:t>
            </a:r>
            <a:r>
              <a:rPr lang="en-US" altLang="ko-KR" sz="1600" dirty="0">
                <a:solidFill>
                  <a:srgbClr val="05184D"/>
                </a:solidFill>
              </a:rPr>
              <a:t> nisi </a:t>
            </a:r>
            <a:r>
              <a:rPr lang="en-US" altLang="ko-KR" sz="1600" dirty="0" err="1">
                <a:solidFill>
                  <a:srgbClr val="05184D"/>
                </a:solidFill>
              </a:rPr>
              <a:t>ut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aliquip</a:t>
            </a:r>
            <a:r>
              <a:rPr lang="en-US" altLang="ko-KR" sz="1600" dirty="0">
                <a:solidFill>
                  <a:srgbClr val="05184D"/>
                </a:solidFill>
              </a:rPr>
              <a:t> ex </a:t>
            </a:r>
            <a:r>
              <a:rPr lang="en-US" altLang="ko-KR" sz="1600" dirty="0" err="1">
                <a:solidFill>
                  <a:srgbClr val="05184D"/>
                </a:solidFill>
              </a:rPr>
              <a:t>ea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commodo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consequat</a:t>
            </a:r>
            <a:r>
              <a:rPr lang="en-US" altLang="ko-KR" sz="1600" dirty="0">
                <a:solidFill>
                  <a:srgbClr val="05184D"/>
                </a:solidFill>
              </a:rPr>
              <a:t>.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E7D9062-0E70-4A6A-9C4B-4C826FD8D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685" y="680591"/>
            <a:ext cx="4714778" cy="5969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E1321FC-5A86-492C-AD44-D67B8B9BAE7B}"/>
              </a:ext>
            </a:extLst>
          </p:cNvPr>
          <p:cNvSpPr txBox="1"/>
          <p:nvPr/>
        </p:nvSpPr>
        <p:spPr>
          <a:xfrm>
            <a:off x="1034537" y="2169886"/>
            <a:ext cx="4572001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05184D"/>
                </a:solidFill>
              </a:rPr>
              <a:t>Title text block &amp; Tablet project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4D4298AD-362C-45AF-A277-D79162A6DC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1409824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9553D58-C1B7-4077-91A2-77EAE5B69891}"/>
              </a:ext>
            </a:extLst>
          </p:cNvPr>
          <p:cNvSpPr txBox="1"/>
          <p:nvPr/>
        </p:nvSpPr>
        <p:spPr>
          <a:xfrm>
            <a:off x="682939" y="3353157"/>
            <a:ext cx="352620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184D"/>
                </a:solidFill>
              </a:rPr>
              <a:t>amet</a:t>
            </a:r>
            <a:r>
              <a:rPr lang="en-US" altLang="ko-KR" sz="1400" dirty="0">
                <a:solidFill>
                  <a:srgbClr val="05184D"/>
                </a:solidFill>
              </a:rPr>
              <a:t>, </a:t>
            </a:r>
            <a:r>
              <a:rPr lang="en-US" altLang="ko-KR" sz="14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adipiscing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elit</a:t>
            </a:r>
            <a:r>
              <a:rPr lang="en-US" altLang="ko-KR" sz="1400" dirty="0">
                <a:solidFill>
                  <a:srgbClr val="05184D"/>
                </a:solidFill>
              </a:rPr>
              <a:t>, sed do </a:t>
            </a:r>
            <a:r>
              <a:rPr lang="en-US" altLang="ko-KR" sz="1400" dirty="0" err="1">
                <a:solidFill>
                  <a:srgbClr val="05184D"/>
                </a:solidFill>
              </a:rPr>
              <a:t>eiusmod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tempor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incididunt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ut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labore</a:t>
            </a:r>
            <a:r>
              <a:rPr lang="en-US" altLang="ko-KR" sz="1400" dirty="0">
                <a:solidFill>
                  <a:srgbClr val="05184D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5184D"/>
                </a:solidFill>
              </a:rPr>
              <a:t>aliqua</a:t>
            </a:r>
            <a:r>
              <a:rPr lang="en-US" altLang="ko-KR" sz="1400" dirty="0">
                <a:solidFill>
                  <a:srgbClr val="05184D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05184D"/>
                </a:solidFill>
              </a:rPr>
              <a:t>Ut </a:t>
            </a:r>
            <a:r>
              <a:rPr lang="en-US" altLang="ko-KR" sz="1400" dirty="0" err="1">
                <a:solidFill>
                  <a:srgbClr val="05184D"/>
                </a:solidFill>
              </a:rPr>
              <a:t>enim</a:t>
            </a:r>
            <a:r>
              <a:rPr lang="en-US" altLang="ko-KR" sz="1400" dirty="0">
                <a:solidFill>
                  <a:srgbClr val="05184D"/>
                </a:solidFill>
              </a:rPr>
              <a:t> ad minim </a:t>
            </a:r>
            <a:r>
              <a:rPr lang="en-US" altLang="ko-KR" sz="1400" dirty="0" err="1">
                <a:solidFill>
                  <a:srgbClr val="05184D"/>
                </a:solidFill>
              </a:rPr>
              <a:t>veniam</a:t>
            </a:r>
            <a:r>
              <a:rPr lang="en-US" altLang="ko-KR" sz="1400" dirty="0">
                <a:solidFill>
                  <a:srgbClr val="05184D"/>
                </a:solidFill>
              </a:rPr>
              <a:t>, </a:t>
            </a:r>
            <a:r>
              <a:rPr lang="en-US" altLang="ko-KR" sz="1400" dirty="0" err="1">
                <a:solidFill>
                  <a:srgbClr val="05184D"/>
                </a:solidFill>
              </a:rPr>
              <a:t>quis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nostrud</a:t>
            </a:r>
            <a:r>
              <a:rPr lang="en-US" altLang="ko-KR" sz="1400" dirty="0">
                <a:solidFill>
                  <a:srgbClr val="05184D"/>
                </a:solidFill>
              </a:rPr>
              <a:t> exercitation </a:t>
            </a:r>
            <a:r>
              <a:rPr lang="en-US" altLang="ko-KR" sz="1400" dirty="0" err="1">
                <a:solidFill>
                  <a:srgbClr val="05184D"/>
                </a:solidFill>
              </a:rPr>
              <a:t>ullamco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laboris</a:t>
            </a:r>
            <a:r>
              <a:rPr lang="en-US" altLang="ko-KR" sz="1400" dirty="0">
                <a:solidFill>
                  <a:srgbClr val="05184D"/>
                </a:solidFill>
              </a:rPr>
              <a:t> nisi </a:t>
            </a:r>
            <a:r>
              <a:rPr lang="en-US" altLang="ko-KR" sz="1400" dirty="0" err="1">
                <a:solidFill>
                  <a:srgbClr val="05184D"/>
                </a:solidFill>
              </a:rPr>
              <a:t>ut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aliquip</a:t>
            </a:r>
            <a:r>
              <a:rPr lang="en-US" altLang="ko-KR" sz="1400" dirty="0">
                <a:solidFill>
                  <a:srgbClr val="05184D"/>
                </a:solidFill>
              </a:rPr>
              <a:t> ex </a:t>
            </a:r>
            <a:r>
              <a:rPr lang="en-US" altLang="ko-KR" sz="1400" dirty="0" err="1">
                <a:solidFill>
                  <a:srgbClr val="05184D"/>
                </a:solidFill>
              </a:rPr>
              <a:t>ea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commodo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consequat</a:t>
            </a:r>
            <a:r>
              <a:rPr lang="en-US" altLang="ko-KR" sz="1400" dirty="0">
                <a:solidFill>
                  <a:srgbClr val="05184D"/>
                </a:solidFill>
              </a:rPr>
              <a:t>.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05FE65C-C45C-46A5-9D2D-DBFEC0CEDD1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43"/>
          <a:stretch/>
        </p:blipFill>
        <p:spPr>
          <a:xfrm>
            <a:off x="3271157" y="622300"/>
            <a:ext cx="8920843" cy="5613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B82EAF0-D213-4967-AFCA-C550E65CA0BC}"/>
              </a:ext>
            </a:extLst>
          </p:cNvPr>
          <p:cNvSpPr txBox="1"/>
          <p:nvPr/>
        </p:nvSpPr>
        <p:spPr>
          <a:xfrm>
            <a:off x="682939" y="2134185"/>
            <a:ext cx="3526205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05184D"/>
                </a:solidFill>
              </a:rPr>
              <a:t>Title text block &amp; Desktop project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51F92A6D-FC75-4C9A-9DC8-B3F780EADF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892588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8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247099" y="5564695"/>
            <a:ext cx="359760" cy="389572"/>
            <a:chOff x="1437599" y="5564695"/>
            <a:chExt cx="359760" cy="389572"/>
          </a:xfrm>
          <a:solidFill>
            <a:srgbClr val="F8FDFC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302463" y="3564350"/>
            <a:ext cx="295847" cy="394621"/>
            <a:chOff x="5492963" y="3564350"/>
            <a:chExt cx="295847" cy="394621"/>
          </a:xfrm>
          <a:solidFill>
            <a:srgbClr val="F8FDFC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7953747" y="4296431"/>
            <a:ext cx="385886" cy="266700"/>
            <a:chOff x="8144247" y="4296431"/>
            <a:chExt cx="385886" cy="266700"/>
          </a:xfrm>
          <a:solidFill>
            <a:srgbClr val="F8FDFC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234907" y="2900076"/>
            <a:ext cx="390525" cy="387573"/>
            <a:chOff x="1425407" y="2900076"/>
            <a:chExt cx="390525" cy="387573"/>
          </a:xfrm>
          <a:solidFill>
            <a:srgbClr val="F8FDFC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281068" y="1570005"/>
            <a:ext cx="328636" cy="392335"/>
            <a:chOff x="3471568" y="1570005"/>
            <a:chExt cx="328636" cy="392335"/>
          </a:xfrm>
          <a:solidFill>
            <a:srgbClr val="F8FDFC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3918417" y="1567243"/>
            <a:ext cx="390525" cy="388882"/>
            <a:chOff x="4108917" y="1567243"/>
            <a:chExt cx="390525" cy="388882"/>
          </a:xfrm>
          <a:solidFill>
            <a:srgbClr val="F8FDFC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5952354" y="920972"/>
            <a:ext cx="352425" cy="348996"/>
            <a:chOff x="6142854" y="920972"/>
            <a:chExt cx="352425" cy="348996"/>
          </a:xfrm>
          <a:solidFill>
            <a:srgbClr val="F8FDFC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588625" y="5545359"/>
            <a:ext cx="333375" cy="392811"/>
            <a:chOff x="779125" y="5545359"/>
            <a:chExt cx="333375" cy="392811"/>
          </a:xfrm>
          <a:solidFill>
            <a:srgbClr val="F8FDFC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7986608" y="892968"/>
            <a:ext cx="311085" cy="394145"/>
            <a:chOff x="8177108" y="892968"/>
            <a:chExt cx="311085" cy="394145"/>
          </a:xfrm>
          <a:solidFill>
            <a:srgbClr val="F8FDFC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1905774" y="1561337"/>
            <a:ext cx="390525" cy="390525"/>
            <a:chOff x="2096274" y="1561337"/>
            <a:chExt cx="390525" cy="390525"/>
          </a:xfrm>
          <a:solidFill>
            <a:srgbClr val="F8FDFC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2346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F8FD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285875" y="5547788"/>
            <a:ext cx="369263" cy="392287"/>
            <a:chOff x="7476375" y="5547788"/>
            <a:chExt cx="369263" cy="392287"/>
          </a:xfrm>
          <a:solidFill>
            <a:srgbClr val="F8FDFC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1906705" y="4229100"/>
            <a:ext cx="390525" cy="392832"/>
            <a:chOff x="2097205" y="4229100"/>
            <a:chExt cx="390525" cy="392832"/>
          </a:xfrm>
          <a:solidFill>
            <a:srgbClr val="F8FDFC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555965" y="2902362"/>
            <a:ext cx="390525" cy="390525"/>
            <a:chOff x="746465" y="2902362"/>
            <a:chExt cx="390525" cy="390525"/>
          </a:xfrm>
          <a:solidFill>
            <a:srgbClr val="F8FDFC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274246" y="902112"/>
            <a:ext cx="295846" cy="390525"/>
            <a:chOff x="1464746" y="902112"/>
            <a:chExt cx="295846" cy="390525"/>
          </a:xfrm>
          <a:solidFill>
            <a:srgbClr val="F8FDFC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3915242" y="3611499"/>
            <a:ext cx="390525" cy="302323"/>
            <a:chOff x="4105742" y="3611499"/>
            <a:chExt cx="390525" cy="302323"/>
          </a:xfrm>
          <a:solidFill>
            <a:srgbClr val="F8FDFC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265594" y="4231576"/>
            <a:ext cx="385103" cy="381000"/>
            <a:chOff x="5456094" y="4231576"/>
            <a:chExt cx="385103" cy="381000"/>
          </a:xfrm>
          <a:solidFill>
            <a:srgbClr val="F8FDFC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5877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F8FD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575170" y="902684"/>
            <a:ext cx="391097" cy="391001"/>
            <a:chOff x="2765670" y="902684"/>
            <a:chExt cx="391097" cy="391001"/>
          </a:xfrm>
          <a:solidFill>
            <a:srgbClr val="F8FDFC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262935" y="1563454"/>
            <a:ext cx="392525" cy="392558"/>
            <a:chOff x="5453435" y="1563454"/>
            <a:chExt cx="392525" cy="392558"/>
          </a:xfrm>
          <a:solidFill>
            <a:srgbClr val="F8FDFC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280972" y="902398"/>
            <a:ext cx="295275" cy="393763"/>
            <a:chOff x="3471472" y="902398"/>
            <a:chExt cx="295275" cy="393763"/>
          </a:xfrm>
          <a:solidFill>
            <a:srgbClr val="F8FDFC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593783" y="1564671"/>
            <a:ext cx="390525" cy="388620"/>
            <a:chOff x="4784283" y="1564671"/>
            <a:chExt cx="390525" cy="388620"/>
          </a:xfrm>
          <a:solidFill>
            <a:srgbClr val="F8FDFC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39201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F8FD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242587" y="2901029"/>
            <a:ext cx="390525" cy="390525"/>
            <a:chOff x="3433087" y="2901029"/>
            <a:chExt cx="390525" cy="390525"/>
          </a:xfrm>
          <a:solidFill>
            <a:srgbClr val="F8FDFC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593994" y="903541"/>
            <a:ext cx="393001" cy="393001"/>
            <a:chOff x="4784494" y="903541"/>
            <a:chExt cx="393001" cy="393001"/>
          </a:xfrm>
          <a:solidFill>
            <a:srgbClr val="F8FDFC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258553" y="2279808"/>
            <a:ext cx="392238" cy="294704"/>
            <a:chOff x="5449053" y="2279808"/>
            <a:chExt cx="392238" cy="294704"/>
          </a:xfrm>
          <a:solidFill>
            <a:srgbClr val="F8FDFC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7946937" y="2235850"/>
            <a:ext cx="390763" cy="388476"/>
            <a:chOff x="8137437" y="2235850"/>
            <a:chExt cx="390763" cy="388476"/>
          </a:xfrm>
          <a:solidFill>
            <a:srgbClr val="F8FDFC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260648" y="923448"/>
            <a:ext cx="388240" cy="340043"/>
            <a:chOff x="5451148" y="923448"/>
            <a:chExt cx="388240" cy="340043"/>
          </a:xfrm>
          <a:solidFill>
            <a:srgbClr val="F8FDFC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59579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F8FD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1900419" y="902017"/>
            <a:ext cx="388715" cy="388239"/>
            <a:chOff x="2090919" y="902017"/>
            <a:chExt cx="388715" cy="388239"/>
          </a:xfrm>
          <a:solidFill>
            <a:srgbClr val="F8FDFC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563388" y="4234999"/>
            <a:ext cx="392145" cy="392071"/>
            <a:chOff x="753888" y="4234999"/>
            <a:chExt cx="392145" cy="392071"/>
          </a:xfrm>
          <a:solidFill>
            <a:srgbClr val="F8FDFC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581742" y="1560385"/>
            <a:ext cx="376198" cy="385905"/>
            <a:chOff x="2772242" y="1560385"/>
            <a:chExt cx="376198" cy="385905"/>
          </a:xfrm>
          <a:solidFill>
            <a:srgbClr val="F8FDFC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602530" y="2235612"/>
            <a:ext cx="390240" cy="374047"/>
            <a:chOff x="6793030" y="2235612"/>
            <a:chExt cx="390240" cy="374047"/>
          </a:xfrm>
          <a:solidFill>
            <a:srgbClr val="F8FDFC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1905943" y="5591079"/>
            <a:ext cx="387573" cy="336233"/>
            <a:chOff x="2096443" y="5591079"/>
            <a:chExt cx="387573" cy="336233"/>
          </a:xfrm>
          <a:solidFill>
            <a:srgbClr val="F8FDFC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587707" y="5564552"/>
            <a:ext cx="385858" cy="387539"/>
            <a:chOff x="4778207" y="5564552"/>
            <a:chExt cx="385858" cy="387539"/>
          </a:xfrm>
          <a:solidFill>
            <a:srgbClr val="F8FDFC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7943650" y="1590436"/>
            <a:ext cx="390621" cy="347425"/>
            <a:chOff x="8134150" y="1590436"/>
            <a:chExt cx="390621" cy="347425"/>
          </a:xfrm>
          <a:solidFill>
            <a:srgbClr val="F8FDFC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5940924" y="1619726"/>
            <a:ext cx="366903" cy="278130"/>
            <a:chOff x="6131424" y="1619726"/>
            <a:chExt cx="366903" cy="278130"/>
          </a:xfrm>
          <a:solidFill>
            <a:srgbClr val="F8FDFC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566252" y="4898040"/>
            <a:ext cx="389322" cy="389222"/>
            <a:chOff x="756752" y="4898040"/>
            <a:chExt cx="389322" cy="389222"/>
          </a:xfrm>
          <a:solidFill>
            <a:srgbClr val="F8FDFC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5934418" y="2230374"/>
            <a:ext cx="393411" cy="390905"/>
            <a:chOff x="6124918" y="2230374"/>
            <a:chExt cx="393411" cy="390905"/>
          </a:xfrm>
          <a:solidFill>
            <a:srgbClr val="F8FDFC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242015" y="5564600"/>
            <a:ext cx="391954" cy="388715"/>
            <a:chOff x="3432515" y="5564600"/>
            <a:chExt cx="391954" cy="388715"/>
          </a:xfrm>
          <a:solidFill>
            <a:srgbClr val="F8FDFC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3915052" y="5564121"/>
            <a:ext cx="391763" cy="388813"/>
            <a:chOff x="4105552" y="5564121"/>
            <a:chExt cx="391763" cy="388813"/>
          </a:xfrm>
          <a:solidFill>
            <a:srgbClr val="F8FDFC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272709" y="2901267"/>
            <a:ext cx="391764" cy="392454"/>
            <a:chOff x="7463209" y="2901267"/>
            <a:chExt cx="391764" cy="392454"/>
          </a:xfrm>
          <a:solidFill>
            <a:srgbClr val="F8FDFC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271214" y="4896428"/>
            <a:ext cx="390525" cy="390525"/>
            <a:chOff x="7461714" y="4896428"/>
            <a:chExt cx="390525" cy="390525"/>
          </a:xfrm>
          <a:solidFill>
            <a:srgbClr val="F8FDFC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569169" y="5564600"/>
            <a:ext cx="392240" cy="392239"/>
            <a:chOff x="2759669" y="5564600"/>
            <a:chExt cx="392240" cy="392239"/>
          </a:xfrm>
          <a:solidFill>
            <a:srgbClr val="F8FDFC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1906705" y="4897183"/>
            <a:ext cx="386334" cy="391287"/>
            <a:chOff x="2097205" y="4897183"/>
            <a:chExt cx="386334" cy="391287"/>
          </a:xfrm>
          <a:solidFill>
            <a:srgbClr val="F8FDFC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242122" y="2234755"/>
            <a:ext cx="392990" cy="382429"/>
            <a:chOff x="3432622" y="2234755"/>
            <a:chExt cx="392990" cy="382429"/>
          </a:xfrm>
          <a:solidFill>
            <a:srgbClr val="F8FDFC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576884" y="4895564"/>
            <a:ext cx="386334" cy="391382"/>
            <a:chOff x="2767384" y="4895564"/>
            <a:chExt cx="386334" cy="391382"/>
          </a:xfrm>
          <a:solidFill>
            <a:srgbClr val="F8FDFC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260765" y="5564677"/>
            <a:ext cx="392240" cy="386638"/>
            <a:chOff x="5451265" y="5564677"/>
            <a:chExt cx="392240" cy="386638"/>
          </a:xfrm>
          <a:solidFill>
            <a:srgbClr val="F8FDFC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236526" y="4897752"/>
            <a:ext cx="389237" cy="389222"/>
            <a:chOff x="1427026" y="4897752"/>
            <a:chExt cx="389237" cy="389222"/>
          </a:xfrm>
          <a:solidFill>
            <a:srgbClr val="F8FDFC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583207" y="897064"/>
            <a:ext cx="346424" cy="390525"/>
            <a:chOff x="773707" y="897064"/>
            <a:chExt cx="346424" cy="390525"/>
          </a:xfrm>
          <a:solidFill>
            <a:srgbClr val="F8FDFC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606341" y="903731"/>
            <a:ext cx="389763" cy="391478"/>
            <a:chOff x="6796841" y="903731"/>
            <a:chExt cx="389763" cy="391478"/>
          </a:xfrm>
          <a:solidFill>
            <a:srgbClr val="F8FDFC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255910" y="2899243"/>
            <a:ext cx="392389" cy="386748"/>
            <a:chOff x="5446410" y="2899243"/>
            <a:chExt cx="392389" cy="386748"/>
          </a:xfrm>
          <a:solidFill>
            <a:srgbClr val="F8FDFC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584945" y="2903505"/>
            <a:ext cx="392049" cy="391668"/>
            <a:chOff x="4775445" y="2903505"/>
            <a:chExt cx="392049" cy="391668"/>
          </a:xfrm>
          <a:solidFill>
            <a:srgbClr val="F8FDFC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1936423" y="3570446"/>
            <a:ext cx="323850" cy="385477"/>
            <a:chOff x="2126923" y="3570446"/>
            <a:chExt cx="323850" cy="385477"/>
          </a:xfrm>
          <a:solidFill>
            <a:srgbClr val="F8FDFC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247063" y="4904517"/>
            <a:ext cx="386334" cy="391287"/>
            <a:chOff x="3437563" y="4904517"/>
            <a:chExt cx="386334" cy="391287"/>
          </a:xfrm>
          <a:solidFill>
            <a:srgbClr val="F8FDFC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597804" y="3589558"/>
            <a:ext cx="390525" cy="342900"/>
            <a:chOff x="4788304" y="3589558"/>
            <a:chExt cx="390525" cy="342900"/>
          </a:xfrm>
          <a:solidFill>
            <a:srgbClr val="F8FDFC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6142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8FD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601503" y="4880133"/>
            <a:ext cx="397267" cy="431007"/>
            <a:chOff x="6792003" y="4880133"/>
            <a:chExt cx="397267" cy="431007"/>
          </a:xfrm>
          <a:solidFill>
            <a:srgbClr val="F8FDFC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59369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F8FD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651311" y="2230183"/>
            <a:ext cx="209550" cy="394335"/>
            <a:chOff x="841811" y="2230183"/>
            <a:chExt cx="209550" cy="394335"/>
          </a:xfrm>
          <a:solidFill>
            <a:srgbClr val="F8FDFC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79466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F8FD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7943639" y="5587537"/>
            <a:ext cx="386624" cy="340381"/>
            <a:chOff x="8134139" y="5587537"/>
            <a:chExt cx="386624" cy="340381"/>
          </a:xfrm>
          <a:solidFill>
            <a:srgbClr val="F8FDFC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322049" y="897119"/>
            <a:ext cx="296037" cy="392946"/>
            <a:chOff x="7512549" y="897119"/>
            <a:chExt cx="296037" cy="392946"/>
          </a:xfrm>
          <a:solidFill>
            <a:srgbClr val="F8FDFC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620438" y="4233100"/>
            <a:ext cx="366045" cy="390525"/>
            <a:chOff x="6810938" y="4233100"/>
            <a:chExt cx="366045" cy="390525"/>
          </a:xfrm>
          <a:solidFill>
            <a:srgbClr val="F8FDFC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1994621" y="2228183"/>
            <a:ext cx="219171" cy="389096"/>
            <a:chOff x="2185121" y="2228183"/>
            <a:chExt cx="219171" cy="389096"/>
          </a:xfrm>
          <a:solidFill>
            <a:srgbClr val="F8FDFC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5935685" y="3592734"/>
            <a:ext cx="390620" cy="333375"/>
            <a:chOff x="6126185" y="3592734"/>
            <a:chExt cx="390620" cy="333375"/>
          </a:xfrm>
          <a:solidFill>
            <a:srgbClr val="F8FDFC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1901562" y="2898076"/>
            <a:ext cx="390525" cy="387572"/>
            <a:chOff x="2092062" y="2898076"/>
            <a:chExt cx="390525" cy="387572"/>
          </a:xfrm>
          <a:solidFill>
            <a:srgbClr val="F8FDFC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607198" y="3579043"/>
            <a:ext cx="390525" cy="373641"/>
            <a:chOff x="6797698" y="3579043"/>
            <a:chExt cx="390525" cy="373641"/>
          </a:xfrm>
          <a:solidFill>
            <a:srgbClr val="F8FDFC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272900" y="3566350"/>
            <a:ext cx="390525" cy="390525"/>
            <a:chOff x="7463400" y="3566350"/>
            <a:chExt cx="390525" cy="390525"/>
          </a:xfrm>
          <a:solidFill>
            <a:srgbClr val="F8FDFC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283580" y="3565969"/>
            <a:ext cx="276225" cy="390525"/>
            <a:chOff x="1474080" y="3565969"/>
            <a:chExt cx="276225" cy="390525"/>
          </a:xfrm>
          <a:solidFill>
            <a:srgbClr val="F8FDFC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597670" y="3568160"/>
            <a:ext cx="342900" cy="390525"/>
            <a:chOff x="2788170" y="3568160"/>
            <a:chExt cx="342900" cy="390525"/>
          </a:xfrm>
          <a:solidFill>
            <a:srgbClr val="F8FDFC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7951175" y="3566350"/>
            <a:ext cx="394621" cy="394240"/>
            <a:chOff x="8141675" y="3566350"/>
            <a:chExt cx="394621" cy="394240"/>
          </a:xfrm>
          <a:solidFill>
            <a:srgbClr val="F8FDFC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3921148" y="901350"/>
            <a:ext cx="388524" cy="388239"/>
            <a:chOff x="4111648" y="901350"/>
            <a:chExt cx="388524" cy="388239"/>
          </a:xfrm>
          <a:solidFill>
            <a:srgbClr val="F8FDFC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562156" y="1562597"/>
            <a:ext cx="390525" cy="390525"/>
            <a:chOff x="752656" y="1562597"/>
            <a:chExt cx="390525" cy="390525"/>
          </a:xfrm>
          <a:solidFill>
            <a:srgbClr val="F8FDFC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290064" y="4882800"/>
            <a:ext cx="333375" cy="424244"/>
            <a:chOff x="5480564" y="4882800"/>
            <a:chExt cx="333375" cy="424244"/>
          </a:xfrm>
          <a:solidFill>
            <a:srgbClr val="F8FDFC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250207" y="4256817"/>
            <a:ext cx="386098" cy="335480"/>
            <a:chOff x="3440707" y="4256817"/>
            <a:chExt cx="386098" cy="335480"/>
          </a:xfrm>
          <a:solidFill>
            <a:srgbClr val="F8FDFC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7944984" y="2896171"/>
            <a:ext cx="390239" cy="394525"/>
            <a:chOff x="8135484" y="2896171"/>
            <a:chExt cx="390239" cy="394525"/>
          </a:xfrm>
          <a:solidFill>
            <a:srgbClr val="F8FDFC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5967594" y="4884991"/>
            <a:ext cx="323850" cy="424243"/>
            <a:chOff x="6158094" y="4884991"/>
            <a:chExt cx="323850" cy="424243"/>
          </a:xfrm>
          <a:solidFill>
            <a:srgbClr val="F8FDFC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574598" y="2243423"/>
            <a:ext cx="390525" cy="364617"/>
            <a:chOff x="2765098" y="2243423"/>
            <a:chExt cx="390525" cy="364617"/>
          </a:xfrm>
          <a:solidFill>
            <a:srgbClr val="F8FDFC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272566" y="2241184"/>
            <a:ext cx="389716" cy="380715"/>
            <a:chOff x="7463066" y="2241184"/>
            <a:chExt cx="389716" cy="380715"/>
          </a:xfrm>
          <a:solidFill>
            <a:srgbClr val="F8FDFC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59532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F8FD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6011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F8FD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608457" y="5589841"/>
            <a:ext cx="390525" cy="343947"/>
            <a:chOff x="6798957" y="5589841"/>
            <a:chExt cx="390525" cy="343947"/>
          </a:xfrm>
          <a:solidFill>
            <a:srgbClr val="F8FDFC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306345" y="2235136"/>
            <a:ext cx="247650" cy="392049"/>
            <a:chOff x="1496845" y="2235136"/>
            <a:chExt cx="247650" cy="392049"/>
          </a:xfrm>
          <a:solidFill>
            <a:srgbClr val="F8FDFC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610245" y="4238339"/>
            <a:ext cx="323850" cy="389466"/>
            <a:chOff x="2800745" y="4238339"/>
            <a:chExt cx="323850" cy="389466"/>
          </a:xfrm>
          <a:solidFill>
            <a:srgbClr val="F8FDFC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6158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F8FD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3915909" y="2258397"/>
            <a:ext cx="394532" cy="342900"/>
            <a:chOff x="4106409" y="2258397"/>
            <a:chExt cx="394532" cy="342900"/>
          </a:xfrm>
          <a:solidFill>
            <a:srgbClr val="F8FDFC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578504" y="2900267"/>
            <a:ext cx="390620" cy="387667"/>
            <a:chOff x="2769004" y="2900267"/>
            <a:chExt cx="390620" cy="387667"/>
          </a:xfrm>
          <a:solidFill>
            <a:srgbClr val="F8FDFC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628820" y="1585851"/>
            <a:ext cx="343756" cy="351021"/>
            <a:chOff x="6819320" y="1585851"/>
            <a:chExt cx="343756" cy="351021"/>
          </a:xfrm>
          <a:solidFill>
            <a:srgbClr val="F8FDFC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235098" y="4257220"/>
            <a:ext cx="390525" cy="341354"/>
            <a:chOff x="1425598" y="4257220"/>
            <a:chExt cx="390525" cy="341354"/>
          </a:xfrm>
          <a:solidFill>
            <a:srgbClr val="F8FDFC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3917147" y="4896992"/>
            <a:ext cx="394132" cy="389001"/>
            <a:chOff x="4107647" y="4896992"/>
            <a:chExt cx="394132" cy="389001"/>
          </a:xfrm>
          <a:solidFill>
            <a:srgbClr val="F8FDFC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2623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F8FD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3932820" y="4184332"/>
            <a:ext cx="371475" cy="481012"/>
            <a:chOff x="4123320" y="4184332"/>
            <a:chExt cx="371475" cy="481012"/>
          </a:xfrm>
          <a:solidFill>
            <a:srgbClr val="F8FDFC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587517" y="4901660"/>
            <a:ext cx="389321" cy="389244"/>
            <a:chOff x="4778017" y="4901660"/>
            <a:chExt cx="389321" cy="389244"/>
          </a:xfrm>
          <a:solidFill>
            <a:srgbClr val="F8FDFC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293831" y="4233291"/>
            <a:ext cx="342067" cy="392430"/>
            <a:chOff x="7484331" y="4233291"/>
            <a:chExt cx="342067" cy="392430"/>
          </a:xfrm>
          <a:solidFill>
            <a:srgbClr val="F8FDFC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246587" y="3568446"/>
            <a:ext cx="386824" cy="386143"/>
            <a:chOff x="3437087" y="3568446"/>
            <a:chExt cx="386824" cy="386143"/>
          </a:xfrm>
          <a:solidFill>
            <a:srgbClr val="F8FDFC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11" name="TextBox 510">
            <a:extLst>
              <a:ext uri="{FF2B5EF4-FFF2-40B4-BE49-F238E27FC236}">
                <a16:creationId xmlns:a16="http://schemas.microsoft.com/office/drawing/2014/main" id="{50ABB020-448C-44C7-A066-8FFA0ABA3C16}"/>
              </a:ext>
            </a:extLst>
          </p:cNvPr>
          <p:cNvSpPr txBox="1"/>
          <p:nvPr/>
        </p:nvSpPr>
        <p:spPr>
          <a:xfrm>
            <a:off x="9037297" y="432748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8FDFC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8FDFC"/>
              </a:solidFill>
            </a:endParaRPr>
          </a:p>
          <a:p>
            <a:r>
              <a:rPr lang="en-US" altLang="ko-KR" sz="1400" dirty="0">
                <a:solidFill>
                  <a:srgbClr val="F8FDFC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512" name="TextBox 511">
            <a:extLst>
              <a:ext uri="{FF2B5EF4-FFF2-40B4-BE49-F238E27FC236}">
                <a16:creationId xmlns:a16="http://schemas.microsoft.com/office/drawing/2014/main" id="{108C8D7E-8676-4BAC-A0C4-19ADDDF2CB66}"/>
              </a:ext>
            </a:extLst>
          </p:cNvPr>
          <p:cNvSpPr txBox="1"/>
          <p:nvPr/>
        </p:nvSpPr>
        <p:spPr>
          <a:xfrm>
            <a:off x="8978001" y="3743503"/>
            <a:ext cx="1861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>
                <a:solidFill>
                  <a:srgbClr val="F8FDFC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8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639583" y="5571172"/>
            <a:ext cx="342900" cy="390525"/>
            <a:chOff x="6830083" y="5571172"/>
            <a:chExt cx="342900" cy="390525"/>
          </a:xfrm>
          <a:solidFill>
            <a:srgbClr val="F8FDFC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268340" y="2905696"/>
            <a:ext cx="390525" cy="390525"/>
            <a:chOff x="1458840" y="2905696"/>
            <a:chExt cx="390525" cy="390525"/>
          </a:xfrm>
          <a:solidFill>
            <a:srgbClr val="F8FDFC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3063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F8FD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3961534" y="5552122"/>
            <a:ext cx="391763" cy="390525"/>
            <a:chOff x="4152034" y="5552122"/>
            <a:chExt cx="391763" cy="390525"/>
          </a:xfrm>
          <a:solidFill>
            <a:srgbClr val="F8FDFC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59693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F8FD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296058" y="892968"/>
            <a:ext cx="295275" cy="390525"/>
            <a:chOff x="1486558" y="892968"/>
            <a:chExt cx="295275" cy="390525"/>
          </a:xfrm>
          <a:solidFill>
            <a:srgbClr val="F8FDFC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2705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F8FD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580838" y="5552146"/>
            <a:ext cx="387211" cy="371284"/>
            <a:chOff x="2771338" y="5552146"/>
            <a:chExt cx="387211" cy="371284"/>
          </a:xfrm>
          <a:solidFill>
            <a:srgbClr val="F8FDFC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261351" y="5552217"/>
            <a:ext cx="385286" cy="391669"/>
            <a:chOff x="3451851" y="5552217"/>
            <a:chExt cx="385286" cy="391669"/>
          </a:xfrm>
          <a:solidFill>
            <a:srgbClr val="F8FDFC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301570" y="4903660"/>
            <a:ext cx="390525" cy="390525"/>
            <a:chOff x="7492070" y="4903660"/>
            <a:chExt cx="390525" cy="390525"/>
          </a:xfrm>
          <a:solidFill>
            <a:srgbClr val="F8FDFC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588791" y="2905696"/>
            <a:ext cx="390525" cy="390525"/>
            <a:chOff x="2779291" y="2905696"/>
            <a:chExt cx="390525" cy="390525"/>
          </a:xfrm>
          <a:solidFill>
            <a:srgbClr val="F8FDFC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258398" y="892918"/>
            <a:ext cx="390525" cy="390525"/>
            <a:chOff x="3448898" y="892918"/>
            <a:chExt cx="390525" cy="390525"/>
          </a:xfrm>
          <a:solidFill>
            <a:srgbClr val="F8FDFC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3925815" y="3561492"/>
            <a:ext cx="390525" cy="381000"/>
            <a:chOff x="4116315" y="3561492"/>
            <a:chExt cx="390525" cy="381000"/>
          </a:xfrm>
          <a:solidFill>
            <a:srgbClr val="F8FDFC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293188" y="912076"/>
            <a:ext cx="383879" cy="390525"/>
            <a:chOff x="7483688" y="912076"/>
            <a:chExt cx="383879" cy="390525"/>
          </a:xfrm>
          <a:solidFill>
            <a:srgbClr val="F8FDFC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7953271" y="2230469"/>
            <a:ext cx="390525" cy="361950"/>
            <a:chOff x="8143771" y="2230469"/>
            <a:chExt cx="390525" cy="361950"/>
          </a:xfrm>
          <a:solidFill>
            <a:srgbClr val="F8FDFC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280234" y="2256758"/>
            <a:ext cx="390525" cy="342900"/>
            <a:chOff x="7470734" y="2256758"/>
            <a:chExt cx="390525" cy="342900"/>
          </a:xfrm>
          <a:solidFill>
            <a:srgbClr val="F8FDFC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6279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F8FD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7972130" y="1551336"/>
            <a:ext cx="390525" cy="390525"/>
            <a:chOff x="8162630" y="1551336"/>
            <a:chExt cx="390525" cy="390525"/>
          </a:xfrm>
          <a:solidFill>
            <a:srgbClr val="F8FDFC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2995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F8FD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59531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F8FD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333384" y="5609272"/>
            <a:ext cx="323850" cy="323850"/>
            <a:chOff x="7523884" y="5609272"/>
            <a:chExt cx="323850" cy="323850"/>
          </a:xfrm>
          <a:solidFill>
            <a:srgbClr val="F8FDFC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599613" y="2291143"/>
            <a:ext cx="390525" cy="352425"/>
            <a:chOff x="4790113" y="2291143"/>
            <a:chExt cx="390525" cy="352425"/>
          </a:xfrm>
          <a:solidFill>
            <a:srgbClr val="F8FDFC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59645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F8FD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610793" y="892968"/>
            <a:ext cx="390525" cy="390525"/>
            <a:chOff x="2801293" y="892968"/>
            <a:chExt cx="390525" cy="390525"/>
          </a:xfrm>
          <a:solidFill>
            <a:srgbClr val="F8FDFC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258839" y="2217420"/>
            <a:ext cx="388048" cy="391784"/>
            <a:chOff x="5449339" y="2217420"/>
            <a:chExt cx="388048" cy="391784"/>
          </a:xfrm>
          <a:solidFill>
            <a:srgbClr val="F8FDFC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607019" y="892968"/>
            <a:ext cx="390525" cy="390525"/>
            <a:chOff x="797519" y="892968"/>
            <a:chExt cx="390525" cy="390525"/>
          </a:xfrm>
          <a:solidFill>
            <a:srgbClr val="F8FDFC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302618" y="3599592"/>
            <a:ext cx="390525" cy="266700"/>
            <a:chOff x="7493118" y="3599592"/>
            <a:chExt cx="390525" cy="266700"/>
          </a:xfrm>
          <a:solidFill>
            <a:srgbClr val="F8FDFC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578921" y="2905696"/>
            <a:ext cx="390525" cy="361950"/>
            <a:chOff x="769421" y="2905696"/>
            <a:chExt cx="390525" cy="361950"/>
          </a:xfrm>
          <a:solidFill>
            <a:srgbClr val="F8FDFC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307952" y="4229100"/>
            <a:ext cx="339566" cy="385572"/>
            <a:chOff x="7498452" y="4229100"/>
            <a:chExt cx="339566" cy="385572"/>
          </a:xfrm>
          <a:solidFill>
            <a:srgbClr val="F8FDFC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633594" y="4903660"/>
            <a:ext cx="389131" cy="388644"/>
            <a:chOff x="824094" y="4903660"/>
            <a:chExt cx="389131" cy="388644"/>
          </a:xfrm>
          <a:solidFill>
            <a:srgbClr val="F8FDFC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1946330" y="3561492"/>
            <a:ext cx="295275" cy="390525"/>
            <a:chOff x="2136830" y="3561492"/>
            <a:chExt cx="295275" cy="390525"/>
          </a:xfrm>
          <a:solidFill>
            <a:srgbClr val="F8FDFC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012041" y="5552027"/>
            <a:ext cx="247650" cy="392756"/>
            <a:chOff x="6202541" y="5552027"/>
            <a:chExt cx="247650" cy="392756"/>
          </a:xfrm>
          <a:solidFill>
            <a:srgbClr val="F8FDFC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643679" y="3561588"/>
            <a:ext cx="390525" cy="390525"/>
            <a:chOff x="6834179" y="3561588"/>
            <a:chExt cx="390525" cy="390525"/>
          </a:xfrm>
          <a:solidFill>
            <a:srgbClr val="F8FDFC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316130" y="3561589"/>
            <a:ext cx="290789" cy="390525"/>
            <a:chOff x="3506630" y="3561589"/>
            <a:chExt cx="290789" cy="390525"/>
          </a:xfrm>
          <a:solidFill>
            <a:srgbClr val="F8FDFC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5806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F8FD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6180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8FD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5559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F8FD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5915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F8FD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2569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F8FD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7953034" y="5571196"/>
            <a:ext cx="390525" cy="390525"/>
            <a:chOff x="8143534" y="5571196"/>
            <a:chExt cx="390525" cy="390525"/>
          </a:xfrm>
          <a:solidFill>
            <a:srgbClr val="F8FDFC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293224" y="3599688"/>
            <a:ext cx="390525" cy="295275"/>
            <a:chOff x="5483724" y="3599688"/>
            <a:chExt cx="390525" cy="295275"/>
          </a:xfrm>
          <a:solidFill>
            <a:srgbClr val="F8FDFC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604662" y="3580638"/>
            <a:ext cx="390525" cy="333375"/>
            <a:chOff x="4795162" y="3580638"/>
            <a:chExt cx="390525" cy="333375"/>
          </a:xfrm>
          <a:solidFill>
            <a:srgbClr val="F8FDFC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2798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F8FD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6441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F8FD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665205" y="2233803"/>
            <a:ext cx="342900" cy="390525"/>
            <a:chOff x="6855705" y="2233803"/>
            <a:chExt cx="342900" cy="390525"/>
          </a:xfrm>
          <a:solidFill>
            <a:srgbClr val="F8FDFC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5928923" y="3561508"/>
            <a:ext cx="390525" cy="342900"/>
            <a:chOff x="6119423" y="3561508"/>
            <a:chExt cx="390525" cy="342900"/>
          </a:xfrm>
          <a:solidFill>
            <a:srgbClr val="F8FDFC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662386" y="4903660"/>
            <a:ext cx="285750" cy="390525"/>
            <a:chOff x="6852886" y="4903660"/>
            <a:chExt cx="285750" cy="390525"/>
          </a:xfrm>
          <a:solidFill>
            <a:srgbClr val="F8FDFC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3922100" y="931068"/>
            <a:ext cx="384048" cy="298228"/>
            <a:chOff x="4112600" y="931068"/>
            <a:chExt cx="384048" cy="298228"/>
          </a:xfrm>
          <a:solidFill>
            <a:srgbClr val="F8FDFC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59464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F8FD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019850" y="892954"/>
            <a:ext cx="266700" cy="392901"/>
            <a:chOff x="8210350" y="892954"/>
            <a:chExt cx="266700" cy="392901"/>
          </a:xfrm>
          <a:solidFill>
            <a:srgbClr val="F8FDFC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653882" y="2224278"/>
            <a:ext cx="228600" cy="390525"/>
            <a:chOff x="844382" y="2224278"/>
            <a:chExt cx="228600" cy="390525"/>
          </a:xfrm>
          <a:solidFill>
            <a:srgbClr val="F8FDFC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7953080" y="4941760"/>
            <a:ext cx="390525" cy="266700"/>
            <a:chOff x="8143580" y="4941760"/>
            <a:chExt cx="390525" cy="266700"/>
          </a:xfrm>
          <a:solidFill>
            <a:srgbClr val="F8FDFC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271924" y="4903660"/>
            <a:ext cx="390525" cy="390525"/>
            <a:chOff x="3462424" y="4903660"/>
            <a:chExt cx="390525" cy="390525"/>
          </a:xfrm>
          <a:solidFill>
            <a:srgbClr val="F8FDFC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1971095" y="892968"/>
            <a:ext cx="295275" cy="390525"/>
            <a:chOff x="2161595" y="892968"/>
            <a:chExt cx="295275" cy="390525"/>
          </a:xfrm>
          <a:solidFill>
            <a:srgbClr val="F8FDFC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633391" y="4284821"/>
            <a:ext cx="364522" cy="390525"/>
            <a:chOff x="6823891" y="4284821"/>
            <a:chExt cx="364522" cy="390525"/>
          </a:xfrm>
          <a:solidFill>
            <a:srgbClr val="F8FDFC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269578" y="3561588"/>
            <a:ext cx="342900" cy="390525"/>
            <a:chOff x="1460078" y="3561588"/>
            <a:chExt cx="342900" cy="390525"/>
          </a:xfrm>
          <a:solidFill>
            <a:srgbClr val="F8FDFC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641881" y="3561588"/>
            <a:ext cx="276225" cy="390525"/>
            <a:chOff x="832381" y="3561588"/>
            <a:chExt cx="276225" cy="390525"/>
          </a:xfrm>
          <a:solidFill>
            <a:srgbClr val="F8FDFC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601233" y="5552143"/>
            <a:ext cx="390525" cy="357734"/>
            <a:chOff x="4791733" y="5552143"/>
            <a:chExt cx="390525" cy="357734"/>
          </a:xfrm>
          <a:solidFill>
            <a:srgbClr val="F8FDFC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594089" y="892968"/>
            <a:ext cx="390525" cy="390525"/>
            <a:chOff x="4784589" y="892968"/>
            <a:chExt cx="390525" cy="390525"/>
          </a:xfrm>
          <a:solidFill>
            <a:srgbClr val="F8FDFC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1922422" y="1570386"/>
            <a:ext cx="390525" cy="390525"/>
            <a:chOff x="2112922" y="1570386"/>
            <a:chExt cx="390525" cy="390525"/>
          </a:xfrm>
          <a:solidFill>
            <a:srgbClr val="F8FDFC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1948933" y="4178426"/>
            <a:ext cx="371475" cy="388457"/>
            <a:chOff x="2139433" y="4178426"/>
            <a:chExt cx="371475" cy="388457"/>
          </a:xfrm>
          <a:solidFill>
            <a:srgbClr val="F8FDFC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2449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F8FD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3953533" y="2229040"/>
            <a:ext cx="390525" cy="390525"/>
            <a:chOff x="4144033" y="2229040"/>
            <a:chExt cx="390525" cy="390525"/>
          </a:xfrm>
          <a:solidFill>
            <a:srgbClr val="F8FDFC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278937" y="2905684"/>
            <a:ext cx="390525" cy="390525"/>
            <a:chOff x="5469437" y="2905684"/>
            <a:chExt cx="390525" cy="390525"/>
          </a:xfrm>
          <a:solidFill>
            <a:srgbClr val="F8FDFC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5961284" y="2905672"/>
            <a:ext cx="390525" cy="390525"/>
            <a:chOff x="6151784" y="2905672"/>
            <a:chExt cx="390525" cy="390525"/>
          </a:xfrm>
          <a:solidFill>
            <a:srgbClr val="F8FDFC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282497" y="2905696"/>
            <a:ext cx="390525" cy="390525"/>
            <a:chOff x="3472997" y="2905696"/>
            <a:chExt cx="390525" cy="390525"/>
          </a:xfrm>
          <a:solidFill>
            <a:srgbClr val="F8FDFC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39383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F8FD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620057" y="892968"/>
            <a:ext cx="384524" cy="377762"/>
            <a:chOff x="6810557" y="892968"/>
            <a:chExt cx="384524" cy="377762"/>
          </a:xfrm>
          <a:solidFill>
            <a:srgbClr val="F8FDFC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2787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F8FD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1989001" y="2247423"/>
            <a:ext cx="345916" cy="390525"/>
            <a:chOff x="2179501" y="2247423"/>
            <a:chExt cx="345916" cy="390525"/>
          </a:xfrm>
          <a:solidFill>
            <a:srgbClr val="F8FDFC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648417" y="2241041"/>
            <a:ext cx="276225" cy="390525"/>
            <a:chOff x="2838917" y="2241041"/>
            <a:chExt cx="276225" cy="390525"/>
          </a:xfrm>
          <a:solidFill>
            <a:srgbClr val="F8FDFC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39939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F8FD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6170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F8FD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644798" y="4263771"/>
            <a:ext cx="365379" cy="384905"/>
            <a:chOff x="2835298" y="4263771"/>
            <a:chExt cx="365379" cy="384905"/>
          </a:xfrm>
          <a:solidFill>
            <a:srgbClr val="F8FDFC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1986239" y="5552206"/>
            <a:ext cx="257175" cy="402061"/>
            <a:chOff x="2176739" y="5552206"/>
            <a:chExt cx="257175" cy="402061"/>
          </a:xfrm>
          <a:solidFill>
            <a:srgbClr val="F8FDFC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1897752" y="2905696"/>
            <a:ext cx="390525" cy="390525"/>
            <a:chOff x="2088252" y="2905696"/>
            <a:chExt cx="390525" cy="390525"/>
          </a:xfrm>
          <a:solidFill>
            <a:srgbClr val="F8FDFC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3924639" y="1551336"/>
            <a:ext cx="397937" cy="402622"/>
            <a:chOff x="4115139" y="1551336"/>
            <a:chExt cx="397937" cy="402622"/>
          </a:xfrm>
          <a:solidFill>
            <a:srgbClr val="F8FDFC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6111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F8FD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255576" y="1570386"/>
            <a:ext cx="390525" cy="391287"/>
            <a:chOff x="1446076" y="1570386"/>
            <a:chExt cx="390525" cy="391287"/>
          </a:xfrm>
          <a:solidFill>
            <a:srgbClr val="F8FDFC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326788" y="2203132"/>
            <a:ext cx="331184" cy="448627"/>
            <a:chOff x="3517288" y="2203132"/>
            <a:chExt cx="331184" cy="448627"/>
          </a:xfrm>
          <a:solidFill>
            <a:srgbClr val="F8FDFC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590026" y="4204963"/>
            <a:ext cx="386620" cy="386702"/>
            <a:chOff x="780526" y="4204963"/>
            <a:chExt cx="386620" cy="386702"/>
          </a:xfrm>
          <a:solidFill>
            <a:srgbClr val="F8FDFC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230430" y="4243027"/>
            <a:ext cx="390525" cy="340212"/>
            <a:chOff x="1420930" y="4243027"/>
            <a:chExt cx="390525" cy="340212"/>
          </a:xfrm>
          <a:solidFill>
            <a:srgbClr val="F8FDFC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3953056" y="4903660"/>
            <a:ext cx="371475" cy="390525"/>
            <a:chOff x="4143556" y="4903660"/>
            <a:chExt cx="371475" cy="390525"/>
          </a:xfrm>
          <a:solidFill>
            <a:srgbClr val="F8FDFC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631427" y="2905696"/>
            <a:ext cx="391001" cy="392620"/>
            <a:chOff x="4821927" y="2905696"/>
            <a:chExt cx="391001" cy="392620"/>
          </a:xfrm>
          <a:solidFill>
            <a:srgbClr val="F8FDFC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275865" y="4903651"/>
            <a:ext cx="343471" cy="387676"/>
            <a:chOff x="1466365" y="4903651"/>
            <a:chExt cx="343471" cy="387676"/>
          </a:xfrm>
          <a:solidFill>
            <a:srgbClr val="F8FDFC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287906" y="1570402"/>
            <a:ext cx="390525" cy="390525"/>
            <a:chOff x="5478406" y="1570402"/>
            <a:chExt cx="390525" cy="390525"/>
          </a:xfrm>
          <a:solidFill>
            <a:srgbClr val="F8FDFC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1935090" y="4903755"/>
            <a:ext cx="390525" cy="387382"/>
            <a:chOff x="2125590" y="4903755"/>
            <a:chExt cx="390525" cy="387382"/>
          </a:xfrm>
          <a:solidFill>
            <a:srgbClr val="F8FDFC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592410" y="4903565"/>
            <a:ext cx="391859" cy="384677"/>
            <a:chOff x="2782910" y="4903565"/>
            <a:chExt cx="391859" cy="384677"/>
          </a:xfrm>
          <a:solidFill>
            <a:srgbClr val="F8FDFC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279246" y="892968"/>
            <a:ext cx="388596" cy="391668"/>
            <a:chOff x="5469746" y="892968"/>
            <a:chExt cx="388596" cy="391668"/>
          </a:xfrm>
          <a:solidFill>
            <a:srgbClr val="F8FDFC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59432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F8FD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010383" y="3561588"/>
            <a:ext cx="295275" cy="390525"/>
            <a:chOff x="8200883" y="3561588"/>
            <a:chExt cx="295275" cy="390525"/>
          </a:xfrm>
          <a:solidFill>
            <a:srgbClr val="F8FDFC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310126" y="4224300"/>
            <a:ext cx="364881" cy="390525"/>
            <a:chOff x="5500626" y="4224300"/>
            <a:chExt cx="364881" cy="390525"/>
          </a:xfrm>
          <a:solidFill>
            <a:srgbClr val="F8FDFC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7972130" y="4236869"/>
            <a:ext cx="390525" cy="388615"/>
            <a:chOff x="8162630" y="4236869"/>
            <a:chExt cx="390525" cy="388615"/>
          </a:xfrm>
          <a:solidFill>
            <a:srgbClr val="F8FDFC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621961" y="2905696"/>
            <a:ext cx="390525" cy="390525"/>
            <a:chOff x="6812461" y="2905696"/>
            <a:chExt cx="390525" cy="390525"/>
          </a:xfrm>
          <a:solidFill>
            <a:srgbClr val="F8FDFC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2796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F8FD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7953175" y="2905696"/>
            <a:ext cx="390525" cy="390525"/>
            <a:chOff x="8143675" y="2905696"/>
            <a:chExt cx="390525" cy="390525"/>
          </a:xfrm>
          <a:solidFill>
            <a:srgbClr val="F8FDFC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FBFE8D40-8A71-4403-9479-CEDEB2423E95}"/>
              </a:ext>
            </a:extLst>
          </p:cNvPr>
          <p:cNvSpPr txBox="1"/>
          <p:nvPr/>
        </p:nvSpPr>
        <p:spPr>
          <a:xfrm>
            <a:off x="9037297" y="432748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8FDFC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8FDFC"/>
              </a:solidFill>
            </a:endParaRPr>
          </a:p>
          <a:p>
            <a:r>
              <a:rPr lang="en-US" altLang="ko-KR" sz="1400" dirty="0">
                <a:solidFill>
                  <a:srgbClr val="F8FDFC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FF494DB3-3477-4C94-9C64-E577EE085834}"/>
              </a:ext>
            </a:extLst>
          </p:cNvPr>
          <p:cNvSpPr txBox="1"/>
          <p:nvPr/>
        </p:nvSpPr>
        <p:spPr>
          <a:xfrm>
            <a:off x="8978001" y="3743503"/>
            <a:ext cx="1861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>
                <a:solidFill>
                  <a:srgbClr val="F8FDFC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060E96E-741C-45FE-BF0C-791D3E6C1C9A}"/>
              </a:ext>
            </a:extLst>
          </p:cNvPr>
          <p:cNvSpPr txBox="1"/>
          <p:nvPr/>
        </p:nvSpPr>
        <p:spPr>
          <a:xfrm>
            <a:off x="3975100" y="2628781"/>
            <a:ext cx="4241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6000" dirty="0">
                <a:solidFill>
                  <a:srgbClr val="05184D"/>
                </a:solidFill>
              </a:rPr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390E9A-20A5-4624-9CAD-DED397B15679}"/>
              </a:ext>
            </a:extLst>
          </p:cNvPr>
          <p:cNvSpPr txBox="1"/>
          <p:nvPr/>
        </p:nvSpPr>
        <p:spPr>
          <a:xfrm>
            <a:off x="3974696" y="3644444"/>
            <a:ext cx="4242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184D"/>
                </a:solidFill>
              </a:rPr>
              <a:t>amet</a:t>
            </a:r>
            <a:r>
              <a:rPr lang="en-US" altLang="ko-KR" sz="1400" dirty="0">
                <a:solidFill>
                  <a:srgbClr val="05184D"/>
                </a:solidFill>
              </a:rPr>
              <a:t>, </a:t>
            </a:r>
            <a:r>
              <a:rPr lang="en-US" altLang="ko-KR" sz="14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adipiscing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elit</a:t>
            </a:r>
            <a:r>
              <a:rPr lang="en-US" altLang="ko-KR" sz="1400" dirty="0">
                <a:solidFill>
                  <a:srgbClr val="05184D"/>
                </a:solidFill>
              </a:rPr>
              <a:t>. </a:t>
            </a:r>
            <a:r>
              <a:rPr lang="en-US" altLang="ko-KR" sz="1400" dirty="0" err="1">
                <a:solidFill>
                  <a:srgbClr val="05184D"/>
                </a:solidFill>
              </a:rPr>
              <a:t>Etiam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aliquet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eu</a:t>
            </a:r>
            <a:r>
              <a:rPr lang="en-US" altLang="ko-KR" sz="1400" dirty="0">
                <a:solidFill>
                  <a:srgbClr val="05184D"/>
                </a:solidFill>
              </a:rPr>
              <a:t> mi </a:t>
            </a:r>
            <a:r>
              <a:rPr lang="en-US" altLang="ko-KR" sz="1400" dirty="0" err="1">
                <a:solidFill>
                  <a:srgbClr val="05184D"/>
                </a:solidFill>
              </a:rPr>
              <a:t>quis</a:t>
            </a:r>
            <a:r>
              <a:rPr lang="en-US" altLang="ko-KR" sz="1400" dirty="0">
                <a:solidFill>
                  <a:srgbClr val="05184D"/>
                </a:solidFill>
              </a:rPr>
              <a:t> lacinia</a:t>
            </a:r>
            <a:endParaRPr lang="ko-KR" altLang="en-US" sz="1400" dirty="0">
              <a:solidFill>
                <a:srgbClr val="0518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123484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98804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rgbClr val="05184D"/>
                </a:solidFill>
              </a:rPr>
              <a:t>Presentation template by </a:t>
            </a:r>
            <a:endParaRPr lang="ko-KR" altLang="en-US" sz="1100" dirty="0">
              <a:solidFill>
                <a:srgbClr val="05184D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336341" y="3570863"/>
            <a:ext cx="362150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05184D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rgbClr val="05184D"/>
                </a:solidFill>
              </a:rPr>
              <a:t> Ctrl + Click</a:t>
            </a:r>
            <a:r>
              <a:rPr lang="ko-KR" altLang="en-US" sz="1100" dirty="0">
                <a:solidFill>
                  <a:srgbClr val="05184D"/>
                </a:solidFill>
              </a:rPr>
              <a:t> </a:t>
            </a:r>
            <a:r>
              <a:rPr lang="en-US" altLang="ko-KR" sz="1100" dirty="0">
                <a:solidFill>
                  <a:srgbClr val="05184D"/>
                </a:solidFill>
              </a:rPr>
              <a:t>to follow link</a:t>
            </a:r>
            <a:endParaRPr lang="ko-KR" altLang="en-US" sz="1100" dirty="0">
              <a:solidFill>
                <a:srgbClr val="0518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DAB493AB-7742-47F1-BC1E-4682DC7390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21811"/>
            <a:ext cx="2590800" cy="6798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B0DF4368-6094-4C9C-8D28-6EC62115A8E2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rgbClr val="05184D"/>
                </a:solidFill>
              </a:rPr>
              <a:t>Poppins Font download by </a:t>
            </a:r>
            <a:endParaRPr lang="ko-KR" altLang="en-US" sz="1100" dirty="0">
              <a:solidFill>
                <a:srgbClr val="05184D"/>
              </a:solidFill>
            </a:endParaRP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96903EE2-A912-4DB2-9826-CD06332017D0}"/>
              </a:ext>
            </a:extLst>
          </p:cNvPr>
          <p:cNvSpPr/>
          <p:nvPr/>
        </p:nvSpPr>
        <p:spPr>
          <a:xfrm>
            <a:off x="3596556" y="3570863"/>
            <a:ext cx="510107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05184D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>
                <a:solidFill>
                  <a:srgbClr val="05184D"/>
                </a:solidFill>
              </a:rPr>
              <a:t> Ctrl + Click</a:t>
            </a:r>
            <a:r>
              <a:rPr lang="ko-KR" altLang="en-US" sz="1100" dirty="0">
                <a:solidFill>
                  <a:srgbClr val="05184D"/>
                </a:solidFill>
              </a:rPr>
              <a:t> </a:t>
            </a:r>
            <a:r>
              <a:rPr lang="en-US" altLang="ko-KR" sz="1100" dirty="0">
                <a:solidFill>
                  <a:srgbClr val="05184D"/>
                </a:solidFill>
              </a:rPr>
              <a:t>to follow link</a:t>
            </a:r>
            <a:endParaRPr lang="ko-KR" altLang="en-US" sz="1100" dirty="0">
              <a:solidFill>
                <a:srgbClr val="0518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85CF0707-BF71-4D80-90BD-BDA8CC8413A8}"/>
              </a:ext>
            </a:extLst>
          </p:cNvPr>
          <p:cNvSpPr txBox="1"/>
          <p:nvPr/>
        </p:nvSpPr>
        <p:spPr>
          <a:xfrm>
            <a:off x="2617136" y="1064290"/>
            <a:ext cx="6754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05184D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dirty="0">
              <a:solidFill>
                <a:srgbClr val="05184D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63D9B8BD-05EE-4500-8B48-3A50446B8A5B}"/>
              </a:ext>
            </a:extLst>
          </p:cNvPr>
          <p:cNvSpPr/>
          <p:nvPr/>
        </p:nvSpPr>
        <p:spPr>
          <a:xfrm>
            <a:off x="4262750" y="2496400"/>
            <a:ext cx="1131551" cy="1131551"/>
          </a:xfrm>
          <a:prstGeom prst="ellipse">
            <a:avLst/>
          </a:prstGeom>
          <a:solidFill>
            <a:srgbClr val="398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065AE8A-D77D-4155-B446-F522F01BA59D}"/>
              </a:ext>
            </a:extLst>
          </p:cNvPr>
          <p:cNvSpPr txBox="1"/>
          <p:nvPr/>
        </p:nvSpPr>
        <p:spPr>
          <a:xfrm>
            <a:off x="3742872" y="4368447"/>
            <a:ext cx="21713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184D"/>
                </a:solidFill>
              </a:rPr>
              <a:t>amet</a:t>
            </a:r>
            <a:r>
              <a:rPr lang="en-US" altLang="ko-KR" sz="1400" dirty="0">
                <a:solidFill>
                  <a:srgbClr val="05184D"/>
                </a:solidFill>
              </a:rPr>
              <a:t>, </a:t>
            </a:r>
            <a:r>
              <a:rPr lang="en-US" altLang="ko-KR" sz="14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adipisicing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elit</a:t>
            </a:r>
            <a:r>
              <a:rPr lang="en-US" altLang="ko-KR" sz="1400" dirty="0">
                <a:solidFill>
                  <a:srgbClr val="05184D"/>
                </a:solidFill>
              </a:rPr>
              <a:t>, sed do </a:t>
            </a:r>
            <a:r>
              <a:rPr lang="en-US" altLang="ko-KR" sz="1400" dirty="0" err="1">
                <a:solidFill>
                  <a:srgbClr val="05184D"/>
                </a:solidFill>
              </a:rPr>
              <a:t>eiusmod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tempor</a:t>
            </a:r>
            <a:endParaRPr lang="ko-KR" altLang="en-US" sz="1400" dirty="0">
              <a:solidFill>
                <a:srgbClr val="05184D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88F4A579-3296-4492-A7A9-E7F62C63E5A6}"/>
              </a:ext>
            </a:extLst>
          </p:cNvPr>
          <p:cNvSpPr/>
          <p:nvPr/>
        </p:nvSpPr>
        <p:spPr>
          <a:xfrm>
            <a:off x="3742871" y="3940644"/>
            <a:ext cx="21713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5184D"/>
                </a:solidFill>
                <a:latin typeface="+mj-lt"/>
              </a:rPr>
              <a:t>Lorem ipsum</a:t>
            </a: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CBF3B4C0-79BE-4084-AFC6-45DB11FDB195}"/>
              </a:ext>
            </a:extLst>
          </p:cNvPr>
          <p:cNvGrpSpPr/>
          <p:nvPr/>
        </p:nvGrpSpPr>
        <p:grpSpPr>
          <a:xfrm>
            <a:off x="4626988" y="2847751"/>
            <a:ext cx="403744" cy="414158"/>
            <a:chOff x="2772242" y="1560385"/>
            <a:chExt cx="376198" cy="385905"/>
          </a:xfrm>
          <a:solidFill>
            <a:srgbClr val="F8FDFC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4D454161-FA9A-4D10-8EA1-97EBFDCCE919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D9169DBE-CD88-4893-816B-B352711515FC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56D303DA-8662-4B69-B01B-60FDCCA201CE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03742EE-834D-4A2F-88A8-2D297648056E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8" name="타원 27">
            <a:extLst>
              <a:ext uri="{FF2B5EF4-FFF2-40B4-BE49-F238E27FC236}">
                <a16:creationId xmlns:a16="http://schemas.microsoft.com/office/drawing/2014/main" id="{D4CD2B98-0AA4-497B-B5F9-80AF9B5CFEE3}"/>
              </a:ext>
            </a:extLst>
          </p:cNvPr>
          <p:cNvSpPr/>
          <p:nvPr/>
        </p:nvSpPr>
        <p:spPr>
          <a:xfrm>
            <a:off x="9343484" y="2496400"/>
            <a:ext cx="1131551" cy="1131551"/>
          </a:xfrm>
          <a:prstGeom prst="ellipse">
            <a:avLst/>
          </a:prstGeom>
          <a:solidFill>
            <a:srgbClr val="398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7D7338C-96E7-489E-93AF-8610EF5C83CC}"/>
              </a:ext>
            </a:extLst>
          </p:cNvPr>
          <p:cNvSpPr txBox="1"/>
          <p:nvPr/>
        </p:nvSpPr>
        <p:spPr>
          <a:xfrm>
            <a:off x="8823606" y="4368447"/>
            <a:ext cx="21713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184D"/>
                </a:solidFill>
              </a:rPr>
              <a:t>amet</a:t>
            </a:r>
            <a:r>
              <a:rPr lang="en-US" altLang="ko-KR" sz="1400" dirty="0">
                <a:solidFill>
                  <a:srgbClr val="05184D"/>
                </a:solidFill>
              </a:rPr>
              <a:t>, </a:t>
            </a:r>
            <a:r>
              <a:rPr lang="en-US" altLang="ko-KR" sz="14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adipisicing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elit</a:t>
            </a:r>
            <a:r>
              <a:rPr lang="en-US" altLang="ko-KR" sz="1400" dirty="0">
                <a:solidFill>
                  <a:srgbClr val="05184D"/>
                </a:solidFill>
              </a:rPr>
              <a:t>, sed do </a:t>
            </a:r>
            <a:r>
              <a:rPr lang="en-US" altLang="ko-KR" sz="1400" dirty="0" err="1">
                <a:solidFill>
                  <a:srgbClr val="05184D"/>
                </a:solidFill>
              </a:rPr>
              <a:t>eiusmod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tempor</a:t>
            </a:r>
            <a:endParaRPr lang="ko-KR" altLang="en-US" sz="1400" dirty="0">
              <a:solidFill>
                <a:srgbClr val="05184D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7C9961A7-11DF-4854-9AE6-64E8E4FE39A7}"/>
              </a:ext>
            </a:extLst>
          </p:cNvPr>
          <p:cNvSpPr/>
          <p:nvPr/>
        </p:nvSpPr>
        <p:spPr>
          <a:xfrm>
            <a:off x="8823605" y="3940644"/>
            <a:ext cx="21713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5184D"/>
                </a:solidFill>
                <a:latin typeface="+mj-lt"/>
              </a:rPr>
              <a:t>Lorem ipsum</a:t>
            </a:r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01B1FD13-CE40-4D4A-928F-F246C91F62D0}"/>
              </a:ext>
            </a:extLst>
          </p:cNvPr>
          <p:cNvGrpSpPr/>
          <p:nvPr/>
        </p:nvGrpSpPr>
        <p:grpSpPr>
          <a:xfrm>
            <a:off x="9699851" y="2854113"/>
            <a:ext cx="418814" cy="401434"/>
            <a:chOff x="6793030" y="2235612"/>
            <a:chExt cx="390240" cy="374047"/>
          </a:xfrm>
          <a:solidFill>
            <a:srgbClr val="F8FDFC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256E7A0-96EA-4B0E-9A21-2395893F070C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E2769094-032F-486C-AE6D-BCC828E3F8A6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42" name="타원 41">
            <a:extLst>
              <a:ext uri="{FF2B5EF4-FFF2-40B4-BE49-F238E27FC236}">
                <a16:creationId xmlns:a16="http://schemas.microsoft.com/office/drawing/2014/main" id="{0C81412E-5E77-4111-A628-8F9D45E5029B}"/>
              </a:ext>
            </a:extLst>
          </p:cNvPr>
          <p:cNvSpPr/>
          <p:nvPr/>
        </p:nvSpPr>
        <p:spPr>
          <a:xfrm>
            <a:off x="1722382" y="2496400"/>
            <a:ext cx="1131551" cy="1131551"/>
          </a:xfrm>
          <a:prstGeom prst="ellipse">
            <a:avLst/>
          </a:prstGeom>
          <a:solidFill>
            <a:srgbClr val="398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8C622A3-1C09-4F51-97B4-9DCDFCF8837B}"/>
              </a:ext>
            </a:extLst>
          </p:cNvPr>
          <p:cNvSpPr txBox="1"/>
          <p:nvPr/>
        </p:nvSpPr>
        <p:spPr>
          <a:xfrm>
            <a:off x="1202505" y="4368447"/>
            <a:ext cx="21713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184D"/>
                </a:solidFill>
              </a:rPr>
              <a:t>amet</a:t>
            </a:r>
            <a:r>
              <a:rPr lang="en-US" altLang="ko-KR" sz="1400" dirty="0">
                <a:solidFill>
                  <a:srgbClr val="05184D"/>
                </a:solidFill>
              </a:rPr>
              <a:t>, </a:t>
            </a:r>
            <a:r>
              <a:rPr lang="en-US" altLang="ko-KR" sz="14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adipisicing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elit</a:t>
            </a:r>
            <a:r>
              <a:rPr lang="en-US" altLang="ko-KR" sz="1400" dirty="0">
                <a:solidFill>
                  <a:srgbClr val="05184D"/>
                </a:solidFill>
              </a:rPr>
              <a:t>, sed do </a:t>
            </a:r>
            <a:r>
              <a:rPr lang="en-US" altLang="ko-KR" sz="1400" dirty="0" err="1">
                <a:solidFill>
                  <a:srgbClr val="05184D"/>
                </a:solidFill>
              </a:rPr>
              <a:t>eiusmod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tempor</a:t>
            </a:r>
            <a:endParaRPr lang="ko-KR" altLang="en-US" sz="1400" dirty="0">
              <a:solidFill>
                <a:srgbClr val="05184D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23644D58-C6C1-4A14-A62E-746E208C24D5}"/>
              </a:ext>
            </a:extLst>
          </p:cNvPr>
          <p:cNvSpPr/>
          <p:nvPr/>
        </p:nvSpPr>
        <p:spPr>
          <a:xfrm>
            <a:off x="1202504" y="3940644"/>
            <a:ext cx="21713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5184D"/>
                </a:solidFill>
                <a:latin typeface="+mj-lt"/>
              </a:rPr>
              <a:t>Lorem ipsum</a:t>
            </a: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34AA094E-A331-4E0E-8A2F-53299EE42FF5}"/>
              </a:ext>
            </a:extLst>
          </p:cNvPr>
          <p:cNvGrpSpPr/>
          <p:nvPr/>
        </p:nvGrpSpPr>
        <p:grpSpPr>
          <a:xfrm>
            <a:off x="2129710" y="2843534"/>
            <a:ext cx="316894" cy="422592"/>
            <a:chOff x="3471472" y="902398"/>
            <a:chExt cx="295275" cy="393763"/>
          </a:xfrm>
          <a:solidFill>
            <a:srgbClr val="F8FDFC"/>
          </a:solidFill>
        </p:grpSpPr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2616811-8E5C-4386-ABE6-D41231B4F797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2909D7A5-C8D5-4D42-8208-6205700D9DE1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" name="타원 47">
            <a:extLst>
              <a:ext uri="{FF2B5EF4-FFF2-40B4-BE49-F238E27FC236}">
                <a16:creationId xmlns:a16="http://schemas.microsoft.com/office/drawing/2014/main" id="{F02FB576-D854-4D18-B1A1-AF755668C05D}"/>
              </a:ext>
            </a:extLst>
          </p:cNvPr>
          <p:cNvSpPr/>
          <p:nvPr/>
        </p:nvSpPr>
        <p:spPr>
          <a:xfrm>
            <a:off x="6803117" y="2496400"/>
            <a:ext cx="1131551" cy="1131551"/>
          </a:xfrm>
          <a:prstGeom prst="ellipse">
            <a:avLst/>
          </a:prstGeom>
          <a:solidFill>
            <a:srgbClr val="398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4A84267-5020-4AC7-9678-D66B36FA4B7C}"/>
              </a:ext>
            </a:extLst>
          </p:cNvPr>
          <p:cNvSpPr txBox="1"/>
          <p:nvPr/>
        </p:nvSpPr>
        <p:spPr>
          <a:xfrm>
            <a:off x="6283239" y="4368447"/>
            <a:ext cx="21713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184D"/>
                </a:solidFill>
              </a:rPr>
              <a:t>amet</a:t>
            </a:r>
            <a:r>
              <a:rPr lang="en-US" altLang="ko-KR" sz="1400" dirty="0">
                <a:solidFill>
                  <a:srgbClr val="05184D"/>
                </a:solidFill>
              </a:rPr>
              <a:t>, </a:t>
            </a:r>
            <a:r>
              <a:rPr lang="en-US" altLang="ko-KR" sz="14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adipisicing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elit</a:t>
            </a:r>
            <a:r>
              <a:rPr lang="en-US" altLang="ko-KR" sz="1400" dirty="0">
                <a:solidFill>
                  <a:srgbClr val="05184D"/>
                </a:solidFill>
              </a:rPr>
              <a:t>, sed do </a:t>
            </a:r>
            <a:r>
              <a:rPr lang="en-US" altLang="ko-KR" sz="1400" dirty="0" err="1">
                <a:solidFill>
                  <a:srgbClr val="05184D"/>
                </a:solidFill>
              </a:rPr>
              <a:t>eiusmod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tempor</a:t>
            </a:r>
            <a:endParaRPr lang="ko-KR" altLang="en-US" sz="1400" dirty="0">
              <a:solidFill>
                <a:srgbClr val="05184D"/>
              </a:solidFill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5BA3E60F-2B1F-4CCD-BDC8-080083183FD5}"/>
              </a:ext>
            </a:extLst>
          </p:cNvPr>
          <p:cNvSpPr/>
          <p:nvPr/>
        </p:nvSpPr>
        <p:spPr>
          <a:xfrm>
            <a:off x="6283238" y="3940644"/>
            <a:ext cx="21713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5184D"/>
                </a:solidFill>
                <a:latin typeface="+mj-lt"/>
              </a:rPr>
              <a:t>Lorem ipsum</a:t>
            </a:r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9A64BBE0-00D6-4331-BFF8-0404A5DB62A5}"/>
              </a:ext>
            </a:extLst>
          </p:cNvPr>
          <p:cNvGrpSpPr/>
          <p:nvPr/>
        </p:nvGrpSpPr>
        <p:grpSpPr>
          <a:xfrm>
            <a:off x="7142030" y="2845272"/>
            <a:ext cx="419120" cy="419116"/>
            <a:chOff x="752656" y="1562597"/>
            <a:chExt cx="390525" cy="390525"/>
          </a:xfrm>
          <a:solidFill>
            <a:srgbClr val="F8FDFC"/>
          </a:solidFill>
        </p:grpSpPr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A4FDB02F-3A18-48E2-8EF1-8171872D882F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CAE37D31-F96B-40B6-B406-8F6C3E117057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03A5B4A7-F8FC-44FA-9932-CC9DDC478554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84CBF646-33A7-43FB-BE2A-8875F4B1F80A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73391A6C-C6A2-4340-A103-510E0BB1F564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35027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51212DE4-590E-4960-A6C3-4934080589A2}"/>
              </a:ext>
            </a:extLst>
          </p:cNvPr>
          <p:cNvSpPr/>
          <p:nvPr/>
        </p:nvSpPr>
        <p:spPr>
          <a:xfrm>
            <a:off x="2457450" y="1460500"/>
            <a:ext cx="7277100" cy="39370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dist="139700" dir="2700000" algn="tl" rotWithShape="0">
              <a:schemeClr val="tx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E13333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D6DC3C-2BAE-4226-B878-47E7F9CAD9C1}"/>
              </a:ext>
            </a:extLst>
          </p:cNvPr>
          <p:cNvSpPr txBox="1"/>
          <p:nvPr/>
        </p:nvSpPr>
        <p:spPr>
          <a:xfrm>
            <a:off x="3062514" y="2344267"/>
            <a:ext cx="60669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dirty="0">
                <a:solidFill>
                  <a:srgbClr val="05184D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4800" dirty="0">
              <a:solidFill>
                <a:srgbClr val="05184D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5B77E4-2FCC-4554-A407-D2AE37984F6E}"/>
              </a:ext>
            </a:extLst>
          </p:cNvPr>
          <p:cNvSpPr txBox="1"/>
          <p:nvPr/>
        </p:nvSpPr>
        <p:spPr>
          <a:xfrm>
            <a:off x="3070456" y="3928958"/>
            <a:ext cx="60510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5184D"/>
                </a:solidFill>
              </a:rPr>
              <a:t>amet</a:t>
            </a:r>
            <a:r>
              <a:rPr lang="en-US" altLang="ko-KR" sz="1600" dirty="0">
                <a:solidFill>
                  <a:srgbClr val="05184D"/>
                </a:solidFill>
              </a:rPr>
              <a:t>, </a:t>
            </a:r>
            <a:r>
              <a:rPr lang="en-US" altLang="ko-KR" sz="16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adipiscing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elit</a:t>
            </a:r>
            <a:r>
              <a:rPr lang="en-US" altLang="ko-KR" sz="1600" dirty="0">
                <a:solidFill>
                  <a:srgbClr val="05184D"/>
                </a:solidFill>
              </a:rPr>
              <a:t>, sed do </a:t>
            </a:r>
            <a:r>
              <a:rPr lang="en-US" altLang="ko-KR" sz="1600" dirty="0" err="1">
                <a:solidFill>
                  <a:srgbClr val="05184D"/>
                </a:solidFill>
              </a:rPr>
              <a:t>eiusmod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tempor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incididunt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ut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labore</a:t>
            </a:r>
            <a:r>
              <a:rPr lang="en-US" altLang="ko-KR" sz="1600" dirty="0">
                <a:solidFill>
                  <a:srgbClr val="05184D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5184D"/>
                </a:solidFill>
              </a:rPr>
              <a:t>aliqua</a:t>
            </a:r>
            <a:r>
              <a:rPr lang="en-US" altLang="ko-KR" sz="1600" dirty="0">
                <a:solidFill>
                  <a:srgbClr val="05184D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3329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0A6B0FAE-19E9-4139-9BC4-2207FF1DF530}"/>
              </a:ext>
            </a:extLst>
          </p:cNvPr>
          <p:cNvSpPr txBox="1"/>
          <p:nvPr/>
        </p:nvSpPr>
        <p:spPr>
          <a:xfrm>
            <a:off x="2438401" y="1780061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05184D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rgbClr val="05184D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676163-16F1-4CE2-879F-6E52113FEF3C}"/>
              </a:ext>
            </a:extLst>
          </p:cNvPr>
          <p:cNvSpPr txBox="1"/>
          <p:nvPr/>
        </p:nvSpPr>
        <p:spPr>
          <a:xfrm>
            <a:off x="1233714" y="4123831"/>
            <a:ext cx="24855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184D"/>
                </a:solidFill>
              </a:rPr>
              <a:t>amet</a:t>
            </a:r>
            <a:r>
              <a:rPr lang="en-US" altLang="ko-KR" sz="1400" dirty="0">
                <a:solidFill>
                  <a:srgbClr val="05184D"/>
                </a:solidFill>
              </a:rPr>
              <a:t>, </a:t>
            </a:r>
            <a:r>
              <a:rPr lang="en-US" altLang="ko-KR" sz="14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adipisicing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elit</a:t>
            </a:r>
            <a:r>
              <a:rPr lang="en-US" altLang="ko-KR" sz="1400" dirty="0">
                <a:solidFill>
                  <a:srgbClr val="05184D"/>
                </a:solidFill>
              </a:rPr>
              <a:t>, sed do </a:t>
            </a:r>
            <a:r>
              <a:rPr lang="en-US" altLang="ko-KR" sz="1400" dirty="0" err="1">
                <a:solidFill>
                  <a:srgbClr val="05184D"/>
                </a:solidFill>
              </a:rPr>
              <a:t>eiusmod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tempor</a:t>
            </a:r>
            <a:endParaRPr lang="ko-KR" altLang="en-US" sz="1400" dirty="0">
              <a:solidFill>
                <a:srgbClr val="05184D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7E4A7055-7E88-4696-A7D6-C9DC50CB451A}"/>
              </a:ext>
            </a:extLst>
          </p:cNvPr>
          <p:cNvSpPr/>
          <p:nvPr/>
        </p:nvSpPr>
        <p:spPr>
          <a:xfrm>
            <a:off x="1233713" y="3630786"/>
            <a:ext cx="2485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5184D"/>
                </a:solidFill>
                <a:latin typeface="+mj-lt"/>
              </a:rPr>
              <a:t>Lorem ipsum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4EC65218-137C-41BA-AB7A-D01E6AF75B87}"/>
              </a:ext>
            </a:extLst>
          </p:cNvPr>
          <p:cNvSpPr/>
          <p:nvPr/>
        </p:nvSpPr>
        <p:spPr>
          <a:xfrm>
            <a:off x="1233713" y="3110641"/>
            <a:ext cx="2485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05184D"/>
                </a:solidFill>
                <a:latin typeface="+mj-lt"/>
              </a:rPr>
              <a:t>01.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0DB59BF-1951-4BBE-B91A-81D52D8F5B31}"/>
              </a:ext>
            </a:extLst>
          </p:cNvPr>
          <p:cNvSpPr txBox="1"/>
          <p:nvPr/>
        </p:nvSpPr>
        <p:spPr>
          <a:xfrm>
            <a:off x="3646714" y="4123831"/>
            <a:ext cx="24855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184D"/>
                </a:solidFill>
              </a:rPr>
              <a:t>amet</a:t>
            </a:r>
            <a:r>
              <a:rPr lang="en-US" altLang="ko-KR" sz="1400" dirty="0">
                <a:solidFill>
                  <a:srgbClr val="05184D"/>
                </a:solidFill>
              </a:rPr>
              <a:t>, </a:t>
            </a:r>
            <a:r>
              <a:rPr lang="en-US" altLang="ko-KR" sz="14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adipisicing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elit</a:t>
            </a:r>
            <a:r>
              <a:rPr lang="en-US" altLang="ko-KR" sz="1400" dirty="0">
                <a:solidFill>
                  <a:srgbClr val="05184D"/>
                </a:solidFill>
              </a:rPr>
              <a:t>, sed do </a:t>
            </a:r>
            <a:r>
              <a:rPr lang="en-US" altLang="ko-KR" sz="1400" dirty="0" err="1">
                <a:solidFill>
                  <a:srgbClr val="05184D"/>
                </a:solidFill>
              </a:rPr>
              <a:t>eiusmod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tempor</a:t>
            </a:r>
            <a:endParaRPr lang="ko-KR" altLang="en-US" sz="1400" dirty="0">
              <a:solidFill>
                <a:srgbClr val="05184D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F992328C-391B-4EC0-8E4E-1A6D45E9E660}"/>
              </a:ext>
            </a:extLst>
          </p:cNvPr>
          <p:cNvSpPr/>
          <p:nvPr/>
        </p:nvSpPr>
        <p:spPr>
          <a:xfrm>
            <a:off x="3646713" y="3630786"/>
            <a:ext cx="2485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5184D"/>
                </a:solidFill>
                <a:latin typeface="+mj-lt"/>
              </a:rPr>
              <a:t>Lorem ipsum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CB91141E-1C91-4AE6-9C7A-D60B3803B959}"/>
              </a:ext>
            </a:extLst>
          </p:cNvPr>
          <p:cNvSpPr/>
          <p:nvPr/>
        </p:nvSpPr>
        <p:spPr>
          <a:xfrm>
            <a:off x="3646713" y="3110641"/>
            <a:ext cx="2485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05184D"/>
                </a:solidFill>
                <a:latin typeface="+mj-lt"/>
              </a:rPr>
              <a:t>02.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684344F-CFBC-4558-8367-DD13E99E85BA}"/>
              </a:ext>
            </a:extLst>
          </p:cNvPr>
          <p:cNvSpPr txBox="1"/>
          <p:nvPr/>
        </p:nvSpPr>
        <p:spPr>
          <a:xfrm>
            <a:off x="6059714" y="4123831"/>
            <a:ext cx="24855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184D"/>
                </a:solidFill>
              </a:rPr>
              <a:t>amet</a:t>
            </a:r>
            <a:r>
              <a:rPr lang="en-US" altLang="ko-KR" sz="1400" dirty="0">
                <a:solidFill>
                  <a:srgbClr val="05184D"/>
                </a:solidFill>
              </a:rPr>
              <a:t>, </a:t>
            </a:r>
            <a:r>
              <a:rPr lang="en-US" altLang="ko-KR" sz="14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adipisicing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elit</a:t>
            </a:r>
            <a:r>
              <a:rPr lang="en-US" altLang="ko-KR" sz="1400" dirty="0">
                <a:solidFill>
                  <a:srgbClr val="05184D"/>
                </a:solidFill>
              </a:rPr>
              <a:t>, sed do </a:t>
            </a:r>
            <a:r>
              <a:rPr lang="en-US" altLang="ko-KR" sz="1400" dirty="0" err="1">
                <a:solidFill>
                  <a:srgbClr val="05184D"/>
                </a:solidFill>
              </a:rPr>
              <a:t>eiusmod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tempor</a:t>
            </a:r>
            <a:endParaRPr lang="ko-KR" altLang="en-US" sz="1400" dirty="0">
              <a:solidFill>
                <a:srgbClr val="05184D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D67F40BC-FD3F-4EA4-8A7E-DC3A0CF8C16F}"/>
              </a:ext>
            </a:extLst>
          </p:cNvPr>
          <p:cNvSpPr/>
          <p:nvPr/>
        </p:nvSpPr>
        <p:spPr>
          <a:xfrm>
            <a:off x="6059713" y="3630786"/>
            <a:ext cx="2485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5184D"/>
                </a:solidFill>
                <a:latin typeface="+mj-lt"/>
              </a:rPr>
              <a:t>Lorem ipsum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8CBD53F5-3BC0-4F9B-83D4-AA9DCF8A3926}"/>
              </a:ext>
            </a:extLst>
          </p:cNvPr>
          <p:cNvSpPr/>
          <p:nvPr/>
        </p:nvSpPr>
        <p:spPr>
          <a:xfrm>
            <a:off x="6059713" y="3110641"/>
            <a:ext cx="2485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05184D"/>
                </a:solidFill>
                <a:latin typeface="+mj-lt"/>
              </a:rPr>
              <a:t>03.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5C609AF-D74B-4907-8A2A-677A96AEA924}"/>
              </a:ext>
            </a:extLst>
          </p:cNvPr>
          <p:cNvSpPr txBox="1"/>
          <p:nvPr/>
        </p:nvSpPr>
        <p:spPr>
          <a:xfrm>
            <a:off x="8472715" y="4123831"/>
            <a:ext cx="24855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184D"/>
                </a:solidFill>
              </a:rPr>
              <a:t>amet</a:t>
            </a:r>
            <a:r>
              <a:rPr lang="en-US" altLang="ko-KR" sz="1400" dirty="0">
                <a:solidFill>
                  <a:srgbClr val="05184D"/>
                </a:solidFill>
              </a:rPr>
              <a:t>, </a:t>
            </a:r>
            <a:r>
              <a:rPr lang="en-US" altLang="ko-KR" sz="14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adipisicing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elit</a:t>
            </a:r>
            <a:r>
              <a:rPr lang="en-US" altLang="ko-KR" sz="1400" dirty="0">
                <a:solidFill>
                  <a:srgbClr val="05184D"/>
                </a:solidFill>
              </a:rPr>
              <a:t>, sed do </a:t>
            </a:r>
            <a:r>
              <a:rPr lang="en-US" altLang="ko-KR" sz="1400" dirty="0" err="1">
                <a:solidFill>
                  <a:srgbClr val="05184D"/>
                </a:solidFill>
              </a:rPr>
              <a:t>eiusmod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tempor</a:t>
            </a:r>
            <a:endParaRPr lang="ko-KR" altLang="en-US" sz="1400" dirty="0">
              <a:solidFill>
                <a:srgbClr val="05184D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618B715F-FEE9-4868-A7ED-0701DCE74E94}"/>
              </a:ext>
            </a:extLst>
          </p:cNvPr>
          <p:cNvSpPr/>
          <p:nvPr/>
        </p:nvSpPr>
        <p:spPr>
          <a:xfrm>
            <a:off x="8472714" y="3630786"/>
            <a:ext cx="2485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5184D"/>
                </a:solidFill>
                <a:latin typeface="+mj-lt"/>
              </a:rPr>
              <a:t>Lorem ipsum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92BC1165-97F0-43CF-BE80-0CD93548D8EF}"/>
              </a:ext>
            </a:extLst>
          </p:cNvPr>
          <p:cNvSpPr/>
          <p:nvPr/>
        </p:nvSpPr>
        <p:spPr>
          <a:xfrm>
            <a:off x="8472714" y="3110641"/>
            <a:ext cx="2485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05184D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525121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A8AE44C7-2DEB-4DEF-A85C-39C02CF69604}"/>
              </a:ext>
            </a:extLst>
          </p:cNvPr>
          <p:cNvSpPr txBox="1"/>
          <p:nvPr/>
        </p:nvSpPr>
        <p:spPr>
          <a:xfrm>
            <a:off x="1452314" y="3679259"/>
            <a:ext cx="4817607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184D"/>
                </a:solidFill>
              </a:rPr>
              <a:t>amet</a:t>
            </a:r>
            <a:r>
              <a:rPr lang="en-US" altLang="ko-KR" sz="1400" dirty="0">
                <a:solidFill>
                  <a:srgbClr val="05184D"/>
                </a:solidFill>
              </a:rPr>
              <a:t>, </a:t>
            </a:r>
            <a:r>
              <a:rPr lang="en-US" altLang="ko-KR" sz="14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adipisicing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elit</a:t>
            </a:r>
            <a:r>
              <a:rPr lang="en-US" altLang="ko-KR" sz="1400" dirty="0">
                <a:solidFill>
                  <a:srgbClr val="05184D"/>
                </a:solidFill>
              </a:rPr>
              <a:t>, sed do </a:t>
            </a:r>
            <a:r>
              <a:rPr lang="en-US" altLang="ko-KR" sz="1400" dirty="0" err="1">
                <a:solidFill>
                  <a:srgbClr val="05184D"/>
                </a:solidFill>
              </a:rPr>
              <a:t>eiusmod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tempor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incididunt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ut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labore</a:t>
            </a:r>
            <a:r>
              <a:rPr lang="en-US" altLang="ko-KR" sz="1400" dirty="0">
                <a:solidFill>
                  <a:srgbClr val="05184D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5184D"/>
                </a:solidFill>
              </a:rPr>
              <a:t>aliqua</a:t>
            </a:r>
            <a:r>
              <a:rPr lang="en-US" altLang="ko-KR" sz="1400" dirty="0">
                <a:solidFill>
                  <a:srgbClr val="05184D"/>
                </a:solidFill>
              </a:rPr>
              <a:t>.</a:t>
            </a:r>
            <a:endParaRPr lang="ko-KR" altLang="en-US" sz="1400" dirty="0">
              <a:solidFill>
                <a:srgbClr val="05184D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D1A61783-260F-4D73-AB79-53DACFC1230D}"/>
              </a:ext>
            </a:extLst>
          </p:cNvPr>
          <p:cNvSpPr/>
          <p:nvPr/>
        </p:nvSpPr>
        <p:spPr>
          <a:xfrm>
            <a:off x="1452313" y="3210953"/>
            <a:ext cx="48176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>
                <a:solidFill>
                  <a:srgbClr val="05184D"/>
                </a:solidFill>
                <a:latin typeface="+mj-lt"/>
              </a:rPr>
              <a:t>Lorem ipsum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5871C96-1B99-408E-8DF9-36E6D70A9D02}"/>
              </a:ext>
            </a:extLst>
          </p:cNvPr>
          <p:cNvSpPr txBox="1"/>
          <p:nvPr/>
        </p:nvSpPr>
        <p:spPr>
          <a:xfrm>
            <a:off x="1312613" y="2169768"/>
            <a:ext cx="45166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05184D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3200" b="1" dirty="0">
              <a:solidFill>
                <a:srgbClr val="05184D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97F09AA-91B7-4A4B-9B48-0288B8BE6676}"/>
              </a:ext>
            </a:extLst>
          </p:cNvPr>
          <p:cNvSpPr txBox="1"/>
          <p:nvPr/>
        </p:nvSpPr>
        <p:spPr>
          <a:xfrm>
            <a:off x="1452314" y="4973431"/>
            <a:ext cx="4817607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184D"/>
                </a:solidFill>
              </a:rPr>
              <a:t>amet</a:t>
            </a:r>
            <a:r>
              <a:rPr lang="en-US" altLang="ko-KR" sz="1400" dirty="0">
                <a:solidFill>
                  <a:srgbClr val="05184D"/>
                </a:solidFill>
              </a:rPr>
              <a:t>, </a:t>
            </a:r>
            <a:r>
              <a:rPr lang="en-US" altLang="ko-KR" sz="14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adipisicing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elit</a:t>
            </a:r>
            <a:r>
              <a:rPr lang="en-US" altLang="ko-KR" sz="1400" dirty="0">
                <a:solidFill>
                  <a:srgbClr val="05184D"/>
                </a:solidFill>
              </a:rPr>
              <a:t>, sed do </a:t>
            </a:r>
            <a:r>
              <a:rPr lang="en-US" altLang="ko-KR" sz="1400" dirty="0" err="1">
                <a:solidFill>
                  <a:srgbClr val="05184D"/>
                </a:solidFill>
              </a:rPr>
              <a:t>eiusmod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tempor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incididunt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ut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labore</a:t>
            </a:r>
            <a:r>
              <a:rPr lang="en-US" altLang="ko-KR" sz="1400" dirty="0">
                <a:solidFill>
                  <a:srgbClr val="05184D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5184D"/>
                </a:solidFill>
              </a:rPr>
              <a:t>aliqua</a:t>
            </a:r>
            <a:r>
              <a:rPr lang="en-US" altLang="ko-KR" sz="1400" dirty="0">
                <a:solidFill>
                  <a:srgbClr val="05184D"/>
                </a:solidFill>
              </a:rPr>
              <a:t>.</a:t>
            </a:r>
            <a:endParaRPr lang="ko-KR" altLang="en-US" sz="1400" dirty="0">
              <a:solidFill>
                <a:srgbClr val="05184D"/>
              </a:solidFill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0B59464D-2D7F-4944-B28C-93B2F0B8BF34}"/>
              </a:ext>
            </a:extLst>
          </p:cNvPr>
          <p:cNvSpPr/>
          <p:nvPr/>
        </p:nvSpPr>
        <p:spPr>
          <a:xfrm>
            <a:off x="1452313" y="4505125"/>
            <a:ext cx="48176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>
                <a:solidFill>
                  <a:srgbClr val="05184D"/>
                </a:solidFill>
                <a:latin typeface="+mj-lt"/>
              </a:rPr>
              <a:t>Lorem ipsum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B9641B8-623C-4938-BA45-CBA2393D6C0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35773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직사각형 18">
            <a:extLst>
              <a:ext uri="{FF2B5EF4-FFF2-40B4-BE49-F238E27FC236}">
                <a16:creationId xmlns:a16="http://schemas.microsoft.com/office/drawing/2014/main" id="{4F13735F-80D7-48FE-9DD9-2ED4D1990F6F}"/>
              </a:ext>
            </a:extLst>
          </p:cNvPr>
          <p:cNvSpPr/>
          <p:nvPr/>
        </p:nvSpPr>
        <p:spPr>
          <a:xfrm>
            <a:off x="1208098" y="4168147"/>
            <a:ext cx="21935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05184D"/>
                </a:solidFill>
                <a:latin typeface="+mj-lt"/>
              </a:rPr>
              <a:t>Lorem ipsum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8891BE8-F7A4-486E-AEF6-99B852100FF1}"/>
              </a:ext>
            </a:extLst>
          </p:cNvPr>
          <p:cNvSpPr txBox="1"/>
          <p:nvPr/>
        </p:nvSpPr>
        <p:spPr>
          <a:xfrm>
            <a:off x="1208098" y="4621001"/>
            <a:ext cx="21935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184D"/>
                </a:solidFill>
              </a:rPr>
              <a:t>amet</a:t>
            </a:r>
            <a:r>
              <a:rPr lang="en-US" altLang="ko-KR" sz="1400" dirty="0">
                <a:solidFill>
                  <a:srgbClr val="05184D"/>
                </a:solidFill>
              </a:rPr>
              <a:t>, </a:t>
            </a:r>
            <a:r>
              <a:rPr lang="en-US" altLang="ko-KR" sz="14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adipiscing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elit</a:t>
            </a:r>
            <a:r>
              <a:rPr lang="en-US" altLang="ko-KR" sz="1400" dirty="0">
                <a:solidFill>
                  <a:srgbClr val="05184D"/>
                </a:solidFill>
              </a:rPr>
              <a:t>, sed do </a:t>
            </a:r>
            <a:r>
              <a:rPr lang="en-US" altLang="ko-KR" sz="1400" dirty="0" err="1">
                <a:solidFill>
                  <a:srgbClr val="05184D"/>
                </a:solidFill>
              </a:rPr>
              <a:t>eiusmod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tempor</a:t>
            </a:r>
            <a:endParaRPr lang="en-US" altLang="ko-KR" sz="1400" dirty="0">
              <a:solidFill>
                <a:srgbClr val="05184D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142DFE65-97A8-42E0-81ED-FAA7BB52FE6B}"/>
              </a:ext>
            </a:extLst>
          </p:cNvPr>
          <p:cNvSpPr/>
          <p:nvPr/>
        </p:nvSpPr>
        <p:spPr>
          <a:xfrm>
            <a:off x="3735528" y="4168147"/>
            <a:ext cx="21935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05184D"/>
                </a:solidFill>
                <a:latin typeface="+mj-lt"/>
              </a:rPr>
              <a:t>Lorem ipsum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A28F932-A3B6-4F23-B309-3A80F47112B6}"/>
              </a:ext>
            </a:extLst>
          </p:cNvPr>
          <p:cNvSpPr txBox="1"/>
          <p:nvPr/>
        </p:nvSpPr>
        <p:spPr>
          <a:xfrm>
            <a:off x="3735528" y="4621001"/>
            <a:ext cx="21935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184D"/>
                </a:solidFill>
              </a:rPr>
              <a:t>amet</a:t>
            </a:r>
            <a:r>
              <a:rPr lang="en-US" altLang="ko-KR" sz="1400" dirty="0">
                <a:solidFill>
                  <a:srgbClr val="05184D"/>
                </a:solidFill>
              </a:rPr>
              <a:t>, </a:t>
            </a:r>
            <a:r>
              <a:rPr lang="en-US" altLang="ko-KR" sz="14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adipiscing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elit</a:t>
            </a:r>
            <a:r>
              <a:rPr lang="en-US" altLang="ko-KR" sz="1400" dirty="0">
                <a:solidFill>
                  <a:srgbClr val="05184D"/>
                </a:solidFill>
              </a:rPr>
              <a:t>, sed do </a:t>
            </a:r>
            <a:r>
              <a:rPr lang="en-US" altLang="ko-KR" sz="1400" dirty="0" err="1">
                <a:solidFill>
                  <a:srgbClr val="05184D"/>
                </a:solidFill>
              </a:rPr>
              <a:t>eiusmod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tempor</a:t>
            </a:r>
            <a:endParaRPr lang="en-US" altLang="ko-KR" sz="1400" dirty="0">
              <a:solidFill>
                <a:srgbClr val="05184D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F222F09D-BF02-4838-8715-10EB2851CAE2}"/>
              </a:ext>
            </a:extLst>
          </p:cNvPr>
          <p:cNvSpPr/>
          <p:nvPr/>
        </p:nvSpPr>
        <p:spPr>
          <a:xfrm>
            <a:off x="6262958" y="4168147"/>
            <a:ext cx="21935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05184D"/>
                </a:solidFill>
                <a:latin typeface="+mj-lt"/>
              </a:rPr>
              <a:t>Lorem ipsum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D55E649-427A-4D97-9A78-C6E376C20F46}"/>
              </a:ext>
            </a:extLst>
          </p:cNvPr>
          <p:cNvSpPr txBox="1"/>
          <p:nvPr/>
        </p:nvSpPr>
        <p:spPr>
          <a:xfrm>
            <a:off x="6262958" y="4621001"/>
            <a:ext cx="21935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184D"/>
                </a:solidFill>
              </a:rPr>
              <a:t>amet</a:t>
            </a:r>
            <a:r>
              <a:rPr lang="en-US" altLang="ko-KR" sz="1400" dirty="0">
                <a:solidFill>
                  <a:srgbClr val="05184D"/>
                </a:solidFill>
              </a:rPr>
              <a:t>, </a:t>
            </a:r>
            <a:r>
              <a:rPr lang="en-US" altLang="ko-KR" sz="14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adipiscing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elit</a:t>
            </a:r>
            <a:r>
              <a:rPr lang="en-US" altLang="ko-KR" sz="1400" dirty="0">
                <a:solidFill>
                  <a:srgbClr val="05184D"/>
                </a:solidFill>
              </a:rPr>
              <a:t>, sed do </a:t>
            </a:r>
            <a:r>
              <a:rPr lang="en-US" altLang="ko-KR" sz="1400" dirty="0" err="1">
                <a:solidFill>
                  <a:srgbClr val="05184D"/>
                </a:solidFill>
              </a:rPr>
              <a:t>eiusmod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tempor</a:t>
            </a:r>
            <a:endParaRPr lang="en-US" altLang="ko-KR" sz="1400" dirty="0">
              <a:solidFill>
                <a:srgbClr val="05184D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D78D8019-2273-4E77-8062-6B3534516CF5}"/>
              </a:ext>
            </a:extLst>
          </p:cNvPr>
          <p:cNvSpPr/>
          <p:nvPr/>
        </p:nvSpPr>
        <p:spPr>
          <a:xfrm>
            <a:off x="8790388" y="4168147"/>
            <a:ext cx="21935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05184D"/>
                </a:solidFill>
                <a:latin typeface="+mj-lt"/>
              </a:rPr>
              <a:t>Lorem ipsum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4B22DAC-7EAD-4FF1-B658-FF6D9FF816E2}"/>
              </a:ext>
            </a:extLst>
          </p:cNvPr>
          <p:cNvSpPr txBox="1"/>
          <p:nvPr/>
        </p:nvSpPr>
        <p:spPr>
          <a:xfrm>
            <a:off x="8790388" y="4621001"/>
            <a:ext cx="21935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184D"/>
                </a:solidFill>
              </a:rPr>
              <a:t>amet</a:t>
            </a:r>
            <a:r>
              <a:rPr lang="en-US" altLang="ko-KR" sz="1400" dirty="0">
                <a:solidFill>
                  <a:srgbClr val="05184D"/>
                </a:solidFill>
              </a:rPr>
              <a:t>, </a:t>
            </a:r>
            <a:r>
              <a:rPr lang="en-US" altLang="ko-KR" sz="14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adipiscing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elit</a:t>
            </a:r>
            <a:r>
              <a:rPr lang="en-US" altLang="ko-KR" sz="1400" dirty="0">
                <a:solidFill>
                  <a:srgbClr val="05184D"/>
                </a:solidFill>
              </a:rPr>
              <a:t>, sed do </a:t>
            </a:r>
            <a:r>
              <a:rPr lang="en-US" altLang="ko-KR" sz="1400" dirty="0" err="1">
                <a:solidFill>
                  <a:srgbClr val="05184D"/>
                </a:solidFill>
              </a:rPr>
              <a:t>eiusmod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tempor</a:t>
            </a:r>
            <a:endParaRPr lang="en-US" altLang="ko-KR" sz="1400" dirty="0">
              <a:solidFill>
                <a:srgbClr val="05184D"/>
              </a:solidFill>
            </a:endParaRP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565BC24B-368D-46FE-ABFA-7D54DD5CDA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AC26F8D3-5545-40E8-824A-347B362812F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B45145B6-F6A0-4400-ACF8-F4EC1D2B4BE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8ABF062A-1C4C-485E-8325-CD919F2AB67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1173758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>
            <a:extLst>
              <a:ext uri="{FF2B5EF4-FFF2-40B4-BE49-F238E27FC236}">
                <a16:creationId xmlns:a16="http://schemas.microsoft.com/office/drawing/2014/main" id="{43422750-5E71-43E4-9995-780350F43FE2}"/>
              </a:ext>
            </a:extLst>
          </p:cNvPr>
          <p:cNvSpPr/>
          <p:nvPr/>
        </p:nvSpPr>
        <p:spPr>
          <a:xfrm>
            <a:off x="2083564" y="1386064"/>
            <a:ext cx="1228508" cy="1228508"/>
          </a:xfrm>
          <a:prstGeom prst="ellipse">
            <a:avLst/>
          </a:prstGeom>
          <a:solidFill>
            <a:srgbClr val="3984FF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16E5304F-77BF-4B3B-8925-625176731E7A}"/>
              </a:ext>
            </a:extLst>
          </p:cNvPr>
          <p:cNvGrpSpPr/>
          <p:nvPr/>
        </p:nvGrpSpPr>
        <p:grpSpPr>
          <a:xfrm>
            <a:off x="2527937" y="1760603"/>
            <a:ext cx="339763" cy="453091"/>
            <a:chOff x="3471472" y="902398"/>
            <a:chExt cx="295275" cy="393763"/>
          </a:xfrm>
          <a:solidFill>
            <a:srgbClr val="FFE364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F8A65D2A-BEE4-4D22-BF5F-71C0C106229C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AB7B65D-FC06-4CA4-BDA0-8AC3FFA61E23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타원 5">
            <a:extLst>
              <a:ext uri="{FF2B5EF4-FFF2-40B4-BE49-F238E27FC236}">
                <a16:creationId xmlns:a16="http://schemas.microsoft.com/office/drawing/2014/main" id="{E0F98E88-6917-4DB3-BE78-1664EB7E4C5D}"/>
              </a:ext>
            </a:extLst>
          </p:cNvPr>
          <p:cNvSpPr/>
          <p:nvPr/>
        </p:nvSpPr>
        <p:spPr>
          <a:xfrm>
            <a:off x="2083564" y="2952632"/>
            <a:ext cx="1228508" cy="1228508"/>
          </a:xfrm>
          <a:prstGeom prst="ellipse">
            <a:avLst/>
          </a:prstGeom>
          <a:solidFill>
            <a:srgbClr val="3984FF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0E389DF0-AD0A-43FB-A188-7B3FE4B42F4D}"/>
              </a:ext>
            </a:extLst>
          </p:cNvPr>
          <p:cNvGrpSpPr/>
          <p:nvPr/>
        </p:nvGrpSpPr>
        <p:grpSpPr>
          <a:xfrm>
            <a:off x="2463261" y="3329880"/>
            <a:ext cx="432879" cy="444049"/>
            <a:chOff x="2772242" y="1560385"/>
            <a:chExt cx="376198" cy="385905"/>
          </a:xfrm>
          <a:solidFill>
            <a:srgbClr val="FFE364"/>
          </a:solidFill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31468F0C-407A-4D7C-942E-27A3CCC540B9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4B84A3C-94C7-4717-98A2-EDE74B4A42A7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7A9FDC72-9162-448D-A6C7-71C16E851817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7C020FC-ED5F-42E8-BBE4-3D807AC98A4F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타원 11">
            <a:extLst>
              <a:ext uri="{FF2B5EF4-FFF2-40B4-BE49-F238E27FC236}">
                <a16:creationId xmlns:a16="http://schemas.microsoft.com/office/drawing/2014/main" id="{2C93D198-AF47-4469-AC3E-B09D47EB1C93}"/>
              </a:ext>
            </a:extLst>
          </p:cNvPr>
          <p:cNvSpPr/>
          <p:nvPr/>
        </p:nvSpPr>
        <p:spPr>
          <a:xfrm>
            <a:off x="2083564" y="4519200"/>
            <a:ext cx="1228508" cy="1228508"/>
          </a:xfrm>
          <a:prstGeom prst="ellipse">
            <a:avLst/>
          </a:prstGeom>
          <a:solidFill>
            <a:srgbClr val="3984FF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AD85F1D5-0218-4427-AEA0-E2767AEACD50}"/>
              </a:ext>
            </a:extLst>
          </p:cNvPr>
          <p:cNvGrpSpPr/>
          <p:nvPr/>
        </p:nvGrpSpPr>
        <p:grpSpPr>
          <a:xfrm>
            <a:off x="2473136" y="4908771"/>
            <a:ext cx="449364" cy="449364"/>
            <a:chOff x="752656" y="1562597"/>
            <a:chExt cx="390525" cy="390525"/>
          </a:xfrm>
          <a:solidFill>
            <a:srgbClr val="FFE364"/>
          </a:solidFill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99DF0E3C-C3B0-4025-91B5-B7BD359794E3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76AA1DD-95FF-49D2-9983-DA8061CBA054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36500F68-858B-45C1-BFD0-4383B40A491E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53F757A6-EDB3-4911-A969-0F40EA3BC05F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CB0E5B58-0397-4FF2-91B4-E9DEF0890FEE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6B7AE55B-E6A5-4731-8A50-CE2DFD47B826}"/>
              </a:ext>
            </a:extLst>
          </p:cNvPr>
          <p:cNvSpPr txBox="1"/>
          <p:nvPr/>
        </p:nvSpPr>
        <p:spPr>
          <a:xfrm>
            <a:off x="3644042" y="1902425"/>
            <a:ext cx="6718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5184D"/>
                </a:solidFill>
              </a:rPr>
              <a:t>amet</a:t>
            </a:r>
            <a:r>
              <a:rPr lang="en-US" altLang="ko-KR" sz="1600" dirty="0">
                <a:solidFill>
                  <a:srgbClr val="05184D"/>
                </a:solidFill>
              </a:rPr>
              <a:t>, </a:t>
            </a:r>
            <a:r>
              <a:rPr lang="en-US" altLang="ko-KR" sz="16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adipisicing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elit</a:t>
            </a:r>
            <a:r>
              <a:rPr lang="en-US" altLang="ko-KR" sz="1600" dirty="0">
                <a:solidFill>
                  <a:srgbClr val="05184D"/>
                </a:solidFill>
              </a:rPr>
              <a:t>, sed do </a:t>
            </a:r>
            <a:r>
              <a:rPr lang="en-US" altLang="ko-KR" sz="1600" dirty="0" err="1">
                <a:solidFill>
                  <a:srgbClr val="05184D"/>
                </a:solidFill>
              </a:rPr>
              <a:t>eiusmod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tempor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incididunt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ut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labore</a:t>
            </a:r>
            <a:r>
              <a:rPr lang="en-US" altLang="ko-KR" sz="1600" dirty="0">
                <a:solidFill>
                  <a:srgbClr val="05184D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5184D"/>
                </a:solidFill>
              </a:rPr>
              <a:t>aliqua</a:t>
            </a:r>
            <a:r>
              <a:rPr lang="en-US" altLang="ko-KR" sz="1600" dirty="0">
                <a:solidFill>
                  <a:srgbClr val="05184D"/>
                </a:solidFill>
              </a:rPr>
              <a:t>.</a:t>
            </a:r>
            <a:endParaRPr lang="ko-KR" altLang="en-US" sz="1600" dirty="0">
              <a:solidFill>
                <a:srgbClr val="05184D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A00BBF52-8289-4FDC-B0F7-426D8F30ECE4}"/>
              </a:ext>
            </a:extLst>
          </p:cNvPr>
          <p:cNvSpPr/>
          <p:nvPr/>
        </p:nvSpPr>
        <p:spPr>
          <a:xfrm>
            <a:off x="3644041" y="1462264"/>
            <a:ext cx="67038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05184D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05184D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69F9EFA-2F4B-4B1E-9709-1E845CB31796}"/>
              </a:ext>
            </a:extLst>
          </p:cNvPr>
          <p:cNvSpPr txBox="1"/>
          <p:nvPr/>
        </p:nvSpPr>
        <p:spPr>
          <a:xfrm>
            <a:off x="3644042" y="3468993"/>
            <a:ext cx="6718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5184D"/>
                </a:solidFill>
              </a:rPr>
              <a:t>amet</a:t>
            </a:r>
            <a:r>
              <a:rPr lang="en-US" altLang="ko-KR" sz="1600" dirty="0">
                <a:solidFill>
                  <a:srgbClr val="05184D"/>
                </a:solidFill>
              </a:rPr>
              <a:t>, </a:t>
            </a:r>
            <a:r>
              <a:rPr lang="en-US" altLang="ko-KR" sz="16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adipisicing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elit</a:t>
            </a:r>
            <a:r>
              <a:rPr lang="en-US" altLang="ko-KR" sz="1600" dirty="0">
                <a:solidFill>
                  <a:srgbClr val="05184D"/>
                </a:solidFill>
              </a:rPr>
              <a:t>, sed do </a:t>
            </a:r>
            <a:r>
              <a:rPr lang="en-US" altLang="ko-KR" sz="1600" dirty="0" err="1">
                <a:solidFill>
                  <a:srgbClr val="05184D"/>
                </a:solidFill>
              </a:rPr>
              <a:t>eiusmod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tempor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incididunt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ut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labore</a:t>
            </a:r>
            <a:r>
              <a:rPr lang="en-US" altLang="ko-KR" sz="1600" dirty="0">
                <a:solidFill>
                  <a:srgbClr val="05184D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5184D"/>
                </a:solidFill>
              </a:rPr>
              <a:t>aliqua</a:t>
            </a:r>
            <a:r>
              <a:rPr lang="en-US" altLang="ko-KR" sz="1600" dirty="0">
                <a:solidFill>
                  <a:srgbClr val="05184D"/>
                </a:solidFill>
              </a:rPr>
              <a:t>.</a:t>
            </a:r>
            <a:endParaRPr lang="ko-KR" altLang="en-US" sz="1600" dirty="0">
              <a:solidFill>
                <a:srgbClr val="05184D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2DB6A8AA-B2AC-482C-BA85-383B2AFFA7B1}"/>
              </a:ext>
            </a:extLst>
          </p:cNvPr>
          <p:cNvSpPr/>
          <p:nvPr/>
        </p:nvSpPr>
        <p:spPr>
          <a:xfrm>
            <a:off x="3644041" y="3028832"/>
            <a:ext cx="67038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05184D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05184D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BFCB0B8-1F6B-4F8B-87CF-AD316343F5F1}"/>
              </a:ext>
            </a:extLst>
          </p:cNvPr>
          <p:cNvSpPr txBox="1"/>
          <p:nvPr/>
        </p:nvSpPr>
        <p:spPr>
          <a:xfrm>
            <a:off x="3644042" y="5035561"/>
            <a:ext cx="6718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5184D"/>
                </a:solidFill>
              </a:rPr>
              <a:t>amet</a:t>
            </a:r>
            <a:r>
              <a:rPr lang="en-US" altLang="ko-KR" sz="1600" dirty="0">
                <a:solidFill>
                  <a:srgbClr val="05184D"/>
                </a:solidFill>
              </a:rPr>
              <a:t>, </a:t>
            </a:r>
            <a:r>
              <a:rPr lang="en-US" altLang="ko-KR" sz="16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adipisicing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elit</a:t>
            </a:r>
            <a:r>
              <a:rPr lang="en-US" altLang="ko-KR" sz="1600" dirty="0">
                <a:solidFill>
                  <a:srgbClr val="05184D"/>
                </a:solidFill>
              </a:rPr>
              <a:t>, sed do </a:t>
            </a:r>
            <a:r>
              <a:rPr lang="en-US" altLang="ko-KR" sz="1600" dirty="0" err="1">
                <a:solidFill>
                  <a:srgbClr val="05184D"/>
                </a:solidFill>
              </a:rPr>
              <a:t>eiusmod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tempor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incididunt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ut</a:t>
            </a:r>
            <a:r>
              <a:rPr lang="en-US" altLang="ko-KR" sz="1600" dirty="0">
                <a:solidFill>
                  <a:srgbClr val="05184D"/>
                </a:solidFill>
              </a:rPr>
              <a:t> </a:t>
            </a:r>
            <a:r>
              <a:rPr lang="en-US" altLang="ko-KR" sz="1600" dirty="0" err="1">
                <a:solidFill>
                  <a:srgbClr val="05184D"/>
                </a:solidFill>
              </a:rPr>
              <a:t>labore</a:t>
            </a:r>
            <a:r>
              <a:rPr lang="en-US" altLang="ko-KR" sz="1600" dirty="0">
                <a:solidFill>
                  <a:srgbClr val="05184D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5184D"/>
                </a:solidFill>
              </a:rPr>
              <a:t>aliqua</a:t>
            </a:r>
            <a:r>
              <a:rPr lang="en-US" altLang="ko-KR" sz="1600" dirty="0">
                <a:solidFill>
                  <a:srgbClr val="05184D"/>
                </a:solidFill>
              </a:rPr>
              <a:t>.</a:t>
            </a:r>
            <a:endParaRPr lang="ko-KR" altLang="en-US" sz="1600" dirty="0">
              <a:solidFill>
                <a:srgbClr val="05184D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F88D2E42-270A-4720-93D7-B3A7165CE2D6}"/>
              </a:ext>
            </a:extLst>
          </p:cNvPr>
          <p:cNvSpPr/>
          <p:nvPr/>
        </p:nvSpPr>
        <p:spPr>
          <a:xfrm>
            <a:off x="3644041" y="4595400"/>
            <a:ext cx="67038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05184D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05184D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918747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자유형: 도형 1">
            <a:extLst>
              <a:ext uri="{FF2B5EF4-FFF2-40B4-BE49-F238E27FC236}">
                <a16:creationId xmlns:a16="http://schemas.microsoft.com/office/drawing/2014/main" id="{DAC03D6F-1B9D-4E7A-9E98-462EE2B59F67}"/>
              </a:ext>
            </a:extLst>
          </p:cNvPr>
          <p:cNvSpPr/>
          <p:nvPr/>
        </p:nvSpPr>
        <p:spPr>
          <a:xfrm>
            <a:off x="7884369" y="2882900"/>
            <a:ext cx="3480318" cy="2058039"/>
          </a:xfrm>
          <a:custGeom>
            <a:avLst/>
            <a:gdLst>
              <a:gd name="connsiteX0" fmla="*/ 0 w 3480318"/>
              <a:gd name="connsiteY0" fmla="*/ 0 h 2058039"/>
              <a:gd name="connsiteX1" fmla="*/ 3039447 w 3480318"/>
              <a:gd name="connsiteY1" fmla="*/ 0 h 2058039"/>
              <a:gd name="connsiteX2" fmla="*/ 3480318 w 3480318"/>
              <a:gd name="connsiteY2" fmla="*/ 440872 h 2058039"/>
              <a:gd name="connsiteX3" fmla="*/ 3039447 w 3480318"/>
              <a:gd name="connsiteY3" fmla="*/ 881743 h 2058039"/>
              <a:gd name="connsiteX4" fmla="*/ 1499687 w 3480318"/>
              <a:gd name="connsiteY4" fmla="*/ 881743 h 2058039"/>
              <a:gd name="connsiteX5" fmla="*/ 1499687 w 3480318"/>
              <a:gd name="connsiteY5" fmla="*/ 2058039 h 2058039"/>
              <a:gd name="connsiteX6" fmla="*/ 1463687 w 3480318"/>
              <a:gd name="connsiteY6" fmla="*/ 2058039 h 2058039"/>
              <a:gd name="connsiteX7" fmla="*/ 1463687 w 3480318"/>
              <a:gd name="connsiteY7" fmla="*/ 881743 h 2058039"/>
              <a:gd name="connsiteX8" fmla="*/ 0 w 3480318"/>
              <a:gd name="connsiteY8" fmla="*/ 881743 h 2058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80318" h="2058039">
                <a:moveTo>
                  <a:pt x="0" y="0"/>
                </a:moveTo>
                <a:lnTo>
                  <a:pt x="3039447" y="0"/>
                </a:lnTo>
                <a:lnTo>
                  <a:pt x="3480318" y="440872"/>
                </a:lnTo>
                <a:lnTo>
                  <a:pt x="3039447" y="881743"/>
                </a:lnTo>
                <a:lnTo>
                  <a:pt x="1499687" y="881743"/>
                </a:lnTo>
                <a:lnTo>
                  <a:pt x="1499687" y="2058039"/>
                </a:lnTo>
                <a:lnTo>
                  <a:pt x="1463687" y="2058039"/>
                </a:lnTo>
                <a:lnTo>
                  <a:pt x="1463687" y="881743"/>
                </a:lnTo>
                <a:lnTo>
                  <a:pt x="0" y="881743"/>
                </a:lnTo>
                <a:close/>
              </a:path>
            </a:pathLst>
          </a:custGeom>
          <a:solidFill>
            <a:srgbClr val="05184D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FC095794-08DB-43B3-9BE7-3E98180A16D8}"/>
              </a:ext>
            </a:extLst>
          </p:cNvPr>
          <p:cNvSpPr/>
          <p:nvPr/>
        </p:nvSpPr>
        <p:spPr>
          <a:xfrm rot="5400000">
            <a:off x="6223427" y="1080445"/>
            <a:ext cx="1888079" cy="3480319"/>
          </a:xfrm>
          <a:custGeom>
            <a:avLst/>
            <a:gdLst>
              <a:gd name="connsiteX0" fmla="*/ 1006336 w 1888079"/>
              <a:gd name="connsiteY0" fmla="*/ 3480319 h 3480319"/>
              <a:gd name="connsiteX1" fmla="*/ 1006336 w 1888079"/>
              <a:gd name="connsiteY1" fmla="*/ 440871 h 3480319"/>
              <a:gd name="connsiteX2" fmla="*/ 1447208 w 1888079"/>
              <a:gd name="connsiteY2" fmla="*/ 0 h 3480319"/>
              <a:gd name="connsiteX3" fmla="*/ 1888079 w 1888079"/>
              <a:gd name="connsiteY3" fmla="*/ 440871 h 3480319"/>
              <a:gd name="connsiteX4" fmla="*/ 1888079 w 1888079"/>
              <a:gd name="connsiteY4" fmla="*/ 3480319 h 3480319"/>
              <a:gd name="connsiteX5" fmla="*/ 0 w 1888079"/>
              <a:gd name="connsiteY5" fmla="*/ 2002683 h 3480319"/>
              <a:gd name="connsiteX6" fmla="*/ 0 w 1888079"/>
              <a:gd name="connsiteY6" fmla="*/ 1966683 h 3480319"/>
              <a:gd name="connsiteX7" fmla="*/ 1006333 w 1888079"/>
              <a:gd name="connsiteY7" fmla="*/ 1966683 h 3480319"/>
              <a:gd name="connsiteX8" fmla="*/ 1006333 w 1888079"/>
              <a:gd name="connsiteY8" fmla="*/ 2002683 h 3480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88079" h="3480319">
                <a:moveTo>
                  <a:pt x="1006336" y="3480319"/>
                </a:moveTo>
                <a:lnTo>
                  <a:pt x="1006336" y="440871"/>
                </a:lnTo>
                <a:lnTo>
                  <a:pt x="1447208" y="0"/>
                </a:lnTo>
                <a:lnTo>
                  <a:pt x="1888079" y="440871"/>
                </a:lnTo>
                <a:lnTo>
                  <a:pt x="1888079" y="3480319"/>
                </a:lnTo>
                <a:close/>
                <a:moveTo>
                  <a:pt x="0" y="2002683"/>
                </a:moveTo>
                <a:lnTo>
                  <a:pt x="0" y="1966683"/>
                </a:lnTo>
                <a:lnTo>
                  <a:pt x="1006333" y="1966683"/>
                </a:lnTo>
                <a:lnTo>
                  <a:pt x="1006333" y="2002683"/>
                </a:lnTo>
                <a:close/>
              </a:path>
            </a:pathLst>
          </a:custGeom>
          <a:solidFill>
            <a:srgbClr val="3984FF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FACDE05E-AE0C-44F7-AA46-272704A6C79F}"/>
              </a:ext>
            </a:extLst>
          </p:cNvPr>
          <p:cNvSpPr/>
          <p:nvPr/>
        </p:nvSpPr>
        <p:spPr>
          <a:xfrm rot="5400000">
            <a:off x="3681386" y="2171760"/>
            <a:ext cx="2058039" cy="3480319"/>
          </a:xfrm>
          <a:custGeom>
            <a:avLst/>
            <a:gdLst>
              <a:gd name="connsiteX0" fmla="*/ 0 w 2058039"/>
              <a:gd name="connsiteY0" fmla="*/ 3480319 h 3480319"/>
              <a:gd name="connsiteX1" fmla="*/ 0 w 2058039"/>
              <a:gd name="connsiteY1" fmla="*/ 440871 h 3480319"/>
              <a:gd name="connsiteX2" fmla="*/ 440872 w 2058039"/>
              <a:gd name="connsiteY2" fmla="*/ 0 h 3480319"/>
              <a:gd name="connsiteX3" fmla="*/ 881744 w 2058039"/>
              <a:gd name="connsiteY3" fmla="*/ 440871 h 3480319"/>
              <a:gd name="connsiteX4" fmla="*/ 881744 w 2058039"/>
              <a:gd name="connsiteY4" fmla="*/ 1952639 h 3480319"/>
              <a:gd name="connsiteX5" fmla="*/ 2058039 w 2058039"/>
              <a:gd name="connsiteY5" fmla="*/ 1952639 h 3480319"/>
              <a:gd name="connsiteX6" fmla="*/ 2058039 w 2058039"/>
              <a:gd name="connsiteY6" fmla="*/ 1988639 h 3480319"/>
              <a:gd name="connsiteX7" fmla="*/ 881744 w 2058039"/>
              <a:gd name="connsiteY7" fmla="*/ 1988639 h 3480319"/>
              <a:gd name="connsiteX8" fmla="*/ 881743 w 2058039"/>
              <a:gd name="connsiteY8" fmla="*/ 3480319 h 3480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8039" h="3480319">
                <a:moveTo>
                  <a:pt x="0" y="3480319"/>
                </a:moveTo>
                <a:lnTo>
                  <a:pt x="0" y="440871"/>
                </a:lnTo>
                <a:lnTo>
                  <a:pt x="440872" y="0"/>
                </a:lnTo>
                <a:lnTo>
                  <a:pt x="881744" y="440871"/>
                </a:lnTo>
                <a:lnTo>
                  <a:pt x="881744" y="1952639"/>
                </a:lnTo>
                <a:lnTo>
                  <a:pt x="2058039" y="1952639"/>
                </a:lnTo>
                <a:lnTo>
                  <a:pt x="2058039" y="1988639"/>
                </a:lnTo>
                <a:lnTo>
                  <a:pt x="881744" y="1988639"/>
                </a:lnTo>
                <a:lnTo>
                  <a:pt x="881743" y="3480319"/>
                </a:lnTo>
                <a:close/>
              </a:path>
            </a:pathLst>
          </a:custGeom>
          <a:solidFill>
            <a:srgbClr val="FFAB96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5ECF8CB4-BF8C-4640-8ED1-453C192FC010}"/>
              </a:ext>
            </a:extLst>
          </p:cNvPr>
          <p:cNvSpPr/>
          <p:nvPr/>
        </p:nvSpPr>
        <p:spPr>
          <a:xfrm>
            <a:off x="4105469" y="3123716"/>
            <a:ext cx="2180254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41EF739-C2D6-475E-A5A2-7CE74BE81AD6}"/>
              </a:ext>
            </a:extLst>
          </p:cNvPr>
          <p:cNvSpPr/>
          <p:nvPr/>
        </p:nvSpPr>
        <p:spPr>
          <a:xfrm>
            <a:off x="6562530" y="3123716"/>
            <a:ext cx="2180254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B73D209-4C03-4B1B-934D-FC8D8EA9B8F9}"/>
              </a:ext>
            </a:extLst>
          </p:cNvPr>
          <p:cNvSpPr/>
          <p:nvPr/>
        </p:nvSpPr>
        <p:spPr>
          <a:xfrm>
            <a:off x="9019591" y="3123716"/>
            <a:ext cx="2180254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807A09-B239-401E-8118-8EBFDC73F415}"/>
              </a:ext>
            </a:extLst>
          </p:cNvPr>
          <p:cNvSpPr txBox="1"/>
          <p:nvPr/>
        </p:nvSpPr>
        <p:spPr>
          <a:xfrm>
            <a:off x="2183506" y="2098067"/>
            <a:ext cx="29091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184D"/>
                </a:solidFill>
              </a:rPr>
              <a:t>amet</a:t>
            </a:r>
            <a:r>
              <a:rPr lang="en-US" altLang="ko-KR" sz="1400" dirty="0">
                <a:solidFill>
                  <a:srgbClr val="05184D"/>
                </a:solidFill>
              </a:rPr>
              <a:t>, </a:t>
            </a:r>
            <a:r>
              <a:rPr lang="en-US" altLang="ko-KR" sz="14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adipiscing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elit</a:t>
            </a:r>
            <a:r>
              <a:rPr lang="en-US" altLang="ko-KR" sz="1400" dirty="0">
                <a:solidFill>
                  <a:srgbClr val="05184D"/>
                </a:solidFill>
              </a:rPr>
              <a:t>, sed do </a:t>
            </a:r>
            <a:r>
              <a:rPr lang="en-US" altLang="ko-KR" sz="1400" dirty="0" err="1">
                <a:solidFill>
                  <a:srgbClr val="05184D"/>
                </a:solidFill>
              </a:rPr>
              <a:t>eiusmod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tempor</a:t>
            </a:r>
            <a:endParaRPr lang="en-US" altLang="ko-KR" sz="1400" dirty="0">
              <a:solidFill>
                <a:srgbClr val="05184D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9233123E-1403-42C7-800B-7A584957D52C}"/>
              </a:ext>
            </a:extLst>
          </p:cNvPr>
          <p:cNvSpPr/>
          <p:nvPr/>
        </p:nvSpPr>
        <p:spPr>
          <a:xfrm>
            <a:off x="2183505" y="1772529"/>
            <a:ext cx="2909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5184D"/>
                </a:solidFill>
              </a:rPr>
              <a:t>Lorem ipsum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E2CA27B0-0694-41FA-A482-61230AB46188}"/>
              </a:ext>
            </a:extLst>
          </p:cNvPr>
          <p:cNvSpPr/>
          <p:nvPr/>
        </p:nvSpPr>
        <p:spPr>
          <a:xfrm>
            <a:off x="1268696" y="1737646"/>
            <a:ext cx="802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05184D"/>
                </a:solidFill>
                <a:latin typeface="+mj-lt"/>
              </a:rPr>
              <a:t>01.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686827-05AB-4482-ADA2-97CAC60139E7}"/>
              </a:ext>
            </a:extLst>
          </p:cNvPr>
          <p:cNvSpPr txBox="1"/>
          <p:nvPr/>
        </p:nvSpPr>
        <p:spPr>
          <a:xfrm>
            <a:off x="7090892" y="2098067"/>
            <a:ext cx="29091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184D"/>
                </a:solidFill>
              </a:rPr>
              <a:t>amet</a:t>
            </a:r>
            <a:r>
              <a:rPr lang="en-US" altLang="ko-KR" sz="1400" dirty="0">
                <a:solidFill>
                  <a:srgbClr val="05184D"/>
                </a:solidFill>
              </a:rPr>
              <a:t>, </a:t>
            </a:r>
            <a:r>
              <a:rPr lang="en-US" altLang="ko-KR" sz="14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adipiscing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elit</a:t>
            </a:r>
            <a:r>
              <a:rPr lang="en-US" altLang="ko-KR" sz="1400" dirty="0">
                <a:solidFill>
                  <a:srgbClr val="05184D"/>
                </a:solidFill>
              </a:rPr>
              <a:t>, sed do </a:t>
            </a:r>
            <a:r>
              <a:rPr lang="en-US" altLang="ko-KR" sz="1400" dirty="0" err="1">
                <a:solidFill>
                  <a:srgbClr val="05184D"/>
                </a:solidFill>
              </a:rPr>
              <a:t>eiusmod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tempor</a:t>
            </a:r>
            <a:endParaRPr lang="en-US" altLang="ko-KR" sz="1400" dirty="0">
              <a:solidFill>
                <a:srgbClr val="05184D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B96F3271-8D80-4DA2-A58D-314CC26B50EB}"/>
              </a:ext>
            </a:extLst>
          </p:cNvPr>
          <p:cNvSpPr/>
          <p:nvPr/>
        </p:nvSpPr>
        <p:spPr>
          <a:xfrm>
            <a:off x="7090891" y="1772529"/>
            <a:ext cx="2909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5184D"/>
                </a:solidFill>
              </a:rPr>
              <a:t>Lorem ipsum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53C6AC5-9D80-420A-81D9-3BCAA154986F}"/>
              </a:ext>
            </a:extLst>
          </p:cNvPr>
          <p:cNvSpPr/>
          <p:nvPr/>
        </p:nvSpPr>
        <p:spPr>
          <a:xfrm>
            <a:off x="6176082" y="1737646"/>
            <a:ext cx="802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05184D"/>
                </a:solidFill>
                <a:latin typeface="+mj-lt"/>
              </a:rPr>
              <a:t>03.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3170EC5-954F-4199-A98A-76BEE99611CD}"/>
              </a:ext>
            </a:extLst>
          </p:cNvPr>
          <p:cNvSpPr txBox="1"/>
          <p:nvPr/>
        </p:nvSpPr>
        <p:spPr>
          <a:xfrm>
            <a:off x="4647877" y="4479010"/>
            <a:ext cx="23959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184D"/>
                </a:solidFill>
              </a:rPr>
              <a:t>amet</a:t>
            </a:r>
            <a:r>
              <a:rPr lang="en-US" altLang="ko-KR" sz="1400" dirty="0">
                <a:solidFill>
                  <a:srgbClr val="05184D"/>
                </a:solidFill>
              </a:rPr>
              <a:t>, </a:t>
            </a:r>
            <a:r>
              <a:rPr lang="en-US" altLang="ko-KR" sz="14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adipiscing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elit</a:t>
            </a:r>
            <a:r>
              <a:rPr lang="en-US" altLang="ko-KR" sz="1400" dirty="0">
                <a:solidFill>
                  <a:srgbClr val="05184D"/>
                </a:solidFill>
              </a:rPr>
              <a:t>, sed do </a:t>
            </a:r>
            <a:r>
              <a:rPr lang="en-US" altLang="ko-KR" sz="1400" dirty="0" err="1">
                <a:solidFill>
                  <a:srgbClr val="05184D"/>
                </a:solidFill>
              </a:rPr>
              <a:t>eiusmod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tempor</a:t>
            </a:r>
            <a:endParaRPr lang="en-US" altLang="ko-KR" sz="1400" dirty="0">
              <a:solidFill>
                <a:srgbClr val="05184D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1948984-A043-4AC0-A390-4C21EB27C1A2}"/>
              </a:ext>
            </a:extLst>
          </p:cNvPr>
          <p:cNvSpPr/>
          <p:nvPr/>
        </p:nvSpPr>
        <p:spPr>
          <a:xfrm>
            <a:off x="4647875" y="4153472"/>
            <a:ext cx="2395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5184D"/>
                </a:solidFill>
              </a:rPr>
              <a:t>Lorem ipsum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AC3F072D-CD3A-49BE-8B0F-860AF943B889}"/>
              </a:ext>
            </a:extLst>
          </p:cNvPr>
          <p:cNvSpPr/>
          <p:nvPr/>
        </p:nvSpPr>
        <p:spPr>
          <a:xfrm>
            <a:off x="3733065" y="4046019"/>
            <a:ext cx="802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05184D"/>
                </a:solidFill>
                <a:latin typeface="+mj-lt"/>
              </a:rPr>
              <a:t>02.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6D9AEDD-7DF5-4980-B20C-1A7FC45D69FC}"/>
              </a:ext>
            </a:extLst>
          </p:cNvPr>
          <p:cNvSpPr txBox="1"/>
          <p:nvPr/>
        </p:nvSpPr>
        <p:spPr>
          <a:xfrm>
            <a:off x="9534007" y="4479010"/>
            <a:ext cx="23959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184D"/>
                </a:solidFill>
              </a:rPr>
              <a:t>amet</a:t>
            </a:r>
            <a:r>
              <a:rPr lang="en-US" altLang="ko-KR" sz="1400" dirty="0">
                <a:solidFill>
                  <a:srgbClr val="05184D"/>
                </a:solidFill>
              </a:rPr>
              <a:t>, </a:t>
            </a:r>
            <a:r>
              <a:rPr lang="en-US" altLang="ko-KR" sz="14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adipiscing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elit</a:t>
            </a:r>
            <a:r>
              <a:rPr lang="en-US" altLang="ko-KR" sz="1400" dirty="0">
                <a:solidFill>
                  <a:srgbClr val="05184D"/>
                </a:solidFill>
              </a:rPr>
              <a:t>, sed do </a:t>
            </a:r>
            <a:r>
              <a:rPr lang="en-US" altLang="ko-KR" sz="1400" dirty="0" err="1">
                <a:solidFill>
                  <a:srgbClr val="05184D"/>
                </a:solidFill>
              </a:rPr>
              <a:t>eiusmod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tempor</a:t>
            </a:r>
            <a:endParaRPr lang="en-US" altLang="ko-KR" sz="1400" dirty="0">
              <a:solidFill>
                <a:srgbClr val="05184D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922ED25-1FFE-4FCE-80E6-819EBCF32968}"/>
              </a:ext>
            </a:extLst>
          </p:cNvPr>
          <p:cNvSpPr/>
          <p:nvPr/>
        </p:nvSpPr>
        <p:spPr>
          <a:xfrm>
            <a:off x="9534005" y="4153472"/>
            <a:ext cx="2395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5184D"/>
                </a:solidFill>
              </a:rPr>
              <a:t>Lorem ipsum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19952AC-2563-42BA-A604-7802AB4724F3}"/>
              </a:ext>
            </a:extLst>
          </p:cNvPr>
          <p:cNvSpPr/>
          <p:nvPr/>
        </p:nvSpPr>
        <p:spPr>
          <a:xfrm>
            <a:off x="8619195" y="4046019"/>
            <a:ext cx="802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05184D"/>
                </a:solidFill>
                <a:latin typeface="+mj-lt"/>
              </a:rPr>
              <a:t>04.</a:t>
            </a:r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35CBE836-C098-456B-A649-2BDF0C08D87B}"/>
              </a:ext>
            </a:extLst>
          </p:cNvPr>
          <p:cNvSpPr/>
          <p:nvPr/>
        </p:nvSpPr>
        <p:spPr>
          <a:xfrm rot="5400000">
            <a:off x="1052713" y="823853"/>
            <a:ext cx="1888079" cy="3993503"/>
          </a:xfrm>
          <a:custGeom>
            <a:avLst/>
            <a:gdLst>
              <a:gd name="connsiteX0" fmla="*/ 1006336 w 1888079"/>
              <a:gd name="connsiteY0" fmla="*/ 3993503 h 3993503"/>
              <a:gd name="connsiteX1" fmla="*/ 1006336 w 1888079"/>
              <a:gd name="connsiteY1" fmla="*/ 440871 h 3993503"/>
              <a:gd name="connsiteX2" fmla="*/ 1447208 w 1888079"/>
              <a:gd name="connsiteY2" fmla="*/ 0 h 3993503"/>
              <a:gd name="connsiteX3" fmla="*/ 1888079 w 1888079"/>
              <a:gd name="connsiteY3" fmla="*/ 440872 h 3993503"/>
              <a:gd name="connsiteX4" fmla="*/ 1888079 w 1888079"/>
              <a:gd name="connsiteY4" fmla="*/ 3993503 h 3993503"/>
              <a:gd name="connsiteX5" fmla="*/ 0 w 1888079"/>
              <a:gd name="connsiteY5" fmla="*/ 1995947 h 3993503"/>
              <a:gd name="connsiteX6" fmla="*/ 0 w 1888079"/>
              <a:gd name="connsiteY6" fmla="*/ 1959947 h 3993503"/>
              <a:gd name="connsiteX7" fmla="*/ 1006333 w 1888079"/>
              <a:gd name="connsiteY7" fmla="*/ 1959947 h 3993503"/>
              <a:gd name="connsiteX8" fmla="*/ 1006333 w 1888079"/>
              <a:gd name="connsiteY8" fmla="*/ 1995947 h 3993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88079" h="3993503">
                <a:moveTo>
                  <a:pt x="1006336" y="3993503"/>
                </a:moveTo>
                <a:lnTo>
                  <a:pt x="1006336" y="440871"/>
                </a:lnTo>
                <a:lnTo>
                  <a:pt x="1447208" y="0"/>
                </a:lnTo>
                <a:lnTo>
                  <a:pt x="1888079" y="440872"/>
                </a:lnTo>
                <a:lnTo>
                  <a:pt x="1888079" y="3993503"/>
                </a:lnTo>
                <a:close/>
                <a:moveTo>
                  <a:pt x="0" y="1995947"/>
                </a:moveTo>
                <a:lnTo>
                  <a:pt x="0" y="1959947"/>
                </a:lnTo>
                <a:lnTo>
                  <a:pt x="1006333" y="1959947"/>
                </a:lnTo>
                <a:lnTo>
                  <a:pt x="1006333" y="1995947"/>
                </a:lnTo>
                <a:close/>
              </a:path>
            </a:pathLst>
          </a:custGeom>
          <a:solidFill>
            <a:srgbClr val="FFE36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46AEB660-FCA3-4932-B49C-389469403B17}"/>
              </a:ext>
            </a:extLst>
          </p:cNvPr>
          <p:cNvSpPr/>
          <p:nvPr/>
        </p:nvSpPr>
        <p:spPr>
          <a:xfrm>
            <a:off x="1648407" y="3123716"/>
            <a:ext cx="2180254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solidFill>
                  <a:srgbClr val="05184D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4157094777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oppins Black - Poppins Light">
      <a:majorFont>
        <a:latin typeface="Poppins Black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3984FF"/>
        </a:solidFill>
        <a:ln>
          <a:noFill/>
        </a:ln>
      </a:spPr>
      <a:bodyPr lIns="72000" tIns="36000" rIns="72000" bIns="36000" rtlCol="0" anchor="ctr"/>
      <a:lstStyle>
        <a:defPPr algn="ctr">
          <a:defRPr sz="2400" dirty="0" smtClean="0">
            <a:solidFill>
              <a:srgbClr val="F8FDFC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3104</TotalTime>
  <Words>1187</Words>
  <Application>Microsoft Office PowerPoint</Application>
  <PresentationFormat>와이드스크린</PresentationFormat>
  <Paragraphs>197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Wingdings</vt:lpstr>
      <vt:lpstr>Arial</vt:lpstr>
      <vt:lpstr>Poppins Black</vt:lpstr>
      <vt:lpstr>Arial Unicode MS</vt:lpstr>
      <vt:lpstr>맑은 고딕</vt:lpstr>
      <vt:lpstr>Poppins Light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206</cp:revision>
  <dcterms:created xsi:type="dcterms:W3CDTF">2019-04-06T05:20:47Z</dcterms:created>
  <dcterms:modified xsi:type="dcterms:W3CDTF">2020-11-24T06:53:24Z</dcterms:modified>
</cp:coreProperties>
</file>