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Dancing Script"/>
      <p:regular r:id="rId38"/>
      <p:bold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8339925-D820-41E2-A301-EC6F70B6587E}">
  <a:tblStyle styleId="{28339925-D820-41E2-A301-EC6F70B658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DancingScript-bold.fntdata"/><Relationship Id="rId16" Type="http://schemas.openxmlformats.org/officeDocument/2006/relationships/slide" Target="slides/slide11.xml"/><Relationship Id="rId38" Type="http://schemas.openxmlformats.org/officeDocument/2006/relationships/font" Target="fonts/DancingScript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3203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3203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idx="12" type="sldNum"/>
          </p:nvPr>
        </p:nvSpPr>
        <p:spPr>
          <a:xfrm>
            <a:off x="8472458" y="43203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32984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3012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" name="Google Shape;21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72458" y="43012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2" type="sldNum"/>
          </p:nvPr>
        </p:nvSpPr>
        <p:spPr>
          <a:xfrm>
            <a:off x="8472458" y="42726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8" name="Google Shape;28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282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6" name="Google Shape;36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7" name="Google Shape;37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8472458" y="43363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12.png" id="9" name="Google Shape;9;p1"/>
          <p:cNvPicPr preferRelativeResize="0"/>
          <p:nvPr/>
        </p:nvPicPr>
        <p:blipFill rotWithShape="1">
          <a:blip r:embed="rId1">
            <a:alphaModFix/>
          </a:blip>
          <a:srcRect b="7540" l="10749" r="9032" t="5184"/>
          <a:stretch/>
        </p:blipFill>
        <p:spPr>
          <a:xfrm>
            <a:off x="0" y="3747125"/>
            <a:ext cx="9144006" cy="139637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3.jpg"/><Relationship Id="rId4" Type="http://schemas.openxmlformats.org/officeDocument/2006/relationships/image" Target="../media/image65.png"/><Relationship Id="rId5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1.jpg"/><Relationship Id="rId4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3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5.jpg"/><Relationship Id="rId4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9.png"/><Relationship Id="rId5" Type="http://schemas.openxmlformats.org/officeDocument/2006/relationships/image" Target="../media/image18.png"/><Relationship Id="rId6" Type="http://schemas.openxmlformats.org/officeDocument/2006/relationships/hyperlink" Target="https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Relationship Id="rId4" Type="http://schemas.openxmlformats.org/officeDocument/2006/relationships/image" Target="../media/image33.jpg"/><Relationship Id="rId5" Type="http://schemas.openxmlformats.org/officeDocument/2006/relationships/image" Target="../media/image2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Relationship Id="rId4" Type="http://schemas.openxmlformats.org/officeDocument/2006/relationships/image" Target="../media/image35.png"/><Relationship Id="rId5" Type="http://schemas.openxmlformats.org/officeDocument/2006/relationships/image" Target="../media/image3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Relationship Id="rId4" Type="http://schemas.openxmlformats.org/officeDocument/2006/relationships/image" Target="../media/image3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49.png"/><Relationship Id="rId10" Type="http://schemas.openxmlformats.org/officeDocument/2006/relationships/image" Target="../media/image46.png"/><Relationship Id="rId13" Type="http://schemas.openxmlformats.org/officeDocument/2006/relationships/image" Target="../media/image48.pn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9" Type="http://schemas.openxmlformats.org/officeDocument/2006/relationships/image" Target="../media/image52.png"/><Relationship Id="rId15" Type="http://schemas.openxmlformats.org/officeDocument/2006/relationships/image" Target="../media/image64.png"/><Relationship Id="rId14" Type="http://schemas.openxmlformats.org/officeDocument/2006/relationships/image" Target="../media/image50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51.png"/><Relationship Id="rId8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3.jpg"/><Relationship Id="rId4" Type="http://schemas.openxmlformats.org/officeDocument/2006/relationships/image" Target="../media/image58.png"/><Relationship Id="rId5" Type="http://schemas.openxmlformats.org/officeDocument/2006/relationships/image" Target="../media/image54.png"/><Relationship Id="rId6" Type="http://schemas.openxmlformats.org/officeDocument/2006/relationships/image" Target="../media/image60.png"/><Relationship Id="rId7" Type="http://schemas.openxmlformats.org/officeDocument/2006/relationships/image" Target="../media/image59.png"/><Relationship Id="rId8" Type="http://schemas.openxmlformats.org/officeDocument/2006/relationships/image" Target="../media/image56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5.png"/><Relationship Id="rId13" Type="http://schemas.openxmlformats.org/officeDocument/2006/relationships/image" Target="../media/image7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pablo@miemail.com" TargetMode="External"/><Relationship Id="rId4" Type="http://schemas.openxmlformats.org/officeDocument/2006/relationships/image" Target="../media/image19.jpg"/><Relationship Id="rId9" Type="http://schemas.openxmlformats.org/officeDocument/2006/relationships/image" Target="../media/image11.png"/><Relationship Id="rId14" Type="http://schemas.openxmlformats.org/officeDocument/2006/relationships/image" Target="../media/image3.png"/><Relationship Id="rId5" Type="http://schemas.openxmlformats.org/officeDocument/2006/relationships/image" Target="../media/image17.jpg"/><Relationship Id="rId6" Type="http://schemas.openxmlformats.org/officeDocument/2006/relationships/image" Target="../media/image15.png"/><Relationship Id="rId7" Type="http://schemas.openxmlformats.org/officeDocument/2006/relationships/image" Target="../media/image8.png"/><Relationship Id="rId8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5" Type="http://schemas.openxmlformats.org/officeDocument/2006/relationships/image" Target="../media/image5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3"/>
          <p:cNvPicPr preferRelativeResize="0"/>
          <p:nvPr/>
        </p:nvPicPr>
        <p:blipFill rotWithShape="1">
          <a:blip r:embed="rId3">
            <a:alphaModFix/>
          </a:blip>
          <a:srcRect b="0" l="0" r="0" t="19955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3.png" id="53" name="Google Shape;53;p13"/>
          <p:cNvPicPr preferRelativeResize="0"/>
          <p:nvPr/>
        </p:nvPicPr>
        <p:blipFill>
          <a:blip r:embed="rId4">
            <a:alphaModFix amt="51000"/>
          </a:blip>
          <a:stretch>
            <a:fillRect/>
          </a:stretch>
        </p:blipFill>
        <p:spPr>
          <a:xfrm>
            <a:off x="0" y="0"/>
            <a:ext cx="9143993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2.png" id="54" name="Google Shape;54;p13"/>
          <p:cNvPicPr preferRelativeResize="0"/>
          <p:nvPr/>
        </p:nvPicPr>
        <p:blipFill rotWithShape="1">
          <a:blip r:embed="rId5">
            <a:alphaModFix/>
          </a:blip>
          <a:srcRect b="7067" l="10330" r="10330" t="13523"/>
          <a:stretch/>
        </p:blipFill>
        <p:spPr>
          <a:xfrm>
            <a:off x="0" y="3861424"/>
            <a:ext cx="9144006" cy="12820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904875" y="2118350"/>
            <a:ext cx="5277000" cy="4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</a:rPr>
              <a:t>PRESENTATION TITLE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ADD SUBTITLE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8124825" y="127625"/>
            <a:ext cx="895200" cy="895200"/>
          </a:xfrm>
          <a:prstGeom prst="teardrop">
            <a:avLst>
              <a:gd fmla="val 10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01.01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2017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</a:rPr>
              <a:t>Infographic diagram</a:t>
            </a:r>
            <a:endParaRPr sz="3000">
              <a:solidFill>
                <a:srgbClr val="43434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2"/>
          <p:cNvSpPr/>
          <p:nvPr/>
        </p:nvSpPr>
        <p:spPr>
          <a:xfrm>
            <a:off x="1220300" y="1491300"/>
            <a:ext cx="2463300" cy="2319900"/>
          </a:xfrm>
          <a:prstGeom prst="flowChartConnector">
            <a:avLst/>
          </a:prstGeom>
          <a:solidFill>
            <a:srgbClr val="A2C4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</a:rPr>
              <a:t>LOREM IPSUM</a:t>
            </a:r>
            <a:endParaRPr b="1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Eodem modo typi, qui nunc nobis videntur parum clari.</a:t>
            </a:r>
            <a:endParaRPr/>
          </a:p>
        </p:txBody>
      </p:sp>
      <p:sp>
        <p:nvSpPr>
          <p:cNvPr id="204" name="Google Shape;204;p22"/>
          <p:cNvSpPr/>
          <p:nvPr/>
        </p:nvSpPr>
        <p:spPr>
          <a:xfrm>
            <a:off x="3340353" y="1491300"/>
            <a:ext cx="2463300" cy="2319900"/>
          </a:xfrm>
          <a:prstGeom prst="flowChartConnector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</a:rPr>
              <a:t>LOREM IPSUM</a:t>
            </a:r>
            <a:endParaRPr b="1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Eodem modo typi, qui nunc nobis videntur parum clari.</a:t>
            </a:r>
            <a:endParaRPr/>
          </a:p>
        </p:txBody>
      </p:sp>
      <p:sp>
        <p:nvSpPr>
          <p:cNvPr id="205" name="Google Shape;205;p22"/>
          <p:cNvSpPr/>
          <p:nvPr/>
        </p:nvSpPr>
        <p:spPr>
          <a:xfrm>
            <a:off x="5460405" y="1491300"/>
            <a:ext cx="2463300" cy="2319900"/>
          </a:xfrm>
          <a:prstGeom prst="flowChartConnector">
            <a:avLst/>
          </a:prstGeom>
          <a:solidFill>
            <a:srgbClr val="FFF2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</a:rPr>
              <a:t>LOREM IPSUM</a:t>
            </a:r>
            <a:endParaRPr b="1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Eodem modo typi, qui nunc nobis videntur parum clari.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3"/>
          <p:cNvSpPr txBox="1"/>
          <p:nvPr>
            <p:ph type="title"/>
          </p:nvPr>
        </p:nvSpPr>
        <p:spPr>
          <a:xfrm>
            <a:off x="328800" y="570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3000">
                <a:solidFill>
                  <a:srgbClr val="434343"/>
                </a:solidFill>
              </a:rPr>
              <a:t>Three column text</a:t>
            </a:r>
            <a:endParaRPr b="1"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434343"/>
              </a:solidFill>
            </a:endParaRPr>
          </a:p>
        </p:txBody>
      </p:sp>
      <p:sp>
        <p:nvSpPr>
          <p:cNvPr id="211" name="Google Shape;211;p23"/>
          <p:cNvSpPr txBox="1"/>
          <p:nvPr/>
        </p:nvSpPr>
        <p:spPr>
          <a:xfrm>
            <a:off x="447700" y="1737850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</a:rPr>
              <a:t>Less is More.</a:t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The less information you give, better remember your audience. Create shorts and concise messages.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3062700" y="1756488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</a:rPr>
              <a:t>Use the contrast</a:t>
            </a:r>
            <a:r>
              <a:rPr lang="en-GB" sz="1800">
                <a:solidFill>
                  <a:srgbClr val="434343"/>
                </a:solidFill>
              </a:rPr>
              <a:t>. 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The contrast gives you the option to call attention to what you want to highlight. Use the size, colour, composition. </a:t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5840900" y="1775000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</a:rPr>
              <a:t>Use a Good Template</a:t>
            </a:r>
            <a:r>
              <a:rPr lang="en-GB" sz="1800">
                <a:solidFill>
                  <a:srgbClr val="434343"/>
                </a:solidFill>
              </a:rPr>
              <a:t>. 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You must choose a template that suits the type of work your are about to submit.</a:t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4"/>
          <p:cNvSpPr txBox="1"/>
          <p:nvPr>
            <p:ph type="title"/>
          </p:nvPr>
        </p:nvSpPr>
        <p:spPr>
          <a:xfrm>
            <a:off x="580275" y="15392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</a:rPr>
              <a:t>USE IMAGES</a:t>
            </a:r>
            <a:endParaRPr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sp>
        <p:nvSpPr>
          <p:cNvPr id="219" name="Google Shape;219;p24"/>
          <p:cNvSpPr txBox="1"/>
          <p:nvPr/>
        </p:nvSpPr>
        <p:spPr>
          <a:xfrm>
            <a:off x="620375" y="2217997"/>
            <a:ext cx="4387800" cy="12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A good image in your presentation is worth a thousand words.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</a:rPr>
              <a:t>Choose good themes for your presentations.</a:t>
            </a:r>
            <a:endParaRPr sz="17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descr="photo-1472291734596-afa4db0cb088.jpeg" id="220" name="Google Shape;22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175" y="0"/>
            <a:ext cx="4052700" cy="3861300"/>
          </a:xfrm>
          <a:prstGeom prst="teardrop">
            <a:avLst>
              <a:gd fmla="val 100000" name="adj"/>
            </a:avLst>
          </a:prstGeom>
          <a:noFill/>
          <a:ln>
            <a:noFill/>
          </a:ln>
        </p:spPr>
      </p:pic>
      <p:pic>
        <p:nvPicPr>
          <p:cNvPr id="221" name="Google Shape;221;p24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723148" y="679948"/>
            <a:ext cx="753350" cy="75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4"/>
          <p:cNvSpPr/>
          <p:nvPr/>
        </p:nvSpPr>
        <p:spPr>
          <a:xfrm>
            <a:off x="8124825" y="127625"/>
            <a:ext cx="895200" cy="895200"/>
          </a:xfrm>
          <a:prstGeom prst="teardrop">
            <a:avLst>
              <a:gd fmla="val 10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3</a:t>
            </a:r>
            <a:endParaRPr sz="3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1.jpg" id="227" name="Google Shape;22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5"/>
            <a:ext cx="9143999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5"/>
          <p:cNvSpPr/>
          <p:nvPr/>
        </p:nvSpPr>
        <p:spPr>
          <a:xfrm>
            <a:off x="0" y="301375"/>
            <a:ext cx="9244500" cy="647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5"/>
          <p:cNvSpPr txBox="1"/>
          <p:nvPr/>
        </p:nvSpPr>
        <p:spPr>
          <a:xfrm>
            <a:off x="25" y="398875"/>
            <a:ext cx="9144000" cy="5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With a good image you can explain a complex concept in a simple way.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</a:rPr>
              <a:t>USE TABLES</a:t>
            </a:r>
            <a:endParaRPr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sp>
        <p:nvSpPr>
          <p:cNvPr id="235" name="Google Shape;235;p26"/>
          <p:cNvSpPr txBox="1"/>
          <p:nvPr/>
        </p:nvSpPr>
        <p:spPr>
          <a:xfrm>
            <a:off x="351675" y="2513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The tables are very useful for displaying information ordered.</a:t>
            </a:r>
            <a:endParaRPr sz="1700">
              <a:solidFill>
                <a:srgbClr val="434343"/>
              </a:solidFill>
            </a:endParaRPr>
          </a:p>
        </p:txBody>
      </p:sp>
      <p:graphicFrame>
        <p:nvGraphicFramePr>
          <p:cNvPr id="236" name="Google Shape;236;p26"/>
          <p:cNvGraphicFramePr/>
          <p:nvPr/>
        </p:nvGraphicFramePr>
        <p:xfrm>
          <a:off x="482375" y="957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{28339925-D820-41E2-A301-EC6F70B6587E}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37" name="Google Shape;237;p26"/>
          <p:cNvGraphicFramePr/>
          <p:nvPr/>
        </p:nvGraphicFramePr>
        <p:xfrm>
          <a:off x="4621650" y="1714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{28339925-D820-41E2-A301-EC6F70B6587E}</a:tableStyleId>
              </a:tblPr>
              <a:tblGrid>
                <a:gridCol w="819225"/>
                <a:gridCol w="1180325"/>
                <a:gridCol w="975950"/>
                <a:gridCol w="877775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CAPITAL</a:t>
                      </a:r>
                      <a:endParaRPr sz="9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CITIZENS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</a:rPr>
                        <a:t>(MILLIONS)</a:t>
                      </a:r>
                      <a:endParaRPr sz="7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</a:rPr>
                        <a:t>CURRENCY</a:t>
                      </a:r>
                      <a:endParaRPr sz="9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MEXICO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CIUDAD DE MÉXICO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122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PESO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U.S.A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WASHINGTON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270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DOLLAR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/>
                        <a:t>GERMANY</a:t>
                      </a:r>
                      <a:endParaRPr sz="900"/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BERLIN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82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EURO</a:t>
                      </a:r>
                      <a:endParaRPr sz="800"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8" name="Google Shape;238;p26"/>
          <p:cNvSpPr/>
          <p:nvPr/>
        </p:nvSpPr>
        <p:spPr>
          <a:xfrm>
            <a:off x="8124825" y="127625"/>
            <a:ext cx="895200" cy="895200"/>
          </a:xfrm>
          <a:prstGeom prst="teardrop">
            <a:avLst>
              <a:gd fmla="val 10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4</a:t>
            </a:r>
            <a:endParaRPr sz="3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"/>
          <p:cNvSpPr txBox="1"/>
          <p:nvPr>
            <p:ph type="title"/>
          </p:nvPr>
        </p:nvSpPr>
        <p:spPr>
          <a:xfrm>
            <a:off x="816400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</a:rPr>
              <a:t>USE CHARTS</a:t>
            </a:r>
            <a:endParaRPr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sp>
        <p:nvSpPr>
          <p:cNvPr id="244" name="Google Shape;244;p27"/>
          <p:cNvSpPr txBox="1"/>
          <p:nvPr/>
        </p:nvSpPr>
        <p:spPr>
          <a:xfrm>
            <a:off x="816400" y="271585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45" name="Google Shape;24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7968" y="1112593"/>
            <a:ext cx="932775" cy="9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7" title="Points scored"/>
          <p:cNvPicPr preferRelativeResize="0"/>
          <p:nvPr/>
        </p:nvPicPr>
        <p:blipFill rotWithShape="1">
          <a:blip r:embed="rId4">
            <a:alphaModFix/>
          </a:blip>
          <a:srcRect b="0" l="0" r="5042" t="0"/>
          <a:stretch/>
        </p:blipFill>
        <p:spPr>
          <a:xfrm>
            <a:off x="4949850" y="1338700"/>
            <a:ext cx="4070175" cy="26503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7"/>
          <p:cNvSpPr/>
          <p:nvPr/>
        </p:nvSpPr>
        <p:spPr>
          <a:xfrm>
            <a:off x="8124825" y="127625"/>
            <a:ext cx="895200" cy="895200"/>
          </a:xfrm>
          <a:prstGeom prst="teardrop">
            <a:avLst>
              <a:gd fmla="val 10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5</a:t>
            </a:r>
            <a:endParaRPr sz="3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You can insert graphs from </a:t>
            </a:r>
            <a:r>
              <a:rPr lang="en-GB" u="sng">
                <a:solidFill>
                  <a:srgbClr val="0B5394"/>
                </a:solidFill>
                <a:hlinkClick r:id="rId4"/>
              </a:rPr>
              <a:t>Google Sheets </a:t>
            </a:r>
            <a:endParaRPr>
              <a:solidFill>
                <a:srgbClr val="0B539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254" name="Google Shape;25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9"/>
          <p:cNvSpPr txBox="1"/>
          <p:nvPr>
            <p:ph type="title"/>
          </p:nvPr>
        </p:nvSpPr>
        <p:spPr>
          <a:xfrm>
            <a:off x="654475" y="2049155"/>
            <a:ext cx="4603800" cy="5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</a:rPr>
              <a:t>FLOW CHARTS </a:t>
            </a:r>
            <a:endParaRPr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sp>
        <p:nvSpPr>
          <p:cNvPr id="260" name="Google Shape;260;p29"/>
          <p:cNvSpPr txBox="1"/>
          <p:nvPr/>
        </p:nvSpPr>
        <p:spPr>
          <a:xfrm>
            <a:off x="693100" y="2702900"/>
            <a:ext cx="4222500" cy="15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Flowcharts are used to graphically represent the flow or sequences of simple routines.</a:t>
            </a:r>
            <a:endParaRPr sz="1700">
              <a:solidFill>
                <a:srgbClr val="434343"/>
              </a:solidFill>
            </a:endParaRPr>
          </a:p>
        </p:txBody>
      </p:sp>
      <p:pic>
        <p:nvPicPr>
          <p:cNvPr id="261" name="Google Shape;261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866776" y="947899"/>
            <a:ext cx="916625" cy="91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9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9"/>
          <p:cNvSpPr/>
          <p:nvPr/>
        </p:nvSpPr>
        <p:spPr>
          <a:xfrm>
            <a:off x="8124825" y="127625"/>
            <a:ext cx="895200" cy="895200"/>
          </a:xfrm>
          <a:prstGeom prst="teardrop">
            <a:avLst>
              <a:gd fmla="val 10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6</a:t>
            </a:r>
            <a:endParaRPr sz="3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.jpg" id="269" name="Google Shape;2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0"/>
          <p:cNvSpPr txBox="1"/>
          <p:nvPr>
            <p:ph type="title"/>
          </p:nvPr>
        </p:nvSpPr>
        <p:spPr>
          <a:xfrm>
            <a:off x="568750" y="35152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Raleway"/>
                <a:ea typeface="Raleway"/>
                <a:cs typeface="Raleway"/>
                <a:sym typeface="Raleway"/>
              </a:rPr>
              <a:t>MAPS</a:t>
            </a:r>
            <a:endParaRPr sz="3000">
              <a:solidFill>
                <a:srgbClr val="EFEF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pic>
        <p:nvPicPr>
          <p:cNvPr id="271" name="Google Shape;271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777950" y="24312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1"/>
          <p:cNvSpPr txBox="1"/>
          <p:nvPr>
            <p:ph type="title"/>
          </p:nvPr>
        </p:nvSpPr>
        <p:spPr>
          <a:xfrm>
            <a:off x="997375" y="209427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</a:rPr>
              <a:t>TECHNOLOGY PRESENTATIONS</a:t>
            </a:r>
            <a:endParaRPr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sp>
        <p:nvSpPr>
          <p:cNvPr id="277" name="Google Shape;277;p31"/>
          <p:cNvSpPr txBox="1"/>
          <p:nvPr/>
        </p:nvSpPr>
        <p:spPr>
          <a:xfrm>
            <a:off x="1037475" y="2772975"/>
            <a:ext cx="66873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</a:endParaRPr>
          </a:p>
        </p:txBody>
      </p:sp>
      <p:grpSp>
        <p:nvGrpSpPr>
          <p:cNvPr id="278" name="Google Shape;278;p31"/>
          <p:cNvGrpSpPr/>
          <p:nvPr/>
        </p:nvGrpSpPr>
        <p:grpSpPr>
          <a:xfrm>
            <a:off x="1102505" y="840586"/>
            <a:ext cx="1147591" cy="1147591"/>
            <a:chOff x="416725" y="840625"/>
            <a:chExt cx="1253650" cy="1253650"/>
          </a:xfrm>
        </p:grpSpPr>
        <p:pic>
          <p:nvPicPr>
            <p:cNvPr id="279" name="Google Shape;279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6725" y="840625"/>
              <a:ext cx="1253650" cy="1253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0" name="Google Shape;280;p31"/>
            <p:cNvSpPr/>
            <p:nvPr/>
          </p:nvSpPr>
          <p:spPr>
            <a:xfrm>
              <a:off x="474350" y="910375"/>
              <a:ext cx="1130400" cy="1130400"/>
            </a:xfrm>
            <a:prstGeom prst="ellipse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1" name="Google Shape;281;p31"/>
          <p:cNvSpPr/>
          <p:nvPr/>
        </p:nvSpPr>
        <p:spPr>
          <a:xfrm>
            <a:off x="8124825" y="127625"/>
            <a:ext cx="895200" cy="895200"/>
          </a:xfrm>
          <a:prstGeom prst="teardrop">
            <a:avLst>
              <a:gd fmla="val 10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7</a:t>
            </a:r>
            <a:endParaRPr sz="3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2350200" y="3796425"/>
            <a:ext cx="44436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5375" y="3824548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>
            <p:ph idx="4294967295"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</a:rPr>
              <a:t>INSTRUCTIONS FOR USE</a:t>
            </a:r>
            <a:endParaRPr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4294967295" type="body"/>
          </p:nvPr>
        </p:nvSpPr>
        <p:spPr>
          <a:xfrm>
            <a:off x="1137900" y="115247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</a:rPr>
              <a:t>EDIT IN GOOGLE SLIDES</a:t>
            </a:r>
            <a:endParaRPr b="1"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Open File menu and select make a copy.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That will open a copy of this template in your google drive you can edit, add or delete.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</a:rPr>
              <a:t>EDIT IN POWERPOINT</a:t>
            </a:r>
            <a:endParaRPr b="1" sz="12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</a:rPr>
              <a:t>Open File menu and select Download as a Microsoft Powerpoint. You will download a PPTX file that you can edit in Powerpoint.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71" y="18574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85" y="27959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2813400" y="3796425"/>
            <a:ext cx="38184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</a:rPr>
              <a:t>For further information, go to </a:t>
            </a:r>
            <a:r>
              <a:rPr lang="en-GB" sz="1000" u="sng">
                <a:solidFill>
                  <a:schemeClr val="hlink"/>
                </a:solidFill>
                <a:hlinkClick r:id="rId6"/>
              </a:rPr>
              <a:t>https://www.slidespower.com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32"/>
          <p:cNvGrpSpPr/>
          <p:nvPr/>
        </p:nvGrpSpPr>
        <p:grpSpPr>
          <a:xfrm>
            <a:off x="6144278" y="567909"/>
            <a:ext cx="1895094" cy="3652114"/>
            <a:chOff x="6144278" y="567909"/>
            <a:chExt cx="1895094" cy="3652114"/>
          </a:xfrm>
        </p:grpSpPr>
        <p:pic>
          <p:nvPicPr>
            <p:cNvPr descr="iphone.png" id="287" name="Google Shape;287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6144278" y="56790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88" name="Google Shape;288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6320893" y="114408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9" name="Google Shape;289;p32"/>
          <p:cNvSpPr txBox="1"/>
          <p:nvPr/>
        </p:nvSpPr>
        <p:spPr>
          <a:xfrm>
            <a:off x="1283225" y="22593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Introduce your app using this template.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You can change the picture or introduce a text.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90" name="Google Shape;290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83225" y="85890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3"/>
          <p:cNvSpPr txBox="1"/>
          <p:nvPr/>
        </p:nvSpPr>
        <p:spPr>
          <a:xfrm>
            <a:off x="1549925" y="2468925"/>
            <a:ext cx="43557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Introduce your app using this template.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You can change the picture or introduce a text.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id="296" name="Google Shape;296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672051" y="56017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7" name="Google Shape;297;p33"/>
          <p:cNvGrpSpPr/>
          <p:nvPr/>
        </p:nvGrpSpPr>
        <p:grpSpPr>
          <a:xfrm>
            <a:off x="6333603" y="406638"/>
            <a:ext cx="1851519" cy="3902202"/>
            <a:chOff x="6333603" y="406638"/>
            <a:chExt cx="1851519" cy="3902202"/>
          </a:xfrm>
        </p:grpSpPr>
        <p:pic>
          <p:nvPicPr>
            <p:cNvPr descr="iphone.png" id="298" name="Google Shape;298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63336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99" name="Google Shape;299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64061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Introduce your app using this template.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You can change the picture or introduce a text.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descr="Fondo-para-presentaciones-tecnológica.png" id="305" name="Google Shape;305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5268275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34"/>
          <p:cNvSpPr txBox="1"/>
          <p:nvPr/>
        </p:nvSpPr>
        <p:spPr>
          <a:xfrm>
            <a:off x="5542177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07" name="Google Shape;307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3000">
                <a:solidFill>
                  <a:srgbClr val="434343"/>
                </a:solidFill>
              </a:rPr>
              <a:t>FINAL </a:t>
            </a:r>
            <a:r>
              <a:rPr b="1" lang="en-GB" sz="3000">
                <a:solidFill>
                  <a:srgbClr val="434343"/>
                </a:solidFill>
              </a:rPr>
              <a:t>CONCLUSIONS</a:t>
            </a:r>
            <a:endParaRPr b="1"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sp>
        <p:nvSpPr>
          <p:cNvPr id="313" name="Google Shape;313;p35"/>
          <p:cNvSpPr txBox="1"/>
          <p:nvPr/>
        </p:nvSpPr>
        <p:spPr>
          <a:xfrm>
            <a:off x="351675" y="10976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314" name="Google Shape;314;p35"/>
          <p:cNvSpPr txBox="1"/>
          <p:nvPr/>
        </p:nvSpPr>
        <p:spPr>
          <a:xfrm>
            <a:off x="307800" y="239865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</a:rPr>
              <a:t>FONTS</a:t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It is important to use fonts that read well, without being in bold. Example: helvética.</a:t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</a:endParaRPr>
          </a:p>
        </p:txBody>
      </p:sp>
      <p:sp>
        <p:nvSpPr>
          <p:cNvPr id="315" name="Google Shape;315;p35"/>
          <p:cNvSpPr txBox="1"/>
          <p:nvPr/>
        </p:nvSpPr>
        <p:spPr>
          <a:xfrm>
            <a:off x="2437300" y="239865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</a:rPr>
              <a:t>DESIGN</a:t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A well-designed template is an ideal way to communicate a message simply and clearly.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</a:endParaRPr>
          </a:p>
        </p:txBody>
      </p:sp>
      <p:sp>
        <p:nvSpPr>
          <p:cNvPr id="316" name="Google Shape;316;p35"/>
          <p:cNvSpPr txBox="1"/>
          <p:nvPr/>
        </p:nvSpPr>
        <p:spPr>
          <a:xfrm>
            <a:off x="4516400" y="23986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</a:rPr>
              <a:t>TIME PER SLIDE</a:t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In a quality slideshow, the time of exposure should not exceed 30 seconds.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</a:endParaRPr>
          </a:p>
        </p:txBody>
      </p:sp>
      <p:sp>
        <p:nvSpPr>
          <p:cNvPr id="317" name="Google Shape;317;p35"/>
          <p:cNvSpPr txBox="1"/>
          <p:nvPr/>
        </p:nvSpPr>
        <p:spPr>
          <a:xfrm>
            <a:off x="6686400" y="239865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</a:rPr>
              <a:t>PREPARATION</a:t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18" name="Google Shape;318;p35"/>
          <p:cNvSpPr/>
          <p:nvPr/>
        </p:nvSpPr>
        <p:spPr>
          <a:xfrm>
            <a:off x="307800" y="22977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5"/>
          <p:cNvSpPr/>
          <p:nvPr/>
        </p:nvSpPr>
        <p:spPr>
          <a:xfrm>
            <a:off x="2437300" y="229770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5"/>
          <p:cNvSpPr/>
          <p:nvPr/>
        </p:nvSpPr>
        <p:spPr>
          <a:xfrm>
            <a:off x="4516400" y="229770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5"/>
          <p:cNvSpPr/>
          <p:nvPr/>
        </p:nvSpPr>
        <p:spPr>
          <a:xfrm>
            <a:off x="6686400" y="229770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326" name="Google Shape;32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3060315" y="876423"/>
            <a:ext cx="2805302" cy="2906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7"/>
          <p:cNvSpPr txBox="1"/>
          <p:nvPr/>
        </p:nvSpPr>
        <p:spPr>
          <a:xfrm>
            <a:off x="478395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</a:pPr>
            <a:r>
              <a:rPr lang="en-GB" sz="1200">
                <a:solidFill>
                  <a:srgbClr val="434343"/>
                </a:solidFill>
              </a:rPr>
              <a:t>El Arte de presentar.(Gonzalo Álvarez Marañón)</a:t>
            </a:r>
            <a:endParaRPr sz="1200">
              <a:solidFill>
                <a:srgbClr val="434343"/>
              </a:solidFill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</a:pPr>
            <a:r>
              <a:rPr lang="en-GB" sz="1200">
                <a:solidFill>
                  <a:srgbClr val="434343"/>
                </a:solidFill>
              </a:rPr>
              <a:t>Google Images.</a:t>
            </a:r>
            <a:endParaRPr sz="1200">
              <a:solidFill>
                <a:srgbClr val="434343"/>
              </a:solidFill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</a:pPr>
            <a:r>
              <a:rPr lang="en-GB" sz="1200">
                <a:solidFill>
                  <a:srgbClr val="434343"/>
                </a:solidFill>
              </a:rPr>
              <a:t>Prof. Reynel A. Llanes Belett.</a:t>
            </a:r>
            <a:endParaRPr sz="1200">
              <a:solidFill>
                <a:srgbClr val="434343"/>
              </a:solidFill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</a:pPr>
            <a:r>
              <a:rPr lang="en-GB" sz="1200">
                <a:solidFill>
                  <a:srgbClr val="434343"/>
                </a:solidFill>
              </a:rPr>
              <a:t>El Arte de presentar.</a:t>
            </a:r>
            <a:endParaRPr sz="1200">
              <a:solidFill>
                <a:srgbClr val="434343"/>
              </a:solidFill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</a:pPr>
            <a:r>
              <a:rPr lang="en-GB" sz="1200">
                <a:solidFill>
                  <a:srgbClr val="434343"/>
                </a:solidFill>
              </a:rPr>
              <a:t>Google Images.</a:t>
            </a:r>
            <a:endParaRPr sz="1200">
              <a:solidFill>
                <a:srgbClr val="434343"/>
              </a:solidFill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Char char="•"/>
            </a:pPr>
            <a:r>
              <a:rPr lang="en-GB" sz="1200">
                <a:solidFill>
                  <a:srgbClr val="434343"/>
                </a:solidFill>
              </a:rPr>
              <a:t>Prof. Reynel A. Llanes Belett.a</a:t>
            </a:r>
            <a:endParaRPr sz="1200">
              <a:solidFill>
                <a:srgbClr val="434343"/>
              </a:solidFill>
            </a:endParaRPr>
          </a:p>
        </p:txBody>
      </p:sp>
      <p:sp>
        <p:nvSpPr>
          <p:cNvPr id="332" name="Google Shape;332;p37"/>
          <p:cNvSpPr txBox="1"/>
          <p:nvPr/>
        </p:nvSpPr>
        <p:spPr>
          <a:xfrm>
            <a:off x="869000" y="989100"/>
            <a:ext cx="3083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</a:rPr>
              <a:t>BIBLIOGRAPHY</a:t>
            </a:r>
            <a:endParaRPr sz="30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8"/>
          <p:cNvSpPr txBox="1"/>
          <p:nvPr/>
        </p:nvSpPr>
        <p:spPr>
          <a:xfrm>
            <a:off x="4551825" y="741150"/>
            <a:ext cx="4128000" cy="337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</a:pPr>
            <a:r>
              <a:rPr lang="en-GB">
                <a:solidFill>
                  <a:srgbClr val="434343"/>
                </a:solidFill>
              </a:rPr>
              <a:t>FONT</a:t>
            </a:r>
            <a:r>
              <a:rPr lang="en-GB">
                <a:solidFill>
                  <a:srgbClr val="434343"/>
                </a:solidFill>
              </a:rPr>
              <a:t>: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 	</a:t>
            </a:r>
            <a:r>
              <a:rPr lang="en-GB">
                <a:solidFill>
                  <a:srgbClr val="6FA8DC"/>
                </a:solidFill>
              </a:rPr>
              <a:t>Arial</a:t>
            </a:r>
            <a:endParaRPr>
              <a:solidFill>
                <a:srgbClr val="6FA8DC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</a:pPr>
            <a:r>
              <a:rPr lang="en-GB">
                <a:solidFill>
                  <a:srgbClr val="434343"/>
                </a:solidFill>
              </a:rPr>
              <a:t>IMAGES:</a:t>
            </a:r>
            <a:endParaRPr>
              <a:solidFill>
                <a:srgbClr val="434343"/>
              </a:solidFill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hlinkClick r:id="rId3"/>
              </a:rPr>
              <a:t>www.pixabay.com</a:t>
            </a:r>
            <a:endParaRPr>
              <a:solidFill>
                <a:srgbClr val="6FA8DC"/>
              </a:solidFill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hlinkClick r:id="rId4"/>
              </a:rPr>
              <a:t>www.unsplash.com</a:t>
            </a:r>
            <a:endParaRPr>
              <a:solidFill>
                <a:srgbClr val="6FA8DC"/>
              </a:solidFill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</a:pPr>
            <a:r>
              <a:rPr lang="en-GB">
                <a:solidFill>
                  <a:srgbClr val="434343"/>
                </a:solidFill>
              </a:rPr>
              <a:t>ICONS:</a:t>
            </a:r>
            <a:endParaRPr>
              <a:solidFill>
                <a:srgbClr val="434343"/>
              </a:solidFill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hlinkClick r:id="rId5"/>
              </a:rPr>
              <a:t>www.iconfinder.com</a:t>
            </a:r>
            <a:endParaRPr>
              <a:solidFill>
                <a:srgbClr val="434343"/>
              </a:solidFill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</a:pPr>
            <a:r>
              <a:rPr lang="en-GB">
                <a:solidFill>
                  <a:srgbClr val="434343"/>
                </a:solidFill>
              </a:rPr>
              <a:t>DESIGN BY</a:t>
            </a:r>
            <a:endParaRPr>
              <a:solidFill>
                <a:srgbClr val="434343"/>
              </a:solidFill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</a:rPr>
              <a:t>www.slidespower.com</a:t>
            </a:r>
            <a:endParaRPr>
              <a:solidFill>
                <a:srgbClr val="6FA8DC"/>
              </a:solidFill>
            </a:endParaRPr>
          </a:p>
        </p:txBody>
      </p:sp>
      <p:sp>
        <p:nvSpPr>
          <p:cNvPr id="338" name="Google Shape;338;p38"/>
          <p:cNvSpPr txBox="1"/>
          <p:nvPr/>
        </p:nvSpPr>
        <p:spPr>
          <a:xfrm>
            <a:off x="727675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</a:rPr>
              <a:t>PRESENTATION DESIGN</a:t>
            </a:r>
            <a:endParaRPr sz="30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0" y="1359263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5435" y="2843438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5040" y="1359263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95595" y="2843438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80675" y="2843438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80675" y="1359263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09405" y="1359263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40355" y="2843438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55275" y="2843438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238135" y="1359263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810515" y="2843438"/>
            <a:ext cx="940800" cy="9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523770" y="1359263"/>
            <a:ext cx="940800" cy="94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9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You can find different Icons in our other presentations.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356" name="Google Shape;356;p3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40"/>
          <p:cNvPicPr preferRelativeResize="0"/>
          <p:nvPr/>
        </p:nvPicPr>
        <p:blipFill rotWithShape="1">
          <a:blip r:embed="rId3">
            <a:alphaModFix/>
          </a:blip>
          <a:srcRect b="0" l="0" r="0" t="19955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40"/>
          <p:cNvSpPr/>
          <p:nvPr/>
        </p:nvSpPr>
        <p:spPr>
          <a:xfrm>
            <a:off x="4334400" y="0"/>
            <a:ext cx="4809600" cy="4809600"/>
          </a:xfrm>
          <a:prstGeom prst="teardrop">
            <a:avLst>
              <a:gd fmla="val 100000" name="adj"/>
            </a:avLst>
          </a:prstGeom>
          <a:solidFill>
            <a:srgbClr val="F1C232">
              <a:alpha val="402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rgbClr val="FFFFFF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¡Thank You!</a:t>
            </a:r>
            <a:endParaRPr sz="7200">
              <a:solidFill>
                <a:srgbClr val="FFFFFF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pic>
        <p:nvPicPr>
          <p:cNvPr descr="FB-2.png" id="363" name="Google Shape;36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1875" y="426200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64" name="Google Shape;36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31716" y="426200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65" name="Google Shape;36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91558" y="426200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66" name="Google Shape;366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51399" y="426200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67" name="Google Shape;367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2025" y="4262000"/>
            <a:ext cx="488950" cy="48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575850" y="19761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666666"/>
                </a:solidFill>
              </a:rPr>
              <a:t>My Name: </a:t>
            </a:r>
            <a:r>
              <a:rPr b="1" lang="en-GB" sz="1400">
                <a:solidFill>
                  <a:srgbClr val="666666"/>
                </a:solidFill>
              </a:rPr>
              <a:t>NAME &amp; SURNAME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666666"/>
                </a:solidFill>
              </a:rPr>
              <a:t>Email: </a:t>
            </a:r>
            <a:r>
              <a:rPr b="1" lang="en-GB" sz="1400">
                <a:solidFill>
                  <a:srgbClr val="666666"/>
                </a:solidFill>
              </a:rPr>
              <a:t>slidespower@gmail</a:t>
            </a:r>
            <a:r>
              <a:rPr b="1" lang="en-GB" sz="1400">
                <a:solidFill>
                  <a:srgbClr val="666666"/>
                </a:solidFill>
                <a:uFill>
                  <a:noFill/>
                </a:uFill>
                <a:hlinkClick r:id="rId3"/>
              </a:rPr>
              <a:t>.com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666666"/>
                </a:solidFill>
              </a:rPr>
              <a:t>Phone: </a:t>
            </a:r>
            <a:r>
              <a:rPr b="1" lang="en-GB" sz="1400">
                <a:solidFill>
                  <a:srgbClr val="666666"/>
                </a:solidFill>
              </a:rPr>
              <a:t>+1 123 45 67 89</a:t>
            </a:r>
            <a:endParaRPr b="1"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275" y="690475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24541" y="3312425"/>
            <a:ext cx="403309" cy="403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7275" y="3312429"/>
            <a:ext cx="433465" cy="433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56841" y="3355519"/>
            <a:ext cx="317128" cy="317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18389" y="3355530"/>
            <a:ext cx="317128" cy="3171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15"/>
          <p:cNvGrpSpPr/>
          <p:nvPr/>
        </p:nvGrpSpPr>
        <p:grpSpPr>
          <a:xfrm>
            <a:off x="4511722" y="1362750"/>
            <a:ext cx="3671762" cy="2309925"/>
            <a:chOff x="3942647" y="945675"/>
            <a:chExt cx="3671762" cy="2309925"/>
          </a:xfrm>
        </p:grpSpPr>
        <p:pic>
          <p:nvPicPr>
            <p:cNvPr id="79" name="Google Shape;79;p1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284908" y="2928712"/>
              <a:ext cx="295535" cy="2955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4001417" y="2931865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15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4643156" y="2931872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15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5967674" y="2931869"/>
              <a:ext cx="295541" cy="295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5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6609425" y="2903700"/>
              <a:ext cx="351900" cy="351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" name="Google Shape;84;p15"/>
            <p:cNvSpPr txBox="1"/>
            <p:nvPr/>
          </p:nvSpPr>
          <p:spPr>
            <a:xfrm>
              <a:off x="3942647" y="955014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5" name="Google Shape;85;p15"/>
            <p:cNvSpPr txBox="1"/>
            <p:nvPr/>
          </p:nvSpPr>
          <p:spPr>
            <a:xfrm>
              <a:off x="3942647" y="114518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6" name="Google Shape;86;p15"/>
            <p:cNvSpPr txBox="1"/>
            <p:nvPr/>
          </p:nvSpPr>
          <p:spPr>
            <a:xfrm>
              <a:off x="3942647" y="1338115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7" name="Google Shape;87;p15"/>
            <p:cNvSpPr txBox="1"/>
            <p:nvPr/>
          </p:nvSpPr>
          <p:spPr>
            <a:xfrm>
              <a:off x="3942647" y="152828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8" name="Google Shape;88;p15"/>
            <p:cNvSpPr txBox="1"/>
            <p:nvPr/>
          </p:nvSpPr>
          <p:spPr>
            <a:xfrm>
              <a:off x="3942647" y="1721214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89" name="Google Shape;89;p15"/>
            <p:cNvSpPr txBox="1"/>
            <p:nvPr/>
          </p:nvSpPr>
          <p:spPr>
            <a:xfrm>
              <a:off x="3942647" y="1911387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0" name="Google Shape;90;p15"/>
            <p:cNvSpPr txBox="1"/>
            <p:nvPr/>
          </p:nvSpPr>
          <p:spPr>
            <a:xfrm>
              <a:off x="3942647" y="210431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1" name="Google Shape;91;p15"/>
            <p:cNvSpPr txBox="1"/>
            <p:nvPr/>
          </p:nvSpPr>
          <p:spPr>
            <a:xfrm>
              <a:off x="3942647" y="2294486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2" name="Google Shape;92;p15"/>
            <p:cNvSpPr txBox="1"/>
            <p:nvPr/>
          </p:nvSpPr>
          <p:spPr>
            <a:xfrm>
              <a:off x="3942647" y="2487414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3" name="Google Shape;93;p15"/>
            <p:cNvSpPr txBox="1"/>
            <p:nvPr/>
          </p:nvSpPr>
          <p:spPr>
            <a:xfrm>
              <a:off x="3942647" y="2677588"/>
              <a:ext cx="421500" cy="126900"/>
            </a:xfrm>
            <a:prstGeom prst="rect">
              <a:avLst/>
            </a:prstGeom>
            <a:solidFill>
              <a:srgbClr val="8061D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4" name="Google Shape;94;p15"/>
            <p:cNvSpPr txBox="1"/>
            <p:nvPr/>
          </p:nvSpPr>
          <p:spPr>
            <a:xfrm>
              <a:off x="4590220" y="954300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5" name="Google Shape;95;p15"/>
            <p:cNvSpPr txBox="1"/>
            <p:nvPr/>
          </p:nvSpPr>
          <p:spPr>
            <a:xfrm>
              <a:off x="4590220" y="1144473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6" name="Google Shape;96;p15"/>
            <p:cNvSpPr txBox="1"/>
            <p:nvPr/>
          </p:nvSpPr>
          <p:spPr>
            <a:xfrm>
              <a:off x="4590220" y="1337402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7" name="Google Shape;97;p15"/>
            <p:cNvSpPr txBox="1"/>
            <p:nvPr/>
          </p:nvSpPr>
          <p:spPr>
            <a:xfrm>
              <a:off x="4590220" y="1527572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8" name="Google Shape;98;p15"/>
            <p:cNvSpPr txBox="1"/>
            <p:nvPr/>
          </p:nvSpPr>
          <p:spPr>
            <a:xfrm>
              <a:off x="4590220" y="1720501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99" name="Google Shape;99;p15"/>
            <p:cNvSpPr txBox="1"/>
            <p:nvPr/>
          </p:nvSpPr>
          <p:spPr>
            <a:xfrm>
              <a:off x="4590220" y="1910674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0" name="Google Shape;100;p15"/>
            <p:cNvSpPr txBox="1"/>
            <p:nvPr/>
          </p:nvSpPr>
          <p:spPr>
            <a:xfrm>
              <a:off x="4590220" y="2103602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1" name="Google Shape;101;p15"/>
            <p:cNvSpPr txBox="1"/>
            <p:nvPr/>
          </p:nvSpPr>
          <p:spPr>
            <a:xfrm>
              <a:off x="4590220" y="2293773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2" name="Google Shape;102;p15"/>
            <p:cNvSpPr txBox="1"/>
            <p:nvPr/>
          </p:nvSpPr>
          <p:spPr>
            <a:xfrm>
              <a:off x="4590220" y="2486701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3" name="Google Shape;103;p15"/>
            <p:cNvSpPr txBox="1"/>
            <p:nvPr/>
          </p:nvSpPr>
          <p:spPr>
            <a:xfrm>
              <a:off x="4590220" y="2676874"/>
              <a:ext cx="421500" cy="126900"/>
            </a:xfrm>
            <a:prstGeom prst="rect">
              <a:avLst/>
            </a:prstGeom>
            <a:solidFill>
              <a:srgbClr val="3D85C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04" name="Google Shape;104;p15"/>
            <p:cNvSpPr txBox="1"/>
            <p:nvPr/>
          </p:nvSpPr>
          <p:spPr>
            <a:xfrm>
              <a:off x="5236713" y="945675"/>
              <a:ext cx="409500" cy="1272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5"/>
            <p:cNvSpPr txBox="1"/>
            <p:nvPr/>
          </p:nvSpPr>
          <p:spPr>
            <a:xfrm>
              <a:off x="5236713" y="1136552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5236713" y="1330194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5"/>
            <p:cNvSpPr txBox="1"/>
            <p:nvPr/>
          </p:nvSpPr>
          <p:spPr>
            <a:xfrm>
              <a:off x="5236713" y="1521068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5"/>
            <p:cNvSpPr txBox="1"/>
            <p:nvPr/>
          </p:nvSpPr>
          <p:spPr>
            <a:xfrm>
              <a:off x="5236713" y="1714711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5"/>
            <p:cNvSpPr txBox="1"/>
            <p:nvPr/>
          </p:nvSpPr>
          <p:spPr>
            <a:xfrm>
              <a:off x="5236713" y="1905587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5"/>
            <p:cNvSpPr txBox="1"/>
            <p:nvPr/>
          </p:nvSpPr>
          <p:spPr>
            <a:xfrm>
              <a:off x="5236713" y="2099230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5"/>
            <p:cNvSpPr txBox="1"/>
            <p:nvPr/>
          </p:nvSpPr>
          <p:spPr>
            <a:xfrm>
              <a:off x="5236713" y="2290104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5"/>
            <p:cNvSpPr txBox="1"/>
            <p:nvPr/>
          </p:nvSpPr>
          <p:spPr>
            <a:xfrm>
              <a:off x="5236713" y="2483746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5"/>
            <p:cNvSpPr txBox="1"/>
            <p:nvPr/>
          </p:nvSpPr>
          <p:spPr>
            <a:xfrm>
              <a:off x="5236713" y="2677376"/>
              <a:ext cx="409500" cy="127200"/>
            </a:xfrm>
            <a:prstGeom prst="rect">
              <a:avLst/>
            </a:prstGeom>
            <a:solidFill>
              <a:srgbClr val="F29B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5"/>
            <p:cNvSpPr txBox="1"/>
            <p:nvPr/>
          </p:nvSpPr>
          <p:spPr>
            <a:xfrm>
              <a:off x="5891075" y="945675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5" name="Google Shape;115;p15"/>
            <p:cNvSpPr txBox="1"/>
            <p:nvPr/>
          </p:nvSpPr>
          <p:spPr>
            <a:xfrm>
              <a:off x="5891075" y="1136811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6" name="Google Shape;116;p15"/>
            <p:cNvSpPr txBox="1"/>
            <p:nvPr/>
          </p:nvSpPr>
          <p:spPr>
            <a:xfrm>
              <a:off x="5891075" y="1330717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7" name="Google Shape;117;p15"/>
            <p:cNvSpPr txBox="1"/>
            <p:nvPr/>
          </p:nvSpPr>
          <p:spPr>
            <a:xfrm>
              <a:off x="5891075" y="1521850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8" name="Google Shape;118;p15"/>
            <p:cNvSpPr txBox="1"/>
            <p:nvPr/>
          </p:nvSpPr>
          <p:spPr>
            <a:xfrm>
              <a:off x="5891075" y="1715756"/>
              <a:ext cx="409500" cy="1275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19" name="Google Shape;119;p15"/>
            <p:cNvSpPr txBox="1"/>
            <p:nvPr/>
          </p:nvSpPr>
          <p:spPr>
            <a:xfrm>
              <a:off x="5891075" y="1906892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0" name="Google Shape;120;p15"/>
            <p:cNvSpPr txBox="1"/>
            <p:nvPr/>
          </p:nvSpPr>
          <p:spPr>
            <a:xfrm>
              <a:off x="5891075" y="2100798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1" name="Google Shape;121;p15"/>
            <p:cNvSpPr txBox="1"/>
            <p:nvPr/>
          </p:nvSpPr>
          <p:spPr>
            <a:xfrm>
              <a:off x="5891075" y="2291931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2" name="Google Shape;122;p15"/>
            <p:cNvSpPr txBox="1"/>
            <p:nvPr/>
          </p:nvSpPr>
          <p:spPr>
            <a:xfrm>
              <a:off x="5891075" y="2485837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3" name="Google Shape;123;p15"/>
            <p:cNvSpPr txBox="1"/>
            <p:nvPr/>
          </p:nvSpPr>
          <p:spPr>
            <a:xfrm>
              <a:off x="5891075" y="2676973"/>
              <a:ext cx="409500" cy="127500"/>
            </a:xfrm>
            <a:prstGeom prst="rect">
              <a:avLst/>
            </a:prstGeom>
            <a:solidFill>
              <a:srgbClr val="BD39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4" name="Google Shape;124;p15"/>
            <p:cNvSpPr txBox="1"/>
            <p:nvPr/>
          </p:nvSpPr>
          <p:spPr>
            <a:xfrm>
              <a:off x="6545416" y="946393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5" name="Google Shape;125;p15"/>
            <p:cNvSpPr txBox="1"/>
            <p:nvPr/>
          </p:nvSpPr>
          <p:spPr>
            <a:xfrm>
              <a:off x="6545416" y="113656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6" name="Google Shape;126;p15"/>
            <p:cNvSpPr txBox="1"/>
            <p:nvPr/>
          </p:nvSpPr>
          <p:spPr>
            <a:xfrm>
              <a:off x="6545416" y="1329494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7" name="Google Shape;127;p15"/>
            <p:cNvSpPr txBox="1"/>
            <p:nvPr/>
          </p:nvSpPr>
          <p:spPr>
            <a:xfrm>
              <a:off x="6545416" y="1519665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8" name="Google Shape;128;p15"/>
            <p:cNvSpPr txBox="1"/>
            <p:nvPr/>
          </p:nvSpPr>
          <p:spPr>
            <a:xfrm>
              <a:off x="6545416" y="1712594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29" name="Google Shape;129;p15"/>
            <p:cNvSpPr txBox="1"/>
            <p:nvPr/>
          </p:nvSpPr>
          <p:spPr>
            <a:xfrm>
              <a:off x="6545416" y="1902766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0" name="Google Shape;130;p15"/>
            <p:cNvSpPr txBox="1"/>
            <p:nvPr/>
          </p:nvSpPr>
          <p:spPr>
            <a:xfrm>
              <a:off x="6545416" y="2095695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1" name="Google Shape;131;p15"/>
            <p:cNvSpPr txBox="1"/>
            <p:nvPr/>
          </p:nvSpPr>
          <p:spPr>
            <a:xfrm>
              <a:off x="6545416" y="2285866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2" name="Google Shape;132;p15"/>
            <p:cNvSpPr txBox="1"/>
            <p:nvPr/>
          </p:nvSpPr>
          <p:spPr>
            <a:xfrm>
              <a:off x="6545416" y="2478794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3" name="Google Shape;133;p15"/>
            <p:cNvSpPr txBox="1"/>
            <p:nvPr/>
          </p:nvSpPr>
          <p:spPr>
            <a:xfrm>
              <a:off x="6545416" y="2668968"/>
              <a:ext cx="421500" cy="126900"/>
            </a:xfrm>
            <a:prstGeom prst="rect">
              <a:avLst/>
            </a:prstGeom>
            <a:solidFill>
              <a:srgbClr val="FFD96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4" name="Google Shape;134;p15"/>
            <p:cNvSpPr txBox="1"/>
            <p:nvPr/>
          </p:nvSpPr>
          <p:spPr>
            <a:xfrm>
              <a:off x="7192909" y="945685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5" name="Google Shape;135;p15"/>
            <p:cNvSpPr txBox="1"/>
            <p:nvPr/>
          </p:nvSpPr>
          <p:spPr>
            <a:xfrm>
              <a:off x="7192909" y="1135858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6" name="Google Shape;136;p15"/>
            <p:cNvSpPr txBox="1"/>
            <p:nvPr/>
          </p:nvSpPr>
          <p:spPr>
            <a:xfrm>
              <a:off x="7192909" y="1328786"/>
              <a:ext cx="421500" cy="126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7" name="Google Shape;137;p15"/>
            <p:cNvSpPr txBox="1"/>
            <p:nvPr/>
          </p:nvSpPr>
          <p:spPr>
            <a:xfrm>
              <a:off x="7192909" y="1518957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8" name="Google Shape;138;p15"/>
            <p:cNvSpPr txBox="1"/>
            <p:nvPr/>
          </p:nvSpPr>
          <p:spPr>
            <a:xfrm>
              <a:off x="7192909" y="1711885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9" name="Google Shape;139;p15"/>
            <p:cNvSpPr txBox="1"/>
            <p:nvPr/>
          </p:nvSpPr>
          <p:spPr>
            <a:xfrm>
              <a:off x="7192909" y="1902058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0" name="Google Shape;140;p15"/>
            <p:cNvSpPr txBox="1"/>
            <p:nvPr/>
          </p:nvSpPr>
          <p:spPr>
            <a:xfrm>
              <a:off x="7192909" y="2094987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1" name="Google Shape;141;p15"/>
            <p:cNvSpPr txBox="1"/>
            <p:nvPr/>
          </p:nvSpPr>
          <p:spPr>
            <a:xfrm>
              <a:off x="7192909" y="2285158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2" name="Google Shape;142;p15"/>
            <p:cNvSpPr txBox="1"/>
            <p:nvPr/>
          </p:nvSpPr>
          <p:spPr>
            <a:xfrm>
              <a:off x="7192909" y="2478086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43" name="Google Shape;143;p15"/>
            <p:cNvSpPr txBox="1"/>
            <p:nvPr/>
          </p:nvSpPr>
          <p:spPr>
            <a:xfrm>
              <a:off x="7192909" y="2668259"/>
              <a:ext cx="421500" cy="126900"/>
            </a:xfrm>
            <a:prstGeom prst="rect">
              <a:avLst/>
            </a:prstGeom>
            <a:solidFill>
              <a:srgbClr val="DD7E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>
                <a:solidFill>
                  <a:srgbClr val="44546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pic>
          <p:nvPicPr>
            <p:cNvPr id="144" name="Google Shape;144;p15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7255913" y="2960050"/>
              <a:ext cx="295550" cy="2955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 txBox="1"/>
          <p:nvPr>
            <p:ph idx="4294967295" type="ctrTitle"/>
          </p:nvPr>
        </p:nvSpPr>
        <p:spPr>
          <a:xfrm>
            <a:off x="2337575" y="1955521"/>
            <a:ext cx="6648900" cy="5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TITLE TO INTRODUCE THE FOLLOWING SLIDES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50" name="Google Shape;150;p16"/>
          <p:cNvSpPr txBox="1"/>
          <p:nvPr>
            <p:ph idx="1" type="subTitle"/>
          </p:nvPr>
        </p:nvSpPr>
        <p:spPr>
          <a:xfrm>
            <a:off x="2415650" y="2314500"/>
            <a:ext cx="4865400" cy="51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“How to make a good Presentation”</a:t>
            </a:r>
            <a:endParaRPr sz="1800"/>
          </a:p>
        </p:txBody>
      </p:sp>
      <p:grpSp>
        <p:nvGrpSpPr>
          <p:cNvPr id="151" name="Google Shape;151;p16"/>
          <p:cNvGrpSpPr/>
          <p:nvPr/>
        </p:nvGrpSpPr>
        <p:grpSpPr>
          <a:xfrm>
            <a:off x="1305050" y="1955524"/>
            <a:ext cx="964200" cy="964200"/>
            <a:chOff x="1144775" y="1870024"/>
            <a:chExt cx="964200" cy="964200"/>
          </a:xfrm>
        </p:grpSpPr>
        <p:sp>
          <p:nvSpPr>
            <p:cNvPr id="152" name="Google Shape;152;p16"/>
            <p:cNvSpPr/>
            <p:nvPr/>
          </p:nvSpPr>
          <p:spPr>
            <a:xfrm>
              <a:off x="1144775" y="1870024"/>
              <a:ext cx="964200" cy="964200"/>
            </a:xfrm>
            <a:prstGeom prst="ellipse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4343"/>
                </a:solidFill>
              </a:endParaRPr>
            </a:p>
          </p:txBody>
        </p:sp>
        <p:pic>
          <p:nvPicPr>
            <p:cNvPr id="153" name="Google Shape;153;p16"/>
            <p:cNvPicPr preferRelativeResize="0"/>
            <p:nvPr/>
          </p:nvPicPr>
          <p:blipFill>
            <a:blip r:embed="rId3">
              <a:alphaModFix amt="70000"/>
            </a:blip>
            <a:stretch>
              <a:fillRect/>
            </a:stretch>
          </p:blipFill>
          <p:spPr>
            <a:xfrm>
              <a:off x="1309523" y="2034773"/>
              <a:ext cx="634705" cy="63472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4" name="Google Shape;154;p16"/>
          <p:cNvSpPr/>
          <p:nvPr/>
        </p:nvSpPr>
        <p:spPr>
          <a:xfrm>
            <a:off x="8124825" y="127625"/>
            <a:ext cx="895200" cy="895200"/>
          </a:xfrm>
          <a:prstGeom prst="teardrop">
            <a:avLst>
              <a:gd fmla="val 10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1</a:t>
            </a:r>
            <a:endParaRPr sz="3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/>
          <p:nvPr>
            <p:ph idx="1" type="subTitle"/>
          </p:nvPr>
        </p:nvSpPr>
        <p:spPr>
          <a:xfrm>
            <a:off x="2897275" y="172190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descr="fondos-powerpoint-gratis.png" id="160" name="Google Shape;160;p17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651150" y="1308525"/>
            <a:ext cx="2053549" cy="187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/>
          <p:nvPr>
            <p:ph idx="4294967295" type="ctrTitle"/>
          </p:nvPr>
        </p:nvSpPr>
        <p:spPr>
          <a:xfrm>
            <a:off x="2506650" y="8199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</a:rPr>
              <a:t>TOPICS TO TALK ABOUT</a:t>
            </a:r>
            <a:endParaRPr sz="2400">
              <a:solidFill>
                <a:srgbClr val="434343"/>
              </a:solidFill>
            </a:endParaRPr>
          </a:p>
        </p:txBody>
      </p:sp>
      <p:sp>
        <p:nvSpPr>
          <p:cNvPr id="166" name="Google Shape;166;p18"/>
          <p:cNvSpPr txBox="1"/>
          <p:nvPr>
            <p:ph idx="1" type="subTitle"/>
          </p:nvPr>
        </p:nvSpPr>
        <p:spPr>
          <a:xfrm>
            <a:off x="2506650" y="1555750"/>
            <a:ext cx="6029100" cy="221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 sz="1400">
                <a:solidFill>
                  <a:schemeClr val="dk1"/>
                </a:solidFill>
              </a:rPr>
              <a:t>Choose a clean background to avoid distracting.</a:t>
            </a:r>
            <a:endParaRPr sz="1400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 sz="1400">
                <a:solidFill>
                  <a:schemeClr val="dk1"/>
                </a:solidFill>
              </a:rPr>
              <a:t>Transmit only one idea per slide .</a:t>
            </a:r>
            <a:endParaRPr sz="1400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 sz="1400">
                <a:solidFill>
                  <a:schemeClr val="dk1"/>
                </a:solidFill>
              </a:rPr>
              <a:t>Do not overload slides, just 6 or 7 lines.</a:t>
            </a:r>
            <a:endParaRPr sz="1400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 sz="1400">
                <a:solidFill>
                  <a:schemeClr val="dk1"/>
                </a:solidFill>
              </a:rPr>
              <a:t>Each line no more than 7 words.</a:t>
            </a:r>
            <a:endParaRPr sz="1400">
              <a:solidFill>
                <a:schemeClr val="dk1"/>
              </a:solidFill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 sz="1400">
                <a:solidFill>
                  <a:schemeClr val="dk1"/>
                </a:solidFill>
              </a:rPr>
              <a:t>Is preferable that the audience listen to your, rather that read to the presentation.</a:t>
            </a:r>
            <a:endParaRPr sz="1400">
              <a:solidFill>
                <a:srgbClr val="434343"/>
              </a:solidFill>
            </a:endParaRPr>
          </a:p>
        </p:txBody>
      </p:sp>
      <p:pic>
        <p:nvPicPr>
          <p:cNvPr id="167" name="Google Shape;16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675" y="1115875"/>
            <a:ext cx="1394750" cy="139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 txBox="1"/>
          <p:nvPr>
            <p:ph idx="4294967295" type="ctrTitle"/>
          </p:nvPr>
        </p:nvSpPr>
        <p:spPr>
          <a:xfrm>
            <a:off x="1876425" y="1690413"/>
            <a:ext cx="68319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</a:rPr>
              <a:t>THE IDEA</a:t>
            </a:r>
            <a:endParaRPr sz="3600">
              <a:solidFill>
                <a:srgbClr val="434343"/>
              </a:solidFill>
            </a:endParaRPr>
          </a:p>
        </p:txBody>
      </p:sp>
      <p:sp>
        <p:nvSpPr>
          <p:cNvPr id="173" name="Google Shape;173;p19"/>
          <p:cNvSpPr txBox="1"/>
          <p:nvPr>
            <p:ph idx="1" type="subTitle"/>
          </p:nvPr>
        </p:nvSpPr>
        <p:spPr>
          <a:xfrm>
            <a:off x="1876500" y="2385100"/>
            <a:ext cx="6962700" cy="106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Define the main idea that will be the focus of your presentation.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Use icons or illustrations to attract the attention of your audience.</a:t>
            </a:r>
            <a:endParaRPr sz="17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</a:endParaRPr>
          </a:p>
        </p:txBody>
      </p:sp>
      <p:grpSp>
        <p:nvGrpSpPr>
          <p:cNvPr id="174" name="Google Shape;174;p19"/>
          <p:cNvGrpSpPr/>
          <p:nvPr/>
        </p:nvGrpSpPr>
        <p:grpSpPr>
          <a:xfrm>
            <a:off x="718100" y="1919436"/>
            <a:ext cx="964200" cy="964200"/>
            <a:chOff x="4089950" y="934649"/>
            <a:chExt cx="964200" cy="964200"/>
          </a:xfrm>
        </p:grpSpPr>
        <p:pic>
          <p:nvPicPr>
            <p:cNvPr id="175" name="Google Shape;175;p19"/>
            <p:cNvPicPr preferRelativeResize="0"/>
            <p:nvPr/>
          </p:nvPicPr>
          <p:blipFill>
            <a:blip r:embed="rId3">
              <a:alphaModFix amt="70000"/>
            </a:blip>
            <a:stretch>
              <a:fillRect/>
            </a:stretch>
          </p:blipFill>
          <p:spPr>
            <a:xfrm>
              <a:off x="4216175" y="1060874"/>
              <a:ext cx="711750" cy="711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19"/>
            <p:cNvSpPr/>
            <p:nvPr/>
          </p:nvSpPr>
          <p:spPr>
            <a:xfrm>
              <a:off x="4089950" y="934649"/>
              <a:ext cx="964200" cy="964200"/>
            </a:xfrm>
            <a:prstGeom prst="ellipse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7" name="Google Shape;177;p19"/>
          <p:cNvSpPr/>
          <p:nvPr/>
        </p:nvSpPr>
        <p:spPr>
          <a:xfrm>
            <a:off x="8124825" y="127625"/>
            <a:ext cx="895200" cy="895200"/>
          </a:xfrm>
          <a:prstGeom prst="teardrop">
            <a:avLst>
              <a:gd fmla="val 10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2</a:t>
            </a:r>
            <a:endParaRPr sz="3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 txBox="1"/>
          <p:nvPr/>
        </p:nvSpPr>
        <p:spPr>
          <a:xfrm>
            <a:off x="4502450" y="664450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</a:rPr>
              <a:t>THE MARKET</a:t>
            </a:r>
            <a:endParaRPr sz="3000">
              <a:solidFill>
                <a:srgbClr val="434343"/>
              </a:solidFill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4297250" y="1684350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</a:rPr>
              <a:t>132.000.000 CITIZENS</a:t>
            </a:r>
            <a:endParaRPr sz="1800">
              <a:solidFill>
                <a:srgbClr val="434343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</a:rPr>
              <a:t>80 % MOBILE USERS</a:t>
            </a:r>
            <a:endParaRPr sz="1800">
              <a:solidFill>
                <a:srgbClr val="434343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</a:rPr>
              <a:t>PROFIT</a:t>
            </a:r>
            <a:r>
              <a:rPr b="1" lang="en-GB" sz="1800">
                <a:solidFill>
                  <a:srgbClr val="38761D"/>
                </a:solidFill>
              </a:rPr>
              <a:t>: 2.640 Millions $</a:t>
            </a:r>
            <a:endParaRPr b="1" sz="1800">
              <a:solidFill>
                <a:srgbClr val="38761D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</a:endParaRPr>
          </a:p>
        </p:txBody>
      </p:sp>
      <p:pic>
        <p:nvPicPr>
          <p:cNvPr id="184" name="Google Shape;18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4119" y="1615450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62578" y="2383424"/>
            <a:ext cx="292375" cy="4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53230806017-56d81464b6c5.jpg" id="186" name="Google Shape;186;p20"/>
          <p:cNvPicPr preferRelativeResize="0"/>
          <p:nvPr/>
        </p:nvPicPr>
        <p:blipFill rotWithShape="1">
          <a:blip r:embed="rId5">
            <a:alphaModFix/>
          </a:blip>
          <a:srcRect b="17067" l="24546" r="49454" t="0"/>
          <a:stretch/>
        </p:blipFill>
        <p:spPr>
          <a:xfrm>
            <a:off x="895350" y="1110750"/>
            <a:ext cx="2476500" cy="2331600"/>
          </a:xfrm>
          <a:prstGeom prst="teardrop">
            <a:avLst>
              <a:gd fmla="val 100000" name="adj"/>
            </a:avLst>
          </a:prstGeom>
          <a:noFill/>
          <a:ln>
            <a:noFill/>
          </a:ln>
        </p:spPr>
      </p:pic>
      <p:cxnSp>
        <p:nvCxnSpPr>
          <p:cNvPr id="187" name="Google Shape;187;p20"/>
          <p:cNvCxnSpPr/>
          <p:nvPr/>
        </p:nvCxnSpPr>
        <p:spPr>
          <a:xfrm>
            <a:off x="4456350" y="2977775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434343"/>
                </a:solidFill>
              </a:rPr>
              <a:t>Two column text</a:t>
            </a:r>
            <a:endParaRPr b="1" sz="3000">
              <a:solidFill>
                <a:srgbClr val="434343"/>
              </a:solidFill>
            </a:endParaRPr>
          </a:p>
        </p:txBody>
      </p:sp>
      <p:sp>
        <p:nvSpPr>
          <p:cNvPr id="193" name="Google Shape;193;p21"/>
          <p:cNvSpPr txBox="1"/>
          <p:nvPr>
            <p:ph idx="1" type="body"/>
          </p:nvPr>
        </p:nvSpPr>
        <p:spPr>
          <a:xfrm>
            <a:off x="360500" y="2089425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chemeClr val="dk1"/>
                </a:solidFill>
              </a:rPr>
              <a:t>Text Size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The text should be readable from the end of the auditorium, so choose a well readable font and use a minimum size of 24.</a:t>
            </a:r>
            <a:endParaRPr b="1" sz="1800">
              <a:solidFill>
                <a:srgbClr val="434343"/>
              </a:solidFill>
            </a:endParaRPr>
          </a:p>
        </p:txBody>
      </p:sp>
      <p:sp>
        <p:nvSpPr>
          <p:cNvPr id="194" name="Google Shape;194;p21"/>
          <p:cNvSpPr txBox="1"/>
          <p:nvPr>
            <p:ph idx="2" type="body"/>
          </p:nvPr>
        </p:nvSpPr>
        <p:spPr>
          <a:xfrm>
            <a:off x="4430525" y="2011350"/>
            <a:ext cx="39999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</a:rPr>
              <a:t>Margin around Text</a:t>
            </a:r>
            <a:endParaRPr b="1" sz="1800">
              <a:solidFill>
                <a:srgbClr val="000000"/>
              </a:solidFill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The texts, images or graphics should not be next to the edge of the slide. The edges should be wide around the texts.</a:t>
            </a:r>
            <a:r>
              <a:rPr lang="en-GB" sz="1800">
                <a:solidFill>
                  <a:srgbClr val="666666"/>
                </a:solidFill>
              </a:rPr>
              <a:t> </a:t>
            </a:r>
            <a:endParaRPr sz="18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  <p:pic>
        <p:nvPicPr>
          <p:cNvPr id="195" name="Google Shape;195;p21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200" y="1249601"/>
            <a:ext cx="761725" cy="719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7" name="Google Shape;197;p21"/>
          <p:cNvCxnSpPr/>
          <p:nvPr/>
        </p:nvCxnSpPr>
        <p:spPr>
          <a:xfrm flipH="1">
            <a:off x="4563150" y="2336525"/>
            <a:ext cx="17700" cy="1609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